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3:16:57.4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3007 4306 15 0,'0'0'0'0,"-23"5"7"0,23-5-7 0,-25 19 8 16,2-2 0-16,3-1 0 0,17 5 1 0,3-21-9 0,-20 19 8 16,16 2 0-16,-2-2-1 0,-2 1-1 0,8-20-6 0,-7 19 5 15,1-2 0-15,2 5 0 0,1-4 0 0,3-18-5 0,-6 21 4 16,6 1 1-16,0-1-1 0,0 4 0 0,0-25-4 0,0 17 3 15,0 9 0-15,0-4 0 16,3 5 0-16,-3-27-3 0,3 22 2 0,4 2 0 16,11 2 1-16,-13-2-2 0,-5-24-1 0,11 25 3 0,9-8-1 0,-13 7 0 15,13 0 0-15,-20-24-2 0,21 24 2 0,-5 0 0 16,8 1 0-16,-3-4-1 0,-21-21-1 0,24 20 1 16,-5-5 0-16,6 7-1 0,2-4 0 0,-27-18 0 0,23 22 1 15,4-2 0-15,1 1 0 0,2-5-2 0,-30-16 1 0,26 5 0 0,-26-5 0 0,28 20 1 16,-1-14-1-16,1 12 3 0,-28-18-3 0,33 5 0 0,-33-5 0 0,28 5 0 15,3 2 1-15,-1-2-1 0,-30-5 0 0,31 5 0 0,-31-5 0 0,32 5 1 16,6-5 0-16,-4 3 0 0,-34-3-1 0,33 0 0 0,-33 0 0 0,30 0 0 16,5 0 0-16,-4 0 0 0,-31 0 0 0,33-3 1 0,-33 3-1 0,32-5 0 15,2-4-1-15,2 1 1 0,-36 8 0 0,33-19 1 0,-33 19-1 0,35-7 1 16,-2-1-1-16,-2-14 1 0,-31 22-1 0,28-7 0 16,2-19 0-16,-7 4-1 0,2-2 1 0,-25 24 0 0,20-27 0 15,-1 0 1-15,0-1-1 0,-1-4 0 0,-18 32 0 0,8-34 0 16,15 0 0-16,-16-6 0 0,14 1 0 0,-21 39 0 0,10-40 0 15,6-3 0-15,-11 2 1 0,1-1-1 16,-6 42 0-16,8-40 0 0,-3 3 0 0,-1-5-1 0,0 6 1 0,-4-4-1 16,0 40 1-16,0-40 0 0,0-1 0 0,-4 1 1 15,-13 0-1-15,17 40 0 0,-6-42 0 16,-18 5 0-16,17-4 0 0,-17 3 0 0,24 38 0 0,-19-30 1 16,1-4-1-16,-6-1 1 0,24 35-1 0,-27-33 0 15,-4-1 1-15,1 4-1 0,-4 2 0 0,-3-5-1 0,37 33 1 0,-38-29 1 16,-1 9-2-16,-10-1 2 0,2 16-1 0,47 5 0 0,-48-22 0 15,-2 17 1-15,6-2 0 0,-7 2 0 0,51 5-1 0,-48-3 0 16,-3 0 1-16,3 3 0 0,8 8-1 0,40-8 0 0,-44 21-1 16,4-14 1-16,-1 20 0 0,1-4 2 0,40-23-2 0,-34 20 4 15,-8 6-3-15,12 0 1 0,-1-2-2 0,31-24 0 0,-26 32 1 16,-1-1-1-16,6 1 0 0,4-1 1 0,17-31-1 0,-7 35 0 16,-17-1 0-16,21 6 0 0,-2-1-2 0,5-39 2 0,-18 39-2 15,18 4-2-15,0-6-1 0,0-1-4 0,0-36 9 0,7 35-12 16,-1-9-3-16,12 0-5 0,-8-6-6 0,-10-20 26 0,27 4-33 15,-8 3 5-15,16 15-2 0,-35-22 30 16</inkml:trace>
  <inkml:trace contextRef="#ctx0" brushRef="#br0" timeOffset="400.0588">3486 4226 44 0,'0'0'0'0,"0"0"20"0,0 0-8 0,0 5-1 0,0-5-11 15,0 5 10 1,4-2-2-16,1 2 0 0,3 1-2 0,-8-6-6 0,19 5 5 16,-11 3 0-16,18-1-2 0,-4-3 0 0,-22-4-3 0,23 5 2 15,1-2 0-15,-8 2 0 0,8-5 0 0,-24 0-2 0,17 5 1 16,3-5 0-16,1 0 0 0,-5 0-1 0,-16 0 0 0,11 0 0 15,8-2 0-15,-8 2-1 0,6-3-2 0,-17 3 3 0,7-3-5 16,0 3-3-16,4 0-4 0,-6-2-5 0,-5 2 17 0,3 0-20 16,2-2-5-16,-5 1 3 0,0-8 5 0,0 9 17 0,-5-7-16 0,5 7 16 0</inkml:trace>
  <inkml:trace contextRef="#ctx0" brushRef="#br0" timeOffset="745.3107">3695 4146 15 0,'0'0'0'0,"0"3"11"0,0-3-11 0,0 20 14 16,-3-2-1-16,3 4-1 0,0-2-1 0,0-20-11 0,0 23 9 15,0 2 0-15,0-2-2 0,0 2 0 0,0-25-7 0,0 28 5 16,0 2 0-16,3-2-2 0,2 0 0 0,-5-28-3 0,2 30 4 16,-2-3-2-16,6-2-1 0,-1 1 0 0,-5-26-1 0,3 25 1 15,-3-4-1-15,2 2-1 0,3-4 0 0,-5-19 1 16,0 7-5-16,0 17-3 0,3-19-4 0,1 1-8 0,-4-6 20 0,0 6-25 15,0-6 1-15,-7-8 0 0,7 8 24 16</inkml:trace>
  <inkml:trace contextRef="#ctx0" brushRef="#br0" timeOffset="2080.7573">3553 5221 33 0,'0'0'0'16,"3"-1"17"-16,5-3-3 0,-2 1-2 0,-6 3-12 0,8-4 10 15,-5 3-1-15,3 1-2 0,-2 0-1 0,-4 0-6 0,5 0 5 16,16 5-2-16,-13-5 0 0,1 3-1 0,-9-3-2 0,18 5 2 16,-13-1 1-16,3 1-1 0,13-5 1 0,-21 0-3 0,6 5 3 15,10-5-1-15,-6 0 0 0,11 0 0 0,-21 0-2 0,8 0 2 16,1 3 0-16,-2-3 1 0,4 5 0 0,-11-5-3 0,6 5 2 16,5-5 0-16,-2 0-1 0,-1-2 1 0,-8 2-2 0,6-5 1 15,2 2 1-15,-3 1-1 0,3 1 0 0,-8 1-1 0,3-2 0 16,4-3 0-16,-7-2 0 0,4 2 1 0,-4 5-1 0,3-7 0 15,-3-2 0-15,6 3 0 0,-6-10 1 0,0 16-1 16,3-4 0-16,1-3 0 0,-4-2 0 0,0 1-1 16,0 8 1-16,0-18-1 0,0 16 0 15,0-3 0-15,-7-1 0 0,7 6 1 0,0-2 0 16,-4-3-1-16,4 4 1 0,-2-1-1 0,2 2 1 0,-7 0-1 16,0 0 1-16,-1 0 0 0,-8 0 0 0,16 0 0 0,-6 3 0 15,-11-3 0-15,10 0 0 0,-14 5 0 0,21-5 0 0,-7 0 0 16,-13 0 0-16,16 3 1 0,-20-3-1 0,24 0 0 0,-6 0 0 15,-14 0 0-15,13 0-1 0,-11 0 2 0,18 0-1 0,-5 0 0 16,1 0 1-16,-3 0-1 0,0 0 0 0,7 0 0 0,-7 0 0 16,1 0-1-16,-1 0 1 0,4 0 0 0,3 0 0 0,-3 0 0 15,-4 5 0-15,7-5 0 0,-5 0 1 0,5 0-1 0,0 0 0 16,-2 0 0-16,-5 0 1 0,1 0-1 0,6 0 0 0,-8 0 1 16,-12-1 0-16,20-3-1 0,0 1 1 0,0 3-1 0,-3-5 0 15,3 4 1-15,0-1-1 0,0-3 0 0,0 5 0 0,0 0 1 16,0 0-1-16,0 0 0 0,0 0 0 0,0 0 0 0,0 0 0 15,6 0 1-15,-6 0-1 0,4 0 0 0,-4 0 0 16,0 0 1-16,4 0-1 0,2 0 1 0,5-2-2 16,-11 2 1-16,6-3 1 0,1 3-1 15,0-2 0-15,0 2 0 0,-7 0 0 0,9 0 0 16,-1 0 0-16,1 0 0 0,9 0 1 0,-18 0-1 0,3 0 0 16,4 0 0-16,3 0 0 0,-4 0 0 0,-6 0 0 0,11 0 0 15,-5 0 0-15,1-2 0 0,-1-2 0 0,-6 4 0 0,8-1 0 16,-1-4 0-16,-7 2 0 0,0-1 0 0,0 4 0 0,0-6 0 15,0 3 0-15,0-3 0 0,-5 2 1 0,5 4-1 0,-2-2 0 16,-6-4 1-16,2 1-1 0,-18-4 0 0,24 9 0 0,-6-2 0 16,-14 1 0-16,12-4 0 0,-15 5 1 0,23 0-1 0,-7-8 0 15,-26 4-1-15,16 3 1 0,-7-4 0 0,24 5 0 0,-20-2 0 16,12 1 1-16,-12-4-1 0,18 2 1 0,2 3-1 0,-8-1-1 16,0 1 2-16,6 0-1 0,-5 0 0 0,7 0 0 0,0 0 0 15,-4 0 0-15,4 0 0 0,0 0-1 0,0 0 1 0,0-3 0 16,0 3 0-16,0 0 0 0,4-1 0 0,-4 1 0 0,7-2 1 15,0 0-1-15,0 2 0 0,12 0 0 0,-19 0 0 16,4 0 0-16,13 0 0 0,4-3-1 0,-15 3 2 16,-6 0-1-16,25 0 0 15,-9 0 0-15,-9 0 1 0,13 0-1 0,-20 0 0 0,6 0 0 0,-6 0 0 0,12 0 0 16,-7 0 0-16,3 5 0 0,-8-5 0 0,5 3 1 0,-5-3-1 0,8 0 0 16,-1 0 0-16,-4 4 0 0,-3-4 0 0,0 0 1 0,0 0-2 0,0 0 2 15,0 0-1-15,0 0-1 0,0 0 3 16,-3 0-1-16,-4 0 0 0,7 0-1 0,-8 0 0 0,8 0 0 0,-5 0 0 15,-13-1 0-15,11-2 0 0,7 3 0 0,-6-1 0 0,6 1 0 0,-17-2 1 16,14 0-1-16,-4-3 0 0,7 5 0 0,-16-3 0 0,16 3 0 0,-5-3 0 16,2 2 0-16,-17 1 1 0,20 0-1 0,0 0 0 0,0 0 1 15,-3 0 0-15,3 0-1 0,0 0 0 0,0 0 0 0,0 4 0 16,0-4 0-16,0 0-1 0,0 0 1 0,3 0 1 0,-3 0-1 0,6 0 0 16,2 5 0-16,-2-5 1 0,-3 0-2 0,-3 0 1 0,5 5 0 15,-2-5 0-15,3 0 1 0,1 0-1 0,-7 0 0 0,2 3 0 16,3-3 1-16,2 0-1 0,-4 4 1 0,-3-4-1 0,3 6 0 15,0-6 0-15,1 0 0 0,-4 0 0 0,0 0 0 0,4 0 0 16,-2 0-1-16,-2 0 1 0,0 0 1 16,0 0-1-16,4 0 0 0,-4 3 1 0,0-3-2 15,0 0 1-15,0 7 0 0,0-7 0 0,0 4 0 0,0-4-1 16,0 2-1-16,0-2-3 0,0 0 5 0,0 7-9 16,0-2-3-16,0-4-7 0,0 6-9 0,0-7 28 0,0 4-40 15,0-4 5-15,0-2 3 0,0 2 32 0</inkml:trace>
  <inkml:trace contextRef="#ctx0" brushRef="#br0" timeOffset="3566.7958">3763 5375 3 0,'0'0'0'0,"-2"-2"2"0,-3-1-2 0,5 3 0 0,-6-3 1 15,-1-3 0-15,0 4 0 0,1 2-1 0,6 0 0 0,-7 0 1 16,2 0 1-16,3 0-1 0,2 0 2 0,0 0-3 16,-8 0 3-16,5 0 1 15,3 0-1-15,-3 0 1 0,3 0-4 0,0 0 2 16,-2 2 1-16,2-2-1 0,-8 0 0 0,8 0-2 0,0 0 3 16,-3 6-1-16,3-6 1 0,0 0-1 0,0 0-2 0,0 0 2 15,0 0-1-15,0 0 0 0,0 0-1 0,0 0-4 0,-3 0 8 16,3 0-4-16,0 0-1 0,0 0 1 0,0 0 0 0,0 0 0 15,0 0 0-15,0 0 0 0,0 0 0 0,0 0 0 0,0 0 0 16,0 0 0-16,0 0 0 0,0 0 0 0,-8 0 1 16,8 0 0-16,0-1-1 0,0-4 1 0,0 5-1 0,-3-2 1 15,3 2 1-15,0 0 0 0,0 0 0 0,0 0-2 0,0-2 1 16,0 2 1-16,0-3 0 0,0 3 0 0,0 0-2 0,0 0 3 16,0-1-1-16,0 1 2 0,0 0-1 0,0 0-3 0,0 0 4 15,0 0 0-15,0 0 1 0,0 0-1 0,0 0-21 0,-3 0 38 16,3 0-18-16,0 0 0 0,-7 0 0 0,7 0-3 0,0 0 3 15,0 0 0-15,-3 0 0 0,3 4 0 0,0-4-3 0,0 0 2 16,0 0 0-16,-5 0 1 16,5 0-1-16,0 0-2 0,0 0 2 0,0 0 0 0,-5 0 0 15,5 0-1-15,0 0-1 0,0 0 2 0,0 0-2 16,0 0 1-16,0 0 1 0,0 0-7 0,0 0 11 16,-4 0-5-16,4 2 0 0,0-2 0 0,0 0-1 0,0 0 1 15,0 0 0-15,0 0-1 0,0 0 1 0,0 0-4 0,0 7 6 16,0-3-2-16,0-4-1 0,0 0 1 0,0 0-1 0,0 3 1 15,0-3 0-15,0 0-1 0,0 0 0 0,0 0 0 0,0 6 1 16,0-6-1-16,0 3 2 0,0 2-2 0,0-5 0 0,0 5 1 16,0-5 0-16,0 3-1 0,0 2 1 0,0-5-1 0,0 0 0 15,0 7 1-15,0-7 0 0,0 0-1 0,0 0 0 0,0 2 1 16,0-2-1-16,4 5 1 0,-4 1 0 0,0-6-1 0,0 3 0 16,0-3 1-16,0 4-1 0,0-4 0 0,0 8 1 15,0-5-1-15,0-3 0 0,0 4 1 0,0-4-1 0,0 6 1 16,0-4-1-16,0 8 1 0,0-8-2 0,0-2 1 0,0 5 1 15,0 0 0-15,0 0-1 0,0-5 0 0,0 0 0 16,0 0 1-16,0 0-2 0,0 0 1 0,0 0 0 16,0 0 1-16,0 0-1 15,0 4 0-15,0-4 1 0,0 0-1 0,0 4 0 16,0 1 1-16,0 1 0 0,0-1-1 0,0-5 0 0,0 3 0 16,0 2-1-16,0 2 1 0,0-3 1 0,0-4-1 0,0 21 0 15,0-17 0-15,0 0 0 0,0 1 0 0,0-5 0 0,0 5 0 16,0 0 1-16,0 2-1 0,0 0 0 0,0-7 0 0,0 6 0 15,0 10 0-15,0-16 0 0,0 17 1 0,0-17-1 0,0 8 0 16,0 8 0-16,0-8 1 0,0 10-1 0,0-18 0 0,0 3-1 16,-8 5 1-16,8 16 0 0,0-22 0 0,0-2 0 0,0 18 0 15,-3-10 0-15,3-2 0 0,0 10 1 0,0-16-1 0,-2 6 0 16,2 1 0-16,0 14 0 0,0-16 0 0,0-5 0 0,0 22 0 16,0-17 0-16,0 13 1 0,0-12-1 0,0-6 0 0,-5 20 0 15,5-14 0-15,0 17 0 0,-7-18 1 0,7-5-1 0,0 21 1 16,0-16-1-16,0 12 1 0,0-12-1 0,0-5 0 0,0 19 0 15,0-16 0-15,-2 4 0 0,2 12 1 16,0-19-1-16,0 7 0 0,-4 9 0 0,4-11 0 0,0 2-1 0,0-7 1 16,-7 19 1-16,7-12-1 15,0 7 0-15,-3-8 0 0,3-6 0 0,0 8 0 16,0 10 0-16,0-13 0 0,0 2 0 0,0-7 0 0,0 5 0 16,0 2 0-16,-3 12 0 0,3-15 0 0,0-4 0 0,-7 6 0 15,7 1 0-15,0 0 0 0,0 1 1 0,0-8-1 0,0 17 0 16,-5-14 0-16,5 5 0 0,0-3 0 0,0-5 0 0,0 19 0 15,0-13 0-15,0-2 0 0,0 15 0 0,0-19 0 0,-2 5 0 16,2-2 0-16,0 4 0 0,0-2 0 0,0-5 0 0,0 8 0 16,0 11 0-16,0-19 0 0,0 7 0 0,0-7 0 0,0 16 0 15,0-11 0-15,0 15 0 0,0-20 0 0,0 0 0 0,0 5 1 16,0-3-1-16,0 7 0 0,0-5 0 0,0-4 0 0,0 6 0 16,-7-3 0-16,7 2 0 0,0-5 0 0,0 0 0 0,-4 0 0 15,4 0 0-15,0 0 0 0,0 0 0 0,0 0 0 0,0 0 1 16,0 0-1-16,-2 0 0 0,2 0 0 0,0 0 0 15,0 0 0-15,0 0 0 0,0-3 0 0,0 3 0 16,0 0 0-16,-8 0 0 16,8 0 0-16,0 0 0 0,-3 0 0 0,-3 0-1 15,2 0-1-15,-3 0-3 0,7 0 5 0,-3 0-7 16,3 0-3-16,0 0-4 0,0 0-5 0,0 0 19 0,0 0-24 16,3-2-5-16,0-1-1 0,-3-7 7 0,0 10 23 0,0-9-22 0,0 9 22 0</inkml:trace>
  <inkml:trace contextRef="#ctx0" brushRef="#br0" timeOffset="4215.9831">3132 6568 10 0,'0'0'0'0,"0"0"5"0,0 0 1 0,0 0-6 0,0 0 7 16,0 3 2-16,0-3-1 0,0 0 1 0,0 0-9 0,5 7 8 15,-5-7 0-15,6 0-1 0,-2 2 0 0,3-2-1 0,-7 0-6 0,6 0 7 16,1 0-2-16,3 0 0 0,-10 0-5 0,16 4 5 15,-16-4-5-15,8 6 3 0,12-6 1 0,-13 5-1 0,-7-5-3 0,20 0 2 16,-20 0-2-16,11 0 3 0,8 0-1 0,2 0 0 16,-21 0-2-16,16 0 2 15,3-3 0-15,-3 1 0 0,4-1 0 0,-20 3-2 0,17-3 1 0,-17 3-1 0,21-1 2 16,0-4 0-16,-2 0 0 0,2 2-1 0,-21 3-1 0,17-2 1 16,2-3 0-16,-2 2 0 0,-17 3-1 0,21-3 1 0,-21 3-1 0,7-5 1 15,24 0 0-15,-11 0 0 0,-20 5-1 0,20-3 2 0,-20 3-2 0,20-3 1 16,-13 3 0-16,17 0 0 0,-24 0-1 0,6 0 2 0,-6 0-2 0,24 0 1 15,-18 0 0-15,16 6 0 0,-22-6-1 0,6 3 1 0,-6-3-1 0,25 4 1 16,-20-4 0-16,3 6-1 0,-8-6 0 0,19 3 1 0,-19-3-1 0,4 0 0 16,3 0 1-16,0 0-1 0,-4 0 0 0,-3 0 0 0,3 0 0 15,2-1 0-15,-3-4-1 0,-2 5 1 0,0-5-2 0,0 5 2 0,0-3-3 16,0 1-3-16,0-1-2 0,0 0-3 0,0 3 11 0,0-2-13 16,0 0-4-16,0 2-1 0,0-3-4 0,0 3 22 0,0 0-22 15,0-9 4-15,0 4 5 0,0-2-2 0,0 7 15 0,0 0 0 16</inkml:trace>
  <inkml:trace contextRef="#ctx0" brushRef="#br0" timeOffset="4896.8879">3093 6716 30 0,'0'0'0'15,"-3"0"18"-15,-5 5-6 0,2 2-5 0,-2 10 0 0,8-17-7 0,0 4 7 16,0 16 0-16,0-15-1 0,0 15-1 0,0-20-5 15,3 6 3-15,5 18 0 0,-1-20-1 16,0 23 0-16,-7-27-2 0,6 8 1 0,5 21 2 0,5-8-1 0,-10-5 0 0,-6-16-2 16,11 27 2-1,6-6 0-15,-10 1 0 0,3 3-1 0,-10-25-1 0,8 21 2 16,8 0-1-16,-9-1 1 0,0 1-1 0,-7-21-1 0,6 17 1 16,1-9 0-16,3 10 0 0,-2-12 0 0,-8-6-1 0,5 18 1 15,3-18 0-15,-2 4-1 0,2 3 1 0,-8-7-1 0,19 5 0 16,-15-5 0-16,7 2 0 0,-6-2 0 0,-5 0 0 0,10 6 0 15,11-6 1-15,-14 5-1 0,13-5 0 0,-20 0 0 0,6 3 1 16,13 2-1-16,-14 0 0 0,16 3 0 0,-21-8 0 16,8 5 0-16,-3-2 0 0,12 3 0 0,-12-6 0 0,-5 0 0 0,5 0 0 15,3 0 0-15,-3 0 0 0,0-2 0 0,-5 2 0 0,7-4 1 16,-7 3-1-16,6-3 0 0,-3 1 0 0,-3 3 0 0,4-6 0 16,2 1 1-16,-2-2-1 0,-1 4 0 0,-3 3 0 0,8-5 1 15,-6-3-1-15,6 3 1 0,-3-5-1 0,-5 10 0 0,8-17 1 16,-1 9 0-16,-1-18 0 0,11 9 0 0,-17 17-1 15,8-25 0-15,12-3 1 0,-10 5 0 0,0-11-1 16,-10 34 0-16,6-34 1 0,1-5 1 0,0 2-1 16,-4-3 0-16,-3 40-1 0,8-36 1 0,-3 2 1 15,0 4-1-15,-2 4 1 0,-3 26-2 0,0-19 2 16,0 11 0-16,0-12 0 0,0 17-1 0,0 3-1 0,0-8 2 16,0 5-1-16,0 1 0 0,0-3-1 0,0 5 0 0,0 0 1 31,0 0 0-31,0 0-1 0,0 0 0 0,0 0 0 0,0 0 0 15,0 5-1-15,0-3-2 0,0 3-1 0,0-5 4 0,0 8-7 0,0-2-4 0,0 1-7 0,0-1-9 0,0-6 27 0,0 4-39 16,-8-11 5-16,6 2 6 16,2 5 28-16</inkml:trace>
  <inkml:trace contextRef="#ctx0" brushRef="#br0" timeOffset="7150.6676">3639 3995 19 0,'0'0'0'15,"0"5"16"-15,0 3-3 0,0-3-2 0,0-5-3 0,0 0-8 0,0 0 7 16,0-5 1-16,0-14-1 0,0 11-1 0,0 8-6 0,0-26 4 15,0 10 0-15,0-5 0 16,0 0-1-16,0 21-3 0,0-23 3 0,0-5 0 0,0 5 0 16,0 0 0-16,0 23-3 0,0-24 4 15,2 4 0-15,1 1-1 0,-3-4 1 0,0 23-4 0,4-19 3 16,0-4 0-16,-4 3 1 0,0-1-1 0,0 21-3 0,0-22 2 16,0-3 1-16,0 4 0 0,0-3-1 0,0 24-2 0,0-31 2 15,0 3 0-15,0-6-1 0,0-4 0 0,0 38-1 0,0-29 2 16,-4-3-1-16,4 6 1 0,-4-1 0 0,4 27-2 0,0-26 2 15,0-1 1-15,0-7-2 0,0 5 0 0,0 29-1 0,0-26 1 16,-5 1 0-16,5 8-1 0,0 1 1 0,0 16-1 0,-5-22 1 16,5 5 0-16,0-1 0 0,0-3 0 0,0 21-1 0,0-20 0 15,0 1 1-15,0 0 0 0,0-4-1 0,0 23 0 0,0-21 0 16,5-1 1-16,-5 12-1 0,2-17 1 0,-2 27-1 0,3-16 1 16,-3-9-1-16,0 2 0 0,0-4 0 0,0 27 0 15,0-29 1-15,0 7-1 0,0-9 0 0,-3 4 0 0,3 27 0 16,-2-23 0-16,-3-2 1 0,-2-2 0 0,7 2 0 15,0 25-1-15,-2-28 0 0,2 5 0 0,-4 3 1 16,4-2-1-16,0 22 0 0,0-16 0 0,0-4 0 0,0 3 0 16,0 0 0-16,0 17 0 0,0-19 1 15,0-3-1-15,0 14 0 0,0-18 0 0,0 26 0 0,0-7 0 16,0-15 0-16,0 4 0 0,0 10 0 0,0 8 0 0,0-20 0 0,0 20 0 0,0-8 1 16,0-1-1-16,-4-12 0 0,4 21 0 0,0-6 0 15,-6-13 0-15,6 2-1 0,-3 8 2 0,3 9-1 0,-7-22 0 16,7 17 0-16,0-12 0 0,-7 9 0 0,7 8 0 0,0-17 1 15,-7 13-2-15,7-6 1 0,0 0 1 0,0 10-1 0,0-7-1 0,0 7 1 0,-4-21 1 16,-1 16-1-16,0-5 0 0,5 10 0 0,0-22 0 0,0 22 0 0,0-3 0 16,-3-6 0-16,-3-18 0 0,6 27 0 0,0-7 0 0,0 7 0 0,0-10 0 15,0-15 0-15,0 23 0 0,0 2 0 0,0-6 0 0,0 6 0 0,0-22 0 16,0 19 0-16,0-4 0 0,0 7 0 0,0-7 0 0,0 7 0 16,0-8 0-16,0 4 0 0,2-3-1 0,-2 7 1 0,4-6 0 15,-4 6 0-15,0-7 0 0,0 0 1 0,0 0 0 0,0 7-1 0,0-5 0 16,0 5 0-16,0-5-1 0,0-2 2 0,0 3-1 0,0 4 0 0,0-8-1 15,0 8 1-15,0-5 1 0,0-2-2 0,0 7 1 0,0 0 0 16,0-5 0-16,0 5 0 0,0-2 0 0,0 1 0 0,0-4 0 16,0 5 0-16,0-2 1 15,3 2-1-15,-3 0 0 0,0 0 0 0,0-2 0 0,0 2 0 0,5 0 0 16,-2 0 0-16,-3 0 0 0,0 0 0 0,6 0 0 0,-6 0 0 0,7 0 0 16,3 0 0-16,0-3 0 0,-10 3 0 0,7 0 0 0,-7 0 0 0,4-7 0 15,2 5 1-15,2-1-1 0,-3 1 0 0,-5 2 0 0,8 0 0 16,-3 0-1-16,13 0 1 0,-15 0-1 0,-3 0 1 0,8 0 0 15,8 0 0-15,-13 0 0 0,8 0 0 0,-11 0 0 0,16-1 1 16,-9 1-1-16,10 0 0 0,-10 3 0 0,-7-3 0 0,17 4 0 16,-9-4 0-16,12 6 0 0,-14-6 0 0,-6 0 0 0,8 0 0 15,8 0 0-15,-5 0 1 0,12 0-2 0,-23 0 1 0,7 0 0 16,13-6 0-16,-17 2 0 0,5 1 0 0,-8 3 0 0,19-6 0 16,-12 4 0-16,9 0 1 0,-9 0-1 0,-7 2 0 0,8-2 1 15,1-5-1-15,9 2-2 0,-11 3 2 0,-7 2 0 0,6 0 0 16,11 0 0-16,-14 0 1 0,7 2-1 15,-10-2 0-15,18 0 0 0,-15 0 0 0,7 0 0 16,1 0 1-16,-11 0-1 0,6 0 0 0,5 7 0 0,-5-2 1 16,3-5-2-16,-9 0 1 0,12 6 1 15,-6-3-1-15,5-3 0 0,-5 0 0 0,-6 0 0 0,8 0 0 16,-3 0 0-16,3 0 0 0,-8 0 0 0,5 0 0 0,-5 0 0 0,12 8 1 16,5-8-1-16,-11 0 0 0,-3 0-1 0,-3 0 1 0,10 0 1 15,8 0-1-15,-11 0 0 0,-1 0 1 0,-6 0-1 0,17-2-1 16,-14-5 0-16,5 5 2 0,2 0-2 0,-10 2 1 0,5-2 1 15,3 2-1-15,2 0 0 0,-3 0 1 0,-7 0-1 0,6 0 0 16,1 0 0-16,0 0 0 0,0 0 0 0,-7 0 0 0,7 4-1 16,0-4 1-16,0 3 0 0,-1 3 0 0,-6-6 0 0,0 0 0 15,7 0 0-15,-7 5 0 0,7-5 0 0,-7 0 0 0,6 0 0 16,-6 0 0-16,5 0 1 0,-5 0-1 0,0 0 0 0,2 7 0 16,1-7-1-16,-3 0 2 0,0 5-1 0,0-5 0 15,3 4 0-15,2-4 1 0,-5 0-2 0,3-2 2 0,-3 2-1 0,2 0 0 16,-2 0 0-16,5 0 0 0,-2 0 0 0,-3 0 0 15,6-2 1-15,1-1-2 0,1 3 2 0,-2-2-1 16,-6 2 0-16,8 0 0 0,-6 0 0 0,9-5-4 16,6 5 4-16,-17 0 0 0,6 0 0 15,11 0 0-15,-14 0 4 0,4 0-4 0,-7 0 0 0,17 0 0 16,-9 7 0-16,-3-4 0 0,16 1 0 0,-21-4 0 0,8 6-4 16,-3-6 4-16,13 4 0 0,-11-4-1 0,-7 0 1 0,6 0 4 15,14 3-4-15,-20-3 0 0,7 0-3 0,-7 0 3 0,17 0-3 16,-9 7-1-16,-3-7 0 0,2 0 3 0,-7 0 1 0,22 4-1 15,-17-4 1-15,12 0 0 0,-9 3 0 0,-8-3 0 0,15 0 0 16,-7 0 2-16,13 0-2 0,-15 0 2 0,-6 0-2 0,17 6 2 16,-10-6-3-16,11 6 4 0,-13-1-3 0,-5-5 0 0,8 4 1 15,9 2 0-15,-11-6-1 0,1 5 1 0,-7-5-1 0,7 0 0 16,0 4 1-16,-1-4 0 0,5 0-1 0,-11 0 0 0,6 0 1 16,2 0-3-16,-5-2 2 0,-1 0-1 0,-2 2 1 0,8 0-1 15,-3 0 2-15,0 0-1 0,-2 0 1 0,-3 0-1 16,4 0 0-16,-1 0 0 0,-3 0 1 0,3 0-1 0,-3 0 0 15,3 0 0-15,-3 0-1 0,3 0 1 0,2 0 0 16,-5 0 0-16,0 0 0 0,0 0 1 16,2 0-1-16,2 0 1 0,-4 0-1 0,3 0-1 15,-3 0 1-15,5 0 1 0,-2-5-1 0,-3 5 0 0,0 0 1 16,2 0-1-16,2 0-1 0,-4 0 0 0,0 0 1 0,0 0 0 16,0 0 0-16,0 0 0 0,0 0 1 0,0 0-1 0,0 0-1 15,0 0 2-15,4 0-1 0,-4 0-1 0,0 0 1 0,0 0 0 16,0 0-1-16,0 0 1 0,0 0 1 0,0 0-1 0,0 0 1 15,0 0-1-15,0 0-3 0,0 0 1 0,0 0 6 0,0 5-14 16,-4-1 1-16,-2 1-5 0,-2 2-12 0,8-7 26 0,-3 22-43 16,-32-22-10-16,17 0 8 0,18 0 45 0</inkml:trace>
  <inkml:trace contextRef="#ctx0" brushRef="#br0" timeOffset="9025.2108">5082 1402 8 0,'0'0'0'16,"0"7"3"-16,0 13 2 0,0-13 0 0,0-7-5 0,2 19 7 15,-2-19-1-15,0 8 2 0,0 9-1 0,0-17-7 0,4 4 7 16,-4 1-1-16,3-2-2 0,2 15 1 0,-5-18-5 0,0 0 4 16,2 20 1-16,-2-17-1 0,3 2 0 0,-3-5-4 0,3 7 3 15,2 9 0-15,0-8 0 0,3 11 0 0,-8-19-3 0,10 18 3 16,-3 1-1-16,0-2-3 0,-4 8 0 0,-3-25 1 0,3 22-2 15,-3 6 1-15,5 0 2 0,-5-1 1 0,0-27-2 0,0 29 2 0,0-29-2 0,0 29 1 16,0 0 1-16,0 0 0 0,0-29-2 0,0 36 3 0,0-36-3 0,0 38 3 16,0-5-1-16,0 4 1 0,0-37-3 0,0 24 2 0,0-24-2 15,0 21 2-15,0 0 0 0,0 2 0 0,0-23-2 0,2 20 2 0,-2-20-2 0,0 21 2 16,3-16 0-16,-3 12-1 0,0-17-1 0,3 7 2 0,-3-7-2 16,5 3 0-16,-5 4 2 0,5-2-1 0,-5-5-1 15,0 0 0-15,0 0 0 0,0 0 1 0,0 0 0 0,0 0-1 0,0 0-2 0,0 0 5 16,0 0-6-16,0 0 6 0,0-2-3 0,-2-1 0 0,2 3 0 15,-3-3 0-15,3 3 0 0,0-4-1 0,-8 3 0 16,5-1-1-16,3 2-3 0,0 0 5 0,-2 0-8 16,2 0-5-16,0 0-7 0,0 0-9 0,0 0 29 0,-5 0-29 0,-1-3-4 0,6 3 33 0</inkml:trace>
  <inkml:trace contextRef="#ctx0" brushRef="#br0" timeOffset="9513.583">5629 1351 20 0,'0'0'0'16,"-2"-4"15"-16,-5 4 0 0,1 0-2 0,6 0-13 0,-3 0 11 16,3 7 0-16,-5-2-2 0,5 4-1 0,0-9-8 0,0 19 7 15,0-17-2-15,0 21-1 0,0-18 0 0,0-5-4 0,0 23 3 16,0-15 0-16,0 12-1 0,0 0 0 0,0-20-2 0,0 21 3 15,5 3-1-15,-2 7 0 0,-3-2 0 0,0-29-2 0,2 34 2 16,-2-5-5-16,4 4 1 0,-4 0 0 0,0-33 2 0,0 29-2 16,0 0 3-16,0 6 1 0,0-8-1 0,0-27-1 0,0 39 2 15,0-15-1-15,0 2 0 0,0-3 0 0,0-23-1 0,0 8 1 16,0 22-1-16,0-22 1 0,0 9-1 0,0-17 0 16,0 0 1-16,0 5-1 0,0 3 1 0,3-4-1 0,-3-4 0 15,0 8 0-15,0-8 0 0,0 4 1 0,0-4-2 0,0 0 1 16,0 0-1-16,0 2 0 0,-3-2-3 15,3 7-1-15,0-7 5 0,0 5-8 0,0-5-4 0,0 0-4 16,0 0-7-16,0 0 23 0,0 0-28 0,-6 0 5 16,6 0-2-16,0 0 25 0</inkml:trace>
  <inkml:trace contextRef="#ctx0" brushRef="#br0" timeOffset="12241.5099">5746 1848 23 0,'0'0'0'0,"0"0"15"0,0 0-15 0,0 5 13 16,0-2-1-16,0 2-3 0,3 1 0 0,-3-6-9 0,0 0 8 16,2 3-2-16,3 1-1 0,2 3 0 0,-7-7-5 0,6 3 4 15,0-3 0-15,1 4-1 0,10-4 0 0,-17 0-3 0,0 0 3 16,11 0 0-16,9 0 0 0,-13 0 0 0,-7 0-3 0,20 6 2 15,-14-6 1-15,16 0-1 0,-16 0 0 0,-6 0-2 0,20 0 3 16,-13 0-1-16,17-3 0 0,-18 0 0 0,-6 3-2 0,21 0 2 16,-13-4 0-16,8 4 0 0,-9-3 0 0,-7 3-2 15,20 0 1-15,-13-4 0 0,12 4 0 0,-12 0 0 0,-7 0-1 0,24-3 1 16,-17-1 0-16,16 3 0 0,-4-7 0 0,-19 8-1 0,16-6 0 16,4 4 2-16,-3-5-2 0,3 3 0 0,-20 4 0 15,18-7 1-15,1 0-1 0,2 5 1 0,0 2-1 0,-21 0 0 16,19-5 1-16,2 3-1 0,3-2 0 15,-4 2 1-15,-20 2-1 0,24 0 0 0,-1 0 1 16,-1-2 0-16,1 2-1 0,-23 0 0 0,24-5 0 0,-2 5 1 16,2-2 0-16,0 2-1 0,-24 0 0 0,23 0 1 15,6 0-1-15,-10 4 0 0,-1-4-1 0,-18 0 1 0,20 0 1 16,0 0-1-16,-3 0 1 0,0 0-1 0,-17 0 0 0,17 0 0 16,-7 0 0-16,14-2 1 0,-14 0-1 0,-10 2 0 0,20-4 0 15,-13-4 0-15,13 7 1 0,-12-2-1 0,-8 3 0 0,15-1 0 16,-7 1 1-16,8 0-1 0,-9-2 0 0,-7 2 0 0,24 0 0 15,-18 0 0-15,12 0 0 0,-12 3 0 0,-6-3 0 0,22 0 0 16,-16 0 0-16,3 4 1 0,-1 2-2 0,-8-6 1 0,21 3 0 16,-19 4 1-16,10-2-1 0,-3-5 0 0,-9 0 0 0,7 3 1 15,0-3-1-15,-7 0 0 0,7 0 0 0,-7 0 0 0,0 0 0 16,3 0 1-16,0 0-1 0,0 0 0 0,-3 0 0 16,3-1 1-16,2-1-1 0,-3 2 0 0,-2-5 0 15,0 5 0-15,4 0 0 0,-4-2 0 0,3 0 0 0,2 2 0 16,-5 0 0-16,3-3 0 0,-1 3 0 0,2 0 0 0,-1 0 0 15,-3 0 0-15,4 0 1 0,-2 0-1 16,-2-1 0-16,5-1 0 0,-5 2 0 0,3-7 0 16,-3 7 1-16,4 0-1 0,-1 0 0 0,-3 0 0 0,0 0 0 15,3-3 0-15,0 3 0 0,0-1 0 0,-3 1 0 0,5-7 0 16,-5 7 0-16,2-5 0 0,2 3 1 0,-4 2-1 0,3-1 0 16,-3-4 0-16,7 3 1 0,0 0-1 0,-7 2 0 0,3-3 0 15,3 3 0-15,-1 0 1 0,-2 0-1 0,-3 0 0 0,4 0-1 16,2 0 2-16,-3 5-1 0,0-5 0 0,-3 0 0 0,7 7 0 15,0-7 0-15,-7 0 0 0,5 0 1 0,-5 0-1 0,5 3 1 16,2-3-1-16,-3 0 0 0,-2 0 0 0,-2 0 0 0,8 0 0 16,-8 0 0-16,6 0 0 0,1 0 0 0,-7 0 0 0,3 0 1 15,2 0-2-15,1 0 1 0,-3 0 0 0,-3 0 0 0,7 0 0 16,-1 0 0-16,-1 0 0 0,-2 0 0 0,-3 0 0 0,2 0 1 16,3 0-1-16,-5 0 0 0,0 5 0 0,0-5 0 15,3 0 0-15,-3 0-1 0,4 0 2 0,-4 0-1 0,0 0 0 16,0-3 0-16,0 3 0 0,0 0 0 0,0 0-1 15,0 0 1-15,0-2 0 0,0 0 1 0,0 2 0 16,0-1-1-16,0 1 0 0,0 0-1 16,0 0 1-16,0 0 0 0,0 0 1 0,0-5-1 15,0 5 0-15,0 0 0 0,0 0 0 0,0 0 0 16,0 0 0-16,0 0 0 0,0 0 0 0,0 0 0 0,0 0 0 16,0 0 0-16,0 0 1 0,0 0-2 0,0 0 1 0,0 6 1 15,0-6-1-15,0 0 0 0,0 0 0 0,0 0 0 16,0 0-1-16,0 0 1 0,0 0 1 0,0 0-1 0,2 0 0 15,2 0 1-15,-4-1-2 0,3 1 0 0,-3 0 1 0,3-5 0 16,2 3 1-16,-3 2-1 0,2-2 1 0,-4 2-1 0,3 0 0 16,-3 0 0-16,5-3 0 0,-5 3-1 0,0 0 1 15,2 0 0-15,1 0 0 0,-3 0 0 0,3 0 1 0,-3 0-1 0,0 0 0 16,0 0 0-16,0 5 0 0,0 2 0 0,0-7 0 0,0 3-1 16,0-3 1-16,0 0 0 0,0 0 0 15,0 5 1-15,0-5-1 0,0 5 0 0,0-5 0 16,0 3 0-16,0-3 0 0,5 0 0 15,-5 0 0-15,0 0 1 0,3 0-1 0,-3 0-1 16,2 0 2-16,-2 0-1 0,0 0 0 16,5 0 0-16,-2 4 0 0,-3-4 0 0,0 0 0 0,4 6 0 15,-2-6 0-15,-2 0 0 0,7 0 0 0,-7 0 0 0,4 0 0 16,-1 0 1-16,1 0-2 0,-1 0 2 0,-3 0-1 0,8 6 0 16,-6-2-2-16,4 1 1 0,2-2-1 0,-8-3 2 0,7 5-1 15,0-5 0-15,2 0 0 0,-2 5-3 0,-7-5 4 0,10 0 0 16,-3 0 0-16,-4 0-4 0,5 0 8 0,-8 0-4 0,6 0 0 15,1 0 1-15,-1 0 2 0,1 0-2 0,-7 0-1 0,4-5-1 16,-1 5 1-16,4 0 1 0,-4 0-1 0,-3 0 0 0,5 0 0 16,-3 0 0-16,1-2-1 0,-3-1 0 0,0 3 1 0,3 0-1 15,2 0 0-15,-3 0 2 0,5 0-2 0,-7 0 1 0,4 0 0 16,0 0 0-16,-2 0 0 0,2-1 0 0,-4 1 0 16,0 0 0-16,7 0 0 0,-5 0 0 0,3 0 0 15,-5 0 0-15,0-2 0 0,3 2 0 0,0-2 0 0,-3 2 0 0,0 0 0 16,5 0 0-16,-3 0-1 0,-2 0 2 15,3 0-2-15,-3 0 1 0,3 0-1 0,-3 0 2 16,0-3-1-16,0 3 0 0,0 0 0 0,0 0 0 16,5 0-1-16,-5 0 0 0,0 0 1 0,0 0 0 0,0 0 1 0,0 0-2 0,0 0 1 15,0 0 0-15,0 0 1 0,0 0-1 0,0 0-1 16,2 0 1-16,2 0 0 0,-4 0 0 0,0 0 0 0,0 0 0 0,0 0 0 0,3 0 0 16,1 0 1-16,-4 0-1 0,0 0-1 0,0 0 1 0,0-2 0 15,0 2 0-15,0 0 0 0,0 0 0 16,0 5 0-16,0-5 0 0,0 0 1 0,0 0-1 0,0 0 0 0,0 0 0 15,4 0 0-15,-4 0-1 0,0 0 1 0,0 0 0 0,2 0 0 16,-2 0 1-16,0 0-1 0,0 0 0 0,0 0 0 0,0 0 0 16,0 0 0-16,0 0 0 0,0 0 0 0,0 0-1 15,4 0 1-15,-1 0 0 0,-3 4 0 0,0-4 1 0,0 0-1 0,0 0 0 16,0 0 0-16,0 0 0 0,4 0 0 0,-4 0 0 16,2 0 0-16,-2 0 0 0,5 0 0 0,-5 0 0 15,3 4 0-15,-3-4 0 0,0 0-1 0,3 0 3 0,2 7 1 0,-5-7-3 16,2 0 1-16,-2 0-1 0,3 0 2 0,-3 0-2 0,8 0-1 15,-8 0 1-15,0 0 0 0,2 0 0 0,5 0 0 16,-2 0 1-16,-5 0-1 0,3 0 0 0,-3 0 0 0,0-5 0 16,2 3 0-16,2-1 0 0,-4 3 0 0,3-3 0 0,-3 3 0 0,4-2 1 15,-2-1-1-15,6 1 1 0,-8 2-1 0,3 0 1 0,-3 0-1 0,7 0 0 16,-1 0 1-16,-6 0-1 0,7 0 0 0,-7 0 0 0,4-2 0 16,-1-1 0-16,2 2 0 0,-5 1 0 0,3-2 1 0,-3 2-1 0,2-4 0 15,5 2 0-15,-7 1 0 0,4-2-1 0,-4 3 1 0,2-1 0 16,-2-6 0-16,0 0 0 0,0 7 0 0,0-20 0 0,0 20 0 0,0-5 0 15,0-3 0-15,5 3 0 0,-2-4 0 0,-3 9 0 0,0-17 0 16,0 10 5-16,4-13 0 0,-1 14 0 0,-3 6-5 0,0-20 5 16,6 15-5-16,-6-14 0 0,3 12-1 0,-3 7 1 0,5-24 0 15,-5 16 0-15,2-14 0 0,-2 12 1 0,0 10-1 0,7-16 2 16,-2 10-2-16,-2 2 2 0,3 2-2 0,-6 2 0 16,3-2 0-16,1-6 0 0,-4 8 0 0,2-4-1 15,-2 4 1-15,5-1 0 0,2 1 1 0,-1 5-1 0,0 20 0 16,-6-25 0-16,7 21-2 0,14 6 0 0,-14 4-3 15,13 6 0-15,-20-37 5 0,6 41-3 0,15 5-1 16,-15 1 5-16,18-5 0 0,-24-42-1 0,7 41-1 16,15 3 2-16,-17-3-2 0,22-5 2 0,-27-36-1 0,17 30 0 15,-10-14 0-15,14-8 0 0,-14-1 0 0,-7-7 0 0,23 7 0 16,-16-7 0-16,14 0 0 0,-16-2 0 0,-5 2 0 0,12-20 0 16,8 1 0-16,-17-18 0 0,7-6 0 0,-10 43 0 0,6-44 0 15,4-6-1-15,8 8 1 0,-15 1 0 0,-3 41 0 0,7-39 1 16,0 8 3-16,1 0 1 0,-3 16 0 0,-5 15-5 0,8-10 5 15,-2 1-5-15,1 4 0 0,-1 5 0 0,-6 0 0 0,7 0-1 16,4 24-4-16,0-4 1 0,-6 2-1 0,-5-22 5 0,10 28-4 16,-3-6 4-16,1 3 0 0,-2-4 0 0,-6-21 0 0,7 22 0 15,13 2-1-15,-17-3 1 0,5-1 0 0,-8-20 0 0,9 17 0 16,1-9 1-16,-3-2-1 0,15 21 0 0,-22-27 0 0,0 7 0 16,5-2 0-16,3-5 0 0,1-2 0 15,-9 2 0-15,8-18 0 0,-2 11-1 0,1-11 1 0,0 0 0 0,-7 18 0 16,6-27 0-16,1 1 0 0,-4-5 0 15,5 2-1-15,-8 29 1 0,6-29-1 0,2 2 0 16,-3 3 1-16,2 6 4 0,-7 18-4 0,6-6 0 16,-1 4 0-16,1 0 5 0,1 2-10 0,-7 0 5 0,3 4 0 15,5 16 0-15,-6-2-4 0,5-10 3 0,-7-8 1 0,7 28 0 16,0-13 0-16,0 5 0 0,0 0 0 0,-7-20 0 0,7 16 1 16,-1 3-1-16,0-14-1 0,-1 14 1 0,-5-19 0 0,2 5 0 15,2 1 0-15,4 1 0 0,-3 12 1 0,-5-19-1 0,11 2-1 16,-1 5 2-16,6-3-1 0,-11 1 0 0,-5-5 0 0,6 0 0 15,4 5 0-15,-4-5 0 0,4 0-1 0,-10 0 1 0,18 20 1 16,-12-20-1-16,1 0 0 0,0 0 1 0,-7 0-1 0,10-8 0 16,-3 4 0-16,-1 1 0 0,6 1-2 0,-12 2 2 0,9-3 0 15,-2-2-1-15,0 3 0 0,1 0 1 0,-8 2 0 0,5-1 0 16,3-2 0-16,-3 2 0 0,3-3 0 0,-8 4 0 0,10-3 0 16,-4 3 0-16,5 0 0 0,-1 0 0 0,-10 0 0 15,6 0-1-15,4 0 0 0,-2 0-1 0,2 3 0 0,-10-3 2 0,6 0-1 16,5 0 1-16,-3 0 0 15,7 0-1-15,-15 0 1 0,7 0-2 0,3 0 0 16,11 0 0-16,-13 0 1 0,-8 0 1 0,19-3 1 16,-12 3-2-16,12-2 1 0,-11 2 1 0,-8 0-1 0,23 0 1 15,-16 0 0-15,14 0 1 0,-11-2 0 0,-10 2-2 0,21-3 0 16,-15 0 0-16,18-1 0 0,-17 4 0 0,-7 0 0 0,24 0 1 16,-15 0-1-16,19 0 1 0,-9 0 0 0,-19 0-1 0,21 0 1 15,3 7 0-15,-3-2-1 0,1-3 1 0,-22-2-1 0,22 8 0 16,-3-2 0-16,-2 13-1 0,4-13 1 0,-21-6 0 0,21 5 0 15,-2 17 0-15,-1-19 0 0,1 3 0 0,-19-6 0 0,11 6 1 16,15-6-1-16,-8 0 0 0,2 0-1 0,-20 0 1 0,20 0 1 16,1 8-1-16,-1-5 0 0,-2 1 1 0,-18-4-1 0,5-2-1 15,16 0 2-15,-15 0-2 0,15 1 2 0,-21 1-1 0,8 0 0 16,-2-4 0-16,5 4 0 0,-5-6 1 0,-6 6-1 0,3-10 0 16,1 5 0-16,-2-3-1 0,3 8 1 15,-5 0 0-15,0 0-1 0,0 0 0 0,0 5-3 0,-7 0-3 0,7-5 7 16,-21 3-9-16,14-3-7 0,-16 0-7 0,2-5-14 15,21 5 37-15,-37-8-46 0,-11 0 2 0,48 8 44 0</inkml:trace>
  <inkml:trace contextRef="#ctx0" brushRef="#br0" timeOffset="13700.219">6707 1870 1 0,'0'0'0'16,"4"0"2"-16,-1 0-1 0,4 4 0 0,-7-4-1 0,4 7 2 15,-1-7 0-15,0 0 1 0,2 0 0 0,-5 0-3 0,0 0 5 16,0 0 0-16,2 0 2 0,-2 0 0 0,0 0-7 0,0 0 8 15,3 0 0-15,-3 0-2 0,0 0 1 0,0 0-7 0,0 0 6 16,0 0 0-16,0 0 0 0,0 0-1 0,0 0-28 0,0 0 50 16,0 0-22-16,0 0-2 0,0 0 1 0,0 0-43 15,0 3 81-15,0-3-40 0,0 0 1 0,0 0-1 0,0 0-2 0,0 7 1 16,0-7 1 0,0 5 0-16,0 0 1 0,0-5-3 0,3 8 2 0,-3 20 0 0,5-28-1 15,-3 27 1-15,-2-27-2 0,0 24 2 0,4-18-1 0,-4 29 1 16,4-30-2-16,-4-5 0 0,0 26 1 0,0-2 0 15,0-7 0-15,0 3 1 0,0-20-2 0,0 22 1 0,0 1 1 16,0-1-1-16,0 2 0 0,0-24-1 0,-8 20 1 16,8 4 0-16,-2-4 0 0,-3 2 0 0,5-22-1 0,-3 24 1 15,-2-3-1-15,0 8 1 0,2-1 0 0,3-28-1 0,0 31 0 16,-7-3 0-16,7-3 1 0,0-2-1 0,0-23 0 0,0 27 1 16,-3-2 0-16,3-4-1 0,-4 4 1 0,4-25-1 0,-7 20 0 15,7 1 0-15,-2-2 0 0,-2-2 0 0,4-17 0 0,0 22 0 16,-7-1 0-16,7-2 1 0,-3-1-1 0,3-18 0 0,0 18 0 15,-3 1 1-15,3-11-1 0,0 12 0 0,0-20 0 0,0 10 0 16,0 7 0-16,0-9 0 0,0 12 0 0,0-20 0 0,-8 6 1 16,8-1-1-16,0 16 0 0,0-18 0 0,0-3 0 0,0 6 0 15,0 17 0-15,0-23 0 0,0 17 1 0,0-17-1 0,0 7 0 16,0-2 0-16,0 12 0 0,0-11 0 0,0-6 0 16,0 6 0-16,0 16 0 15,0-17 0-15,0 1-1 0,0-6 1 0,0 4 0 0,0 14 1 0,0-13-1 16,0 2 0-16,0-7 0 0,0 21 0 0,0-17 1 15,0-1-1-15,0 5 0 0,0-8 0 0,0 6 0 16,0-2-1-16,0 1 1 0,0 0 0 0,0-5 0 0,0 8 1 16,3-4-1-16,2 4 0 0,-5-5 0 0,0-3 0 0,6 7 0 15,-6-2 1-15,7 1-1 0,-3 1-1 0,-4-7 1 0,6 6 1 16,-3 1-1-16,4 0-1 0,-7-2 1 0,0-5 0 0,7 5 0 0,-7-5 0 0,8 0 0 16,-3 2 0-16,-2 4 1 0,-3-6-1 0,5 4 0 15,-3-4 0-15,6 3 0 0,-5-3 0 0,-3 0 0 0,4 6-1 0,-4-6 1 0,2 0 0 16,2 5 1-16,3-5-1 0,-4 0 0 0,-3 0 0 0,4 0 0 15,2 0 0-15,1 0 0 0,-7 0 0 0,6 0 0 0,-6 0 0 0,5 0 0 16,1 0 0-16,14 0 0 0,-20 0 0 0,6 0 0 0,-6 0 0 0,8-2-1 16,8-1 2-16,-9 2-2 0,17 1 1 0,-24 0 0 0,6 0 0 15,18 0 0-15,-17 0 0 0,-7 0 0 0,24 0 0 16,-24 0 0-16,22 0 1 0,-7 0-2 0,2 0 2 0,-17 0-1 0,18 0-1 16,-18 0 1-16,19-5 0 0,0 5 1 0,-1-1-1 15,0-1 0-15,-18 2 0 0,20-1 1 0,-13-3-2 0,21-3 1 0,-9 2 0 16,-19 5 0-16,17-5 0 0,4 1 1 15,2 1-1-15,-23 3 0 0,20-3 0 0,-20 3 0 0,22 0 1 16,1 0-2-16,-2-4 2 0,2 1-1 0,-23 3 0 0,25-1 0 16,-7 1 0-16,3 0 0 0,1 0 0 0,-22 0 0 0,15 0 0 15,6 4-1-15,-4 3 1 0,-1 0-4 0,-16-7 4 0,22 7 0 16,-16 10 1-16,21-17 0 0,-21 7 2 0,-6-7-3 0,24 5 1 16,-17-2-3-16,15-3 3 0,-17 5-1 0,-5-5 0 0,8 0-1 15,-2 0 4-15,2 5-2 0,-5-5 0 0,-3 0-1 0,2 0 2 16,2 0-2-16,-4 0 0 0,0 0 1 0,0 0-1 0,0 0 0 15,-6-3 0-15,3 3 1 0,-5 0-1 0,8 0 0 0,-6 0 1 16,-2 0-1-16,3 0-3 0,-3 0 1 0,8 0 2 0,-3 0-2 16,-4 5 1-16,3-5 3 0,4 0-3 0,0 0 1 0,-7 0-3 15,5 0 1-15,2 0-3 0,-4 0-1 0,4 0 6 0,0 0-8 16,-7-2-4-16,7-3-3 0,0-2-4 0,0 7 19 16,0-6-23-16,0-13-4 0,0 12 5 15,0-22 0-15,0 29 22 0,0 0 0 0</inkml:trace>
  <inkml:trace contextRef="#ctx0" brushRef="#br0" timeOffset="14102.6936">7662 2600 10 0,'0'0'0'16,"-2"-2"8"-16,-5 1 1 0,1-3 1 0,-2 4 1 0,8 0-11 0,0 0 9 16,0 5 0-16,0 2-3 0,0 13 0 0,0-20-6 0,0 7 4 15,0 21 0-15,5-10 0 0,-2 8 0 0,-3-26-4 0,0 26 4 16,0 2 0-16,2 3-1 0,-2-3 1 0,0-28-4 16,0 35 3-16,0-5 0 0,0 5 1 15,0-2-2-15,0-33-2 0,0 33 3 0,0 3 0 0,0 0-1 0,0-2 0 16,0-34-2-16,0 33 2 0,0-5 0 15,0 7 0-15,0-4 0 0,0-31-2 0,0 30 2 16,0 4 0-16,0-9-1 0,4-7 1 0,-4-18-2 0,0 6 1 16,0 20 0-16,0-19 1 0,0 10-1 0,0-17-1 0,0 5 1 15,0 2 0-15,0-2 0 0,0 3-1 0,0-8 0 0,0 16 1 16,0-16 0-16,0 5-1 0,0-5-1 0,0 0 1 0,0 0-1 16,0 0 1-16,0 0-1 0,0 7 0 0,0-7 1 0,-6 7-2 15,6 0-1-15,0 0-3 0,0-1-4 0,0-6 10 0,0 8-15 16,0-8-8-16,0 0-8 0,0-4 1 0,0 4 30 0,0-21-31 0,0 21 31 15</inkml:trace>
  <inkml:trace contextRef="#ctx0" brushRef="#br0" timeOffset="14540.0055">7951 2549 5 0,'0'0'0'16,"0"0"4"-16,0 0 0 0,0 0-4 0,0 0 6 16,3 7 0-16,-3-1 1 0,3 2 0 0,-3-8-7 0,4 18 6 15,0-13 1-15,-2 14 1 0,-2-17-2 0,0-2-6 0,5 20 7 16,-2-14 0-16,1 19-1 0,-2-4 1 0,-2-21-7 0,0 18 6 15,4 8 0-15,-4-1-1 0,0 0 1 0,0-25-6 0,0 30 5 16,0-3 0-16,0 1-3 0,0 0 1 0,0-28-3 0,0 29 4 16,0-1-1-16,0 5 1 0,0-4-1 0,0-29-3 0,0 26 1 15,0 0 1-15,0-3 1 0,0 0-2 0,0-23-1 16,0 24 1-16,0-3 0 0,3 1-1 0,-3 1 1 16,0-23-1-16,3 25 1 0,2-4 2 0,-5 1-3 15,2-2 1-15,-2-20-1 0,4 21 1 0,4-2-1 0,-6 2 1 16,1-15 0-16,-3-6-1 0,3 22 0 0,2-18-1 15,-2 4 0-15,-3-2 1 0,0-6 0 0,0 7 0 16,2-4 1-16,-2 2-1 0,0-5-2 0,0 0 2 0,5 6-2 16,-5-4-2-16,0-2-3 0,0 0-3 0,0 0 10 0,0 0-13 15,0 0-5-15,0 0-6 0,0 0-5 0,0 0 113 0,0-5-194 0,-5-4 84 0,5 9 26 0</inkml:trace>
  <inkml:trace contextRef="#ctx0" brushRef="#br0" timeOffset="15627.0843">7967 3107 15 0,'0'0'0'0,"0"0"14"0,0 0 0 0,0 0-14 16,0 0 12-16,0 0-1 0,0 0-1 0,5 0 0 15,-5 0-10-15,7 0 8 0,-1 0-2 0,0-2 0 16,1-4 0-16,-7 6-6 0,7-3 5 0,0-1 0 0,-1-1-1 15,4 2-1-15,-10 3-3 0,12-3 4 16,8 3-2-16,-14 0 0 0,15 0 1 0,-21 0-3 0,10-1 2 16,14 1 0-16,-8 0 0 0,2 0 0 0,-18 0-2 0,20 0 1 15,3 4 0-15,-2-4 1 0,-2 0-2 0,-19 0 0 0,18 0 2 16,-12 0 0-16,18 0-1 0,-13 0 1 0,-11 0-2 0,20 0 1 16,-9 0 0-16,12 0 0 0,-14 5 1 0,-9-5-2 0,24 0 0 15,-17 5 2-15,17-5-1 0,-13 2-1 0,-11-2 0 0,19 6 0 16,-8-1 1-16,9-2-1 0,-14 3 1 0,-6-6-1 0,24 4 1 15,-17-1 0-15,17 1-1 0,-13-4 1 0,-11 0-1 0,24 7 1 16,-8-7-1-16,5 0 0 0,-2 0 0 0,-19 0 0 0,21 3 1 16,0-3 0-16,-2 5-1 0,2-5 0 0,-21 0 0 0,16 0 0 15,8 0-1-15,-5 0-2 0,-3 0 2 0,-16 0 1 0,20 0-1 16,-10 7 3-16,13-4 0 16,-5 2-2-16,-18-5 0 0,10 7-1 0,10 0-1 15,-13-1-2-15,10 2 3 0,-17-8 1 0,7 3 0 0,10 1 1 0,-10-4 2 16,9 6-3-16,-16-6 0 0,8 0-1 0,11 0-1 15,-12 4 2-15,10-4 0 0,-17 0 0 0,7 0 0 16,10-2 1-16,-10 0 0 0,3-1 0 0,-10 3-1 0,7-3 3 16,13 3-3-16,-17 0 1 0,5 0-1 0,-8 0 0 0,9 0 1 15,1 0 1-15,-3 0-2 0,4 0 3 0,-11 0-3 0,16 0 1 16,-8 0-1-16,-6 0 0 0,5 0-1 0,-7 0 1 0,8 0-1 16,-2 0 2-16,1 0 0 0,0-1-1 0,-7 1 0 0,6 0 1 15,-6-3-1-15,7 0 0 0,-4 3 0 0,-3 0 0 0,3 0-1 16,2 0 1-16,-3 0 0 0,2 0 1 0,-4 0-1 0,8 0 1 15,-8 0-1-15,5 0 0 0,-1 0 0 0,-4 0 0 0,3 0-1 16,1 0 1-16,-2 0 0 0,-2 0-1 0,0 0 1 0,5 0 1 16,-2 0-1-16,-3 0 0 0,3-7 0 15,-3 7 0-15,4-5 0 0,-1-3 0 0,0 5 0 0,0-4 0 0,-3 7 0 16,5-5 0-16,1-1 0 0,-3-1 1 0,4 0-2 0,-7 7 1 16,3-7-1-16,0 1 2 15,5 5-2-15,-6-6 1 0,-2 7 0 0,5-7 0 0,2 4 0 16,-1 0-3-16,0-4 3 0,-6 7 0 0,0-5-2 0,7 0 0 15,-7-15 3-15,4 16 0 0,-4 4-1 0,3-9 1 16,2-9 0-16,0 13 0 0,-2-16-1 0,-3 21 0 0,4-17 0 16,0 7 0-16,-2-9 0 0,-2 11 0 0,0 8 0 0,5-17 0 15,-2 9 1-15,1 2-2 0,-2-16 1 0,-2 22 0 0,0-2 0 16,4-3 0-16,-4-5 1 0,3 0-1 0,-3 10 0 0,0-19 0 16,0 17-1-16,0-6 2 0,0-8-1 0,0 16 0 0,0-3 0 15,0-4 0-15,0-2 0 0,0-11 1 0,0 20-1 0,0-8 1 16,0-18-1-16,-3 19 1 0,3-15-1 0,0 22 0 0,-4-8 1 15,4-19-1-15,-6 6 0 0,6-3 1 0,0 24-1 0,-3-18 0 16,3 0 0-16,-5-2 0 0,5 0-1 0,0 20 1 0,0-21 1 16,0 2-1-16,0 1 0 0,0 10 0 0,0 8 0 0,0-27 0 15,0 17 0-15,0-12 0 0,5 15 0 0,-5 7 0 16,3-22 1-16,-3 5-1 0,4-4 0 0,-2-1 0 16,-2 22 0-16,0-23 0 0,0-3 0 15,0 6 1-15,0 0-1 0,0 20 0 0,0-20 0 0,0-1 0 16,0 1 1-16,0-2-1 0,0 22 0 0,0-23-1 0,0 23 1 0,0-18 1 0,0-6-2 15,0 5 1-15,0 19 0 0,0-20 0 0,0 20 0 0,-2-22 0 16,2 12 0-16,0-14 1 0,0 24-1 0,-4-10 0 0,4 10 0 0,-8-26 0 16,8 20 0-16,-2-4 0 0,2 10 0 0,-4-25 1 0,4 25-1 0,-7-5 0 15,4-22-1-15,1 11 1 0,2 16 0 0,-8-10 2 0,8 10-2 0,0-3 0 16,-4-17-1-16,4 12-1 0,0 8 2 0,0-10 0 0,0 10 0 0,0-17 0 16,0 12 0-16,0 3 0 0,0 2 0 0,0-4-1 15,-2 2 2-15,2-3-1 0,0 1 0 0,0 4 0 0,0-3 1 0,0 3-1 0,0 0-1 16,0 0 1-16,-5 0-2 0,5 0 2 0,-6 7-3 0,6-7 3 0,-4 7-6 15,2-1-6-15,-5 1-6 0,0 13-14 0,7-20 32 0,-21 5-50 16,14 1-4-16,7-6 54 0</inkml:trace>
  <inkml:trace contextRef="#ctx0" brushRef="#br0" timeOffset="17994.8495">3601 3173 7 0,'0'0'0'15,"0"0"6"-15,0 0-6 0,0 0 5 0,0 4 1 0,0 0 1 0,0-4 0 0,0 0-7 16,0 4 8-16,0-4-1 0,7 0 0 16,-4 0-2-16,-3 0-5 0,6 0 4 0,2 0 0 0,-2 0-1 15,2-7 0-15,-8 7-3 0,5-3 3 0,3-1 0 16,12-2 0-16,-14 5 0 0,-6 1-3 0,22-2 4 15,-17 0-1-15,16-1 0 0,-15 3 0 0,-6 0-3 0,24 0 2 16,-17 0 1-16,14 0-2 0,-12 5 1 0,-9-5-2 0,21 0 2 16,-11 3 0-16,18 3 0 0,-8-6 0 0,-20 0-2 0,16 4 2 15,-8-4-1-15,15 0 0 0,-6 3 0 0,-17-3-1 0,16 0 1 16,6 0 0-16,-2 0 0 0,-4-1-1 0,-16 1 0 0,22-2 2 16,-4 0-2-16,6 0 1 0,-2-1-1 0,-22 3 0 0,20-3 0 15,-1 2 1-15,-12 1-1 0,21 0 0 0,-28 0 0 0,10 0 1 16,17-2-1-16,-10 2 0 0,4 0 0 0,-21 0 0 0,19-2 0 15,-2 2 0-15,4-3 0 0,-4 3 0 0,-17 0 0 0,18 0 1 16,-13 0-1-16,20 0 1 0,-19 0-1 0,-6 0 0 0,7 0 1 16,11 5-1-16,-13-5 0 0,3 3 1 0,-8-3-1 15,5 0-1-15,3 0 2 0,-2 0-1 0,-6 0 0 0,0 0 0 16,7 6 1-16,-7-2-1 0,4-1 1 16,0 4 0-16,-4-7-1 0,0 6 1 0,3-2 0 15,0 1-2-15,-3-5 1 0,0 0 0 0,3 0 0 0,2 5 1 16,0-5 0-16,-2 0 0 0,-3 0-1 0,8 0 0 15,-1 0 0-15,0-3 0 0,-1 1 1 0,-6 2-1 0,7-9 0 16,0-9 0-16,-4 10-1 0,0-8 2 0,-3 16-1 0,7-19 1 16,-4-1-1-16,5 4 0 0,-2-7-1 0,-6 23 1 0,8-19 0 15,-8 0 1-15,5-2-1 0,-1-2 0 0,-4 23 0 0,3-6 0 16,1-19 0-16,-1 15 1 0,-3-8-1 0,0 18 0 0,0-8 0 16,0 3 0-16,0-3 0 0,0 4 0 0,0 4 0 0,0-3 1 15,0 1-1-15,0-1 0 0,0 3 1 0,0 0-1 0,0 0 0 16,0 0 0-16,0 0 0 0,4 8 0 0,-4-8 0 0,3 17 0 15,5-9 0-15,8 13 0 0,-9 3 0 0,-7-24 0 0,20 24 0 16,-10 5 0-16,11-2 0 0,-2 2 0 0,-19-29 0 0,7 26 0 16,17 1 1-16,-18-2 0 0,13-2-1 0,-19-23 0 15,5 22 0-15,6-13 1 0,7 16-2 16,-13-6 2-16,-5-19-1 0,8 8 1 0,1 12 0 0,-1-14-1 16,-2-6 0-16,-6 0 0 0,3 0 1 0,3 0-1 15,-6-6 0-15,8-11 0 0,-8 17 0 0,0-18 1 16,8-3-1-16,-8 1 1 0,2-7 0 0,-2 27-1 0,3-33 0 15,-3 1 0-15,0 1-1 0,0 1 1 0,0 30 0 0,0-26 1 16,3 5-1-16,4-2 0 0,0 4 0 0,-7 19 0 0,8-7-1 16,-2-13 1-16,1 20 0 0,0 0 0 0,-7 0 0 0,7 0 1 15,-1 3-2-15,0 2 2 0,5 17-1 0,-11-22 0 0,8 4 0 16,10 15 0-16,-13-13 0 0,2 17 0 0,-7-23 0 0,9 16 0 16,-1-8 0-16,-2 15 1 0,5-16-1 0,-11-7 0 0,6 17 0 15,1-17 1-15,0 9-1 0,-7-5 0 0,0-4 0 0,7 0 1 16,-7 0-2-16,6 0 1 0,-3-2 0 0,-3 2 0 0,3-8 0 15,-3 1 0-15,7-14 0 0,0 3 0 0,-7 18 0 0,5-20 1 16,0-7-1-16,6 6 0 0,-4-6 0 0,-7 27 0 16,7-23-1-16,-1-3 1 0,5 5 0 0,5 1 0 0,-16 20 0 15,6-6 0-15,2-4 0 0,12 2 0 0,-13 6 0 0,-7 2 0 16,10 0 0-16,6 0 0 16,-8 7 0-16,8-1 0 0,-16-6 0 0,7 19 0 0,15-13 0 15,-14 14 0-15,14-15 0 0,-22-5 0 0,9 23 0 0,15-17 0 16,-7 11 0-16,-6-9 0 0,-11-8 0 0,23 18 0 15,-15-12-1-15,7 10 2 0,-7-16-1 0,-8 0 0 0,20 5 0 16,-13 0 0-16,12-5 0 0,-14 4 1 0,-5-4-1 0,9 0 0 16,8 0 0-16,-11-1 0 0,2-5 1 0,-8 6-1 0,21-7 0 15,-19 0 0-15,10 1 0 0,6 3 0 0,-18 3 0 0,8-8 0 16,8 3 1-16,-5-2 0 0,9 7-1 0,-20 0 0 0,6-4 1 16,12 4-1-16,-12-1 0 0,13 1 1 0,-19 0-1 0,9 0 0 15,12 0 0-15,-4 0 1 0,-11 0-1 0,-6 0 0 0,24 5 0 16,-14-3 0-16,11-2 0 0,-12 7 0 0,-9-7 0 0,21 3 0 15,-11-3 1-15,11 0-1 0,-12 3 0 0,-9-3 0 0,18 0 1 0,-18 0-1 0,10 0 0 16,14 0 0-16,-18 0 1 0,18 0-1 0,-24 0 0 0,7 0 1 16,17 0 0-16,-15 0 0 0,-9 0-1 15,21 7 0-15,-21-7 0 0,7 0 0 0,16 0 0 0,-16 0 0 0,-7 0 0 0,21 0 1 16,-21 0-1-16,17 0 0 0,-8 0 1 0,13 0-2 16,-22 0 1-16,5 0 1 0,-5 0-1 0,21 0 0 0,-11 4-1 15,15-4 2-15,-25 0-1 0,8 7 0 0,-8-7 0 0,28 3-1 0,-11 4 2 16,-7 0-7-16,-10-7 6 0,25 5-3 0,-25-5 3 0,5 5 0 15,20-2 2-15,-16-3 3 0,8 5 1 0,-17-5-6 0,8 0 0 16,15 6 1-16,-13-6-1 0,-10 0 0 0,17 0 0 0,-17 0 0 0,8 0 0 16,10 0 0-16,-10 3 0 0,-8-3 0 0,21 0 0 0,-21 0 0 0,6 0 0 15,11 4 0-15,-10-4 0 0,-7 0 0 0,17 0 1 0,-17 0-1 0,6 0 0 16,11 0 0-16,-10 0 0 0,9 0 0 0,-16 0 0 0,8 0 0 16,13-3 0-16,-15 2 1 0,15-1-1 0,-21 2 0 0,5-1 0 15,13-5 1-15,-12 1-1 0,-6 5 0 0,11-1 0 0,-11 1 0 0,8-6-1 16,10 5 1-16,-18-1 0 0,8-1 0 0,-8 3 0 0,10 0 1 15,-3 0-1-15,3 0 0 0,-2-1 0 0,-8 1 0 0,2-3 0 16,4 3 1-16,2 0-1 0,-1 4 0 0,-7-4 0 0,7 0 0 16,-1 0 0-16,-6 0 0 0,7 0 0 0,-7 0 0 0,7 0 0 15,-7 5 0-15,6-5 0 16,-6 0 0-16,0 0 0 0,5 0 0 0,-3 0 0 0,-2 0 1 16,0 0-1-16,0 0 0 0,0 0 0 0,0 0 0 15,-2-2 0-15,2 2 0 0,-8-3-1 0,1 3 0 16,0 0-3-16,-9 0-3 0,16 0 7 0,-7 0-11 15,4 6-5-15,-15 1-7 0,18 11-9 0,0-18 32 0,-24 0-40 0,18 5-4 0,6-5 44 0</inkml:trace>
  <inkml:trace contextRef="#ctx0" brushRef="#br0" timeOffset="19596.6252">6576 2820 7 0,'0'0'0'15,"0"0"8"-15,-5 0 0 0,0 5 0 0,-3 0 0 0,8-5-8 0,-5 19 9 16,0-14 0-16,2 15-1 0,-1-14-1 0,4-6-7 0,-7 22 6 15,4-4 0-15,3-10-2 0,0 15 0 0,0-23-4 0,0 8 5 16,0 19-2-16,0-9 1 0,3 1-1 0,-3-19-3 0,0 5 4 16,7 20-1-16,0-19 1 0,-2 22-1 0,-5-28-3 0,5 22 3 15,3-6 0-15,-3 8 0 0,0-2-1 0,-5-22-2 0,7 21 2 16,-5 6 0-16,2 0 0 0,-1 2 0 0,-3-29-2 0,0 30 2 16,4-6 0-16,0 3-1 0,-1 1 0 0,-3-28-1 0,3 26 1 15,-3-2 0-15,3 1-1 0,2-3 1 0,-5-22-1 0,0 21 1 16,2 0 0-16,-2-15 0 0,0 20 1 0,0-26-2 0,0 8 0 15,0 13 0-15,0 4 1 0,0 0 0 0,0-25-1 0,0 25 1 16,0 3 0-16,0-23-2 0,0 21 2 0,0-26-1 0,0 24 0 16,0-6 0-16,0 3 1 0,0 3-1 0,0-24 0 15,0 20 1-15,0 1-1 0,0 4 0 0,0-9 0 0,0-16 0 16,0 19 0-16,0 1 0 0,0-4 1 16,0 2-1-16,0-18 0 0,0 21 0 0,0-4 0 15,0-10 1-15,0 20-1 0,0-27 0 0,0 6 0 16,-2 15 1-16,2-4-1 0,0-1 1 0,0-16-1 0,-5 21 0 15,5-5 0-15,-3-11 0 0,-3 20 0 0,6-25 0 0,-4 4 1 16,4 17-1-16,-4-16 0 0,4 15 0 0,0-20 0 0,-7 0 0 16,7 7 0-16,-2 1 1 0,2-3 0 0,0-5-1 0,0 7 0 15,-4-4 1-15,4 2-2 0,0 3 1 0,0-8 0 0,0 3 1 16,0 2 0-16,0-1-1 0,0 2 0 0,0-6 0 0,0 4 0 16,0 1 0-16,0-2 0 0,0 2 0 0,0-5 0 0,0 5 0 15,0-2 0-15,0-3 0 0,0 5 1 0,0-5-1 0,4 0 0 16,-2 5 0-16,-2-2-1 0,4 2 2 0,-4-5-1 0,3 0 0 15,5 0 0-15,-8 5 1 0,3-5-2 0,-3 0 1 0,3 0 1 16,-3 0-2-16,8 0 1 0,-8 3 1 0,0-3-1 0,2 0-1 16,-2 4 2-16,0 3-1 0,0-7 0 15,0 0 0-15,3 0 0 0,0 3-1 0,-3-3 1 0,0 0 0 0,0 0 0 16,0 0 1-16,0 0-1 0,5 0 0 0,-2 0 0 16,-3 0 0-16,0 0 0 15,7 0 0-15,-7 0 0 0,7 0 1 0,-7 0-1 0,6 0-1 16,1 0 1-16,0 0 0 0,-1 0-1 0,-6 0 1 0,7 0 1 15,-1 7 0-15,5-7-2 0,6 6 2 0,-17-6-1 0,3 0-1 16,8 0 0-16,8 8 2 0,-12-4 0 0,-7-4-1 0,8 3 0 16,1 2 1-16,-2-5-2 0,0 6 0 0,-7-6 1 0,7 0 0 15,3 2 0-15,7-2 1 0,-10 0-1 0,-7 0 0 0,6 0 0 16,15 7 1-16,-13-7-2 0,11 5 1 0,-19-5 0 0,11 3 0 16,9 1 0-16,-14 1 0 0,18-5 0 0,-24 0 0 0,8 3 0 15,10 4 0-15,-10-7 1 0,13 4-1 0,-21-4 0 0,2 0 0 16,5 0-1-16,1 0 1 0,1 0 0 0,-9 0 0 0,11 0 0 15,-4 0 0-15,2 0-1 0,1 3 1 0,-10-3 0 0,7 0 1 16,10 0-1-16,-13 0 1 0,3 0-1 0,-7 0 0 0,7 0-1 16,-1 0 2-16,-3 0-2 0,5 0 2 15,-8 0-1-15,2 0 0 0,2 6-1 0,-1-2 1 0,2-4 0 16,-5 0 0-16,2 3 0 0,-2 3 1 16,3-3-2-16,-3 1 2 0,0-4-1 0,0 7 0 0,0-7 0 15,0 3 1-15,0 2-1 0,0-5 0 0,0 0-1 0,0 0 1 16,0 0 0-16,0 0 1 0,0 0-1 15,4 0 0-15,-4 0 0 0,0 0 1 0,0 0-1 0,7 0 0 16,0-2 1-16,0-1-2 0,-4 0 1 0,-3 3 0 0,6-4 0 16,-3-3-2-16,4 5 3 0,0 1-1 0,-7 1 0 0,5-4-1 15,0 2 2-15,-2 2-2 0,1-1 2 0,-4 1-1 0,4 0 0 16,-2 0 0-16,-2 0 0 0,5 0 0 0,-5 0 0 0,3 0-1 16,-3-2 0-16,0 2-1 0,0 0-2 0,0 0 4 0,0 0-7 15,0 0-3-15,0 0-5 0,0 0-7 0,0 0 76 0,0 0-138 16,-3 0 48-16,-2 0-5 0,5 0 41 0</inkml:trace>
  <inkml:trace contextRef="#ctx0" brushRef="#br0" timeOffset="21559.269">7259 3850 8 0,'0'0'0'15,"0"0"10"-15,-6 0 2 0,-1 0 0 0,7 0-12 0,-3 3 11 0,3-3-11 0,0 7 9 16,0-1 0-16,0 14-3 0,0-20-6 0,0 3 4 0,0-3-4 0,0 8 4 16,0-3-1-16,0 5-1 0,0-10-2 15,0 4 3-15,0-4-3 0,3 18 2 0,-3-18 0 0,0 7 0 0,0-7-2 0,5 19 3 16,-5-19-3-16,2 7 3 0,-2-3 0 0,0 17 1 0,0-21-4 16,3 4 5-16,-3-4-5 0,3 6 3 0,-3 13 1 15,0-15-1-15,0-4-3 0,5 7 3 0,-5-7-3 0,0 21 3 16,3-14 0-16,-3 21 0 0,0-28-3 0,0 19 2 0,0-19-2 0,0 7 2 15,0 25-1-15,0-15 0 0,0-17-1 0,0 24 2 0,0-24-2 0,2 29 1 16,3-3 1-16,-5 6-1 0,0-8 1 0,0-24-2 0,0 32 1 16,0-2 0-16,0 1 0 0,0 8 1 0,0-39-2 0,3 36 2 15,-3 2-1-15,4-3 1 0,-4 6-1 0,0-41-1 0,2 38 0 16,2 5 1-16,-4 2 0 0,0-2-1 0,0-43 0 0,0 41 1 16,0 4-1-16,0-3 1 0,0-3-1 0,0-39 0 0,0 43 0 15,0-6 0-15,3 1 0 0,0-2 0 0,-3-36 0 0,0 34 1 16,5 5-1-16,-5-3 1 0,0-36-1 0,2 34 1 0,-2-34-1 0,0 36 0 15,0-2 0-15,0 0 0 0,0 3 0 0,0-37 0 0,0 33 1 16,0 0-2-16,0-3 1 0,0-2 0 0,0-28 0 0,0 31-1 16,0 1 2-16,0-2-1 0,0 1 0 15,0-31 0-15,0 27 1 0,0 1-2 0,0-2 2 0,0-2-1 16,0-24 0-16,0 17 0 0,0 2 0 0,0-12 0 0,0 8 0 16,0-15 0-16,0 7-1 15,0-4 2-15,0 1-1 0,0-4 0 0,0 0 0 16,0 0 0-16,0-1 0 0,4-5 0 0,-4 6 0 0,3-20 0 15,-3 14 1-15,5-18-2 0,-3 6 1 0,-2 18 0 0,3-22-1 16,0 3 2-16,2-3 0 0,-5-5-1 0,0 27 0 0,3-26 0 16,-1-3 0-16,-2 0 0 0,5 2-1 0,-5 27 1 0,3-33 0 15,-3 4 0-15,0-5 1 0,0-3-2 0,0 37 1 0,-8-41 0 16,8-2 0-16,-5-5 0 0,-3-5 0 0,8 53 0 0,-5-53 0 16,0 3 0-16,-15-8 0 0,20 5 1 0,0 53-1 0,-6-51 0 15,2-6 0-15,4 8 1 0,-3-1-1 0,3 50 0 0,-7-50-1 16,7 7 1-16,-3 2 0 0,-2-2 0 0,5 43 0 0,-6-37 1 15,-1 5-2-15,4-2 0 0,-3 3 0 0,6 31 1 0,-5-35 0 16,2 5 0-16,-4-2 0 0,5-4 0 0,2 36 0 0,0-33 0 16,-4-2 1-16,4-3-1 0,-8 6 1 0,8 32-1 15,0-32-1-15,-2 0 1 0,-2 5 0 0,4-4 0 16,0 31 0-16,-7-30 1 0,2 2-1 0,0 6 0 16,-2-3 0-16,7 25 0 0,-7-23 1 15,1 4-2-15,0-7 1 0,-12 5 0 0,18 21 0 0,-3-20 0 16,-4 5 0-16,-9-6 0 0,8 11 0 0,8 10 0 0,-6-22 0 15,-1 15 0-15,4 4 1 0,-2-8-1 0,5 11 0 0,-6-2 1 16,-1-6-1-16,2 0 1 0,-3 3 0 0,8 5-1 0,-4-7-1 16,4 3 2-16,-2-1-2 0,2 3 1 0,0 2 0 0,-5-3 1 15,5-2-1-15,-6 2 1 0,6 0-1 0,0 3 0 0,0-2 0 16,-3 1 0-16,3-3 1 0,0-2-1 0,0 6 0 0,0-2 1 16,0-1 0-16,3 0-1 0,-3 1 1 0,0 2-1 0,0-2 0 15,3-1 0-15,0 3 1 0,-3 0-1 0,0 0 0 0,0 0 0 16,5 0 1-16,-3 0 0 0,2 0-1 0,-4 0 0 0,3 7 1 15,2-1-1-15,0 9 1 0,-1-15-1 0,-4 0 0 0,7 6-1 16,-5-1 2-16,6-2-1 0,-1 2 0 0,-7-5 0 0,6 6 1 16,4 1-1-16,-3 1-1 0,14 10 1 15,-21-18 0-15,7 6 0 0,9-1 1 0,-8 19-1 0,11-21 0 0,-19-3 0 16,21 25 1-16,-5-9-1 0,-5 4 0 16,10-2 1-16,-21-18-1 0,17 7 0 15,-8 11-1-15,15-8 1 0,-8 7 0 0,-16-17 0 0,12 18 0 16,11-10-4-16,-2 21 4 0,2-11-1 0,-23-18 1 0,20 21-1 15,4-5 3-15,0-8-3 0,-1 19 1 0,-23-27 0 0,25 5-1 16,6 29 0-16,-5-18-1 0,4 5 2 0,-30-21 0 0,27 21 0 16,1-3 2-16,2 2 1 0,-4 6-2 0,-26-26-1 0,31 18 1 15,-1 8 0-15,1-7 0 0,-3 0-1 0,-28-19 0 0,26 18 0 16,-2 3 0-16,1-16 1 0,-2 22-2 0,-23-27 1 0,24 5 0 16,-1 18 0-16,1-16 1 0,-3 12 0 0,-21-19-1 0,27 4 1 15,-3 3 0-15,-5-2-1 0,10 3 1 0,-29-8-1 0,23 16 1 16,4-13-1-16,-8 4 1 0,-1 13 0 0,-18-20-1 0,10 0 1 15,15 23 0-15,-17-19-1 0,14 15 0 0,-22-19 0 0,6 5 0 16,14 4-1-16,-13-4 2 0,10 13-1 0,-17-18 0 0,7 5 0 16,12 1 0-16,-11 1 0 0,8 12 0 0,-16-19 0 15,5 0-1-15,4 9 1 0,-1-5-1 0,-2 4 0 0,-6-8 1 0,9 18 0 16,-1-12-1-16,2 0 2 16,-4-1-2-16,-6-5 1 0,7 8 0 0,-3 9 1 15,4-12-1-15,-3 1 0 0,-5-6 0 0,4 6 0 16,-1 1 0-16,1-2-1 0,-2 2 1 0,-2-7 0 0,8 4 0 15,-5-1 0-15,1 2 0 0,-4-5 1 0,0 0-1 0,0 0-1 16,0 0 2-16,0 0-1 0,0 0-1 0,0 0 2 0,0 0-3 16,0 0 3-16,-4 5-1 0,4-5 0 0,0 0 0 0,-3 3 0 15,3 3 0-15,0 0 0 0,-8 1 1 0,8-7-1 0,-2 19 0 16,-2-19-1-16,-3 0 1 0,2 2 0 0,5-2 0 0,-8 7-1 16,4-2 2-16,-3 3 0 0,-12-2-1 0,19-6 0 0,-5 20 1 15,-1-19 0-15,-11 5-1 0,10 2 1 0,7-8-1 0,-15 5 0 16,7 13-1-16,-13-12 2 0,15 15-1 0,6-21 0 0,-24 5 0 15,17 15 0-15,-19-12 0 0,18 18 1 0,8-26-1 0,-30 7-1 16,9 18 2-16,2-7-1 0,-5 2-1 0,24-20 1 0,-27 20 0 16,4-4 0-16,-6 3 0 0,5 2 0 0,24-21 0 0,-19 20 1 15,-8 2-1-15,6-4 0 16,-3 0 0-16,24-18 0 0,-21 22 0 0,3 1 1 0,-4-1-1 16,6-1-2-16,16-21 2 0,-21 20-1 15,14-14-2-15,-16 18 1 0,6-6 2 0,17-18 0 0,-7 7-1 16,-14 19 2-16,14-19-2 0,-17 14 1 0,24-21 0 0,-2 3 0 15,-19 2-1-15,14 17 1 0,5-17 0 0,2-5 0 0,-21 23-1 16,13-5 1-16,2-11 1 0,-1 15-2 0,7-22 1 0,-5 5 1 16,-14 19-2-16,13-7 1 0,-12-10-1 0,18-7 1 0,-2 24-1 15,-19-17 0-15,18 13-1 0,-14-13 2 0,17-7 0 0,-7 18-6 16,-10-15 5-16,10 4 1 0,-12-1-1 0,19-6 1 0,-5 8 5 16,-14-3-5-16,14 4 1 0,-1-5-1 0,6-4 0 0,-7 8 1 15,1-3-2-15,-1-5 0 0,3 8 2 0,4-8-1 0,-7 3 0 16,7-3 1-16,-3 0-1 0,3 0-1 0,0 0 1 0,0 4 0 15,0-4 0-15,0 6 1 0,0-6-1 0,-3 3 0 16,3-3 0-16,0 0 0 0,-2 0-1 0,2 0 1 0,0 0 0 16,0 0 0-16,0 0 0 0,0 0 1 0,0 0-2 0,0 5 2 15,0-5 0-15,0 0-2 0,0 0 1 16,0 0 0-16,-8 5 0 0,8-5 0 0,-3 0 0 16,3 0 1-16,0 0-1 0,0 3 0 15,0-3 0-15,0 4 0 0,0-4-1 0,0 0 1 0,0 7 0 16,0-7 0-16,0 3 0 0,0-3 0 0,0 0 0 0,0 0 0 15,0 5 1-15,3 0-1 0,-3-5 0 0,0 0 0 0,3 0 0 16,2 0-1-16,-5-5 1 0,0 5 1 0,0 0-1 0,2 0-1 16,-2 0 0-16,3-2-1 0,-3-1-1 0,0 3 3 0,3-8-3 15,-3 6-1-15,5 2 0 0,-3-4-1 0,-2 4 5 0,0-2-8 16,4 1-3-16,-1-4-6 0,-3 5-9 0,0 0 26 0,0 0-38 16,21 8-6-16,-21-8 44 0</inkml:trace>
  <inkml:trace contextRef="#ctx0" brushRef="#br0" timeOffset="24004.0842">7447 4671 12 0,'0'0'0'16,"0"0"13"-16,0 6-1 0,0-6-12 0,-5 6 8 15,5-3-2-15,0 2 0 0,0 0 0 0,0-5-6 0,0 0 5 16,5 0 0-16,-5 2-1 0,6-2-2 0,-6 0-2 0,4 0 2 15,3 0 0-15,-5 0 1 0,5 0 1 0,-7 0-4 0,7 0 3 16,0 0 1-16,1 0 0 0,0 0 0 0,-8 0-4 0,18 7 4 16,-12-7 0-16,12 4 0 0,-12 0 0 15,-6-4-4-15,18 5 4 0,-12-5-1 0,5 3-1 0,9 2 0 0,-20-5-2 16,6 0 2-16,4 4-1 0,7-4 0 16,-12 4 0-16,-5-4-1 0,5 0 2 15,2 0-2-15,-1 0 0 0,-1 0 1 0,-5 0-1 0,3 0 0 16,0 0 0-16,2 0 0 0,-5 0-1 0,0 0 1 0,0 5-4 15,0-5-2-15,0 0-4 0,0-2-4 0,0 2 14 0,0-5-18 16,0-1-4-16,0 0-1 0,-8-14 3 0,8 20 20 0,0 0-21 0,0 0 21 0</inkml:trace>
  <inkml:trace contextRef="#ctx0" brushRef="#br0" timeOffset="24619.8441">7426 5248 11 0,'0'0'0'0,"0"-2"7"15,-3 2 3-15,3 0 0 0,0 0-10 0,0-3 11 16,0 3-1-16,0 0 0 0,0-2-1 0,0 2-9 0,0-3 7 15,0 3 0-15,0-2-2 0,3 2 0 0,-3 0-5 0,8 0 5 16,-3 0-2-16,3 0 1 0,-2 0-1 0,-6 0-3 0,11 0 2 16,5 5 0-16,-9-5 0 0,1 0 0 0,-8 0-2 0,8 5 2 15,-1-5-1-15,0 0 0 0,3 0 0 0,-10 0-1 0,11 0 0 16,7 0 0-16,-16 0 1 0,4 0-1 0,-6 0 0 0,5 0 1 16,1 0-1-16,-6 0 0 0,7 0-1 0,-7 0 1 0,0-3-2 15,4 3-1-15,-2-2-3 0,-2 2-3 0,0 0 9 0,7-3-11 16,-7 1-3-16,6 2-3 0,-1-1-4 0,-5 1 21 0,3-2-20 15,-3-6 5-15,0 3 2 0,0 5 13 0</inkml:trace>
  <inkml:trace contextRef="#ctx0" brushRef="#br0" timeOffset="24846.6242">7517 5082 15 0,'0'0'0'16,"0"0"8"-16,0 6 1 0,0 15-1 0,0-21-8 0,0 3 8 16,0 15 1-16,0-15-1 0,0 18-2 0,0-21-6 0,0 18 5 15,0 1-1-15,0-2-2 0,0 3 1 0,0-20-3 0,0 18 2 16,4-1 1-16,0 3-1 0,-4-12 0 0,0-8-2 0,2 21 1 16,-2-16 0-16,0 3-2 0,0 11 0 0,0-19 1 0,0 2-6 15,0 5-4-15,0-3-6 0,0-4-6 0,0 0 22 0,0 0-18 16,0 4-3-16,0-4 21 0</inkml:trace>
  <inkml:trace contextRef="#ctx0" brushRef="#br0" timeOffset="25635.544">7190 5157 21 0,'0'0'0'0,"-8"-4"12"0,2 1-1 0,-11-2-1 0,17 5-10 0,-7-2 10 15,7 2 0-15,-5 0 0 0,3 0-1 16,2 0-9-16,-7 3 7 0,0-3-1 0,0 7-1 16,4-7-1-16,3 0-4 0,-20 4 4 15,17-2-1-15,-15 6 0 0,11-8-1 0,7 0-2 0,-17 3 3 16,10-3 0-16,-19 0-1 0,10 0 0 0,16 0-2 0,-8 4 2 15,-19-4-1-15,6 5 1 0,2-5-1 0,19 0-1 0,-24 0 1 16,4 3 1-16,-2-3-1 0,-2 9 0 0,24-9-1 0,-19 3 1 16,-5 2-1-16,4-1 1 0,0 1-1 0,20-5 0 0,-8 5 1 15,-12 2-1-15,17-2 1 0,-4 13 0 0,7-18-1 0,-7 0-1 16,0 5 2-16,1 1-1 0,3-1 0 0,3-5 0 0,-4 5 1 16,-2 1-2-16,1-2 1 0,5-4 0 0,0 0 0 0,-3 4 0 15,3 1 1-15,-3 0-1 0,3 0 1 0,0-5-1 0,0 6 1 16,0-1-1-16,-7 2 0 0,7-4 0 0,0-3 0 0,0 6 0 15,-3-1 0-15,3 2 0 0,0-1 0 0,0-6 0 0,0 8 0 16,0-1 0-16,0-1 1 0,0 10-1 0,0-16 0 16,0 7 0-16,0 11 0 0,3-11 0 0,2 19 1 15,-5-26-1-15,2 5-1 0,1 19 2 0,0-4-1 16,2 1 0-16,-5-21 0 0,6 22 0 0,-2-4 0 16,-1-2 0-16,1 9 0 0,-4-25 0 0,2 20 0 15,2 5 0-15,-1 2 0 0,-3-3 0 0,0-24 0 0,4 24 0 16,-1-3 0-16,-3 4 1 0,4-2-1 0,-4-23 0 0,0 26 0 15,0 0 1-15,0 1-1 0,0-4-1 0,0-23 1 0,0 24 1 16,0-1-1-16,0-1 2 0,0-3-1 0,0-19-1 0,0 15 1 16,0-6 0-16,0 11-1 0,0-15 1 0,0-5-1 0,0 16 0 15,0-11 0-15,0 3 0 0,-4-3 0 0,4-5 0 0,0 7 1 16,-7-7-1-16,7 0 0 0,0 0 1 0,0 0-1 0,0 1 0 16,0-1-1-16,0 0 1 0,0 0 1 15,0 0-1-15,-3 0 0 0,3 0 0 0,0 0-1 16,0 0 0-16,0 6-1 0,0-6-3 0,0 0 5 0,0 0-8 15,0 6-4-15,-4-6-4 0,4 0-6 0,0 0 22 0,0 0-29 16,0-4-1-16,-6-5 7 0,-1 2 4 0,7 7 19 0,0 0 0 16</inkml:trace>
  <inkml:trace contextRef="#ctx0" brushRef="#br0" timeOffset="25993.9023">6436 6007 20 0,'0'0'0'0,"0"0"15"0,0 0-15 0,0 0 14 16,-3 0-4-16,3 0-1 0,0 0 0 0,0 0-9 0,3 0 8 16,-3 0-1-16,7 0-1 0,4 0-2 0,-11 0-4 0,16 0 3 15,-8 5 0-15,14-5 0 0,-14 3-1 0,-8-3-2 0,26 6 3 16,-5 1-1-16,-5-1 0 0,5 1 0 0,-21-7-2 0,24 6 2 15,-3 14 0-15,-1-20 0 0,0 3 0 0,-20-3-2 0,17 5 2 16,3 1 0-16,2-3-1 0,-3-3 0 0,-19 0-1 16,17 0 1-16,8 0 0 0,-10 0 0 0,2-2 0 15,-17 2-1-15,11-1 0 0,9-7 1 0,-14 5 0 16,16-1-1-16,-22 4 0 0,6-4 1 0,1 4-1 0,13 0 0 16,-14 0 0-16,-6 0 0 0,7 0 0 15,10 0 0-15,-13 5 0 0,3-2-1 0,-7-3 1 0,7 5-2 16,-4 2-3-16,1-1-1 0,0 0-5 0,-4-6 11 0,0 5-14 15,0 0-4-15,0 2-5 0,0-2-2 0,0-5 25 0,-8 0-18 0,-9 7-2 0,17-7 20 0</inkml:trace>
  <inkml:trace contextRef="#ctx0" brushRef="#br0" timeOffset="26469.1152">6518 6047 15 0,'0'0'0'0,"0"0"9"15,0 0-9-15,0 0 10 0,-3 0-1 0,3 6 0 16,0 1-2-16,0-7-7 0,0 7 7 16,0-1 0-16,0 15-2 0,0-19 0 0,0-2-5 0,3 20 4 15,3 0-1-15,11-4 0 0,-13 6-1 0,-4-22-2 0,8 20 3 16,-3 1 0-16,13 0-1 0,-15 3 0 0,-3-24-2 0,21 21 1 15,-15 5 1-15,2-5 0 0,8 1-1 0,-16-22-1 0,7 26 1 16,0-8 1-16,2 4-1 0,2-5 0 0,-11-17-1 0,6 6 1 16,1 17 1-16,10-16-1 0,-10 12 0 0,-7-19-1 0,10 0 1 0,-10 0-1 0,20 7 1 15,-13 11 0-15,-1-18 0 0,-6 0-1 0,18 2 0 16,-12-2 1-16,1 0 0 0,0 0 0 0,-7 0-1 0,7 0 0 0,-7 0 0 0,8-7 1 16,-3 1 0-16,3-17-1 0,-8 23 0 0,0-9 1 0,0 9-1 0,6-24 1 15,-3 6-1-15,1 1 1 0,-4 17-1 0,6-20 1 0,-6 20-1 0,0-21 1 16,7 1 0-16,-1 0 0 0,-6 20-1 0,8-18 1 0,-8 18-1 0,8-17 2 15,-3 10 1-15,3-13 0 0,-8 20-3 0,6-8 2 0,-6 8-2 0,8-18 2 16,-3 10 0-16,-1 3 0 0,-4 5-2 0,7-9 1 0,-7 9-1 16,2-7 2-16,3 0-1 0,-5 1 0 0,0 6-1 15,3-9 1-15,-3 9-1 0,3-7 1 0,-3 1-1 16,0-1 1-16,0 7-1 0,5-9 0 0,-5 9 0 0,0-10 1 0,0 4-1 16,0-1 0-16,0 7 0 0,0-6-2 0,0 6 2 0,0-3-4 15,0-2-4-15,0 3-5 0,0 2-6 0,0 0 19 0,0-2-25 16,0-3-9-16,0-3 5 0,0 8 29 0,0-12-28 0,0 12 28 0,0 0 0 0</inkml:trace>
  <inkml:trace contextRef="#ctx0" brushRef="#br0" timeOffset="27968.4617">8513 4761 6 0,'0'0'0'0,"0"5"7"0,0 3 1 0,0-8-8 0,0 18 10 15,0-14-2-15,0 2 0 0,0-6-1 0,0 0-7 0,0 0 7 16,0 0 1-16,0 0-1 0,0 0 0 0,0 0-7 0,4 0 7 15,-1-2-1-15,2 2 0 0,0 0 0 0,-5 0-6 0,4 0 4 16,3 0 1-16,3 0-2 0,0 0 0 0,-10 0-3 16,17 0 4-16,-9 4-1 0,-3-4 0 0,16 5 0 0,-21-5-3 0,6 7 2 15,11-2 0-15,-10 3 0 0,10-2-1 16,-17-6-1-16,11 7 1 0,8-4 1 16,-12 2-1-16,13 0 0 0,-20-5-1 0,18 0 1 15,-8 0 0-15,15 0 1 0,-9-5 0 0,-16 5-2 0,20-2 2 16,0 2-1-16,-2-3-3 0,1 3 3 0,-19 0-1 0,21 0 0 15,-11 0 0-15,14 0 3 0,-14 0-3 0,-10 0 0 0,25 0 0 16,-10 0 0-16,2 0-1 0,4 0 1 0,-21 0 0 0,16 0-1 16,2-2 2-16,-1 1 0 0,-7 0 0 0,-10 1-1 0,23-5 2 15,-12 1-1-15,8 1 1 0,-8-5-1 0,-11 8-1 0,20-5 0 16,-13-4 1-16,21 2-1 0,-12-1 1 0,-16 8-1 0,22-5 2 16,-4 0 0-16,6 4-1 0,0 0 0 0,-24 1-1 0,25 0 1 15,-2 0-1-15,3 2 2 0,-2-2-1 0,-24 0-1 0,27 8 2 16,1-3-2-16,-8 0 0 0,1-5 0 0,-21 0 0 0,20 0 0 15,0 4 1-15,-3-4-1 0,1 0 0 0,-18 0 0 0,20 0 0 16,-4 0 1-16,1-4-1 0,0-4 0 0,-17 8 0 0,11-10 1 16,13-6-1-16,-15 11 0 0,12-15-1 15,-21 20 1-15,20-4 0 0,-14-3-2 0,18 1 2 16,-6 3 0-16,-18 3 0 0,19 0 0 0,3 0 0 0,-2 0 0 16,-1 5 0-16,-19-5 0 0,18 4 0 15,-12 3 0-15,18-2 1 0,-14 2-1 0,-10-7 0 0,17 5 1 16,-10 2-2-16,17-4 1 0,-17-3 0 0,-7 0 0 0,20 0-1 15,-12 0 1-15,10 0-1 0,-10 0-1 0,-8 0 2 0,21-3 0 16,-15 3 0-16,10 0 1 0,-8-5-1 0,-8 5 0 0,10-2 2 16,0-1-2-16,10-6 0 0,-15 6-1 0,-5 3 1 0,5-2 0 15,16-1-1-15,-17 3 2 0,5 0 0 0,-9 0-1 0,7 0-1 16,10 0 2-16,-11 0-2 0,16 0-1 0,-22 0 2 0,6 0-1 16,11 0 0-16,-9 7 1 0,-3-2 0 0,-5-5 0 0,10 0-1 15,1 5 0-15,-5-5 1 0,1 0-1 0,-7 0 1 0,7 0 0 16,0 0 0-16,1 0-4 0,-3-2 4 0,-5 2 0 0,7-3 0 15,-1 3 0-15,2-4 3 0,-4 3-3 0,-4 1 0 0,6-4-1 16,0-3 0-16,-3 1 1 0,2 0-1 0,-5 6 1 0,3-9 0 16,0 5-1-16,4-1 1 0,-4 3 1 15,-3 2-1-15,3 0 0 0,2 0 1 0,-3-2-1 16,1-1 0-16,-3 3 0 0,0-2 1 16,8-1-1-16,-8 3 0 0,4-2 0 0,-4 2 0 0,2-2-1 15,-2 1 1-15,7-5-1 0,-7 4 1 0,0 2 0 0,3-4 0 16,0 4-1-16,-3 0 2 0,5 0-2 0,-5 0 1 0,3 0 0 15,-3-3 0-15,8 1 0 0,-8 2 0 0,0 0 0 0,2 0 0 16,1 0 0-16,-3 0 0 0,3 0-1 0,-3 0 1 0,5 0 0 16,-3 0 1-16,5 5-2 0,-3-1 1 0,-4-4 0 0,4 0 1 15,2 0-2-15,-3 4 1 0,1-4 2 0,-4 0-2 0,7 0 1 16,-1 0 0-16,-1 0 0 0,0 0 0 0,-5 0-1 0,8 0 0 16,-2 5 0-16,1-5 1 0,-1 0-1 0,-6 0 0 0,4 4-1 15,3 1 2-15,0-5-1 0,-1 5 0 0,-6-5 0 0,4 2 0 16,2-2-1-16,-3 6 1 0,4-1 0 0,-7-5 0 0,7 3 0 15,1 3 1-15,-2-6-1 0,-3 6 0 0,-3-6 0 0,4 4 1 16,3 0-1-16,-4 3 1 0,0-7 0 0,-3 0-1 16,0 0-2-16,0 5 1 0,0-5 0 0,0 0-2 0,0 0 3 15,0 0-2-15,0-4-3 0,0 3 2 16,0-1 0-16,0 2 3 0,0-2-3 16,0-1-1-16,0 1-2 0,0 0-2 0,0 2 8 0,0-3-10 15,0 3-4-15,4 0-2 0,-4 0-4 0,0 0 20 0,0 0-26 16,0 0 3-16,-4-3 5 0,4 3 18 0</inkml:trace>
  <inkml:trace contextRef="#ctx0" brushRef="#br0" timeOffset="28605.3149">10645 4630 9 0,'0'0'0'0,"-8"0"12"0,8 0-12 0,-19 5 15 31,12 13-2-31,1-14-2 0,1 16-3 0,5-20-8 0,-3 6 8 16,3 9-1-16,-3-7-2 0,3 10 0 0,0-18-5 0,0 3 3 15,0 4-1-15,0 13 0 0,0-20-1 0,0 0-1 0,0 20 2 16,0-17 0-16,3 2-1 0,0 17 1 0,-3-22-2 0,5 5 1 15,1 2 0-15,1 12 1 0,-1-19 0 0,-6 0-2 0,7 6 1 16,4-4 0-16,-1 5 1 0,6-1 0 0,-16-6-2 0,4 7 2 16,3 0 0-16,2-5 0 0,-1-2 0 0,-8 0-2 0,7 0 2 15,2 0-1-15,-2-2 0 0,1-5 0 0,-8 7-1 0,6-7 0 16,2-8 0-16,-3 6 1 0,-2-7-1 0,-3 16 0 0,4-7-1 16,0-14 2-16,-2 2-2 0,-2 14 1 0,0 5 0 0,5-25 0 15,-2 16 0-15,-3-12 0 0,0 3 0 0,0 18 0 0,0-7-1 16,-8-13 1-16,6 13 0 0,-2-9 0 0,4 16 0 0,-7-3 1 15,2-5-1-15,-3 8 0 0,2-2 1 0,6 2-1 16,-18-3 0-16,18 3 0 0,-6 0 0 0,-1 0-1 16,7 0 1-16,-8 5 0 0,2-3 0 0,-1 4 1 0,0-2-1 15,7-4 0-15,-7 6 0 0,4 2 1 16,-3 7-1-16,2-15 0 0,4 0 0 0,0 8 1 16,0 11-1-16,-3-11 1 0,3 13-1 0,0-21 0 0,0 7 1 15,0 13 0-15,0-13 0 0,0 14-1 0,0-21 0 0,3 8 1 16,1 16 0-16,-1-18-1 0,0 1 0 0,-3-7 0 0,3 5 0 0,-3-5 0 0,5 9 0 15,-3-7 1-15,5 3-1 0,-7-5 0 0,7 7 1 0,-7-7-1 0,6 0 0 16,-2 0 0-16,0-7 0 0,-4 7 0 0,7-7-1 0,-7 7 1 0,3-9 0 16,0-2 0-16,4 6 0 0,-7 5 0 0,6-9 0 0,-6 9 0 0,0-20 0 15,7 13-2-15,-7-17 1 0,0 24 1 0,4-7-1 0,-4 7 1 0,0-22-1 16,0 19 0-16,0-3 1 0,0 6 0 0,0-5 0 0,0 5 0 0,0-2 0 16,0 0-2-16,0 2 1 0,0 0 1 0,0 0-4 15,0 0-1-15,-4 4-1 0,2 1-4 0,2-5 10 0,0 6-15 0,0-6 15 0,-5 6-22 16,-1 1-8-16,-22-3 5 0,28-4 25 0,-6 5-17 0,6-5 17 0,0 0 0 15</inkml:trace>
  <inkml:trace contextRef="#ctx0" brushRef="#br0" timeOffset="32382.9656">9363 2048 2 0,'0'0'0'15,"-2"0"3"-15,2 0-3 0,-4 7 3 16,-3-2 1-16,4 3 0 0,1-1 1 0,2-7-5 0,0 7 4 15,0-1 1-15,-8 12-1 0,8-14 1 0,0-4-5 0,0 6 4 16,0 13 0-16,0-16 1 0,0 17-1 0,0-20-4 0,0 6 4 16,0 14 1-16,0-13-1 0,0 14 1 0,0-21-5 0,-4 18 4 15,4-13 0-15,-2 19 0 0,2-19 0 0,0-5-4 0,-5 21 4 16,-1-4 0-16,0 3-1 0,2-4 0 0,4-16-3 0,-3 22 3 16,-4 3-1-16,3-1 0 0,4 2 1 0,0-26-3 0,-4 26 1 15,-2-10 1-15,4 6 0 0,2-1 0 0,0-21-2 0,0 19 1 16,-5 1 0-16,5 0 0 0,0-2 0 0,0-18-1 0,0 17 1 15,0 1-1-15,0-2 1 0,0-9 0 0,0-7-1 0,0 27 1 16,0-8 0-16,0 1 0 0,0-3 0 16,0-17-1-16,0 18 1 0,0-2 0 0,0-8-1 15,0 19 1-15,0-27-1 0,0 20 0 16,0-3 1-16,5 1-1 0,-5 0 0 0,0-18 0 0,0 20 0 16,2 0 0-16,-2-2 1 0,0 2-1 0,0-20 0 0,0 19 0 15,3 3 1-15,0 2-1 0,1-6 0 0,-4-18 0 0,4 23 1 16,-4-6-1-16,2 4 0 0,3 0 1 0,-5-21-1 0,0 7 1 15,0 20 0-15,0-20-1 0,0 14 0 0,0-21 0 0,0 7 1 16,0 20-1-16,0-20 2 0,0 22-2 0,0-29 0 0,0 18 0 16,0 1 0-16,0-2 0 0,0 2 1 0,0-19-1 0,0 7 0 15,0 18 0-15,0-21 0 0,0 23 1 0,0-27-1 0,0 5 1 16,0 19-1-16,0-14 1 0,0 7-1 0,0-17 0 0,0 8 0 16,0 10 0-16,0-10 0 0,0 18 0 0,0-26 0 0,0 6 1 31,-5 20 0-31,5-22 0 0,-2 23-1 0,2-27 0 0,0 7 0 0,-8 18 1 0,8-9-1 15,-3-9 1-15,3-7-1 0,0 25 0 0,0-18 0 0,0 17 0 0,0-5 0 16,0-19 0-16,0 18 1 0,0-11-2 0,0 18 1 0,0-19 1 0,0-6-1 16,0 22 0-16,0-16 1 0,0 18-1 0,0-19 0 15,0-5 0-15,0 26 1 16,0-19-1-16,0 20 0 0,0-22 1 0,0-5-1 0,-3 19 0 16,3-14 1-16,0 21-1 0,0-20 0 0,0-6 0 0,0 21 0 15,0-14 0-15,0 15 0 0,0-14 1 0,0-8-1 0,0 24 0 16,0-17 0-16,0 17 0 0,0-18 1 0,0-6-1 0,0 23 1 15,0-18-1-15,0 17 0 0,0-17 1 0,0-5-1 0,0 21-1 16,0-16 2-16,0 17 0 0,0-18-2 0,0-4 1 0,0 21 1 16,0-15-2-16,0 11 1 0,0-10 1 0,0-7-1 0,0 20 0 15,0-13 1-15,0 12-1 0,0-13 0 0,0-6 0 0,0 19 0 16,3-14 0-16,0 1 0 0,-3 18 1 0,0-24-1 0,4 4-1 16,-4 20 2-16,4-19-1 0,-4 16-1 0,0-21 1 0,0 5 0 15,0 22 0-15,0-20 1 0,0 19 0 0,0-26-1 0,0 6 0 16,0 11 1-16,0-10-1 0,2-2 0 0,-2-5 0 0,5 18 0 15,-5-15-1-15,0 17 2 0,3-14 0 0,-3-6-1 16,4 6 0-16,-4 11 0 0,2-11 0 0,2 10 0 16,-4-16 0-16,0 9 0 0,3 9 0 0,-3-10 0 15,3 12 0-15,-3-20 0 0,0 10 0 0,0 7 0 16,0-9 1-16,0 10-1 0,0-18 0 0,0 6-1 16,0 1 2-16,0-3-1 0,0 1 0 0,0-5 0 0,0 5 1 15,0-3-1-15,0 7 0 0,0-9 0 0,0 0 0 0,0 5 0 16,0 2 0-16,0-1 0 0,0 16 0 0,0-22 0 0,0 4 0 15,0 12 1-15,0-8 0 0,0 10-1 0,0-18 0 0,0 7 0 16,0 0 0-16,0 0-1 0,0-2 1 0,0-5 0 0,0 6 0 16,0-3 0-16,0-3 0 0,0 5 0 0,0-5 0 0,0 6 0 15,0-6 0-15,0 0 0 0,0 0 0 0,0 0 0 16,0 0 0-16,5 0 0 0,-3 0 1 0,-2 0-1 0,4 0-1 16,-1 4 2-16,2-4-1 0,0 0 0 0,-5 0 0 0,0 0 0 15,3 0-1-15,1 0 2 0,-4 0-1 0,0 0 0 0,4 0 0 16,-4-2 1-16,0-5-2 0,0 0 1 0,0 7 0 0,0-20 0 15,0 13 0-15,0-15-1 0,-4 16 1 16,4 6 0-16,-7-25 1 0,4 17-1 0,1-15 0 16,-6 3 0-16,8 20 0 0,-4-5 0 0,-3-17-1 0,1 17 1 15,0-4 1-15,6 9-1 0,-7-9 1 0,0 3-1 16,-1-1 0-16,2 2 0 0,6 5 0 0,-7 0-1 16,4-5 1-16,-3 1 0 0,-2 4-1 0,8 0 1 0,-6 0 1 15,-1 7-1-15,-1-5 0 0,6 3 0 0,2-5 0 0,-4 7 0 16,4-4 0-16,-7 16 1 0,7-15-2 0,0-4 1 0,0 18 0 15,0-11 1-15,0 14-1 0,0-14 0 0,0-7 0 0,0 28 0 16,4-24 0-16,-1 18-1 0,1-16 2 0,-4-6-1 0,7 21 0 16,-4-16 0-16,4 2 0 0,-1 9 0 0,-6-16 0 0,8 5 0 15,-2 2 0-15,2-1-1 0,-3 1 2 0,-5-7-1 0,11 3-1 16,9 6 1-16,-14-5 0 0,13-4 0 0,-19 0 0 0,5 0 1 16,16 0-1-16,-15 0 0 0,1-4 0 0,-7 4 0 0,10-11 0 0,-10 11 0 0,7-20 1 15,0 4-2-15,-1-2 0 0,-6 18 1 0,0-10 0 0,0 10 0 0,4-26 0 16,0 11 1-16,-4-4-1 0,0 19 0 0,0-21 0 15,0 3 0-15,-8 11 0 0,2-15 0 0,6 22 0 16,-2-3 0-16,2 3 0 0,-8-5 0 0,2-3 0 0,-2 5 0 0,8 3 0 0,-21-3 0 16,21 3 0-16,-2 0 0 0,-6 0 0 0,-8 0 1 15,16 0-1-15,0 6 0 0,0-6 0 0,-4 23 0 16,-3-6 0-16,1 4-1 0,6-21 1 0,-4 21 0 16,4 0 1-16,0-3-1 0,0 1 0 0,0 0 0 0,0-19 0 0,7 7 0 15,1 14 0-15,-2-15 0 0,14-2-1 0,-20-4 1 0,0 10 0 16,6-9 0-16,6 5 0 0,-12-6 0 0,9 0 0 15,-1 0 1-15,-2 0-2 0,-3-4 2 0,-3 1-2 0,0 3 1 0,7-10 0 16,-7 1 0-16,3-7 0 0,-3 10 1 0,0 6-1 0,0-24-1 16,0 16 1-16,0-10 1 0,-3 10-1 0,3 8 0 0,-7-19 0 15,0 14 0-15,0-1-1 0,-9 0 1 0,16 6 0 0,0-2 0 16,-8 2 1-16,2 0-1 0,-1 0 1 0,7 0-1 0,-5 0 0 16,-3 6 0-16,4 0-1 0,-3 13 1 0,7-19 0 0,0 5 0 15,0 2-1-15,0 12 1 0,0-17 0 0,0-2 0 0,0 6-2 16,5 1-1-16,-3-2-3 0,-2-5-3 0,0 0 9 0,7 0-13 15,10-4-5-15,-11-2-8 0,15-3-9 0,-21 9 35 0,3-27-31 16,8 5 1-16,-11 22 30 0</inkml:trace>
  <inkml:trace contextRef="#ctx0" brushRef="#br0" timeOffset="33320.3996">11146 4548 11 0,'0'0'0'16,"-7"0"7"-16,1 0 2 0,6 0-9 0,-21 0 8 16,18 5 1-16,-4-5-2 0,1 0 0 0,6 0-7 0,-5 0 6 15,2-3-2-15,3 1 0 0,-6-1-1 0,6 3-3 0,0-6 4 16,0 5 1-16,0-2 0 0,0 2 1 0,0 1-6 0,0 0 7 16,0 0-3-16,0 0 3 0,0 4-2 0,0-4-5 0,0 7 4 15,0 11 0-15,3-9-1 0,0 14 0 0,-3-23-3 0,8 22 2 16,-2 6-1-16,12 10 0 0,-12 0 0 0,-6-38-1 15,20 43 0-15,-9 2 1 0,13-4-1 0,-15 2 1 0,-9-43-1 16,23 39 0-16,-12 0 1 0,9-1-1 16,-9-5 0-16,-11-33 0 0,19 28 0 0,-11-7 0 15,13 0 1-15,-19-14-1 0,-2-7 0 0,21 20 0 16,-14-20 1-16,13 0-1 0,-14 0 0 0,-6 0 0 0,5-6 1 16,1-10 0-16,1-4-1 0,-1-7 1 0,-6 27-1 0,3-28 0 15,1-6 1-15,0-3 0 0,-2 4 0 0,-2 33-1 0,5-39 0 16,-2 3 1-16,0 2 0 0,0-3 0 0,-3 37-1 0,4-28 0 15,-1-2 2-15,5 2-2 0,-8 1 1 0,0 27-1 0,2-23 0 16,2-3 1-16,-1 4 0 0,1 3-1 0,-4 19 0 0,3-17 0 16,-3 8 0-16,6-9 0 0,-2 11-1 0,-4 7 1 0,4-6 0 15,3-2-1-15,-4 2 0 0,0 6-3 0,-3 0 4 0,3 0-6 16,1 3-4-16,2 15-5 0,1-10-5 0,-7-8 20 0,7 16-27 16,0-12-3-16,-4 3 5 0,0 12 9 0,-3-19 16 0,0 0 0 0</inkml:trace>
  <inkml:trace contextRef="#ctx0" brushRef="#br0" timeOffset="33807.8135">11654 5050 3 0,'0'0'0'16,"0"0"4"-16,0 0 0 0,0 0-4 0,-2-1 6 16,-2-2 1-16,-4 1 1 0,5 2-1 0,3 0-7 0,-3 0 8 15,-4 0-2-15,4 0 1 0,1 0-1 0,2 0-6 0,-8 0 7 16,1 0-1-16,0 5 0 0,0-3 0 0,7-2-6 0,-6 8 5 16,-2-3-1-16,2 16 1 0,2-16-1 0,4-5-4 0,-6 21 3 15,-1-15 1-15,4 16-1 0,-1-16-1 0,4-6-2 0,-3 27 3 16,3-20-2-16,0 17 1 0,0-18-1 0,0-6-1 0,0 26 1 15,0-20 0-15,0 17 0 16,3-17-1-16,-3-6 0 0,4 6 1 0,4 1-1 0,-3 1 1 0,2-6-1 16,-7-2 0-16,18 0 1 0,-12 0-1 15,0 0-1-15,13-2 2 0,-19 2-1 0,5-5 0 16,2-3 0-16,-1-11 0 0,6 9 0 0,-12 10 0 0,6-26-1 16,0 9 2-16,1-2-1 0,-3 11 0 0,-4 8 0 0,8-21 0 15,-8 16 1-15,2-15 0 0,-2 14-1 0,0 6 0 0,0-16 0 16,0 9 0-16,-2-2-1 0,-6-9 2 0,8 18-1 0,-7-5 0 15,0-11 1-15,-14 10-1 0,18 0 1 0,3 6-1 0,-15-9 1 16,10 8-1-16,-2 1 1 0,-12 0-1 0,19 0 0 0,-4 0 1 16,-4 3-2-16,2 19 0 0,2-17-1 0,4-5 2 0,-6 26-4 15,6-19-3-15,0 16-4 0,0-16-4 0,0-7 15 0,0 26-19 16,0-22-4-16,3-2-1 0,0-2 6 0,-3 0 18 0,10 8-16 16,-10-8 16-16</inkml:trace>
  <inkml:trace contextRef="#ctx0" brushRef="#br0" timeOffset="37888.0927">1821 4492 8 0,'0'0'0'0,"-2"-7"2"0,2 7-2 0,-7-7 1 15,0-12 1-15,-1 13 0 0,2-1 1 0,6 7-3 0,-2-17 3 16,-6 12 1-16,1-2-1 0,4 1 1 0,3 6-4 0,-4-8 3 16,4 5 0-16,0 1-1 0,0-1 0 0,0 3-2 0,-7-4 3 15,7 1-1-15,0-2 2 0,-2 1 0 0,2 4-4 0,-3-3 5 16,3 2 0-16,0 0-1 0,0 1 1 0,0 0-5 0,0 0 4 16,-8 0-1-16,8 0 1 0,0 0-1 0,0 0-3 0,0 0 3 15,0 5 1-15,0 4-1 0,8 6 0 0,-8-15-3 16,5 7 2-16,2 13 0 0,11 0 0 0,-12-4 0 15,-6-16-2-15,17 26 2 0,-9-1-1 0,1-1 1 0,12 9-2 16,-21-33 0-16,6 32 1 16,19 3 0-16,-9 1 0 0,-6 1 0 0,-10-37-1 0,21 39-3 15,-12-2 1-15,12 2 0 0,2-5-1 0,-23-34 3 0,22 40 2 16,4 0 0-16,1-4-1 0,-24 1 1 0,-3-37-2 0,21 26 1 16,-14 2 0-16,13-3 1 0,-14-3-1 0,-6-22-1 0,17 16 2 15,-9-16-1-15,2 8 0 0,-3-8 1 0,-7 0-2 0,9 0 0 16,-1 0 1-16,1-8 0 0,-1 0 0 0,-8 8-1 0,6-23 1 15,1-1-1-15,0 3 1 0,0-7-1 0,-7 28 0 0,6-23 0 16,1-5 1-16,0-7-1 0,4 3 1 0,-11 32-1 0,5-36 0 16,17-3 1-16,-19 7-1 0,3-3 1 0,-6 35-1 0,7-35 0 15,0 1 0-15,-1 0 1 0,-1-2-1 0,-5 36 0 0,5-35 0 16,3 2 0-16,2 5-1 0,-3 1 2 0,-7 27-1 0,2-27 0 16,2 0 0-16,-1 3 0 0,1 1 1 0,-4 23-1 0,0-18 0 15,0-2 0-15,4 12-1 16,-4-10 0-16,0 18 1 0,0-4-2 0,0-2-1 0,0-1-2 0,0 3-2 0,0 4 7 15,0-3-10-15,0 2-3 0,0-3-2 0,3 2-3 0,-3 2 18 16,0 0-19 0,0 0 2-16,0 0 4 0,0 0 0 0,0 0 13 0,0 0 0 0</inkml:trace>
  <inkml:trace contextRef="#ctx0" brushRef="#br0" timeOffset="39125.1732">2428 4979 15 0,'0'0'0'0,"-6"0"11"0,6 0-11 0,-7 4 8 16,0 1-3-16,3 0 0 0,4-5 0 0,0 0-5 0,0 0 7 15,0 0 0-15,8 0 0 0,2-2-1 0,-10 2-6 0,9-5 5 16,-1-2-1-16,2-1 1 0,10 4-1 0,-20 4-4 0,7-6 4 16,9-1 0-16,-8-9 0 0,11 8-1 0,-19 8-3 0,7-5 3 15,15-14-1-15,-14 13 0 0,14 2-1 0,-22 4-1 0,6-8 1 16,15 0-1-16,-15 3 1 0,5 1-1 0,-11 4 0 0,6-8 0 16,15 7 1-16,-21-3-1 0,5 2 1 0,-5 2-1 0,12 0 0 15,-3 0 0-15,-1 0 0 0,-6 6 0 16,-2-6 0-16,7 5 1 0,1-1-1 0,-6 2 0 0,2-1 0 15,-4-5 0-15,7 3 1 0,-7 2-1 0,2 1 0 0,-2-6 0 16,0 0 0-16,0 3 1 16,0-3-1-16,0 4 0 0,-2 2 1 0,2-6-1 0,-7 2-1 15,7 3 2-15,-4 4-1 0,4-4 0 0,0-5 0 0,-2 8 1 16,2-5-1-16,-8 4 0 0,5-2 0 0,3-5 0 0,-4 6 0 16,4 14 0-16,-2-13-1 0,-6 24 2 0,8-31-1 0,-3 25 0 15,3 3 1-15,0-1-1 0,-2 0 0 0,2-27 0 0,0 26 0 16,-8 3 0-16,5-2 0 0,-2 2 0 0,5-29 0 0,0 28 1 15,-5 0 0-15,1 1-1 0,4 0 0 0,0-29 0 0,-4 30 1 16,-1-2 0-16,-3 6 0 0,4-3 0 0,4-31-1 0,-2 31 0 16,-3-1 1-16,5 4 0 0,-6-2 0 0,6-32-1 0,-2 28 0 15,-2 1 0-15,-3-3 1 0,7-4-1 0,0-22 0 0,0 18 0 16,0-2 0-16,-4-16 0 0,4 8 1 0,0-8-1 0,0 6 0 16,0 0 0-16,0-6 1 0,0 0-1 0,0 0 0 0,0 0-2 15,-3 0 1-15,3-6-1 0,0 4-2 0,0 2 4 0,0-7-6 16,0 0-3-16,0 2-3 0,0-1-5 15,0 6 17-15,0-3-21 0,0-2-1 0,-7-3 4 16,7-9 6-16,0 17 12 0,-4-9-13 0,4 9 13 0</inkml:trace>
  <inkml:trace contextRef="#ctx0" brushRef="#br0" timeOffset="39516.7076">2472 5375 22 0,'0'0'0'15,"0"0"9"-15,0-2-2 0,0 2-1 0,0 0-6 0,0 0 6 16,4-1 2-16,-4-1-1 0,7-1 1 0,-7 3-8 0,6-1 7 16,11-4-1-16,-9 3-1 0,1-3-1 0,-9 5-4 0,17-1 3 15,-9-3 0-15,7 1 0 0,-7 3 0 16,-8 0-3-16,9 0 2 0,9 0 1 0,-11 0-1 0,2 0 0 0,-9 0-2 0,10 7 2 15,-10-7-2-15,4 0 3 0,7 4-1 16,-1-2 0-16,-10-2-2 0,5 0 2 0,-5 0-2 0,8 7 2 0,0-3 0 16,-3-1-2-16,-5-3 0 0,3 0 1 0,-3 0-1 0,7 6 1 15,-3-6-1-15,-1 3 1 0,-3-3-1 0,8 0 0 0,-8 0 0 0,0 5-1 16,2-5 2-16,2 5-1 0,-4-5 0 0,0 3 0 0,0-3 0 0,4 0 1 16,-1 0 0-16,-3 0-1 0,0 0-1 0,0 0 1 0,0 0-1 15,0 0 1-15,0 0-2 0,0 0 1 0,0 0 5 0,0 0-9 16,0 0 3-16,-7 0 0 0,7 0-1 0,0 0 3 0,-4-2-2 15,4 2 0-15,0 0-1 0,0 0 3 0,0 0-3 0,0 0 6 0,-2 6-11 16,2-3-1-16,-8 2-5 0,8-5 14 0,-3 0-22 0,3 0 22 0,-6 5-24 16,8 24-9-16,-2-29 33 0</inkml:trace>
  <inkml:trace contextRef="#ctx0" brushRef="#br0" timeOffset="45465.6569">5250 763 41 0,'0'0'0'16,"0"0"15"-16,0 0-15 0,-6 5 9 16,3 3-2-16,-4-3-1 0,-1-5 0 0,8 0-6 0,-3 0 6 15,3 0 0-15,0-2-2 0,0-1-1 0,0 3-3 0,3-5 3 16,5 0-1-16,-5-2 0 0,4 0 0 0,-7 7-2 0,6-8 2 16,1 5 1-16,10-4-1 0,-10 1 1 0,-7 6-3 0,21-4 2 15,-12 0 0-15,9-1 1 0,-12 0-1 0,-6 5-2 0,10-7 2 16,8 2 0-16,-11 5 0 0,-1-4-1 0,-6 4-1 0,17-1 2 15,-14-3-1-15,4 4 0 0,4 0 0 0,-11 0-1 0,6 0 1 16,2 5 0-16,-3 2-1 0,2 0 1 0,-7-7-1 0,4 19 0 16,-2-13 0-16,-2-2 1 0,0 1 0 0,0-5-1 0,0 6 0 15,0-2 0-15,0 0 0 0,0-4 0 0,0 0 0 0,0 7 0 16,0-2 1-16,0-5-2 0,-2 0 2 0,2 0-1 0,-4 0 0 16,4 0 1-16,-7-2-1 0,7 2 0 0,-2-3 0 15,-6-4 1-15,1 2-2 16,0-4 2-16,7 9-1 0,-6-5 0 0,-1 1 0 15,1-2 1-15,-1 5-1 0,7 1 0 0,-16-2 0 16,12-1-1-16,-14 3 1 0,13 0 0 0,5 0 0 0,-18 6 1 16,11 1 0-16,-16 15-1 0,5-15 0 0,18-7 0 0,-6 22 0 15,-21-15 0-15,23 20 0 0,-15-10-1 0,19-17 1 0,-8 19 0 16,-13 8 0-16,15-4 1 0,-15 3-1 0,21-26 0 0,-3 29 0 16,-13-8 0-16,16 6-1 0,-8-11 1 0,8-16 0 0,-7 20 0 15,7 7 0-15,0-8 1 0,4 5-1 0,-4-24 0 0,7 20 0 16,0-11 0-16,-1 13 0 0,1-15 0 0,-7-7 0 0,16 17 0 15,-8-11 0-15,9 12 0 0,-7-12 1 0,-10-6-1 0,24 4-1 16,-8-1 2-16,8 4-1 0,-6-7 0 0,-18 0 0 0,23 2 0 16,-3-2 0-16,-2 0 0 0,-1 0 0 0,-17 0 0 0,9 5 0 15,15 0 0-15,-18-5 1 0,16 0-1 0,-22 0 0 0,6 0 1 16,1 0-1-16,3 0 1 0,-2 0 0 0,-8 0-1 0,5 0 1 16,3 0 1-16,-6 0-1 0,2 0 1 0,-4 0-2 0,3 0 1 15,2-5 0-15,-2 0 0 0,-3-2 0 0,0 7-1 16,0-5 1-16,0 5 0 15,0-4 0-15,2-2-1 0,-2 6 0 0,0-3 1 16,0 2 0-16,0 1-1 0,0 0 1 0,0 0-1 0,0-1 0 16,0-1 0-16,0 2 1 0,0 0-1 0,0 0 0 15,0 0 0-15,0-4 0 0,0 4 0 0,0 0 0 0,0-2 1 16,0 2-1-16,0-2-1 0,0 2 2 0,0 0-1 0,0 0-1 16,0 0 0-16,0 0-1 0,0 0-4 0,0 0 16 0,-2 0-29 15,2 0 6-15,-8 4-8 0,5 2-11 0,3-6 32 0,-6 2-38 0,-11 3-7 16,17-5 45-16</inkml:trace>
  <inkml:trace contextRef="#ctx0" brushRef="#br0" timeOffset="50471.4792">8084 1285 15 0,'0'0'0'0,"0"6"7"16,0 19-1-16,3-19 0 0,-1 19 0 0,-2-25-6 0,0 0 7 16,0 0 0-16,0 0 1 0,0-1-1 0,0 1-7 0,5-2 6 15,-2-5 0-15,-3 0-2 0,4-14 0 0,-4 21-4 0,2-6 4 16,5-16 0-16,-3 17-1 0,3-18 0 0,-7 23-3 0,3-18 3 15,5-2-1-15,-3 0 0 0,3-2-1 0,-8 22-1 0,5-21 1 16,3-5 0-16,-2-3 0 0,-2 3 0 0,-4 26-1 0,3-24 0 16,1 1 1-16,3 18-1 0,-7-16 1 0,0 21-1 15,3-9 0-15,-3-9 0 0,0 14 0 0,3 1 1 0,-3 3-1 0,0-4 0 16,0 4 1-16,0 6 0 0,0-6-1 16,0 0 0-16,0 3 0 0,0 4 0 0,0-2 0 0,0 15 0 15,0-20 0-15,0 7 1 16,-3 15-1-16,3-16 0 0,0 21 1 0,0-27-1 0,0 8 0 15,0 11 0-15,0-12 1 0,0 13-1 0,0-20 0 0,0 7 0 16,-3 17 0-16,-4-17 0 0,7 18 1 0,0-25-1 0,-4 20 0 16,4-1 0-16,-3 0 0 0,-3 1 0 0,6-20 0 0,-7 20 0 15,-1 3 1-15,6 2-1 0,-3-4 0 0,5-21 0 0,-6 27 0 16,4 1 0-16,-6-3 0 0,5-3 0 0,3-22 0 0,-4 19 0 16,4-10 0-16,0 15-2 0,0-20-3 0,0-4 5 0,0 4-8 15,0-4-5-15,4 0-6 0,2 0-4 0,-6 0 23 0,5-6-22 16,-5-20 5-16,5 6 1 0,-5 20 16 0</inkml:trace>
  <inkml:trace contextRef="#ctx0" brushRef="#br0" timeOffset="51284.0749">8618 733 9 0,'0'0'0'16,"0"0"2"-16,-6 0-1 0,6 0-1 0,0 6 0 0,0-6 0 0,-3 20 1 15,-2-13 1-15,-1 15 0 0,6-22-2 0,0 18 4 0,0-18-4 0,-4 16 4 16,4 6 0-16,0-3 1 0,0-19-5 0,0 21 3 0,0-21-3 0,0 28 4 16,0 0 0-16,0-1 1 0,0 2-1 0,0-29-4 0,0 28 4 15,0 4-1-15,-3-1-1 0,3-31-2 0,-5 37 1 0,5-37-1 0,-5 34 1 16,2 2-1-16,-1-2 1 0,4-34-1 0,-7 35 1 0,7-35-1 0,-6 33 1 15,0 2 0-15,-1-7 0 0,0-2 0 0,7-26-1 0,-7 17 0 16,7-10 1-16,0 14 0 0,0-21-1 0,-4 0 0 0,4 0 0 0,0 7 0 16,0 0 0-16,0-7-1 0,0 0 1 0,0 5 0 0,0-5 0 15,0 0-1-15,0 0 0 0,0 4 0 0,0-4-2 0,0 0 3 16,0 4-3-16,0-4-2 0,0 0-1 16,0 0 0-16,0 0 6 0,0 0-6 0,0 0 1 0,0 0 2 0,0-2 1 15,0 2 2-15,0-6-1 0,0-1 1 16,-3 1 0-16,3 4 0 0,0 2 0 0,0-7-1 15,0-3 0-15,0 2 0 0,0 8 1 0,0-21-1 0,0 21 1 0,0-6 0 16,0-3 0-16,7-13 0 0,-4 15 1 0,-3 7-1 0,6-18 0 16,2-2 1-16,2 12 0 0,-4-16 1 0,-6 24-2 0,19-19 2 15,-14 2 0-15,2 7-1 0,13-10 0 0,-20 20-1 0,4-19 1 16,2 10-1-16,13-13 0 0,-17 16 1 0,-2 6-1 0,6-18 1 16,4 11 0-16,2-1 1 0,-6-12-1 0,-6 20-1 0,20-8 0 15,-15 1 2-15,0-14-1 0,2 14 2 0,-7 7-3 0,11-7 3 16,-2 2 1-16,-2-3-2 0,3 6 1 0,-10 2-3 0,12-3 1 15,-7-1 0-15,3 0 1 0,2 0 0 0,-10 4-2 0,7-6 2 16,-1 3 0-16,0 3 1 0,-6 0-1 0,0 0-2 0,8 7 2 16,-8-3-1-16,3 2 0 0,-3 1 0 0,0-7-1 0,0 17 0 15,0-12 1-15,0 0-1 0,-3 0 1 16,3-5-1-16,0 8 0 0,-8-3 0 0,5 1 0 0,0-6 1 16,3 0-1-16,-6 5 0 0,2-5 0 0,1 2 0 0,-4-2 0 0,7 0 0 15,-8 0 0-15,5 7 1 16,-2-7-2-16,-3 3 1 0,8-3 0 0,-7 3 0 15,0 4 0-15,0 0 0 0,5 0 0 0,2-7 0 0,-4 19 0 16,-4-16 0-16,6 17-1 0,-2-13 1 0,4-7 0 0,-7 25 0 16,7-6 1-16,0-15-1 0,0 23 0 0,0-27 0 0,0 17 0 15,0 1 0-15,3 2 0 0,1-12 0 0,-4-8 0 0,0 21 1 16,4-11 0-16,-2 10 0 0,6-2 1 0,-8-18-2 0,4 5 2 16,-2 2 0-16,5-1 0 0,0 1 1 0,-7-7-3 0,7 7 2 15,1 0 0-15,-6-1 0 0,1 11 0 0,-3-17-2 0,8 5 1 16,-5-1 0-16,4 0 0 0,-4 2-1 0,-3-6 0 0,4 5 1 15,-2 2-1-15,2-2 1 0,-4-1-1 0,0-4 0 0,3 5 0 16,-3-2 0-16,3-3-1 0,-3 5-1 0,0-5 2 0,0 0-5 16,0 0-4-16,0 0-7 0,0 0-6 0,0 0 74 0,0 0-125 15,-6 0 42-15,6 0 31 0</inkml:trace>
  <inkml:trace contextRef="#ctx0" brushRef="#br0" timeOffset="53717.5345">8110 3766 11 0,'0'0'0'0,"-3"0"4"0,3 0-1 16,-4 5 0-16,4 0 1 0,0-5-4 0,-6 5 5 0,6-5 1 15,0 0 1-15,0 3 1 0,0-3-8 0,0 0 6 16,0 0-1-16,0 0 0 0,0 0-1 0,0 0-24 0,0 0 44 15,0-1-19-15,0-1-1 0,4-3 0 0,-4 5-4 0,2-6 3 16,-2-4 0-16,0-8-1 0,4 13 0 0,-4 5-2 0,3-21 1 16,-3 13 0-16,4-16 1 0,-1 4-1 0,-3 20-1 0,0-5 1 15,4-20 0-15,-1 20-1 0,-3-6 1 0,0 11-1 0,3-9 0 16,-3 4 1-16,0-2-1 0,0 6 1 0,0 1-1 0,0 0 0 16,0 0 1-16,0 0-1 0,0 0 0 0,0 0-1 0,0 0 3 15,0 0-2-15,0 0 0 0,0 0 0 0,0 0-2 0,0 0 5 16,0 0-3-16,0 0 0 0,0 0-3 0,0 0 6 15,0 0-3-15,0-1 0 0,0-3 0 0,0 4 0 0,5-2 0 16,-5-6 0-16,0 4 0 0,0-3 0 0,0 7 0 0,0-7 0 16,2-1 0-16,-2-12 0 0,3 13 0 0,-3 7 0 15,3-8 1-15,-3-12-2 0,5 20 1 0,-3-2 0 0,-2 2 0 16,0 0 0-16,0 0 0 0,0 2 0 16,0 6 0-16,0-8 0 0,0 18 1 0,0-13-1 15,3 19 0-15,-3-16 0 0,0-8 0 0,0 21-1 16,0 0 2-16,0-1-1 0,0 2 0 0,0-22 0 0,0 25 0 15,0-2 0-15,0 0 0 0,0 1 1 0,0-24-1 0,0 24 0 16,0 5 0-16,0-1 0 0,0 7 0 0,0-35 0 0,0 35 1 16,0-2 0-16,-3-2-1 0,-4 4 0 0,7-35 0 0,-3 33 0 15,0-5 1-15,3 0-1 0,-2-9 1 0,2-19-1 0,0 7 0 16,0 10 0-16,0-17-1 0,0 0-1 0,0 0 2 0,0-3-4 16,5-2-2-16,3-16-3 0,9 14-3 0,-17 7 12 0,6-28-16 15,14 3-2-15,-13-2 1 0,4-1 4 0,-11 28 13 0,6-31-10 16,14 14 1-16,-20 17 9 0</inkml:trace>
  <inkml:trace contextRef="#ctx0" brushRef="#br0" timeOffset="54425.8951">8368 4189 13 0,'0'0'0'0,"0"0"7"16,0 0-2-16,0 6 0 0,-3-6-1 0,3 0-4 0,0 0 6 16,0 0 0-16,0 0 1 0,0-6-1 0,0 6-6 0,3-5 5 15,0-2-1-15,2-11-1 0,0 8-1 16,-5 10-2-16,8-25 1 0,-6 6 0 0,5-7 0 0,1 0 0 16,-8 26-1-16,6-28 1 0,1-1 0 15,0 0-1-15,-1-3 1 0,-6 32-1 0,4-23 1 16,2-2-1-16,-3 4 0 0,-3 15 0 0,0 6 0 0,5-9 1 15,-3 4-1-15,-2 2 0 0,0-1 0 0,0 4 0 0,0 0 0 16,0 0 0-16,0 0 0 0,0 0 1 0,0 0-2 0,0 7 2 16,0 0-1-16,0 0 0 0,0-1 0 0,0-6 0 0,0 5 0 15,0-5 0-15,0 3 0 0,0 1 1 0,0-4-1 0,0 0 0 16,4 6 0-16,-4-6 0 0,3 0 0 0,-3 0 0 0,5 0 0 16,0 0 0-16,2 0 0 0,-1 3 0 0,-6-3 0 0,8 0 1 15,-1 0-1-15,-1 0 0 0,2-1 0 0,-8 1 0 0,2-6 1 16,5 0-1-16,-2-2 0 0,-3-8 0 0,-2 16 0 0,0-7 0 15,3-15 0-15,1 12 0 0,-4-12 0 0,0 22 0 0,3-6 0 16,1-17 0-16,-4 18 1 0,0-16-2 0,0 21 1 0,0-4 0 16,0-3 0-16,0 5 0 0,0-1 0 0,0 3 0 15,0 0 0-15,-4 0 0 0,1 0 0 0,3 0 0 0,-7 7 0 16,7-2 0-16,-2 2 0 0,2 11 0 16,0-18 0-16,0 5 1 0,-5 16-1 15,5-14 0-15,0 23 0 0,0-30 0 0,0 21 0 16,0 3 1-16,0 0 0 0,0-5 0 0,0-19-1 0,0 22 2 15,0-3 0-15,0 1-1 0,0-3 0 0,0-17-1 0,0 8 1 16,0 10 0-16,0-12-1 0,0 1 1 0,0-7-1 0,0 7 0 16,0-2 0-16,0-2-1 0,5-3-1 0,-5 0 2 0,2 0-5 15,-2 0-4-15,3 0-7 0,-3-6-6 0,0 6 22 0,0-22-19 0,0 22-5 16,0 0 24-16</inkml:trace>
  <inkml:trace contextRef="#ctx0" brushRef="#br0" timeOffset="56846.0443">5030 3839 8 0,'0'0'0'0,"0"0"2"0,0 7-1 0,0-7-1 0,-7 7 2 15,5-1 2-15,2 1 0 0,0-2 0 0,0-5-4 0,0 3 5 16,0-3-1-16,2 0 0 0,2 0 0 0,-4 0-4 0,3 0 4 16,2 0 1-16,-5-1 0 0,2-6-1 0,-2 7-4 15,3-3 4-15,-3-2-1 0,4-7 0 0,0 4 0 0,-4 8-3 0,0-17 2 16,0 9 0-16,0-9 0 16,0 10-1-16,0 7-1 0,0-18 0 15,0 13 1-15,0-19-1 0,0 16 0 0,0 8 0 0,0-24 1 16,0 14-1-16,0-9 0 0,0 10 0 0,0 9 0 0,0-17 0 15,0 9 0-15,3 3 0 0,-1-3 0 0,-2 8 0 0,0-5 0 16,0 1 0-16,0 4 1 0,0 0-1 0,0 0 0 0,5-1 0 16,-5 1 0-16,0 0 0 0,0 0 1 0,0 0-1 0,0 0 1 15,0 5-1-15,0 0 0 0,0-1 0 0,0-4 0 0,0 8 0 16,0-2 0-16,0 1 0 0,0-3 1 0,0-4-1 0,0 8 0 16,0-5 0-16,0 2 0 0,0-5 0 0,0 0 0 0,0 0 1 15,0 0-1-15,0 0 1 0,3 5 0 0,-3-5-1 0,0 3 1 16,0 5 0-16,4 10 0 0,-1-13 0 0,-3-5-1 0,0 24 1 15,3-6 0-15,0 3-1 0,-3 6 1 0,0-27-1 0,4 26 1 16,0 3 0-16,-4 0 0 0,2-3-1 0,-2-26 0 16,4 29 1-16,-4-6-1 0,0 2 1 0,0-7 0 0,0-18-1 15,0 8 0-15,0 10 1 0,0-12-1 16,0 1 0-16,0-7 0 0,0 4 0 0,0 0 0 16,0-4 0-16,0 0-2 0,0 0 2 0,3 0-5 15,2 0-2-15,-5 0-4 0,2-1-4 0,-2 1 15 0,0-7-17 16,3-3 1-16,0-9 5 0,2 17-4 0,-5 2 15 0,0 0 0 0</inkml:trace>
  <inkml:trace contextRef="#ctx0" brushRef="#br0" timeOffset="57740.6501">5335 3563 8 0,'0'0'0'16,"0"-7"2"-16,0 6 0 0,0-4-1 0,0 5-1 0,0-2 2 15,0 2 1-15,0 0 1 0,0 0 0 0,0 0-4 0,0 0 5 16,0 0 0-16,5 5-1 0,-5-2 0 0,0-3-4 0,2 7 3 0,-2-7-3 0,3 18 4 16,-3-15 0-16,3 22 0 0,-3-25-4 0,5 16 4 15,-3 5 0-15,6 0-1 0,-4 7 1 0,-4-28-4 0,3 30 3 0,-3-30-3 0,2 32 2 16,2 3 0-16,-4 4 0 0,0-39-2 0,0 35 1 0,0-35-1 0,0 34 1 15,0 0 0-15,0-6 0 0,0-28-1 0,0 25 0 0,0-25 0 0,0 23 0 16,0-3 0-16,0-13 1 0,0 12-1 0,0-19 0 0,0 0 0 16,0 4 1-16,0-4-1 0,0 0 0 15,0 0 0-15,0-1-1 0,0-6 1 0,0-3 0 16,0 10 0-16,0-17 0 0,0 17 0 0,0-9-1 0,0-9 0 16,0 12 1-16,0-2-1 0,0 8 1 0,0-4 0 15,0-2 0-15,0 3-1 0,0 3 1 0,0-1 0 0,0 1 0 0,0-3 0 16,0 3-1-16,0 0 1 0,0 0 0 0,0-5 0 0,0 5 0 0,0 0 0 15,0-2 0-15,3-3-1 0,-3 5 2 0,0 0-1 0,4-8 0 16,-4 2 0-16,3-3 0 0,1-10 0 0,-4 19 0 0,0-8 0 16,6-13 0-16,-1 11 0 0,0-14 0 0,-5 24 0 0,8-11 0 15,-2-7 0-15,2 8 0 0,-8 10 0 0,5-19 0 0,-5 19 0 0,7-8 0 16,15-10 0-16,-20 9 0 0,-2 9 0 0,11-18 0 0,-11 18 0 0,17-7 0 16,-11-2 0-16,1-9 0 0,-7 18 0 0,7-6 0 0,-7 6 0 0,11-10 0 15,-6 2 1-15,5 1-1 0,-6 0 0 0,-4 7 0 0,8-3 1 16,-3 3-1-16,2 0 0 0,-3 0 1 0,-4 0-1 0,2 0 0 15,-2 7 0-15,5-7 0 0,-5 0 0 0,3 3 1 0,-3-3-1 0,0 5 1 16,4-5-1-16,-4 5 1 0,0-2-1 0,0-3 0 0,0 0 1 16,0 0-1-16,0 0 0 0,0 0-1 15,0 0 2-15,-4 0-1 0,4-6 0 0,0 6 0 16,-8-7 0-16,8 7 0 0,-2-7 0 0,-2 0 0 16,-3 2 0-16,2 0 0 0,5 5 0 0,-5-3 0 15,2 3 0-15,-1 0 0 0,-3 5 0 0,7-5 0 0,0 7 0 16,-3 11 0-16,3-14 0 0,0 14 0 0,0-18 0 0,0 6 0 15,0 12 0-15,0 1 0 0,0-14 0 0,0-5 0 0,0 24 0 16,3 0 0-16,4-8 1 0,-3 7-1 0,-4-23 0 0,8 25 1 16,-3-4 0-16,6 1 0 0,-4-12 0 0,-7-10-1 0,11 22 1 15,-6-3 0-15,3-15 0 0,-6 19 1 0,-2-23-2 0,7 4 1 16,1 4 0-16,-6 10-1 0,2-18 1 0,-4 0-1 0,3 6 1 16,1-1-1-16,-4-5 0 0,2 0 1 0,-2 0-1 0,5 4 0 15,-5-4 0-15,0 0-1 0,0 0 1 0,0 0 0 0,0 0-2 16,0 0-2-16,3 0-3 0,1 0-4 0,-4 0 11 0,0 0-17 15,0 0-5-15,0-4-4 0,0 4 26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4:54:27.737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3686 3226 9 0,'0'0'0'0,"-8"-21"10"0,2 4-2 0,-1-6 1 0,-1 5-1 0,8 18-8 0,-2-10 10 15,-1-14 0-15,3 16 0 0,-8-16-1 0,8 24-9 0,0-9 7 16,0-8 0-16,0 11-1 0,0-3-1 0,0 9-5 16,0-9 5-16,0 1 0 0,0 1 0 0,0 4-1 15,0 3-4-15,0-1 4 0,0 1 0 0,0 0-1 16,0 0 0-16,0 0-3 0,0 6 3 15,4 14-2-15,0 1 2 0,-4 7-1 0,0-28-2 0,3 29 1 16,-1 7 1-16,3 4-2 0,-2 6 2 0,-3-46-2 0,0 50 0 16,4 9 1-16,-1-2-1 0,-3 2 0 0,0-59 0 0,3 63 2 15,-3-8-2-15,3 2 1 0,-3-6-1 0,0-51 0 0,0 45 0 16,0-3 0-16,0 0 0 0,4-14 1 0,-4-28-1 0,4 31 0 16,-4-9 0-16,3-19 1 0,-3 7-2 0,0-10 1 0,0 0 0 15,0 0 1-15,3 0-1 0,-3-23 1 0,0 23-1 0,0-23 1 16,0-12-1-16,-6-12 0 0,-2-5 0 0,8 52 0 0,-6-58-1 15,-1-7 0-15,-1-2 1 0,3 0 0 0,5 67 0 0,-8-70 2 16,3 2-2-16,0-1 0 0,2 6 1 0,3 63-1 0,0-61 0 16,0 13 0-16,0 4 1 0,0 5-1 0,0 39 0 0,0-27 0 15,3 4 0-15,-3 16 0 0,0-1 0 0,0 8 0 0,0-5 1 16,0 5-1-16,0 3 0 0,0-3 0 0,0 19 0 16,0 2 0-16,0 12 0 0,5 7 0 15,-5-40 0-15,0 46 1 16,2 1 0-16,1 3-1 0,-3 1 0 0,0-51 0 0,4 56 0 15,-4-1 1-15,0 1-1 0,0-1 0 0,0-55 0 0,0 54 0 16,0-8 0-16,0-5-1 0,0-5 2 0,0-36-1 0,0 32 1 16,0-3-2-16,0-8 2 0,0 1-2 0,0-22 1 0,4 7 0 15,-4 13-1-15,3-20-1 0,-3 5-1 0,0-5 3 0,2 0-4 16,-2 0-3-16,0-4-2 0,0-2-3 0,0 6 12 0,0-22-16 16,5 3-5-16,-5-4-6 0,0-4 1 0,0 27 26 0,0-32-20 15,3 14 0-15,-3 18 20 0</inkml:trace>
  <inkml:trace contextRef="#ctx0" brushRef="#br0" timeOffset="1149.2813">3639 3570 13 0,'0'0'0'0,"0"-2"10"0,0 2-10 0,0-5 12 16,0-16 1-16,0 20-1 0,0-5-1 0,0 6-11 0,0-4 12 31,0 2-3-31,2 2 0 0,1 0-1 0,-3 0-8 0,0 0 6 0,8 0 0 16,-5 0 0-16,4 6-1 0,-7-6-5 0,7 4 4 15,-1-1 0-15,1-3 0 0,11 0-1 0,-18 0-3 0,2 0 4 16,9 0-1-16,6 6 1 0,-11-1-2 0,-6-5-2 0,11 0 3 16,8 0-1-16,-11 3 0 0,11-3 0 0,-19 0-2 0,21 0 2 15,-5 7 0-15,6-7 0 0,-2 3 0 16,-20-3-2-16,19 4 1 0,5-4 0 0,-3 5 0 0,-5-2 1 0,-16-3-2 0,22 5 1 16,-2 1-1-16,-1-3 1 0,0-3-1 0,-19 0 0 0,26 4 0 15,-3 2 1-15,1-3 0 0,3 1-1 0,-27-4 0 0,25 0 0 16,-2 0 0-16,7 0 0 0,1 7 0 0,-31-7 0 0,30 5 1 15,5-1-1-15,-4 2 2 0,-1 0-1 0,-30-6-1 0,33 5 0 16,4-1 1-16,-2 0-1 0,2 3 1 0,-37-7-1 0,41 3 1 16,-5 1 0-16,2 3-3 0,3-4 2 0,-41-3 0 0,43 5 1 15,-5 3-5-15,2-3 7 0,1-5-2 0,-41 0-1 16,37 0-1-16,4 0 5 0,-3 0-4 0,2 0 0 16,-40 0 0-16,40 0 1 0,-2 0-1 15,-1 0 1-15,0-3-1 0,-37 3 0 0,38-2-1 0,2 2 2 16,-5-3-1-16,4 3 0 0,-39 0 0 0,42 0 1 15,-8-3-1-15,6 3 1 0,-10 0-1 0,-30 0 0 0,31 0 0 16,-1 0 0-16,1 0 0 0,-3 6 0 0,-28-6 0 0,27 2 0 16,-4 4 0-16,3-2 0 0,3-1 1 0,-29-3-1 0,26 6-1 15,4-6 2-15,-2 6-1 0,2 1 1 0,-30-7-1 0,27 6 0 16,0-1 0-16,4 0 0 0,-1 0 0 0,-30-5 0 0,31 3 1 16,-1 2-4-16,4 1 4 0,-3-2-2 0,-31-4 1 0,33 6 1 15,2-1 0-15,-2 2-3 0,5 11-4 0,-38-18 6 0,35 0-2 16,1 0 3-16,-2 0 0 0,4 0 5 0,-38 0-6 0,37 4 1 15,4-4-1-15,-2 0 0 0,3 0 2 0,-42 0-2 0,40 0 1 16,7 0 0-16,1-2 1 0,3 0-2 0,-51 2 0 0,54-7 0 16,-4 2 0-16,-2 2 0 0,2 0 0 0,-50 3 0 0,46-2 1 15,-2 0-2-15,0 2 2 16,-4 0-2-16,-40 0 1 0,44 0 0 0,0 4 1 0,-3 1-1 0,4 1 0 16,-45-6 0-16,39 7-1 0,1-3 1 0,-2 1-2 15,3-5 2-15,-41 0 0 0,38 0-2 16,2 0 1-16,-2 5-1 0,-2-5 0 0,-36 0 2 0,38 0-2 15,-1 0 0-15,5 0 1 0,-6 0 2 0,-36 0-1 0,33 0 1 16,4 0 2-16,-2 0-2 0,-1 0 0 0,-34 0-1 0,35 3 2 16,-2 2-1-16,-3 0-1 0,7-2 0 0,-37-3 0 0,30 5 0 15,4-5 0-15,1 0 1 0,-5 0 1 0,-30 0-2 0,33 6 1 16,2-4 0-16,3-2-1 0,-5 7 0 0,-33-7 0 0,34 4 0 16,-4-4-1-16,1 0 1 0,7 0-1 0,-38 0 1 0,32 0 1 15,6 0 0-15,-4 3 0 0,3 3-1 0,-37-6 0 0,34 0-1 16,4 0-2-16,-5 0 1 0,-3 0 1 0,-30 0 1 0,38 7 1 15,-3 0 0-15,-4-2-2 0,5 1 0 0,-36-6 1 0,33 3-1 16,1-3 0-16,-7 5 0 0,4 0-1 0,-31-5 2 0,27 0-3 16,0 0 2-16,4 3 0 0,-1-3 2 0,-30 0-1 0,34 5 0 15,0-5 0-15,1 0 0 0,-3 0 2 0,-32 0-2 0,38 0 3 16,0 0-2-16,-5 0 0 0,4-3-1 0,-37 3 0 16,35 0 1-16,2 0 1 0,-3 0-1 15,-4 0 0-15,-30 0-1 0,31 0-1 0,-1 0 1 16,1 0 1-16,4 4-1 0,-35-4 0 0,26 0 0 0,-26 0 0 0,30 7 0 15,-3-7-1-15,4 0 0 0,-31 0 1 0,23 3 1 16,1-3-2-16,0 0 1 0,0 0 0 0,-24 0 0 0,24 0 0 16,2 5 0-16,-5 0 1 0,3-5-1 0,-1 3 0 0,-23-3 0 0,21 0-1 15,2 0 1-15,-2 0-1 0,-4 0 1 0,-17 0 0 0,20 0 1 16,0 5-1-16,-10-5-1 0,-10 0 1 0,27 0 0 0,-27 0 0 0,7 0-2 16,17 0 1-16,-18 0 1 0,-6 0 0 0,22 0 0 0,-22 0 0 0,6 0 1 15,11 0-2-15,-9 0 0 0,-8 0 1 0,16 0-1 16,-9 0 2-16,2 0 0 0,8 0-1 0,-17 0 0 0,4 0-1 0,-4 0 1 0,8 0-1 15,0 0 0-15,0 0 0 0,-1 0-1 0,-7 0 2 0,7 0-2 16,-1 0 2-16,0 0 0 0,-2 0 0 0,-4 0 0 0,3 0 1 16,4 5-2-16,-7-5 0 0,5 3 1 0,-5-3 0 0,0 0 0 15,0 5-1-15,0 3 0 0,0-3-1 0,0-5 2 0,-5 21-2 16,-2-15 1-16,4 12-3 16,-1-13-1-16,4-5 5 0,-6 6-7 0,0 15-3 0,-1-21-3 15,2 0-3-15,5 0 16 0,-2 0-22 16,2-2-6-16,-8-8-4 0,5-20 7 0,3 30 25 0,-3-25-21 0,3 25 21 0</inkml:trace>
  <inkml:trace contextRef="#ctx0" brushRef="#br0" timeOffset="1760.0936">10188 3596 39 0,'0'0'0'16,"0"0"16"-16,0 0-8 0,0 0-3 0,0 0-5 0,0 6 5 15,0-3-1-15,-5 4 0 0,5-1-1 0,0-6-3 0,0 24 5 16,0-19-1-16,0 22 0 0,0-9-2 0,0-18-2 0,0 21 3 16,0 3-2-16,0-4 1 0,0 7 0 0,0-27-2 0,0 26 1 15,-2 1 1-15,2 2 0 0,0-3-1 0,0-26-1 16,0 26 2-16,0-2 0 0,-8 1 1 0,8-3-1 0,0-22-2 16,0 29 2-16,0-8 0 15,4 3 0-15,0-8-1 0,-4-16-1 0,0 9 2 16,2 11 0-16,-2-12-1 0,0 10 1 0,0-18-2 0,5 7 2 15,-5-2-1-15,0 3 0 0,0-2 1 0,0-6-2 0,3 3 1 16,1-3 0-16,-4 0 0 0,2 0 0 0,-2 0-1 0,4-9 1 16,-4-18 0-16,0 3-1 0,0-5 0 0,0 29 0 0,3-35 1 15,-3 1-1-15,3-4 0 0,-3-11 0 0,0 49 0 0,0-47 0 16,0-7 0-16,-6-6 0 0,6 17 0 0,0 43 0 0,-4-43 0 16,2 6 0-16,2 0 0 0,0 11 0 0,0 26 0 0,0-18 0 15,0 8 0-15,0 6 0 0,0 2 0 0,0 2 0 0,0 0 0 16,0 0 1-16,0 19 0 0,0 0-1 0,0-19 0 0,0 22 0 15,0 12 0-15,0-5 0 0,0 9 0 0,0-38 0 0,0 36 0 16,0 0 1-16,0 5-1 0,0 7 0 0,0-48 0 0,0 40 1 16,0 0 0-16,0-8 0 0,2-1 1 0,-2-31-2 15,4 33 2-15,-4-8-1 0,0-4-3 0,0 1 3 16,0-22-1-16,0 5 1 0,0 14 0 0,0-19 3 0,0 0-3 16,0 0-1-16,0 0 0 0,0-19 0 15,0 3 0-15,0 16 0 0,0-33-2 16,0-10 0-16,0-3 0 0,0-11 0 0,-6-6 0 0,6 63 2 0,-4-66-1 15,1-2-2-15,3 2 1 0,-7 5 1 0,7 61 1 0,0-60-1 16,0 18 2-16,0 12 0 0,2 7 0 0,-2 23-1 0,5-4 1 16,-5-6 0-16,0 10 0 0,0 0 0 0,0 0-1 0,0 22 1 15,0-4 1-15,0 9-1 0,0 2 0 0,0-29-1 0,0 32 1 16,0 4 0-16,-7-2-1 0,3 5 0 0,4-39 0 0,-4 30-1 16,-2 1-3-16,-1-7-3 0,4 2-4 0,3-26 11 0,-7 24-19 15,0-18-14-15,-20-6-7 0,20-2-3 0,7 2 43 0,0 0 0 0</inkml:trace>
  <inkml:trace contextRef="#ctx0" brushRef="#br0" timeOffset="2852.9045">5376 3423 19 0,'0'0'0'16,"0"30"14"-16,0 10-1 0,0-40-13 0,0 46 11 16,0-2-2-16,0-2-2 0,0 0 1 0,0-42-8 0,0 46 6 15,0-3 0-15,0-1-1 0,0 6-1 0,0-48-4 0,0 41 3 16,7 0 0-16,-4-9 0 0,1-8-1 0,-4-24-2 0,6 18 3 16,-1-10-1-16,-3 17 1 0,4-22-1 0,-6-3-2 0,5 4 1 15,-5-4 1-15,2 0 0 0,2-4 0 0,-4 4-2 0,0-8 2 16,0-17-1-16,0 4 0 0,0-6 0 0,0 27-1 0,0-29 1 15,0-10-1-15,0 0 1 0,0-6 0 0,0 45-1 0,0-48 0 16,-4 4 1-16,2-2-1 0,-3 4 1 0,5 42-1 0,-6-42 0 16,4 1 0-16,-3 9 0 0,5 2 0 0,0 30 0 0,0-20 1 15,0 15-1-15,0-13 0 0,0 15 1 0,0 3-1 16,0-2 0-16,-6 2-1 0,6 0 2 0,0 7-1 16,0-7 0-16,-4 24-1 0,4 0 2 15,-3 5-1-15,3 8 1 0,0-37-1 0,0 39 0 16,0 0-1-16,0 1 2 0,-7-6-2 0,7-34 1 0,-4 34 0 15,4-2 1-15,-2-3-1 0,-5 2 0 0,7-31 0 0,0 27 0 16,-4-7 1-16,0-1-1 0,4-3 0 0,0-16 0 0,0 5 1 16,0 3-1-16,0-2 0 0,0-6 0 0,0 0 0 0,0 0 0 15,0-6 1-15,0-23-1 0,0-2 1 0,0 31-1 0,0-41 0 16,0-3-1-16,0-3 2 0,0-6-1 0,0 53 0 0,-7-60 0 16,4 2 0-16,3-3 0 0,0 12 0 0,0 49 0 0,0-40 0 15,0 11 1-15,0 7-1 0,0 15 0 0,0 7 0 0,0-6 0 16,0 6 1-16,-3 0 0 0,1 18-1 0,2-18 0 0,-8 20 1 15,1 1-1-15,0 5 1 0,0 0-1 0,7-26 0 0,-6 33 1 16,3 0 0-16,-1-3-1 0,4-3 1 16,0-27-1-16,0 29 0 0,0-7 1 0,0 1-1 0,0 1-1 0,0-24 1 0,0 6-3 15,0 20-3-15,0-23-7 16,4-3-9-16,-4 0 22 0,7 0-33 0,-5-21-2 0,-2-3-4 0,0 24 39 0</inkml:trace>
  <inkml:trace contextRef="#ctx0" brushRef="#br0" timeOffset="4474.1426">5786 828 43 0,'0'0'0'16,"-4"0"20"-16,-3 17-7 0,-12-13-3 0,12 17-2 0,7-21-8 0,-24 7 7 16,4 19 0-16,-4-8-1 0,3 1-1 0,21-19-5 0,-23 7 4 15,0 15 0-15,-2-15-2 0,4 15 1 0,21-22-3 0,-26 8 2 16,-1 13 0-16,4-14 0 0,-5 13 0 0,28-20-2 0,-24 5 2 15,-2 15 0-15,-2-12 0 0,1 19-1 0,27-27-1 0,-27 20 1 16,0 0 1-16,3 1-1 0,7-1 0 0,17-20-1 16,-7 18 0-16,-9 4 1 0,16-15 0 0,-7 18-1 0,7-25 0 15,0 7 1-15,0 17-1 0,0-17 1 0,3 1-1 0,-3-8 0 16,7 3 0-16,3-3 0 0,10 0 0 16,-13 0 0-16,-7 0 0 0,28 0 1 0,-5 3-1 15,0 4 0-15,1-7 0 0,-24 0 0 0,24 4 0 16,1-4 0-16,-2 3 0 0,1 1 0 0,-24-4 0 0,23 7 1 15,2 10-1-15,-3-9 0 0,1 12 1 0,-23-20-1 0,21 20 0 16,-4 1 0-16,-9 0 0 0,-2 5 1 0,-6-26-1 0,3 26 0 16,-3 2 1-16,0 1 0 0,-7 2-1 0,7-31 0 0,-17 28 0 15,2 2 1-15,-10-8-1 0,4-1 1 0,21-21-1 0,-31 20 1 16,8-13-1-16,-3 11 0 0,1-18-3 0,25 0 3 0,-24 0 0 16,-2 0 1-16,2 0-2 0,5-6 6 0,19 6-5 0,-25-9 0 15,8-8 1-15,11 9-1 0,-12 2 0 0,18 6 0 0,0-7 0 16,-6 0-1-16,2 6 2 0,1-4-1 0,3 5 0 0,0-2 0 15,0 0 0-15,0-1 0 0,0 2 0 0,0 1 0 0,0-4 0 16,0 4 0-16,7-3 0 0,-1 3 0 0,-6 0 0 0,7-2 1 16,-4-1-1-16,8 3 0 0,-1-2 0 0,-10 2 0 15,20 0 0-15,-10 0 1 0,18 0-1 0,-8 7 1 16,-20-7-1-16,20 7 0 0,0-1 0 0,3-4 1 16,1 18 0-16,-24-20-1 0,28 0 1 15,-3 0 0-15,2 4-1 0,-1-4 1 0,-26 0-1 0,30 0 0 16,1 0 0-16,-1-4 0 0,1-3 0 0,-31 7 0 0,27-8 0 15,4-17 0-15,-5 4 0 0,-1 13 0 0,-25 8 0 0,19-29 0 16,5 5 1-16,-3 2-1 0,-5-2 1 0,-16 24-1 0,18-28 0 16,-7 10 0-16,5-6 0 0,-9 0 0 0,-7 24 0 0,7-27-1 15,-5 6 1-15,-2-1 0 0,0-3 0 0,0 25 0 0,0-16 0 16,-6 7 0-16,-12-15 0 0,12 17 1 0,6 7-1 0,-20-9 0 16,13 3 0-16,-13 1 0 0,12 2-1 0,8 3 1 0,-16 0 1 15,13 6-2-15,-15 12 1 0,12-9 0 0,6-9 0 0,-8 25 0 16,3-1 0-16,-3 3 0 0,5 3-1 0,3-30 1 0,-2 28 1 15,2 3-1-15,0 0 0 0,0 1 0 0,0-32 0 0,0 31 0 16,5-5 0-16,3 2 1 0,-3-2-1 0,-5-26 0 16,18 5 0-16,-15 26 1 0,8-25-1 0,0 10 0 0,-11-16 0 0,16 6 1 15,-9-6-1-15,2 0 1 0,12 0-1 16,-21 0 0-16,8-9-1 0,8-14 1 0,-9 6 1 16,9-12-2-16,-16 29 1 0,7-27 0 0,13-7 0 15,-12 1 0-15,11 6 0 0,-19 27 0 0,7-29 0 16,15 3 0-16,-17 6 1 0,13 3-1 0,-18 17 0 0,7-6 0 15,-1-1 1-15,11 1-2 0,-9-1 1 0,-8 7 0 0,5 0 0 16,3 0 0-16,-2 8 0 0,11-2 0 0,-17-6 0 0,7 7 0 16,0 19 0-16,12-20 0 0,-14 20 0 0,-5-26 0 0,6 17 0 15,2-10 0-15,-3 22 0 0,2-9-1 0,-7-20 1 0,0 22 1 16,4 1 0-16,-4-6-1 0,0 4 1 0,0-21-1 0,0 6 0 16,0 18-1-16,-4-19 1 0,4 2 0 0,0-7 0 0,0 0-1 15,0 0 1-15,0-2 0 0,0-19-1 0,0 21 1 0,6-19 0 16,2-9-1-16,0-1 0 0,-3 0 0 0,-5 29 1 0,17-31-1 15,-9 3 0-15,12 1 0 0,-13 4 0 0,-7 23 1 0,19-19 0 16,-15 12 0-16,7 0 0 0,4-3 0 0,-15 10 0 0,8-7 0 16,2-1 0-16,7-1 0 0,-9 8-1 0,-8 1 1 0,16 0 1 15,-9 5-1-15,9 17-1 16,-8-6 1-16,-8-16 0 0,6 23 0 0,11-6-1 0,-14 3 2 16,3 1-1-16,-6-21 0 0,8 22 0 0,-1-1 1 15,-1-3-1-15,2-11 1 0,-8-7-1 0,6 22 1 16,-3-18-1-16,18 16 0 0,-19-20 1 0,-2 0-1 0,12 4 0 15,7 1 1-15,-12-5-1 0,14 0 0 0,-21 0 0 0,10-2 0 16,14-5 1-16,-13-17-1 0,5 7 0 0,-16 17 0 0,7-25 0 16,13 2 0-16,-13-5 0 0,-1 1 0 0,-6 27 0 0,18-26 0 15,-15-3 0-15,0 5 1 0,1 0-1 0,-4 24 0 0,3-28 0 16,-3 20 0-16,0-17 1 0,-7 16-1 0,7 9 0 0,-3-9 0 16,0 1 0-16,-5 0-1 0,8 4 1 0,0 4 0 0,-3 0 0 15,1 0 1-15,2 0-1 0,0 0 0 0,0 7 1 16,0-1-2-16,0 19 2 0,2-22-2 0,-2-3 1 0,0 9 0 15,11 8 0-15,-5-13 0 0,14 0 0 0,-20-4 0 0,22 6 0 16,-7 2 0-16,6-4 0 0,-1-1 0 0,-20-3 0 0,7 0 0 16,21 0 0-16,-19 0 0 0,15 0 0 0,-24 0 0 15,6 0 0-15,18 10 0 0,-17-8 0 0,17 6 0 16,-24-8 0-16,6 5-1 0,13 0 1 0,-14 13 1 16,2-13-1-16,-7-5 0 0,6 20 0 15,-1-13 1-15,-2 16-1 0,-3-16 0 0,0-7 0 0,0 24 0 16,0-15 0-16,-8 15 1 0,-10-7-1 0,18-17 0 0,-5 5 1 15,-15 24-1-15,18-10 1 0,-16-16-1 0,18-3 0 0,-7 22 0 16,-10-17 0-16,17 0 0 0,-6 16 0 0,6-21 0 0,-5 3-1 16,2 3-1-16,3-3-2 0,0-3-4 0,0 0 8 0,0 0-12 15,0 0-5-15,0-2-3 0,8 1-5 0,-8 1 25 0,17-8-28 16,-11-1 2-16,1-9 7 0,11 8-2 0,-18 10 21 0,0 0 0 0</inkml:trace>
  <inkml:trace contextRef="#ctx0" brushRef="#br0" timeOffset="5150.8763">7195 1388 14 0,'0'0'0'0,"0"-6"8"0,0 6-8 0,3-8 11 16,1-10 2-16,-4 13 1 0,0-2 1 0,0 7-15 0,0-7 15 15,-7 4-2-15,4 3-2 0,1 0-2 0,2 0-9 16,-8 0 8-16,2 10-1 0,-2-7-1 16,-13 18 1-16,21-21-7 0,-2 3 5 15,-19 15 0-15,18-9 0 0,-14 10-2 0,17-19-3 0,-3 7 3 16,-4 17 0-16,-1-8-1 0,2-10 1 0,6-6-3 0,-7 31 1 15,2-14 0-15,0 3 0 0,5 0 0 0,0-20-1 0,0 19 1 16,0 5 0-16,0-9-1 0,5 5 0 0,-5-20 0 0,5 6 0 16,13 11 1-16,-11-12-1 0,10 2 0 0,-17-7 0 0,9 5 0 15,12-1 0-15,-1-4 1 0,0 0-1 0,-20 0 0 0,17 0 1 16,3-4-1-16,-3-3 1 0,-10-11-2 0,-7 18 1 0,23-9-1 16,-15-17 1-16,-2 3 0 0,11 14 0 0,-17 9 0 0,4-26 0 15,4 3 1-15,-3 6-1 0,-5-6 1 0,0 23-1 0,3-18 0 16,2-4 0-16,-5 3-1 0,0-8 1 0,0 27 0 0,-8-24 0 15,3 0 0-15,0 0 0 0,-15 18 0 0,20 6 0 0,-4-26 0 16,2 19 0-16,-5-2 0 0,0-1 0 0,7 10 0 0,-8-3 0 16,2 3 0-16,-1 0 0 0,4 5 0 0,3-5 0 0,-6 22 0 15,1-16 1-15,2 15 0 0,-4-17-2 16,7-4 1-16,-2 25 1 0,2-16-1 0,0 18-1 16,0-8 2-16,0-19-1 0,0 7 0 0,0 12 1 15,2-19-1-15,2 4 0 0,-4-4 0 0,6 5 0 16,1-5-1-16,10 4 2 0,-14-4-1 0,-3 0 0 0,22 0 0 15,-16-5 0-15,11-6-1 0,-9-9 2 0,-8 20-1 0,18-17-1 16,-6 6 2-16,11-17-1 0,-15 11 0 0,-8 17 0 0,16-10 0 16,-9-11 0-16,13 14-1 0,-13 2 1 0,-7 5 0 0,11-20 0 15,-6 18-1-15,5 1 2 0,-2-1-1 0,-8 2 0 0,7 0 0 16,-5 0 0-16,5 5 0 0,-3 17 0 0,-4-22 0 0,3 6 0 16,1 19-1-16,-1 0 1 0,0-3 0 0,-3-22 0 0,5 26 0 15,-5-3 0-15,0 0 0 0,0-1 0 0,0-22 0 0,2 17 0 16,1 1 0-16,0 2 0 0,4-15 0 0,-7-5 0 0,7 23 0 15,1-23 0-15,1 3 1 0,2 5 0 0,-11-8-1 0,19 4 0 16,-14 0 1-16,14-4-1 0,-12 0-1 0,-7 0 1 0,22-3 0 16,-17-5 0-16,12 0-1 0,-9 1 4 0,-8 7-3 0,20-8 0 15,-17 0 2-15,5-1-1 0,-3-11 0 16,-5 20-1-16,3-3 0 0,2-5 0 16,-3 5 1-16,-2 3-1 0,0 0 0 0,0 0 0 0,0-3-1 15,0 3-3-15,-7 0-2 0,7 0 6 0,-6 3-11 16,-1 15-7-16,-10-12-9 0,14 16-16 0,3-22 43 0,-23 5-47 0,-1 16 8 0,24-21 39 0</inkml:trace>
  <inkml:trace contextRef="#ctx0" brushRef="#br0" timeOffset="6548.0499">5152 4439 14 0,'0'0'0'16,"-3"0"16"-16,-3 0-1 0,6 0-15 0,-8 7 13 15,8 13-2-15,-3-20-2 0,3 0 0 0,0 0-9 0,0 0 7 16,0 0 1-16,0 0-2 0,0 0 0 0,0 0-6 0,7 0 4 16,0 0 0-16,4 0 0 0,-6 0 0 0,-5 0-4 0,11 3 3 15,5 0 0-15,-9-3 0 0,1 6 0 0,-8-6-3 0,9 4 4 16,-2-4-2-16,14 3 0 0,-14 4 1 0,-7-7-3 0,20 0 0 16,-14 4 2-16,18-4 0 0,-4 0-1 0,-20 0-1 0,22 0 3 15,-3 0-2-15,-2 0 0 0,3 0-1 0,-20 0 0 0,18-4 0 16,-9 4 1-16,14-8-1 0,-11 4 1 0,-12 4-1 0,23-8-1 15,-12 7 1-15,9-4 0 0,-1 5 1 0,-19 0-1 0,7-3 1 16,0-1-1-16,3 1 1 0,-3-2-2 0,-7 5 1 16,6-8 0-16,2 2 1 0,-8 1 0 0,4 0-1 0,-4 5 0 15,0-3 1-15,0-4-2 0,0 1 1 16,-7 1-1-16,7 5 1 0,-18-6 0 0,13 4 0 16,-17 2 0-16,17 0 1 0,5 0-1 0,-29 0 0 15,12 0 0-15,-2 0 0 0,-6 5 0 0,25-5 0 0,-19 3 0 16,1 5 0-16,-2 8 1 0,-3-10-2 0,23-6 1 0,-21 17 1 15,-6-12-1-15,6 3 0 0,1 11 0 0,20-19 0 0,-16 7-1 16,9-2 2-16,-14 16-1 0,19-18 0 0,2-3 0 0,-8 18 1 16,-13-12-2-16,21-1 1 0,-6 12-1 0,6-17 1 0,-3 7 0 15,-2 9 2-15,5-11-2 0,-5 13 1 0,5-18-1 0,0 4 1 16,0 17-2-16,0-17 2 0,0 13-1 0,0-17 0 0,0 5 0 16,0 2 0-16,3-3 0 0,-1 0 0 0,-2-4 0 0,5 5 0 15,-2-5 0-15,3 4 0 0,1-4 0 0,-7 0 0 0,4 5 0 16,3-5 0-16,-1 0 1 0,1 0-1 0,-7 0 0 0,6-2-1 15,2-3 1-15,-1-2 0 0,0 3-1 0,-7 4 1 0,6-7 1 16,4 0-1-16,0 2 0 0,-3-6-1 0,-7 11 1 0,3-4 0 16,8-16-1-16,-1 15 1 0,7-5 1 0,-17 10-1 15,7-17-1-15,-1 13 2 16,12-4-1-16,-12 3-1 0,-6 5 1 0,11-9 1 0,9 8-2 16,-14-1 1-16,14 2 0 0,-20 0 0 0,12 0 0 15,6 3 0-15,-10 6 1 0,15 12-1 0,-23-21 0 0,7 7 1 16,14 14 0-16,-14-1-1 0,9-4-1 0,-16-16 1 0,3 18 0 15,4 0 0-15,0 0 0 0,-2-2 0 0,-5-16 0 0,0 22 0 16,0 3 0-16,0-4 1 0,0 1-1 0,0-22 0 0,-8 19 0 16,-9 0 0-16,11 1 1 0,-15-13-1 0,21-7 0 0,-21 21 0 15,6-15 1-15,-3-2-1 0,-3 4 1 0,21-8-1 0,-20 7 0 16,0-7 1-16,0 4 0 0,-1-4-1 0,21 0 0 0,-24-2 0 16,4-3 0-16,3 5 0 0,10-4 0 0,7 4 0 0,-20-5 1 15,14 2-1-15,-1 1-1 0,0 2-2 0,7 0 3 0,-8-2-4 16,5-1-3-16,0 0-3 0,3 3-4 0,0 0 14 0,0 0-21 15,6 0-5-15,2-3-9 0,-1-1 5 0,-7 4 30 0,20-19-27 16,-20 19 27-16</inkml:trace>
  <inkml:trace contextRef="#ctx0" brushRef="#br0" timeOffset="8398.4963">3517 4398 24 0,'0'0'0'0,"0"0"14"0,0 0-14 0,-8 0 12 16,4 0-3-16,2 18-2 0,-6-16-1 0,8-2-6 16,-5 9 6-16,-3 14 0 0,0-17-1 0,3 15-1 0,5-21-4 0,-8 5 3 15,3 20 0-15,0-20 1 0,-2 18-1 16,7-23-3-16,-7 6 4 16,1 20-2-16,0-19 1 0,2 19 0 0,4-26-3 0,0 17 3 15,0 7 0-15,-8-4 0 0,8 5-1 0,0-25-2 0,0 27 1 16,0-3 1-16,0 5 0 0,5-3-1 0,-5-26-1 0,7 28 1 15,-1-5 0-15,11 1-1 0,-9-6 0 0,-8-18 0 0,18 21 0 16,-10-2 1-16,15-3-1 0,2 2 1 0,-25-18-1 0,20 7 1 16,3 15-1-16,5-22 2 0,-8 5-2 0,-20-5 0 0,18 0 1 15,5 0 0-15,1-2-1 0,-5-18 2 0,-19 20-2 0,25-18 1 16,-5-7 0-16,-1 0 0 0,0-7 0 0,-19 32-1 0,20-35 1 16,-4-5 0-16,-10-5 0 0,16-1-1 0,-22 46 0 0,2-52 0 15,5 2 0-15,-3 0 0 0,-4 6 0 0,0 44 0 0,0-43 1 16,-20 4 0-16,13 5 0 0,-17 4 1 0,24 30-2 0,-23-18 2 15,1-6-1-15,3 20 0 0,-8-20 0 0,27 24-1 0,-21-3 1 16,-3-3-1-16,-2 4 0 0,5 0 0 0,21 2 0 16,-23 0 1-16,2 4-1 0,-2 4 0 0,-6 13 0 0,29-21 0 15,-23 20 0-15,3 0 1 0,14 6-1 0,-15 1 1 16,21-27-1-16,0 26 0 16,-6 1 0-16,3 3 0 0,-2-7-1 0,5-23 1 0,0 26-1 15,0-1 0-15,0-1-2 0,5-3-3 0,-5-21 6 0,5 22-11 16,13-4-8-16,-7-10-14 0,8 11-6 0,-19-19 39 0,8 0-46 0,-8 0 46 0</inkml:trace>
  <inkml:trace contextRef="#ctx0" brushRef="#br0" timeOffset="9614.4684">9883 4742 13 0,'0'0'0'0,"-5"-1"8"0,5 1-8 15,-6-2 7-15,6 0-1 0,0-3 0 0,-3-1 1 0,3 6-7 0,0-17 7 16,0 8-1-16,0-7 1 0,0 7-1 0,0 9-6 0,3-22 5 16,3 14-1-16,2-9 0 15,-1 7-1-15,-7 10-3 0,6-16 2 0,2 12 2 0,8-4-2 16,-6 3 0-16,-10 5-2 0,24-3 2 0,-18 3-1 16,18 0 1-16,-3 20 0 0,-21-20-2 0,21 16 2 15,-5 8 0-15,-10 2-1 0,16 11 2 0,-22-37-3 0,2 34 1 16,5 4 1-16,-4 2-1 0,-3-2 1 0,0-38-2 0,0 38 2 15,-6-1-1-15,-14 2 1 0,12 0-1 0,8-39-1 0,-27 41 1 16,8-5 0-16,-2-1 0 0,0-5 0 0,21-30-1 0,-19 22 0 16,-2-1 0-16,0-18 0 0,5 17 1 0,16-20-1 0,-21 0 0 15,4 0 0-15,1-3 0 0,-5-17 0 0,21 20 0 0,-7-23-2 16,-17-8 1-16,18 1-1 0,-1-4 2 0,7 34 0 0,-3-29-1 16,3 0 1-16,0 3 0 0,0 1 0 0,0 25 0 0,0-23-1 15,8 5 1-15,-3 13 0 0,5-4 0 0,-10 9 0 0,7-2 0 16,3-1 0-16,8 3 0 0,-12 5 0 0,-6-5 0 0,7 5 0 15,-1 20 0-15,5-18 0 0,-4 20 0 0,-7-27 0 16,6 18 0-16,1-12-1 0,-1 24 2 0,2-10-1 0,-8-20 0 16,7 15 0-16,-7 5 0 0,6-16 0 0,-3 12 0 15,-3-16 0-15,5 7-1 0,-3-1-3 0,5 10-3 16,0-16-6-16,-7 0 13 0,7 6-19 16,0-2-5-16,3-4 1 0,6-2-1 0,-16 2 24 0,0 0 0 0</inkml:trace>
  <inkml:trace contextRef="#ctx0" brushRef="#br0" timeOffset="9966.4355">10258 4867 5 0,'0'0'0'0,"-6"0"7"0,6 0-7 0,0 0 6 15,-3 0 1-15,3 0 2 0,0 0 0 0,0 0-9 0,0 5 8 16,0 3 0-16,0 12-2 0,3-11-1 0,-3-9-5 0,6 29 4 15,1-6 0-15,0 2-1 0,0 0 0 0,-7-25-3 0,10 31 2 16,-4-9 0-16,1 4 1 0,4-4 0 0,-11-22-3 0,16 18 3 16,-5-2 2-16,10-9-1 0,-4-2 0 0,-17-5-4 15,15 9 4-15,-4-6-2 0,16-3 1 0,-10-3 0 16,-17 3-3-16,17-9 2 16,1-16 0-16,1 4 0 0,-1-6 0 0,-18 27-2 0,6-28 3 15,14-7-1-15,-13-7-1 0,14 2 0 0,-21 40-1 0,2-44 2 16,3 3-1-16,-5 6 2 0,0 2-2 0,0 33-1 0,-7-33 2 15,-17 9 0-15,4 5-2 0,-1 14 2 0,21 5-2 0,-20-8 0 16,-7 8 0-16,0 0 1 0,1 2-1 0,26-2 0 0,-25 20-1 16,2-3-1-16,2 2-3 0,0 6-4 0,21-25 9 0,-6 26-13 15,-18-1-5-15,22-2-9 0,-17-20-3 0,19-3 30 0,0 38-40 0,0-38 40 16</inkml:trace>
  <inkml:trace contextRef="#ctx0" brushRef="#br0" timeOffset="11027.295">4657 8615 41 0,'0'0'0'0,"0"7"21"0,0-7-21 0,0 20 14 15,-2-13-5-15,-3 14-1 0,-1-15-1 0,6-6-7 0,-2 5 8 16,2 0 0-16,0-1-2 0,-5-4-1 0,5 0-5 0,0 0 5 15,0 0-2-15,0-7 1 0,0-3-1 0,0 10-3 0,0-22 3 16,0 2 0-16,0-5 0 0,0-6-1 16,0 31-2-16,5-36 1 0,-3-9 1 0,-2-6-2 0,3-4 2 15,-3 55-2-15,3-60 1 16,-3-4-1-16,5 1 1 0,-3 2-1 0,-2 61 0 0,8-55 1 16,-4 5 0-16,1 10-1 0,2 9 1 0,-7 31-1 0,4-26 0 15,3 2 1-15,-4 9-1 0,5 3 0 0,-8 12 0 0,5-5 0 16,5-3 1-16,-3 6-1 0,14 2 0 0,-21 0 0 0,7 5 0 15,9 3 0-15,-8 15 1 0,15-3-1 0,-23-20 0 0,9 22 0 16,12 8 0-16,-11-1 0 0,11 2 0 0,-21-31 0 0,9 38 1 16,12-2-1-16,-13-1 0 0,9 3 0 0,-17-38 0 0,6 36 0 15,1-6 0-15,0 0 0 0,0-5 0 0,-7-25 0 0,3 24 1 16,3-2-1-16,-3-16 0 0,2 12 0 0,-5-18 0 0,2 0 0 16,2 5 0-16,-1 0-1 0,-3-5-2 0,0 0 3 0,5 2-5 15,-2-2-4-15,-3 0-4 0,0 0-5 0,0 0 18 0,0 0-22 16,-8 0-7-16,5 0 1 0,3 0-7 0,0 0 35 0,0 0 0 15</inkml:trace>
  <inkml:trace contextRef="#ctx0" brushRef="#br0" timeOffset="11202.3116">4637 8223 34 0,'0'0'0'15,"0"0"14"-15,0 0-7 0,0-1-2 0,0 1-5 0,0 0 5 16,5-3-1-16,0 3-1 0,3 0-2 0,-8 0-1 0,19 0 0 16,2 0-5-16,0 0-7 0,-4 0-5 0,-17 0 17 0,20 0-16 15,4-4-6-15,-24 4 22 0</inkml:trace>
  <inkml:trace contextRef="#ctx0" brushRef="#br0" timeOffset="13343.1919">5183 8029 46 0,'0'0'0'0,"0"-1"21"0,0 1-11 15,0 0-10-15,0-3 6 0,0 3-1 0,6 0 1 16,1 0 0-16,-7 0-6 0,8 7 5 16,11 12 0-16,-11-12-2 0,15 20 0 0,-23-27-3 0,7 19 1 15,16 2 0-15,-15 0 1 0,15 0-1 0,-23-21-1 0,7 18 2 16,11 4 0-16,-13-4-1 0,-2 2 0 0,-3-20-1 0,0 22 1 15,5-1 0-15,-5-2 0 0,0-1 0 0,0-18-1 0,0 18 1 16,-5-12-1-16,2 12 1 0,-17-18 0 0,20 0-1 0,0 6 0 0,0-6 0 0,-7 0 0 16,-9-4 0-16,16-14 0 0,0 18 0 0,-7-19 0 15,-1-10-1-15,2-7 1 0,4-3-1 0,2 39 1 0,0-41-1 16,0 0 1-16,2 1-1 0,4 7 2 0,-6 33-1 0,24-35-1 16,-13 12 1-16,9 3 0 0,-14 13 0 0,1 1 0 0,-7 6 0 0,12-2 0 15,4 2-1-15,-9 0 1 0,-7 0 0 0,19 5 0 0,-19-5 0 0,5 21-1 16,1-16 1-16,5 19 0 0,-11-24 0 0,9 16 0 0,-9-16 0 0,6 20 1 15,2-1-1-15,-4 3 0 0,-4-22 0 0,4 21 0 0,-4-21 0 0,2 26 0 16,1-6 1-16,-3 2-1 0,0-22 0 16,0 22 1-16,0-22-1 0,0 17 0 0,-5 3 1 0,5-16-1 0,0-4 0 15,-4 6 0 1,4-2 0-16,-4-4 0 0,4 0 0 0,0-4-1 0,0 4 1 0,0-22 0 16,0-3-1-16,0-3 0 0,0 28 1 0,0-36-1 15,8-3 1-15,7 0 0 0,-3 4-1 0,11 4 1 0,-23 31 0 0,16-27 0 16,-8 6 0-16,11 4 0 0,-12 10 1 0,-7 7-1 0,22-5 0 15,-17 0 0-15,17 5 0 0,-17 0 0 0,-5 0 0 0,11 7 0 16,6 10 1-16,-11-10-1 0,2 19 0 0,-8-26 0 0,6 21 0 16,2 0 0-16,-5 4 1 0,-1-1-1 0,-2-24 0 0,0 26 0 15,4-4 1-15,-1 2 0 0,-3-5 0 0,0-19-1 0,0 7 0 16,4 15 1-16,-2-15-1 0,3-1 0 0,-5-6 0 0,3 8 0 16,4-2 0-16,-4-2 0 0,0-4 0 0,-3 0 0 0,8 0 1 15,-2-3-1-15,-3-3 0 0,4 2 0 0,-7 4 0 0,3-8 0 16,1 4 0-16,3-4 0 0,-7-3 0 0,0 11 0 0,7-3 0 15,-7-1 0-15,3 2 0 0,1-2 0 0,-4 4 0 0,0 0 0 16,0 0 1-16,0 0-2 0,0 0 2 16,0 0-2-16,0 6 2 0,0-6-1 0,0 4 1 15,0-1-1-15,0-3 0 0,0 0 0 0,0 7 0 16,0-7 1-16,3 4-1 0,-3-4 0 0,3 2 0 16,-3-2 1-16,0 7-1 0,0-7 0 0,0 0 0 0,0 3 0 15,0-3 0-15,0 0 0 0,0 4 0 0,0-4 0 0,-6 0 1 16,2 7-1-16,4-7 1 0,-3 3 0 0,3-3-1 0,0 0 0 15,-7 0 1-15,7 4-1 0,-3-4 0 0,3 0 0 0,0 0 1 16,0 6-1-16,0-6 0 0,0 0 0 0,0 0 0 0,0 0 1 16,0 0-1-16,3-3 1 0,-1 0-1 0,-2 3 0 0,5-1 1 15,2 1-1-15,-4 0 1 0,3 0-1 0,-6 0 0 0,3-3 0 16,4 1 0-16,0 1 0 0,0-6 0 0,-7 7 0 0,6-4 1 16,-1 0-1-16,0-4 1 0,3-10-1 0,-8 18 0 0,6-7 0 15,-2-14 1-15,-1 1-1 0,5 1 0 0,-8 19 0 0,3-24 1 16,0 0 0-16,0 4-1 0,-3-4 0 0,0 24 0 0,0-27 1 15,0 2-1-15,-3-5 0 0,-3 4 0 0,6 26 0 0,-8-32 0 16,-13 0 1-16,19 1-1 16,-14 2 0-16,16 29 0 0,0-24 0 0,-5-2 0 0,-2 18 0 15,5-13 1-15,2 21-1 0,0-8 0 16,0 4 0-16,0 3 0 0,0 1 0 0,0 0 0 0,2 0-1 16,2 17 2-16,4-7-1 0,-8-10 0 0,5 28 0 15,16 0 0-15,-15 1 0 0,12 7 0 0,-18-36 0 0,6 39 0 16,15 4 1-16,-14 1-1 0,13 6 0 0,-20-50 0 0,7 56 0 15,9-5 0-15,-8 7-1 0,-3-2 2 0,-5-56-1 0,12 53-1 16,-6-3 1-16,1-1 0 0,-4-3 0 0,-3-46 0 0,0 42 1 16,0 6-1-16,0-9 0 0,0-8 1 0,0-31-1 0,0 27 0 15,-3-4 0-15,3-5 0 0,-4-11 1 0,4-7-1 0,-7 17 0 16,1-17 0-16,-2 0 0 0,3 0 0 0,5 0 0 0,-18-7 0 16,15-22-1-16,-18 0 1 0,15-10-1 0,6 39 1 0,-24-46-1 15,22-6 1-15,-6-3 0 0,8 2 0 0,0 53 0 0,0-51-1 16,0 5 2-16,8 0-2 0,-3 5 1 0,-5 41 0 0,11-43 0 15,-4 4 0-15,13 3 0 0,-13 4 0 0,-7 32 0 0,16-27 0 16,-8 1 0-16,18 10 0 0,-9 6-1 16,-17 10 1-16,21-17 0 0,-1 14 1 0,0-2-1 15,-13 5 0-15,-7 0 0 0,24 0-1 16,-18 5 1-16,15 12 0 0,-18-12 0 0,-3-5 0 0,7 8-1 16,-4 10 1-16,0-13 0 0,-3 1 0 0,0-6 0 0,0 20 1 15,0-14-1-15,-3-1 0 0,-2 13 0 0,5-18 0 0,-8 0 0 16,1 6 0-16,-9 1 0 0,12-7 0 0,4 0 0 0,-7 0 0 15,3 0 0-15,2 0 0 0,2 0 0 0,0 0 0 16,0 0 1-16,0 0-1 0,0 0-1 0,0 0 2 16,6 0-1-16,1 0 0 0,13 0 1 0,-20 0-1 0,7 0 1 15,9 0 0-15,-9-7-1 0,21 1 1 0,-28 6-1 0,18-7 1 16,1-9-1-16,1 6 0 0,2-15 0 0,-22 25 0 0,15-18 1 16,6-4-1-16,-14-5 1 0,19 2 0 0,-26 25-1 0,7-34 0 15,10 3 0-15,-10-8 1 0,-1-4-1 0,-6 43 0 0,8-46 0 16,-1 5 0-16,-7 2 0 0,0-1 1 0,0 40-1 0,0-39 0 15,-7 4 0-15,-10-1 0 0,11-4 0 0,6 40 0 0,-28-34 0 16,8 0-1-16,-1 2 1 0,4-2 0 16,17 34 0-16,-21-25-1 0,6 7 1 0,7 8-1 0,-12 5 0 15,20 5 1-15,-7-8 0 16,1 3-1-16,-1 3 0 0,0 2 1 0,7 0 0 0,-4 0-1 16,4 7 1-16,0 13-1 0,0-13 1 0,0-7 0 0,0 27 0 15,4-5 0-15,-4 2 0 0,7 0 0 0,-7-24 0 0,7 21 0 16,-1 4 0-16,4-3 1 0,-2 6-1 0,-8-28 0 0,9 27 0 15,1 2 0-15,-3 3 1 0,-1-3-1 0,-6-29 0 0,12 37 0 16,-6-3 1-16,0-1-1 0,1 1 1 0,-7-34-1 0,7 34 0 16,1-3 1-16,-2 3-1 0,1-3 0 0,-7-31 0 0,7 28 0 15,0 2 1-15,-1-6-1 0,0-2 0 0,-6-22 0 0,19 20 0 16,-14-1 1-16,2-14-1 0,14 17 0 0,-21-22 0 0,6 2 0 16,11 5 0-16,4 1 0 0,-14-1 0 0,-7-7 0 0,19 6 1 15,-12-6-1-15,14 0-1 0,-14-1 1 0,-7 1 0 0,23-11 0 16,-15-7 0-16,8 9-1 0,-10-17 1 0,-6 26 0 0,8-18 0 15,-1-4 0-15,0 2 0 0,-1-3-1 0,-6 23 1 0,3-17-1 16,0-4 0-16,-3 13 0 0,0-12 0 16,0 20 1-16,0-6 0 0,0 0-1 0,0 6 1 15,0 0-1-15,0 0 1 0,0 0 0 0,0 5-1 16,5 12 1-16,-5-13 0 0,0-4 0 0,2 28 0 16,-2-7 0-16,4-1 0 0,4 1 0 0,-8-21 0 0,5 21 0 15,3 1 0-15,9-2 0 0,-11-1 0 0,-6-19 0 0,17 18 0 16,-9-9-1-16,10 13 1 0,-10-19 0 0,-8-3 0 0,20 7 0 15,-10 0 0-15,8-7 1 0,-12 0-1 0,-6 0 0 0,20 0 0 16,-13-3 1-16,13-1 0 0,-10-4-1 0,-10 8 0 0,17-22 1 16,-10 15 0-16,4-17-1 0,-5 4 1 0,-6 20-1 0,7-18 0 15,-1-3 1-15,1-2-1 0,0-4 0 0,-7 27 0 0,4-26 0 16,0-1 0-16,-2-2 0 0,-2-5 0 0,0 34 0 0,0-34 0 16,0 0 1-16,0 2-1 0,-2-2 0 0,2 34 0 0,-4-32 1 15,-3 5-1-15,1-7 0 0,-12 6 0 0,18 28 0 0,-3-29-1 16,0 3 1-16,-4 7 0 0,0 0 0 0,7 19 0 0,-4-7 0 15,2-13-1-15,-5 13 1 0,7-16-1 0,0 23 1 16,-4-5 0-16,4-14 0 0,-4 14 0 0,4-3 0 16,0 8 0-16,-7-6-1 0,7-1 1 0,0 2 0 15,0 2 0-15,0 3 0 0,-3-4 1 16,3 3-1-16,-3 1 0 0,3 0 0 0,0 0 0 0,-2 0 1 16,-6 0-1-16,5 0 1 0,-1 5 0 0,4-5-1 0,0 0 0 15,-7 5 1-15,7 0-1 0,-3 1 0 0,3-6 0 0,0 6 1 16,0 1-1-16,0 1 0 0,-4 0 0 0,4-8 0 0,0 5 0 15,0 13 1-15,-6-18-1 0,6 17 1 0,0-17-1 0,0 7 0 16,-3 14 1-16,3-13-1 0,0 17 0 0,0-25 0 0,0 7 1 16,0 16-1-16,0-17 0 0,0 20 0 0,0-26 0 0,0 21 0 15,0 0 0-15,0 3 0 0,3 5 1 0,-3-29-1 0,0 32 0 16,6 7 0-16,1 4 0 0,4 3 0 0,-11-46 0 0,19 54 0 16,-12 5 0-16,1 3 0 0,-1 8 1 0,-7-70-1 0,9 77 0 15,2 1 0-15,-5 1 0 0,1-2 0 0,-7-77 0 0,3 77 0 16,0-1 0-16,2-3 0 0,-3-4 0 0,-2-69 0 0,4 66 0 15,-4-5 0-15,3-9 0 0,1-8 0 0,-4-44 0 16,0 35-1-16,0-4 1 0,0-9-1 16,0-3-1-16,0-19 2 0,0 2-6 0,0 3-4 0,0-5-7 15,0-5-6-15,0 5 23 0,-4-37-33 0,-3-7 1 0,5-8-9 0,2 52 41 0</inkml:trace>
  <inkml:trace contextRef="#ctx0" brushRef="#br0" timeOffset="14778.3207">6833 8120 67 0,'0'0'0'0,"0"0"21"0,0 0-21 0,0 0 10 16,0 0-2-16,0 5-2 0,0-1 2 0,0-4-8 0,0 0 7 16,3 4-1-16,3-4-1 0,15 0-2 0,-21 0-3 0,8 0 3 15,9 0-1-15,-8-1 0 0,13-9-1 0,-22 10-1 0,5-18 1 16,17 7-1-16,-17-11 1 0,16 1-1 0,-21 21 0 0,8-18 1 15,-3 8-1-15,3-14 0 0,-2 19 0 0,-6 5 0 16,8-23 1-16,-5 17-1 0,-3-18 0 0,2 22 0 16,-2 2 0-16,0-9 0 0,0 7 0 0,0 0 0 15,0 2 0-15,0 0 0 0,0 15 0 16,0-8 0-16,0 18 0 0,0-25 0 0,0 18 1 16,0 1-1-16,0 4 0 0,4 2 0 0,-4-25 0 0,0 28 0 15,3-5 0-15,1 9 1 0,3-10-2 0,-7-22 1 0,7 20 0 16,-1-1 0-16,0-12 0 0,1-1 1 0,-7-6-1 0,7 8 0 15,1-2 0-15,-2-2 0 0,3-4 0 0,-9 0 0 0,8 0 0 16,8-3 0-16,-11-3 1 0,1-2-2 0,-6 8 1 0,3-18 0 16,4 9 0-16,0-12 0 0,0 0-1 0,-7 21 1 0,20-17-2 15,-20 0-1-15,6 9 0 0,1-15-1 0,-7 23 4 0,7-7-6 0,-7 7 6 0,7-10-7 16,3 3 0-16,8 0-1 0,-16 1-2 0,-2 6 10 0,10-7-10 16,9-1-2-16,-14 1 0 0,-5 7 12 0,18-7-13 15,-11-2 0-15,2-9 3 0,8 12 2 0,-12-12 3 0,-5 18 5 16,5-7-2-16,6-3 1 0,-4-8 2 0,0 14-1 0,-7 4 0 15,6-9 2-15,-3-8 0 0,1 13 2 0,-1-4 1 0,-3 8-5 16,0-2 7-16,0-1 0 0,0-1 0 0,0 4-1 16,0 0-6-16,0 0 6 0,-7 0 0 15,4 7-1-15,3-7-5 0,-4 0 6 0,4 0-6 0,-6 2 6 0,3 3-1 16,-2 2 0-16,5-7-5 0,-5 7 5 0,5-7-5 0,-5 5 4 16,2 3-1-16,-2 0 0 0,5-8-3 0,-5 2 3 0,5-2-3 0,-7 9 3 15,0-7 0-15,-12 5-1 0,14-1 1 0,5-6-3 0,-2 7 3 16,-6 0 0-16,5 9-1 0,0-9 0 0,3-7-2 0,-7 21 2 15,7-3 0-15,-3-10-1 0,3 19 1 0,0-27-2 0,0 21 1 16,0-2 0-16,0-1 0 0,0 0-1 0,0-18 0 0,3 6 1 16,2 18-1-16,0-19 0 0,3 2 1 0,-8-7-1 0,10 6 0 15,9 3 0-15,-12-5 0 0,10-4 0 0,-17 0 0 0,8 6 0 16,11-6 0-16,-12 0 1 0,15 0-1 0,-22 0 0 0,8-8 0 16,14 3-1-16,-13-15 1 0,15 14-1 0,-24 6 1 0,11-22-1 15,8 4 0-15,-12 9 0 0,17-12 0 0,-24 21 1 0,17-10 0 16,-6-14-1-16,9 18 1 0,-14-12 0 0,-6 18 0 0,20-5 0 15,-13-5 0-15,10-7 0 0,-11 9 0 0,-6 8 0 0,8-5 0 16,13-5 1-16,-21 2-1 16,2 1 0-16,-2 7 0 0,7-6 0 0,-2-1 0 15,-2 3 0-15,-3-2 1 0,0 6-1 0,0-2 1 16,0 0 0-16,0-1 0 0,-3 3-1 0,3 0 0 0,-8-2 1 16,2 2 0-16,-12 0 0 0,15 2 1 0,3-2-2 0,-8 7 1 15,-11 0 0-15,12 13 0 0,1-14 0 0,6-6-1 0,-5 18 1 16,-1 4 0-16,-1-4 0 0,1 8 0 0,6-26-1 0,-7 26 1 15,7 3 0-15,0-2 0 0,0 2 0 0,0-29-1 0,0 26 1 16,2-5 0-16,9-5-1 0,7-9 1 0,-18-7-1 0,6 19 0 16,14-13 0-16,-14-2 0 0,18-4 0 0,-24 0 0 0,7 0 0 15,14-7 0-15,-14-11 1 0,13 1-2 0,-20 17 1 0,6-21 0 16,5-2-1-16,6-3 1 0,-14 0-1 0,-3 26 1 0,6-28-1 16,2 5 0-16,-4 2 0 0,-1 14 0 0,-3 7 1 0,0-19 0 15,3 18 0-15,-3-1-1 0,3 2 1 0,-3 0 0 0,0 0 0 16,3 5 0-16,2 13 0 0,-3-12 0 0,-2-6 0 0,4 26 0 15,-1-4 0-15,5-1 1 0,-2 2-1 16,-6-23 0-16,7 23 0 0,0-1 0 0,0-4 0 0,-1-12 0 16,-6-6 0-16,6 23 0 0,1-19 0 0,-3 4 0 15,6-4 0-15,-10-4 0 0,10 0-1 0,-4 0-1 16,2-2 0-16,-1-7-2 0,-7 9 4 0,6-21-4 16,4 3-1-16,-3-2 0 0,0-6 0 0,-7 26 5 0,6-28-5 15,4-5 1-15,8 4 1 0,-12 1 0 0,-6 28 3 0,11-25-2 16,5 8 1-16,-8-3 0 0,12 14 0 0,-20 6 1 0,11-21 0 15,5 14 0-15,-10-2 0 0,16 2 0 0,-22 7 0 0,6-10 0 16,0 7 1-16,5-3 0 0,-3 3 0 0,-8 3-1 0,5-5 1 16,3 2 0-16,-3 1 1 0,0 0 0 0,-5 2-2 0,3-2 3 15,-3 2 0-15,0 0 0 0,0 0-1 0,0 0-2 0,-8 0 3 16,3 0 0-16,-16 0 0 0,18 4-1 0,3-4-2 0,-8 5 3 16,-16 3-1-16,22 11 0 0,-14-14 0 0,16-5-2 0,-8 24 2 15,2-8 0-15,-11 4 0 0,13-1-1 0,4-19-1 0,-8 27 2 16,6-3 0-16,-2 1 0 0,4 2-1 0,0-27-1 0,0 28 1 15,0-6 1-15,0 4-2 0,6-8 1 0,-6-18-1 0,18 6 0 16,-7 17 0-16,8-19 0 16,-1 1 0-16,-18-5 0 0,9 5 1 0,15-5-1 15,-6 0 0-15,1-5 0 0,-19 5 0 0,21-9 0 16,-13-14 0-16,10 6 1 0,-13-9-1 0,-5 26 0 0,7-29 0 16,2-5 0-16,-5-7 0 0,3-2 0 0,-7 43 0 0,0-50 0 15,0-2 0-15,0 1 0 0,0-7 0 0,0 58 0 0,-4-56 1 16,1-4-1-16,-4-3 0 0,1 5-1 0,6 58 1 0,-22-63 0 15,19 7-1-15,0 8 1 0,3 10-1 0,0 38 1 0,0-28 0 16,0 11 0-16,0 12 0 0,0 1 0 0,0 4 0 0,0 0 0 16,0 7 0-16,0 19 1 0,0 3 0 0,0-29-1 0,0 32 0 15,3 4 1-15,0 7-1 0,4 4 0 0,-7-47 0 0,0 42 0 16,3 3 0-16,5 2 0 0,-4-2-1 0,-4-45 1 0,6 44 0 16,1 1 0-16,0-3-2 0,-1-1-2 0,-6-41 4 0,7 34-5 15,10 5-4-15,-10-11-4 0,-1 0-5 0,-6-28 18 0,18 18-24 16,-15-13-8-16,5-5 4 0,-8-1 1 0,0 1 27 0,0 0 0 0</inkml:trace>
  <inkml:trace contextRef="#ctx0" brushRef="#br0" timeOffset="15316.1018">8412 7911 11 0,'0'0'0'16,"0"-5"12"-16,0 5-12 0,0-2 10 16,0-3-1-16,0 5-1 0,0-4 0 0,0 4-8 0,0-3 7 15,-6 3 0-15,6 0 0 0,0 0-2 0,0 0-5 0,-3 7 4 16,3-4 0-16,-5 3 1 0,-2 14-1 0,7-20-4 0,0 5 6 15,-2 22 0-15,2-7 1 0,0 0-1 0,0-20-6 0,0 25 6 16,0 0-1-16,0 3-1 0,0-2 0 0,0-26-4 0,0 24 3 16,0 1 0-16,2-8-1 0,5-12 0 0,-7-5-2 0,8 26 2 15,-2-19-1-15,14 10 0 0,-13-13 0 0,-7-4-1 0,20 6 1 16,-12-6 0-16,15 0 0 0,-16 0 0 0,-7 0-1 0,23 0 0 16,-13 0 1-16,11-3 0 0,-14-1-1 0,-7 4 0 0,9-6 1 15,-2-5-1-15,5-13 0 0,-7 7 1 0,-5 17-1 16,7-24 0-16,-1-3 0 0,-1-2 1 0,-2-3-2 0,-3 32 1 15,0-26 0-15,0 0-1 0,-8 0 0 0,6-1 0 16,2 27 1-16,-4-26-1 0,-3 3 0 0,2 4 0 0,-14 8 0 16,19 11 1-16,-6-16 0 0,3 14 0 15,-4-4 0-15,-10 6 0 0,17 0 0 0,0 8 0 16,-21 8 0-16,21-8 1 0,-2 16-1 0,2-24 0 0,-8 21 0 16,2-3 0-16,-1-10 0 0,4 16 0 0,3-24 0 0,0 6 0 15,0 1 0-15,0-1-1 0,0-2 1 0,0-4 0 0,0 0-1 16,0-2 0-16,3-3 0 0,0-16-1 0,-3 21 2 0,7-19-2 15,-1-6-1-15,1-4 1 0,14-5-1 0,-21 34 3 0,7-29-1 16,13-1 0-16,-14 6 1 0,13 3 0 0,-19 21 0 0,2-7 0 16,8 2 0-16,-4-1 1 0,6 6-1 0,-12 0 0 0,6 0 1 15,5 7 1-15,-5 12-1 0,-3-10 1 0,-3-9-2 0,7 26 1 16,3-9 1-16,-4 5-1 0,2-4 1 0,-8-18-2 0,6 24 2 16,1-7-1-16,1 0 1 0,1 4 0 0,-9-21-2 0,5 5 2 15,0 22-1-15,16-19 0 0,-21 10 0 0,0-18-1 16,6 5 1-16,1 1 0 0,-7 2 0 0,3-3-1 0,-3-5 0 15,0 0-1-15,0 0-1 0,0 0-2 0,0-2-4 0,0 2 8 16,-3-9-14-16,-4-7-10 0,-13 6-17 16,-4-28 1-16,24 38 40 0,-19-31-36 0,19 31 36 0</inkml:trace>
  <inkml:trace contextRef="#ctx0" brushRef="#br0" timeOffset="15493.0378">7229 7321 120 0,'0'0'0'0,"-21"21"0"0,21-21 0 0,-6 19-14 16,-11 5-13-16,14-6-4 0,-3-13-11 0,6-5 42 0,0 0 0 0</inkml:trace>
  <inkml:trace contextRef="#ctx0" brushRef="#br0" timeOffset="16045.3379">6657 7211 62 0,'0'0'0'0,"0"7"33"0,0 11-25 0,0-18-8 0,0 7 3 15,-7 14-1-15,1-21 0 0,2 0-1 0,4 0-1 0,-3 0 1 16,-4 0-1-16,7 1-5 0,0 5-5 0,0-6 10 15,0 0-19-15,0 0-9 0,-3-6-1 0,3 5 8 16,0 1 21-16,0 0 0 0</inkml:trace>
  <inkml:trace contextRef="#ctx0" brushRef="#br0" timeOffset="19863.1891">6396 10975 45 0,'0'0'0'0,"0"-3"16"0,0 3-16 0,-3-3 9 16,-4 3-3-16,0 0 1 0,1 0 0 0,6 0-7 0,-8 0 6 15,5 0 0-15,-1 0-1 0,4 0 0 0,0 0-5 0,0 3 3 16,0 0 0-16,0 5-1 0,0-2 1 0,0-6-3 0,0 20 3 16,4-15 0-16,-4 18-1 0,3-17 1 0,-3-6-3 0,5 29 3 15,-2-8-1-15,-1 3 0 0,2 2 0 0,-4-26-2 0,3 29 2 16,1-3 0-16,-4 6-1 0,2 5 0 0,-2-37-1 16,5 39 1-16,-5 3 0 0,3 3 0 0,1 1 0 0,-4-46-1 0,0 44 1 15,6 6-1-15,-6-6 0 0,6 4 1 0,-6-48-1 0,0 47 1 16,7-2 0-16,-3 0 1 0,-4-1-2 0,0-44 0 15,3 44 0-15,2 2 0 0,-5-1 0 16,0 5 0-16,0-50 0 0,2 46 1 0,-2 2-1 16,0-2 0-16,0 0 1 0,0-46-1 0,0 46 0 15,0 2 0-15,0 2 0 0,0 0 0 0,0-50 0 0,0 50 1 16,0-3-1-16,0 0 0 0,0-4 0 0,0-43 0 0,0 42 0 16,0-3 0-16,0 1 0 0,-2-1 1 0,2-39-1 0,0 40 0 15,0-6 0-15,0 1 0 0,0-4 0 0,0-31 0 0,0 28 0 16,0-4 0-16,0 3 0 0,-8 0 0 0,8-27 0 0,0 25 0 15,0 0 1-15,-4-5-1 0,4 0 0 0,0-20 0 0,-2 18-1 16,2-11 0-16,-5 14-1 0,-1-17 1 0,6-4 1 0,0 7 0 16,0-2-1-16,0 3 1 0,0 10 1 0,0-18-1 0,0 0 0 15,0 8 1-15,0-6-1 0,0-2 0 0,0 0 0 16,3 0-1-16,-3-2 1 0,3-5 0 0,-3 7 0 0,0-6 0 16,0-15 1-16,0 1 0 0,0-4 0 0,0 24-1 0,0-28 1 15,0-4 0-15,0-4-1 0,0-3 0 0,0 39 0 16,-3-41 0-16,-3-5 0 0,3-7 0 0,-4 0 0 15,7 53 0-15,-7-55 0 0,0-7 0 0,1 3 0 0,-2-5 0 16,8 64 0-16,-7-75 0 0,5 1 0 16,-6-2 0-16,2-2 0 0,6 78 0 0,-7-70 0 15,-1 2 0-15,6 2-1 0,-5 1 2 0,7 65-1 0,-17-61-1 16,13 0 2-16,-15 4-1 0,12 3-2 0,7 54 2 0,-20-49 0 16,3 0-2-16,9 8 2 0,-19 0 0 0,27 41 0 0,-7-39 1 15,-17 2-1-15,18 6 1 0,-21-3-1 0,27 34 0 0,-6-38 0 16,-19 4 0-16,20-3 0 0,-17 4 0 0,22 33 0 0,-3-32 0 15,-14 3 1-15,11 2-1 0,1 1 0 0,5 26 0 0,-6-19 0 16,4-2 0-16,-3 3 0 0,5 10 0 0,0 8 0 0,0-21 0 16,0 3 0-16,0 11 0 0,0-14 0 0,0 21 0 0,0-7 0 15,0-17 0-15,0 20 0 0,7-17 1 0,-7 21-1 0,3-3 0 16,0-5-1-16,4-8 2 0,1 9-2 0,-8 7 1 0,3-19 0 16,3 14 1-16,-2-17-1 0,-1 17 0 0,-3 5 0 0,7-17 0 15,0 10 0-15,-4 2 0 0,2-3 0 0,-5 8 0 16,5-6 0-16,-2 1 0 0,4 3 0 0,0 0 0 15,-7 2 0-15,8 0 0 0,-2-3 0 0,-3 0 0 0,3 3 0 0,-6 0 0 16,5 0 0-16,1 0 0 0,1 0 0 16,-1 0 0-16,-6 0 0 0,5 0 0 15,1 0 0-15,-3 0 0 0,2-5 0 0,-5 5 0 0,5-6 0 16,-1-12-1-16,-1 13 2 0,1-16-1 0,-4 21 0 0,0-18 0 16,2 7 0-16,-2-10 0 0,8 12 0 0,-8 9 0 0,4-7 0 15,0-11 0-15,1 12 0 0,-2-1 0 0,-3 7 0 0,5-6 0 16,-3 2 0-16,2-3 1 0,-1 3-1 0,-3 4 0 0,0-9 0 15,5-2-1-15,-2 7 1 0,-3 1 0 0,0 3 0 0,0 0 0 16,2 0 0-16,-2 0 0 0,0 3 0 16,0-3 1-16,4 0-1 0,-4 0 0 0,0 0 0 0,3 4 0 15,1 2 1-15,3-1-1 0,0-2 0 0,-7-3 0 0,6 6 1 16,5-2-1-16,8 0 0 0,-12 3 0 0,-7-7 0 0,21 6 1 16,-12 1-1-16,15 11 0 0,-3-12 0 0,-21-6 0 0,16 17 0 15,5-10 1-15,0 17-1 0,3-6 0 0,-24-18 0 16,22 21 0-16,6 5 0 0,-1-3 0 0,3 4 1 15,-30-27-1-15,31 27 0 0,3 1 0 0,-1 2 0 16,5 1 1-16,-38-31-1 0,34 31-1 0,0-1 1 16,-7-2 0-16,-1-1 1 0,-26-27-1 0,29 24 0 15,-6-5 1-15,2-1-1 0,-6 0 1 0,-19-18-1 0,20 18 1 16,2-1 0-16,-7 2-1 0,-8-2 1 0,-7-17-1 0,21 8 1 16,-11 13 0-16,6 0-1 0,-9-16 1 0,-7-5-1 0,21 27 0 15,-14-6 1-15,10-5-1 0,-11 2 1 0,-6-18-1 0,22 21 0 16,-17-15 0-16,13 20 1 0,-11-8-1 0,-7-18 0 0,19 8 0 15,-12 18 0-15,14-18 0 0,-14 13 0 0,-7-21 0 0,19 8 0 16,-8 18 1-16,5-19-1 0,-8 14 0 0,-8-21 0 0,23 7 1 16,-13 11-2-16,7-15 2 0,-6 15-1 0,-11-18 0 0,20 5 0 15,-13 1 0-15,11 12 0 0,-13-13 0 0,-5-5 0 0,18 17 1 16,-11-11 0-16,2 14 0 0,13-18 0 0,-22-2-1 0,5 21 0 16,3-17 0-16,2 16 1 0,6-15-1 0,-16-5 0 0,7 17-1 15,3-13 1-15,10 4 0 0,-13 12 0 0,-7-20 0 0,17 4 0 16,-11 15 0-16,5-12 0 0,7 11 0 0,-18-18 0 15,2 10 1-15,9-6-1 0,8 21 0 16,-11-20-1-16,-8-5 1 0,16 26 0 16,-9-19 0-16,10 15 0 0,-10-15 0 0,-7-7 0 0,22 18 0 15,-17-11 0-15,12 9 0 0,-9-9 0 0,-8-7 0 0,9 18 0 16,-3-15 0-16,15 18 0 0,-13-14 0 0,-8-7 0 0,2 22 0 16,19-16 0-16,-21 20 0 0,7-19 0 0,-7-7 0 0,7 22 0 15,0-15 0-15,-1 20 0 0,0-23 0 0,-6-4 0 0,0 27 1 16,5-20-1-16,-3 14 0 0,-2-12 0 0,0-9 0 0,0 3 0 15,0 5 0-15,0-5 0 0,0-3 0 0,0 0 0 0,-2 4 0 16,-3-4 0-16,-1 5 0 0,6-5 0 0,-6 5 0 16,2-2 0-16,-4 3 0 0,6-3 0 0,2-3 0 0,-7 18 0 15,1-12 0-15,-2-1 1 0,1 3-1 0,7-8 0 0,-16 19 0 16,13-14 0-16,-15 2 0 16,11 10 0-16,7-17 0 0,-19 4 0 0,11 4 0 0,-15 14 0 0,7-15 1 15,16-7-1-15,-19 22 0 0,0-17 0 0,-1 16 1 0,-2-16-1 0,22-5 0 0,-19 24 0 16,-1-6 1-16,-5 1-1 15,5-15-1-15,20-4 1 0,-16 24 1 0,-6-18-1 0,6 15 0 16,-5-4 0-16,21-17 0 0,-16 3 0 0,0 16 0 16,-6-14 0-16,15 0 0 0,7-5 0 0,-27 5 0 15,10-1 1-15,0 1-1 0,1 0 0 0,16-5 0 0,-8 5 0 16,-19 3 0-16,21-4 0 0,-18 3 0 0,24-7 0 0,-7 6 0 16,-10 2 0-16,10-1 0 0,-12 13 0 0,19-20 0 0,-7 4 0 15,-14 13 0-15,14-13 0 0,-12 17 0 0,19-21 0 0,-4 5 0 16,-17 18 1-16,16-14-1 0,-14 12 0 0,19-21 0 0,-3 5 0 15,-13 17-1-15,9-14 2 0,-9 12-1 0,16-20 0 0,-8 6 0 16,-9 18 0-16,15-19 0 0,-20 19 0 0,22-24 0 0,-3 16 0 16,-3-9 0-16,-16 24 0 0,16-12 0 0,6-19 0 0,-18 21 0 15,12-3 0-15,-18 3 0 0,17-16 0 0,7-5 0 0,-16 24-1 16,8-18 0-16,-11 15 0 0,12-19 0 0,7-2 1 0,-17 5 1 16,10 3-1-16,-13-1-1 0,14 0 1 0,6-7 0 0,-22 5 0 15,19 0 0-15,-17-2 0 0,13 3 0 0,7-6 0 0,-26 7 1 16,18-1-1-16,-8 1 0 15,9 0 0-15,7-7 0 0,-17 5 0 0,14-1 0 16,-4-4 0-16,-1 0-1 0,8 0 1 0,-6 0 0 0,4 0 0 16,-6 0 0-16,5 0 1 0,3 0-1 0,0 0 0 15,-3-2-1-15,3 0 0 0,0 1 0 0,0 1 1 0,0-4-4 16,0 4-2-16,0 0-6 0,0 0-6 0,0 0 18 0,0 0-28 16,0-2-13-16,-8-16 2 0,1-3 1 0,7 21 38 0,0 0 0 0</inkml:trace>
  <inkml:trace contextRef="#ctx0" brushRef="#br0" timeOffset="20526.4248">6622 11567 25 0,'0'0'0'0,"0"0"9"16,0 0-1-16,0 0-1 0,0 0 1 0,0 0-8 0,5 0 8 0,-5 0-8 0,0 0 9 16,3 0-1-16,-3 0-2 0,0 0-6 0,2 0 6 0,-2 0-6 0,5 5 5 15,-5-5 0-15,7 0-1 0,-5 0 0 0,-2 0-4 0,7 0 4 16,-3 0 0-16,3-4 0 0,9-2 0 0,-16 6-4 0,8-7 3 16,2 0 0-16,10-1-1 0,-13 6 0 0,-7 2-2 0,19-5 2 15,3 5-1-15,-6-5 0 0,1 5 0 0,-17 0-1 0,11-2 1 16,8 2 0-16,-12 0 0 15,-7 0-1-15,24 0 0 0,-24 0 0 0,6 0 1 0,1 0 0 0,5 0-1 16,-12 0 0-16,5 0 1 0,-5 0-1 0,7 0 1 0,-1 7 0 16,2-7 0-16,-8 0-1 0,3 0 1 0,-3 0-1 0,0-5 0 15,0 3 1-15,0-2-1 0,0 4 0 0,-6-8 0 0,6 8 0 0,-7-5 1 16,-9 1-1-16,8-3 1 0,-9 1-1 0,17 6 0 0,-7-1 0 16,-17-5 1-16,5 4-1 0,1 2 0 0,18 0 0 0,-20 0 0 15,-1 2 1-15,-2 5-1 0,2-3 0 0,21-4 0 0,-24 4 0 16,5 3 0-16,1-3 1 0,12-1-2 0,6-3 1 0,-18 6 0 15,18-6 1-15,-6 6-1 0,4-4 0 0,2-2 0 0,0 0 0 16,0 5 0-16,2-5 0 0,-2 0 0 0,6 5 0 16,2-5 0-16,-1 0 0 0,2 0 0 0,-9 0 0 0,18 0 1 15,-12 0-1-15,12 0 0 0,-12 0 0 0,-6 0 0 0,20 0 0 16,-13 0 0-16,13 0 0 0,-17 0 0 0,-3 0 0 0,7 2 0 16,1-2 0-16,1 0-1 0,-2 0-2 0,-7 0 3 0,7 0-6 15,-3 7-6-15,-1-3-7 0,0 5-11 16,-3-9 30-16,0 4-36 0,0 17-10 0,0-21 46 0</inkml:trace>
  <inkml:trace contextRef="#ctx0" brushRef="#br0" timeOffset="21050.0899">6677 12410 32 0,'0'0'0'0,"0"0"14"0,0 0-14 0,-2 0 11 16,2 0-2-16,0 0-1 0,0 0 0 0,0 0-8 0,0 0 6 15,0 0 0-15,0 0-2 0,2-2 0 0,-2 2-4 0,6-1 2 16,2-4 1-16,2 0 0 0,10 1 0 0,-20 4-3 0,7-4 3 16,14 1-1-16,-11 0 1 0,10 0-2 0,-20 3-1 0,20-7 2 15,-3 5-1-15,-10-3 1 0,17 2-1 0,-24 3-1 0,11-3 1 16,4 1 0-16,-8 0 0 0,10 1 0 0,-17 1-1 0,4-2 1 16,3-3 0-16,4 5 0 0,-6 0 0 0,-5 0-1 0,3-1 1 15,2 1-1-15,-3 0 1 0,2 0-1 0,-4 0 0 16,0 0-1-16,0 6-1 0,0-3-3 0,0-3-6 15,0 0 11-15,0 4-16 0,0-4-7 0,-6 0-4 16,1-4 5-16,5 4 22 0,-6-8-29 0,6 8 29 0</inkml:trace>
  <inkml:trace contextRef="#ctx0" brushRef="#br0" timeOffset="21296.3863">6786 12131 30 0,'0'0'0'0,"0"0"18"0,-4 8-5 0,4-8-13 0,-3 4 8 15,3 18-1-15,0-19-1 0,-7 20 1 0,7-23-7 0,0 6 7 16,0 22-1-16,3-6-1 0,1 2-1 0,-4-24-4 0,7 25 4 16,-1 5-1-16,1 0-1 0,-4 3 0 0,-3-33-2 15,8 32 1-15,-2-7 0 0,1-3-1 0,-1-1 0 0,-6-21 0 16,7 21-1-16,-3-15-3 0,-2 15-5 15,3-13-8-15,-5-8 17 0,3 5-26 0,-3 3 0 16,0-6-10-16,0-2 36 0</inkml:trace>
  <inkml:trace contextRef="#ctx0" brushRef="#br0" timeOffset="22301.5051">6221 11446 16 0,'0'0'0'0,"-8"0"7"0,5 5 0 0,3-5-7 0,-7 6 5 15,3 17 1-15,-3-18 0 0,5 2 1 0,2-7-7 0,-3 17 7 16,3-17 0-16,-8 5-1 0,4 3-1 0,4-8-5 16,-2 4 6-16,-3-4-1 0,-1 0 0 0,-1 0-1 0,7 0-4 0,-6 0 5 15,-1 0 0-15,0 0-1 16,1-6 0-16,6 6-4 0,-17-6 4 0,17 3-1 0,-8 1 0 0,-8 2 0 15,16 0-3-15,-4 0 2 0,-3 0 0 0,0 0 0 16,-12 3-1-16,19-3-1 0,-5 8 1 16,-1-2 0-16,-14 1 0 0,16-2-1 0,4-5 0 0,-7 2 1 15,-12-2-1-15,11 0 1 0,-12 0-1 0,20 0 0 0,-7 0 1 16,-19 0 0-16,18 0 0 0,-15 0 0 0,23 0-1 0,-20 0 1 16,2 0 0-16,2 0 0 0,-2-1 1 0,18 1-2 0,-6 0 1 15,-18 0 0-15,17 0 0 0,-13 7-1 0,20-7 0 0,-6 0 1 16,-19 2 0-16,8 4-1 0,10 0 1 0,7-6-1 0,-30 0 0 15,13 0 1-15,10 0-1 0,-16 0 0 0,23 0 0 0,-8 0 0 16,-18-5 0-16,9-2 1 0,-1 5-1 0,18 2 0 0,-18-8 0 16,10 3 1-16,-15-2-1 0,2 0 0 0,21 7 0 0,-17-8 1 15,0 2 0-15,11 2 0 0,-19 3 0 0,25 1-1 0,-5 0 0 16,-20 0 1-16,18 0-1 0,-17 0 0 0,24 0 0 16,-5 0 0-16,-17 0 1 0,17 0-1 0,-24 0 0 0,29 0 0 0,-19 0 0 15,1-2 0-15,-2 0 1 0,3-1-1 0,17 3 0 16,-6-2 0-16,-15-4 0 15,15 4 0-15,-15-1 0 0,21 3 0 0,-8-2 0 0,-10-4 1 0,10 5-1 16,-9-5 0-16,17 6 0 0,-6-1 0 16,-11-6 0-16,9 6 1 0,3-1-1 0,5 2 0 0,-22-3-1 15,19 3 2-15,-3 0-1 0,-1 0 0 0,7 0 0 0,-18 0 0 16,18 0 0-16,-5 0 0 0,-14 0 0 0,19 0 0 0,0 5 0 16,-19-5 0-16,19 0 0 0,-7 0 1 0,7 0-1 0,-7 0-1 15,1 0 1-15,-2 0 0 0,5 0 0 0,3 0 0 0,-4 0 0 16,2 0 0-16,-6 0 0 0,2 0 0 0,6 0 0 0,-3 0 0 15,-1 3 0-15,-4 3 1 0,3-6-1 0,5 0 0 0,-4 6 0 16,0-5 0-16,-1 7 0 0,0-3 0 0,5-5 0 0,-3 7 0 16,3-3 0-16,-4 0 0 0,4-4-1 0,0 0 1 0,0 5 0 15,0-5 1-15,0 0-1 0,0 0 0 0,0 0 0 0,0 0-1 16,0 0 2-16,0 0-1 0,0-4 0 16,0 3 0-16,0-1-1 0,0 2 1 0,0 0 0 0,0 0-2 15,0 0-2-15,0 0-4 0,0 0-5 0,0 0 40 16,4 3-75-1,4 3 17-15,-5-6-4 16,3 0-12-16,-6 0 47 0,0 0 0 0</inkml:trace>
  <inkml:trace contextRef="#ctx0" brushRef="#br0" timeOffset="24710.2555">2723 11606 9 0,'0'0'0'0,"-8"-2"8"0,3-1 0 0,5 3-8 0,-21 0 8 16,17 0 1-16,-3 0 0 0,-9-3-1 0,16 3-8 0,-8-4 8 16,3 3 0-16,-3-3-1 0,6 4 0 0,2 0-7 15,-3-9 7-15,3 4-1 0,-8 2 1 0,4-2-1 0,4 5-6 16,0-5 5-16,-2 3 0 0,2-4-1 15,0 0 0-15,0 6-4 0,0-2 3 0,0-5 0 16,0 6 0-16,0-4-1 0,0 5-2 0,0-5 2 16,0 3 0-16,0 2 0 0,0 0-1 0,0 0-1 0,0 0 1 15,0 0 0-15,0 0 0 0,0 0 0 0,0 0-5 0,2 0 9 16,2 0-4-16,-1 2 0 0,5 3-1 0,-8-5 0 0,6 5 1 16,1-3 0-16,3 5 0 0,-2-7-1 0,-8 0 0 0,8 0 1 15,11 0-1-15,-14 0 1 0,6 0-1 0,-11 0 0 0,20 0 1 16,-13 0-1-16,16 0 1 0,-15 0-1 0,-8 0 0 0,26 0 0 15,-4 0 0-15,-4 4 1 0,7-4-1 0,-25 0 0 0,23 0 0 16,5 0 1-16,0 0-2 0,-5 0 2 0,-23 0-1 0,27-3 0 16,-3 2 0-16,2-7 0 0,-2 2 0 0,-24 6 0 0,21-5 1 15,-1-1-1-15,-2-2 0 0,-13 3 0 0,-5 5 0 0,25-8 1 16,-19 3-1-16,15 0 0 0,-15-3 1 0,-6 8-1 16,17-5 0-16,-9-2 1 0,-3 7-1 0,6-3 1 0,-11 3-1 0,7 0 0 15,0 0 0-15,2 0 0 0,-1 0 0 16,-8 0 0-16,6 3 1 0,-2 4-1 15,0-5 0-15,-4 3 1 0,0-5-1 0,3 6 0 16,-1-4 0-16,-2 3 0 0,0-5 1 0,0 0-1 0,0 0 0 16,0 3 1-16,0-3-1 0,0 0 1 0,0 0-1 0,0 0 0 15,0 0 0-15,0 0 1 0,0 0-2 0,0 6 2 16,0-6 0-16,0 0-1 0,0 0 0 0,0 0 0 0,0 0 0 16,0 0 0-16,0 0 0 0,0-2 0 0,0 2 0 0,0-4 1 15,0 3-1-15,0-1-1 0,0-3 2 0,0 5-1 0,0-8 0 16,0 1 0-16,0-14 0 0,0 14 0 0,0 7 0 0,0-25 0 15,0 2 0-15,0 1 0 0,-2-4 1 0,2 26-1 0,0-28 0 16,0 8 0-16,0-4 0 0,0 7 0 0,0 17 0 0,0-8-1 16,0-11 1-16,0 17 1 0,2-4-1 0,-2 6 0 0,0-7 0 15,7 1 0-15,-3 3 0 0,-1 0 1 0,-3 3-1 0,7-1 0 16,1 1 0-16,-6 0 0 0,4 7 0 0,-6-7 0 16,7 6 0-16,0 19 0 0,14-6 0 0,-14 6 0 15,-7-25 0-15,19 27-1 0,-14 1 1 0,1 3 0 0,5 1 0 16,-11-32 0-16,10 33 1 0,-5-4-1 15,3 4 0-15,2-5 0 0,-10-28 0 0,6 22 0 16,1 0 0-16,0-14 0 0,1 11 0 0,-8-19 0 0,6 0 0 16,1 0-1-16,-5 0 2 0,3-6-1 0,-5 6 0 0,7-21 0 15,-7-1 0-15,4-11 0 0,-2-4 0 0,-2 37 0 0,0-39 0 16,0-5 0-16,0-1 0 0,3-3 0 0,-3 48 0 0,4-44 0 16,-4 5 0-16,4 11 1 0,2 5-1 0,-6 23 0 0,3-17 0 15,2 10 0-15,0 1 0 0,3 3 0 0,-8 3 0 0,5 0 0 16,3 3 0-16,13 20 0 0,-4-6 0 0,-17-17 0 0,6 24 0 15,15-3 0-15,-15 13 0 0,14-6 0 0,-20-28 0 0,5 32 0 16,0-2 0-16,6-6-1 0,-4-1 1 0,-7-23 0 0,7 16 0 16,-1-8 1-16,1 11-1 0,-3-19 0 0,-4 0 0 0,3 0 0 15,0 0 0-15,0 0 0 0,2-5 0 0,-5 5 0 0,2-27 0 16,-2 3 0-16,3-7 0 0,0-7 0 0,-3 38 0 16,0-39 0-16,0 2 0 0,0 3 0 0,5 0 0 0,-5 34 0 15,3-24 0-15,-3 3 0 0,7 10 0 0,-4 6 0 16,-3 5 0-16,4-7 0 15,2 5 0-15,1 2 0 0,0 5 0 0,-7-5 0 0,11 7 0 16,5 13 0-16,-9-12 0 0,13 19 0 0,-20-27 0 0,10 18 0 16,6 3-1-16,-5-2 1 0,9 2 0 0,-20-21 0 0,7 6 0 15,13 19 0-15,-12-15 0 0,-2 10 0 0,-6-20 0 0,8 7 0 16,-3 9 0-16,2-11 0 0,0 2 0 0,-7-7 0 0,7 7 0 16,1-1 0-16,-3 1 0 0,-2-2 1 0,-3-5-1 0,7 4 0 15,1-4 0-15,-1 0 0 0,-1 0 0 0,-6 0 0 0,10 0 0 16,7 0-1-16,-11 0 2 0,1-1-1 0,-7 1 0 0,21-3 0 15,-14-5 0-15,11 4 0 0,-3-2 0 0,-15 6 0 0,7-6 0 16,16 5 0-16,-15 1 0 0,13 0 0 0,-21 0 0 0,6 0-1 16,15-4 1-16,-16 4 0 0,16 0 0 0,-21 0 0 0,10 0 1 15,11 0-1-15,-14 0 0 0,19 0 0 16,-26 0 0-16,19 4 0 0,-1-4 0 0,0 0 0 0,-1 0 0 0,4 0 0 16,-21 0 0-16,23 4 0 0,-3 2 0 0,3-3 1 0,-23-3-1 0,29 4-1 15,-29-4 1-15,22 5 1 0,6 1-1 0,-1-3 0 0,-27-3 0 16,25 5-1-16,-25-5 1 0,26 5 1 0,1-3-2 15,-3-2 1-15,-24 0 0 0,26 0 0 16,-2 0 0-16,1 0 0 0,-2-1 1 0,-23 1-1 0,24-6-1 0,-24 6 1 0,26-7 0 16,-2 0 0-16,1-1 0 0,-25 8 0 0,23-4 0 0,-23 4 0 0,24-9 1 15,2 4-2-15,-4-3 1 0,-22 8 0 0,23-3 0 0,-23 3 0 0,27-6 0 16,-10 4 0-16,4 0 0 0,-21 2 0 0,19-1 0 0,-19 1 0 0,17 0 0 16,-6 0 1-16,12 0-1 0,-23 0 0 0,8 0 0 0,-8 0 0 0,6 0 0 15,4 3-1-15,-4 3 1 0,2-6 1 0,-8 0-1 0,7 3 0 16,-4-3 0-16,1 0 0 0,-4 0 0 0,0 0 0 0,0 0 0 15,0 0 0-15,0 0 0 0,-4-1-2 16,1-7 0-16,-4 3-3 0,-1 3-4 0,2-3-4 0,6 5 13 16,-7-6-17-16,4 6-5 0,-3-2-7 0,2-6-3 0,4 8 32 0,-25-7-28 15,20-2 3-15,5 9 25 0</inkml:trace>
  <inkml:trace contextRef="#ctx0" brushRef="#br0" timeOffset="27971.3818">4855 11200 44 0,'0'0'0'16,"0"0"16"-16,-8 9-8 0,8-9-8 0,-7 16 6 15,5-11 1-15,-3 1 0 0,5 1 1 0,0-7-8 0,0 21 8 16,0-18-2-16,0 22 0 0,5-11-2 0,-5-14-4 0,0 7 4 16,2 20-1-16,5-8 0 0,-2 2-1 0,-5-21-2 0,5 22 3 15,2 3 0-15,-1-2-1 0,2-2 0 0,-8-21-2 0,10 20 2 16,-4-15-1-16,13 11 1 0,-14-16-1 16,-5 0-1-16,8 7 1 0,12-4 0 0,-14-3 0 0,11 0 0 0,-17 0-1 0,8-8 1 15,2-8-1-15,0-2 1 16,-3 2 0-16,-7 16-1 0,6-24 1 0,0 3-1 15,1-2 1-15,0-1-1 0,-7 24 0 0,0-29 1 16,0-1-1-16,0 6 0 0,-3 0 1 0,3 24-1 0,-4-22 0 16,-3 15 0-16,-12-12 1 0,19 12 0 0,0 7-1 0,-7-8 1 15,-14 3 0-15,18 4 0 0,-17-5 0 0,20 6-1 0,-3 0 1 16,-14 0 0-16,9 0 0 0,3 8-1 0,5-8 0 0,-8 6 1 16,4 16-1-16,-3-13 1 0,1 21-1 0,6-30 0 0,-2 24 1 15,2 4-1-15,0-2 1 0,0 0-1 0,0-26 0 0,0 24 0 16,5-2 0-16,3-1 1 0,9-14-1 0,-17-7 0 0,6 16 0 15,15-16 0-15,-15 0 1 0,14 0-1 0,-20 0 0 0,8-2 0 16,2-4 0-16,7-12 0 0,-11 0 0 0,-6 18 0 0,20-19 0 16,-15-8 0-16,0 1 0 0,-1 0 1 0,-4 26-1 0,4-28 0 15,-4-4 0-15,0 5 0 0,0-1 0 0,0 28 0 16,0-27 0-16,-18-1 1 0,15 3-1 0,-17 6 0 0,20 19 0 16,-7-7 0-16,-10 1 0 0,11-2 0 0,-11 6 1 0,17 2-1 15,-5 0-1-15,-1 0 1 0,0 18 0 0,-1-11 0 16,7-7 0-16,-5 22 1 0,5-2-1 15,-5-13-1-15,5 21 2 0,0-28-1 0,0 16 0 0,0-10 0 16,0 20 0-16,5-20 0 0,-5-6 0 0,8 7 0 16,-1 1 0-16,-1 8 0 0,2-16-1 0,-8 0 1 0,6 4 1 15,-3-4-1-15,5 0 0 0,-2-2 0 0,-6 2 0 0,4-5 0 16,-1-5 1-16,-1-1-2 0,3-6 2 0,-5 17-1 0,0-9 0 16,7-11 0-16,-7-2 1 0,3-2-1 0,-3 24 0 0,3-21 0 15,-3-4 1-15,3 0-1 0,0 4 0 0,-3 21 0 0,7-24 0 16,-7-2 1-16,4-1-1 0,-1-7 0 0,-3 34 0 0,0-31 1 15,0-1-1-15,0-2 0 0,0 0 0 0,0 34 0 0,0-41 0 16,0 5 1-16,0-3-1 0,0-7 0 0,0 46 0 0,0-44 1 16,0-3-2-16,-7 0 2 0,5 4-1 0,2 43 0 0,-5-45 0 15,-1 2 0-15,3 0 0 0,0 0 0 0,3 43 0 16,0-39-1-16,0 7 0 0,0 3 1 16,0 3 0-16,0 26 0 0,0-24 0 0,0 3 0 0,0 0 1 0,0-3-1 0,0 24 0 15,0-18 0-15,0-3 1 0,0 4-1 16,0 0 0-16,0 17 0 0,0-21 0 0,0 1 0 15,0-3 0-15,3 5 0 0,-3 18 0 0,6-19 0 16,-3 1 0-16,4 0 0 0,0 0 0 0,-7 18 0 0,5-7 1 16,-3-10-1-16,1 12 0 0,1-1 0 0,-4 6 0 0,4-8 1 15,-4 3-1-15,3-3 0 0,-1 6 0 0,-2 2 0 0,0-7 0 16,5 5 0-16,-2-1 0 0,-3 2 0 0,0 1 0 0,0-1 1 16,4 1-1-16,-4 0 1 0,3 0-1 0,-3 0 0 0,0 0 0 15,0 0 0-15,3 0 0 0,0 2 1 0,-3-2-1 0,8 0 0 16,-2 5 1-16,2-5-1 0,-6 7 0 0,-2-7 0 0,6 2 0 15,16 4 0-15,-16-1 1 0,11-3-2 0,-17-2 1 0,10 8 1 16,6-2-1-16,5 2 1 0,-13-3-1 0,-8-5 0 0,27 7 1 16,-8 12-1-16,2-19 0 0,3 2 0 0,-24-2 0 0,23 0 0 15,1 0 0-15,1 0 0 0,-6 0 0 0,-19 0 0 0,20-2 0 16,2 2 0-16,-4-2 0 0,6-6 0 16,-24 8 0-16,24-3 0 0,1 2 0 0,-2-4 0 0,1 2 0 15,-24 3 0-15,20-2 0 0,0 0 0 0,1 2 1 16,5 0-1-16,-26 0 0 0,24-1 0 0,1 1 0 15,1-3 0-15,-3 2-1 0,-23 1 1 0,29-3 0 16,-7 0 0-16,6 1 0 0,-1 2 0 0,-27 0 0 0,28 0 0 16,-2-1 0-16,-3-2 0 0,5 1 0 0,-28 2 0 0,23-3 0 15,5-2 0-15,-8 0 1 0,4-3-2 0,-24 8 1 0,20-2 0 16,4-5 0-16,-4 5 0 0,1-2-3 0,-21 4 3 0,18-1 1 16,-3 1-1-16,-3-3-1 0,6 3 4 0,-18 0-3 0,8 0 0 15,8 0 0-15,-11 4 0 0,1-4 0 0,-6 0 0 0,8 4 1 16,-5-4-1-16,-1 0 0 0,2 0 0 0,-4 0 0 0,0 0-1 15,3 0 1-15,-3 0 0 0,0-3 0 0,0 3 0 0,0-5 0 16,0-2 0-16,0-10 1 0,0 10-1 0,0 7 0 0,0-22 0 16,0 12 0-16,-3-14 0 0,3 19 0 0,0 5 0 0,0-21 0 15,0 14 0-15,0-12 0 0,0 16 1 0,0 3-1 0,0-5-1 16,0-3 1-16,0 1 0 0,0-12 0 0,0 19 0 16,0-3 0-16,0-16 0 0,0 12 1 0,0-15-1 15,0 22 0-15,3-19 0 0,1 2-1 0,-2-2 1 0,6 11 1 16,-8 8-1-16,4-10 0 0,2 5 0 15,0-3 0-15,1 8 0 0,-7 0 0 0,4 0 0 16,4 21 0-16,-5 1 0 0,3 2 0 0,-6-24 0 0,7 31 0 16,0 2 0-16,0-1 0 0,-1 3 0 0,-6-35 0 0,3 33-1 15,0 1 1-15,2-5 1 0,1-2-2 0,-6-27 1 0,3 22 1 16,5-15-2-16,-2 16 2 0,1-19-1 0,-7-4 0 0,7 7 0 16,0-1 0-16,2-6 0 0,-1 0 0 0,-8 0 0 0,6-1 0 15,2-7 0-15,-6-10 0 0,1-2-1 0,-3 20 1 0,7-25-1 16,-7-6 1-16,4-4-2 0,-2-2 1 0,-2 37 1 0,8-39-1 15,2 7 1-15,7 1 0 0,-14 2 0 0,-3 29 0 0,7-21 0 16,-1 1 0-16,4 13 0 0,-2-1-1 0,-8 8 1 0,6-2 0 16,4 2 0-16,-3 5 0 0,10 16 0 0,-17-21 0 0,8 21 0 15,-3 4 0-15,16-1 0 0,-21 1 0 0,0-25 0 0,8 24 0 16,-2-2 0-16,2-2-1 0,-6-14 1 0,-2-6 0 16,6 23 0-16,2-19 0 0,-1 3 0 15,0 0 0-15,-7-7 0 0,2 6 0 0,5-6 0 0,0 0 0 0,0 0 0 16,-7 0 0-16,8-6 0 0,-3-15-1 15,3 1-1-15,-5-1 0 0,-3 21 2 0,7-22-2 16,0-5 1-16,-1 8 1 0,-3-3 0 0,-3 22 0 0,7-19 0 16,0 11 0-16,-4-10 0 0,4 15 0 0,-7 3 0 0,3-8 0 15,0 8 1-15,4 0-2 0,1 0 1 0,-8 0 0 0,3 5 1 16,3 16-1-16,1-15 0 0,0 18 0 0,-7-24 0 0,7 5 1 16,3 19-1-16,7-17 1 0,-10 15-1 0,-7-22 0 0,6 5 0 15,15 0 0-15,-13 4 0 0,-3-4 0 0,-5-5 0 0,22 8 0 16,-17-1 0-16,6-1 0 0,9 2 1 0,-20-8-1 0,6 7 0 15,13-4 1-15,-14-1-1 0,2 6 1 0,-7-8-1 0,22 0 0 16,-17 0 1-16,12 3-1 0,-9-3 0 0,-8 0 0 0,15 0 0 16,-7 0 1-16,13 0 0 0,-4 0-1 0,-17 0 0 0,15 0 0 15,6 0 0-15,1 4 1 0,-6 2-1 0,-16-6 0 16,20 0 1-16,0 3-1 0,3-3-1 16,-2 5 2-16,-21-5-1 0,22 5-1 0,1-2 1 0,-4 2 1 15,5 2-1-15,-24-7 0 0,25 0 0 0,-2 0 0 16,1 1 0-16,-1-1 0 0,-23 0 0 0,24 0 0 0,0 0 0 15,-4 0 0-15,3 0-4 0,-23 0 4 0,28-1 0 16,-1-5 1-16,1 5-2 0,-2-4 4 0,-26 5-3 0,27-2 0 16,4 1-1-16,-4 1 2 0,-1 0 0 0,-26 0-1 0,31 0 0 15,-3 0 0-15,-2 3 0 0,2 3 0 0,-28-6 0 0,27 7 0 16,0-1-1-16,1-1 2 0,3-3-1 0,-31-2 0 0,26 6 0 16,-3-1 0-16,5 1 0 0,-2-2 0 0,-26-4 0 0,27 7 0 15,-3-3 0-15,0 1 0 0,-4-1 0 0,-20-4 0 0,24 8-1 16,0-1 2-16,-4-5-1 0,-3 4 0 0,-17-6 0 0,11 5 0 15,13-5 0-15,-18 3 0 0,14-3-1 0,-20 0 1 0,6 0 0 0,-6 0 0 0,11 0 0 16,-4 0 0-16,-1 0 1 0,-6 0-1 0,7 0 0 0,-7 0 0 0,7 0 0 16,1 0 0-16,-2 0 0 0,-6 0 0 0,7 0 0 0,-7 0 0 15,7 0-1-15,-4 0 1 0,-3 0 0 0,0 0 0 0,3 0 0 0,-3 0 0 16,5 0 0-16,-5 0 0 0,0 6-1 16,0-6 1-16,0 0 0 0,0 5 0 0,0 2-1 0,0-1 2 0,0-6-1 0,0 21 0 15,0-21 0-15,0 4 0 0,0 13 0 0,0-10 0 16,0 13 0-16,0-20 0 0,0 7 0 0,0 20 0 15,0-10 0-15,0 2-1 0,0-19 1 0,0 22 0 16,-5 4 0-16,5 1 0 0,0 0 0 0,0-27 0 0,0 28 0 16,0 0 0-16,0 1-1 0,0 3 2 0,0-32-1 0,0 34 1 15,0 1 0-15,0 1-1 0,0-36 0 0,0 39 0 16,5 9 0-16,-5-5 0 0,0 4 0 0,2 2 0 0,-2-49 0 0,3 48 0 16,-3 5 0-16,3-3 0 0,-3-2 0 0,0-48 0 0,0 49 0 15,5 1 0-15,-5 3 0 0,2-3 0 0,-2-50 0 0,0 53 0 16,7-6 0-16,-2 3 0 0,-2-6 0 0,-3-44 0 0,2 48 0 15,2-8 0-15,3 0-1 0,-7 1 1 0,0-41 0 0,2 37 1 16,3 0-1-16,-5-3 0 0,0-2 0 0,0-32 0 0,0 32 0 16,0-1-1-16,0-2 1 0,0-3 1 0,0-26-1 0,0 28 0 15,-5-5 1-15,3-8-1 0,2-7 1 0,0-8-1 0,-7 19 1 16,7-16-1-16,0 4 0 0,-4-2 0 16,4-5 0-16,0 20 0 0,-2-20 0 0,2 5 0 0,0 3 0 15,0-8 0-15,0 17 0 0,0-13 0 0,0 13 0 16,0-9 0-16,0-8 0 0,0 24 0 15,0-19 0-15,0 23 0 0,0-21 0 0,0-7 0 0,0 25 0 16,0-19 0-16,0 17 0 0,0-17 0 0,0-6 0 0,0 23 0 16,0-16 0-16,0 16 0 0,0-19 0 0,0-4 0 0,0 20 0 15,0-15 0-15,0 2 0 0,2 10 0 0,-2-17 0 0,0 8 0 16,0 11 1-16,4-17-2 0,-4-2 1 0,0 8 1 16,0-4-1-16,0 4 0 0,0-1 0 0,0-7 0 0,0 5-1 15,0-1 1-15,0 0 0 0,-6-4 0 0,6 0 0 0,-3 5 1 16,-2-1-1-16,-2 0 0 0,5-4 0 0,2 0 0 0,-5 8 0 15,2-3 0-15,-2-3-1 0,-3 6 1 0,8-8 0 0,-3 4 1 16,-2 0-2-16,-1 3 2 0,-1-3-1 0,7-4 0 0,-2 7 0 16,-6-1 0-16,5 2 0 0,-3-3 0 0,6-5 0 0,-5 8 0 15,-1-1 0-15,-1 0 0 0,-13-3-1 0,20-4 1 16,-6 3 0-16,-11 3 1 0,12-6-2 0,-14 0 2 0,19 0-1 16,-7 0 0-16,-14 0 0 0,14 0 0 15,-13 0 0-15,20 0 0 0,-6 4 0 0,-14-4 0 0,13 3 0 16,-16 3 0-16,23-6 0 0,-8 0 0 15,-15 5 0-15,16-2 0 0,-11 4 0 0,18-7 0 0,-5 3 0 16,-14 1 0-16,13-4 0 0,-14 0 0 0,20 0 0 0,-8 6 0 16,-12-6 0-16,13 0 0 0,-12 0 0 0,19 0 0 0,-7 0 0 15,-14 0 1-15,18 0-2 0,-18 0 2 0,21 0-1 0,-2 0 0 16,-20 0 0-16,19 5 0 0,-2 1 0 0,5-6 0 0,-8 3 0 16,2-3 0-16,-2 4 0 0,2 1 0 0,6-5 0 0,-7 0 0 15,4 0 0-15,-2 0 0 0,-1 0 0 0,6 0 0 0,-3 0 0 16,-1-2 0-16,-1-1 0 0,-3-1 0 0,8 4 0 0,-4-3 0 15,-3-1 0-15,4 2 0 0,0 2 0 0,3 0 0 0,-6 0 1 16,2 0-1-16,1 6 0 0,3-3 0 0,0-3 0 0,-7 4 0 16,7 1 0-16,-4 0 0 0,4 2 0 0,0-7 0 0,-3 18 0 15,3-18 1-15,0 4-1 0,0-4 0 0,0 0 0 16,0 3 0-16,0-3 1 0,0 0-1 16,0 0 0-16,0 0 0 0,3 0 1 0,3 0-1 0,2 0 0 15,-1 0 0-15,-7 0 0 0,6-2 0 16,11 2 0-16,-10-1 1 0,14 1-1 0,-21 0 0 0,10-2 0 15,13 0 0-15,-2-1 1 0,5 1-2 0,-26 2 1 0,24-5 0 16,3-1 0-16,2-2 1 0,1 2-1 0,-30 6 0 0,26-7 0 16,5 2 1-16,4-3-1 0,-5-8 0 0,-30 16 0 0,33-3 0 15,1-4 0-15,-1 2 0 0,-2-1 0 0,-31 6 0 0,30-3 0 16,1-1 0-16,-4 3 0 0,0-4 0 0,-27 5 0 0,24 0 0 16,3 0 0-16,-4 0 0 0,6 0 0 0,-29 0 0 0,23 0 0 15,-2 0 1-15,-2 0-1 0,1 0 0 0,-20 0 0 0,22 0-1 16,-3 0 1-16,-2 0 0 0,1 0 0 0,-18 0 0 0,19 0 0 15,0 0 1-15,-1 0-1 0,3 6-1 0,-21-6 1 0,22 0-1 16,-6 0 1-16,0 0 0 0,5 4 0 0,-21-4 0 0,16 3 3 16,2 3-3-16,2-1 0 0,-3-2 0 0,-17-3 0 15,17 7-1-15,0-3 0 0,3 5-2 16,-2-6 1-16,-18-3 2 0,19 4-2 0,-12 3 1 0,17-7 1 0,-7 2 0 0,-17-2 0 16,11 0 0-16,9 5 2 15,-9-5 0-15,8 0-1 0,-19 0-1 0,7 0 3 0,12 0-2 0,-11 5 0 16,15-2 0-16,-23-3-1 0,7 6-1 0,16-6 2 15,-5 5-1-15,-7-5 0 0,-11 0 0 0,23 3 0 16,-14 2 0-16,12-5 0 0,-13 5 0 0,-8-5 0 0,19 4 0 16,-12-4 1-16,13 0-1 0,-13 3 0 0,-7-3 0 0,22 0 0 15,-17 0 0-15,13 0 0 0,-11 0 0 0,-7 0 0 0,6 0 0 16,14 0 0-16,-13 0 0 0,-1 0 1 0,-6 0-1 0,22-2 0 16,-20 2 0-16,8 0 0 0,-3 0 0 0,-7 0 0 0,12 0 0 15,-7 0 0-15,6 0-1 0,-1 0 1 0,-10 0 0 0,6 6 0 16,1-6 1-16,3 5-1 0,-3-5 0 0,-7 0 0 0,7 3 0 15,-1 2-1-15,-2-5 1 0,-1 0 0 0,-3 0 0 0,3 0 0 16,2 0 0-16,-2 4-1 0,1-4 0 0,-4 0 1 0,0 0-3 16,0 0 0-16,0 0-4 0,0 0-3 0,0 0 33 0,0 3-59 15,0 2 17-15,-7 0-5 0,7 2-8 0,0-7 32 16,0 4-38-16,-21-6 4 0,21 2 34 0</inkml:trace>
  <inkml:trace contextRef="#ctx0" brushRef="#br0" timeOffset="28286.3835">9490 12187 40 0,'0'0'0'16,"0"4"19"-16,-7 15-9 0,-1-11-3 0,8-8-7 0,-6 17 8 16,4-14 0-16,2 16 1 0,-5-14 0 0,5-5-9 0,0 17 7 15,0-12-1-15,0 14-2 0,5-12 0 0,-5-7-4 0,5 24 3 16,2-5 0-16,-1 1 1 0,6 0-1 0,-12-20-3 0,16 17 2 15,-9 2 0-15,9-14 0 0,-9 2 0 0,-7-7-2 0,21 7 2 16,-11-3 0-16,10-4 0 0,-12 0 0 0,-8 0-2 0,19 0 2 16,-12 0 1-16,-1-2-1 0,5-5 0 0,-11 7-2 0,7-7 2 15,-1-8-1-15,1 6 0 0,0-10 0 0,-7 19-1 0,0-7 2 16,4-16-1-16,-4 16 0 0,0-13 0 16,0 20-1-16,0-5 1 0,-4-5 0 0,-3 4-1 0,0-1 0 15,7 7 0-15,-3-5 0 0,-18 3-2 16,15 2-3-16,-15 0-4 0,21 0 9 0,-16 0-16 15,-5 4-7-15,2-4-12 0,-9 0-5 0,28 0 40 0,-30-2-45 0,30 2 45 0</inkml:trace>
  <inkml:trace contextRef="#ctx0" brushRef="#br0" timeOffset="29319.3336">6149 12397 6 0,'0'0'0'0,"6"0"2"0,-6 0-2 0,7 17 1 0,-7-17-1 0,25 7 2 16,-20 8-1-16,2-15 0 0,15 0 1 0,-22 0-2 0,5 7 3 15,3-2 1-15,-6-1 1 0,2 4 1 0,-4-8-6 0,3 3 6 16,-3 2 1-16,5-1 0 0,-5 0 2 0,0-4-9 0,0 4 10 16,0 3 0-16,0-5-2 0,0-2 0 0,0 0-8 0,0 5 6 15,0-2-1-15,0-3-1 0,0 0-4 0,0 7 4 16,0-7-4-16,0 0 3 0,0 3 1 0,-5-3 0 16,5 0-4-16,0 0 3 0,0 0-6 0,0 0 9 0,0 0-3 15,0 4 1-15,-7-4-1 0,7 0-3 0,0 0 2 16,-2 0 1-16,-3 0 0 0,-1 0 0 0,6 0-3 0,-6 5 2 15,-1-5 1-15,-13 0-1 0,17 0 0 0,3 0-2 0,-19 0 2 16,13 0-1-16,-21 0 1 0,21 0-1 0,6 0-1 0,-28 0 1 16,11 0 0-16,-3 5 0 0,-4-2 0 0,24-3-1 0,-20 0 0 15,0 6 1-15,-3-1 0 0,1-3-1 0,22-2 0 0,-23 8 1 16,-1-3-1-16,1 0 1 0,-5-1-1 0,28-4 0 0,-24 3 0 16,-2 3 1-16,-1-2-1 0,-4-4 1 0,31 0-1 0,-30 0 0 15,-1 4 0-15,-4-4 0 0,5 0 0 0,30 0 0 0,-26 5 0 16,-5-5 0-16,3 0 0 0,-3 5 0 0,31-5 0 0,-26 0 1 15,-1 3-1-15,1-3 0 0,1 0 0 0,25 0 0 0,-27 5 0 16,-1-5 1-16,-2 0-2 0,4 0 1 0,26 0 0 0,-24-3 0 16,0-2 0-16,3-2 0 0,16 0 0 15,5 7 0-15,-22-4 0 0,15-4 0 0,1 7 0 0,-2 0 0 16,8 1 0-16,-5-3 1 0,0 3-1 0,2 0-1 16,0 0 1-16,3 0 0 0,0 0 0 0,0 4 0 0,-7-1-1 15,7 3 0-15,0-6 1 0,0 4-2 0,-3-4 1 0,3 4 0 16,0-4 0-16,0 0 1 0,-3 5-2 15,3 0 0-15,0-5-1 0,0 3-1 0,0-3 4 0,0 0-6 16,0 5-2-16,0 1-4 0,0-6-3 0,0 0 15 0,0 0-20 16,0 3-6-16,0-3-3 0,0 0 6 0,0 0 23 0,0 0-23 0,0 0 23 0</inkml:trace>
  <inkml:trace contextRef="#ctx0" brushRef="#br0" timeOffset="29937.9749">4939 12629 14 0,'0'0'0'16,"-8"-2"6"-16,8 2-6 0,-5 0 7 0,-16 0 0 0,17 0 1 15,-3 4 0-15,7-4-8 0,-6 6 7 0,0-1 0 0,-1 3-1 16,0 10-1-16,7-18-5 0,-4 8 5 15,1 12 0-15,-3-13-1 0,6 16 1 0,0-23-5 0,0 8 4 16,0 16 0-16,0-18 0 0,2 19 0 0,-2-25-4 0,4 8 3 16,3 11-1-16,11-16 0 0,-13 5 0 0,-5-8-2 0,10 18 1 15,7-18 0-15,-9 5 0 0,9-1 0 0,-17-4-1 0,6 0 1 16,14 0 0-16,-12-2 0 0,12-5 0 0,-20 7-1 0,7-8 0 16,-1-11 1-16,11 11-1 0,-14-18 0 0,-3 26 0 0,7-22 1 15,0 4-1-15,-3-5 1 0,-4-1-1 0,0 24 0 0,0-18 0 16,0 0 0-16,-8-1 0 0,3 14 1 0,5 5-1 0,-5-10 0 15,-2 1 0-15,0 4 0 0,1 2 0 0,6 3 0 0,-6-2 0 16,-1 2 1-16,0 0-1 0,0 0 0 0,7 0 0 0,-6 5 1 16,-2-3-1-16,5 5 0 0,-1-2 1 15,4-5-1-15,-2 7 0 0,-6-1 0 0,5 2 0 0,3-1 0 0,0-7 0 16,0 20 0-16,0-16 1 0,0 13 0 16,0-13-1-16,0-4 0 0,3 7 1 0,-3 0-1 15,8-3 0-15,-2 2 1 0,-6-6-1 0,8 0 0 0,1 0 1 16,8 0-1-16,-13 0 1 0,-4 0-1 0,6-3 0 15,0-2 0-15,1-2 1 0,5-10-1 0,-12 17 0 0,5-9 1 16,3-8-1-16,-5 9 0 0,-1-11 0 0,-2 19 0 0,0-8 0 16,0-10 1-16,0 13-1 0,-5-3 0 0,5 8 0 0,-4-11 1 15,-13 3-1-15,11 1 0 0,-11 5 0 0,17 2 0 0,-7-2 1 16,-13 2-1-16,17 4 0 0,-5 1 1 0,8-5-1 0,-6 17 0 16,-11-13 1-16,17 14-1 0,-4-13 0 0,4-5 0 0,0 19 1 15,-8-19-1-15,8 19 0 0,0-19 0 0,0 0 0 0,0 7 0 16,0-4 1-16,0-3-1 0,0 5 0 0,0-5 0 0,5 0-1 15,-2 0-1-15,1 0-2 0,-4 0 4 0,3-1-8 16,-3 1-5-16,6 0-5 0,-6 0-8 0,0 0 26 0,0 0-29 16,-3 0-2-16,3 0 31 0</inkml:trace>
  <inkml:trace contextRef="#ctx0" brushRef="#br0" timeOffset="30572.7564">3639 13244 31 0,'0'0'0'16,"0"-2"10"-16,0 2-10 0,0-2 5 16,0 2-2-16,0-3 1 0,0 3 2 0,0 0-6 0,0 0 6 15,2 0 1-15,1 5-1 0,5 1-1 0,-8-6-5 0,20 26 4 16,-14-10 0-16,18 5-1 0,-8-1 0 0,-16-20-3 0,21 27 3 16,1 4 0-16,-3-1 0 0,9 6-1 0,-28-36-2 0,19 33 1 15,3-2 1-15,1 4 0 0,-4-7 0 0,-19-28-2 0,19 27 2 16,0-3 1-16,-12-5-1 0,9 1 0 0,-16-20-2 0,7 5 1 15,5 2 0-15,-7-1 0 0,6-2 0 0,-11-4-1 0,7 0 1 16,0-2 0-16,-3-3 0 0,-2-15 0 0,-2 20-1 0,6-6 1 16,-1-21 0-16,-5 5-1 0,6-3 1 0,-6 25-1 0,8-26 1 15,-5-5-1-15,3-1 1 16,1-4 0-16,-7 36-1 0,10-37 1 0,6-4 0 0,-11 10 0 16,4-3 1-16,-9 34-2 0,8-35 1 0,12 5 0 15,-13-2 1-15,-1 6 0 0,-6 26-2 0,6-28 0 16,5 10 1-16,-3-2-1 0,-3 14 1 0,-5 6-1 0,4-8 0 15,0 3 0-15,-1 3 0 0,-1-3 0 0,-2 5 0 0,0 0-1 16,0-3-1-16,0 3 0 0,0 0-1 0,0 0 3 0,0 0-5 16,5 8-5-16,-5 13-6 0,3-14-10 0,-3-7 26 0,0 24-33 0,0-7-12 0,0-17 45 0</inkml:trace>
  <inkml:trace contextRef="#ctx0" brushRef="#br0" timeOffset="30880.9382">4353 13568 42 0,'0'0'0'16,"0"-4"13"-16,0-4-5 0,0 3-1 15,0-4 0-15,0 9-7 0,0-5 8 16,0-2 0-16,7 3 0 0,0 0-2 0,-7 4-6 0,17-7 4 15,-11 0 0-15,15 2-1 0,-16 0-1 0,-5 5-2 0,29-8 3 16,-10 2-1-16,2 1 0 0,3 0 0 0,-24 5-2 0,16-5 2 16,6 0-1-16,-3-1 0 0,-2-2 0 0,-17 8-1 0,6-3 1 15,13-6 0-15,-14 5-1 0,2 3 1 0,-7 1-1 0,7 0-1 16,0-3 1-16,-4 3-1 0,2 0-3 0,-5 0 4 0,2 0-6 16,-2 0-6-16,0 0-6 0,0-5-8 0,0 5 26 0,-7-6-26 15,-19-14 5-15,19 13-1 0,7 7 22 0</inkml:trace>
  <inkml:trace contextRef="#ctx0" brushRef="#br0" timeOffset="31084.9808">4482 13276 40 0,'0'0'0'0,"0"7"21"15,0 11-6-15,0 0-6 0,0-18-9 0,0 19 7 0,0-19-7 0,3 19 7 16,1 1 0-16,2 7 0 0,-6-27-7 0,7 29 6 15,0 0-2-15,-1-1-1 0,1-1-1 0,-1-2-1 0,-6-25-1 0,8 26 1 16,-5 1 1-16,5-5-1 0,-5-2 0 0,-3-20-1 0,2 9 0 16,-2 8 0-16,4-13-3 0,-1 4-4 0,-3-8 7 0,0 4-14 15,0-4-11-15,0 0-7 0,0 0 32 0,-7-7-45 0,7 7 45 0,0 0 0 0</inkml:trace>
  <inkml:trace contextRef="#ctx0" brushRef="#br0" timeOffset="32149.6786">1446 10926 34 0,'0'0'0'16,"-5"-4"22"-16,3 4-7 0,-5 0-6 0,7 0-9 0,0 0 7 16,0 0-1-16,0 0 1 0,0 6-2 0,0-6-5 0,4 5 5 15,1 16-1-15,3-20-1 0,2 19-1 0,-10-20-2 0,17 7 3 16,-9 17-1-16,8-7 1 0,-5 6 0 0,-11-23-3 0,23 21 3 15,-7 5-1-15,6-2 0 0,-6 2 0 0,-16-26-2 0,20 32 2 16,1 2 0-16,-5-5 0 0,6 8-1 0,-22-37-1 0,16 31 2 16,-9-2-1-16,17 3 1 0,-18-6-1 0,-6-26-1 15,21 22 1-15,-15-1 0 0,11-14 0 16,-10 9-1-16,-7-16 0 0,10 0 0 0,6 0 0 16,-11 0 1-16,-2-5-1 0,-3 5 0 0,7-10 1 15,0-12-1-15,-1 1 1 0,-3-11 0 0,-3 32-1 0,7-34 1 16,-3-3 0-16,3 0 1 0,-1 1-1 0,-6 36-1 0,6-36 1 15,-1 3 1-15,1 2-1 0,2 2 0 0,-8 29-1 0,3-29 2 16,-1-1-2-16,6 2 1 0,-8-6-1 0,0 34 0 0,6-32 1 16,1 6-1-16,-3-1 0 0,2 9 1 0,-6 18-1 0,6-24 1 15,-1 0-2-15,-3 17 1 0,5-14-1 0,-7 21 1 0,0-6 0 16,8-1 0-16,-8 3 0 0,2 1-2 0,-2 3 2 0,4 0-2 16,-4 0-2-16,7 0-1 0,-5 7-3 0,-2-7 8 0,5 7-11 15,-2 10-3-15,1-13-5 0,-4 20-5 0,0-24 24 0,0 5-28 16,0 14 4-16,31 23-4 0,-31-42 28 0</inkml:trace>
  <inkml:trace contextRef="#ctx0" brushRef="#br0" timeOffset="32714.2347">2076 11209 28 0,'0'0'0'16,"0"0"19"-16,0-5-2 0,0 5-17 0,0 0 12 16,2-2-3-16,3 2-1 0,-5-2-1 0,0 2-7 0,3-2 6 15,1 1-1-15,2-7 0 0,1 4-1 0,-7 4-4 0,6-3 4 16,1-4 0-16,-2 4 0 0,4-5-1 0,-9 8-3 0,9-3 3 16,9-4-1-16,-11 0 0 0,0 3 1 0,-7 4-3 0,16-6 2 15,-8 3-1-15,2-1 1 0,10-1-1 0,-20 5-1 0,7-3 2 16,9 0-1-16,-8 3 0 0,9-2 0 0,-17 2-1 0,6-3 2 15,11 3-2-15,-9-4 1 0,-3 4-1 0,-5 0 0 0,8-3 1 16,-2 3 0-16,-2-2-1 0,3 2 1 0,-7 0-1 16,2-2 0-16,2 0 1 0,-4-1-1 0,0 1 1 15,0 2-1-15,0-3-1 0,0 3 1 0,0-3 1 0,-6 1-1 0,6 2 0 16,-7-2 1-16,-11 2-1 16,13 0 0-16,-17 0 0 0,22 0 0 0,-6 0 0 0,-22 4 0 15,23 2 0-15,-23 1 0 0,28-7 0 0,-17 7 1 16,10 0-1-16,-13 10 0 0,13-14 0 0,7-3 0 0,-7 8 0 15,-11-2 0-15,18 12 1 0,0-18-2 0,0 0 1 0,-5 6 0 16,5 1 1-16,0-1-2 0,0-4 2 0,0-2-1 0,0 7 0 16,0-7 0-16,3 0 0 0,-1 0 0 0,-2 0 0 0,8 0 0 15,-1-1 0-15,-4-5 1 0,4 4 0 0,-7 2-1 0,4-6 0 16,2-1 1-16,11 1-1 0,-10-2 1 0,-7 8-1 0,10-18 0 16,7 10 1-16,-10 0 0 0,-1-9-1 0,-6 17 0 0,10-7 1 15,-2-3-1-15,-3-5 1 0,13 9 0 0,-18 6-1 0,0-5 1 16,3 2-1-16,5 0 1 0,-8 1-1 0,0 2 0 0,6-3 1 15,-6 3-1-15,3 0 1 0,2 0 0 0,-5 0-1 0,0 0 0 16,0 0 0-16,0 0 1 0,0 0-1 0,0 0 0 0,0 0 0 16,0 0-3-16,-5 5-3 0,2-5-7 0,3 0 13 15,-6 3-24-15,2 2-21 0,4 1-25 0,0-6 70 16</inkml:trace>
  <inkml:trace contextRef="#ctx0" brushRef="#br0" timeOffset="36402.8904">5494 3450 10 0,'0'0'0'16,"-2"5"4"-16,2 15 0 0,0 7 0 0,0-27-4 0,0 29 3 15,0 3 1-15,0-4-1 0,0-1 0 0,0-27-3 0,0 37 4 16,6-3 0-16,1 7 0 0,0-1-1 0,-7-40-3 0,3 38 3 16,1 0 0-16,2-4 1 0,0-1-1 0,-6-33-3 0,5 29 4 15,-3-1-1-15,2-6 0 0,-4-1 0 0,0-21-3 0,3 26 4 16,2 0-1-16,-5 0 0 0,0 1-1 0,0-27-2 0,0 19 2 16,0 3-1-16,0-6 1 0,-5-9-1 0,5-7-1 0,-3 20 2 15,3-20-1-15,-4 7 0 0,-3-7 0 0,7 0-1 0,-3 0 2 16,0-7-1-16,-3-11 0 0,-1 9 0 0,7 9-1 15,-7-26 1-15,0 1 1 0,-10 1-1 0,13-11 1 0,4 35-2 0,-7-40 2 16,-17-1-1-16,22-8 1 0,-19 0-1 16,21 49-1-16,-3-52 2 0,-14 2 0 0,10 8-1 0,4 13 2 15,3 29-3-15,-3-26 2 0,3 10 0 0,-7 12-1 16,7-3 0-16,0 7-1 0,0-1 0 0,0 1 1 16,0 0 0-16,0 20 0 0,0-20-1 0,0 8 0 15,0 15-1-15,0 1 1 0,3 8 0 0,-3-32 0 0,4 39 0 16,-1 2 0-16,5 6 1 0,-6-1-1 0,-2-46 0 0,3 45-1 15,0-4 2-15,2 0-1 0,-5 1 0 0,0-42 0 0,2 38 0 16,2 0 0-16,-4-1 0 0,0-8 0 0,0-29 0 0,0 24 1 16,0-6-2-16,0-15 1 0,0 2 0 0,0-5 0 0,-6 0 0 15,6 0 1-15,-5-18-1 0,2-4 1 0,3 22-1 0,0-29 1 16,-3-13-1-16,3-5 1 0,-7-7-1 0,7 54 0 0,-3-63 0 16,0-7 1-16,-4 2 0 0,3-6 0 0,4 74-1 0,-3-74 1 15,-3 7 1-15,6 4-1 0,0 17 1 0,0 46-2 0,0-43 2 16,0 8-1-16,2 10 1 0,2 10-2 0,-4 15 0 0,0-3 1 15,3 3 0-15,1 0 0 0,-4 18-1 0,0-18 0 0,3 27 0 16,4 9 1-16,1 9-1 0,-6 8 0 16,-2-53 0-16,6 56 0 0,-1 4 0 0,-3 1 0 15,-2 1 1-15,0-62-1 0,0 56 0 0,0-5 1 16,0-8-1-16,-2-8 1 0,2-35-1 0,-5 29 0 0,-1-3 0 16,4-21 0-16,-3 11 0 0,5-16 0 0,0 0 0 15,0 0 0-15,0 0 0 0,0-1 0 0,0 1 0 0,0-20 0 16,0-6 0-16,0-10 0 0,0-6 1 0,0 42-1 0,0-54-1 15,-6-4 1-15,6-8 0 0,-4 1 0 0,4 65 0 0,0-66 0 16,-3 8 1-16,3 6-1 0,0 6 0 0,0 46 0 0,0-31 0 16,3 11 1-16,1 13-1 0,-4 5 0 0,0 2 0 0,3 0-1 15,0 4 1-15,2 29 1 0,0-10-1 0,-5-23 0 0,3 32 0 16,2 1 1-16,1 5-1 0,-3 0 1 0,-3-38-1 0,5 41 0 16,-5-4 0-16,3 1 0 0,-3-5 0 0,0-33 0 0,0 37 0 15,0-6-1-15,0-2 1 0,0-2 0 0,0-27 0 0,0 25 0 16,0-8 1-16,0 1 0 0,0-13-1 0,0-5 0 0,0 8 1 15,0-1-2-15,0-2 1 0,0-5 1 0,0 0-1 0,2 0 0 16,-2 0 1-16,0-7 0 0,0-3 0 0,0 10-1 16,0-21 0-1,-5 13 1-15,5 4 0 0,-5-21-1 0,5 25 0 0,-3-6 0 0,3-11 0 16,-6 11 1-16,1-4-1 0,5 10 0 0,-3-10 0 16,3 4 1-16,0-2-1 0,-3 2 0 0,3 6 0 0,0-6 2 0,0 6-2 0,-7-3 0 15,7 0 0-15,-3 3 0 0,3 0 0 0,0 0 0 16,-3-1 0-16,3-1 0 0,0 2 0 0,0 0 0 0,0 0 1 0,0 0-2 0,0 0 1 15,0 0 1-15,0 0-1 0,0 0-1 0,0 0 2 16,0 0-1-16,0 0 0 0,0 0 0 0,0 0-1 0,0 0 2 0,0 0-2 0,0 0 2 16,0 0 0-16,0 0-3 0,0 0 4 0,0 0-2 0,0 0 0 15,0 0 0-15,0 0 0 0,0 0 0 0,0 0 1 0,0 0-2 0,0-5 2 16,0 5-1-16,0 0 0 0,0-6 0 16,0 4 0-16,0-3 0 0,0 3 1 0,0 2-1 0,-4 0-1 15,4 0 0-15,-3 0-2 0,3 0-4 0,-7 0-6 0,7 0 13 0,0 0-26 16,-4 0-21-16,2-1-16 0,2 1 63 15,0 0 0-15</inkml:trace>
  <inkml:trace contextRef="#ctx0" brushRef="#br0" timeOffset="114404.4252">5871 4379 8 0,'0'0'0'16,"0"0"6"-16,0 0-3 0,0 0-2 0,0 0-1 0,0 0 1 16,-3 0 1-16,-2 0-1 0,5 0 0 0,0 0-1 0,-6 0 1 15,4 0 0-15,2 0 0 0,0 0 0 0,0 0-1 0,0 0 1 16,-5 0 1-16,5 0 0 0,0 0 0 0,0 0-2 0,-3 0 3 16,3-3 1-16,-6 2 0 0,6 0 0 0,0 1-4 0,-4-6 4 15,4 4 1-15,-4-1 0 0,-3 1-1 0,7 2-4 16,0 0 4-16,-2-1 0 0,2 1-1 0,-4 0 0 0,4 0-3 15,-8 0 2-15,6 0 1 16,-1 0-1-16,-5 0 0 0,8 0-2 0,-3 0 3 16,1 3-1-16,2-3 0 0,-5 0-1 0,5 0-1 0,-7 5 1 15,7 1 0-15,-2-6 0 0,2 2 0 0,0-2-1 0,-5 7 1 16,5-2-1-16,0-2 1 0,0 1-1 0,0-4 0 0,0 0 0 16,0 5 0-16,0-2 0 0,0 4 0 0,0-7 0 0,0 4 1 15,0-1-1-15,5 3 0 0,-3-2 0 0,-2-4 0 0,0 3 1 16,4 3-1-16,-1-3 0 0,2 1 0 0,-5-4 0 0,2 8 0 15,4-1 0-15,-1 1 0 0,0 8 0 0,-5-16 0 0,5 3 0 16,-2 4 1-16,3-2-1 0,1 3 0 0,-7-8 0 0,4 6 0 16,3 1 0-16,-4-4 0 0,5 2 0 0,-8-5 0 0,2 6 0 15,4-6 1-15,2 0-1 0,-1 0 0 0,-7 0 0 0,3 0 1 16,3 0-1-16,-2 0 0 0,3 0 0 0,-7 0 0 0,7-5 0 16,-1-1 0-16,1 2 1 0,-4-6-1 15,-3 10 0-15,3-18 0 0,2 11 1 0,-2-12-1 0,-1 12 1 16,-2 7-1-16,0-20 1 0,5 13 0 0,-5-16-1 0,0 17 1 15,0 6-1-15,0-21 1 0,0 16-1 0,-5-13 1 16,0 10-1-16,5 8 0 0,-5-6 1 16,2-1 0-16,0 2 0 0,-4 0-1 0,7 5 0 0,-3-7 1 15,0 0-1-15,-4 2 0 0,7 2 0 0,0 3 0 0,-4-3 0 16,4 1 0-16,-3-1 1 0,3 3-1 0,0 0 0 0,-6 0 1 16,2 0-1-16,4 0 1 0,-3 5-1 0,3-5 0 0,-7 5 0 15,4 1 0-15,3 1 0 0,-5 0 0 0,5-7 0 0,-6 17 0 16,4-12 1-16,2 1-1 0,-5 12 0 0,5-18 0 0,0 0 0 15,-3 5 0-15,3 17 0 0,0-17 0 0,0-5 0 0,0 7 0 16,0-1 1-16,0 10-1 0,0-16 0 0,0 0 0 0,0 7 0 16,0 0 0-16,0-2 0 0,0 0 0 0,0-5 0 0,0 3 0 15,3 4 1-15,-3-4-2 0,0-3 2 0,0 0-1 0,0 0 0 16,0 0 0-16,0 0 1 0,0 0-1 0,0 0-1 0,0 0 2 16,0-3-1-16,0-4 1 0,0 4-1 0,0 3 0 0,0-5 0 15,0 0 0-15,0 2-2 0,0 3-4 16,0 0 6-16,0 0-12 0,5 0-11 0,0 0-5 0,3 0-18 0,-8 0 46 15,0 0 0-15</inkml:trace>
  <inkml:trace contextRef="#ctx0" brushRef="#br0" timeOffset="116014.5525">10696 4657 13 0,'0'0'0'0,"0"0"3"16,0-1 0-16,0-2 0 0,0 1 1 0,-4 2 2 0,4 0-6 0,-4 0 5 15,4 5 1-15,-6 0-1 0,6 2-1 0,0-7-4 0,0 7 3 16,0 1 0-16,0 7 0 0,0-15 0 0,0 0-3 16,0 20 3-16,0-17 1 0,0 3-1 0,0 1 1 0,0-7-4 0,0 7 3 15,0 13-1-15,3-20 1 0,0 5-1 16,-3-5-2-16,0 8 2 0,4-2 0 15,0 1 0-15,3-2-1 0,-7-5-1 0,6 4 1 0,-3-4 0 16,4 6-1-16,1-6 1 0,-8 0-1 0,6 0 1 16,2 0-1-16,-3 0 1 0,6-2-1 0,-11 2 0 0,10-8 1 15,-4-9 0-15,15 11 0 0,-18-10 0 0,-3 16-1 0,7-7 2 16,3-13-1-16,-4 14 1 0,2-16-1 0,-8 22-1 0,4-5 1 16,-2-4 0-16,2 0 0 0,-4 0 0 0,0 9-1 0,3-18 0 15,-3 15 1-15,0-4-1 0,0-1 0 0,0 8 0 0,0-9 1 16,-3 4-1-16,-3-3 1 0,2 0 0 0,4 8-1 0,-3-10 0 15,3 2 1-15,-7 0-1 0,-1 1 1 0,8 7-1 0,-6-9 0 16,-10 4 0-16,16 0 1 0,-8 4 0 0,8 1-1 0,-7-6 0 16,1 0 1-16,3 5-1 0,-2-6 1 0,5 7-1 0,-6-1 1 15,2-1-1-15,1 2 1 0,-2 0-1 0,5 0 0 0,-8 0 0 16,4 0 1-16,4 0-1 0,-2 8 0 0,2-8 0 0,-5 3 1 16,-1 3-1-16,6 1 0 0,-4 12 1 0,4-19-1 15,-3 5 0-15,-3-3 0 0,6 6 0 16,0-1 0-16,0-7 0 0,0 6 1 0,0 1-1 15,0-1 0-15,-5 2 0 0,5-8 0 0,0 5 0 0,-2 4 0 16,2-7 0-16,0 4-1 0,0-6 1 0,0 4 1 16,0-1 0-16,0 3 0 0,0-6-1 0,0 0 0 15,0 0 1-15,0 0-1 0,0 0-1 0,0 0 0 16,0-3 0-16,0 0 0 0,0 0 1 0,0 3 0 0,0-1 0 16,0-2-2-16,0-3-2 0,2 4-3 0,-2 2 7 0,8-9-10 15,-2 4-5-15,1-3-8 0,1 2 0 0,-8 6 23 0,30 0-35 16,-30 0 35-16</inkml:trace>
  <inkml:trace contextRef="#ctx0" brushRef="#br0" timeOffset="119389.4696">3686 6181 19 0,'0'0'0'16,"-17"-5"3"-16,10-17 1 0,-14 5 0 0,21 17-4 0,-7-7 5 15,4-15 2-15,-1 13 0 0,4-9 0 0,0 18-7 0,0-11 7 16,-6-6-1-16,6 7 0 0,0 1-1 0,0 9-5 0,-4-16 4 16,4 13 0-16,0-5 0 0,0 5-1 0,0 3-3 0,0-2 2 15,0-1 0-15,4 3 0 0,2 5-1 0,-6-5-1 0,7 23 2 16,0-3-2-16,9 17 2 0,-8 4 0 0,-8-41-2 0,7 51 1 16,-1 5 1-16,5 7-2 0,0-1 1 15,-11-62-1-15,5 67 0 0,3-5 1 0,-3-4-1 16,0-5 0-16,-5-53 0 0,0 49 1 15,0-9-1-15,0-8 1 0,0-5 0 0,0-27-1 0,0 17 2 16,0-9-1-16,0-1 1 0,0-2-1 0,0-5-1 0,0 0 1 16,0 0 0-16,0-5 1 0,-5-15-1 0,5 20-1 0,-2-21 0 15,-6-4 1-15,5-10 0 0,0-5-1 0,3 40 0 0,-2-41 1 16,-6-7-1-16,5-2 1 0,0-5-1 0,3 55 0 0,-8-61 0 16,2 4 0-16,6 0 1 0,0 3-1 0,0 54 0 0,0-49-1 15,0 8 0-15,3 6 1 0,0 13-1 0,-3 22 1 0,0-23 0 16,8 14 0-16,-8 2 0 0,6-2 0 0,-6 9 0 0,0-6 0 15,3 6 0-15,2 0-1 0,-3 6 1 0,-2-6 0 0,6 25 0 16,-1-1 1-16,-2 8 1 0,-1 2-1 0,-2-34-1 0,5 41 1 16,-5-2-1-16,3 3 0 0,-3-2 0 0,0-40 0 0,0 41 0 15,0-7 0-15,-3-3 0 0,-4-4 1 0,7-27-1 0,-3 21-1 16,3 4 0-16,0-20-1 0,0 18-3 0,0-23 5 0,0 0-9 16,0 2-3-16,3 4-5 0,4-6-4 0,-7 0 21 15,3-2-19-15,3-17 3 0,23 19-10 0,-29 0 26 16</inkml:trace>
  <inkml:trace contextRef="#ctx0" brushRef="#br0" timeOffset="121159.7105">3788 6384 17 0,'0'0'0'16,"-22"7"8"-16,19-2 0 0,-4 17 1 0,7-22-9 0,-17 6 11 15,17 1 0-15,0-4-2 0,-3 5 0 0,3-8-9 0,0 4 8 16,0 2-2-16,0-1 0 0,0-2-2 0,0-3-4 0,3 6 4 15,1-2 0-15,3 0 0 0,-1 1-1 0,-6-5-3 0,10 0 4 16,12 0-1-16,-17 0-1 0,16 0 1 0,-21 0-3 0,8 0 2 16,15 0 1-16,-7 0-1 0,8-3 0 0,-24 3-2 0,17-2 2 15,3 2-1-15,4-4 1 0,-7 3-1 0,-17 1-1 0,20-3 1 16,2-1 0-16,-3 1 0 16,1-4 0-16,-20 7-1 0,24-5 2 0,-4 0-1 0,3-3 0 15,1 2 0-15,-24 6-1 0,19-7 1 0,4 2-1 0,-4 0 1 16,3-1-1-16,-22 6 0 0,20-1 1 15,4-4 0-15,-5 0-1 0,2 0 1 0,-21 5-1 0,21-8 1 16,-2 3-1-16,6-3 1 0,-2 3-1 0,-23 5 0 0,24-8 1 16,-1 3-1-16,1-15 1 0,4 15-1 0,-28 5 0 0,26-9 0 15,-2 3 0-15,3-2 1 0,4 1-1 0,-31 7 0 0,27-7 0 16,-1 0 0-16,5 6 0 0,-4-4 0 0,-27 5 0 0,31 0 0 16,-4 0 1-16,1 0-1 0,-1 0 0 0,-27 0 0 0,26 0 0 15,-3 0 0-15,1 6 1 0,4-6-1 0,-28 0 0 0,24 6 0 16,7-6 0-16,-1 0 0 0,-2 0 1 0,-28 0-1 0,30 0 0 15,1-4 0-15,-5-4 0 0,4 6 0 0,-30 2 0 0,31-3 0 16,4-4 0-16,-5 1 0 0,3 3 0 0,-33 3 0 0,37-8 0 16,-7 4 0-16,5-2 0 0,-4 4 0 0,-31 2 0 0,26-2 0 15,1 2 0-15,4 0 0 0,-4 0 1 0,-27 0-1 0,25 0 0 16,1 2 0-16,-3 5 1 0,5-7-1 0,-28 0 0 0,26 4 0 16,5-3 0-16,-4-1 0 0,4 8 0 0,-31-8 0 0,27 3 1 15,3-3-1 1,-3 0 0-16,2 0 0 0,-29 0 0 0,26 4 0 0,1 2 1 15,-1-6-1-15,-1 3 0 0,-25-3 0 0,23 0 1 16,2 0-1-16,-2 0 0 0,-2 0 0 0,-21 0 0 0,26 0 0 16,-4 0 0-16,0 0 0 0,6 5 0 0,-28-5 0 0,19 0 1 15,5 5-1-15,5-2 1 0,-10 2-1 0,-19-5 0 0,24 7 1 16,-1-2-1-16,-1-3 0 0,1 6 0 0,-23-8 0 0,24 5 0 16,-1-2 0-16,-2-3 0 0,2 6 0 0,-23-6 0 0,26 0 0 15,-5 0 0-15,3 0 0 0,-8-2 1 0,-16 2-1 0,21-6 0 16,1 0 0-1,-4 3 0-15,7-2 1 0,-25 5-1 0,20-2 0 0,1-3 0 0,-1 0 0 0,3 3 0 0,-23 2 0 0,21-1 0 16,-1-3 1-16,0 2-1 0,1 2 0 0,-21 0 0 0,20-1 0 16,3 1 0-16,-5 0 0 0,1 0 1 0,-19 0-1 0,18 3 0 15,-1 2 0-15,0 2 0 0,3-2 0 0,-20-5 0 0,18 7 0 16,-1-2 0-16,3 1 0 0,-4 0 0 0,-16-6 0 0,25 4 0 16,-10-1 1-16,6 2-1 0,-4 0 0 15,-17-5 0-15,10 0 0 0,18 0 0 0,-12 0 0 16,5 0 0-16,-21 0 0 0,21 0 0 15,-2 0 1-15,-2-3-1 0,4 1 0 0,-21 2 0 0,21 0 0 16,1 0 0-16,2 0 0 0,0 0 0 0,-24 0 0 0,23 0 0 16,-2-5 0-16,3 5 0 0,0 0 0 0,-24 0 0 0,24 5 1 15,0 0-1-15,-1-1 0 0,2 1 0 0,-25-5 0 0,22 0 0 16,1 0 1-16,1 0-1 0,4 0-1 0,-28 0 1 0,25 0 0 16,-3 0 0-16,6 0 0 0,-4 0 0 0,-24 0 0 0,26 0 0 15,1 0 0-15,0 0 0 0,1 0 0 0,-28 0 0 0,28 0 0 16,-2 5 0-16,1-3 0 0,-1-2 0 0,-26 0 0 0,29 8 0 15,-3-3 0-15,4 1 0 0,2-3 0 0,-32-3 0 0,33 5 0 16,0-5 0-16,5 0 0 0,-3 0 0 0,-35 0 0 0,36 0 0 16,2 0 0-16,-5-3 0 0,-5 1 0 0,-28 2 0 0,31-3 0 15,-1-3 0-15,1 2 0 0,-5 1 0 0,-26 3 0 0,30-6 0 16,-6 4 0-16,4 0 0 0,0-1 0 0,-28 3 0 0,30 0 0 16,-7 0 1-16,8 0-2 15,-7 0 1-15,-24 0 0 0,26 0 0 0,4 0 0 16,-3 0 0-16,4 0 0 0,-31 0 0 0,27 0 0 15,0 0 0-15,2 0 0 0,-6 0 0 0,-23 0 0 0,23 0 0 16,0-5-1-16,-1 5 1 0,1 0 1 0,-23 0-1 0,21 0 0 16,5 0 0-16,-4 0 0 0,-3 0 1 0,-19 0-1 0,24-2 0 15,-4 0 0-15,-3-1-1 0,3 1 1 0,-20 2 0 0,21-5 0 16,-1 4 0-16,4-1 0 0,-4-1 0 0,-20 3 0 0,25-1 0 16,-2 1 0-16,1 0 0 0,-5 0 1 0,-19 0-1 0,25 0 0 15,-6 4 0-15,1-1 0 0,2-3-1 0,-22 0 1 0,19 0 0 16,1 0 0-16,-2 0 0 0,5 0 1 0,-23 0-1 0,17 0 0 15,4-1 0-15,-1-4 0 0,-3-2 0 0,-17 7 0 0,21-16 0 16,-2 11 0-16,2-2 0 0,-5 0 0 0,-16 7 0 0,21-3 0 0,-21 3 0 0,22-5 0 16,-7 0 0-16,2 2 0 0,-17 3 0 0,18-4 0 0,-18 4 0 0,16-2 0 15,5 1 0-15,-15 1 0 0,-6 0 0 0,29 0 0 16,-24 0 0-16,20 3 0 0,-5-3 0 0,-20 0 0 0,16 0 0 16,1 0 0-16,0 0 0 0,4 0 0 0,-21 0 0 0,16 0 1 15,-16 0-1-15,17-2 0 0,1 1-1 0,1-2 1 16,0 0 0-16,-19 3 0 0,5-5 0 15,19 2 1-15,-17 3-1 0,13 0-1 0,-20 0 1 0,7-1 0 16,-1 1 0-16,4 0 0 0,-10 0 0 0,8 0 0 0,-8 0 0 0,10 0 0 16,-4 0 0-16,1 0 0 0,-7 0 0 0,7 1 0 0,-7-1 0 0,5 0 0 15,0 0 0-15,2 0 0 0,-1 0 0 0,-6 0 0 0,8 0 0 16,-2 0 1-16,1-1-1 0,-4-2 0 0,-3 3 0 0,4-6 0 16,3 2 0-16,-7 4 0 0,0 0 0 0,3-6 0 15,2 0 0-15,-3 1 0 0,4-4 0 0,-2 3 0 0,-4 6 0 0,4-6 0 16,3 3 0-16,-7-2 0 0,3-3 1 0,-3 8-1 0,4-2 0 15,-4-3 0-15,2 0 0 0,2 1 0 16,-4 4 0-16,0-8 0 0,0 3 0 0,0-2 0 0,-6-2 0 0,6 9 0 0,0-17 1 16,-4 10-2-16,1-16-1 0,-4 4 0 0,7 19 2 0,-8-20-1 15,-8-2 1-15,9-8 0 16,0-1 0-16,7 31 0 0,-16-32 1 0,11-4-2 0,-13 4 2 16,13 4-1-16,5 28 0 0,-3-30 0 15,-3 9 0-15,-2-1 0 0,1 3 1 0,7 19-1 0,-2-8 0 16,-5-3 0-16,2 4 0 0,3-2 0 0,2 9 0 0,-8 0-1 15,5-2 1-15,0 2-1 0,3 0 1 0,0 0 0 0,-7 17 0 16,7-10 0-16,0 20 0 0,0-7 0 0,0-20 0 0,0 28-1 16,0 8 2-16,0 6 0 0,0 6-1 0,0-48 0 0,0 53 0 15,0-4 1-15,5 5 0 0,-5 0 0 0,0-54-1 0,2 52 2 16,-2 0-2-16,3-1 0 0,0-5 0 0,-3-46 0 0,8 41 0 16,-1-1 0-16,0-10 0 0,-1-8 0 0,-6-22 0 0,6 8 0 15,1 12 0-15,-7-20 0 0,4 0 0 0,-4 0 0 0,3 0 0 16,-3 0 0-16,5-4 0 0,-5-22 0 0,0 26 0 15,0-25 0-15,0-3 0 0,0-2 0 0,0-8 0 0,0 38 0 0,0-37 0 16,0 1-1-16,-5 2 1 0,5 5 0 0,0 29 0 0,0-23 0 16,0 17 0-16,0-4 0 0,0 10 0 0,0 0 0 0,0 0 0 15,0 3 0-15,0 22 0 0,0 1 0 0,0-26 0 16,0 35 0-16,-3 7 0 0,-1 6 0 0,-3 3 0 0,7-51 0 0,-6 46 1 16,0 0-2-16,-16-10 0 0,19-2-3 15,3-34 4-15,-3 25-9 0,-4-20-4 16,4 16-9-16,-3-21-16 0,6 0 38 0,-24-17-44 15,1-9-5-15,23 26 49 0</inkml:trace>
  <inkml:trace contextRef="#ctx0" brushRef="#br0" timeOffset="122802.1416">3553 6936 15 0,'0'0'0'0,"-3"0"3"16,3 0-3-16,-7 0 2 15,-14 6 0-15,21 1 1 0,-2 0 0 0,2-7-3 0,-3 20 4 16,-5-14-1-16,4 9 0 0,2-8 0 0,2-7-3 0,0 23 3 16,0-16-1-16,-4 13 2 0,4 0 0 0,0-20-4 0,0 20 5 15,-7-1 0-15,7 5 0 0,0 2 0 0,0-26-5 0,0 27 4 16,0 1-1-16,0-1-1 0,0 7 0 0,0-34-2 0,0 28 2 16,0-1 0-16,0 0 0 0,0-9 0 0,0-18-2 0,7 21 1 15,-1-4 1-15,-2 1-1 0,17 0 0 0,-21-18-1 0,10 18 2 16,14-1-1-16,-18-10 1 0,11 14-1 0,-17-21-1 0,7 5 1 15,3 1 0-15,7 2-1 0,-11-3 1 0,-6-5-1 0,21 0 1 16,-14 0 0-16,13-4 1 0,-13 1-1 0,-7 3-1 0,20-6 1 16,-14-14-1-16,16 13 1 0,-16-19-1 0,-6 26 0 15,7-18 1-15,13-3 0 0,-17 1-1 0,5 3 2 0,-8 17-2 16,3-21 1-16,0 13 0 0,5-14 0 0,-8 15 0 16,0 7-1-16,3-21 1 0,-3 10 0 0,0-11-1 0,0 15 1 15,0 7-1-15,-3-21 1 0,-5 16-1 16,-9-21 1-16,10 18-1 0,7 8 0 0,-17-21 1 15,10 13-1-15,-12-8 0 0,11 7 1 0,8 9-1 0,-19-7 0 16,11-2 0-16,-13 0 0 0,16 3 1 0,5 6-1 0,-18-2 0 16,11-1 0-16,-12 3 0 0,15 0 0 0,4 0 0 0,-17 0 1 15,11 5-1-15,-2 1 0 0,-15 1 0 0,23-7 0 0,-7 16 0 16,-16-16 0-16,15 8 0 0,1-2 0 0,7-6 0 0,-6 20 0 16,-1-17 0-16,5 3 0 0,-2 17 0 0,4-23 0 0,-7 7 1 15,7 10-1-15,0-12 0 0,0 19 0 0,0-24 0 0,0 17 0 16,0 3 0-16,3 1 0 0,5 0 0 0,-8-21 0 0,5 24 0 15,12-1 0-15,-7 1 0 0,15-4 0 0,-25-20 0 0,19 19 1 16,2 2-1-16,-14-15 1 0,20 17-1 0,-27-23 0 0,6 3 0 16,19 2 0-16,-20 2 0 0,20-3 0 0,-25-4 0 0,18 0 1 15,-2-4-1-15,4-11 0 16,-3 5 0-16,-17 10 0 0,16-26 0 0,-5 6 0 0,9-5 0 0,-12-2 0 16,-8 27 0-16,16-31 1 0,-10-1-1 0,2-5 1 15,-1 3-1-15,-7 34 0 0,4-34 1 0,-1-5-1 16,-1 4 1-16,-2-2-1 0,0 37 0 0,0-34 1 15,0 0-1-15,-2 2 0 0,-5 6 1 0,7 26-1 0,-21-24 0 16,14 3 1-16,-13 3 0 0,14 8-1 0,6 10 0 0,-25-20 0 16,20 12 0-16,-20 1 1 0,19 2-1 0,6 5 0 0,-22-3 0 15,16 3 1-15,-10 3-1 0,12 5 0 0,4-8 0 0,-7 18 0 16,-11-11 0-16,18 13 0 0,-5-12 0 0,5-8 0 0,-8 21 0 16,5-2 0-16,1 1 0 0,2 1 0 0,0-21 0 0,0 20 0 15,0 2 0-15,0 6 0 0,0-3 0 0,0-25 0 0,2 24 0 16,1-2 0-16,1 3 0 0,0-1 0 0,-4-24 0 0,0 23 0 15,5-2 0-15,0 1 0 0,-2-2 0 0,-3-20 0 0,7 22 0 16,-1-3 0-16,2 1 0 0,8-15 0 0,-16-5 0 0,6 24 0 16,4-21 0-16,8 4 0 0,-11-3 0 0,-7-4 0 0,20 0 0 15,-17 0 0-15,19-4 0 0,-17-17 1 16,-5 21-1-16,7-15 0 0,4-12 0 0,-5 1 0 0,4-3 1 0,-10 29-1 16,3-30 0-16,5-3 0 15,-5 4 1-15,-3 0-1 0,0 29 0 0,0-29 0 0,-6-1 1 16,-12 4-1-16,15 1 0 0,3 25 0 0,-21-27 1 15,16 6-1-15,-20 2 0 0,18 11 1 0,7 8-1 0,-24-19 0 16,18 12 0-16,-15 2 0 0,18 3 0 0,3 2 0 0,-16-6 1 16,8 6-1-16,2 0 0 0,-14 6 0 0,20-6 0 0,-4 17 0 15,-3-8 0-15,-9 13 0 0,12-2 0 0,4-20 0 0,-7 23 0 16,1 1 0-16,-1 0 0 0,0 1 0 0,7-25 0 0,-7 17 0 0,7-17 0 0,-6 19 0 16,3-12 0-16,3 17 0 0,0-24 0 0,0 16 1 15,-5-9-2-15,5 14 1 0,0-14 0 0,0 0 0 0,0-7 0 0,0 20-1 16,0-20-1-16,8 3-1 0,-2 5-4 0,-6-8 7 0,7 3-9 15,10 3-5-15,-11-6-5 0,-6 0 19 0,22 0-28 16,-17 0 1-16,13 0-9 0,-18 0 36 0</inkml:trace>
  <inkml:trace contextRef="#ctx0" brushRef="#br0" timeOffset="124457.8695">10073 7086 19 0,'0'0'0'0,"0"-1"7"0,0-5 0 0,0 4 2 16,0 2-9-16,0-6 8 0,0 4 1 15,2-1-2-15,-2 3 1 0,0 0-8 0,4-2 6 0,-4-1-1 16,3-1 0-16,0-1-1 0,-3 5-4 0,0-7 3 15,7 1 1-15,-3-4 0 0,-1 2-1 0,-3 8-3 0,5-18 4 16,-5 11-2-16,2-3 1 0,-2-8-1 0,0 18-2 0,0-7 2 16,0-12-1-16,0 12 0 0,0-10 0 0,0 17-1 0,0-5 1 15,0-5 0-15,0-6 0 0,0 9-1 0,0 7 0 0,0-6 0 16,0-2 1-16,0 7-1 0,-2-1 0 0,2 2 0 0,0 0 0 16,0 0 0-16,0 5 0 0,0 14 1 0,0-19-1 0,0 8 0 15,-5 12 0-15,5-4 0 0,0 2 0 0,0-18 0 0,0 21 0 16,0-1 0-16,0 1 0 0,0 2 0 0,0-23 0 0,0 23 0 15,0 2 0-15,0 0 0 0,5 2 0 0,-5-27 0 0,2 24 1 16,4 3-1-16,-2-2 0 0,2-3 0 0,-6-22 0 0,8 26 0 16,-2 2-1-16,1-3 1 0,0 1 0 0,-7-26 0 0,3 24 1 15,1-3-1-15,-1 0 0 0,-3-2 0 0,0-19 0 0,0 18 0 16,0 0 1-16,0 2 0 0,0-13 0 16,0-7-1-16,0 22 1 0,0-16-1 0,0 10 0 15,-3-10 1-15,3-6-1 0,-4 5 1 16,1-2 0-16,-4 2-1 0,4 0 1 0,3-5-1 0,-6 0 1 15,-12 3-1-15,11-3 2 0,2 0-1 0,5 0-1 0,-22 5 1 16,15-5 0-16,-17 0 1 0,18 0-1 0,6 0-1 0,-24 0 1 16,17 0-1-16,-13 0 1 0,13 0 0 0,7 0-1 0,-17 0 1 15,10 0 0-15,1 0-1 0,-1 0 0 0,7 0 0 0,-6 0 0 16,-1 0 1-16,0 3-1 0,0-3 0 0,7 0 0 0,-3 4 0 16,3 2 0-16,-4-3 0 0,4 2 1 0,0-5-1 0,0 5-1 15,0-5 2-15,0 0-1 0,0 3 0 0,0-3 0 0,0 5 0 16,4-5 0-16,-1 7 0 0,4-7 0 0,-7 0 0 0,7 0 0 15,0 0 0-15,-1 0 0 0,14 0 1 0,-20 0-1 0,4 0 0 16,16 0 0-16,-14 0 0 0,15 0 0 0,-21 0 0 0,10 0 0 16,10 1 0-16,-12-1 0 0,12 5 0 0,-20-5 0 0,11 0 0 15,8 0 0-15,-12 0 0 0,13 0 0 0,-20 0 0 16,10-2 0-16,11-1-1 0,-15-5 1 0,16 2 0 16,-22 6 0-16,6-7 1 0,4 0-1 0,7 0 0 15,-14 0 0-15,-3 7 0 0,7-11 0 0,4 4 0 16,-4 0 0-16,-1 0 0 0,-6 7 0 0,6-2 0 15,2 2 0-15,-5-3 0 0,5 0 0 0,-8 3 0 0,0 0 0 16,2 0 0-16,1 0 0 0,0 0-2 0,-3 0 2 0,0 0-5 16,4 0-4-16,-1 0-6 0,-3 0-10 0,0 0 25 0,0 0-33 15,0-10 4-15,-3-16-5 0,3 26 34 0</inkml:trace>
  <inkml:trace contextRef="#ctx0" brushRef="#br0" timeOffset="125249.5596">9974 6968 40 0,'0'0'0'16,"0"-5"14"-16,0 5-14 0,-4-2 10 0,2-3-3 15,-3 5 1-15,-1-6-1 0,6 6-7 0,0-1 7 0,-3 0-1 16,3-6 0-16,0 1-2 0,0 6-4 0,0-4 4 15,0-3-2-15,3 1 1 0,3-5-1 0,-6 11-2 0,5-15 2 16,1 10 0-16,-3-7 0 0,2-10-1 0,-5 22-1 0,2-6 1 16,1-2 0-16,0-13 1 0,1 14-1 0,-4 7-1 0,0-6 0 15,0-1 1-15,0 1 0 0,0-2-1 0,0 8 0 0,0 0 1 16,0-2-1-16,0-1 1 0,0 3-1 0,0 0 0 0,0 0 0 16,0 0 1-16,0 18-1 0,0-15 0 0,0-3 0 0,0 24 0 15,0-20 0-15,0 23 0 0,4-2 0 0,-4-25 0 0,2 23 0 16,3 2 0-16,-2 3 0 0,3-7 0 0,-6-21 0 0,7 27 0 15,1 0 0-15,-2 3 0 16,-3 1 0-16,-3-31 0 0,7 29 0 0,-1 3 0 0,2 2 0 0,12-2 0 16,-20-32 0-16,3 34 0 0,7 5 0 0,-3-4 0 0,0-1 0 0,-7-34 0 15,6 28 0-15,2-2 0 0,-1 2-1 0,0-5 2 0,-7-23-1 16,2 22 0-16,-2-22 0 0,7 23 0 0,-7-5 0 0,3 1 1 16,-3-19-1-16,4 8 0 0,-4-8 0 0,3 21 0 0,1-16 0 0,-4 2 0 15,0-7 0-15,0 17 0 0,0-17 0 0,0 5 1 16,0 0-1-16,0-5 0 0,0 3 0 0,0-3 0 0,0 0 0 15,-4 0 0-15,1 0 1 0,3 0-1 0,-7 5 0 0,7-5 0 0,-7 0 0 16,1 0 0-16,-12 5 0 0,18-5 0 0,-3 0 1 0,3 0-1 0,-19 3 0 16,11-3 1-16,-15 5-1 0,23-5 0 0,-8 0 1 0,8 0-1 0,-20 6 0 15,13-6 0-15,-19 2 1 0,26-2-1 0,-8 0 0 0,8 0 0 0,-20 5 1 16,13 2-1-16,1-6 1 0,6-1-1 0,-7 6 0 0,7-6 0 0,-6 5 0 16,-1 0 0-16,0 3 0 0,7-8 0 0,-4 4 0 15,4 3 0-15,0-1 0 0,0-2 0 0,0-4 0 0,0 5 0 0,0-5 0 16,0 0 0-16,0 5 1 0,4-5-1 0,-4 0 0 0,7 0-1 0,-7 0 1 0,7 2 0 15,3-2 0-15,6 0 0 0,-12 0 0 0,-4 0 0 0,10 0 0 16,11-1 1-16,-15 0-1 0,-6 1 0 0,24-2 0 0,-24 2 0 16,8-3 0-16,10 1 0 0,-6-1 0 0,-12 3 0 0,19-3 0 0,-19 3 0 15,7 0 0-15,14 0 0 0,-11 0 0 0,-10 0 0 0,20 0 1 16,-20 0-1-16,7 0 0 0,17 0 0 0,-17 0 0 0,9 0 0 16,-16 0 0-16,7 0 0 0,3 0 1 15,-3 0-1-15,-7 0 0 0,10 0 1 0,-10 0-1 0,6 0 2 16,2 0-1-16,-2 0 0 0,1 0 0 0,-7 0-1 0,3 0 1 15,1 0 0-15,0 0 0 0,-1 6 0 0,-3-6-1 0,3 5 1 16,2-2 0-16,-5-3 0 0,0 0-1 0,2 6 0 0,-2-6 0 0,0 0 1 16,0 0 0-16,0 0-1 0,0 0 1 0,0 0-4 0,0 0 6 15,0-6-3-15,0 6 0 0,-2-6-2 0,2 6 2 0,-8-9-5 16,1-8-2-16,0 9-4 0,0-9-4 0,7 17 15 0,-2-10-22 16,-2-15-8-16,-4-1 2 0,2 0-11 0,6 26 39 0,0 0 0 15</inkml:trace>
  <inkml:trace contextRef="#ctx0" brushRef="#br0" timeOffset="125920.2705">9982 7024 34 0,'0'0'0'16,"-8"-6"17"-16,8 1-1 0,-4 0-3 0,4 5-13 0,-7-5 11 15,4 1-2-15,0 4 0 0,3 0-2 0,0 0-7 0,0-2 7 16,0-5-2-16,0 1-1 0,0-15-1 0,0 21-3 0,0-7 4 16,6-20-2-16,-1 5 1 0,1 2-1 0,-6 20-2 0,8-22 2 15,-3-1-1-15,2 1 1 0,-1 0-1 0,-6 22-1 0,8-21 1 16,-2-2-1-16,-2 3 1 0,-1 2-1 0,-3 18 0 0,0-5 1 16,0-3-1-16,3 4 1 0,-3 4-1 0,0 0 0 0,0 0 1 15,0 4-1-15,0 20 0 0,0-20 0 0,0-4 0 0,5 26 0 16,-5-4 0-16,2-1 1 0,2 4-1 0,-4-25 0 0,0 27 0 15,3 1 0-15,4-1 0 0,-1 2 0 0,-6-29 0 0,4 32 0 16,2-4 0-16,2 0 0 0,-2 2 0 0,-6-30 0 16,7 35 0-16,3 0 0 0,-3-1 0 0,0 5 0 0,-7-39 0 0,6 35 0 15,2 1 0-15,-1 4 0 0,0-3 0 16,-7-37 0-16,6 34 0 0,-3 0 0 0,4-2 0 16,-7-3 0-16,0-29 0 0,3 27 1 0,1-1-1 0,-4-5 0 15,0-2 0-15,0-19 0 0,0 7 0 0,0 14 0 16,0-14 1-16,-4-3-1 0,4-4 0 0,-3 18 0 15,-4-18 1-15,0 5-1 0,-13-2 1 0,20-3-1 0,-4 5 2 16,-12 1-2-16,10-6 1 0,-18 2 0 0,24-2-1 0,-7 0 0 16,-17 0 1-16,18 0 0 0,-18 0-1 0,24 0 0 0,-7 0 0 15,-17 0 1-15,20 0-1 0,-16 0 1 0,20 0-1 0,-3-2 0 16,0-1 0-16,-4 0 0 0,3 1 0 0,4 2 0 0,0 0 0 16,0 0 0-16,0 0 0 0,0 0 0 0,0 5 0 15,4-5 0-15,3 5 1 0,12 0-1 0,-19-5 0 0,7 0 0 16,10 7 0-16,-10-6 0 0,13-1 0 0,-20 0 0 0,10 6 0 15,11-6 0-15,-5 0 0 0,-4 0 0 0,-12 0 0 0,19 5 0 16,-7-5 0-16,6 2 0 0,-6-2 0 0,-12 0 0 16,23 6 0-16,-20-1 1 0,18-5-1 0,-14 0 0 0,-7 0 0 0,9 0 1 15,8 0-1-15,-10 0 0 16,-2 0 1-16,-5 0-1 0,5 0 1 0,2 0 0 0,-1 0-1 0,-1 0 1 16,-5 0-1-16,3 0 0 0,1 4 0 0,-2-4 1 15,-2 4-1-15,0-4 0 0,0 0 0 16,0 0 1-16,0 5-2 0,0-5 1 0,0 0 0 0,0 4-3 15,0 0-4-15,-2 1-5 0,2 0-10 0,0-5 22 0,-4 0-43 0,8 24-21 0,-4-24 64 16</inkml:trace>
  <inkml:trace contextRef="#ctx0" brushRef="#br0" timeOffset="171048.768">13826 3096 36 0,'0'0'0'16,"0"-2"20"-16,-4-3-4 0,4 5-16 0,-6-8 12 16,3 3-2-16,-4 0-2 0,4-2-1 0,3 7-7 0,-8-9 6 15,2 3-1-15,2-2 0 0,4 4-2 0,0 4-3 0,-3-6 2 16,3 1 1-16,0 4 0 0,0 1-1 0,0 0-2 0,0-2 3 15,0 2-2-15,0 0 1 0,0 0-1 0,0 0-1 0,0 0 1 16,0 0 1-16,0 3-1 0,0 4 0 0,0-7-1 0,0 7 2 16,0 10-1-16,-6-12 0 0,2 0 0 0,4-5-1 0,-7 25 1 15,4-21-1-15,-1 13 1 0,-2-10 0 0,6-7-1 0,-4 22 1 16,1-4-1-16,-3-13 0 0,1 18 0 0,5-23 0 0,-3 17 0 16,-4-9 0-16,4 17 1 0,3-19 0 0,0-6-1 0,-3 24 0 15,3-17 1-15,0 14-2 0,0-12 1 0,0-9 0 0,0 18 0 16,0-12 0-16,0 17 0 0,0-1 1 0,0-22-1 15,0 5 0-15,0 18 0 0,0-17 0 16,0 16 1-16,0-22-1 0,3 4 0 0,0 15 0 0,4-15-1 16,-4 2 1-16,-3-6 0 0,8 21 0 15,-5-18 0-15,4 17 0 0,-1-17 1 0,-6-3-1 0,7 18 0 16,0-18 0-16,0 20 0 0,-1-13 0 0,-6-7 0 0,7 8 0 16,4 10 0-16,-5-15 0 0,15 4-1 0,-21-7 1 0,8 5 1 15,7 15 0-15,-8-20-1 0,0 5 0 0,-7-5 0 0,20 0 0 16,-16 4-1-16,4-4 1 0,7 0 0 0,-15 0 0 0,7 0 0 15,10 0 0-15,-11 0 0 0,5-1 1 0,-11 1-1 0,17-3-1 16,-14 0 2-16,4 2-1 0,13 0-1 0,-20 1 1 0,3-4 1 16,5 1-2-16,2 3 1 0,-4-7 1 0,-6 7-1 0,18-6-1 15,-12 2 2-15,1-4-1 0,4 2 0 0,-11 6 0 0,16-7 0 16,-13-1 0-16,4-12 0 0,14 16 0 0,-21 4 0 0,0-10 0 16,6-9 0-16,2 11 0 0,-2-10-1 0,-6 18 1 0,7-9 1 15,3-11-1-15,-3 11 1 0,0 0-1 16,-7 9 0-16,6-20 0 0,1 13 1 0,-1-11-1 0,-1 2-1 0,-5 16 1 15,3-12 0-15,0-11 0 0,0 3-1 16,-3 8 1-16,0 12 0 0,4-23 1 0,-1 5-1 16,-3 1 0-16,3-2 0 0,-3 19 0 0,0-7 0 15,5-18 0-15,-5 16 0 0,0-14 0 0,0 23 0 0,0-18 0 16,0 2 0-16,0-2 0 0,-8-2 0 0,8 20 0 0,-3-16 0 16,-1 7 1-16,-2-10-1 0,3 8 0 0,3 11 0 0,-8-16 0 15,1 9 0-15,1-12 0 0,-1 18 0 0,7 1 0 0,-17-7 0 16,17-1 1-16,-3-2-1 0,-4-7 0 0,7 17 0 0,-6-6 0 15,-2 0 0-15,2-10 0 0,-1 10 0 0,7 6 0 0,-7-5 0 16,0-3 0-16,-9 1 0 0,12 2 0 0,4 5 0 0,-6-5 0 16,-14 1 0-16,16-4 0 0,-17 6 0 0,21 2 0 0,-3-3 1 15,-18-2-1-15,18 5-1 0,-14-3 1 0,17 3 0 0,-7-5 0 16,-8 0 0-16,7 3 0 0,0 1 0 0,8 1 0 0,-19-2 0 16,15 2 1-16,-3 0-1 0,0 0 0 0,7 0 0 15,-20 0-1-15,20 0 1 0,-4 3 1 0,-2 4-1 0,-11-4 0 0,17-3 0 0,-7 5 0 0,7-5 0 0,-7 18 0 16,-9-13 0-16,8 19 0 0,-8-19 1 0,16-5-1 15,-3 22-1-15,-5-16 1 0,2 16 0 16,2-5 0-16,4-17 0 0,-3 3 0 16,-3 21 0-16,2-17 0 0,4-7 0 0,0 18 0 0,0-18 0 0,-3 8 0 15,3 10 0-15,0-9 0 0,-4 11 0 0,4-20 0 0,-7 9 0 16,7 13 1-16,-3-2-2 0,3-15 1 0,0-5 0 0,0 25 1 16,0-7-2-16,0-11 1 0,0 23 1 0,0-30-1 0,0 19-1 15,0 1 1-15,0 3 1 0,0-3-2 0,0-20 1 0,-3 23-1 16,3 2 0-16,0-3-2 0,0-22 3 0,0 20-6 0,0-20 6 0,0 21-9 15,3 0-5-15,0 0-7 0,-3-21 21 0,7 20-30 0,-7-20 30 0,4 8-35 16,-1 11-8-16,-3-19 43 0</inkml:trace>
  <inkml:trace contextRef="#ctx0" brushRef="#br0" timeOffset="171872.718">14769 3343 25 0,'0'0'0'0,"-5"-2"17"0,5 2-17 16,-3-2 15 0,-3 0-3-16,0 0-1 0,2 2-1 0,4 0-10 0,0 0 8 15,0 0 0-15,0 0-3 0,0 0 1 0,0 0-33 0,0 0 58 16,0 0-26-16,4 0-1 0,-4 0-4 0,0 0 0 0,6 0 4 16,-3 0-2-16,0 0 1 0,5 0 2 0,-8 0-5 0,3-1 3 15,4-4-1-15,-1 5 1 0,-3 0-1 0,-3 0-2 0,7 0 2 16,0 0-1-16,0 6 0 0,0-6 1 0,-7 0-2 0,9 4 1 15,-1 4 1-15,8-5-1 0,-9 2 0 0,-7-5-1 0,7 5 1 16,13-2 0-16,-12 1 0 0,8 3-1 0,-16-7 0 0,7 3 1 16,16 1-1-16,-13-4 1 0,14 6 0 0,-24-6-1 0,18 4 0 15,1 0 1-15,2-4-1 0,0 0 0 0,-21 0 0 16,17 0 1-16,-1 0-1 0,-6 4 0 0,14-4 0 0,-24 0 0 0,18 0 0 16,-9 5 1-16,15-5-1 0,-7 4 0 0,-17-4 0 0,20 8 1 15,1-4-1-15,-5 1 0 0,5 0 0 16,-21-5 0-16,20 4 0 0,-3 1 1 0,0 1-1 0,-7-6 0 15,-10 0 0-15,21 0 0 0,-11 0 0 0,10 0-1 16,-13 0 2-16,-7 0-1 0,20 0 0 16,-13-3-1-16,16 0 1 0,-11-2 0 0,-12 5 0 0,23-4 1 15,-17 4-1-15,14-7 1 0,-12 4 0 0,-8 3-1 0,19-2-1 16,-11 1 2-16,12 0-2 0,-13-2 1 0,-7 3 0 0,23 0 0 16,-12 0 0-16,9 0 0 0,-13 0-1 0,-7 0 1 0,20 4 1 15,-14-4-2-15,15 3 2 0,-14-3 0 0,-7 0-1 0,17 0-1 16,-11 0 2-16,12 0-2 0,-12 0 2 0,-6 0-1 0,10 0 0 15,8 0-1-15,-12-2 2 0,1 1-1 0,-7 1 0 0,11-7 0 16,5 2 0-16,-13 2 0 0,4-3 0 0,-7 6 0 0,11-1 0 16,-5-3 0-16,1 2 0 0,-4-3 0 0,-3 5 0 0,3-3 0 15,2 1 0-15,-2 2-1 0,0 0-1 0,-3 0 2 0,0 0-6 32,0 0-6-32,0 0-5 0,0 0-11 0,0 0 91 0,0 5-169 0,-3 19 49 0,3-24 57 15</inkml:trace>
  <inkml:trace contextRef="#ctx0" brushRef="#br0" timeOffset="172725.4829">16255 3052 26 0,'0'0'0'0,"0"0"18"16,0 3-4-16,0 1-6 0,0 1 0 0,0-5-8 0,0 0 7 15,0 0 0-15,0 0 0 0,0 0-2 0,0 0-31 0,0 0 57 16,0-2-27-16,4-1 0 0,0-4-1 0,-4 7-3 0,3-11 3 16,3 3 1-16,1 0 0 0,-4-1-1 0,-3 9-3 0,5-18 4 15,1 12-1-15,-3 0 1 0,4-2-2 0,-7 8-2 0,3-3 3 16,1-2-1-16,3-6-1 0,0-5 1 0,-7 16-2 0,6-8 2 15,1 1-1-15,-1-14 0 0,2 14 0 0,-8 7-1 0,6-20 1 16,1 14-1-16,3-14 0 0,-3 13 1 0,-7 7-1 0,10-8 0 16,8 6 1-16,-12-1-1 0,1-1 0 0,-7 4 0 0,17 0 0 15,-10 0 1-15,2 7-1 0,9-2 1 0,-18-5-1 0,6 20 0 16,4-17 0-16,-3 2 0 0,0 17 0 0,-7-22 0 0,7 3 0 16,-1 19 0-16,4-5 1 0,-2-13-1 0,-8-4 0 0,6 25 0 15,-2-5 0-15,2-1 0 0,1 4 0 0,-7-23 0 16,4 27 0-16,-4-3 0 0,7 2 1 15,-7 2-1-15,0-28 0 0,3 27 1 0,-3 1-1 0,0 3 0 16,0-1 1-16,0-30-1 0,0 32 0 0,0-4 0 16,-3 3 1-16,-4-1-1 0,7-30 0 0,-4 29 0 15,-3 0 0-15,1 1 1 0,-1-1-1 0,7-29 0 0,-21 29 0 16,21-5 0-16,-6 7 1 0,-12-7-1 0,18-24 0 0,-6 24 0 16,-15-2 1-16,15-14 0 0,-14 17-1 0,20-25 0 0,-8 6 0 15,-8-2-1-15,13 2 2 0,-15-4-2 0,18-2 1 0,-6 0 0 16,-1 0 1-16,-10-2-2 0,14-4 1 0,3 6 0 0,-7-9 0 15,1-8-1-15,-12 9 1 0,18-1-1 0,0 9 1 0,-6-20-1 16,2 18 0-16,4-19 0 0,-3 15-1 0,3 6 2 0,0-23 0 16,0 5-1-16,0 9 0 0,0-10 1 0,0 19 0 0,0-7-1 15,3-4 1-15,1 7 0 0,-1-6 0 0,-3 10 0 16,6-4 1-16,-2-5-1 0,2 5-1 0,2 0 1 0,-8 4 0 0,6-4 0 16,4 4 0-16,-3 0 1 0,4 0-1 0,-11 0 0 0,9 8 1 15,-2-6-2-15,1 6 1 0,1-2 0 0,-9-6 0 0,10 8 0 16,8 10 1-16,-15-15 0 0,3 16-1 15,-6-19 0-15,7 4 0 0,1 0 0 0,8 6 0 16,-10-5 1-16,-6-5-1 0,4 5-1 16,3 2 0-16,0 0 1 0,3-1-1 0,-10-6 1 0,11 19-2 15,-5-16-4-15,1 4-5 0,-1-2-4 0,-6-5 15 0,7 4-21 16,10-4-8-16,-14 0-2 0,-3-17 4 0,0 17 27 0,7-7-18 0,-7 7 18 0</inkml:trace>
  <inkml:trace contextRef="#ctx0" brushRef="#br0" timeOffset="173306.8273">16924 3212 19 0,'0'0'0'0,"-8"0"13"31,5 4-2-31,0 0-2 0,-4 15-1 0,7-19-8 0,-3 0 6 0,3 7 0 0,-4 13-1 0,4-20-1 0,0 0-4 15,0 15 4-15,0-8 0 0,-7 14-1 16,7-16 0-16,0-5-3 0,0 25 3 16,0-17 1-16,0 12 0 0,0 0 0 0,0-20-4 0,0 5 3 15,0 21 0-15,0-5 0 0,0-14-1 0,0-7-2 0,3 27 3 16,1-20-2-16,-4 15 1 0,7-14-1 0,-7-8-1 0,7 21 1 16,-1-2 0-16,2-13 0 0,-2 15-1 0,-6-21 0 0,10 4 1 15,7 4-1-15,-13-2 1 0,2 1 1 0,-6-7-2 0,10 7 1 16,7 0 0-16,-10-5-1 0,10 4 1 0,-17-6-1 0,7 5 1 15,-1-5 0-15,12 0 0 0,-15 0 0 0,-3 0-1 0,10 0 1 16,-3-4 0-16,13-3-1 0,-17 1 1 0,-3 6-1 0,7-8 1 16,4-1 0-16,-5-11 0 0,4 13 1 0,-10 7-2 0,7-25 1 0,-7 25-1 0,20-6 0 15,-20-21 1-15,7 17-1 0,1-15 1 0,-8 25-1 0,9-16 2 16,-2-1-1-16,-1-2 0 0,2 1 0 0,-8 18-1 0,7-16 0 16,-1 6 1-16,-3-17 0 0,1 18 1 0,-4 9-2 15,3-22 2-15,0 2-2 0,-3 13 1 16,0 7-1-16,0-21 2 0,0 21-2 0,0-7 1 0,-6-18 1 0,2 16-1 0,4 9-1 15,-6-25 1-15,6 25-1 0,-7-19 0 0,0-1 1 16,-10 1 0-16,14 0 0 0,3 19-1 0,-6-7 0 0,-18-17 0 0,17 17 1 16,-14-21-1-16,21 28 0 0,-6-18 1 15,-18 12 0-15,17-11-1 0,7 17 0 0,-24-7 1 16,7-3-2-16,10 3 2 0,-20 4-1 0,27 3 0 0,-3-4 0 0,3 4 0 0,-27 0 1 16,20 0-2-16,-13 0 1 0,20 0 0 0,-7 6 1 0,7-6-1 0,-24 6-1 15,18 13 1-15,-18-16 0 0,17 15-1 0,7-18 1 0,-17 8 0 16,10 11-2-16,-9-14-1 0,8 13-1 0,8-18 4 0,-16 2-7 15,12 19-1-15,-2-15-5 0,-15 15-5 0,21-21 18 0,0 6-27 16,-17 15-9-16,-14-21 5 0,25 6 3 0,6-6 28 0,0 0 0 0</inkml:trace>
  <inkml:trace contextRef="#ctx0" brushRef="#br0" timeOffset="176072.082">13996 4842 8 0,'0'0'0'15,"0"3"2"-15,0 15 0 0,0-11 1 0,0-2 0 16,0-5-3-16,0 7 4 0,-6-1 1 0,2 2 0 0,4-4-1 15,0-4-4-15,-4 20 5 0,-3-15 0 16,7-2-1-16,-3 14 1 0,3-17-5 0,-4 6 4 16,-2-1 1-16,4 17-1 0,-6-20 0 0,8-2-4 0,-4 8 4 15,0 10 0-15,-2-18 1 0,-1 5-2 0,7-5-3 0,-6 6 4 16,2-2-1-16,0-1 0 0,-2 2-1 0,6-5-2 0,-7 5 3 16,4 3 0-16,1-1-2 0,-6 0 1 0,8-7-2 0,-4 5 1 15,-3 3 0-15,4-2 0 0,0 14 1 0,3-20-2 0,-7 4 1 16,7 1 0-16,-3 16 1 0,-1-16-1 0,4-5-1 0,-7 16 2 15,7-8-1-15,-3 12 1 0,3-15-1 0,0-5-1 0,-4 27 1 16,4-10 0-16,-6-10 0 0,4 14 0 0,2-21-1 0,0 8 1 16,-5 16 0-16,5-16 1 0,0 15-2 0,0-23 0 0,0 6 1 15,0 20 0-15,0-19 0 0,0 13 0 0,0-20-1 0,0 7 0 16,0 20 1-16,5-22-1 0,-3 16 1 0,-2-21-1 0,3 3 1 16,4 16-1-16,-1-12 0 0,2 9 0 0,-8-16 0 0,10 4 0 15,-4 15 0-15,1-16 2 0,5 6-2 16,-12-9 0-16,5 20 1 0,16-15-1 0,-17 2 0 15,5 9 1-15,-9-16-1 0,6 0 0 0,15 6 0 0,-14 0 1 16,11 2-1-16,-18-8 0 0,6 5 0 16,14-3 1-16,-10 4-1 0,11-6 0 0,-21 0 0 0,6 5 1 15,15-5-1-15,-14 0 1 0,9 0-1 0,-16 0 0 0,7 0 1 16,13-3 0-16,-12 1-1 0,8-4 0 0,-16 6 0 0,7-2 1 16,0-3-1-16,13-3 1 0,-14 2-1 0,-6 6 0 0,8-21 0 15,13 16 0-15,-19-6 1 0,18 4-1 0,-20 7 0 0,4-19 1 16,7 11-1-16,5-11 0 0,-13 9 1 0,-3 10-1 0,11-26 0 15,-4 20 0-15,2-22 0 0,9 8 0 0,-18 20 0 0,6-17 1 16,1-7-1-16,3 0 0 0,-3 5 1 0,-7 19-1 0,7-27 0 16,-1 5 0-16,2 1 0 0,-1-4 0 0,-7 25 0 0,6-23 0 15,-6 5 0-15,3-4 1 0,1 2-1 0,-4 20 0 0,0-21 0 16,0 2 0-16,0-3 0 0,0 5 1 0,0 17-1 0,0-11 0 16,0-8 1-16,0 9-1 0,-7-17 0 0,7 27 0 0,-3-10 0 15,-5-11 0-15,6 16 1 16,-6-3-1-16,8 8 0 0,-6-22 0 0,-1 18 0 0,-10-17 0 15,10 15 0-15,7 6 0 0,-3-19 0 0,-3 14 0 16,-12 2 0-16,12-7 0 0,6 10 0 0,-7-4 0 16,-10-5 1-16,13 4-1 0,-2-1 0 0,6 6 0 0,-8-4 0 15,-8 1 0-15,9-2 0 0,-10 5 1 0,17 0-1 0,-7-2 0 16,-13 2 1-16,16 0-1 0,-2 0 0 0,6 0 0 0,-21 0 0 16,18 0 0-16,-18 0 0 0,18 0 0 0,3 0 0 0,-20 2 0 15,13 6 0-15,0-4 0 0,-9 2 0 0,16-6 0 0,-8 5 0 16,-11-1-1-16,15 3 1 0,-13 12 0 0,17-19 0 0,-3 0 0 15,-18 8 0-15,18-3 0 0,-4 2 1 0,7-7-1 0,-17 6 0 16,17 2 0-16,-7-4 0 0,1 5 0 0,6-9 0 0,-2 4 0 16,-6 4 0-16,4-1 0 0,0 13 0 0,4-20 0 0,-6 5 0 15,3 1 0-15,-1 13 0 0,-2-17 0 0,6-2 0 0,0 20 0 16,-4-14 0-16,0-1 0 0,-2 13 0 0,6-18 0 0,-4 0 0 16,1 6 0-16,-2 3 0 0,5-3 0 0,0-6 0 0,-5 7 0 15,2 11 0-15,3-18 0 0,0 7 0 0,0-7 0 16,0 6 0-16,0 10 0 0,0-9 0 15,0 12 0-15,0-19 0 0,0 8 0 0,0 11 0 16,3-11 0-16,-3 12 0 0,0-20 0 0,5 8 0 16,-3 19 0-16,4-11 0 0,-2-9 0 0,-4-7 0 0,6 28 1 15,2-21-2-15,-4 19 1 0,2-18 0 0,-6-8 0 0,3 24 0 16,3-6 0-16,-6-13 0 0,4 21 1 0,-4-26-1 0,4 3 0 16,-4 16 0-16,0-19 0 0,0 7-1 0,0-7 1 0,0 6 0 0,0-6 0 0,0 3 0 15,0 2 0-15,3 2 0 0,-3-7 0 0,5 3 0 16,-5-3 0-16,0 4 1 0,0 2-1 0,0-6 0 0,2 0 0 15,-2 0 0-15,0 0-1 0,0 0 1 0,0 0 0 0,0 0 0 0,0 0-2 16,0-2-3-16,0 2-3 0,0 0-5 0,0 0 13 0,3 4-23 16,-3 18-13-16,0-22-1 0,0 0 0 0,0 0 37 0,0 0 0 0</inkml:trace>
  <inkml:trace contextRef="#ctx0" brushRef="#br0" timeOffset="177308.7178">14989 5157 35 0,'0'0'0'0,"-4"2"16"0,-3 6-4 15,0-5-3-15,7-3-9 0,-6 0 9 0,-12 4-1 0,18 1 0 16,-6-5-1-16,6 0-7 0,-7 3 7 16,4 2-1-16,0 1-2 0,-4-3 1 0,7-3-5 0,0 4 4 15,0 2-1-15,0-3 0 0,0 1 0 0,0-4-3 0,0 8 3 16,3-1 0-16,1-2-1 0,-4-2-1 0,0-3-1 0,6 0 2 16,-6 0-1-16,7 7 1 0,-1-2 0 0,-6-5-2 0,5 3 1 15,1 3 2-15,1-6-2 0,-1 0 2 0,-6 0-3 0,7 0 1 16,0-3 0-16,10 0 1 0,-11-2-1 0,-6 5-1 0,11-3 1 15,5 1 0-15,-8-3 0 0,-1 4 1 0,-7 1-2 0,19-7 0 16,-11 2 1-16,11 2 0 0,-11-1 0 0,-8 4-1 0,20-3 1 16,-9 3-1-16,8-4 1 0,-12 1-1 0,-7 3 0 0,24-6 0 15,-18 2 0-15,15 1 0 0,-4-3 0 0,-17 6 0 16,20-2 1-16,1-1 0 0,-1 0-1 0,-3 2 1 0,-17 1-1 0,17-8-1 16,-7 5 2-16,12 1-2 0,-7-4 2 0,-15 6-1 0,7-1 0 15,16 0 1-15,-5 1-1 0,-8 0 1 16,-10 0-1-16,20 0 1 0,1 0-1 0,-15 0 0 15,14 0 1-15,-20 0-1 0,8 0 0 16,16 0 1-16,-18 0-1 0,14 0 0 0,-20 0 0 0,7-3 1 16,13 3-1-16,-3 0 0 0,-7 0 0 0,-10 0 0 0,21 0 1 15,-11 4-1-15,10 3 0 0,-13-7 0 0,-7 0 0 0,21 2 0 16,-15-2 0-16,18 5 0 0,-14 1 1 0,-10-6-1 0,21 0 0 16,-15 1 0-16,15 5 0 0,-15 2 1 0,-6-8-1 0,21 3 0 15,-14 1-1-15,9 2 1 0,-8-6 0 0,-8 0 0 0,16 3 1 16,-10 4-1-16,12-2 1 0,-12-1-1 0,-6-4 0 0,21 0 0 15,-14 5 0-15,10-5 1 0,-10 5-1 0,-7-5 0 0,6 0-2 16,15 0 1-16,-15 3 0 0,1-3-1 0,-7 0 2 0,6 0 0 16,12 0 1-16,-12 0-2 0,12 5 2 0,-18-5-1 0,3 5 1 15,7-2-2-15,0 3 0 0,-3-2 1 0,-7-4 0 0,10 0-2 16,-3 3 2-16,3-3-1 0,0 6 1 0,-10-6 0 0,7 0-5 16,-1 0 5-16,2 4-1 0,-2 0 0 0,-6-4 1 15,4 5 4-15,2 0-3 0,1-5-1 0,-4 3 2 16,-3-3-2-16,4 0 2 0,0 7-1 0,-1-3 1 15,-3-4-2-15,0 0 0 0,7 2 0 0,-7 5 1 16,6-4-1-16,-6 3 0 0,0-6 0 0,3 0 0 16,2 5 0-16,-5-5 0 0,0 0 0 0,0 0 0 0,3 4 0 15,-3-4 1-15,0 0-1 0,0 0 0 0,3 0-1 16,-3 0 1-16,0-2 0 0,0 2 0 0,0 0 1 16,0 0-1-16,0 0 0 0,0 0 0 0,0 0 0 0,3-2 0 15,1 2 0-15,-4 0 0 0,0 4 1 0,0-4-1 0,0 0 1 16,0 0-1-16,3 5 1 0,-3-5-2 0,0 0 1 0,3 0 0 15,1 4-1-15,-4-4 1 0,0 0 0 0,0 0 0 16,0 0 0-16,0 0 0 0,3 0 0 0,-3 0 1 0,0 0-1 0,3 0-1 16,-3 0 1-16,0 0 1 0,0 0-2 0,0 0 1 0,0 0 0 15,0-2 0-15,0 0-1 0,0 0 2 16,0 2-1-16,0 0 0 0,0-3 0 0,4 1 0 0,-4 0 0 0,0 2 0 0,0 0 1 16,0 0-1-16,0 0 1 0,0 0-2 15,0 0 0-15,0 0 2 0,0 0-1 0,0 0-1 0,0-3 2 0,0 3-1 16,0 0 0-1,0-2 0-15,0 2 0 0,0-3 0 0,0 3 0 0,4 0 0 0,-4 0 0 0,0-3 0 16,0 1 0-16,0 2 0 0,0-1 0 16,0-4 0-16,0 3 1 0,0 1-2 0,0 1 1 0,0-4 0 15,0 3-1-15,0-4 1 0,0 3 1 0,0 2-1 0,0 0-1 16,3-3 1-16,-3-2 0 0,0 3 0 0,0 2 0 0,0-3 0 16,0 3 1-16,0 0-1 0,0-2 0 0,0 2 0 0,0-2-1 15,0-1 1-15,0 2 0 0,0 1-1 0,0 0 1 0,0 0 0 16,0-3-2-16,0 0 0 0,0 2-2 0,0 1 4 0,-3-2-6 15,3 0-1-15,-8 0-5 0,5 2-4 0,3 0 16 0,-3 0-20 16,3 0-10-16,-7 0-7 0,0-3-10 0,7 3 47 16,0 0 0-16</inkml:trace>
  <inkml:trace contextRef="#ctx0" brushRef="#br0" timeOffset="178539.6069">16882 5109 40 0,'0'0'0'0,"0"0"18"0,0 0-8 16,4 0-2-16,-4 0-8 0,0 0 8 0,3 0 0 15,-3-5 0-15,3 0-1 0,-3 5-7 0,4-8 7 16,0-11-3-16,-1 11 0 0,-3-12 0 0,0 20-4 0,7-22 2 16,-7 6 1-16,6-7-1 0,-6 1 1 0,0 22-3 0,3-20 3 15,2-8-2-15,-5 8 1 0,3-1-1 0,-3 21-1 0,0-22 1 16,3 4 0-16,-3 2 0 0,0 7-1 0,0 9 0 0,0-20 1 16,0 13 0-16,0 1 0 0,0-4-1 0,0 10 0 0,0-3 1 15,0-2 0-15,0 3 0 0,0 2 0 0,0 0-1 0,0 0 0 16,0 0 1-16,0 7-1 0,-6 12 1 0,6-19-1 0,0 7 1 15,0 15-1-15,0-2 1 0,0-1-1 0,0-19 0 0,0 22 0 16,0 1 0-16,0-3 0 0,0 8 1 0,0-28-1 16,0 28 1-16,0 2 0 0,3 5 0 0,0-6-1 0,-3-29 0 0,0 32 1 15,3-2-1-15,1 2 0 0,-4 2 1 0,0-34-1 16,3 34 1-16,0 2 0 0,1 1-1 0,-1-6 1 0,-3-31-1 16,3 32 0-16,1 0 1 0,0 0 0 0,-1-4 0 15,-3-28-1-15,3 28 0 0,4-3 1 0,-4-1-1 0,0-5 1 16,-3-19-1-16,5 22 0 0,-2-19 0 0,-3 23 0 15,3-19 1-15,-3-7-1 0,3 22 1 16,-3-15-1-16,4 11 1 0,-4-18-1 0,0 0 0 0,0 7 0 16,0-4 0-16,0 3 1 0,0-1-2 0,0-5 1 0,-4 0 1 15,-2 0-1-15,-2 0 0 0,2 0 2 0,6 0-2 0,-7 0 0 16,-10 0 0-16,14-5 1 0,-14-1-2 0,17 6 1 0,-6-1 1 0,6 1-1 0,-21-6 0 16,14 3 0-16,-13 0 0 0,20 3 0 0,-4-2 0 0,4 2 0 0,-20 0 0 15,13 0 0-15,-10 0 0 0,17 0 0 0,-3 0 1 0,3 0-1 0,-7 5 0 16,0-5 0-16,4 3 0 0,-4 3 0 0,7-6 0 0,-4 0 0 15,4 4 0-15,0-1 1 0,0-3-1 0,0 0 0 0,0 5 0 16,0-5 0-16,0 5 0 0,4-2 0 0,-4-3 0 0,4 0 0 16,2 9 0-16,1-6 0 0,-7-3 0 0,7 0 0 0,-7 0 0 0,6 7 0 15,12-5 1-15,-12-2-1 0,1 0-1 0,-7 0 1 16,17 5 0-16,-10-5-1 0,3 0 1 0,10 6 0 0,-20-6 0 0,8 0 1 16,11 0 0-16,-12 0-1 0,17 0 0 15,-24 0 0-15,6 0 1 0,12-6-2 0,-12 6 2 0,15 0-1 16,-21 0 0-16,6 0 0 0,4 0 1 0,1 0-1 15,-4 0 0-15,-7 0 0 0,6 0 0 16,1 6 0-16,0-6 1 0,0 3-1 0,-7-3 0 0,6 0 0 16,-2 0 0-16,2 0 0 0,2 4 0 0,-8-4 0 0,0 0 0 15,6 0 0-15,-2 3 1 0,-1-3-1 0,-3 0 0 0,3 0 0 16,0 6 0-16,1-6 0 0,-4 5 1 0,0-5-1 0,4 0 0 16,-1 0-1-16,-3 0 1 0,0 0 0 0,0 0-1 15,0 0-1-15,0 0 1 0,0 0 5 0,0 0-13 16,0 0 2-16,0 0-2 0,-3 0-4 0,3 0 13 0,-8-3-19 15,5 0-9-15,-13-18-11 0,8 16-12 0,8 5 51 0,0 0 0 0</inkml:trace>
  <inkml:trace contextRef="#ctx0" brushRef="#br0" timeOffset="186245.5685">18227 3541 18 0,'0'0'0'16,"0"-2"13"-16,0 2-13 0,0 0 11 0,4 0-2 15,3 0 0-15,0 0-1 0,-7 0-8 0,9-2 7 16,9 0-1-16,-12 2 0 0,18-4-1 0,-24 4-5 0,10-5 4 15,14-1-1-15,-7-14 0 0,3 13 0 0,-20 7-3 0,17-20 3 16,0 2-1-16,-6 0 1 0,13-2-2 0,-24 20-1 0,9-18 2 16,11-4 0-16,-12 0-1 0,-2-4 1 0,-6 26-2 0,21-24 1 15,-21-6 0-15,6 1 0 0,-6 2 0 0,0 27-1 0,4-27 0 16,-4 0 1-16,0 1-1 0,0-3 1 0,0 29-1 0,-4-21 0 16,-2-1 1-16,-2 4-1 0,2 10 1 0,6 8-1 0,-21-16 0 15,18 9 0-15,-14 2 1 0,11 4-1 0,6 1 0 0,-18-3 0 16,12 3 1-16,-1 0-1 0,0 0 0 0,7 0 0 0,-7 19 0 15,1-14 0-15,2 17-1 0,-2-5 2 0,6-17-1 16,-8 8-1-16,5 21 1 0,0-11 0 0,3 4 0 16,0-22 0-16,0 22 1 0,0-1-1 0,0 3 0 0,0-1 0 15,0-23 0-15,0 21 0 0,6 5 0 16,2-3 1-16,-2-4-1 0,-6-19 0 0,4 21 0 0,2-3-1 16,1 7 1-16,4-18 0 0,-11-7 0 0,9 26 0 0,-2-19 0 15,14 16 1-15,-18-18-1 0,-3-5 0 0,7 7 0 16,-1-3 1-16,2-4-1 0,-2 0-1 0,-6 0 1 0,7-3 1 15,4-5-1-15,-5 1-1 0,1-12 2 0,-7 19-1 0,6-4 0 16,-3-18 0-16,5 5 0 0,-1-4 0 0,-7 21 0 0,6-21 0 16,1-5 0-16,4-1 0 0,8 4 1 0,-19 23-1 0,3-20 0 15,5-1-1-15,12 5 1 0,-17 7 0 0,-3 9 0 0,11-16 0 16,-5 13 0-16,11 0 0 0,-10 3 0 0,-7 0 0 0,7 0-1 16,-1 0 1-16,1 6 0 0,1 10 0 0,-8-16 0 0,6 6 1 15,1 13-1-15,-1-13 0 0,-3 11 0 0,-3-17 0 0,4 4 0 16,-4 17 0-16,4-15-1 0,-4 14 1 0,0-20 0 0,0 7 0 15,0 15 0-15,0-18 1 0,0 13-1 0,0-17 0 0,-4 0 1 16,4 0-2-16,0 6 2 0,0-6-2 16,0 0 1-16,0-2 0 0,0-6-1 0,0-10 0 0,4-3 0 15,-4 21 1-15,3-21-1 0,4-11-1 0,-1 3 1 16,1-2-1-16,-7 31 2 0,11-32-1 0,5 6 1 0,-9 1-2 16,13 4 2-16,-20 21 0 0,7-9 0 0,10-11-1 15,-10 20 1-15,3-3 0 0,-10 3 0 0,17 0 0 16,-10 3 1-16,-1 6-1 0,5 14-1 0,-11-23 1 0,10 21 0 15,-4-4 0-15,2 6 1 0,-5-6-1 0,-3-17 0 0,7 21 0 16,-7-3 0-16,3-2 0 0,-3 3 1 0,0-19-1 0,0 17 0 16,0 1 1-16,0-10-1 0,-3 12 0 0,3-20 0 0,0 7 0 15,-7 13 0-15,4-14 0 0,3-1 0 0,0-5 0 0,-4 8-2 16,4-4-2-16,0 6-4 0,0-7-5 0,0-3 13 0,0 0-18 16,0-3-4-16,0-19 1 0,0 4 5 0,0 18 16 0,0-25-19 0,0 25 19 0</inkml:trace>
  <inkml:trace contextRef="#ctx0" brushRef="#br0" timeOffset="186490.8223">19051 2363 33 0,'0'0'0'16,"0"-3"14"-16,0 3-14 0,7 0 10 15,-4 0-2-15,4 7 1 0,-4 17-2 0,-3-24-7 0,7 20 7 16,0 4-1-16,-4 8-2 0,4 4-1 0,-7-36-3 0,7 36 3 15,-1 5-1-15,-2-1 0 0,0 5-1 0,-4-45-1 0,6 44 1 16,-3 3 1-16,1-1-2 0,-1 1 1 0,-3-47-1 0,3 44 0 16,-3-2 0-16,5-2 1 0,-5-3-2 0,0-37 1 0,0 29-1 15,3-3-2-15,-3-9 0 0,3-9-3 0,-3-8 6 0,3 4-11 32,-3 2-4-32,0-1-7 0,0-7 2 0,0 2 20 0,4 0-29 0,-4 0 29 0</inkml:trace>
  <inkml:trace contextRef="#ctx0" brushRef="#br0" timeOffset="186680.8142">18949 3052 40 0,'0'0'0'16,"7"-6"19"-16,-7 6-19 0,7-8 14 15,10-12-3-15,-11 14-3 0,15-20-2 0,-21 26-6 0,6-8 5 16,15-14-2-16,-11 1-1 0,14 3-1 0,-24 18-1 0,24-17 0 15,-4 9 0-15,3-14-2 0,1 17-3 0,-24 5 5 0,24-8-9 16,-3 3-4-16,-2 0-6 0,-11 0-2 0,-8 5 21 0,16-3-17 0,2 3-5 0,-18 0 22 0</inkml:trace>
  <inkml:trace contextRef="#ctx0" brushRef="#br0" timeOffset="186926.9019">19308 3105 19 0,'0'0'0'0,"0"-25"11"0,0 25-11 16,7-23 12-16,1-1-3 0,-2 4 0 0,10 13-3 0,-16 7-6 15,8-7 5-15,12 0-1 0,-14 1-1 0,15 6-1 16,-21 0-2-16,10 0 1 0,10 0 0 0,-13 6 0 16,14 1 0-16,-21-7-1 0,9 26 0 0,12-20 0 0,-18 12 1 15,4-12-1-15,-7-6 0 0,7 24 1 16,0-19-1-16,-4 18 0 0,-3-17-1 0,0-6 1 0,0 24 0 15,0-17-3-15,0 14-1 0,0-13-5 0,0-8 9 0,0 5-13 16,0 2-4-16,0-7 2 0,7 3-8 0,-7-3 23 0,0 0 0 0</inkml:trace>
  <inkml:trace contextRef="#ctx0" brushRef="#br0" timeOffset="187269.1758">19715 2895 17 0,'0'0'0'0,"-7"0"8"0,1 5 1 16,6-5-9-16,-7 17 7 0,0-12 0 0,0 3-2 0,0 8 0 0,7-16-5 0,-6 4 5 16,2 19-1-16,-2-18 0 15,2 29 0-15,4-34-4 0,-5 21 4 0,0-1-2 16,5 3 1-16,0-5-1 0,0-18-2 0,0 5 1 16,0 21 1-16,0-17-1 0,0 7 0 0,0-16-1 0,0 5 1 15,3 0 0-15,4-1-1 0,0-4 1 0,-7 0-1 0,7-2 0 16,3-5 0-16,7-13 0 0,-10 2 0 0,-7 18 0 0,6-18-1 15,1 0 0-15,0-1-2 0,0-2 0 0,-7 21 3 0,6-18-4 16,-2-1 0-16,2 13 1 0,-2-14 2 0,-4 20 1 0,4-1-1 16,-4-1 1-16,3 2 1 0,0 0-1 0,-3 0 0 0,0 17 2 15,0-10-1-15,0 17 1 0,0-6-1 0,0-18-1 0,0 21 1 16,0-2 0-16,0 5 1 0,0-7-1 0,0-17-1 0,3 5 1 16,1 20-1-16,-4-20 0 0,3 2-2 0,-3-7 2 0,7 7-5 15,-3-3-3-15,2-4-4 0,1-2-3 0,-7 2 15 0,7-18-14 16,-1 0 2-16,18 11-4 0,-24 7 16 0</inkml:trace>
  <inkml:trace contextRef="#ctx0" brushRef="#br0" timeOffset="187692.825">20024 2888 7 0,'0'0'0'16,"0"-5"5"-16,0 4-1 0,0 1-4 0,0-2 6 0,0 0 0 15,-3 2 1-15,-5 0-1 0,8 0-6 0,-7 0 7 16,0 0-1-16,1 0 0 0,-1 0-1 0,7 0-5 0,-18 4 4 15,18 2 0-15,-5-1 1 0,-3 2-2 0,8-7-3 0,-6 7 4 16,-1 9-1-16,1-9 0 0,-2 13 0 0,8-20-3 0,-3 20 2 16,-4-4 0-16,4 4 1 0,3 2-1 0,0-22-2 0,0 25 2 15,0 1 0-15,0-3 0 0,0 0-1 0,0-23-1 0,3 19 1 16,0 1 0-16,4-13 0 0,10-1 0 0,-17-6-1 0,7 8 0 16,14-8 1-16,-15 0 0 0,12-8-1 0,-18 8 0 0,6-22 1 15,1 1 0-15,4-8 0 0,-3-4 0 0,-8 33-1 0,8-35 1 16,-8 35-1-16,6-39 0 0,-2-1 1 0,-4-4 0 0,0 44-1 0,4-46 0 15,-4 46 0-15,0-43 0 0,0-5 1 0,0 6-1 0,0 42 0 16,-4-46 1-16,4 46-1 0,-7-48 0 0,1 0 0 0,-1-3 0 0,7 51 0 0,-6-46 0 16,6 46 0-16,-5-47 0 0,5 11 1 0,0 9-1 0,0 8 0 15,0 19 0-15,0-4 1 0,0-3-1 0,0 6 0 16,0 1 0-16,0 0 0 0,0 0 0 0,0 18 0 16,0 5 1-16,0 12-1 0,0-35 0 0,5 33 1 0,-5-33-1 0,3 39 0 15,0 4 1-15,4-4 0 0,-1 4 0 0,-6-43-1 0,7 47 0 16,-3-4 1-16,-1 3 0 0,4 0-1 0,-7-46 0 0,6 45 1 15,1 5-1-15,1-5-1 0,-8-45 1 0,6 42-2 0,-6-42 2 0,2 41-4 16,6-7-5-16,-2-7-3 0,2-8-6 0,-8-19 18 0,7 4-23 16,-1-4-1-16,4-1 5 0,1-19-3 0,-11 20 22 0,0 0 0 0</inkml:trace>
  <inkml:trace contextRef="#ctx0" brushRef="#br0" timeOffset="188022.7723">20342 2817 33 0,'0'0'0'0,"-3"0"14"0,3 0-14 0,-7 0 11 16,-14 0-3-16,18 0 1 0,-4 6-1 0,7-6-8 16,-17 4 8-16,17 21-1 0,-6-9-1 0,-1 8-2 15,7-24-4-15,-7 22 4 0,-1 7 0 0,6 1-1 16,-5-1 0-16,7-29-3 0,-3 35 2 0,3-13 0 16,0 3 1-16,0-4-3 0,0-21 0 0,0 5 1 0,3 15 0 15,4-20-1-15,-1 5 1 0,-6-5-1 0,8 0 0 16,-2 0 1-16,4 0-1 0,7-1 1 0,-17 1-1 0,4-9 0 15,2-9-1-15,15 0-1 0,-18-4-1 0,-3 22 3 0,7-27-5 16,-2-1 0-16,4-1 0 0,-3-3 1 0,-6 32 4 0,0-21-3 16,4 1 1-16,-1 17 0 0,0 1 2 0,-3 2 0 0,4 0-1 15,-4 4 1-15,2 18 0 0,2 3 1 0,-4-25-1 0,8 22 0 16,-2 13 1-16,-2 1-1 0,2 2 0 0,-6-38 0 0,7 35 1 16,3-2-1-16,-6 0 0 0,2-5-1 0,-6-28 1 0,7 25-2 15,0 1-5-15,0-9-7 0,-1 0-7 0,-6-17 21 0,4 5-23 16,-1 2-10-16,-3-7 33 0</inkml:trace>
  <inkml:trace contextRef="#ctx0" brushRef="#br0" timeOffset="188680.5414">18241 5546 46 0,'0'0'0'15,"0"-1"21"-15,4-1-9 0,-4 2-12 0,6-5 8 16,1-3-1-16,0-6 0 0,0-6-2 0,-7 20-5 0,6-21 5 16,4-6-1-16,1-1-1 0,-4 0 0 0,-7 28-3 0,6-33 2 15,1 1-1-15,-3 4 1 0,-1-7-2 0,-3 35 0 0,0-28 1 16,0 0 0-16,0-1 0 0,0 7-1 0,0 22 0 0,-3-24 0 16,-1 8 0-16,-3 10 1 0,1-1-1 0,6 7 0 0,-4-7 1 15,1 5-1-15,3 2 0 0,-7 0 0 0,7 0 0 0,0 4 1 16,0 1-1-16,0 2 0 0,0-1 0 0,0-6 0 0,0 3 0 15,7 2 0-15,3 0 0 0,14-5 0 0,-24 0 0 0,16 3 0 16,5-3 1-16,3 0-2 0,3 0 1 16,-27 0 0-16,27 0 0 0,4 0 0 0,-1 0 0 0,1 6 0 15,-31-6 0-15,27 4 0 0,-8 12 0 16,2-8 0-16,-11 12 1 0,-10-20-1 0,17 19 0 0,-13 0 0 16,-1 5 0-16,-3 1 0 0,0-25 0 0,0 29 0 15,-3 0 1-15,-15-2-1 0,12 1 0 0,6-28 0 0,-20 22 0 16,12-4 0-16,-14-10 0 0,14 10 0 0,8-18 0 0,-23 7 0 15,19-5-1-15,-13 3-3 0,17-5-2 0,0 0 6 0,-6 0-12 16,6 0-6-16,0-2-7 0,0-15-1 0,0 17 26 0,19 0-34 0,-19 0 34 0</inkml:trace>
  <inkml:trace contextRef="#ctx0" brushRef="#br0" timeOffset="189698.9889">18838 5070 20 0,'0'0'0'0,"-4"-7"13"0,-3 1-3 0,-9-1-3 0,16 7-7 16,-4-6 6-16,-3 4 1 0,-13 2-1 0,17 0-1 15,3 0-5-15,-8 4 5 0,2 1-2 0,-1 16 0 16,1-15 0-16,6-6-3 0,-8 26 2 0,5-5 1 0,0 0 1 16,3 3-1-16,0-24-3 0,0 29 3 15,0-5 0-15,0 2-1 0,0-1-1 0,0-25-1 0,6 25 1 16,2 1 1-16,-2-5-1 0,15 0 0 0,-21-21-1 0,3 6 1 15,17 1-1-15,-13 0 1 0,13-7-1 0,-20 0 0 0,7 0 0 16,13 0 1-16,-14-7-1 0,19-16 0 0,-25 23 0 0,6-23 1 16,15-5-1-16,-14-2 0 0,10 3 0 0,-17 27 0 0,7-26 1 15,-4-1-1-15,2 1 0 0,0 2 0 0,-5 24 0 0,0-22 0 16,4 15 1-16,-1-1-1 0,-3 1 0 0,0 7 0 0,0-7 0 16,0 3 0-16,0 4 0 0,0 6 0 0,0-6 0 0,0 7 0 15,0 16 0-15,0-5 0 0,3 4 0 0,-3-22 0 0,0 27 1 16,4-1-1-16,-1 0 0 0,0-2 0 0,-3-24 0 0,7 23 0 15,4-2 0-15,-5-15 1 0,4 15-1 0,-10-21 0 16,17 5 1-16,-13-2-1 0,6-3 1 0,7 0 0 0,-17 0-1 16,6-3 0-16,1-5 1 0,4-13 0 15,5 2-1-15,-16 19 0 0,4-27 1 0,6 2-1 16,0-8 0-16,-3 5 0 0,-7 28 0 0,6-31 0 0,-1 2 0 16,-2 6 1-16,-3-1-1 0,0 24 0 0,0-17-1 15,0 12 1-15,0-16 0 0,0 20-1 0,0 1 1 0,0-5 0 16,0 5 0-16,0 0 0 0,0 5 0 0,0-5 0 0,0 16 0 15,0-9 0-15,0 20 0 0,3-7 0 0,-3-20 0 0,3 26 1 16,4-2-1-16,-4 1 0 0,4-5 0 0,-7-20 0 0,7 17 0 16,-1 3 0-16,5-13 0 0,0 13 0 0,-11-20 0 0,6 7 1 15,1-3-1-15,2 3 1 0,-1-7-1 0,-8 0 0 0,7 0 0 16,-1 0 0-16,1-7 1 0,-1-3-1 0,-6 10 0 0,8-18 0 16,-3 10 1-16,3-9-2 0,-2-1 1 0,-6 18 0 0,11-9 0 15,-4-13 0-15,-1 15 0 0,1-13 0 0,-7 20 0 0,8-6 0 16,-5-1 0-16,2-1 0 0,3 1-1 0,-8 7 1 0,6-6-1 15,2-1 0-15,-1 5 0 0,-1-5-1 0,-6 7 2 16,10-5-1-16,7 0 1 0,-10-2-1 16,-1 1 1-16,-6 6 0 0,18-8 0 0,-12 3 0 0,4-4-1 15,8-7 1-15,-18 16 0 0,6-5 1 0,1-2-1 16,-3 1 0-16,3-4 0 0,-7 10 0 0,6-7 0 0,1 1 0 16,-7-1 0-16,3 4 0 0,-3 3 0 0,0-3 1 15,0 3-2-15,-7 0 2 0,7 0-1 0,-6 6 0 16,-15 1 0-16,18-1 0 0,-14 1 0 0,17-7 0 0,-7 5 0 15,-20 4 0-15,23-5 0 0,-23 1 0 0,27-5 0 0,-6 6-1 16,-11 15 2-16,14-18-1 0,-5 16 1 0,8-19-1 0,-3 7 1 16,0 20-1-16,3-6 1 0,0 3-1 0,0-24 0 0,0 22 1 15,0-1-1-15,3 0 1 0,0 1-1 0,-3-22 0 0,21 18 0 16,-14 2 1-16,10-15-1 0,-7 0 0 0,-10-5 0 0,21 7 0 16,-15-7 0-16,18 0 0 0,-17-20 1 0,-7 20-1 0,24-7 1 15,-18-16-1-15,15 0 1 0,-15-2-1 0,-6 25 0 0,7-22 0 16,3-10 0-16,-3 5 1 0,0-4-1 0,-7 31 0 0,0-31 1 15,3-2-1-15,-3 0 1 0,0-7-1 0,0 40 0 16,-3-40 0-16,-4-1 0 0,-10-8 0 0,14 5-1 16,3 44 1-16,-18-51-2 0,12 4 0 0,-11 3 0 0,17 7 0 15,0 37 2-15,-3-31-1 0,3 11 0 16,0 11 1-16,0 3 1 0,0 6-1 0,0-6 0 16,0 6 1-16,0 6-2 0,3 15 2 0,-3-21-1 0,7 21 0 15,-1 5 1-15,4 4 0 0,-2 8-1 0,-8-38 0 0,19 41 1 16,-11 1-1-16,-5 2 1 0,16-3-1 0,-19-41 0 0,0 46 0 15,8-3 0-15,-1 1 0 0,0-2 0 0,-7-42 0 0,6 45 0 0,-6-45 0 0,3 39-1 16,5-4-3-16,-2 2-3 0,-6-37 7 0,7 26-12 0,-7-26 12 0,7 20-17 16,-1 0-6-16,2-17-2 0,-8-3 25 0,6 0-18 0,-6 0 18 0,21 7-21 0,-21-7 21 0</inkml:trace>
  <inkml:trace contextRef="#ctx0" brushRef="#br0" timeOffset="190110.4782">19803 4938 22 0,'0'0'0'15,"-3"-3"13"-15,-4 3 2 0,-15 0-1 16,20 5-2-16,-5 11-2 0,7-16-10 0,-20 8 8 16,17 16 0-16,-14-6-1 0,10 0-2 0,7-18-5 0,-17 22 5 15,14-4 0-15,-4 6-1 0,0-3-1 0,7-21-3 0,-7 16 3 16,4 2-1-16,3-11 0 0,0 21-1 0,0-28-1 0,0 16 2 15,3-10-2-15,4 15 2 0,0-17-2 0,-7-4 0 0,7 5 1 16,8-5-1-16,-6 0 0 0,-3 0 0 0,-6 0 0 0,10 0 0 16,0-2 0-16,-2-6 0 0,-2-12 1 0,-6 20-1 0,7-7-1 15,-2-16 0-15,0 12 1 0,-1-16-2 0,-4 27 2 0,0-21-1 16,6 0 0-16,-6 1 1 0,4 11-1 0,-4 9 1 0,0-17 0 16,3 10 0-16,0 5 0 0,-3 2 0 0,0 0 0 0,4 7 0 15,-1 12 0-15,-3 4 1 0,7 2-1 0,-7-25 0 0,7 24 0 16,-1 8 1-16,1-4-1 0,0-1 0 0,-7-27 0 0,10 28 1 15,7-6-1-15,-10 1 0 0,3 1 0 16,-10-24 0-16,18 17 1 0,-15-10-1 0,3-2 1 0,1 2-1 16,-7-7 0-16,10 0 0 0,-3 0 0 0,-1-7-2 0,1-3-2 15,-7 10 4-15,4-22-6 0,-1 1-6 16,-3-2-3-16,0-4-3 0,0 27 18 0,-7-27-24 0,-13-4 0 16,-6-8 2-16,2 17 6 0,24 22 16 0,0 0 0 0</inkml:trace>
  <inkml:trace contextRef="#ctx0" brushRef="#br0" timeOffset="190304.2388">18943 4730 46 0,'0'0'0'0,"0"0"12"0,3 0-20 0,0-3-7 0,-3 3 15 16,0-3-13-16,11 3-8 0,-11 0 21 0</inkml:trace>
  <inkml:trace contextRef="#ctx0" brushRef="#br0" timeOffset="190641.77">19058 4718 48 0,'0'0'0'0,"0"-5"24"0,0-2-14 0,0 7-10 16,3-20 5-16,0 2 1 0,-3 1 0 0,4-4-1 16,-4 21-5-16,3-22 6 0,4-1-3 0,-3-9 0 0,2 6 0 15,-6 26-3-15,7-31 1 0,10-2 0 16,-13-1 0-16,5 3 0 0,-9 31-1 0,10-24 0 16,8-2 0-16,-12 17-1 0,1-10-2 0,-7 19 3 0,7-3-5 15,-1-1-6-15,1 4-4 0,0 0-7 0,-7 0 22 0,3 0-24 16,-3 5 4-16,0 2-2 0,0-7 22 0</inkml:trace>
  <inkml:trace contextRef="#ctx0" brushRef="#br0" timeOffset="218085.2255">23195 3417 44 0,'0'0'0'15,"0"0"25"-15,0 0-8 0,-3 0-6 0,3 0-11 0,0 0 10 16,0 0-1-16,0 0-2 0,-5 0 0 0,5 0-7 0,0-1 4 15,0-7 2-15,0-1-2 0,0 1-1 0,0 8-3 0,0-7 3 16,0-1-1-16,8-12 0 0,-8 14-5 0,0 6 3 0,5-16 0 16,4 5 1-16,-6-6 0 0,4 7 4 0,-7 10-5 0,6-21 1 15,0 14-1-15,2-20 1 0,-1 11 0 0,-7 16-1 0,15-20 2 16,-10 3 0-16,12 10 0 16,-10-12-1-16,-7 19-1 0,20-18 1 0,-13 9 0 0,17-13 0 15,-4 16 0-15,-20 6-1 0,17-8 1 16,3 5-1-16,-4-1 1 0,-4 1-1 0,-12 3 0 0,18 0 1 15,-6 0 0-15,7 20 0 0,-11-13 0 0,-8-7-1 0,6 31 0 16,10-5 0-16,-11 3 0 0,2 3 0 0,-7-32 0 0,7 37 0 16,-4-2 0-16,-3 8 0 0,0-5-1 0,0-38 1 0,0 36 0 15,0 4 1-15,-3-1-1 0,-4 2 0 0,7-41 0 0,-21 46 1 16,14-10-2-16,-13 2 1 0,4-3 0 0,16-35 0 0,-21 27-2 16,-3 3 3-16,-1-4-2 0,3-2 2 0,22-24-1 0,-24 18-1 15,0-2 1-15,3-9-1 0,2-3 0 0,19-4 1 0,-21 0-1 16,4-4-1-16,11-17-1 0,-18 1 1 0,24 20 2 0,-7-29-1 15,-9-5 1-15,8 5 2 0,4-7-1 0,4 36-1 0,-2-31-1 16,2 3 1-16,0 5 0 0,0 5 0 0,0 18 0 0,2-9 0 16,6-9 0-16,1 16-1 0,-1 2 1 0,-8 0 0 15,17 0 0-15,-10 0 1 0,13 0 0 0,-13 18 0 0,-7-18-1 16,20 5 1-16,-13 16 0 0,10-4 0 0,-11 3 0 16,-6-20-1-16,21 5 2 0,-16 20 0 15,14-20-1-15,-13 18 0 0,-6-23-1 0,18 8 1 16,-9 11-1-16,9-15-1 0,-12 3 1 0,-6-7 0 0,7 20 1 15,2-15-1-15,9 1 0 0,-11-2-2 0,-7-4 2 0,5 6-2 16,14-6-2-16,-16 4-2 0,3-4-1 0,-6 0 7 0,11 0-11 16,-5 0-3-16,1 4-4 0,2 0-7 0,-9-4 25 0,12 0-34 15,-5 0 6-15,-1 0 0 0,-6 0 28 0</inkml:trace>
  <inkml:trace contextRef="#ctx0" brushRef="#br0" timeOffset="218517.8602">23872 3363 28 0,'0'0'0'0,"-6"0"18"16,6 0-18-16,-7 4 17 0,0 5-5 15,1 10-1-15,-3-15-1 0,9-4-10 0,-5 18 8 16,-3-12-1-16,3 21-1 0,-3-4-1 0,8-23-5 0,-4 7 4 15,-2 23 1-15,6-11-2 0,-3 5 1 0,3-24-4 0,0 22 3 16,0-2 0-16,0 2-2 0,3-5 0 0,-3-17-1 0,6 21 1 16,2-2 0-16,-1 2 0 0,8 0 1 0,-15-21-2 0,9 7 0 15,7 15 0-15,-10-17 1 0,19 1 0 0,-25-6-1 0,10 18 0 16,10-18 1-16,-10 0-1 0,14 0 0 0,-24 0 0 0,17 0 0 16,-1 0 1-16,5-6-2 0,-3-5 1 0,-18 11 0 0,6-15 1 15,14-6-2-15,-10 0 1 0,11 0 1 0,-21 21-1 0,7-29 0 16,12 4 1-16,-11-5 0 0,9-7 0 0,-17 37-1 0,3-38 0 15,4-9 0-15,0 8 0 0,-5 0 0 0,-2 39 0 0,5-40 1 16,-5 4-1-16,0-2 1 0,-7 3-1 0,7 35 0 16,-3-21 1-16,-15 1 0 0,11 13 1 0,-16 0-1 0,23 7-1 15,-7-6 2-15,-20 6-1 0,21 6 0 0,-25 10-1 0,31-16 0 16,-21 22 1-16,0-5 0 0,-1 8-1 16,-2-4-2-16,24-21 2 0,-24 22-3 0,2 1-3 15,0 3-1-15,1 0-3 0,21-26 10 0,-6 19-17 16,-11-11-9-16,9-4-13 0,-9 1-3 0,17-5 42 0,0 0 0 0</inkml:trace>
  <inkml:trace contextRef="#ctx0" brushRef="#br0" timeOffset="219450.7798">24489 3459 20 0,'0'0'0'16,"-3"0"20"-16,-4 0-2 0,7 0-18 0,-4 0 14 16,1 4-3-16,3 1-1 0,-3-5-1 0,3 0 0 0,0 0-9 0,0 0 7 15,0 0-1-15,0 0 0 0,0 0-3 0,0 0-25 0,0 0 48 16,3 0-22-16,4 0 1 0,0 0 0 0,-7 0-5 0,19 0 4 16,-11 0 0-16,9 0-2 0,-7-1-1 0,-10 1-1 0,17-4 1 15,4 1-3-15,-5 3 4 0,-9 0 1 0,-7 0-3 0,26 0 1 16,-9-1 2-16,1-1-1 0,2-5-1 0,-20 7-1 0,18-4 1 15,0 0 2-15,1 1-2 0,1-2 0 0,-20 5-1 0,20-4 1 16,-3 4 0-16,3-5-1 0,1 3 1 0,-21 2-1 16,19-3 2-16,-2 1 0 0,4 2 1 0,-3 0-2 15,-18 0-1-15,16-1 1 0,2 0-2 0,0-2 1 0,4 0 1 16,-22 3-1-16,23 0 0 0,-3-2 1 16,1-1-1-16,3 0 0 0,-24 3 0 0,21-6 0 15,2 6 1-15,-3-1-2 0,1 1 2 0,-21 0-1 0,20 0 0 16,-3 0-1-16,7 0 2 0,-4 0-1 0,-20 0 0 0,20 0-1 15,-2 0 2-15,-8 0-2 0,10 0 1 0,-20 0 0 0,10 4 0 16,11-4 1-16,-16 0-1 0,17 0 0 0,-22 0 0 0,6 0 0 16,10 5 0-16,-8-1 1 0,-1 1-1 0,-7-5 0 0,20 0 0 15,-20 0 0-15,7 0 1 0,3 0-1 0,-10 0 0 0,7 0 0 16,-1 4 1-16,2-4-1 0,-3 0 0 0,-5 0 0 0,8 0 1 16,-3 0 0-16,4 0-1 0,-3 0 1 0,-6 0-1 0,7 0 0 15,-1 0 0-15,-3 0 2 0,1-1-3 0,-4 1 1 0,4 0 1 16,0 0-1-16,-2-3-1 0,-2 0 1 0,0 3 0 0,3-2 0 15,1-1-1-15,-4 2 1 0,0-1-3 0,0 2 3 0,0-3-5 16,-7 0-5-16,1 2-4 0,-14 1-7 16,20 0 21-16,0 4-33 0,-24-4-16 15,16-3-6-15,8 3 55 0</inkml:trace>
  <inkml:trace contextRef="#ctx0" brushRef="#br0" timeOffset="221399.4085">26051 3296 11 0,'0'0'0'16,"-3"-2"15"-16,-1 2 1 0,4 0-16 0,-6 0 15 15,-1 0-3-15,7 0-1 0,0 0-2 0,0 0-9 0,0 0 9 16,0 0-1-16,0 0-2 0,0 0 0 0,0 0-35 0,0 0 63 15,4 0-30-15,-1 0 0 0,3 0 0 0,-6 0-4 16,0 0 4-16,4-6-1 0,-1-1-4 0,4 1 3 0,-7 6-2 16,4-7 3-16,2-1-1 0,-6 6 4 0,7-17-5 15,-7 19-1-15,3-7 0 0,1 0 2 0,-2-18-2 16,2 17 1-16,-4 8-1 0,0-17 1 0,0-1-1 0,4 11 0 16,-4-18 0-16,0 25 0 0,4-18 0 15,-4 7 2-15,0-14-1 0,0 16 0 0,0 9-1 0,0-21 1 16,0 17-1-16,3-15 0 0,-3 17 0 0,0 2 0 0,0-4 1 15,0-2-2-15,0 4 2 0,0 0-2 0,0 2 1 0,0 0 1 16,0 0-1-16,0 0 1 0,0 7-1 0,0-7 0 0,0 17 1 16,0-10-1-16,-3 15 0 0,3-15 1 0,0-7-1 0,0 30-1 15,-8-12 1-15,8 2 1 0,0 5-1 0,0-25 0 0,0 22 2 16,0 1-1-16,0 2-1 0,4-4-1 0,-4-21 1 0,4 27 1 16,-4 1-1-16,5 0 0 0,-1 3 2 0,-4-31-2 0,4 27-1 15,-1 2 2-15,-1 0-1 0,3-1 0 0,-5-28 0 0,4 27 1 16,-4 1 0-16,3-1-1 0,-3-1 1 0,0-26-1 0,0 24 0 15,0 3 1-15,3-4-1 0,-3-1 0 0,0-22 0 0,0 22 1 16,0-3-1-16,-6-12 0 0,2 15 0 0,4-22 0 0,-7 6-1 16,0-2 2-16,-10 15-2 0,11-19-1 0,6 0 2 15,-17 7-1-15,10-2-2 16,-13-5 2-16,3 4 1 0,17-4 0 0,-7 0 0 0,7 0 0 0,-24 0 0 0,18 0 2 16,-18 0-2-16,24 0 0 0,-7 0 1 0,7 0-1 0,-7-3 2 15,-10 2 0-15,17 1 0 0,0 0-2 0,-6 0 2 0,6 0-2 0,-5-4-1 16,3 4 1-16,-6 0 0 0,8 0 0 0,-4 0-1 0,4 0 1 0,0 0 1 15,0 0-1-15,0 0 0 0,0 0-1 0,0 0 2 16,0 5 0-16,0-5-2 0,4 0 2 0,-4 0-1 0,8 6 1 0,-8-6-1 0,7 0 0 16,-1 0 0-16,5 0-2 0,-5 0 0 0,-6 0 2 0,20 0-1 15,-12-3 1-15,8 3 1 0,-9-4-1 0,-7 4 0 0,17-5 0 16,-10-2 0-16,3 2-1 0,-3 4 1 0,-7 1 0 0,6-2-3 16,3 0 0-16,0 2 0 0,-6 0-3 0,-3 0 6 0,3 0-8 15,-3 0-4-15,3 0-4 0,-3 4-4 0,0-4 20 0,0 4-27 16,0 0-4-16,0-4 6 0,0 0 25 0,-3 0-23 0,3 0 23 0,0 0 0 0</inkml:trace>
  <inkml:trace contextRef="#ctx0" brushRef="#br0" timeOffset="222900.6183">23510 2035 7 0,'0'0'0'0,"-5"7"4"0,0-3 0 0,5-4-4 0,-7 7 6 16,3 0 1-16,-2 10 0 0,6-10 0 0,0-7-7 15,0 19 7-15,0-12-1 16,0 14-1-16,0-14-1 0,0-7-4 0,0 20 4 0,4-12 0 16,-2 14 1-16,5-17-1 0,-7-5-4 0,7 16 4 15,9-11-1-15,-11 2 0 0,11-1-1 0,-16-6-2 0,8 7 3 16,10-2-1-16,-9-5 0 0,14 0 0 0,-23 0-2 0,7 0 2 15,13 0 0-15,-14-7-2 0,15-3 1 0,-21 10-1 0,3-21 1 16,5 14 0-16,1-16 0 0,-2 16-1 0,-7 7 0 0,7-21 1 16,-4 13-1-16,0-17-1 0,-3 18 1 0,0 7 0 0,0-21 0 15,-6 12-1-15,-1-11-1 0,-9 13 1 0,16 7 1 0,-8-11-2 16,-8 6 1-16,13 4 0 0,-18-1 1 0,21 2 0 0,-4 0-1 16,-16 0 0-16,14 3-1 0,-13 2-2 0,19-5 4 0,-5 8-6 15,-2-3-2-15,3 3-4 0,4-1-2 0,0-7 14 0,0 5-16 16,-2 0 2-16,2-5 3 0,0 4-2 0,0-4 13 0,0 0 0 0</inkml:trace>
  <inkml:trace contextRef="#ctx0" brushRef="#br0" timeOffset="223279.8613">24201 2103 11 0,'0'0'0'16,"0"-6"4"-16,0-14 0 0,0 20-4 0,-3-7 4 15,-4 0 1-15,-14 7 1 0,5 0 0 0,16 0-6 0,-7 7 5 16,-20 11 0-16,7-12-1 0,1 14 0 0,19-20-4 0,-18 17 5 16,0 4 0-16,12 1 0 0,-22 2 0 0,28-24-5 0,-6 23 3 15,-15-2 0-15,18 6 0 0,-4-6-1 0,7-21-2 0,-6 27 2 16,2 1 1-16,4-3-1 0,0 1 1 0,0-26-3 0,0 25 2 15,7 2 0-15,0-3 0 0,13-2 0 0,-20-22-2 16,9 22 1-16,16-4 1 0,-8-10-1 0,-1 9 1 16,-16-17-2-16,16 3 2 0,3 2 0 0,5 1 0 0,-1 0 0 15,-23-6-2-15,17 0 2 0,4 0-1 16,-12 0 1-16,12-8-1 0,-21 8-1 0,7-6 1 0,13 0 0 16,-14-11-1-16,1 14 1 0,-7 3-1 0,7-9 0 15,4 4 1-15,-1 0-2 0,6-1-1 0,-16 6 2 0,4-7-4 16,2 1-5-16,10-1-4 0,-7 1-8 0,-9 6 21 0,16-11-28 15,-9 3 2-15,0-9 0 0,-7 17 26 0</inkml:trace>
  <inkml:trace contextRef="#ctx0" brushRef="#br0" timeOffset="224277.2463">25962 1874 9 0,'0'0'0'0,"0"-3"6"0,0 2 3 0,0-2 1 0,0 3 1 0,0 0-11 16,0 0 9-16,0 0-1 0,4 0-2 0,-4 3-1 15,0-3-5-15,4 4 5 0,0-4 0 0,-4 7-2 16,3-4 1-16,-3-3-4 0,2 7 4 0,-2 11-1 16,8-13 0-16,-5 30 1 0,-3-35-4 0,7 25 3 15,0 6 0-15,-1-2 0 0,1-3 0 0,-7-26-3 0,4 24 2 16,2 2 0-16,2 2 0 0,-5 3 0 0,-3-31-2 0,6 32 2 15,-2-3-1-15,1-3 2 0,4-6-1 0,-9-20-2 0,6 7 2 16,1 20 0-16,-4-20 0 0,3 8 0 0,-6-15-2 0,8 6 1 16,-1-1-1-16,3-5 1 0,-5 0 0 0,-5 0-1 0,18 0 1 15,-11-6 0-15,13-14-1 0,-13 1 0 0,-7 19 0 0,21-21 1 16,-18 3-1-16,21-6 0 0,-15 3 1 0,-9 21-1 0,25-21 0 16,-9-3 0-16,-5 6 0 0,11-3 0 0,-22 21 0 0,19-19 0 15,-3 2 1-15,-6-4-1 0,11 3 0 0,-21 18 0 0,9-9 0 16,8-16 0-16,-9 18 1 0,18-30 1 0,-26 37-2 0,8-25 2 15,15-2 0-15,-13 0 0 0,15 10 0 0,-25 17-2 16,5-17 2-16,20 8 1 0,-19-8-1 0,19 9 0 16,-25 8-2-16,5-4 3 0,12-7-1 0,-9-6-1 0,9 13 0 15,-17 4-1-15,5-2 1 0,7 2 0 16,-2 0 0-16,-5-1 0 0,-5 1-1 0,9 0 1 16,-6 0-1-16,0 0 0 0,0 0 1 0,-3 0-1 0,0 3 0 15,0 4 0-15,-6-2-3 0,3 2-2 0,3-7 5 0,-4 3-11 16,-1 7-6-16,0-6-7 0,-17 4-12 0,22-8 36 0,-16 4-39 0,-1 2-2 0,17-6 41 15</inkml:trace>
  <inkml:trace contextRef="#ctx0" brushRef="#br0" timeOffset="230857.1455">23395 4691 5 0,'0'0'0'0,"0"-3"1"0,0 1 1 16,0 0 0-16,0 2-2 0,0 0 2 0,-7 0 1 15,2 0 0-15,5 0 0 0,0 0-3 0,-2 0 4 16,-5 0-1-16,7 0 1 0,-3 0 0 0,3 0-4 0,0 4 5 16,-4-4 0-16,4 0 0 0,0 0 0 0,0 0-5 0,-6 0 5 15,6 0-1-15,-4 5 2 0,4-5-1 0,0 0-5 0,-4 0 6 16,4 0-1-16,0 0 0 0,0 0 0 0,0 0-5 0,-6 0 5 15,6 0-2-15,0 0 1 0,0 0-1 0,0 0-3 0,-3 0 2 16,3 0 0-16,0 0 0 0,-3 0-1 0,3 0-1 0,0 0 2 16,0 0-1-16,0 0-1 0,0 0 1 0,0 0-5 0,0 0 9 15,0 5-4-15,0-3 0 0,0-2 1 0,0 0-2 0,0 0 0 16,0 0 1-16,0 0 0 0,0 0-1 0,0 0-2 0,0 0 6 16,0 0-4-16,0 0 1 0,0 0 0 0,0 0-1 0,3 0 1 15,-3 0 0-15,0 6-1 0,0-6 1 0,0 0-1 0,0 0 0 16,3 0 1-16,-3 0 0 0,0 0-1 0,0 0 0 0,0 0 1 15,0 0-1-15,0 0 1 0,4 0-1 0,-4 0 0 0,0 0 0 16,2 0 0-16,-2 0 0 16,0 0 1-16,0 0-1 0,4 0 0 0,-4 0 1 0,4 0-1 15,-4 0 0-15,0 0 0 0,0 0 1 16,4 0-1-16,-2 0 2 0,-2 0-1 0,0 0-1 0,0-1 0 16,4 1 0-16,-4-5 1 0,3 3-1 0,-3 2 0 0,0 0 0 15,0 0 1-15,4 0-1 0,-1 0 1 0,-3 0-1 0,0 0 1 16,0-2-1-16,2 2 0 0,-2 0 0 0,0 0 1 15,5 0 0-15,-5 0 0 0,0 0 0 0,0 0-1 0,0 0 0 16,0 0 0-16,4 0 0 0,-1 0 0 0,-3 0 0 0,0 0 1 16,3 0 0-16,-3 0 0 0,4 0-1 0,-4 0 0 0,3-3 0 15,-3 1-1-15,6-1 1 0,-6 1 1 0,0 2-1 0,3 0 0 16,1 0 1-16,-4 0-1 0,4 0 0 0,-4 0 0 0,4 0 0 16,-4 0 0-16,0 0 0 0,2 0 1 0,-2 0-1 0,4 0-1 15,-4 0 2-15,3 0-1 0,1 0 0 0,-4 0 0 0,0 0 0 16,0 0 0-16,0 0 1 0,0 0-1 0,3 5 1 15,-3-5-1-15,0 0 0 0,2 0 0 0,-2 0 0 16,0 0 0-16,0 0-1 0,0 0 2 0,0 0-1 16,0 0 0-16,0-3 0 15,0 3 0-15,0 0 1 0,0 0-1 0,0 0 0 0,0 0 0 16,0 0 0-16,0 0-1 0,0 0 1 0,0 0 1 0,0 0-2 16,0 0 2-16,0 5-1 0,0-5 0 0,0 5 0 15,0-5 0-15,0 0 0 0,0 0 0 0,0 0 0 0,0 0 0 16,0 0 0-16,5 0 0 0,-5 0 0 0,0 0 0 0,0 0 0 15,4 0 1-15,-4 0-1 0,0 0 0 0,0 0 0 0,0 0-1 16,0 0 1-16,0 2 0 0,0-2 0 0,0 0 0 0,0 0 0 16,0 0 0-16,0 0 1 0,0 0-2 0,0 0 2 15,0 0-1-15,0 6 0 0,0-1 0 0,0-5 0 0,0 0 0 16,0 0 0-16,0 0-1 0,0 0 2 0,0 0-2 16,0 0 1-16,0 0 1 0,0 0-1 0,0 0 0 0,0 0 0 15,0 0 0-15,0 0 0 0,0 0 0 0,0 0 0 0,0 0 0 16,0 0 0-16,0 0 0 0,0 0 0 0,0 0-1 15,-9 0 1-15,9 3 1 16,0-3-1-16,0 0 0 0,0 0 0 0,0 6 0 0,0-6-1 16,0 0 2-16,0 0-1 0,0 0-1 0,0 4 2 0,0-4 0 15,0 0-2-15,0 0 1 0,0 0 1 16,0 0-2-16,0 0 2 0,0 0-2 0,0 0 1 16,0 0 1-16,0 0-2 0,0 0 1 0,-2-3 1 15,2 2-1-15,0-1-1 0,0-2 1 0,0 4 0 0,0 0 0 16,0 0 0-16,0 0 1 0,0 0-2 0,0-1 1 15,0 1 0-15,0 0 0 0,0 0 0 0,0 0 1 16,0-2-2-16,2 0 2 0,-2-1-1 0,0 3 0 0,5-1 0 16,-1 1 0-16,1-5 0 0,0 3 0 0,-5 2 0 0,6-5 0 15,4-2 0-15,11 0 0 0,-16-11 0 0,-5 18 0 0,22-2 0 16,-16-4 1-16,22-2-2 0,-11 4 1 0,-17 4 0 0,20-9 0 16,4 2-1-16,-5-1 2 0,3 2-2 0,-22 6 1 0,23-3 0 15,1-2 0-15,-1 2 0 0,2-4 1 0,-25 7-1 0,27-4 0 16,-1 2 0-16,-2-3 0 0,0 3-1 0,-24 2 1 0,21-3 0 15,-3 0 1-15,4 3-1 16,-15 0 0-16,-7 0 0 0,27 0 1 0,-22 0-2 0,20 0 2 16,-19 0-1-16,-6 0 0 0,21 0 0 0,-14 0 0 15,10 6 0-15,-10-6-1 0,-7 0 1 0,7 5 0 16,3-1 0-16,-4-4 0 0,5 0 1 0,-11 0-1 0,5 4 0 16,4-4 0-16,-3 0 0 0,-2 0 1 0,-4 0-1 0,6 5 1 15,-3-5-1-15,0 0-1 0,1 0 1 0,-4 0 0 0,4 0 0 16,-4-3-1-16,4 3 1 0,-4-2 0 0,0 2 0 0,0-3 1 15,0 3-1-15,0-1 0 0,0-1 0 0,0 2 0 0,-4 0 0 16,4 0 0-16,-8 0 1 0,5 0-2 0,3 0 1 0,-6 0 1 16,-1 0-1-16,-10 0 0 0,14 0 1 0,3 0-1 0,-21 0 0 15,15 0 0-15,-11 0 1 0,10 0-2 0,7 0 1 0,-31-2 0 16,15-6 0-16,-8 5 0 0,3-4 0 0,21 7 0 0,-20 0 0 16,-3-4 0-16,-5 4 0 0,1 0-1 15,27 0 1-15,-30 0 1 0,-1 0-2 0,-3 4 1 0,4 3 0 0,30-7 0 16,-34 3-1-16,7 2 1 0,-4 0 0 15,4-2 0-15,27-3 0 0,-30 0 0 0,6 5 1 0,4-5-2 0,-4 0 1 16,24 0 0-16,-18 0 0 0,1 0-1 0,12 0 1 16,-16 5 1-16,21-5-1 0,-6 0 0 0,2 0-1 15,0 0 1-15,-3 0 0 0,7 0 0 0,0 0-1 16,0 0 2-16,0 3-1 0,0-3 0 0,3 0-1 16,1 0 1-16,0 0 0 0,2 0 0 0,-6 0 0 0,7 0 0 15,0 0 0-15,0 0 0 0,0 0 0 0,-7 0 0 0,7 0 0 16,-1 0 0-16,0 0 0 0,2 0-1 0,-8 0 1 0,10 0 1 15,11 0-1-15,-16 0 0 0,3 0 0 0,-8 0 0 0,23 0 0 16,-12 0 0-16,8 0 1 0,-11 0-1 0,-8 0 0 0,21 0 0 16,-15 0 0-16,15 5-1 0,-16-5 1 0,-5 0 0 0,22 5 0 15,-15-5 0-15,12 0 0 0,-11 0 1 16,-8 0-1-16,19 0 0 0,-15-2 0 0,16-3 0 0,-14 2-1 0,-6 3 1 16,12-1 0-16,4-1 0 0,-9 0 0 0,13-1 1 0,-20 3-1 15,6-2 0 1,2-1 0-16,9 3 0 0,-14-1-1 0,-3 1 1 0,2-2 0 0,7 0 0 0,-6-1 0 15,0 3 0-15,-3 0 0 0,3-2 0 0,-3 2 1 0,4 0-1 0,-1 0 0 0,-3 0 0 0,0 0 1 16,0 0-2-16,0 0 2 16,0 0-2-16,0 0 1 0,0 0-1 15,0-3 2-15,-7 3-1 0,7 0 0 0,-3 0 0 16,3-3 0-16,-3 3-1 0,-4-2 1 0,7 2 0 0,0-5-1 16,-5 5 2-16,3 0-1 0,2 0 0 0,0 0 0 0,-3 0 0 15,3 7-1-15,-8-4 1 0,8 2 1 0,0-5-1 0,-2 5-1 16,-1-2 1-16,-5-3 0 0,8 5 0 0,0-5 0 0,-4 7 0 15,2-1 1-15,2 14-1 0,-7-18 1 0,7-2-1 0,0 8 0 16,-4-4 0-16,1 20 0 0,3-19 1 0,0-5-1 0,-6 6 0 16,6 15-1-16,-4-14 1 0,0 14 0 0,4-21 0 0,0 6 1 15,-3 15-1-15,-3-18 0 0,1 16-1 0,5-19 1 0,0 6 0 16,-2 13 0 0,2-12 0-16,0 13 0 0,0-20 0 0,0 3 1 0,0 3-1 0,0 1 0 0,0-2 0 0,0-5 0 15,0 7 0-15,0-7 1 0,0 1-1 0,0-1-1 0,0 0 1 0,0 0 0 16,0 0 0-16,0 0 0 0,0 0 0 0,2-1 0 15,-2-6-1-15,5 2 1 0,-5-2 0 0,0 7 0 0,0-16 1 16,0 12-1 0,0-16 0-16,3 14 0 0,-3 6 0 0,3-21 0 0,-3 5 0 15,0 5 0-15,0-18 0 0,0 29 0 0,0-17 0 16,0-4 0-16,-6 2 0 0,1 1-1 0,5 18 1 0,-2-20-1 16,-5 18 2-16,3-6-3 0,0 2 2 0,4 6 0 0,0-2 1 0,0 2-1 0,-6-2-1 15,6 2 1-15,0 0 0 0,-3 4 0 16,3 2 0-16,-4 16 1 0,-2-17 0 0,6-5-1 0,0 24 1 0,0-24-1 0,-3 20 0 15,3-1 1-15,0 4-2 0,0 2 1 0,0-25 0 0,0 20 0 16,3 6 0-16,1 2 1 0,2-3-1 0,-6-25 0 0,7 30 0 16,-1-5 0-16,2 3 0 0,-3 0 1 0,-5-28-1 0,5 23-1 15,1-2 2-15,-3 0-1 0,1-13 0 0,-4-8 0 0,4 21 1 16,-1-15-2-16,0-3 1 0,-3 1 1 0,0-4-1 0,3 6-1 16,1-6 2-16,-4 0-1 0,3 0 0 0,-3 0 0 0,4 0 0 15,-2-5 0-15,2 0 0 0,-4-4 0 0,0 9 0 0,0-28 0 16,0 12 0-16,0-7 0 0,0-1-1 15,0 24 1-15,0-24-1 0,0-5 1 0,-4-2-2 0,2-1 1 0,2 32 1 16,-7-29-1-16,3-4-1 0,1 8 0 0,3 3 2 16,0 22 0-16,0-8-1 0,0 2 1 15,0-1 0-15,0 0 0 0,0 7 0 0,0-1 0 16,0 1 0-16,-6 0-1 0,6 0 1 0,0 0 0 0,0 6-1 16,0 13 1-16,0-12 0 0,0 17 1 0,0-24-1 0,0 5 1 15,0 17-2-15,0-3 1 0,0 1-1 0,0-20 1 0,0 18 0 16,0 8 0-16,0-4 1 0,3 1-1 0,-3-23 0 0,3 25 0 15,-3 0 1-15,0 2-2 0,3-3 2 0,-3-24-1 0,0 25-1 16,0-4 1-16,0-2 1 0,0-13-2 0,0-6 1 0,0 24 0 16,0-17 1-16,0-1-1 0,0 1 0 0,0-7 0 0,0 7 0 15,0-3 0-15,0-4 0 0,0 0 0 0,0 0 0 0,0 0 1 16,0 0-1-16,0-2 0 0,0-1 0 0,0 3 0 0,0-11 0 16,0-7 0-16,0 8 0 0,0-17 0 0,0 27 0 0,0-21 0 15,0-1 1-15,0-4-1 0,0 1 0 0,0 25 0 0,-3-33-1 16,3 4 1-16,-6-3-1 0,6 3 1 0,0 29 0 0,0-34-1 15,0 5 0-15,0 6 1 0,0 7-1 16,0 16 1-16,0-7 0 0,0-12 0 0,3 18 0 16,0-5 0-16,-3 6 0 0,0-6-1 15,3 5 1-15,-3-1-1 0,0 2 1 0,4 0 1 16,-4 16-1-16,0-9 0 0,0 20 0 0,0-27 0 0,0 16-1 16,0 7 2-16,0-3-1 0,0 3 0 0,0-23 0 0,0 27 0 15,0-7 0-15,0 3 0 0,0 5 0 0,0-28 0 0,0 23 0 16,3 1 0-16,-3-3 0 0,0 4 0 0,0-25 0 0,0 16 0 15,0 3 1-15,0-16-1 0,0 15 0 0,0-18 0 0,0 5 0 16,0-1 1-16,0 1 0 0,0-5-1 0,0 0 0 0,0 7 0 16,0-7 0-16,0 0-1 0,0-2 2 0,0 2-1 0,0-7 0 15,0 2 0-15,0-4 1 0,0-9-1 0,0 18 0 0,0-7 0 16,0-10-1-16,0 8 1 0,0-11 0 0,0 20 0 0,0-21 0 16,0 0 0-16,0-3 0 0,4-2 0 0,-4 26 0 0,0-26 0 15,0 2 0-15,2 4-1 0,2-3 1 0,-4 23 0 0,0-16 0 16,4 7 0-16,0 2 0 0,-4 2 1 0,0 5-1 0,3 0 0 15,-1 0 1-15,-2 19-1 0,0-13 0 16,0-6 0-16,0 28 0 0,0-1 1 0,0 1-1 0,0 7 1 16,0-35-1-16,0 31 1 15,-5 0-1-15,5 3 0 0,0-4 1 0,0-30-1 0,0 27 0 16,0 2 1-16,0-4 0 0,0-3-1 0,0-22 0 0,3 15 1 16,-3 3-1-16,2-12 1 0,-2 13 0 0,0-19-1 0,0 5 0 15,0 0 1-15,0 1-1 0,5 1 1 0,-5-7-1 0,0 0 0 16,0 3 0-16,3-3 1 0,-3 0-2 0,0 0 1 0,0 0 1 15,0 0-1-15,0-2 0 0,0 1 1 0,0 1-1 0,0-5 0 16,0 0-1-16,0 0 1 0,0-3-1 0,0 8 1 0,3-4 0 16,-1-1 0-16,-2 2 1 0,0-1-2 0,0 4 1 0,0-6 0 15,0 3-2-15,0-1-1 0,0 2-2 0,0 2 5 0,5-1-11 16,-5-1-6-16,4 2-13 0,-4-4-12 0,0 4 42 0,0-5-51 16,0 5 51-16</inkml:trace>
  <inkml:trace contextRef="#ctx0" brushRef="#br0" timeOffset="232023.9534">24822 5022 9 0,'0'0'0'0,"-8"-2"5"0,8 2-5 0,-7-4 5 15,-16-3 1-15,23 6 1 0,-18-1 1 16,18 2-8-16,-3 0 8 0,-3-3 0 0,-2 0 0 16,2 2-1-16,6 1-7 0,-6-3 5 15,-1 2 1-15,4-1-1 0,-6-3 0 0,9 5-5 0,-5-2 6 16,-3 2-1-16,6-3 0 0,-1 0 0 0,3 3-5 0,-8-1 4 16,4 0 1-16,4-6-1 0,0 5 0 0,0 2-4 0,0-3 3 15,0-2 0-15,0 0 0 0,0 2-1 0,0 3-2 0,4-2 3 16,0-1 0-16,3 0-1 0,-5-2-1 0,-2 5-1 0,8-5 1 15,-3 2 1-15,4-4-1 0,-6 7 1 0,-3 0-2 0,7-5 2 16,3 1-2-16,6 4 2 0,-9 0-1 0,-7 0-1 0,21 0 2 16,-11-3-2-16,11 3 0 0,-3 0 1 0,-18 0-1 0,19 0 1 15,1 0 0-15,2 7 0 0,0-2-1 0,-22-5 0 0,27 0 1 16,-6 3-1-16,1-3 0 0,6 0 0 0,-28 0 0 0,27 4 0 16,4-4 0-16,-4 0 1 0,0 0-1 0,-27 0 0 15,31 0 1-15,-1 0 0 0,4 0-1 0,-4 0 0 0,-30 0 0 16,34 0 0-16,-3-2 0 0,-4-3 0 0,0 5 1 0,-27 0-1 15,24-9-1-15,0 9 2 0,-4 0-1 16,-4 0-1-16,-16 0 1 0,11 0 1 16,9 0-1-16,-13 0 0 0,10 0 0 0,-17 0 0 0,6 0 0 15,1 0 0-15,0 0 1 0,0 0-1 0,-7 0 0 0,7 0 0 16,-5 0 0-16,6 0 0 0,-8 0 0 0,0 0 0 0,3 0 0 16,0-3 0-16,-3 3 0 0,0-2-1 0,0 2 1 0,0 0-2 15,0-5-2-15,0-1-4 0,0 4-5 0,0 2 13 0,0-2-18 16,-6-1-8-16,3 3-10 0,-4-5 4 0,7 5 32 0,-3-6-31 0,3 6 31 0</inkml:trace>
  <inkml:trace contextRef="#ctx0" brushRef="#br0" timeOffset="233438.939">26478 4517 11 0,'0'0'0'0,"0"-5"8"16,-3 2 2-16,-4-1-1 0,1 4 1 0,-15 0-2 15,21 0-8-15,-3 6 7 0,-16 15-1 0,14-18-2 0,-16 15 0 16,21-18-4-16,-7 9 2 0,-12 14 0 16,10-18 1-16,-13 22-1 0,22-27-2 0,-8 21 3 15,-18 0 1-15,5 3 0 0,1-1-1 0,20-23-3 0,-16 24 4 16,-9 0-1-16,5 2 0 0,4-2 0 0,16-24-3 0,-18 26 2 16,-3-1 0-16,5-3 0 0,10 4-1 0,6-26-1 0,-27 22 2 15,19-2-1-15,-12 1 0 0,17-16 0 0,3-5-1 0,-7 29 1 16,0-21 0-16,4 13-1 0,-1-16 1 0,4-5-1 0,0 3 0 15,0 4 1-15,-6-2-1 0,6-3 0 0,0-2 0 0,0 0 0 16,0 0 1-16,0 0-1 0,0-1 0 0,0 1 0 0,2-1 1 16,2-6-1-16,0-1 1 0,1-9-1 0,-5 17 0 0,9-9 0 15,7-13 0-15,-10 2 1 0,19-1 0 0,-25 21-1 0,5-20 0 16,20-5 0-16,-19 2 1 0,19-6-1 0,-25 29 0 0,20-28 0 16,-4-2 1-16,5 1 0 0,0-2-1 0,-21 31 0 15,19-32 1-15,2 5-1 0,0-2 0 0,-5 5 0 0,-16 24 0 0,7-25 0 16,17 6 1-16,-17-2 0 0,10 0-1 0,-17 21 0 15,3-8 0-15,3-12 1 0,6 13-1 16,-6 2 0-16,-6 5 0 0,3-7 1 0,-3 6 0 0,0-1-1 16,-7 2 0-16,7 0 0 0,-6 0 0 15,-2 0 0-15,2 3 0 0,0 4 1 0,6-7-1 0,-7 7 0 16,0 1 0-16,0 9 1 0,-9-9-2 0,16-8 1 0,-8 16 1 16,-8-11-1-16,9 16 0 0,-14-15 0 0,21-6 0 0,-7 22 0 15,-16-16 0-15,15 24 1 0,-15-12-1 0,23-18 0 0,-7 15 1 16,-16 7-1-16,16-4 0 0,-17 1 0 0,24-19 0 0,-7 23 0 15,-16-2 1-15,16-3-1 0,-21 4 0 0,28-22 0 0,-17 16 0 16,11-10 0-16,-14 16 0 0,13-13 0 0,7-9 0 0,-7 17 0 16,1-13 0-16,-1 1-1 0,-1 0 0 0,8-5 1 0,0 0-2 15,-2 2-1-15,2-2 0 0,0 0-2 0,0 0 5 0,0 0-5 16,0 0-1-16,0-1-1 0,0-2 0 0,0 3 7 0,0-8-8 16,2-9-1-16,-2 9 0 0,4-13 0 0,-4 21 9 0,4-21-8 15,-4 7 0-15,4-6 2 0,-1-3 1 0,-3 23 5 16,0-23-3-16,0 6 1 0,0 7 2 0,0-8 0 0,0 18 0 15,0-5 1-15,-7-15 0 0,-1 15 1 16,2-2 1-16,6 7-3 0,-3-18 2 0,-1 9 1 16,-2 2 0-16,-1-12 0 0,7 19-3 0,-5-4 3 15,3-3 0-15,-1-11 1 0,3 13 1 0,0 5-5 0,0-9 5 16,0-1 1-16,0 5 0 0,0-2-1 0,0 7-5 0,0-6 5 16,0 3 0-16,5-2-1 0,0 5 0 0,-5 0-4 0,4 0 4 15,-1 0-1-15,3 7 1 0,1-2-1 0,-7-5-3 0,6 19 3 16,2-15-1-16,12 14 0 0,-13-11 0 0,-7-7-2 0,20 21 2 15,-10-1 0-15,11-6 0 0,-4-5-1 0,-17-9-1 0,10 28 2 16,16-9 0-16,-8 4-1 0,-1-2 0 0,-17-21-1 0,21 24 1 16,-3 0-1-16,1 2 0 0,-3 0 1 0,-16-26-1 0,17 28 0 15,-8 0 1-15,13-1-1 0,-13-1 1 0,-9-26-1 0,18 24 0 16,-11 0 1-16,12-2-1 0,-14-14 0 0,-5-8 0 0,20 27 0 16,-16-22 0-16,5 12 1 0,-2-11-1 0,-7-6 0 15,2 6 1-15,2-1-1 0,4-5 0 0,-8 0 0 0,0 0 0 16,0 0 0-16,0 0 1 0,0 0-1 0,0-4 0 0,0 4 0 0,0-1 1 15,-8-5-1 1,-8-15 0-16,12 17 1 0,4 4-1 0,-20-17 0 0,14 9 0 16,-15-17 0-16,14 7-1 0,7 18 1 0,-27-24 0 15,7 2-1-15,-1-3 1 0,1-2-1 0,20 27 1 0,-20-31-2 16,-1-1 2-16,-2-2-2 0,6 2 1 0,17 32 1 0,-21-30-1 16,1 1 0-16,4-5 0 0,7 14 0 0,9 20 1 0,-22-21-1 15,18 12 0-15,-2 4 1 0,-1 0 1 0,7 5-1 0,-4-3 0 16,4 3-1-16,0 0 1 0,0 0 0 0,0 8 1 15,0-3 0-15,4 4 0 0,-4-9-1 0,0 5 2 16,7 13-1-16,3-12-1 0,7 14 1 0,-17-20-1 0,5 7 1 16,17 20 0-16,-5-8 1 0,3 3-1 0,-20-22-1 0,17 26 2 15,7 3-1-15,-4-3 1 0,1 2-2 0,-21-28 0 0,26 33 1 16,-1-4 0-16,-6-1 0 0,2-2-1 0,-21-26 0 0,21 24 0 16,-5 2 1-16,-10-5-1 0,19-2 0 0,-25-19 0 15,5 21 0-15,7-14 0 0,-5 15 1 0,-4-17 0 0,-3-5-1 0,6 3 0 16,-3 2 1-16,1 1-1 0,-4-6 0 15,0 0 0-15,0 3 0 0,0-3-2 0,0 0-1 16,0-2-4-16,0 2 7 0,0-1-14 0,0-7-11 16,-4-18-22-16,-15 0-13 0,19 26 60 0,0 0 0 0</inkml:trace>
  <inkml:trace contextRef="#ctx0" brushRef="#br0" timeOffset="237531.0858">29337 3280 6 0,'0'0'0'0,"0"-22"4"0,0 22-4 0,0-20 2 15,0-2 0-15,0 1 2 0,-7 14 0 0,7 7-4 0,-6-7 6 16,2-1 1-16,1-1 0 0,-3 0-1 0,6 9-6 0,0-8 7 15,-4-2-2-15,4-7 1 0,0 13-2 0,0 4-4 0,-4-7 5 16,4 0 0-16,-6 1 0 0,3 4 0 0,3 2-5 0,0-5 4 16,0 3 0-16,-3 2 0 0,3 0-1 0,0 0-3 0,0 0 4 15,0 0-1-15,-5 0 0 0,5 0-1 0,0 0-2 16,0 0 3-16,0 5-1 0,0-1 0 0,0 2-1 0,0-6-1 0,0 5 2 16,0 1 0-16,-5 1-1 0,0 12 0 0,5-19-1 15,-4 8 2-15,-1 10-1 0,-3 2 0 16,3-3 0-16,5-17-1 0,-8 17 1 0,-13 5 0 0,19 3-1 15,-19-3 1-15,21-22-1 0,-21 26 1 16,-1 7-1-16,-3-1 2 0,2-1-1 0,23-31-1 0,-17 35 1 16,-6 0-1-16,-2-2 0 0,7-4 1 0,18-29-1 0,-18 29 0 15,9-4 0-15,-13-3 0 0,5-3 0 0,17-19 0 0,-8 20 0 16,-11-3 0-16,15-10 0 0,-3 14-2 0,7-21 2 0,-3 6 0 16,0-1-1-16,-4-2 1 0,7 2-1 0,0-5 1 0,0 0-1 15,4 4-2-15,2-4-2 0,1 0-3 0,-7 0 8 0,9 0-12 16,-1 0-5-16,12 5-6 0,-20-5-2 0,0 0 25 0,7 0-21 15,0-5-4-15,-7 5 25 0</inkml:trace>
  <inkml:trace contextRef="#ctx0" brushRef="#br0" timeOffset="237834.4327">28788 2998 27 0,'0'0'0'15,"0"0"14"-15,0 0-14 0,0 0 10 0,0 4-2 16,0 3-2-16,0 22 1 0,0-29-7 0,8 24 8 16,-2 1-1-16,1-2-1 0,14 6-1 0,-21-29-5 0,6 29 5 15,15 1-2-15,-4-2 0 0,2 4 0 0,-19-32-3 0,25 28 3 16,-3 7 1-16,3-6-2 0,-1 0 0 0,-24-29-2 0,26 29 3 16,-1-5-1-16,2 1 0 0,0 3-1 0,-27-28-1 0,23 29 1 15,1-2 0-15,3 2 1 0,-2-4 0 0,-25-25-2 0,22 26 1 16,-1-3 0-16,-3-3-1 0,-9 5 0 0,-9-25 0 0,23 9 0 15,-15 18 1-15,13-20-1 0,-16 17 0 0,-5-24 0 0,17 7 1 16,-9 13-1-16,2-15-1 0,7 2-2 0,-17-7 3 0,6 16-7 16,5-10-3-16,8-2-6 0,-11 0-8 0,-8-4 24 0,5 0-29 15,17-2-5-15,-22 2 34 0</inkml:trace>
  <inkml:trace contextRef="#ctx0" brushRef="#br0" timeOffset="238129.2118">29683 3604 36 0,'0'0'0'0,"0"0"17"0,0 0-17 0,-6 0 14 16,6 0-4-16,0 0-4 0,0 0 1 0,0 0-7 0,3 0 5 15,4 5 1-15,10-5-1 0,-11 0-2 16,-6 0-3-16,21 0 2 0,-11 0 0 16,14 0-2-16,-7 0 2 0,-17 0-2 0,19 0 0 0,6-5 0 0,-5-2 1 0,4 5-1 0,-24 2 0 0,21-4 0 15,-12-3-1-15,14 6-1 0,-15-1-2 0,-8 2 4 0,21-4-8 16,-16 2-3-16,3-2-3 16,-3 4-3-16,-5 0 17 0,4 0-18 15,1 0 4-15,-2-3 3 0,-3-2-5 0,0 5 16 0,0 0 0 0</inkml:trace>
  <inkml:trace contextRef="#ctx0" brushRef="#br0" timeOffset="238723.5021">29696 3355 32 0,'0'0'0'15,"0"-3"15"-15,0 3-15 0,0-2 12 16,8 2-2-16,-2-1-1 0,1 1-1 0,-7 0-8 0,9-2 8 15,13-2-1-15,-16 2-1 0,0 0-2 0,-6 2-4 0,22 0 3 0,-22 0-3 0,17 0 3 16,2 0-2-16,-2 0 1 0,-17 0-2 0,18 0 1 16,-1 4 1-16,4-4-1 0,-16 6 0 0,-5-6-1 0,27 3 1 0,-27-3-1 15,4 4 1-15,17 3 0 0,-15 0-1 0,-6-7 0 0,7 7 1 0,-7-7-1 16,7 7 0-16,-1 0 1 0,2-2 0 0,-8-5-1 16,6 8 1-16,-6-8-1 0,4 4 2 0,-1 1-2 0,0-1 2 0,-3-4-2 15,0 0 2-15,0 0-2 0,3 3 2 16,1 2-1-16,-4-5 0 0,0 0-1 0,0 5 1 0,0-5-1 0,0 0 1 15,4 4-1-15,-4-4 2 0,4 5-1 0,-4-5-1 0,0 0 0 16,0 6 0-16,0-6 1 0,0 2-1 0,0-2 0 0,0 0 1 16,0 6-1-16,0-6 1 0,0 4-1 0,0-4 0 0,0 0 0 15,0 0 0-15,0 0 0 0,0 0 0 0,0 0 1 16,0 0 0-16,0 0-1 0,0 0 1 0,0 0-4 0,0 0 6 0,0 0-6 0,0 0 6 16,0 0-3-16,0-2 0 0,-8-3 0 0,8 5 0 0,0-3 1 15,0 1-1-15,0 2 1 0,0 0-1 0,0 0 0 0,0 0 0 16,0 0 0-16,0 0 0 0,0 0 0 0,0 0 0 0,0 0 0 15,0 0 0-15,0 0 0 0,0 0 1 0,0 0-2 0,0 0 2 16,0 0-1-16,0 0 0 0,0 0-1 0,0 0 2 0,0 0-2 16,0 0 2-16,0 0-2 0,0 0 1 0,0 0 0 0,-4 0 0 15,4 0 1-15,0 0-1 0,0 0 0 0,-3-3 0 16,3 0 0-16,0 1 0 0,0 2 0 0,0 0 0 16,-6 0 1-16,6-3-1 0,0 3 0 0,0-2 0 15,0 2 0-15,-4 0 0 0,4 0 0 0,0-2 0 16,0 2-1-16,0 0 1 0,-4-5 0 0,4 3 0 15,0-1 1-15,0 3-1 0,0-2-1 16,0 1 1-16,0 0 0 0,0-2-1 0,0 3 1 0,-2-3-1 16,2 1-1-16,0-2-2 0,0 2-1 0,0 2 5 0,0-3-7 15,0 0-1-15,0 2-2 0,0-2-4 0,0 3 14 0,0 0-19 16,0 0-9-16,-8-1 2 0,8-1-3 0,0 2 29 0,0 0 0 0</inkml:trace>
  <inkml:trace contextRef="#ctx0" brushRef="#br0" timeOffset="241881.9471">28138 3212 10 0,'0'0'0'0,"-21"-5"3"0,21 5-3 0,-6-2 2 16,-19-1 1-16,23-4 1 0,-4-11 1 0,6 18-5 0,-22-6 5 15,20-16 0-15,-2 12 0 0,-3-13 0 0,7 23-5 0,-6-20 4 16,6 3 1-16,-4-3-1 0,4 2-1 0,0 18-3 0,0-8 3 16,4-16 0-16,2 14 0 0,1-11 0 0,-7 21-3 0,6-5 2 15,16-3-1-15,-19 2 1 0,2 3-2 0,-5 3 0 16,18-5 1-16,-14 4 0 0,5 1-1 0,8 8 0 0,-17-8 0 16,8 20 1-16,-3 0-1 0,13 5 1 15,-11 1 0-15,-7-26-1 0,6 30 1 0,2 0 0 16,-1 5 0-16,-1-1 0 0,-6-34-1 0,7 38 1 15,-7-1 0-15,0 2 0 0,0-2 0 0,0-37-1 0,0 41 1 16,-7-3 1-16,-14 0-1 0,19 1 0 0,2-39-1 0,-24 43 0 16,19-3 1-16,-25 1 0 0,8-6-1 0,22-35 0 0,-24 35 1 15,-4 0-1-15,-3-2 0 0,8-6 1 0,23-27-1 0,-27 22 0 16,6-18 0-16,5 4 0 0,-2-5 0 0,18-3 0 0,-6 0 0 16,-15-6-1-16,15-16 0 0,-1-1-1 0,7 23 2 0,-17-23-2 15,17-1 1-15,0-5 0 0,0 4 1 0,0 25 0 0,0-25-1 16,0 7 1-16,0-2 0 0,8 13 0 0,-8 7 0 0,6-21 0 15,1 16 0-15,12 0 0 0,-11 3-1 0,-8 2 1 0,6 0 0 16,11 0 0-16,-10 7 1 0,2 8-1 0,-9-15 0 0,19 6 0 16,-13 19 1-16,0-5-1 0,5-2 1 0,-11-18-1 0,7 20 0 15,14-13 0-15,-18 19 0 0,7-21 0 16,-10-5 0-16,17 20 0 0,-11-13 0 0,1 11 0 0,16-13-2 16,-23-5 2-16,11 2-7 0,9-2-6 0,-4 0-5 15,-7-2 0-15,-9 2 18 0,18-21-15 0,-13 1-6 0,-5 20 21 0</inkml:trace>
  <inkml:trace contextRef="#ctx0" brushRef="#br0" timeOffset="242226.9098">28344 3319 16 0,'0'0'0'15,"0"4"3"-15,-5 16-1 0,1-13 1 0,4-7-3 0,0 27 2 16,0-9 2-16,0 0 0 0,0 3 0 0,0-21-4 0,0 21 5 16,0 8-1-16,4-3 0 0,-4-1 0 0,0-25-4 0,3 28 4 15,-1-23 0-15,6 22 1 0,-2-20 0 0,-6-7-5 0,7 19 5 16,1-15-1-16,-3 3-1 16,6-1 0-16,-11-6-3 0,16 8 2 0,-8-4 0 15,9-4 0-15,-11 0 0 0,-6 0-2 0,21-6 1 16,-14-14 1-16,9 1 0 0,-9-2-1 0,-7 21-1 0,8-18 0 15,1-7 1-15,-2-3 0 0,-1-4 0 0,-6 32-1 0,5-34 0 16,-5 4 1-16,-9 2-1 0,-9 1-1 0,18 27 1 0,-21-27 0 16,4 1-2-16,-10 5 0 0,2 14 0 0,25 7 2 0,-19-6-2 15,-6 4-1-15,6 2-1 0,2 7-2 0,17-7 6 0,-17 25-9 16,9-21-4-16,-11 22-4 0,19-20 2 0,0-6 15 0,0 38-24 0,0-38 24 0</inkml:trace>
  <inkml:trace contextRef="#ctx0" brushRef="#br0" timeOffset="243296.2389">30411 2847 35 0,'0'0'0'0,"-3"-8"17"0,1-8-3 0,-7 7-3 0,9 2-2 16,0 7-9-16,0-5 8 0,0 2-1 16,0 2-1-16,0-1 0 0,0 2-6 0,5-2 4 15,-1-1 0-15,1 3 0 0,12 0-1 0,-17 0-3 0,8 0 2 0,14 5 1 16,-11-2-1-16,14 2 0 0,-25-5-2 0,16 6 1 15,7-6 1-15,2 0 0 0,6 0-1 0,-31 0-1 0,30 0 1 16,-3 0 0-16,4 3 0 0,-9-3-1 0,-22 0 0 0,27 0 1 16,4 0 0-16,-7 4 0 0,-1-4 0 0,-23 0-1 0,25 6 2 15,-6-6-1-15,3 0-1 0,-6 4 0 0,-16-4 0 0,17 0 1 16,1 0 0-16,-13 0 0 0,12 0 0 0,-17 0-1 0,8 0 0 16,2 0 0-16,-1 0 0 0,-2-2 0 0,-7 2 0 0,8-2 0 15,-3-1-1-15,3 0 0 0,-6 3-1 0,-2 0 2 0,4 0-6 16,1 0-1-16,-5 0-4 0,3 8-3 0,-3-8 14 0,0 5-19 15,0 4-6-15,0 7-1 0,-22-16 5 0,22 0 21 0,-5 7-23 16,5-7 23-16</inkml:trace>
  <inkml:trace contextRef="#ctx0" brushRef="#br0" timeOffset="243791.848">30677 2938 22 0,'0'0'0'16,"0"-1"12"-16,-9 1-1 0,7 0-1 0,2 7-2 0,0-7-8 0,0 19 9 15,0-10-1-15,0 21 1 0,0-4-2 0,0-26-7 0,0 31 7 16,0 6-2-16,2-3-1 0,-2 7 0 0,0-41-4 0,4 36 3 16,1 3 1-16,-5 3-1 0,3-4 0 0,-3-38-3 0,2 37 2 15,-2 2 1-15,4-7-1 0,-4 1 1 0,0-33-3 0,0 31 2 16,0-1 1-16,0-3-1 0,0 1 0 0,0-28-2 0,0 22 2 15,4 2 0-15,-4-6 0 0,0-1 0 0,0-17-2 0,0 8 1 16,0 19 1-16,0-21-1 0,0 14 0 0,0-20-1 0,0 5 1 16,0 12 0-16,0-11 0 0,0-3-1 15,0-3 0-15,-4 7 1 0,4-2 0 0,0 1-1 0,0-2 1 16,0-4-1-16,0 6 1 0,0-1 0 0,0 1-1 16,0-3 1-16,0-3-1 0,0 7 1 0,4-4 0 15,-1 0-1-15,-3-3 0 0,0 0 0 0,0 6 0 16,0-2 0-16,0 0 0 0,0 2 0 0,0-6 0 0,0 0 0 15,0 3 0-15,0-3 1 0,0 4-1 0,0-4 0 0,3 0 1 16,-3 0 0-16,0 0-2 0,3 0 1 0,-3 0 0 0,0 0 1 16,0 0-1-16,0 5 0 0,0-5 0 0,0 0 0 0,0 0 0 15,0 0 0-15,0-4 0 0,0 3 0 0,0 1 0 0,0 0 0 16,0 0 0-16,0 0 0 0,0 0 0 0,0 0 0 0,0 0 0 16,0 0 0-16,-6 0 0 0,6 0 0 0,0 0 0 0,-3 0-1 15,3 0 0-15,-4 0-3 0,4 0 0 0,0 0 4 0,0 0-8 16,-4 0-1-16,4 0-2 0,0 0-3 0,0 0 14 0,0 0-20 15,0 5-7-15,-5-5-3 0,8 20-9 0,-3-20 39 0,0 0 0 0</inkml:trace>
  <inkml:trace contextRef="#ctx0" brushRef="#br0" timeOffset="244484.2344">29209 4911 21 0,'0'0'0'32,"-3"5"9"-32,-14 4-2 0,9 11-2 0,-11 1 0 0,19-21-5 0,-3 20 6 0,-22 2 1 0,8 4 0 15,-2-1 0-15,19-25-7 0,-25 31 6 0,2 4-1 16,-4 7-1-16,2-3 0 0,25-39-4 0,-22 45 3 15,-5 2 1-15,2-9-2 0,2-1 2 0,23-37-4 0,-22 34 2 16,6-8 0-16,10 1 1 0,-15-6-2 0,21-21-1 0,-6 20 1 16,-2-1 0-16,4-11-1 0,1 10 0 0,3-18 0 0,0 5-2 15,0-5-1-15,0 6-3 0,0-6-3 0,0 0 9 0,3 0-12 16,1-8-4-16,4-16-2 0,-6 0 1 0,-2 24 17 0,4-34-13 0,0 13-6 16,-4 21 19-16</inkml:trace>
  <inkml:trace contextRef="#ctx0" brushRef="#br0" timeOffset="244713.8975">28870 4884 22 0,'0'0'0'15,"4"0"12"-15,1 6 0 0,13 17-4 0,-18-23-8 0,9 8 9 16,13 19-1-16,-13-6 0 0,16 1 1 16,-25-22-9-16,17 20 7 0,-7 4 0 15,11 0-1-15,-3 1-1 0,-18-25-5 0,18 27 3 16,-1 0-1-16,0 0 1 0,4-1-2 0,-21-26-1 0,10 22 1 15,13 1 1-15,-12-5-2 0,6-11 1 0,-17-7-1 0,10 20 0 16,13-15 0-16,-16 13 1 0,14-11-2 0,-21-7 1 0,6 16-3 16,4-11-1-16,7 1-3 0,-10 13-4 0,-7-19 11 0,18 0-16 15,-13 0-6-15,3 0 0 0,1 0 4 0,-9 0 18 0,17 0-22 0,-17 0 22 0</inkml:trace>
  <inkml:trace contextRef="#ctx0" brushRef="#br0" timeOffset="244970.489">29613 5283 28 0,'0'0'0'0,"0"-2"16"15,3 2-1-15,-3 0-15 0,3 0 10 16,4 0-2-16,0 0-2 0,-2 0 0 0,-5 0-6 0,18-3 6 0,-18 3-6 0,4-2 6 15,5 0-1-15,9-5-2 0,-18 7-3 0,6-6 2 0,-6 6-2 0,17-4 2 16,-10-2-1-16,11 3 0 0,-18 3-1 0,6-5 0 0,-6 5 0 0,10-2 0 16,8-1-1-16,-13 3-2 0,-5 0 3 0,11 0-6 0,-11 0 6 0,16 0-11 15,-12 0-6-15,3 0-5 0,-7 0 22 0,6-3-20 0,-6 3 20 0,0-19-16 16,4 12-3-16,-4 7 19 0</inkml:trace>
  <inkml:trace contextRef="#ctx0" brushRef="#br0" timeOffset="245143.2648">29591 5011 34 0,'0'0'0'15,"0"0"15"-15,0 0-4 0,4 0-6 16,5 0-2-16,-9 0-3 0,22 0 2 0,-15 0 0 0,20 0-1 0,-10 0 0 0,-17 0-1 16,19-2 0-16,6-4-1 15,-5-1-4-15,8 4-6 0,-28 3 11 0,18-7-15 16,0 0-1-16,7-1-8 0,-25 8 24 0,0 0 0 0</inkml:trace>
  <inkml:trace contextRef="#ctx0" brushRef="#br0" timeOffset="245474.5953">30433 4666 25 0,'0'0'0'16,"-5"0"12"-16,5 0 1 0,0 0-13 0,-4 0 13 0,4 0-3 0,0 0-1 16,18 0-1-16,-18 0-8 0,7 0 7 0,16 0 0 15,-12-2-1-15,13-3-2 0,-24 5-4 0,21-3 4 16,-3-2-1-16,7-4-1 0,2 5 0 0,-27 4-2 0,23-8 2 15,2-1-2-15,-5 4 1 0,-4-3-1 0,-16 8 0 0,11-6 0 16,9 2 1-16,-13-1-1 0,11 5 0 0,-18 0 0 0,3 0 0 16,3 0-2-16,1 0-1 0,-1 0-4 0,-6 0 7 0,8 0-10 15,1 0-4-15,-1 0-5 0,-3 0-4 0,-5 0 23 0,0 0-20 16,0 0 5-16,0-3-1 0,0 3 16 0</inkml:trace>
  <inkml:trace contextRef="#ctx0" brushRef="#br0" timeOffset="245755.6351">30610 4651 13 0,'0'0'0'15,"-5"5"18"-15,5-5-18 0,-16 3 13 16,12 15-2-16,4-11-2 0,0 15-1 0,0-22-8 0,0 20 8 15,-8 0-1-15,8 0 1 0,0 10-1 0,0-30-7 0,0 25 6 16,0 9-1-16,0-1-1 0,0-1-2 0,0-32-2 0,0 34 3 16,0-2-1-16,0-2 0 0,0-2-1 0,0-28-1 0,0 20 1 15,0 4 0-15,0-8 0 0,0-8 0 0,0-8-1 0,4 26 0 16,0-21 0-16,2 2-1 0,-6 10-2 0,0-17 3 0,3 0-6 16,1 7-6-16,3-2-7 0,-2 1-5 0,-5-6 24 0,0 0-25 15,0-6 1-15,0 5 7 0,0 1 17 0</inkml:trace>
  <inkml:trace contextRef="#ctx0" brushRef="#br0" timeOffset="246189.0935">30083 5620 19 0,'0'0'0'0,"0"0"12"15,0-3 3-15,0-2-1 0,6-3-2 0,-6 8-12 0,22-5 11 16,-6-3-1-16,5 1-2 0,3-13-1 0,-24 20-7 0,23-5 6 15,5-13-1-15,-2 7 0 0,9-13-2 0,-35 24-3 0,33-7 5 16,4-17-1-16,0 4 1 0,5 3-1 0,-42 17-4 0,43-26 3 16,-6 1 0-16,8-3-1 0,-1 1 0 0,-44 27-2 15,40-29 1-15,4 2 0 0,-6-1 0 0,-5 3-1 0,-33 25 0 16,37-23 1-16,1 5-1 0,-7 10 1 16,-1-13-1-16,-30 21 0 0,33-8 0 0,-8 2 0 15,-3-3-1-15,-5 3 1 0,-17 6 0 0,10-5 0 16,12-2 0-16,-15 6 0 0,12-1-1 0,-19 2 1 0,8 0-3 15,-3 0 0-15,4 0-3 0,-3 0-1 0,-6 0 7 0,10 0-11 16,-4 0-4-16,1 3-4 0,0-3-6 0,-7 0 25 0,7 0-25 16,-7 0 5-16,4 0-3 0,-4 0 23 0</inkml:trace>
  <inkml:trace contextRef="#ctx0" brushRef="#br0" timeOffset="246861.1498">30256 6166 18 0,'0'0'0'15,"-25"-4"8"-15,25 4-8 0,-5-10 8 16,-19-12-3-16,20 3-3 0,-2-8 0 0,6 27-2 0,-4-31 3 16,4-7 0-16,0-2 2 0,0 2 0 0,0 38-5 0,7-38 5 15,0 3-1-15,9 1 0 0,-6 5 1 0,-10 29-5 0,21-23 5 16,0 2-1-16,-4 10 0 0,-2-10 0 0,-15 21-4 0,18-1 3 16,2-1 0-16,1 2 0 0,-4 0-1 0,-17 0-2 0,19 8 1 15,-1 12-1-15,-11 0 1 0,17 1 0 0,-24-21-1 0,6 27 0 16,11-2 1-16,-10 6-1 0,2-1 1 0,-9-30-1 0,9 32 1 15,-4-4 0-15,3 0 0 0,-8 0 0 0,0-28-1 0,3 26 2 16,-3 1 0-16,0 1 0 0,0-4-1 0,0-24-1 0,-7 26 1 16,1-3 0-16,-15 0 0 0,17-3 0 0,4-20-1 15,-20 5 0-15,14 19 1 0,-16-16-1 0,17 8 1 16,5-16-1-16,-22 0 0 0,16 5 0 0,-18-5 0 16,18 0-1-16,6 0 1 0,-16 0-1 0,7 0-1 15,4-2 0-15,-2-16 1 0,7 18 1 0,-7-9-2 16,4-11 0-16,3 1 1 0,0 3 0 0,0 16 1 0,0-10-1 15,0-12 1-15,6 17 1 0,1 0-2 0,-7 5 1 0,6-7 1 16,-3 2 0-16,1 1-1 0,3 1 1 0,-7 3-1 0,7-2 1 16,0 2-1-16,-1-3-1 0,-1 1 1 0,-5 2 0 0,6 0 0 15,-3-2 0-15,1-3 0 0,2 5 0 0,-6 0 0 0,3 0 0 16,0-5 0-16,2 5 0 0,-1-2 0 0,-4 2 0 0,5-1 0 16,-5-3 1-16,8 1-1 0,-3 3 0 0,-5 0 0 0,4 0-1 15,1 0 2-15,-2 0-1 0,0 7 0 0,-3-7 0 0,3 3 0 16,4 2 1-16,-1 2 0 0,2 0 0 0,-8-7-1 0,6 7 1 15,1-1 0-15,0 15 0 0,4-18-1 0,-11-3 0 0,16 9 1 16,-13 9 0-16,8-12-1 0,-2 0 1 0,-9-6-1 0,18 20 0 16,-14-14 0-16,-1-2 0 0,7 5 0 0,-10-9 0 15,6 16 0-15,11-10-2 0,-10 0-3 16,14 16-5-16,-21-22 10 0,2 5-18 0,23-3-5 0,-21-2-1 16,1 0 5-16,-5 0 19 0,22-2-24 0,-22 2 24 0</inkml:trace>
  <inkml:trace contextRef="#ctx0" brushRef="#br0" timeOffset="247228.0799">30842 5786 29 0,'0'0'0'0,"-7"0"15"15,-11 0-1-15,16 0-4 0,-5 0-2 0,7 0-8 0,-6 0 6 16,-2 5 0-16,1 3 0 0,1 13-1 0,6-21-5 0,-4 5 6 0,4-5-6 0,-6 21 6 15,3-3-2-15,3-11 1 0,0-7-5 0,0 26 4 16,0-19 0-16,0 18 0 0,3-8-1 0,-3-17-3 0,6 6 4 16,11 20-1-16,-9-19 0 0,11 12 0 0,-19-19-3 15,17 8 2-15,-17-8-2 0,22 6 3 0,-4 1-2 0,3-4 1 0,-21-3-2 16,22 5 1-16,-22-5-1 0,16 0 2 0,-6 0-1 0,11 0 0 16,-21 0-1-16,9-6 1 15,9-3 0-15,-15-10 0 0,3-2-1 0,-6 21 0 0,8-26 0 0,-8 26 0 0,6-27 1 16,-2-4-1-16,-1-4 1 0,-3 35-1 0,4-36 0 0,-4 36 0 0,0-35 0 15,0 4 0-15,0-4 1 0,-7 8-1 0,7 27 0 0,-18-28 1 16,12 5-1-16,-15 6 0 0,14 10 0 0,7 7 0 0,-33-8 1 16,17 3-1-16,-12 5 1 0,0 5-1 0,28-5 0 0,-23 17-2 15,-4-10 0-15,2 20-2 0,6-10-4 0,19-17 8 0,-7 16-12 16,-16-8-7-16,20 12-14 0,3-20 33 0,-5 0-37 0,5 0 37 0,0-2-46 0,0 2 46 0</inkml:trace>
  <inkml:trace contextRef="#ctx0" brushRef="#br0" timeOffset="260089.8387">26621 4391 9 0,'0'0'0'0,"0"0"3"15,-5 0 0-15,5 0-3 0,0-3 5 0,0 3-5 0,-5 0 5 16,5-4-1-16,-5 4 1 0,5 0 0 0,0 0-5 0,-4 0 5 16,4 0 1-16,-5 4 0 0,1 1-1 0,4-5-5 0,0 0 5 15,0 7-1-15,-3-4-1 0,3 5 0 0,0-8-3 0,-7 6 2 16,7 1 1-16,0 11 0 0,-3-18 0 0,3 0-3 0,0 8 2 15,0-2 0-15,-4 1 0 0,-3-1 1 0,7-6-3 0,0 8 2 16,-3-3 0-16,3-2 0 0,-3 4 1 0,3-7-3 0,-3 7 1 16,-4 1 1-16,4-3-1 0,-2 1 0 0,5-6-1 0,-7 3 1 15,5 2 1-15,-2 1-2 0,-3-3 1 0,7-3-1 0,0 4 1 16,-6 4-1-16,2-2 0 0,4-1 0 0,0-5 0 0,-7 5 1 16,4-1-1-16,-3 3 0 0,-1 1 1 0,7-8-1 0,-3 5 0 15,-6-2 1-15,7 5 1 0,-1-4-1 0,3-4-1 0,-7 4 1 16,7 1 0-16,-4-5 0 0,2 6-1 0,2-6 0 15,0 18 2-15,-8-12-1 0,4-5 1 0,4 8 0 16,0-9-2-16,-3 5 0 0,-3 0 0 0,6 2 1 0,-3 0-1 16,3-7 0-16,-5 8 1 0,0-3-1 15,0 3 1-15,-1-4-1 0,6-4 0 0,-7 9 1 16,-14-5-1-16,15 1 0 0,-14 1 0 0,20-6 0 0,-7 6 1 16,-17 1-1-16,17-2 0 0,-16 4 0 0,23-9 0 0,-7 15 0 15,-21-7 1-15,22-2-1 0,-19 1 0 0,25-7 0 0,-5 17 0 16,-23-12 0-16,22 13 0 0,-11-15 0 0,17-3 0 0,-7 18 0 15,0-11 1-15,-14-4-1 0,15 19 0 0,6-22 0 0,-3 4 0 16,-4 2 0-16,1 13 0 0,-3-17-1 0,9-2 1 0,-5 19 0 16,-3-14 0-16,6 1 0 0,-1 12 0 0,3-18 0 0,-8 5 1 15,2 14-1-15,2-14 1 0,1 13-1 0,3-18 0 0,-7 3 0 16,7 4 0-16,-3-2-1 0,3 3 1 0,0-8 0 0,0 5 0 16,0-2 0-16,0 4 0 0,0-2 1 0,0-5-1 0,0 0 0 15,0 0 0-15,0 0 0 0,-3 0-1 0,3 0 1 0,0 0 1 16,0-3-1-16,0 1 0 0,0 0 0 0,0 2 0 15,0-8 1-15,0 3-1 0,0-2 0 0,0 2 0 0,0 5 0 16,0-8 0-16,0 2 1 0,3-1-2 0,0 4-1 0,-3 3 2 16,0-5-5-16,7 0-5 15,-4 2-7-15,1 1-13 0,-4 2 30 0,0-9-32 0,0 1-7 0,0 8 39 0</inkml:trace>
  <inkml:trace contextRef="#ctx0" brushRef="#br0" timeOffset="261591.0413">23126 3292 6 0,'0'0'0'16,"0"-6"2"-16,0 0-1 0,0 6-1 0,0-5 1 16,0 1 0-16,0 1-1 0,0 3 1 0,0 0-1 0,0-1 1 15,0 1 0-15,0 0-1 0,-2 0 1 0,2 0-1 0,0 0 1 16,0 0-1-16,0 0 1 0,-7 0 0 0,7 0-1 0,0 0 0 16,0 0 1-16,0 0 0 0,0 0 0 0,0 0-4 0,-4 0 6 15,4 0-2-15,0 4-1 0,0-4 1 0,0 0-1 0,0 0 0 16,0 0 0-16,0 4-1 0,0 1 1 0,0-5 0 15,0 4-1-15,0 0 0 0,0 2 0 0,0-4 0 0,0-2 1 16,0 5 0-16,0 3-1 16,0-3 0-16,0 15 0 0,0-20 1 0,0 0 0 15,0 5-1-15,0-1 0 0,0 2 0 0,0-6 1 0,0 0-2 0,0 0-2 0,0 0-2 16,0 0 6-16</inkml:trace>
  <inkml:trace contextRef="#ctx0" brushRef="#br0" timeOffset="265905.619">23266 3360 6 0,'0'0'0'15,"0"0"3"-15,-5 3-1 0,3 1 0 0,2-4-2 0,-7 7 4 16,4-7 2-16,-3 0 2 0,-2 0 0 0,8 0-8 0,-6 0 9 16,2 0-2-16,-2 0 0 0,2 0-1 0,4 0-6 0,-6 0 5 15,-3 0 1-15,4 3-1 0,2-3-1 0,3 0-4 0,-7 0 4 16,4 0-1-16,-5 0 0 0,4 0 0 15,4 0-3-15,-2 0 3 0,2 0-1 0,-7-1 0 0,4-1 0 16,3 2-2-16,-4-7 3 0,4 3-1 16,-6 1 0-16,6-5 0 0,0 8-2 0,0-5 2 15,0-3-1-15,0-2 0 0,0-6 0 0,0 16-1 0,0-7 2 16,0-3-2-16,0-6 2 0,0-4-2 0,0 20 0 0,3-5 0 16,0-16 0-16,1 18 0 0,-1-8 1 0,-3 11-1 0,7-20 0 15,-1 11 0-15,2-17 1 0,-3 18-1 0,-5 8 0 0,8-18 1 16,-3 14-1-16,4-4 1 0,-3 3 0 0,-6 5-1 0,10-2 0 15,-4-5 1-15,6 4-1 0,-3 2 0 0,-9 1 0 0,7-2 0 16,0 2 1-16,3 0-1 0,-3 0 0 0,-7 0 0 0,7 0 0 16,3 0 0-16,0 0 1 0,-3 3-1 0,-7-3 0 0,20 0 0 15,-16 0 0-15,2 0 0 0,14 0 0 0,-20 0 0 0,4 0 0 16,3 0 0-16,3 0 0 0,-3 0 0 0,-7 0 0 0,7 0 0 16,-1 0 0-16,4 6 0 0,-2 0 0 15,-8-6 0-15,6 17 0 0,1-12 0 0,-4 1 0 0,-1 1 0 0,-2-7 0 16,9 18 1-16,-6-18-1 15,-1 17 0-15,-2-17 0 0,5 0 0 0,-5 20 0 0,6-20 0 16,-6 5 0-16,3 3 1 0,-3-8-1 0,3 16-1 16,1-11 2-16,0 2-1 0,-4 11 0 0,0-18 0 0,4 4 1 15,-2 15-1-15,-2-17 0 0,4 21 0 0,-4-23 0 0,0 4 1 16,0 20-1-16,3-8 1 0,-3-9-1 0,0-7 0 0,0 25 0 16,0-7 1-16,0-13-1 0,0 22 0 0,0-27 0 0,0 18 0 15,0 4 1-15,0 1 0 0,0-2 0 0,0-21-1 0,0 26 1 16,0-6-1-16,0 0 0 0,-3 2 2 0,3-22-2 0,-4 17 0 15,-2 4 1-15,2 1 0 0,-3 1-1 0,7-23 0 0,-6 25 0 16,-11 3 1-16,12 0 1 0,-13 2-1 0,18-30-1 0,-8 35 0 16,-15-4 0-16,16 4 0 0,-14-8 0 0,21-27 0 0,-6 28 0 15,-18-8 1-15,18-2-1 0,-15 2 0 0,21-20 0 0,-6 7 1 16,-15 11-1-16,14-15-1 0,-17 3 1 0,24-6 0 0,-21 6-3 16,5 2 4-16,-1-3-1 0,11 2 1 0,6-7-1 0,-24 6 3 15,17-5-3-15,-10 7 0 0,10-8 1 0,7 0-1 0,-6 0 0 16,-12 0 0-16,18 0 0 0,-6-5-1 0,6 5 1 15,-4-3 1-15,-3-4-1 0,4-13 0 0,3 14 0 0,0 6 0 16,-3-21 0-16,3 13 0 16,-7-14 0-16,7 12 0 0,0 10 0 0,0-23 0 15,0 5 0-15,0 0 0 0,0 0 0 0,0 18 0 0,0-19 0 16,4 10 0-16,-1-10 0 0,0 11 0 0,-3 8 0 0,7-16 0 16,0 12 0-16,-1 4 0 0,2-3 0 0,-8 3 0 0,5-4 1 15,3 3-2-15,-3 0 1 0,4 1 1 0,-9 0-1 0,10-3-1 16,6 3 2-16,-8 0-1 0,-3 0 0 0,-5 0 0 0,8 4 0 15,9-4 0-15,-10 0 0 0,-1 0 0 0,-6 0 0 0,21 0-1 16,-18 0 1-16,7 5 0 0,-3-5 0 0,-7 0 0 0,10 3 1 16,-3-3-1-16,0 5 0 0,-1 2 0 0,-6-7 0 0,8 5 0 15,-2 18 0-15,1-7 0 0,-2-6-1 0,-5-10 1 0,9 22 1 16,-3-15-1-16,-2 19 0 0,2-22 0 0,-6-4 0 0,6 21-1 16,2-15 2-16,-2 14-1 0,1-15-1 0,-7-5 1 0,7 7 1 15,0 13-1-15,0-20 0 0,0 6 1 0,-7-6-1 0,9 7 0 16,-2-4-1-16,1-3 2 0,-2 7-1 15,-6-7 0-15,7 0 0 0,3 0 0 0,-3-5 0 16,0 0 0-16,-7 5 0 0,6-10 0 0,0-6 1 16,2 9 0-16,-2-13-1 0,-6 20 0 0,7-8 1 15,0-10 0-15,-5 9-1 0,3-11 1 0,-5 20-1 0,7-20 0 16,-5 14 0-16,3-2 1 0,-2-11 0 0,-3 19-1 0,3 0 1 16,0-2 0-16,-3-5-1 0,0 1-1 0,0 6 1 0,0-7 0 15,0 1 0-15,-3 6 1 0,0 0 0 0,3 0-1 0,-3 0 0 16,3-1 1-16,-7-1-2 0,4-3 2 0,3 5-1 0,0-6 0 15,-4 4 0-15,-3-3 0 0,7 3 0 0,0 2 0 0,-3-1 0 16,3 1 1-16,0 0-1 0,-4 0 0 0,4 0 0 0,0 3 0 16,0 3 0-16,-7-2 0 0,7 4 1 0,0-8-1 0,-2 6 0 15,-2 10 0-15,4-10 0 0,-8 11-1 0,8-17 1 0,0 8 0 16,-3 9 1-16,0-13 0 0,3 18-1 0,0-22 0 0,-6 0 0 16,1 4-1-16,0 5 1 0,-4-5-1 0,9-4 1 0,-5 21 1 15,-16-16-2-15,14 1 1 0,1 15 1 0,6-21-1 0,-17 2 0 16,12 4 0-16,0 12 0 0,-16-15 0 15,21-3 0-15,-4 8 0 0,-2 10 1 0,-14-15-1 0,15 5 0 16,5-8 0-16,-5 17-1 0,-2-17 1 0,1 7 1 16,-2 0-1-16,8-7 0 0,-6 7 1 15,-1-2-1-15,0-2-1 0,4-3 2 0,3 0-1 0,-7 0-1 16,0 0 1-16,0 0-1 0,1 0 2 0,6 0-1 0,-7 0-1 16,-1 0 1-16,2 0 0 0,0 0 0 0,6 0 0 0,-7 0 0 15,0-3 0-15,2 3 1 0,0 0-3 0,5 0 2 0,-3 0 1 16,3 0-1-16,-5 0 0 0,0 0 1 0,5 0-1 0,0 0 0 15,-4 0 0-15,4-4 0 0,0 3 0 0,0 1 0 0,0 0-1 16,0-4 2-16,0 1-1 0,0 3-1 0,0 0 1 0,0-2 0 16,0-1 0-16,0-2 0 0,0 1 1 0,0 4-1 0,0-2 0 15,0-3-1-15,4 0 2 0,-4 0-1 0,0 5 0 0,0-3 0 16,0-2 1-16,3 1-2 0,-1-2 1 0,-2 6 0 0,0-4 0 16,0 1 0-16,5 1 1 0,-2-1-1 0,-3 3 0 0,0-5 0 15,0 0 0-15,0-2-1 0,0 1 1 0,0 6 0 0,0-8 0 16,0 3 0-16,0-2 0 0,0 0 0 15,0 7 0-15,3-7 0 0,-1 1 0 0,-2 1 1 0,5 0-1 16,-5 5 0-16,4-4 0 0,-4 3-1 16,3-5 1-16,0 1 0 0,-3 5 0 0,4-4 0 15,-4-2 0-15,3-1 0 0,0 0 0 0,-3 7 0 0,4-5 0 16,-2-3 0-16,-2 6 0 0,8-1 1 0,-8 3-1 0,0-7 0 16,7 1 0-16,-7-11-1 0,3 5 0 0,-3 12 1 0,3-8 1 15,-3-10-1-15,7 10 0 0,-7 2 1 0,0 6-1 0,2-21 0 16,3 16 0-16,-5-3-1 0,0-8 1 0,0 16 0 0,0-2 0 15,0-6 0-15,-5 3 0 0,0-2 0 0,5 7 0 0,-7-7 0 16,-11 4 0-16,12 1 0 0,-10 2 1 0,16 0-1 0,-4 0 0 16,-19 0 0-16,15 0 0 0,-12 0 0 0,20 0 0 0,-6 7 0 15,-21-7 0-15,19 5 0 0,-15-1 1 0,23-4-1 0,-7 4-1 16,-11 0 1-16,13 1 0 0,-20 0 0 0,25-5 0 0,-2 7 0 16,-16-3 0-16,12 0 0 0,-1 2 0 0,7-6 0 0,-8 0 0 15,-8 3 1-15,16 1-2 0,-6 1 1 0,6-5 0 0,-4 3 0 16,-3 4 0-16,0 0 0 0,4-1 0 15,3-6 0-15,-3 8 0 0,-2 10 0 0,0-13 0 16,5 0 0-16,0-5 0 0,-5 10 0 0,5 6 0 16,-3-12 0-16,3 17 0 0,0-21 0 0,0 4-1 15,0 20 1-15,0-21 0 0,0 18-1 0,0-21 1 0,0 18 1 16,0-11-2-16,3 19 3 0,2-8-2 0,-5-18 0 0,5 5 0 16,3 21 1-16,-5-23-2 0,4 5 0 0,-7-8 1 0,11 21 0 0,-11-21 0 0,9 5 0 15,-2 13 0-15,-1-10 1 0,-6-8-1 0,10 6-1 0,-10-6 1 0,8 7 0 16,9-1 0-16,-13-4-1 0,-4-2 1 0,9 0 1 0,-9 0-1 0,10 0-1 15,8 0 2-15,-12 0 0 0,-6 0-1 0,7 0 0 0,-7 0 0 0,20 0 0 16,-16-7 0-16,13 0 0 0,-17 7 0 0,7-6 0 0,-7 6 0 0,8-6 0 16,14-3 0-16,-15-13 0 0,12 14-1 0,-19 8 1 0,8-19 0 15,12 9 0-15,-13-7 1 0,14 7-1 0,-21 10 0 0,6-18 1 16,1 10-1-16,3-11 0 0,7 14 1 0,-17 5-1 0,0-18-1 16,7 10 1-16,3-10 0 0,-3 11 0 0,-7 7 0 0,6-20 1 15,1 14-1-15,0-14 1 0,-3 1-2 0,-4 19 1 0,6-16-1 16,-2 8 1-16,2-19 0 15,0 22 0-15,-6 5 0 0,8-25 0 0,-4 9 1 0,-2-5-2 16,2 13 1-16,-4 8 0 0,3-19 0 0,-3 12 0 16,4-11 0-16,-1 9 1 0,-3 9-1 0,0-23 0 15,2 18 0-15,3-16 0 0,-5 14 0 0,0 7 0 0,4-17 0 16,-1 11 0-16,0-4 0 0,1-7 0 0,-4 17 0 0,6-5 0 16,0-15-1-16,-2 12 1 0,4 1 0 0,-8 7 0 0,6-22 0 15,1 17 1-15,-2-4-1 0,4-10 0 0,-9 19 0 0,3-8 0 16,-1-8 0-16,3 6 0 0,1-5 0 0,-6 15 0 0,0-6 0 15,3-4-1-15,-3 0 1 0,0 2 1 0,0 8-1 0,0-9 0 16,0 2 0-16,0 1 1 0,-3-3-1 0,3 9 0 0,0-17 0 16,-6 10 0-16,1-1-1 0,5-1 1 0,0 9 0 0,-2-7 0 15,-1-12 0-15,-6 17 1 0,4-16-2 0,5 18 1 0,-4-8 1 16,-3 1-1-16,5-13 0 0,-6 18 0 0,8 2 0 0,-7-9 0 16,1-8 0-16,-1 12 0 0,1-4 0 0,6 9 0 0,-9-6 0 15,4-3 0-15,-2 0 0 0,-11 5 0 0,18 4 0 0,0-11 0 16,-6 6 0-16,-10-3 0 0,16 1 0 15,0 7 0-15,-9 0 0 0,4-4 0 0,-2 4 0 16,1 0 1-16,6 0-1 0,-8 0-1 0,2 0 1 0,-1 0 0 16,0 0 0-16,7 0 0 0,-6 7 0 15,-3 0 0-15,-6 11 0 0,8-18 0 0,7 0 0 0,-8 18 1 16,-11-15-1-16,16 4 0 0,-14 11 0 0,17-18 0 0,-5 0-1 16,-14 8 1-16,12-2 0 0,-10 13 0 0,17-19 0 0,-7 2 0 15,-9 18 1-15,8-13-1 0,-9 11 0 0,17-18 0 0,-6 8 0 16,-11 9 0-16,14-7 0 0,-4 8-1 0,7-18 1 0,-17 7 0 15,10 14 0-15,3-11 0 0,-2 10 0 0,6-20 0 0,-3 5 0 16,-5 0 0-16,5 16 0 0,0-15-1 0,3-6 1 0,0 23 1 16,0-17-1-16,0 15 0 0,0-17 1 0,0-4-1 0,0 2 0 15,0-2-1-15,0 7 1 0,0-7-1 0,0 0 1 0,0 0 1 16,0-2 0-16,3-18-2 0,-3 15 1 0,0 5 0 0,3-16 0 16,5 9 0-16,-5-12 0 0,3 11 0 0,-6 8 0 0,7-23 0 15,-1 5 0-15,2 9 0 0,-1-10 0 0,-7 19 0 0,10-9 0 16,-4-12 0-16,2 11 0 0,1-11 0 15,-9 21 0-15,17-17 0 0,-9 0 0 0,2 0 0 16,7-4 0-16,-17 21 0 0,6-11 0 0,10-11 0 16,-8 3 0-16,1 12 0 0,-9 7 0 0,18-27 0 15,-14 20 0-15,2-9 0 0,4 11 0 0,-10 5 0 0,6-5 0 16,6 0 0-16,-3-3 0 0,-2 3 0 0,-7 5 0 0,11-7 0 16,-5 3 0-16,4 3 0 0,-4 1 0 0,-6 0 0 0,12 0 0 15,4 0 0-15,-14 0 0 0,10 0 0 0,-12 0 0 0,7 3 0 16,3 6 0-16,0-4 0 0,-4 3-1 0,-6-8 1 0,11 17 1 15,6-13-1-15,-14 13 0 0,4-10 0 0,-7-7 0 0,9 21 0 16,-1-15 0-16,-2 16 0 0,1-4 0 0,-7-18 0 0,4 8 0 16,1 19-1-16,0-8 1 0,-1 2 0 0,-4-21 0 0,5 18 0 15,-5 0 1-15,5 3-1 0,-5 1 0 0,0-22 0 0,3 19 0 16,0 2 0-16,-3 1 0 0,0 5 0 0,0-27 0 0,-6 33 0 16,1 0 0-16,-11 1 1 0,13-4-1 0,3-30 0 0,-21 31-1 15,17 6 2-15,-15 0-2 0,12-4 1 0,7-33 0 0,-21 38 0 16,15-3 0-16,-18 0 0 0,18 3 0 15,6-38 0-15,-27 31 0 0,19 3 0 0,-18-5 0 16,2-4 0-16,24-25 0 0,-21 28 0 0,-4 0 1 16,7-11-2-16,-3 9 2 0,21-26-1 0,-22 7 0 15,4 15 0-15,0-14-1 0,11 16 1 0,7-24 0 0,-23 2 0 16,20 5 0-16,-15-2 0 0,12-5 0 0,6 0 0 0,-7 0 0 16,1-5 1-16,-1-3-1 0,-1-17-1 0,8 25 1 0,-3-22-1 15,-3-3 2-15,1-4-1 0,5 0 0 0,0 29 0 0,0-28 1 16,0 0-1-16,0 7-1 0,5-1 1 0,-5 22 0 0,3-22 0 15,0 3 0-15,0-1-1 0,5 3 1 0,-8 17 0 0,7-5 0 16,-1-5 1-16,1 2-1 0,-1 1-1 0,-6 7 1 0,8-20 0 16,2 18 0-16,-1-4 0 0,-1 0 1 0,-8 6-1 0,16-2 0 15,-10 0 0-15,6-1 0 0,6 2-1 0,-18 1 1 0,9 0 0 16,-3 0 1-16,14 4-1 0,-12 1 0 0,-8-5 0 0,18 20 0 16,-9-16-1-16,7 19 0 0,-10-4 1 0,-6-19 0 0,21 21 0 15,-14 0 0-15,4 0 0 0,5-14 1 0,-16-7-1 0,4 30 0 16,2-24 0-16,15 17 1 0,-18-19-1 15,-3-4 0-15,7 22 0 0,3-17-1 0,-3 2 0 16,2-1 1-16,-9-6 0 0,8 8 1 16,2-5-1-16,0-3 1 0,7 3-1 0,-17-3 0 0,4 0 0 15,2 0 0-15,4 0 0 0,-2 0 0 0,-8 0 0 0,9 0 1 16,-2 6-1-16,0-6-1 0,0 6 1 0,-7-6 0 0,7 1 0 16,-7-1 0-16,6 8 1 0,-6-8-2 0,0 0 1 0,6 0 0 15,-6 0 0-15,8 0-3 0,-8 5-2 0,0-5 5 0,6 0-8 16,1 0-7-16,0 3-9 0,4-3-16 0,-11 0 40 0,3-1-41 15,4-6 2-15,-7 7 39 0</inkml:trace>
  <inkml:trace contextRef="#ctx0" brushRef="#br0" timeOffset="267406.9925">23896 3155 13 0,'0'0'0'16,"-6"-6"6"-16,-1-13 0 0,7 19-6 0,-7-7 9 15,-1 1 0-15,2 2 0 0,3 1 1 0,3 3-10 0,-4-1 8 16,4-1 0-16,-6 2 0 0,3 0-2 0,3 0-6 0,0 0 6 15,-4 6-1-15,-1 1 1 0,0-2-2 0,5-5-4 0,-8 22 4 16,3-19 0-16,-3 18 0 0,2-4 0 0,6-17-4 0,-17 7 4 16,14 24-1-16,-5-11-1 0,2 1 0 0,6-21-2 0,-17 27 3 15,17-2-2-15,-8-3 1 0,-11 4-1 0,19-26-1 0,0 25 1 16,-3 0 0-16,-1 0 0 0,4 1 0 0,0-26-1 0,0 30 1 16,0-2 1-16,0-1-2 0,0-3 2 0,0-24-2 0,0 20 1 15,4 4 0-15,-1-1 0 0,3-4 0 0,-6-19-1 16,7 21 1-16,-1-3-1 0,2-10 2 15,1 16-1-15,-9-24-1 0,18 8 0 0,-11 16 2 16,3-19-1-16,7 13 0 0,-17-18-1 0,7 6 2 16,3-1-1-16,7 0-1 0,-11 0 1 0,-6-5-1 0,21 3 1 15,-14-3-1-15,13 0 1 0,-13 0-1 0,-7 0 0 0,23-2 0 16,-15-4 0-16,10-11 0 0,-6 12 1 0,-12 5-1 0,19-20-1 16,-11 2 1-16,12 12 1 0,-13-20-1 0,-7 26 0 0,17-18 0 15,-10-3 0-15,-1-1 0 0,4 1 1 0,-10 21-1 0,11-19 0 16,-6-2 1-16,7-2-1 0,-5-3 0 0,-7 26 0 0,6-26 1 15,0-2-1-15,-2 3 0 0,0-6 0 0,-4 31 0 0,0-22 0 16,0-1 0-16,0-1 1 0,0 4-1 0,0 20 0 0,0-22 0 16,-4 2 0-16,0 0 0 0,-2 12 0 0,6 8 0 0,-6-27 0 15,-1 12 1-15,0-4-1 0,-10-1 0 0,17 20 0 0,0-7 1 16,-6-16-1-16,-15 16 0 0,14-13-1 0,7 20 1 16,-3-8 1-16,-18 1-1 0,15 0 0 0,-15 3 1 0,21 4-1 0,-6 0 0 15,-18 0-1-15,16 0 2 0,-15 7-1 0,23-7 0 16,-16 18 0-16,7-15 0 0,-13 17 0 15,14-13 0-15,8-7 0 0,-19 21 0 0,12-1 0 0,-11 0 1 16,13-4-1-16,5-16 0 0,-8 19 1 16,2 2-1-16,-11-1-1 0,14 5 2 0,3-25-1 0,-8 23 0 15,5 2 0-15,-3 3 0 0,1-5 0 0,5-23 0 0,-2 32 1 16,-5-5-1-16,3 2 0 0,4-1 0 0,0-28 0 0,0 27 0 16,0 2 0-16,0-1 0 0,0-1 1 0,0-27-1 0,0 27 0 15,4-4-1-15,3 2 2 0,9 1-2 0,-16-26 1 0,8 21 0 16,-2 1 0-16,4-13 0 0,0 17 0 0,-10-26 0 0,18 15 0 15,-12-10 0-15,1 17 0 0,13-18 0 0,-20-4 0 0,6 16 0 16,16-10 1-16,-16-6-2 0,18 3 2 0,-24-3-1 0,7 0 0 16,12-2 0-16,-8 2 1 0,10-7-1 0,-21 7 0 0,6-6 0 15,12-15 0-15,-13 5-1 0,13-3 2 0,-18 19-1 0,7-21-1 16,10-5 1-16,-7-1 0 0,10-3 0 0,-20 30 0 0,7-29 1 16,10-6-1-16,-11 3 1 0,5-2-1 0,-11 34 0 15,6-34 0-15,5 0 0 0,-1 0 1 0,-3-2-1 0,-7 36 0 16,7-29 0-16,-4 1 0 0,-3 2 0 15,0-1-1-15,0 27 1 0,0-26 1 0,-3 2-1 16,-2-2 0-16,0-1 1 0,5 27-1 0,-18-27-1 16,18 0 1-16,-7 3 0 0,-13 3 0 0,20 21 0 0,-3-24 1 15,-4 3-1-15,-13-1 0 0,13 4-1 0,7 18 1 0,-18-9 0 16,12-7 0-16,-14 12 1 0,13 2-1 0,7 2 0 0,-20-3 1 16,12 3-2-16,-11 0 2 0,16 5-1 0,3-5 0 0,-24 7 0 0,24-7 0 0,-7 22 0 15,-13-17 0-15,13 17 0 0,7-22 0 0,-20 18-1 16,15-2 1-16,-12 5 0 0,11 0 0 0,6-21 0 0,-16 26 0 0,16-26 0 0,-4 25 0 15,-3 5 0-15,-13 2 0 0,20-32 0 0,-4 36 0 16,-16 2 0-16,17-1 0 0,-4-1 1 0,7-36-1 0,-7 35-1 0,7-35 1 0,-6 38 0 16,1 1 1-16,5-6-2 0,0 1 1 0,0-34 0 0,0 28 1 15,5-3-2-15,1 2 1 0,-3-3-1 0,-3-24 1 0,21 24 1 16,-14-1 0-16,17-7-1 0,-18 2-1 0,-6-18 1 0,20 7 1 16,-9 18-2-16,13-20 1 0,-18 15 0 0,-6-20 0 0,24 5 0 15,-3 3 0-15,-3 10 0 0,-9-18 0 16,-9 0 0-16,26 3 0 0,-15-3 0 0,9 0 1 0,-10 0-1 15,-10 0 0-15,20-6 0 0,-12-17 0 0,10 3-1 16,-9 2 1-16,-9 18 0 0,19-24 1 16,-12 3-1-16,19-8 0 0,-14-8 0 0,-12 37 0 0,19-30-1 15,-7-5 1-15,-6 3 1 0,15-3-1 0,-21 35 0 0,0-39 1 16,5 1-1-16,3-5-1 0,-5 6 1 0,-3 37 0 0,0-37 0 16,0 0 0-16,0 3 0 0,0 0 0 0,0 34 0 0,-3-30 0 15,-5 6 0-15,3 2 1 0,-13 2-1 0,18 20 0 0,-3-20 0 16,-3 0-1-16,-18 10 1 0,17-6 0 0,7 16 0 0,-21-2 0 15,0 0 0-15,15 2 1 0,-19 0-2 0,25 0 1 0,-5 4 0 16,-20 12-1-16,9-11 1 0,10 15 1 0,6-20-1 0,-27 7 0 16,9 17 1-16,2-3-2 0,-6 3 1 0,22-24 0 0,-5 20-1 15,-19 12 1-15,17-4 1 0,-13 0-1 0,20-28 0 0,-7 29 0 16,0-3 0-16,-14 1 0 0,15-1 0 0,6-26 0 0,-7 29 0 16,2 2-1-16,0 2 2 0,-3 0-1 0,8-33 0 15,0 28-1-15,-2 1 2 0,2 1-1 0,0 2 0 0,0-32 0 0,0 26-1 16,2-5 1-16,6 2 0 15,-3 1 1-15,-5-24-1 0,18 24 0 0,-11-6 0 16,3-2-1-16,8-9 0 0,-18-7 1 0,6 28 1 16,15-22-1-16,-15 13 0 0,12-16 1 0,-18-3-1 0,5 4 0 15,3 3 1-15,2-4-1 0,-3-3 1 0,-7 0-1 0,7 0 0 16,-4-3-1-16,4 2 0 0,-5-6 1 0,-2 7 0 0,4-5 1 16,0-3-1-16,-4 2 0 0,0-2 0 0,0 8 0 0,0-7-1 15,0-1 0-15,0 4-1 0,0-2-2 0,0 6 4 0,0-2-7 16,-4 1-3-16,4-3-6 0,0 4-10 0,0 0 26 0,0 0-44 15,8 38-17-15,-8-38 61 0</inkml:trace>
  <inkml:trace contextRef="#ctx0" brushRef="#br0" timeOffset="268453.3667">24705 3571 7 0,'0'0'0'16,"-5"-1"7"-1,-3-3-1-15,-12 1 2 0,17 3 2 0,3 0-10 0,-7 0 11 0,0 0-1 16,0 0-1-16,1 3 0 0,6-3-9 0,-7 0 6 16,3 0 1-16,0 0-1 0,4 0 0 0,0 0-6 0,-6 0 6 15,6 0-1-15,-3-3 0 0,3 3 0 0,0 0-5 0,-4-5 3 16,4 3 1-16,0 1-1 0,0-4 1 0,0 5-4 0,0-7 3 16,0 3-1-16,0-4 1 0,0 3-1 0,0 5-2 0,4-6 2 15,-1-1 0-15,3 1 0 0,2 1 0 0,-8 5-2 0,9-2 2 16,9 0 0-16,-11-1-1 0,10 1 0 0,-17 2-1 0,10 0 2 15,10-5 0-15,-3 5 0 0,-7 0-1 0,-10 0-1 0,23 0 1 16,-1 0-1-16,-6 0 0 0,4 0 1 0,-20 0-1 0,25 0 0 16,-9 0 0-16,8 0 1 0,0 0-1 0,-24 0 0 0,23 0 0 15,3 0 0-15,2-1 0 0,0-2 1 0,-28 3-1 0,24-4 0 16,2-3 1-16,-1 1-1 0,-6-2 0 0,-19 8 0 16,24-4 0-16,-6-4 1 0,1 7-1 0,2 0 0 15,-21 1 0-15,16-3 0 0,-6 3 1 0,12-3-1 0,-16 3 0 0,-6 0 0 16,20 0 0-16,-12 0 0 15,10 0 0-15,-9 0 0 0,-9 0 0 0,16 0 1 0,-10 0-1 16,15 0-1-16,-14 6 3 0,-7-6-2 0,17 0 0 16,-10 2 0-16,2-2 1 0,12 0-2 0,-21 0 1 0,4 6 1 15,6-6-1-15,-3 0 0 0,3 4 0 0,-10-4 0 0,7 0 0 16,-1 0 1-16,2 0 0 0,-3 0-1 0,-5 0 0 0,4 0 1 16,0 0-1-16,1 0 1 0,-5 0 0 0,0 0-1 0,5 0 0 15,-1 0 1-15,-4 0-1 0,3 0 1 0,-3 0-1 0,0 0 1 16,3 0-1-16,1 0 0 0,-4 0 1 0,0 0-1 0,3-2-1 15,0 0 1-15,-3-1 0 0,0-1 0 0,0 4 0 0,0-1 0 16,3-2 1-16,-3 0-2 0,3 3-3 0,-3 0 4 0,0-2-7 16,0 2-6-16,0 0-6 0,8 0-10 0,-8 0 29 0,0 5-44 15,6-1-13-15,-6-4 57 0</inkml:trace>
  <inkml:trace contextRef="#ctx0" brushRef="#br0" timeOffset="269570.8192">26071 3355 44 0,'0'0'0'16,"-3"-3"18"-16,-3 1-9 0,2 1-2 0,4 1-7 0,0-6 6 16,0 2 0-16,0-1 0 0,0-6-1 0,0 11-5 0,4-17 5 15,-1 10-1-15,3-12-2 0,1-1 0 0,-7 20-2 0,4-7 0 16,2-20 1-16,-2 6 0 0,0 4-1 0,-4 17 0 16,3-24 1-16,-3 4 0 0,0-4 0 0,0 0 0 0,0 24-1 15,0-16 1-15,-3-2 0 0,-5 11 1 0,4-11 0 0,4 18-2 16,-2-9 1-16,-5-7 0 0,0 8 1 15,7 2-1-15,0 6-1 0,-3-7 1 0,3 1 0 16,0-2 0-16,0 3-1 0,0 5 0 0,0-7 2 16,0 5-2-16,0-2 1 0,3 3 0 0,-3 1-1 0,0-7 0 15,7 4 0-15,-4 1 1 0,1 0-1 0,-4 2 0 0,0 0 1 16,2 0 0-16,2 0 0 0,-4 0-1 0,0 0 0 0,4 4 1 16,-4-1 0-16,4 5 0 0,-4-2 0 0,0-6-1 0,0 8 1 15,0 15 0-15,0-17 0 0,0 20 0 0,0-26-1 0,0 24 1 16,0 0 0-16,0 2 0 0,0-5 0 0,0-21-1 0,0 29 0 15,3-4 0-15,-1 3 1 0,6-1 0 0,-8-27-1 0,3 26 0 16,-1 4 1-16,7 1-1 0,-6-9 0 0,-3-22 0 0,3 33 1 16,0-5 0-16,1 0 0 0,-1 1-1 0,-3-29 0 0,4 26 1 15,-2 5 0-15,-2-4-1 0,4 5 0 0,-4-32 0 0,4 29 0 16,-4-4 0-16,4-2 0 0,-2 2 1 0,-2-25-1 16,3 25 0-16,1 0 1 0,-4-2-1 0,4-3 0 0,-4-20 0 15,3 18 0-15,-3-11 1 0,0 15-1 0,0-16 1 0,0-6-1 16,0 23 1-16,0-23-1 0,0 0 0 0,0 20 1 0,0-20-1 15,0 0 0-15,0 7 1 16,0-2-1-16,0 3 1 0,0-8-1 0,0 16 1 0,0-16-1 0,0 0 0 16,0 10 0-16,0-6 0 0,0-4 0 0,0 5 0 0,0-5 0 0,-7 5 1 15,7-2 0-15,-4 2-2 0,4-5 1 0,0 5 1 0,0-5-1 0,0 0 0 16,-3 0 0-16,-3 3 1 0,2-3-1 0,4 0 0 0,-4 0 0 16,-2 0 0-16,3 0 0 0,3 0 0 0,-7 0 0 15,1 0 1-15,-12-1-1 0,12-6 1 0,6 7-1 0,-24-8 1 16,7-13-1-16,-1 13 0 0,-1-11 0 0,19 19 0 0,-17-4 0 15,-3-4 1-15,2 5 0 0,-2-2-2 0,20 5 1 0,-6-8 0 16,-16 4 0-16,17 1-1 0,-20 3 2 0,25 0-1 0,-6 0 0 16,-11 0-1-16,9 0 2 0,3 3-2 0,5-3 1 0,-18 5 0 15,18 2 1-15,-7-5-1 0,1 4 0 0,6-6 0 0,-8 8 0 16,2-4 0-16,3 2 0 0,3-3 0 0,0-3 0 0,0 6 0 16,0 1 0-16,0-1 0 0,0 1 0 0,0-7 0 15,0 5 0-15,3-5 0 0,-3 6 0 16,6-2 1-16,-6-4-1 0,8 4-1 0,-2-4 2 15,5 0-2-15,6 0 1 0,-17 0 0 0,7 0 0 16,13 0 0-16,-14 0 0 0,14 0 0 0,-20 0 0 0,10 0 0 16,12-3 0-16,-6 2 0 0,-6-1 0 0,-10 2 0 0,24-2 0 15,-7-4 0-15,-1 1 0 0,-4-3 1 0,-12 8-1 0,23-6 0 16,-6 0 0-16,-10 0-1 0,20 3 1 0,-27 3 0 0,5-6 0 16,13 5 1-16,-11 1-1 0,-1 0 0 0,-6 0 0 0,8 0 0 15,-2-3 0-15,5 3 0 0,-6 0 0 0,-5 0 0 0,9 0-1 16,-3 0 2-16,1 0-2 0,-1 4 2 0,-6-4-1 0,7 0 1 15,-3 0-1-15,0 0 0 0,1 0-1 0,-5 0 1 0,4 0-1 16,0 0 2-16,-1 0-1 0,-1 0 0 0,-2 0 0 0,0 0 0 16,5 0 0-16,-5 0 1 0,0 0-1 0,0 0 0 0,0 0 1 15,0 6 0-15,0-6-2 0,4 5 2 0,-4-5-1 0,0 0 0 16,0 0 0-16,0 0 1 0,0 0-1 0,0 0-1 0,0 0 1 16,0 4 1-16,0-4-1 0,0 0 0 0,0 0 0 0,0 6 1 15,0-6-1-15,0 0-1 0,0 0 0 0,0 0 1 0,0-2 0 16,0 2 1-1,0 0-1-15,0 0-1 0,0 0 1 0,0 0-1 0,0-4-4 16,0 4 0-16,0 0-5 0,0 0 10 0,0 0-16 16,0 6-6-16,0-6-12 0,0-6-6 0,0 6 40 0,0-6-43 0,0 6 43 0</inkml:trace>
  <inkml:trace contextRef="#ctx0" brushRef="#br0" timeOffset="270380.745">26023 3084 25 0,'0'0'0'0,"0"-4"13"15,0 4-13-15,-6-8 11 16,6 3-4-16,-3-3 1 0,3 2 0 0,0 6-8 0,0-7 9 16,3 1-1-16,-3-11-2 0,6 10-2 0,-6 7-4 0,8-7 2 15,-1-16-1-15,-1 15 0 0,1-14 0 0,-7 22-1 0,2-19 1 16,3-1 0-16,-5 0-1 0,4 1 1 0,-4 19-1 0,0-23 0 16,0 5 1-16,0 8 0 0,0-15-1 0,0 25 0 0,-4-6 1 15,-1-1 1-15,3 2 0 0,-5-2 0 0,7 7-2 0,-4-1 1 16,2-3 2-16,-5 4-2 0,3 0 0 0,4 0-1 0,0 5 2 15,0 2-2-15,0 11 1 0,0-10 1 0,0-8-2 0,0 27 1 16,0-9 0-16,0 9 0 0,0 0-1 0,0-27 0 0,4 28 0 16,0 5 1-16,1 1 0 0,3 3 0 0,-8-37-1 0,5 39 0 15,4-3 1-15,-3 0 0 0,1 3 0 0,-7-39-1 0,7 40 0 16,-1 2 2-16,-2-2-1 0,0 3 0 0,-4-43-1 0,0 40 1 16,3-2 0-16,-1-1 0 0,-2-1 0 0,0-36-1 15,4 35 2-15,0 1 0 0,-4-5-2 0,5-2 1 16,-5-29-1-16,0 26 0 0,5-3 0 15,-1 3 2-15,-4-9-2 0,0-17 0 0,0 17 0 0,0 4 1 16,0-15-1-16,0 16 1 0,0-22-1 0,0 4 0 16,-9 4 0-16,7-3 0 0,-1 3 1 0,3-8-1 0,-8 4 0 15,3 2 1-15,-3-6-1 0,-9 0 1 0,17 0-1 0,-3 0 1 16,-3 0-1-16,-12 0 0 0,18 0 0 0,0 0 0 0,-6-5 0 16,-15 4 0-16,18-1 0 0,-4 0-1 0,7 2 1 0,-20 0 1 15,17 0-2-15,-2 0 3 0,0 0-2 0,5 0 0 0,-8 4 0 16,4 2 0-16,-2-6 0 0,3 0 0 0,3 0 0 0,0 3 0 15,-7-3 0-15,4 0-1 0,0 5 2 0,3-5-1 0,0 7 0 16,-9-3 1-16,9 4-2 0,0-6 0 0,0-2 1 0,0 6 1 16,0-1-1-16,0 1 0 0,9 1 1 0,-9-7-1 0,6 5-1 15,1 3 1-15,0-3 0 0,-1 5 1 0,-6-10-1 0,21 1 0 16,-16 7 1-16,4-3-1 0,11-2 1 0,-20-3-1 0,6 5 1 16,15 0-1-16,-16-2 0 0,13 2 1 0,-18-5-1 15,7 0 0-15,11 6 0 0,-13-6 1 0,3 0 0 16,-8 0-1-16,5 2 2 0,4-2-2 15,-6 5 0-15,3-5 0 0,-6 0 0 0,0 0 1 0,4 0-1 16,-1 7 0-16,-3-4 1 0,0-3-1 0,0 4-1 16,0 2 2-16,0-6 0 0,0 0-1 0,-3 4 0 15,3-1 0-15,-7 2 0 0,4-5 0 0,3 0 0 0,-7 4 0 16,0 2 0-16,0 2-1 0,-10-5-1 0,17-3 2 0,-6 5-4 16,2 0-2-16,-3-5-4 0,1 2-3 0,6-2 13 0,-3 10-19 15,-1-6-8-15,-3-4-8 0,7 29-8 0,0-29 43 0,0 0 0 0</inkml:trace>
  <inkml:trace contextRef="#ctx0" brushRef="#br0" timeOffset="273980.6993">23510 4567 6 0,'0'0'0'16,"-7"-20"9"-16,-13-1-2 0,12 2 1 0,8 19-8 0,-19-10 10 15,12 5 2-15,-14-3-2 0,19 4 0 0,2 4-10 0,-21-3 10 16,18-2-3-16,-1 4-1 0,-2 1-2 0,6 0-4 0,-4 0 4 16,4 0-1-16,-7 0 1 0,7 6-2 0,0-6-2 0,-3 5 4 15,3-2-2-15,-4 4 1 0,4 0 0 0,0-7-3 0,0 6 3 16,0-2-1-16,0-4-1 0,0 3 1 0,0-3-2 0,0 6 1 15,0-6 1-15,0 0-1 0,0 3 0 0,0-3-1 0,4 0 1 16,-1 0 0-16,4 0 0 0,0 0 1 0,-7 0-2 0,7 0 1 16,-1 0 0-16,4-3 1 0,7 3-1 0,-17 0-1 0,7 0 1 15,14 0 1-15,-15-1-2 0,18-4 1 0,-24 5-1 16,17-1 0-16,0-1 1 0,4 0 0 0,-3 0-1 0,-18 2 0 16,22-1 0-16,-12-4 0 0,17 5 0 0,-11 0 1 0,-16 0-1 15,18 0 0-15,-1 0 0 0,4 0 0 0,-5 0 1 0,-16 0-1 16,20 0 0-1,1-2 1-15,-1 1-1 0,0-3 0 0,-20 4 0 0,25 0-1 16,-7-3 1-16,4-1 1 0,-1 3-1 0,-21 1 0 0,18 0 0 16,4-2 0-16,-5 2 0 0,3-2 0 0,-20 2 0 0,17-2 0 15,3 1 0-15,1-4 0 0,-4 4 0 0,-17 1 0 0,17-2 0 16,-7-1 1-16,10 3-2 0,-13-3 2 0,-7 3-1 0,10-4 0 16,-3 3 0-16,2 1 0 0,-1 0 1 0,-8 0-1 0,6 0 0 15,1 0-1-15,-3 0 1 0,-1 5 0 0,-3-5 0 0,0 3 1 16,0 3 0-16,0 2 1 0,0 9-2 0,0-17 0 0,-7 7 0 15,0-4 0-15,1 2 0 0,-11 1 1 0,17-6-1 0,-3 8 0 16,-16 11 0-16,14-19 1 0,-22 3-1 0,27-3 0 0,-17 5 0 16,-4 0 0-16,0-1 1 0,-1-4-1 0,22 0 0 0,-24 5 0 15,0-5 0-15,0 0 0 0,-4 5 1 0,28-5-1 0,-33 0 0 16,-4 2 0-16,2 4 0 0,-1 1 1 0,36-7-1 0,-35 6 0 16,6 1 0-16,-6-4 0 0,5 2 0 15,30-5 0-15,-23 8 1 0,-4-6-1 0,3 5 0 0,3-2 0 16,21-5 0-16,-7 5 0 0,-17-5 0 15,21 6-1-15,-13-6 1 0,16 0 0 0,-9 1 0 16,7-1 0-16,-1 6 2 0,-4-1-1 0,7-5-1 0,0 0 1 16,0 4-1-16,0-4 0 0,7 0 0 0,-7 0 0 0,5 0 0 15,4 0 0-15,-4 0 1 0,16 0-2 0,-21 0 1 0,8 0-1 16,15 0 3-16,-3-1-3 0,4-2 2 0,-24 3-1 0,24-8 0 16,-1 4 0-16,7-2 0 0,-6 1 0 0,-24 5 0 0,34-5 1 15,-3-2-1-15,3 2 0 0,-3-2 0 0,-31 7 0 0,34-6-1 16,-4 1 1-16,1 3 0 0,-4-2 0 0,-27 4 0 0,26-4 0 15,-2 1 1-15,0-2-1 0,0 2 1 0,-24 3-1 0,20-2-1 16,0-3 1-16,-2 1 0 0,-9-1 0 0,-9 5 0 0,24-5 0 16,-20 0 0-16,2 2 0 0,4-1 0 0,-10 4 0 0,8-2 1 15,-2 1-1-15,-3-2 1 0,-3 3-1 0,0 0 0 0,0 0 0 16,0-1 0-16,0 1 0 0,0 0 0 0,-7 0 1 16,1 4-1-16,-14-1 0 0,16 3 1 0,4-6-1 15,-20 3 1-15,3 0 0 0,-3 4-1 16,-1-7 0-16,21 0 0 0,-28 0 0 0,2 3 0 15,-5-3 1-15,1 0-1 0,30 0 0 0,-31 0 1 16,-4-3-1-16,-1 1 0 0,3-3 0 0,33 5 0 0,-35-3 0 16,4 1 0-16,5 2 0 0,-1 0 0 0,27 0 0 0,-24 5 0 15,4 0 0-15,13-1 0 0,-13 1 0 0,20-5 0 0,-3 7 0 16,-6-1 0-16,7-1 0 0,2-1 0 0,0-4 0 0,0 0 0 16,0 0 0-16,0 4 0 0,0-4 0 0,0 0 0 0,2 0 0 15,7 0-1-15,1 0 2 0,10 0-1 0,-20 0 0 0,10 5 0 16,16-5 0-16,-4 0 0 0,4 0-1 0,-26 0 1 0,27 0 1 15,-3 0-1-15,7 0 0 0,-1 0 0 0,-30 0 0 0,31 0 0 16,-8 0 0-16,5 0 0 0,-8-3 0 0,-20 3 0 0,20-5 0 16,1 0 0-16,-6-3-1 0,-3 3 1 0,-12 5 0 0,19-9 0 15,-11-1 1-15,12-5 0 0,-13 11-1 0,-7 4 0 0,7-8 0 16,3 0 0-16,-3-1-1 0,-5 4 1 0,-2 5 0 0,4-12 0 16,-4 9 1-16,4-2-2 0,-4 3 1 0,0 2 0 15,0-5 0-15,0-1 0 0,-4 1 1 0,-2 5-1 16,6 0 0-16,-7-3 0 0,0 3 0 15,-10 0 0-15,10 0 0 0,7 0 0 0,-21 0 0 16,15 0 0-16,-10 3 0 0,12 2 0 0,4-5 0 0,-18 6 0 16,13-3 0-16,-3 1-1 0,2 1 1 0,6-5 0 0,-7 3 0 15,0 2 1-15,1 2-2 0,2-2 1 0,4-5 0 0,-5 8 0 16,3 9 0-16,-4-13 0 0,6 11-1 0,0-15 1 0,0 21 0 16,0-15-1-16,0 27 2 0,0-5 1 0,0-28-2 0,3 27 0 15,2 10 1-15,0-5 0 0,2 5-1 0,-7-37 0 0,7 35 0 16,-1 1 0-16,4 1-1 0,-2 2 1 0,-8-39 0 0,5 35 0 15,3 2 0-15,-3-1 1 0,0-8-2 0,-5-28 1 0,4 31 0 16,2-2 1-16,-2-1-2 0,2-1 2 0,-6-27-1 0,6 24 0 16,-2 0 0-16,0-6 0 0,3-10-1 0,-7-8 1 0,0 5 0 15,6 3 0-15,-2-4 0 0,-1-4 1 0,-3 0-1 0,0 0 0 16,2-4 1-16,3-14-2 0,-5-3 2 0,0 21-1 16,0-27-1-16,0-7 1 0,0-1 0 15,-7-5 1-15,7 40-1 0,-7-47 0 0,1 1 1 0,-1-5-1 16,-1-4-1-16,8 55 1 0,-6-50 0 0,0 5 0 15,-1 8 0-15,4 5 0 0,3 32 0 0,-4-25 0 16,4 0 0-16,-5 10-1 0,5 10 0 0,0 5 1 0,-5-6 0 16,5 3-1-16,-4 3 2 0,4 0-1 0,-4 6 1 15,4 14 0-15,-5-13-1 0,5 24 1 0,0-31-1 0,-4 24-1 16,4 2 1-16,0 6 0 0,0 0-1 0,0-32 1 0,0 35 1 16,0 3-2-16,0-1 2 0,4 0-2 0,-4-37 1 0,0 33 0 15,3 2 0-15,-1 0 0 0,-2-1 1 0,0-34-1 0,4 35 0 16,0-7 0-16,-4-2 0 0,0-6-1 0,0-20 1 0,0 20 1 15,0-15-1-15,0 16 0 0,0-21 0 0,0 0 0 0,0 4 0 16,-4-4 1-16,4-2-1 0,0-5 0 0,0 7 0 0,-4-19 0 16,-1 0 0-16,1-4 0 0,4-5 0 0,0 28 0 0,-4-33 0 15,-2-2 1-15,-1-3-1 0,0-4-1 0,7 42 1 0,-6-51 0 16,2 1 0-16,-3 5 0 0,1-5 1 0,6 50-1 0,-5-33 0 16,3-1 0-16,2 7 0 15,-7 9 0-15,7 18 0 0,0-9-1 0,0 2 1 0,-4 0 0 16,4 5-1-16,0 2 1 0,0 0 1 0,0 0 0 15,0 21-1-15,0-2 0 0,0-19 0 0,0 25 0 16,0 1-1-16,0 8 1 0,0-2 0 0,0-32 0 0,0 34 0 16,0 4 0-16,0 2 0 0,0-2 0 0,0-38 0 0,0 33 0 15,0-1 0-15,4-4-1 0,-4 0 1 0,0-28 0 0,0 21 0 16,0 3 1-16,0-7-1 0,0-12 0 0,0-5 0 0,4 20 1 16,-4-20-2-16,0 0 1 0,3 4 1 0,-3-4-1 0,0-7-1 15,0-2 2-15,0-19-2 0,0 28 1 0,0-18 0 16,-7-11 0-16,3 1 0 0,4-5 0 0,0 33 0 0,-4-31 1 15,-2-9-1-15,3 0 0 0,-1-2 0 0,4 42 0 0,-6-43 0 16,6 4 0-16,-3 4 0 0,3 8 0 0,0 27 0 0,0-20 0 16,0 13-1-16,0 1 1 0,0 3 0 0,0 3 0 0,0 0 0 15,0 3 0-15,0 17 0 0,0 0-1 0,0-20 1 0,0 29 1 16,0 1-2-16,0 6 1 0,0 1 0 0,0-37 0 0,0 37-1 16,3 2 2-16,-3 0-2 15,0-1 2-15,0-38-1 0,0 32 0 0,3 1 0 16,0-6 1-16,1-7-2 0,-4-20 1 0,3 21 0 0,-3-1 0 15,4-13 0-15,-2 15 0 0,-2-22 0 0,0 0 0 16,0 5 0-16,0-5 0 0,4 0 0 0,-4 0 0 0,0 0 1 16,0-8-1-16,0-17 1 0,0 4-1 0,0 21 0 0,0-29-1 15,0-2 1-15,0 0 1 0,-4-6-2 0,4 37 1 0,-6-40 1 16,3-2-2-16,-4 3 1 0,4-3 0 0,3 42 0 0,-7-33 0 16,2-1 0-16,3 15-1 0,-1 12 1 0,3 7 0 0,0-18 1 0,0 18-1 0,-8 0 0 15,6 0 0-15,2 0 0 0,-3 5 0 0,3-5 0 0,0 27 0 16,-8-7 0-16,4 6 0 0,4-26 0 0,0 27-1 15,0 2 1-15,0 8 0 0,0-5 0 0,0-32 0 0,0 37 0 0,0-37 0 0,0 32 0 16,0-3 0-16,4 2 0 0,4-2 0 0,-8-29 0 0,5 21 0 16,3 2 0-16,-3 1 0 0,0-2 0 0,-5-22 0 0,7 18 0 15,-4-13 0-15,0 18 0 0,-3-23 0 0,4 4 0 0,-4-4 0 0,3 5 0 16,-3 0 1-16,0-5-2 0,0 0 1 0,0 0 1 0,0 0-2 16,0 0 1-16,0-2 0 0,0-8 0 0,0-12 0 0,0 22 0 15,0-18 0-15,0-5 1 0,-3-3-1 0,-1-4 0 16,4 30 0-16,-6-33 0 15,6-1 0-15,-3 3 0 0,3 6 0 0,0 25 0 0,0-26 0 16,0 6 0-16,0 1 0 0,0 3 0 0,0 16 0 0,0-10-1 16,0-8 1-16,3 9 0 0,-3-8 1 0,0 17-1 0,0-6 0 15,3-12-1-15,0 13 1 0,-3-15-1 0,0 20 1 0,4-7-1 16,-4 0 1-16,0-9-1 0,0 10 0 0,0 6 1 0,0-10 0 16,0-7-1-16,0 11 1 0,0 0 0 0,0 6 0 0,-4-9 0 15,4 4-1-15,0 5 1 0,0 0 0 0,0 0 0 0,0 5 0 16,0 21 0-16,0-1-1 0,0 8 1 0,0-33 0 0,0 40-1 15,0 2 1-15,0 4-1 0,0-3 2 0,0-43-1 0,0 42 0 16,0-1-1-16,4-6 2 0,3-2-1 0,-7-33 0 0,2 28 0 16,6 0 0-16,-1-2 0 0,0-6 0 0,-7-20 0 0,3 17-1 15,0-9 2-15,4 10-1 0,-7-18 1 0,0 0-1 0,4 0 0 16,-4 0 0-16,0-3 0 0,0-7 1 0,0 10-1 0,0-21 0 16,0 1 1-16,-4-7-1 0,-1-1 0 15,5 28 0-15,-2-38 0 0,-4-2 0 0,1 1 0 16,0-3 1-16,5 42-1 0,-8-50-1 0,4-4 1 15,-2-1-2-15,3 0 1 0,3 55 1 0,-4-54-1 16,4 7 1-16,0 11-1 0,0 6 0 0,0 30 1 0,0-17-1 16,0 8-1-16,0 8 1 0,0-2 1 0,0 3 0 0,0 0 2 15,0 4-1-15,0 25 0 0,0-2 0 0,0-27-1 0,0 28-1 16,0 12 2-16,0-2-1 0,4 6 1 0,-4-44-1 0,3 45 0 16,-3-3 0-16,6 1 1 0,2-10-1 0,-8-33 0 0,4 38 0 15,-1-9 1-15,4-3-1 0,-1 0 0 0,-6-26 0 0,2 20 1 16,3-3-1-16,-1-12 1 0,-1 2-1 0,-3-7 0 0,3 6-1 15,1-6 1-15,-1 6 0 0,-3-6 0 0,0 0 0 0,3 0 0 16,1-4 0-16,-4-4-1 0,0-1-1 0,0 9 2 0,0-24-3 16,-7 17-3-16,4-13 0 0,-1 3-2 0,4 17 8 0,-6-11-10 15,-3-8-2-15,4 10-2 0,-3-8-3 0,8 17 17 0,-5-9-21 16,-3 1-3-16,-15-10 3 0,-2 10 0 0,25 8 21 0,0 0 0 16</inkml:trace>
  <inkml:trace contextRef="#ctx0" brushRef="#br0" timeOffset="274394.7739">23449 4781 12 0,'0'0'0'0,"0"-6"3"0,0 6-3 0,4-9 4 15,-1-8 0-15,4 10 2 0,-4 4 1 0,-3 3-7 0,6-7 7 16,-3 2 2-16,5 2 0 0,-2 0-1 0,-6 3-8 0,4-3 7 15,-1-1-1-15,4 3 0 0,0-3-2 0,-7 4-4 0,7-3 5 16,0 2-1-16,-1 1 0 0,12 0-1 0,-18 0-3 0,6 0 3 16,15 0-1-16,-16 0 0 0,13-5 0 0,-18 5-2 0,7-2 3 15,19 2-2-15,-5-7 1 0,-1 4-1 0,-20 3-1 16,20-2 2-16,4 0 0 0,0-3 0 0,4 1 0 0,-28 4-2 16,26-4 1-16,2 1 0 0,-1-1-1 15,0-3 0-15,-27 7 0 0,22-4 1 0,0-4-1 16,4 4 1-16,-1-5 0 0,-25 9-1 0,19-4 1 15,9-6 0-15,-11 5 1 0,3-5-1 0,-20 10-1 0,21-5 2 16,-16-3 0-16,17 3 0 0,-16-3-1 0,-6 8-1 0,11-5 2 16,-5-4-2-16,1 6 3 0,0-4-2 0,-7 7-1 0,7-5 1 15,-3 4 2-15,-1-5-3 0,-3 4 1 0,0 2-1 0,0-1 1 16,0-2-2-16,0 2 2 0,0-1-2 0,0 2 1 0,0-5 1 16,0 4 0-16,0-4-2 0,0 2 1 0,0 3 0 0,0 0-3 15,0-1-2-15,0-4-3 0,2 5-6 0,-2 0 14 0,5 0-24 16,-2 0-16-16,0 6-15 0,-3-6 55 0</inkml:trace>
  <inkml:trace contextRef="#ctx0" brushRef="#br0" timeOffset="275404.7277">24635 4893 13 0,'0'0'0'0,"-8"0"5"0,2 0-1 16,6 0-4-16,-7 0 5 0,1 6 3 15,3-6 1-15,-1 4 1 0,4-4-10 0,-5 0 11 16,5 0-1-16,0 0-1 0,0 0-1 0,0 0-8 0,0 0 7 16,-5 0 0-16,5 0-1 0,0 0-1 0,0 0-5 0,0 0 5 15,0 0 0-15,0-3-1 0,3 2 0 0,-3 1-4 0,2 0 3 16,-2 0 0-16,5-1-1 0,2-1 0 0,-7 2-2 0,6 0 2 16,1-3-1-16,3 3 0 0,7-3-1 0,-17 3 0 0,7-2 1 15,14-1-1-15,-1 2 1 0,0 1-1 0,-20 0 0 0,17-2 1 16,-1 2-1-16,5 0 1 0,3 0-1 0,-24 0 0 0,20 0 1 15,6 3 0-15,-1 2-1 0,2-5 1 0,-27 0-1 0,23 6 0 16,6-6 0-16,-2 3 1 0,-1 1 0 0,-26-4-1 0,26 0 0 16,2 0 0-16,3 0 1 0,-4-3-1 0,-27 3 0 0,27-1 1 15,1 1-1-15,2-3 1 0,-4 0-1 0,-26 3 0 0,25-3 0 16,-6 1 1-16,3 2-1 16,-5-3 1-16,-17 3-1 0,9-1 1 0,16-1-1 0,-20-3 0 15,13 0 1-15,-18 5-1 0,7-2 0 16,-1-5 0-16,5 6 0 0,-5-3 1 0,-6 4-1 0,8-3 0 15,-3 3 1-15,-1 0-1 0,0 0 0 0,-4 0 0 0,3 0 1 16,-3 0-1-16,2-5 0 0,3 5 1 0,-5 0-1 0,0 0 0 16,4 0-1-16,-4 0 1 0,6 0 0 0,-6 0 0 0,0 0 0 15,7 5 0-15,-4-5 1 0,1 0 0 0,-4 0-1 0,6 0 0 16,2 0 0-16,-3 0 0 0,3-10 0 0,-8 10 0 0,5-3 0 16,4-4 1-16,-6 1-2 0,4-2 1 0,-7 8 0 0,6-5 0 15,0-2-2-15,-2 0 0 0,4 1-4 0,-6 2-3 0,-2 4 9 0,3-2-15 16,1 2-8-16,3 0-12 0,-7 0 35 0,0 5-36 0,0-5 36 0,2 7-38 15,-2-7 38-15</inkml:trace>
  <inkml:trace contextRef="#ctx0" brushRef="#br0" timeOffset="279452.5376">26525 4375 10 0,'0'0'0'0,"-6"-4"4"16,-2-4-1-16,2 4 0 0,3-20 0 0,3 24-3 0,-8-5 3 15,6-14 2-15,-6 11 0 0,4-11 0 0,4 19-5 16,-5-5 5-16,1-19-1 0,4 19 0 0,0-6-1 0,0 11-3 0,0-15 4 16,0 12-2-16,0-2 2 15,4 5-1-15,-4 0-3 0,0-2 4 16,0 2 0-16,0 0 0 0,0 0 0 0,0 0-4 0,0 17 3 15,0-10-1-15,0 18 1 0,0-4-1 0,0-21-2 0,-4 21 1 16,1 4 1-16,-3 1-1 0,-2 2 0 0,8-28-1 0,-7 32 1 16,-12 3 0-16,10-2 0 0,-21 4 1 0,30-37-2 0,-19 39 1 15,-5-1 2-15,3-4 1 0,-2 0-1 0,23-34-3 0,-27 32 4 16,-3 2-2-16,3-2 1 0,-1-1 0 0,28-31-3 0,-24 26 2 16,3 1 0-16,2-3 0 0,2-3-1 0,17-21-1 0,-8 6 1 15,-11 20 0-15,15-19 0 0,1 12 0 0,3-19-1 0,-7 3 1 16,1 2-1-16,2 0 0 0,4-5 0 0,0 0 0 0,0 0 0 15,0 0 1-15,0 0-1 0,0 0-1 0,4 0 2 16,-4-3 0-16,3-4-1 0,3 1 0 0,-6 6 0 0,4-18 0 16,3 13 0-16,-1-17 0 0,2 4 0 0,-8 18 0 15,5-18 0-15,17-1 1 0,-19-2-1 0,16-2 0 0,-19 23 0 0,8-24 0 16,12-3 1-16,-13 0-2 16,16-1 1-16,-23 28 0 0,7-27 0 0,19-2-1 0,-7 4 1 0,-13-2-1 15,-6 27 1-15,27-27 0 0,-9 3 0 16,-2 2 1-16,-6 1-1 0,-10 21 0 0,21-24 0 15,-16 18 0-15,4-18 0 0,-4 19 0 0,-5 5 0 0,5-7 0 16,-2 1 0-16,0 5 1 0,-3 1-1 0,0 0 0 0,0 0 0 16,0 0 0-16,0 6 1 0,-6 1-1 0,6-7 0 0,-5 6 0 15,5 2 0-15,-2 11 0 0,-1-16-1 0,3-3 1 0,-9 8 0 16,4 17 0-16,-12-9 0 0,13 4 1 0,4-20-1 0,-23 26 0 16,6 0 0-16,-4 2 1 0,0 7-1 0,21-35 0 0,-19 32 1 15,-6 4-1-15,3 1 0 0,-3-2 0 0,25-35 0 0,-23 34 0 16,-1-6 0-16,0-1 0 0,4-3 0 0,20-24 0 0,-6 19 1 15,-12-12-1-15,12 19 1 0,3-21-1 0,3-5 0 0,-4 5 0 16,-4 17 1-16,8-22-1 0,-2 6 0 0,2-6 0 0,0 4-1 16,0-4 1-16,0 5 1 0,0-5-1 0,2 0 0 15,-2 0 0-15,4-2 0 0,0-4 0 0,-4 6 0 0,0-7 0 16,7-15-1-16,-5 15 1 0,2-16-1 16,-4 23 1-16,0-9-2 0,0-14-1 0,0 2 0 0,0 0 0 15,0 21 3-15,0-24-3 0,0-2 0 16,-4 1 0-16,-1-1 1 0,5 26 2 0,-8-27-3 15,2 1 1-15,-1-1 0 0,-15 0 0 0,22 27 2 0,-2-27-2 16,-4-2 1-16,-16 3 0 0,20 2 1 0,2 24 0 0,-7-26 0 16,-15 8 0-16,20 1 1 0,-4-3 0 0,6 20-1 0,-19-6 1 15,14-18 0-15,-2 18 1 0,-10-3 0 0,17 9-2 0,-7-10 1 16,4 4 1-16,0-2 0 0,-2 3 0 0,5 5-2 0,-5-7 2 16,0 4 1-16,5 3-2 0,0-5 1 0,0 5-2 0,0 0 2 15,0-4-1-15,0 4 1 0,0 0-1 0,0 0-1 0,0 0 2 16,5 5-1-16,0-1 0 0,3 3 1 0,-8-7-2 0,17 8 0 15,-11-1 1-15,14 10 0 0,-12-14-1 0,-8-3 0 0,15 7 0 16,-6 15 2-16,13-3-2 0,-10 0 1 0,-12-19-1 0,23 24 2 16,-6 2-2-16,4 1 1 0,-5-3 0 0,-16-24-1 0,20 23 0 15,1 1 0-15,-1 2 1 0,0-1-1 0,-20-25 0 16,21 25 0-16,-1-4 0 0,0 3 0 0,1-2 1 16,-21-22-1-16,20 19 0 0,1 1 0 0,-5-4 1 0,1 4-1 15,-17-20 0-15,21 21 0 16,-14-5 0-16,17-7 0 0,-18 17 0 0,-6-26 0 0,24 18 1 15,-17 0-2-15,13 4 1 0,-14-6-1 0,-6-16 1 0,11 8 1 16,-6 12-1-16,4-13 0 0,-4 10 1 0,-5-17-1 0,5 0 0 16,-5 17 0-16,3-17 0 0,0 7 0 0,-3-7 0 0,3 5 0 15,-3-5 1-15,0 5 0 0,0-5-2 0,0 0 1 0,0-4 1 16,0 1-2-16,-6-3 2 0,3-15 0 0,3 21-1 0,-7-10 0 16,-1-19 1-16,-12 6-1 0,14-7 0 0,6 30 0 0,-25-31 0 15,20-1 0-15,-20-4 0 0,19-2 0 0,6 38 0 0,-25-37 0 16,6-4 0-16,2-2-1 0,-3 0-1 0,20 43 2 0,-19-36 0 15,3-1-1-15,10 9 0 0,-15 0 1 0,21 28 0 0,-3-22-1 16,-14 14 1-16,10-9 0 0,0 14 1 0,7 3-1 0,-6-4 1 16,-2 3-1-16,2-1 0 0,-1 2-1 0,7 0 1 0,-6 0 0 15,3 0 0-15,-6 3 1 0,7 4-2 0,2-7 1 0,0 4 0 16,0-1 0-16,-3 3 0 0,3 0 0 0,0-6 0 0,0 7 1 16,0-1-1-16,0 11 1 0,3-11-1 15,-3-6 0-15,7 20 0 0,0-13 0 16,-1 14-1-16,1-3 1 0,-7-18 0 0,10 17 0 15,11 4 0-15,-16 3 1 0,17-3-1 0,-22-21 0 0,9 25 1 16,12 3-1-16,-14-3 0 0,14 1 1 0,-21-26-1 0,6 21 0 16,14 3 0-16,-13-2 0 0,14-5 1 0,-21-17-1 0,7 6 0 15,2 17-1-15,8-15 1 0,-13 12 1 0,-4-20-1 0,7 7 0 16,12 11 0-16,-14-15 0 0,1 16 0 0,-6-19 0 0,6 5 0 16,2 1 0-16,-8 12 0 0,6-18 1 0,-6 0-1 0,0 0 0 15,4 0 0-15,-1 0 0 0,-3 0 0 0,0 0 0 0,0 0 0 16,0 0 0-16,4 0 0 0,-1 0-1 0,-3 0 1 0,0-1-1 15,0-7-1-15,2-9-1 0,2 9-2 0,-4 8 5 0,0-27-8 16,5 11-1-16,-2-4-2 0,4-7-2 0,-7 27 13 0,3-23-14 16,3-2-3-16,1 1-1 0,-3 3 2 0,-4 21 16 0,4-25-15 15,2 1 4-15,-3 0 4 0,1 3 4 0,-4 21 3 0,5-20-2 16,-1 0 1-16,1 2 0 0,-2 0 1 16,-3 18 0-16,2-9 0 0,-2-12 1 0,5 3-1 15,-2-2 2-15,-3 20-2 0,3-23 2 16,3 2 1-16,2-1 2 0,-2-2 1 0,-6 24-6 0,7-19 7 15,-1-2 1-15,-6 5 1 0,7 10 0 0,-7 6-9 0,0-10 9 16,5 3-2-16,-5 2 0 0,0 1-2 0,0 4-5 0,0 0 5 16,-9-1-2-16,4 1 1 0,-2 0-2 0,7 0-2 0,-6 0 2 15,-2 5 1-15,1-2-1 0,-12 1 0 0,19-4-2 0,-5 8 3 16,-1-1-1-16,-10 10 0 0,8-14 0 0,8-3-2 0,-16 21 3 16,11-14-1-16,-11 15 0 0,9-17 1 0,7-5-3 0,-24 27 1 15,18-5 1-15,-16 2 0 0,17-2-1 0,5-22-1 0,-21 26 2 16,14 3 0-16,-21 4 1 0,12-1-1 0,16-32-2 0,-20 37 2 15,4-8-1-15,-6 7 0 0,2-2 1 0,20-34-2 0,-16 35 1 16,-5-3 0-16,4 3 1 0,0-7-2 0,17-28 0 0,-6 29 2 16,-21-3-1-16,10-1 0 0,10-1 1 0,7-24-2 0,-24 21 0 15,17 0 1-15,-14-1-1 0,15-2 0 0,6-18 0 0,-16 17 1 16,12 1-1-16,-3-12 0 0,-9 12 1 0,16-18-1 16,0 4 0-16,-8 3 0 0,2-4 0 15,2 2 0-15,4-5 0 0,-3 0 0 16,-4 0 1-16,7-3-1 0,0-2 0 0,0 5 0 0,0-11 1 15,0 2-1-15,0-9 0 0,0 14 1 0,0 4-1 0,3-21 0 16,1 14 0-16,-1-13 0 0,3 14 0 0,-6 6 0 0,8-20 0 16,-1 13 0-16,3-12 0 0,-5 13 0 0,-5 6 0 0,18-21 0 15,-11 16 0-15,-1-17 1 0,15 15-2 0,-21 7 1 0,7-26 1 16,10 2-1-16,-10 0 0 0,14-3 0 0,-21 27 0 0,9-28-1 16,12-2 1-16,-2 1 0 0,-11-5 0 0,-8 34 0 0,22-34 1 15,-10 0-2-15,4 0 1 0,4 2 0 0,-20 32 0 0,8-31-1 16,11 3 1-16,-11 8-1 15,-2 1 1-15,-6 19 0 0,7-5 0 0,1-14-1 0,-3 14 1 16,3-3 1-16,-8 8-1 0,5-5 0 0,0 2 0 0,-1 2 1 0,-1-4-2 0,-3 5 1 0,0-1 1 16,0 1-1-16,0 0 0 0,0 0 0 0,0 0 0 0,-3 0 0 15,-1 0 0-15,4 0 0 0,0 0 0 0,-7 0 0 16,4 0 1-16,-5 6-1 0,3-6 0 0,5 0 0 16,-8 1 0-16,-8-1 0 0,16 0 0 15,-19 6 0-15,19-6 0 0,-5 0 0 0,-3 3 0 16,-12-3 0-16,14 7 1 0,6-7-1 0,-17 0 0 15,10 4 0-15,-13-1 0 0,12-3 0 0,8 0 0 0,-22 6-1 16,13-6 1-16,-17 0 1 0,9 0-2 0,17 0 1 0,-6 0 1 0,6 0-1 0,-27 0 0 16,20-6-2-16,-17 4 2 0,24 2 0 0,-6-5 0 0,6 5 0 0,-22-8 0 15,17 0 1-15,-16 2-1 0,21 6 0 0,-4-5 0 0,4 5 0 0,-18-10 0 16,16-7 0-16,-4 9-1 0,-16 2 1 0,22 6 0 0,-2-20 0 16,-15 16 0-16,10-2 0 0,7 6 0 0,-18-6 0 15,16 3 0-15,-6-1 0 0,-8-2 0 0,16 6 0 0,0-3 0 16,-6-1 1-16,-2 0-1 0,4 4 0 0,4 0 0 0,0 0 0 0,0 0 0 15,0 0 0-15,0 0 1 0,0 0-2 0,0 0 1 0,4 0 0 16,0 0 0-16,6 5-1 0,6 1 2 0,-16-6-1 0,18 7 1 16,-8-1-1-16,16 17 0 0,-9-17 0 0,-17-6 0 0,22 23 0 15,-2-1 0-15,4-8 0 0,2 6 0 0,-26-20 0 0,25 22 0 16,2 0 0-16,-5-4-1 16,3 7 2-16,-25-25-1 0,23 20 1 0,2 6-1 0,-2 1 1 15,0-4-1-15,-23-23 0 0,20 28 0 16,2-2-1-16,-3 1 1 0,1 1 1 0,-20-28-1 0,22 25 0 15,-17 2 0-15,24-9-1 0,-23 7 2 0,-6-25-1 0,21 16-1 16,-16 7 2-16,16-4-1 0,-13 1 0 0,-8-20 0 0,18 19 0 16,-14-12 0-16,6 14 0 0,-2-15-1 0,-8-6 1 0,9 16 1 15,3-11-1-15,-6 2 0 0,1-1 1 0,-7-6-1 0,5 7-1 16,4 0 1-16,-9 0 0 0,3-1 0 0,-3-6 0 0,2 7 0 16,-2-4 1-16,5-3-1 0,-2 0 0 0,-3 0 0 0,0 0 0 15,0 0 0-15,0 0 0 0,0 0 0 0,0 0 0 0,0-3 0 16,0-2 0-16,0-2 0 0,0-1 0 0,0 8 0 0,0-7 0 15,-8-12 1-15,6 13-1 0,-1-3 1 0,3 9-1 0,-9-17 0 16,7 8 0-16,-1-7 0 0,-4 6-1 0,7 10 1 0,-4-20 0 16,2 9 0-16,-6-10 0 0,4 13 1 0,4 8-1 0,-3-26 0 15,-3 7 0-15,3 1 0 0,3 0 0 0,0 18 0 0,-5-22-1 16,5 3 2-16,0-1-2 0,0-2 1 0,0 22 0 16,0-26 0-16,0 4-1 15,0-3 2-15,0-1-2 0,0 26 1 0,0-27-1 16,0 4 0-16,0-4 0 0,5 5 2 0,-5 22-1 0,0-22 1 15,0-6-2-15,3 1 2 0,-3-1 0 0,0 28-1 0,6-31-1 16,-6 5 2-16,7-1-2 0,-3 1 0 0,-4 26 1 0,4-21 0 16,2 1 1-16,-3 4-1 0,1 7 0 0,-4 9 0 0,3-18 1 15,-1 12-1-15,-2 1-1 0,0 0 1 0,0 5 0 0,0-4 0 16,0 1 0-16,-2 3 0 0,-1 0 0 0,3 0 0 0,-7 0 0 16,1 4 1-16,-2 2-1 0,1-3 1 0,7-3-1 0,-6 7 0 15,3 12 0-15,-4-12 1 0,-14 13-1 0,21-20 0 0,0 5-1 16,-7 2 1-16,-10 14 0 0,14-16-1 0,3-5 1 0,-6 17 0 15,-1-10 1-15,0 15-1 0,0-15 1 0,7-7-1 0,-7 26 0 16,0-20 0-16,-10 18 0 0,11-7 0 0,6-17 0 0,-17 21 0 16,10 2 0-16,-13 3-1 0,12 2 1 0,8-28 0 0,-22 30 0 15,0 2 1-15,2 2 0 0,4 2 0 0,16-36-1 0,-17 39 0 16,-4-3 1-16,1-2-1 0,0 1 0 0,20-35 0 16,-21 29 0-16,15 3 0 0,-18 0 1 15,19-3-1-15,5-29 0 0,-18 23-1 0,14-4 1 16,-17 2 0-16,18-2 1 0,3-19-1 0,-6 7-1 15,-3 20 2-15,7-22-1 0,-4 13-1 0,6-18 1 0,-7 6 1 16,4-3-2-16,-5 2 1 0,4 3 0 0,4-8 0 0,0 4 1 16,0-4-1-16,-2 7 1 0,2-7-1 0,0 0 0 0,0 0 0 15,0 0 0-15,0-8 0 0,0 1 0 0,0 7 0 0,0-7 0 16,0-11 0-16,0 12 0 0,6-11 0 0,-6 17 0 0,8-18 0 16,-3 9 1-16,3-16-2 0,9 9 2 0,-17 16-1 0,6-18 0 15,1-3-1-15,14-3 2 0,-19 4-1 0,-2 20 0 0,11-21 0 16,-4 2 0-16,10 4 1 0,-10-4-1 0,-7 19 0 0,6-7-1 15,2-21 1-15,-3 7 0 0,-1 7 0 0,-4 14 0 0,4-19 0 16,1 0 0-16,4 14 0 0,-6-18 0 0,-3 23 0 0,0-9 1 16,6-10-1-16,-6 11 0 0,4-11 0 0,-4 19 0 0,3-7-2 15,-3-11 2-15,0 13-1 0,0-13 1 0,0 18 0 0,0-8 1 16,0 3-2-16,0-17 1 16,0 17 0-16,0 5 0 0,-7-21 1 0,4 11-1 15,-3-12 0-15,-3 3-1 0,9 19 1 0,-15-17 0 0,12 0 0 16,-18-3 1-16,17 14 0 0,4 6-1 0,-20-24-1 15,13 14 1-15,-14-8-1 0,15-1 0 0,6 19 1 0,-25-7 0 16,20-13 0-16,-16 13 0 0,17-1 0 0,4 8 0 0,-16-8 1 16,10-12-2-16,2 16 1 0,4 4 0 0,-7-4 1 0,7 4-1 0,-6-9 0 15,-13 4 1-15,19-3-1 0,-5 3-1 0,5 5 1 0,-4-6 0 16,-3 4 0-16,1 0 1 0,3 1-2 0,3 1 1 0,-4 0 0 16,4 0-1-16,0 0 1 0,0 0 0 0,0 3 0 15,0 2 1-15,0 0-2 0,4 1 2 0,-4-6-1 0,6 7 0 16,4-1 0-16,8 1 0 0,-13 0 0 0,-5-7 0 0,11 17 0 15,6-12 0-15,-7 1 0 0,13 16 0 0,-23-22 0 0,18 8 0 16,2 12-1-16,1 0 1 0,-1 0 0 0,-20-20 0 0,20 23 0 16,3 0 0-16,-1 5 0 0,0-4-1 0,-22-24 1 0,21 26 0 15,0 2 0-15,-2-5 1 0,2 4 0 0,-21-27-1 0,18 26 0 16,1 1 1-16,1-1-1 16,-2 1-1-16,-18-27 1 0,9 29 1 0,12 0-2 0,-11-3 1 15,15 1 1-15,-25-27-1 0,10 22-1 16,10 3 2-16,-10-4-1 0,11 0 0 0,-21-21 0 0,5 18 0 15,3-9 0-15,-2 12-1 0,1-17 1 0,-7-4 0 0,8 19 0 16,-2-19 0-16,1 7 1 0,-2-7-1 0,-5 0 0 0,9 0 0 16,-9 0 0-16,3 0 0 0,-1 0 0 0,-2 0 0 0,0 0 1 15,0 0-1-15,0 0 0 0,0 0-1 0,0-7 3 16,0 2-2-16,-5-13 0 0,-4 14 0 0,9 4 0 0,-18-20 0 16,14 11-1-16,-4-16 1 0,-11 9 1 0,19 16-1 0,-3-19 0 15,-15 11 0-15,11-20 0 0,-19 3 0 0,26 25 0 0,-5-24 0 16,-21 3 0-16,20 1 1 0,-23-4-1 0,29 24 0 0,-2-19 0 15,-26 2 0-15,11-5-1 0,1 3 1 0,16 19 0 0,-17-18 0 16,-4-1-1-16,1 9 1 0,3-14 0 0,17 24 0 0,-16-18 1 16,-2 10-2-16,11-16 1 0,-16 5-1 0,23 19 1 0,-21-7 0 15,15-14 1-15,-14 15-1 0,16-3 0 0,4 9 0 16,-7-7 0-16,0 0 0 0,1 5 0 0,-1-1 1 16,7 3-1-16,-4-6 0 0,4 6 0 0,-4 0-1 15,4-2 2-15,0 2-1 0,0 0-1 16,0 0 0-16,0 0 2 0,0 0-2 0,0 0 1 0,4 0 0 15,0 0 1-15,3-3-1 0,-1 3 0 0,-6 0 0 0,18 0 0 16,-9 0-1-16,16 0 1 0,-20 0-1 0,-5 0 1 0,28 0 0 16,-8 0 0-16,4 0 1 0,-4 0-1 0,-20 0 0 0,25 0 0 15,-2-3 0-15,0-1-1 0,1-2 1 0,-24 6 0 0,21-7 0 16,-5-10 0-16,5 11 1 0,-14-14-1 0,-7 20 0 0,24-5 0 16,-8-14 0-16,-6 11-1 0,10-13 1 0,-20 21 0 0,8-8 0 15,11-16 0-15,-11 17 1 0,-2-12-1 0,-6 19 0 0,11-8 1 16,-6-12-1-16,4 11-1 0,-4-11 0 0,-5 20 1 0,8-9-1 15,-8-8 1-15,3 17 0 0,-3-5 0 0,0 5 0 0,0-4 1 16,0 0-1-16,0-3 0 0,0 5 1 0,0 2-1 0,0-5 0 16,0 4 0-16,-3-3 0 0,3 4 0 0,0 0 0 0,-3 0 0 15,-2 5 0-15,0 0 0 0,0 3 0 0,5-8 0 16,-4 19 0-16,-1-2 0 0,-16 4 0 0,17 1 0 16,4-22 0-16,-6 19 0 0,-15 6 0 15,5 2 0-15,10 3 0 0,6-30 0 0,-29 36 0 16,10-1 0-16,2 3 0 0,-3 2 0 0,20-40 0 0,-21 34 0 15,1 8 1-15,0-10-1 0,1 4 1 0,19-36-1 0,-18 37 0 16,10-8 0-16,-15 11 0 0,16-7 1 0,7-33-1 0,-23 34 0 16,15-3 0-16,-9-3 1 0,11 0-1 0,6-28 0 0,-7 28 0 15,-16-5 0-15,19-2 0 0,-4 0 1 0,8-21-1 0,-6 8-1 16,-1 12 2-16,1-18-1 0,3 6-1 0,3-8 1 0,-4 5 1 16,-3 1 0-16,4-1-1 0,3-5 1 0,0 0-1 0,0 3 1 15,-4-3-1-15,4 0-1 0,0 0 0 0,0 0 1 0,0-1-1 16,0-1 2-16,0-1-1 0,0 1 1 0,0 2-1 0,0-1 0 15,0-5 0-15,0 4-1 0,0-2-1 0,0 4 2 0,0-1-2 16,-6-4-2-16,6 4-3 0,0-3-5 0,0 4 12 0,0-4-21 16,6-3-20-16,1-17-9 0,-5 6 8 0,-2 18 42 0,0 0 0 15</inkml:trace>
  <inkml:trace contextRef="#ctx0" brushRef="#br0" timeOffset="290021.23">22981 5600 11 0,'0'0'0'0,"0"0"3"0,0 0-3 0,0-1 4 16,-3-4 1-16,-1 2 2 0,-2-2 2 0,6 5-9 0,-7-2 10 16,0-1-1-16,4-4-1 0,-5 4 0 0,8 3-8 0,-5-4 6 15,-3-2 0-15,2 4-1 0,-1 2-1 0,7 0-4 0,-4-2 5 16,2-1-1-16,-5 0-2 0,7 1 1 0,0 2-3 0,-4-3 2 16,4 2 0-16,0-1 0 0,0 0-1 0,0 2-1 0,0-5 1 15,0 2-1-15,0 0 1 0,0 3-1 0,0 0 0 0,4-2 1 16,3-1-1-16,-1 1 0 0,1-1 1 0,-7 3-1 0,9-3 0 15,9 2 0-15,-12-6 0 0,11-1 0 16,-17 8 0-16,7-10 0 0,14-6 1 0,-14 8-1 16,13-9-1-16,-20 17 1 0,6-8 0 0,11 1 0 15,-9-13-1-15,11 19 1 0,-19 1 0 0,4-5 0 16,3 3-1-16,-1-3 0 0,1 3 0 0,-7 2 1 0,6-1-2 16,2 1 0-16,-1 0-1 0,0 3 0 0,-7-3 3 0,6 5-5 15,1 2-1-15,-3 12-4 0,2-16-3 0,-6-3 13 0,7 6-19 16,0 2 2-16,-5-3 2 0,2 2-5 0,-4-7 20 0,0 0 0 0</inkml:trace>
  <inkml:trace contextRef="#ctx0" brushRef="#br0" timeOffset="290407.1008">23168 5251 9 0,'0'0'0'16,"0"-2"3"-16,-4 1-1 0,4-1-1 0,0 2-1 0,-3 0 1 16,3-3 0-16,0-2 1 0,0 3-1 0,0 2-1 0,3-1 1 15,1-1 0-15,2-1 0 0,2 1 0 0,-8 2-1 0,5 0 1 16,6 0 0-16,6 0-1 0,-10 0 1 0,-7 0-1 0,9 0 1 15,-1 5 0-15,2-2 0 0,0 4 1 0,-10-7-2 0,7 18 3 16,0-15 0-16,0 19 1 0,-4-17-1 0,-3-5-3 0,3 26 4 16,1-18-1-16,-4 21 0 0,0-11 0 0,0-18-3 0,0 16 3 15,-7 5-1-15,0-2 1 0,4 1-1 0,3-20-2 0,-7 5 1 16,0 19 1-16,0-20-2 0,1 3 1 0,6-7-1 0,-7 16 0 16,-1-16 1-16,6 0-1 0,2 0 0 0,0 0 0 15,0 0 1-15,0-3-2 0,0-4-1 0,0 1-4 0,0 6 6 16,2-10-11-16,-2-6-3 0,4 7 0 15,4-8-10-15,-8 17 24 0,0 0 0 0</inkml:trace>
  <inkml:trace contextRef="#ctx0" brushRef="#br0" timeOffset="291334.317">23898 5596 14 0,'0'0'0'0,"0"6"6"15,0 21-2-15,0-27-4 0,0 28 5 16,5 7 0-16,-1-9 0 0,2 6-1 0,-6-32-4 0,7 29 5 16,0 5-2-16,-1-1 0 0,5 2-1 0,-11-35-2 0,10 29 1 15,7 0 0-15,-14-2 0 0,4-1 1 0,-7-26-2 0,9 20 2 16,-1-4 1-16,-1-10 1 0,-1 14 0 0,-6-20-4 0,7 8 4 15,0 11-1-15,0-16-1 0,-4 1-1 0,-3-4-1 0,7 6 1 16,-7-4 0-16,3-2-1 0,1 0-1 0,-4 0 1 0,0 0-3 16,2 0-3-16,2 0-5 0,-4 0-5 0,0 0 16 0,0-2-15 15,-6-6 1-15,-1-11-5 0,7 19 19 0</inkml:trace>
  <inkml:trace contextRef="#ctx0" brushRef="#br0" timeOffset="292123.6508">23933 6255 17 0,'0'0'0'16,"0"5"4"-16,8-5 0 0,-8 0-4 0,18 3 4 16,-9 2 1-16,7 0-1 0,-10-5 0 0,-6 0-4 0,21 0 3 15,-14 0-1-15,17 0 0 0,-7-3-1 0,-17 3-1 0,17-7 1 16,3-10 0-16,-4 7-1 0,5-13 1 0,-21 23-1 0,21-19 1 15,-5 1-1-15,-9-4 1 0,17 1 1 0,-24 21-2 0,2-22 2 16,7 2 1-16,-4-4-1 0,3 3-1 0,-8 21-1 0,3-21 2 16,-3-2 0-16,3 1 0 0,0 5 0 0,-3 17-2 0,0-11 1 15,0-9 1-15,4 20-1 0,-4-9-1 0,0 9 0 0,0-1 1 16,0-1-2-16,4 2-1 0,-4 0-3 0,0 0 5 0,0 0-9 16,4 3-5-16,-4 3 0 0,0-3 3 15,0-3 11-15,0 0-21 0,0 0 21 0</inkml:trace>
  <inkml:trace contextRef="#ctx0" brushRef="#br0" timeOffset="292853.1821">24185 6597 5 0,'0'0'0'16,"0"-5"4"-16,0 3-2 0,0-4 0 0,0 6-2 0,0-4 1 15,0 2 0-15,0 2 0 0,0 0 0 0,0 0-1 0,0 0 1 16,0 5 0-16,2-1 0 0,5 13 0 0,-7-17-1 0,7 8 0 16,0 14 1-16,-3-3-1 0,1-12 1 0,-5-7-1 15,8 24 0-15,1-19 0 0,-1 17 0 0,-2-18 0 0,-6-4 0 16,4 6 0-16,-1 1 0 0,4-1 0 15,-5-1 0-15,-2-5 0 0,6 0 0 0,-3 0 0 16,0 0 0-16,-1 0 0 0,-2 0 0 0,5-5 0 16,-5-1 0-16,3-11 0 0,0 8 0 0,-3 9 0 0,3-23 0 15,4 4 0-15,1-2 0 0,-2 6 0 0,-6 15 0 0,7-11 0 16,-2-12 0-16,4 13 0 0,-4-10 0 0,-5 20 0 0,8-5 0 16,-5-14 0-16,4 12 0 0,0-2 0 0,-7 9 0 0,6-17 0 15,-2 16 0-15,-1-6 0 0,1 1 0 0,-4 6 0 0,3-1 0 16,3-1 0-16,-6 0 1 0,8 2-1 0,-8 0 0 0,0 0 0 15,2 0 0-15,3 0 0 0,-5 0 0 0,0 0 0 0,3 0 0 16,0 4 0-16,-3-1 0 0,0 3-1 0,0-6 1 0,3 5 0 16,-3-3-1-16,0 4 0 0,0-6 0 0,0 0 1 0,4 5-1 15,0-5 0-15,-4 2 0 0,3-2 1 0,-3 0 0 0,4 7-1 16,-2-7-1-16,2 5 0 0,3 0-8 0,-7-5 10 0,0 0 0 0</inkml:trace>
  <inkml:trace contextRef="#ctx0" brushRef="#br0" timeOffset="296288.2522">29974 4221 10 0,'0'0'0'15,"0"3"8"-15,0-3-8 0,0 7 5 16,0 17-2-16,0-5-1 0,0-14-1 0,0-5-1 0,-6 16 3 16,-1-11 2-16,3 0 2 0,-1 1 2 0,5-6-9 0,-4 6 10 15,-4-3-1-15,2-3 0 0,-10 0-1 0,16 0-8 0,-9 0 7 16,4 0-1-16,-3 0 0 0,-12-2-2 0,20 2-4 0,-3-1 5 15,-13-5-1-15,7 0-1 0,-9-1 1 0,18 7-4 0,-8-6 3 16,-15-4-1-16,16-8 0 0,-16 17 0 0,23 1-2 0,-9-10 2 16,-13 1 0-16,5 1 0 0,0 1 0 0,17 7-2 0,-21-5 1 15,3-3 1-15,0 8 0 0,-3-2-1 0,21 2-1 0,-22-3 1 16,4 1 0-16,-3 2 0 0,-1 0 0 16,22 0-1-16,-18 0 1 0,-10 0-1 0,5 0 0 0,-5 7 1 15,28-7-1-15,-27 19 1 0,-3-19-1 0,-1 4 1 0,1 5 0 16,30-9-1-16,-31 4 1 0,1 1-1 0,-12 15 1 15,10-17 0-15,32-3-1 0,-34 7 1 0,-1 11 0 16,0-15-1-16,2 14 1 0,33-17-1 0,-33 7 0 16,-1 9 1-16,3-11-2 0,-3 16 0 0,34-21 1 0,-31 5-1 15,1 19 0-15,3-9 1 0,0 6 0 0,27-21 0 0,-25 7 0 16,7 24 0-16,-3-26 0 0,-1 18 0 0,22-23 0 0,-18 6 1 16,0 15-2-16,-3-5 1 0,15-11 0 0,6-5 0 0,-28 29 0 15,13-9 2-15,-6-4-2 0,3 8 1 0,18-24-1 0,-17 22 1 16,12-2-1-16,-24 2 0 0,13-2 0 0,16-20 0 0,-7 16 0 15,-20 8 0-15,20-16 0 0,-13 18 0 0,20-26 0 0,-7 20 0 16,-17-4 0-16,18 3 0 0,-16 1 1 0,22-20-1 0,-2 18 0 16,-5 0 0-16,0 3 0 0,1 1 0 0,6-22 0 0,-8 21 1 15,2-1-2-15,-1-4 1 0,3 7 0 0,4-23 0 0,-5 17-1 16,5 7 2-16,-4 0-1 0,4-3 1 0,0-21-1 0,0 25-1 16,0 4 1-16,0-4-1 0,0 1 1 0,0-26 0 15,4 24 0-15,-4 1-1 0,5 3 1 0,3-5 1 16,-8-23-1-16,6 28 1 0,1-6-1 0,1 2 1 15,-3-3-2-15,-5-21 1 0,11 18 0 16,-4 4-1-16,10-1 1 0,-11 1 1 0,-6-22-1 0,7 22 0 16,10 2 0-16,-13-2 0 0,1-5-1 0,-5-17 1 0,9 21 0 15,-4-1 0-15,16 2 1 0,-13-3-2 0,-8-19 1 0,16 25 0 16,-10-5 1-16,12-4-2 0,-12 5 1 0,-6-21 0 0,20 21 1 16,-9-1-2-16,10 3 1 0,-5-3 1 0,-16-20-1 0,21 21 0 15,-2 5 0-15,-2-5-1 0,1 4 1 0,-18-25 0 0,9 22-1 16,16 0 1-16,-20 0 1 0,20-5 0 0,-25-17-1 0,9 21 2 15,13-1-1-15,-13 0-1 0,16 1 0 0,-25-21 0 0,9 17 0 16,18 0 0-16,-9 1 0 0,3 0 0 0,-21-18 0 0,16 17 1 16,1-10-1-16,2 12 0 0,6-13 1 0,-25-6-1 0,24 7 0 15,-1 15 0-15,2-18 0 0,-3 17 0 0,-22-21 0 0,21 6 0 16,0 11 0-16,-2-10 0 0,6 12 0 0,-25-19 0 0,17 8 0 16,6 11 0-16,1-12 0 0,-4 11-1 15,-20-18 1-15,25 8 0 0,-7 8 0 0,1-9 0 0,1 14 0 0,-20-21 0 16,19 5 0-16,-2 16 0 0,4-18 0 15,0 18 0-15,-21-21 0 0,19 6 1 0,6 13-1 16,1-14-1-16,-5-1 1 0,-21-4 0 0,24 9 0 16,-3 7 0-16,-3-11 0 0,7 16 0 0,-25-21 0 0,18 5 0 15,0 15 0-15,0-13 0 0,-2 10 0 0,-16-17 0 0,22 8 0 16,-5 13 0-16,2-16 0 0,-2 15 0 0,-17-20 0 0,22 2-1 16,-3 5 1-16,1 0 0 0,2 11 0 0,-22-18 0 0,22 7 0 15,6-2 0-15,-1 12-1 0,0-10 1 0,-27-7 0 0,23 3-1 16,2 2 0-16,1 1 0 0,-2-6 0 0,-24 0 1 0,28 3 0 15,-5 1-1-15,4 1 1 0,1-2 0 0,-28-3 0 0,27 9 0 16,-1-4-1-16,-3 16 1 0,6-16 0 0,-29-5 0 0,27 6 0 16,0 1 0-16,-1-2-1 0,-1 4 1 0,-25-9 0 0,26 3 0 15,1 2 1-15,0 0-1 0,1-5 0 0,-28 0 0 0,24 0-1 16,-1 2 1-16,-2-2 0 0,2 0 0 0,-23 0 0 0,24 0 0 16,-3-2 0-16,6-3-1 0,-7 1 1 0,-20 4 0 15,27-3 0-15,-4-2 0 0,4-2 0 16,-2 5 0-16,-25 2 0 0,19-1 0 15,6-4 0-15,-2 3 0 0,2-1 0 0,-25 3 0 0,18-2-1 0,7 1 1 16,-4-2 0-16,-2 1-1 0,-19 2 1 0,25-3-1 16,2-2 1-16,-7 3-1 0,3-3 0 0,-23 5 1 0,21-6 0 15,-4 5-1-15,2 0 1 0,-10 1-1 0,-9 0 1 0,18 0 0 16,0 0-1-16,2 0 1 0,-13 0-1 0,-7 0 1 0,25 0 0 16,-19 0-1-16,10 0 1 0,-8-3 0 0,-8 3 0 0,9-5-1 15,8-4 1-15,-9-1 0 0,-2-11 0 0,-6 21 0 0,21-6 0 16,-17-17 0-16,5 5 0 0,-2 2 0 0,-7 16 0 0,16-20 0 15,-8 3 0-15,1-4 0 0,8 1 0 0,-17 20 0 0,8-17 0 16,-3 9 0-16,4-18 0 0,10 21 1 0,-19 5-1 0,7-22 0 16,10 11 0-16,-10-10 0 0,-2 13 0 0,-5 8 0 0,9-17 0 15,-3 8 0-15,1 1 0 0,3-12 0 0,-10 20 0 0,8-7 0 16,-3-15 1-16,3 13-1 0,-3-16 0 0,-5 25 0 0,9-9 0 16,-4-11 0-16,-1 14 1 0,0-16-1 0,-4 22 0 0,6-8 0 15,-3-18 1-15,1 6-1 16,0 1 1-16,-4 19-1 0,6-24 1 0,1 7 0 15,-1-6 0-15,-3 0 0 0,-3 23-1 0,4-19 2 0,1 1 0 16,-2 9-1-16,-1-13 1 0,-2 22-2 0,4-7 1 16,0-18 0-16,-4 17-1 0,0-13 1 0,0 21-1 0,3-21-1 15,-1 15 2-15,-2-17-1 0,0 13 1 0,0 10-1 0,0-19 0 16,0 11 1-16,0-8-1 0,0 11 2 0,0 5-2 0,0-20 0 16,0 13 1-16,0-3-1 0,0-11 0 0,0 21 0 0,0-5 1 15,0-5 0-15,0-9-1 0,-5 11 1 0,5 8-1 0,-4-18 0 16,4 10 0-16,-4-7 1 0,4 8 0 0,0 7-1 0,-2-10 1 15,2-14-1-15,-8 19 1 0,8-16 0 0,0 21-1 0,0-16 0 16,0-2 1-16,-4 10-1 0,4-18 0 0,0 26 0 0,0-6 1 16,0-17 0-16,0 15-1 0,0-11 1 0,0 19-1 0,0-8 1 15,0-13-2-15,0 19 2 0,-3-9-1 0,3 11 0 0,0-16 0 16,-6 14 1-16,6-7-1 0,0-9 0 16,0 18 0-16,0-5 1 0,0 0-1 0,0-4 1 0,0-8 0 0,0 17-1 0,0-8 0 15,0-8 0-15,0 11-1 0,0-15 2 0,0 20-1 16,0-7 0-16,0-12 0 15,0 15 1-15,0-15-1 0,0 19 0 0,-4-6 0 0,4-20 0 16,0 11 1-16,-3 5-1 0,3 10 0 0,0-24 0 0,0 15 0 16,0-14 0-16,0 18 0 0,0 5 0 0,-6-24 0 15,2 19 2-15,4-14-1 0,-4 14-1 0,4 5 0 0,-6-24 0 16,6 19 1-16,-3-19-2 0,-1 19 2 0,4 5-1 0,0-21 1 16,-4 11-1-16,4-11 1 0,-5 1-2 0,5 20 1 0,0-3 0 15,-6-22 0-15,3 19 0 0,3-14 1 0,0 20-1 0,-5-8 0 16,1-13-1-16,0 15 2 0,4-14-1 0,0 20 0 0,0-7 0 15,-5-14 0-15,5 17 0 0,0-15 1 0,0 19-1 0,-4-6 0 16,4-15 0-16,-4 14 0 0,-3-15 0 0,7 22 0 0,-3-4 0 16,0-13 0-16,-5 9 0 0,6 3 1 0,2 5-1 0,-9-10 0 15,4 2 0-15,-2 3 0 0,-10-5 1 0,17 10-1 0,-7-17 0 16,-9 10 0-16,7-10 1 0,-10 10-2 0,19 7 1 0,-2-18-1 16,-7 1 0-16,-11 12 1 0,20-13 1 0,0 18-1 0,-16-6 1 15,9-11-2-15,0 8 0 16,-16-1 1-16,23 10 0 0,-8-8-2 0,-11-1 3 0,11 2 0 15,-12-1-1-15,20 8 0 0,-6-7 1 0,-12 3-2 16,12-1 1-16,-15 0 1 0,21 5-1 0,-7-6 1 16,-12 0-1-16,11 0 0 0,-9-3 0 0,17 9 0 0,-3-8 1 15,-17-6-1-15,13 7 0 0,-11 2-1 0,18 5 1 0,-2-21 0 16,-19 19 1-16,17-4 0 0,-15-15-1 0,19 21 0 0,-7-3-1 16,-14-6 1-16,16 2-1 0,-23 0 1 0,28 7 0 0,-20-6 1 0,20 6-1 0,-3-4 1 15,-25-2-1-15,21-1 0 0,7 7 0 0,-23-5-1 16,15-4 1-16,-9 4 0 0,15-3 0 0,2 8 0 0,-21-18 0 0,21 18 0 0,-4-6 0 15,-13-15 1-15,12 17-1 0,5 4 0 0,-18-9 0 0,18 9 0 0,-7-8 0 16,-10-10 1-16,14 13-1 0,3 5 0 0,-16-20-1 0,16 20 1 0,-9-7-1 16,-7-4 1-16,10 3 0 0,6 8 0 0,-17-7 0 15,9-1 1-15,-8-11-2 0,9 18 1 0,7 1 0 0,-7-7 0 0,7 7 0 0,-20 0 0 16,17 0 2-16,-5 0-1 0,-11-2-1 0,19 2 0 0,-4-3-1 16,-3 0 1-16,1-1 0 0,-2 2 0 0,8 2 0 0,-17-1 1 15,12-4-3-15,1 4 2 0,-17-4-1 0,21 5 1 16,-2-3 0-16,-7 2 1 15,3-2 0-15,0 1-2 0,6 2 1 0,-18-4 1 16,18 3-2-16,-6-2 1 0,-10 3 1 0,16 0-1 0,0 0 0 16,-9-4-4-16,-10 4 3 0,16-1 0 0,3 1 1 0,-21 0-3 15,17 0 4-15,-1-4-4 0,-4 4 1 0,9 0 2 0,-16-3 1 16,10 3-1-16,-2 0 0 0,4 0 0 0,4 0 0 0,-5 7 0 16,-17-2-1-16,22-2 2 0,0-3-1 0,-5 0 0 0,5 0 0 0,-7 0 1 15,0 0-2-15,-10 5 3 0,17-5-2 0,0 5 2 16,-8-5 0-16,3 4 1 0,-3 1-4 0,-8-5 2 0,16 0-1 0,0 0-1 15,-7 0 1-15,-10 0 0 0,14 0 0 0,3 0 0 0,-8 0 1 16,3 0 0-16,-4 0-1 0,-10 0-1 0,19 0 1 0,-3 0 1 16,-5 0-1-16,-9 0 0 0,15 0 0 0,2 0 0 0,-21 0-1 15,17 0 0-15,-13 0 1 0,11 0 0 0,6 0 0 0,-16 0 1 16,7 3-1-16,-7-3 0 0,14 0 0 0,2 0 0 0,-21 4 0 16,13 2 0-16,-11-3 0 0,15 2 1 0,4-5-1 0,-21 6-1 15,15-4 0-15,-15 3 1 0,15 2 0 0,6-7 0 0,-20 2 1 16,12-2-1-16,-11 0 0 15,12 0 0-15,7 0 0 0,-21-2 1 0,15 2-1 16,-19 0 0-16,20-5 0 0,5 5 0 0,-22-2 0 16,17 2 0-16,-20 0 0 0,19 0 0 0,6 0 0 0,-21 0 0 15,17 0 0-15,-13 0-1 0,11 0 1 0,6 0 0 0,-21 0 0 16,17 7 0-16,-14-2 1 0,9 2 0 0,9-7-1 0,-19 5 0 16,13 0-1-16,-3 2 2 0,-6-7-2 0,15 0 1 0,0 4 0 15,-8-4 0-15,1 0-1 0,5 0 1 0,2 0 0 0,-4 6-2 16,-3-6 0-16,7 0-3 0,0 0-6 0,0 0 11 0,0 0-19 15,7-4-13-15,-1-14-24 0,15 13-7 0,-21 5 63 0,0 0 0 0</inkml:trace>
  <inkml:trace contextRef="#ctx0" brushRef="#br0" timeOffset="297930.2638">24106 5664 14 0,'0'0'0'0,"-6"0"9"0,6 0-9 0,-4 5 10 15,-2 1 1-15,-3-1-2 16,4-5-1-16,5 0-8 0,-4 0 8 0,4 0-2 0,0-2 0 0,0-6 0 15,0 8-6-15,0-3 5 16,0-1 1-16,0-2 0 0,0 5 0 0,0 1-6 0,0-2 5 16,0 2-1-16,0 0 0 0,0 3-1 0,0-3-3 0,4 7 3 15,-4 12-1-15,3-10 1 0,-1 17-1 0,-2-26-2 0,5 20 1 16,2 7 1-16,-4 4-1 0,4 1 0 0,-7-32-1 0,6 34 0 16,5 1 0-16,-5 0 0 0,15 0 1 0,-21-35-1 0,7 32 0 15,3 0 2-15,-4-3 0 0,5-5 0 0,-11-24-2 0,6 25 1 16,1-18-1-16,0 16 1 0,0-19-1 0,-7-4 0 0,4 6 1 15,-4-3 0-15,3-3 0 0,-3 0 0 0,0 0-1 0,0-1 2 16,0-8-1-16,-7-12 0 0,0-4 0 0,7 25-1 0,-20-26-1 16,16-3 1-16,-12-5-1 0,9-7 0 0,7 41 1 0,-7-43 1 15,-14 1-1-15,15 2 0 0,-2 3 0 0,8 37 0 0,-6-31 1 16,-10 4-1-16,16 5 0 0,-4 2 0 16,4 20 0-16,-5-9 1 0,5 4-1 0,0-3 0 0,-5 4 0 0,5 4 0 15,0 0 0-15,0 0 0 0,0 4 0 0,0 4 0 16,0-8 0-16,0 19 0 15,0-11-2-15,3 11-1 0,4-12-3 0,-7-7 6 0,7 22-8 0,0-1-6 16,-1-3-7-16,14 3-10 0,-20-21 31 0,0 17-32 0,11 3-6 0,-11-20 38 0</inkml:trace>
  <inkml:trace contextRef="#ctx0" brushRef="#br0" timeOffset="298323.8869">24100 6295 22 0,'0'0'0'0,"-4"-8"11"0,4 8-11 0,-3-19 12 15,3 12-1-15,0 1 0 0,0 6-2 0,0 0-9 16,0 5 9-16,7 2-2 0,-1 13-2 15,14-12-1-15,-20-8-4 0,7 17 4 0,14-11-1 16,-5 21-1-16,-5-7 0 0,-11-20-2 0,22 5 2 16,-3 17-1-16,-13-18 1 0,18 4-1 0,-24-8-1 0,10 17 1 15,11-17 1-15,-18 4 0 0,7-4 0 0,-10 0-2 0,11 0 3 16,-5-1-1-16,1-3 1 0,-2-5-1 0,-5 9-2 0,4-20 2 16,1-1 0-16,-5-4 0 0,0-5-1 0,0 30-1 0,0-34 2 15,0-1 0-15,0-5 0 0,0 1-1 0,0 39-1 0,0-37 1 16,-5 1 0-16,5 4 0 0,-4 3-2 0,4 29 1 0,0-21 0 15,0 13-1-15,0-1 0 0,0 2 1 0,0 7 0 0,-5-1-1 16,5 1-1-16,0 5-2 0,0 10-4 0,0-15 8 0,0 27-14 16,3 1-11-16,-1 6-9 0,-2-5-1 0,0-29 35 0,4 41-26 0,-4-41 26 0</inkml:trace>
  <inkml:trace contextRef="#ctx0" brushRef="#br0" timeOffset="299103.8904">24161 7147 17 0,'0'0'0'15,"0"0"9"-15,0 0 1 0,0 0-10 0,0 3 13 16,0 3-1-16,3-1 0 0,3-1-1 0,-6-4-11 0,3 6 10 16,5-6-2-16,-2 0-1 0,5 0-1 0,-11 0-6 0,5 0 4 15,14 0 0-15,-13-2 0 0,4-4-1 0,-10 6-3 0,17-7 2 16,-10-12 1-16,1 14-1 0,-2-19 0 0,-6 24-2 0,10-16 1 16,-4-5 0-16,1 0 0 0,-3-2 0 0,-4 23-1 0,4-23 1 15,-4 1-1-15,2-4 1 0,-2 1-1 0,0 25 0 16,0-24 1-16,0 24-1 0,-6-20 0 0,-1-4 0 0,-11 0 1 15,18 24-1-15,-2-15 0 0,2 15 0 0,-6-9 0 16,-2 1 1-16,1 1-1 0,0 5 0 0,7 2 0 0,-2 0 0 16,-2 5 0-16,-4 2 0 0,8-7 0 0,0 18 1 0,0-18-1 0,-3 9 0 15,3 19 0-15,0-6-1 0,0-22 1 0,0 20 0 0,0-20 0 0,3 24 0 16,1 1 0-16,4-5 0 0,-8-20 0 0,6 21 0 0,-6-21 0 0,10 27 0 16,6-4 0-16,-8-4 0 0,-8-19 0 0,6 20 0 0,-6-20 0 0,17 8 0 15,-10 13 0-15,0-16 0 0,9 2 0 0,-16-7 0 0,8 5 0 16,-5-3 0-16,4-2 0 0,0 0 1 0,-7 0-1 0,6 0 0 15,-2-10 0-15,-1-7 0 0,4 7 0 0,-7 10 0 0,6-23 0 16,2 1 0-16,-1-1 0 0,-4-3 0 0,-3 26 0 0,6-30 0 16,2 5 0-16,12-2 0 0,-14 1 0 0,-6 26 0 0,8-20 1 15,-3 11-1-15,6-7 0 0,-4 13 0 0,-7 3 0 0,7-1 0 16,3 1 0-16,-1 0 0 0,-1 6 0 16,-8-6 0-16,20 21 0 0,-13-19 0 0,0 18 0 0,10-12-1 15,-17-8 1-15,6 21 0 0,5-3 0 0,-1-11 0 0,-5 14 0 16,-5-21 0-16,9 6 0 0,-3 2 0 15,1 12 0-15,-4-13 0 0,-3-7 0 0,4 18 0 0,-2-13 0 16,-2 1 0-16,0-1 0 0,0-5 0 0,0 0 0 16,0 0-1-16,0 0-1 0,0-6-1 0,0 6 3 0,0-21-3 15,0-1-1-15,0-1 1 0,0-5 0 0,0 28 3 0,0-29-3 16,0 3 2-16,0-1 0 0,4 3 1 0,-4 24 0 0,4-15-1 16,3 6 1-16,-5-8 0 0,2 16 0 0,-4 1 0 0,7-8 0 15,0 3 0-15,10 5 0 0,-10 0 0 0,-7 0 0 0,10 0 0 16,7 5 0-16,-12 19 1 0,4-17-1 0,-9-7 0 0,16 32 1 15,-10-11-1-15,15 1 1 0,-17-1 0 0,-4-21-1 0,5 19 0 16,4 2 1-16,-3-6 0 0,-2-9 0 0,-4-6-1 0,3 26 0 16,-3-18 1-16,0 12-1 0,0-12 1 0,0-8-1 0,0 15-1 15,0-8-3-15,0-2-5 0,0-2-8 0,0-3 17 0,0 0-27 16,-3-5-2-16,9 2-10 0,-6 3 39 0</inkml:trace>
  <inkml:trace contextRef="#ctx0" brushRef="#br0" timeOffset="299308.371">24743 6457 36 0,'0'0'0'16,"0"3"16"-16,4 18-4 0,2 1-1 0,-6-22-11 0,8 22 10 16,1 0 0-16,-2 4-2 0,0 1-1 0,-7-27-7 0,7 31 5 15,0 1-1-15,2 1-1 0,8-1-1 0,-17-32-2 0,7 33 1 16,0-8-1-16,4 0 1 0,-6-2-1 0,-5-23 0 0,11 19-3 15,-5 3-2-15,2-2-7 0,-2 0-6 0,-6-20 18 0,7 16-28 16,-3-12 2-16,-4 3-5 0,0-7 31 0</inkml:trace>
  <inkml:trace contextRef="#ctx0" brushRef="#br0" timeOffset="299713.1681">24822 7040 28 0,'0'0'0'16,"0"0"19"-16,0 5-2 0,6 0-5 0,-6-5-12 0,7 0 10 16,-2 0-2-16,4 0-2 0,7-3-2 0,-16 3-4 0,6-8 3 15,2-13-1-15,12 14-2 0,-13-20 1 0,-7 27-1 0,7-16 0 16,9-4 1-16,-9 0-2 0,14-2-1 0,-21 22 2 0,3-19-4 16,4 7-2-16,0-11-2 0,-5 17-2 0,-2 6 10 0,8-7-11 15,-5-4-2-15,0 7-1 0,0-5 3 0,-3 9 11 0,0-4-9 16,4 3 4-16,0 1 3 0,-4 0 1 0,0 0 1 0,4 3 0 15,-2 4 0-15,-2 12 0 0,4-11 0 0,-4-8 0 0,3 19 0 16,1-11 1-16,-1 13-1 0,-1-16 2 0,-2-5-2 0,4 7 3 16,-4-1 1-16,5-3 2 0,-2-3 2 0,-3 0-8 0,0 0 9 15,2 0 0-15,3-1 0 0,-2-7-1 0,-3 8-8 0,3-4 7 16,4-17-1-16,-4 13-1 0,5-14 0 0,-8 22-5 0,6-6 4 16,1-13 2-16,-4 12-2 0,3 2 1 0,-6 5-5 15,8-4 4-15,-1 3 0 16,-1-2-1-16,5 3-1 0,-11 0-2 0,9 4 3 15,7 3-1-15,-12 14 0 0,6-13-1 0,-10-8-1 0,11 26 1 16,-8-7 0-16,5-4 0 0,-2 7-1 0,-6-22 0 0,3 19 1 16,1-11-1-16,-1 13 0 0,1-14-1 0,-4-7 1 0,2 27-3 15,5-22-5-15,-2 18-7 0,0-20-11 0,-5-3 26 0,5 0-33 0,3 0-12 0,-8 0 45 0</inkml:trace>
  <inkml:trace contextRef="#ctx0" brushRef="#br0" timeOffset="300047.1344">25329 6702 34 0,'0'0'0'0,"-4"0"14"0,2 0-2 0,2 0-12 0,-7 2 9 16,-10 5 0-16,17-2-1 0,-7 0-1 0,7-5-7 16,-6 21 6-16,-1-16-3 0,4 14 0 0,-1-1-1 15,4-18-2-15,-8 16 2 16,8 4-1-16,0-1 1 0,0 2-1 0,0-21-1 0,0 15 2 0,0 5-1 0,4-15 0 15,0 19-1-15,-4-24 0 0,7 5 1 16,0 1-1-16,-4 1 1 0,2 0-1 0,-5-7 0 0,9 7 0 16,-3-7-1-16,1 0 1 0,0 0-2 0,-7 0 2 0,6-8-4 15,2 1-1-15,-5-13-2 0,3 14-3 0,-6 6 10 0,4-23-11 16,1 13 1-16,-5-11 2 0,9 13 2 0,-9 8 6 0,0-6-2 16,3-2 1-16,-3 8 1 0,3-2 1 0,-3 2-1 0,0 0 2 15,3 0 0-15,-3 2 0 0,7 6 0 0,-7-8-2 0,0 6 2 16,6 14-1-16,-6-18 0 0,8 5-1 0,-8-7 0 0,7 18-3 15,-1-18-4-15,1 7-6 0,0-1 0 0,-7-6 13 0,4 0-11 16,18 3-5-16,-22-3 16 0</inkml:trace>
  <inkml:trace contextRef="#ctx0" brushRef="#br0" timeOffset="300424.1076">25522 6777 11 0,'0'0'0'0,"0"-3"3"0,0 0 2 0,0 3-5 16,-6-2 7-16,2-5 1 0,0 6 0 15,-2-3 1-15,6 4-9 0,-6 0 8 16,-1 0 1-16,4 0-1 0,-6 0-1 0,9 0-7 0,-5 4 7 16,-3 4-1-16,3 9-1 0,-3-9-1 0,8-8-4 0,-4 21 3 15,-2-12 0-15,3 17 0 0,3-10 0 0,0-16-3 0,0 21 2 16,0-16 0-16,0 18-1 0,0-20 0 0,0-3-1 0,3 17 1 16,1-17-1-16,2 7 1 0,2-1-1 0,-8-6 0 0,5 0 1 15,3 0-1-15,-3 0 0 0,4-6 0 0,-9 6 0 0,3-8 0 16,0-13 1-16,1 0-1 0,-4-3 1 0,0 24-1 0,3-26 0 15,-3-1 0-15,0-4 0 0,0-8 0 0,0 39 0 0,-3-37 0 16,-4 0 0-16,0-1 0 0,0 5 0 0,7 33 0 0,-7-30 0 16,0 4 0-16,5 2 0 0,2 7 0 0,0 17 0 0,0-6 0 15,0-3 0-15,0 5 0 0,0 1 0 0,0 3 0 0,0 0 1 16,0 5-1-16,0 0 0 0,2 19 0 0,-2-24 0 0,3 17 1 16,5 6-1-16,-3 0 0 0,4 3 0 0,-9-26 0 15,3 34 1-15,4 4-1 0,-1-1 0 16,0-1 0-16,-6-36 0 0,8 35 0 0,-2-1-1 15,1 0-2-15,14 1-5 0,-21-35 8 0,2 29-15 16,23-3-8-16,-19-7-7 0,1-17 5 0,-7-2 25 0,9 7-25 0,-9-7 25 0</inkml:trace>
  <inkml:trace contextRef="#ctx0" brushRef="#br0" timeOffset="300707.7338">25735 6792 14 0,'0'0'0'16,"0"-3"13"-16,-2 3-2 0,2 0-11 0,-8 0 11 15,4 0-2-15,4 0 0 0,-5 0-1 0,5 0-8 0,-7 0 7 16,1 5 0-16,-2-5-1 0,1 4-1 0,7-4-5 0,-6 7 4 16,3-1 1-16,-4 15-1 0,0-16-1 0,7-5-3 0,-7 18 3 15,4-10-1-15,3 16 0 0,0-21-1 0,0-3-1 0,0 5 0 16,0 16 1-16,3-21-1 0,-1 5 1 0,-2-5-1 0,9 7 0 16,-4-4 0-16,3-3 0 0,1 0-1 0,-9 0 1 0,12 0-1 15,-6-2 0-15,15-6 0 0,-18 3 0 16,-3 5 1-16,7-9-1 0,9 9 1 15,-8-1 0-15,8 1 0 0,-16 0 0 0,6 7 0 16,15 9 0-16,-18-10 0 0,18 20 0 0,-21-26 0 0,7 7 0 16,12 15-2-16,-11-16-3 0,12 11-5 0,-20-17 10 0,7 0-17 15,0 0-10-15,-2 0 1 0,-1-9-5 0,-4 9 31 0,0 0 0 0</inkml:trace>
  <inkml:trace contextRef="#ctx0" brushRef="#br0" timeOffset="301074.0859">26112 5485 26 0,'0'0'0'0,"0"5"17"0,0-5-17 0,0 16 16 16,0-6-6-16,0 4-2 0,0-14-2 0,0 0-6 0,2 0 7 15,7 6-2-15,0-1 1 0,8 0-1 0,-17-5-5 0,8 18 4 16,10-11 0-16,-6 16 1 0,7 0-1 0,-19-23-4 0,21 32 4 16,-3 1-1-16,1 3-1 0,1 4 0 0,-20-40-2 0,22 41 1 15,-3 2 0-15,2 1 0 0,0-1 0 0,-21-43-1 0,16 38 1 16,4 2 0-16,-13-6 1 0,14-2-1 0,-21-32-1 0,7 28 2 15,-1-4-2-15,14-3-1 0,-16-15 0 0,-4-6 1 0,7 19-4 16,-2-19-4-16,4 5-4 0,-4-5-7 0,-5 0 19 0,8 0-28 16,-8-2 0-16,-22-29 3 0,17 11 6 0,5 20 19 0,0 0 0 0</inkml:trace>
  <inkml:trace contextRef="#ctx0" brushRef="#br0" timeOffset="301329.0375">26245 5949 47 0,'0'0'0'15,"0"17"19"-15,0 4-8 0,5 4-4 0,-5-25-7 0,21 19 7 16,-11-12-1-16,11 21-1 0,-12-12-1 0,-9-16-4 0,21 17 3 16,0-8 0-16,-4 8-1 0,-1-12 1 0,-16-5-3 0,17 6 2 15,-6-3 1-15,13 1 0 0,-8 2 0 0,-16-6-3 0,8 0 2 16,10 0 0-16,-9-6-1 0,-4-1 1 0,-5 7-2 0,8-20 1 15,-5 13 1-15,0-20-1 0,0 5 1 0,-3 22-2 0,0-26 0 16,0 4 0-16,0-5-2 0,-6 0-2 0,6 27 4 0,0-22-6 16,-3 3-4-16,3 11-10 0,-3-10-14 0,3 18 34 0,6 19-52 15,-6-19 52-15</inkml:trace>
  <inkml:trace contextRef="#ctx0" brushRef="#br0" timeOffset="301891.6483">26885 6639 16 0,'0'0'0'0,"-3"-1"10"0,-6-4 0 0,7-3 1 15,-1 2-2-15,3 6-9 0,0-7 9 0,-8-1 1 0,3 4-2 16,1 1-1-16,4 3-7 0,-8-7 6 0,2 0 0 15,-1 2-2-15,-11-3-1 0,18 8-3 0,-2-2 4 16,-5 2-1-16,-14 0-1 0,15 0 1 0,6 0-3 0,-7 5 3 16,-16 19-1-16,19-17 1 0,-13 20-1 0,17-27-2 0,-6 22 2 15,-1-1 0-15,0 1 0 0,1 0-1 0,6-22-1 0,-9 9 1 16,7 16 0-16,-4-20 0 0,6 20 0 0,0-25-1 0,0 2 0 16,0 3 1-16,0-5-1 0,3 0 0 0,-3 0 0 0,3 0 0 15,4 0 0-15,0 0 0 0,12-3 1 0,-19 3-1 0,8-2-1 16,12 2 1-16,-13-2 0 0,13 2-1 0,-20 0 1 0,10 0 0 15,14 4-1-15,-17 4 1 0,13-2-1 0,-20-6 1 0,6 7 0 16,11 11-1-16,-9-15 1 0,-3 6 0 0,-5-9 0 0,9 18 0 16,-3-12 0-16,-3 11 0 0,-3-13 0 0,0-4 0 0,0 18 0 15,-3-12 1-15,0 9 0 0,-4-8 0 0,7-7-1 0,-18 6 1 16,18 10 0-16,-5-10-1 0,-16-1 1 0,21-5-1 16,-4 2 0-16,-2 5-1 0,-11-7 0 0,13 0-3 15,4 0 4-15,-6 3-8 0,-1-3-8 16,3 0-11-16,0 0-7 0,4 0 34 0,-6-5-36 0,6 5 36 0</inkml:trace>
  <inkml:trace contextRef="#ctx0" brushRef="#br0" timeOffset="302918.5366">27061 6692 20 0,'0'0'0'0,"0"0"0"0,-7-5 18 15,-13-1-1-15,12-1-3 0,2 4-3 0,6 3-11 0,-16-4 9 16,12 2-1-16,-14 0-1 0,13-1-1 0,5 3-6 0,-18 0 5 16,15 0-1-16,-5 0-2 0,3 7 1 0,5-7-3 0,-9 19 2 15,4-16 0-15,1 21 0 0,-3-19 0 0,7-5-2 0,-2 24 2 16,-2-19 0-16,4 25 0 0,0-13-1 0,0-17-1 0,0 19 1 16,0 0 0-16,0 1 0 15,4-12-1-15,-4-8 0 0,5 27 0 0,3-22 1 0,9 16-1 16,-11-18 0-16,-6-3 0 0,7 5 0 0,13 3 0 15,-13-3 0-15,2-5 0 0,-9 0 0 0,19 0 0 16,-16 0-1-16,3 0 0 0,1-6 0 0,-7 6 1 0,8-7-2 16,-3 1 1-16,-1-14-1 0,3 15 1 0,-7 5 1 0,0-22-2 15,2 15 0-15,3-17 0 0,-5 5 0 0,0 19 2 0,0-18-1 16,0 0-1-16,0 7 2 0,0-11 0 0,0 22 0 0,0-7-1 16,0 1 1-16,0 4 0 0,4 2 0 0,-4 0 0 0,3 5 0 15,-3 13 1-15,0-13-1 0,0-5 0 0,2 24 0 16,-2-3 1-16,8 0-1 0,-2 3 0 0,-6-24 0 0,3 22 0 15,5-1 0-15,-2-16 1 0,1 16-2 0,-7-21 1 0,9 3 0 16,0 4 0-16,-4-2 0 0,0 1 0 0,-5-6 0 0,6 0 0 16,0 0 0-16,6-1 0 0,-6-6-1 0,-6 7 1 0,10-18-2 15,-4 9-2-15,-1-11 1 0,-2 13-1 16,-3 7 4-16,2-20-2 0,3 10 0 0,-5-13 1 0,3 16 1 0,-3 7 0 0,0-7 0 16,3 1 0-16,-3 4 0 0,0 0 0 0,0 2 0 0,0 0 1 15,0 0 0-15,3 4 0 16,-3 2 0-16,0-6-1 0,0 19 1 0,3-14-1 0,1 18 0 15,4-18 0-15,-8-5 0 0,2 25 0 16,2-20 0-16,3 15 1 0,-2-17-2 0,-5-3 1 0,9 3 1 16,-4 4-1-16,3-4 0 0,-5 1 0 0,-3-4 0 0,6 0 0 15,-2 0 0-15,0 0 0 0,2-4 0 0,-6 4 0 0,4-7 0 16,-1 1 0-16,1-12-1 0,-2 13 1 0,-2 5 0 0,3-20-3 16,1 11-1-16,4-10-2 0,-1-1-2 0,-7 20 8 0,6-17-9 15,-4-1 0-15,2 10 2 0,1-10 1 0,-5 18 6 0,3-5-3 16,0 1 2-16,4-1 0 0,-4 2 0 0,-3 3 1 0,6-2 0 15,1 2 0-15,1 0-1 0,-1 0 1 0,-7 0 0 0,6 0 0 16,1 0 0-16,-3 0 0 0,-1 0 0 0,-3 0 0 0,6 0 0 16,-2 0 1-16,-1-2 0 0,-3-1 1 0,0 3-2 0,4-6 2 15,-4-2 2-15,0 1 0 0,0 1 0 0,0 6-4 16,0-7 5-16,0-2 0 0,-4 2 0 0,-3-1-1 0,7 8-4 16,-6-10 5-16,3 7-2 0,-6-1 1 0,7 4 0 0,2 0-4 15,-3 0 4-15,-5 19 0 0,6-16-1 0,2 16 0 16,0-19-3-16,-3 5 2 0,-6 13 1 15,9-10-1-15,0 10-1 0,0-18-1 0,0 9 2 16,0 11 0-16,0-1-1 0,0 1 0 0,0-20-1 0,4 17 1 16,4 4-1-16,-1-16 0 0,-1 22 1 0,-6-27-1 0,7 5 0 15,0 1 0-15,3 1 0 0,-1-4 0 0,-9-3 0 0,7 0 0 16,1 0 0-16,-2 0 0 0,1-3 1 0,-7 3-1 0,7-21 0 16,0 2 0-16,-4-8-1 0,0-4 1 0,-3 31 0 0,4-33 0 15,-4-7 1-15,0-3-1 0,0-3-1 0,0 46 1 0,0-46 1 16,-7-1-1-16,4 2 0 0,0-1 0 0,3 46 0 0,-9-53 0 15,4 0 0-15,-3 2 0 0,6 6 0 0,2 45 0 0,-8-38 0 16,8 9 0-16,0 5 0 0,0 14 0 0,0 10 0 0,5-17 0 16,-2 14 0-16,-1 0 1 0,2 3-1 0,-4 0 0 0,4 6 0 15,-1-1 0-15,4 22 0 0,0-4 0 0,-7-23 0 0,6 25 1 16,1 3-1-16,-1 3 0 0,2 5 0 0,-8-36 0 0,7 39 0 16,-1-6 0-16,1 5 0 15,0-2 0-15,-7-36 0 0,7 33 0 0,-4 3-1 16,4-5 0-16,0-1-2 0,-7-30 3 0,6 26-6 0,2-3-5 15,1 1-5-15,-2-18-7 0,-7-6 23 0,7 20-27 0,0-20 5 0,24 5-3 16,-31-5 25-16</inkml:trace>
  <inkml:trace contextRef="#ctx0" brushRef="#br0" timeOffset="303267.9168">27738 6571 19 0,'0'0'0'15,"-6"-1"15"-15,-11-4 4 0,9 3-4 0,8 2-15 0,-16 0 13 0,16 0-13 0,-3 0 10 16,-5 5-1-16,-9 0-2 0,17 19-1 0,0-24-6 0,-6 7 4 16,-1 14-1-16,1-13 0 0,3 17 0 0,3-25-3 0,0 16 2 15,0 4 0-15,0-1-1 0,0-1 1 0,0-18-2 0,0 18 1 16,0-10 0-16,3 14-1 0,3-17 1 0,-6-5-1 0,7 21 0 16,-1-15 0-16,15 11 0 0,-14-17 0 15,-7 0 0-15,7 6 0 16,2-6-1-16,12 0-2 0,-21 0 3 0,8 0-3 0,-8 0 3 0,5-6-5 0,6-2 1 15,0-12-1-15,-6 12 1 0,-5 8 4 0,5-22-3 16,1 4-1-16,0-3-1 0,-6 3 1 0,0 18 4 0,8-19-3 16,-8 12 1-16,4 1 1 0,1 4 1 0,-5 2 0 0,8-3 0 15,-3 3 1-15,4 8-2 0,-4-3 1 0,-5-5 0 0,8 26 0 16,1-20 0-16,3 22 0 0,-6-7 0 0,-6-21 0 0,7 16 1 16,2-8-1-16,-1 13-2 0,2-16-2 0,-10-5 4 0,6 7-7 15,1-2-4-15,1-5-4 0,-6-5-3 0,-2 5 18 0,4-22-14 16,-4 1-5-16,0 21 19 0</inkml:trace>
  <inkml:trace contextRef="#ctx0" brushRef="#br0" timeOffset="303422.5012">27253 6318 67 0,'0'0'0'0,"-5"0"31"16,5 0-31-16,-9 6 13 0,-9-2-6 0,18-1-3 15,0-3-1-15,0 0-3 0,0 0-2 16,6 0-10-16,1-6-23 0,-2-17-25 0,-5 23 60 0,0 0 0 0</inkml:trace>
  <inkml:trace contextRef="#ctx0" brushRef="#br0" timeOffset="318670.9657">12657 6549 46 0,'0'0'0'0,"0"21"38"0,-6-4-17 0,6-17-21 0,-7 23 13 16,-10-2-3-16,14-16-1 0,-4 24-2 0,7-29-7 0,-17 21 7 15,11 1-2-15,-2-2 0 0,1 1 0 0,7-21-5 0,-15 21 3 16,7-2 1-16,-13 7-1 0,15-2 0 0,6-24-3 16,-24 29 3-16,17-2-5 0,-17-1 3 0,7 2 1 15,17-28-2-15,-7 33 0 0,-20-4 6 16,7 0-5-16,0 10 0 0,20-39-1 0,-21 29 1 16,5 5 0-16,-2-1-2 0,2-5 0 0,16-28 1 0,-21 35-5 15,5-5 3-15,8-3 2 0,-12-1 0 0,20-26 0 0,-7 26 3 16,-12-4-3-16,14-1-3 0,-1-3-1 0,6-18 4 0,-17 7-7 15,17 15-3-15,-7-16-6 0,7-4-7 0,0-2 23 0,0 0-33 16,-2 0-7-16,-6-8-1 0,8 8 41 0</inkml:trace>
  <inkml:trace contextRef="#ctx0" brushRef="#br0" timeOffset="318942.7157">12038 6715 37 0,'0'0'0'0,"3"-2"32"0,-3 0-7 0,7-5-8 0,-4 6-4 16,-3 1-13-16,3-1 11 0,5 1-1 0,8 0-2 16,-16 0-8-16,6 0 7 0,15 0-1 0,-11 2-1 0,11 7-5 15,-21-9 0-15,19 26 4 0,-19-26-4 0,24 18 3 16,-3 2-1-16,6 1 3 0,-3 1-4 0,-24-22-1 0,31 30 0 16,-1 0 0-16,1 3 1 0,-5-1 0 0,-26-32-1 0,30 31 0 15,-3 1 1-15,1-1-1 0,-4-1 0 0,-24-30 0 0,25 28 0 16,-7-1-1-16,0-4 0 0,-9-5 0 0,-9-18 1 0,21 22-3 15,-11-3-1-15,7-1-2 0,-7-11-2 0,-10-7 8 0,21 22-11 16,-15-17-5-16,18 2-4 0,-17 10-6 0,-7-17 26 0,21 0-33 16,-21 0 4-16,6-3 0 0,-6 3 29 0</inkml:trace>
  <inkml:trace contextRef="#ctx0" brushRef="#br0" timeOffset="319263.645">12919 7198 41 0,'0'0'0'16,"3"5"29"-16,0-2-11 0,4 2-5 0,-1-5-3 0,-6 0-10 0,7 0 10 15,0 0-2-15,14 0-2 0,-14 0-1 0,-7 0-5 0,19 0 5 16,0 0-2-16,-1 0 0 0,3 0-2 0,-21 0-1 0,22 0-2 16,0 0 3-16,-2 5-1 0,1-2 0 0,-21-3 0 0,16 0 3 15,5 5-4-15,-4 0-1 0,-10-2 0 0,-7-3 2 0,20 0-1 16,-12 0-1-16,1 0-2 0,8 6 0 0,-17-6 4 0,5 0-7 16,-3 0-1-16,1 0-3 0,0 0-4 0,-3 0 15 0,0 0-22 15,0 0-6-15,-16-7 4 0,8 0 1 0,8 7 23 0,0 0 0 16</inkml:trace>
  <inkml:trace contextRef="#ctx0" brushRef="#br0" timeOffset="319512.3203">12901 6971 60 0,'0'0'0'16,"0"-8"26"-16,0 3-12 0,0 5-14 0,0-17 10 15,0 11-2-15,0 5 0 0,7-2 0 0,-7 3-8 0,20 0 7 16,-10 0-2-16,11 0 0 0,0 0-2 0,-21 0-3 0,19 0 3 16,2 0-5-16,3 0 4 0,-4 0-1 0,-20 0-1 0,23 0 0 15,-2-2 4-15,3 1-4 0,-4-6-1 0,-20 7 1 0,6-3 1 16,15 1-1-16,-15-1-1 0,5-3 0 0,-11 6 1 0,17 0-3 16,-14 0-3-16,4 0-2 0,-3 0-4 0,-4 0 12 0,4 8-22 15,-4-2-15-15,-8-6-7 0,8 0 44 0</inkml:trace>
  <inkml:trace contextRef="#ctx0" brushRef="#br0" timeOffset="320806.7649">14043 6469 92 0,'0'0'0'16,"0"0"26"-16,0 5-12 0,0 0-4 0,4 2-2 0,-4-7-8 0,0 0 8 15,6 0-2-15,1 0-1 0,10-2-1 0,-17 2-4 0,7-5 3 16,13 0-1-16,-3 0 0 0,4 2-1 0,-21 3-1 0,20-7 1 15,6 2 0-15,3-2-1 0,0 2 1 0,-29 5-1 16,27-6 0-16,0 3-3 0,-3-2 3 0,4 2 0 0,-28 3 0 16,27-4-1-1,-4-1 4-15,-3 0-5 0,4-1 0 0,-24 6 2 0,17-1 0 16,0 1-1-16,-7 0 1 0,11 0 0 0,-21 0 0 0,6 0 0 16,12-3 0-16,-15 3 0 0,0 0 0 0,-3 0 0 0,7 0 0 15,-7 0 0-15,0 0 0 0,0 0 0 0,0 4 0 16,-7 2 0-16,1-6 0 0,6 0 0 0,-18 0 0 15,12 0 0-15,-15 5-1 0,14-5 1 0,7 0 0 0,-23 0 0 16,3 0 0-16,-1 0 2 0,1 0-1 0,20 0-1 0,-23 0 2 16,-1 0-1-16,0 4-1 0,0 0 0 0,24-4 0 0,-20 4 0 15,-4 2 0-15,3 2 0 0,5 9 0 0,16-17 0 0,-21 7 0 16,15 13 0-16,-18-15 1 0,17 19-2 0,7-24 1 0,-20 5 0 16,17 19 0-16,-4-19 0 0,-10 24 0 0,17-29 0 0,0 5 0 15,-7 19 0-15,4-18 0 0,3 15 0 0,0-21 0 0,0 19 0 16,0 1 0-16,0-14 0 0,0 14-1 15,0-20 1-15,0 4 0 0,3 1 0 0,4 2 0 0,-1-7 0 16,-6 0 0-16,8 3 0 0,-2-3 0 0,1 0 0 16,-1 0 0-16,-6 0 0 0,4-3 1 0,6-4-1 15,0 2 0-15,-3-2 0 0,-7 7 0 0,11-7 0 0,-2 2-1 16,-2-3 2-16,1 3-1 0,-8 5 0 0,9-11 0 16,8 4-1-16,-11 0 1 0,18-1 0 0,-24 8 0 0,5-4 0 15,14 1 0-15,-8-4 0 0,12 4 0 0,-23 3 0 0,6-2 0 31,18 2 0-31,-14 0-1 0,14 0 1 0,-24 0 0 0,11 0-1 16,9 6 0-16,-9 0 0 0,12 11 1 0,-23-17 0 0,7 5 0 0,9 15 0 0,-9-14 0 0,4 17 0 0,-11-23 0 0,6 6 0 16,1 14 0-16,-4-12-1 15,1 13 0-15,-4-21 1 0,0 9 0 16,0 17 1-16,0-8 0 0,-7-13 0 0,7-5-1 0,-7 24 1 0,-17-17-1 0,18 12 0 16,-15-11 1-16,21-8-1 0,-16 5-1 0,-5 12 3 0,4-17 0 0,-3 5-1 0,20-5-1 0,-21 6 3 15,1-5-3-15,0-1 1 0,3 8-1 16,17-8 0-16,-20 0-1 0,3 3 0 0,-4 0-3 0,14 4-2 0,7-7 6 15,-20 3-9-15,18 1-3 0,-6 2-4 0,-13 1-6 0,21-7 22 16,0 8-30-16,-19-3-7 0,19 16-2 0,0-21 39 0</inkml:trace>
  <inkml:trace contextRef="#ctx0" brushRef="#br0" timeOffset="321455.8659">13549 7292 41 0,'0'0'0'0,"2"0"21"16,-2 0-6-16,0 0-15 0,5 0 12 0,-2 0-2 0,-3 0 1 16,6 3-2-16,-6-3-9 0,4 0 9 0,2 4-1 15,12 3 0-15,-12-7-2 0,-6 0-6 0,24 2 6 0,-7-2 0 16,3 5-1-16,-2 1-1 0,-18-6-4 0,23 2 3 16,0-2 1-16,1 0-2 0,4 0 0 0,-28 0-2 0,30 0 2 15,4 0 0-15,0 0-1 0,3 0 0 0,-37 0-1 0,33-2 1 16,1-6 0-16,1 4-1 0,-1-4 1 0,-34 8-1 0,40-6-1 15,-6-1 1-15,3 0-4 0,4-4 4 0,-41 11 0 0,37-4 0 16,0-7 0-16,0 3 3 0,1 3-5 0,-38 5 2 0,34-8-1 16,0 5-5-16,0-2 5 0,-1-1 0 0,1 4 1 0,-34 2 0 0,31-5 2 15,-4 0-2-15,3 2-4 0,-30 3 4 0,28-5-3 0,-28 5 3 0,27-1-4 16,3-4 0-16,-3 3 6 0,-27 2-2 0,32 0 2 0,-32 0-2 0,26 0 2 16,-2 0-1-16,2 0-1 0,-26 0 0 0,24 0 1 15,0 7 0-15,0-4 0 0,-7-3 0 0,-17 0-1 16,20 0 0-16,-20 0 0 0,21 3 0 0,-15-3 0 0,18 0 0 0,-24 0 0 0,7 0 0 15,-7 0 0-15,6 0 0 0,15 7 0 0,-18-7 0 0,-3 0 0 16,7 0 0-16,-7 0 0 0,6 0 0 16,2 0 0-16,-1 0 0 0,-4 0 0 0,-3 0 0 0,3 0 0 0,0 0 0 15,1 0 0-15,-4-4 0 0,0 4 0 0,0-3 1 16,4 3-1-16,-2-3 1 0,-2 3-1 0,0 0 1 0,0 0-1 0,5 0 0 16,-5 0-1-16,0-2 1 0,3 2 0 0,-3 0 0 0,0 0-1 15,0 0 0-15,0 0 1 0,0 0-1 0,0 0 1 0,0 0-2 16,0 5 0-16,0-2 0 0,0-3 2 0,0 0-3 15,0 0 0-15,0 0 1 0,0 0 0 0,-3 0 0 0,3 0 2 0,-5 0-3 16,-1 0-1-16,2 0-1 0,-2 0-1 0,6 0 6 0,-7 0-10 16,-10 5-3-16,14 0-6 0,-4-2-10 0,7-3 29 0,-27 0-31 15,11 0-4-15,16 0 35 0</inkml:trace>
  <inkml:trace contextRef="#ctx0" brushRef="#br0" timeOffset="323941.0059">13838 7445 28 0,'0'0'0'16,"2"0"12"-16,4 0-5 0,-6 0-7 0,24 0 6 16,-7 2-1-16,-5 4-1 0,6-1 0 0,-18-5-4 0,21 3 3 15,1 4 0-15,-4-1-2 0,6 2 1 0,-24-8-2 0,24 18 1 16,1-12 0-16,-2 9 0 0,0 4 0 0,-23-19-1 0,21 16 3 15,-1 7 0-15,0 6 1 0,-20-29-4 0,11 29 6 0,-11-29-6 0,19 34 5 16,-11 3 0-16,-2 4 0 0,-2 3 0 0,-4-44-5 0,0 45 4 16,0 4 0-16,-4 4 1 0,-2 3-2 0,6-56-3 0,-21 57 4 15,15-2-1-15,-12-1-1 0,12-8 0 0,6-46-2 0,-24 44 3 16,17-8-2-16,-20-4 1 0,11-5-1 0,16-27-1 0,-8 20 0 16,-16-13 1-16,18 0-1 0,-14 0 0 0,20-7 0 15,-8 0 0-15,2 0 1 0,-15-5-1 0,18-17-1 0,3 22 1 0,-7-18-1 16,1-7 0-16,4-5-1 0,-3-1 1 15,5 31 1-15,0-32-1 0,0 6 1 16,0-1-1-16,5 4 1 0,-5 23 0 0,5-17 1 0,2 10-1 16,3 1 0-16,-2-1 0 0,-8 7 0 0,15-5 0 15,-10 4 0-15,1 1 1 0,1 0-1 0,-7 0 0 0,16 2 2 16,-8 7-1-16,-2 10 1 0,4-12 0 0,-10-7-2 0,11 19 1 16,-4-11 1-16,9 17-1 0,-9-19 1 0,-7-6-2 0,7 21 1 15,0-15 0-15,-1 14 0 0,2-16-1 0,-8-4 0 0,3 8 0 16,0-4 0-16,4-4 0 0,-1 0-1 0,-6 0 1 0,7 0-2 15,4-2-2-15,5-3-3 0,-8-3-3 0,-8 8 10 0,19-17-14 16,-12 13-5-16,13-5-5 0,-13-11-4 0,-7 20 28 0,17-18-24 16,7 16-1-16,-24 2 25 0</inkml:trace>
  <inkml:trace contextRef="#ctx0" brushRef="#br0" timeOffset="324343.4756">14406 7810 34 0,'0'0'0'0,"0"6"22"0,0-1-5 0,-4 17-4 0,-3-16-2 0,7-6-11 16,-3 7 10-16,0 11-2 0,-4-14 0 0,4 3-2 16,3-7-6-16,-3 21 6 15,-4-16-1-15,7 17 0 0,0-15-2 0,0-7-3 0,-4 30 4 16,4-10-1-16,0 1-1 0,0 5 1 0,0-26-3 0,0 27 3 16,0 2-1-16,4 0 0 0,3 2-1 0,-7-31-1 0,9 26 2 15,8-4-1-15,-10 5 0 0,13-7 0 0,-20-20-1 0,17 19 1 16,4-12 0-16,-1 15-1 0,4-22 0 0,-24 0 0 0,20 7-3 15,3-3 3-15,-2-4 1 0,3 0-2 0,-24 0 1 0,20-3 2 16,3-2-3-16,-2-17-1 0,0 15 1 0,-21 7 1 0,10-27 0 16,13 3 2-16,-19-1 0 0,16-8 0 0,-20 33-2 0,0-36 3 15,8-1-3-15,-6-2 0 0,2-7 1 0,-4 46-1 0,0-42 0 16,0 0 0-16,-6 0 0 0,-16 1 1 0,22 41-1 16,-3-38-1-16,-13 4 0 0,8 5-1 0,-16 5 1 0,24 24 1 0,-6-18 0 15,-14 11 1-15,12-2 0 0,-15 3-1 0,23 6 0 16,-7 0 1-16,-20 3-1 0,10 16 1 0,-3-1 0 0,20-18-1 15,-17 16 1-15,-3 10 2 0,-1-1-2 0,1 1 1 16,20-26-2-16,-24 26 0 0,4 2-1 16,3-1-1-16,10-1-3 0,7-26 5 0,-20 18-8 0,14 3-3 15,1-14-4-15,5 16-6 0,0-23 21 0,0 3-27 16,0 4-8-16,0-2 4 0,0-5 0 0,0 0 31 0,0 0 0 0</inkml:trace>
  <inkml:trace contextRef="#ctx0" brushRef="#br0" timeOffset="325270.7316">13935 7803 20 0,'0'0'0'0,"-4"0"13"0,-2 0 1 0,6 0-14 0,-21 0 13 16,21 0-2-16,-3 0 0 0,1-5-2 0,2 5-9 0,-5-5 9 16,5-3-2-16,-7-11-1 0,7 11-1 0,0 8-5 0,0-21 5 15,0 11-2-15,0-14 1 0,4 16-1 0,-4 8-3 0,3-21 3 16,2 16 1-16,-3-17-1 0,4 18 0 0,-6 4-3 15,10-11 2-15,-2-7 1 0,11 12-1 0,-11 1 0 16,-8 5-2-16,16-21 1 0,-9 21 1 0,10-7-1 16,-10 0 0-16,-7 7-1 0,17-4 1 15,-10 1 0-15,13-2 0 0,-12 5 0 0,-8 0-1 0,20 0 0 16,-14 0 1-16,11 0-1 0,-10 5 1 0,-7-5-1 0,10 7 0 16,6 0 1-16,-11 14 0 0,1-14-1 0,-6-7 0 0,10 28 1 15,-3-6 0-15,3-1-1 0,0 5 1 0,-10-26-1 0,18 29 1 16,-15-2 0-16,3 5 0 0,1-1 0 0,-7-31-1 0,8 31 1 15,-6 4 0-15,2-1-1 0,-1 4 1 0,-3-38-1 0,0 36 0 16,4 3 1-16,-4 2 0 0,0 0-1 0,0-41 0 0,-4 42 0 16,-3-3 1-16,-10 1-1 0,11-1 0 0,6-39 0 0,-21 34 1 15,15 4-1-15,-15-6 0 0,15 0 0 0,6-32 0 16,-24 29 0-16,17-3 0 0,-17 0 1 0,18-6-1 0,6-20 0 0,-24 7 1 16,18 0-1-16,-16-1 0 0,16-6 0 0,6 0 0 0,-21-5-1 15,15-3 1-15,-15-19 0 0,14 1 0 0,7 26 0 0,-16-26 0 16,12-5 0-16,-3 1 0 0,1 3 0 0,6 27 0 15,-6-26 0-15,6 2 1 0,-4 3-1 16,4 3 0-16,0 18 0 0,0-10 0 0,0-7 0 16,0 11 0-16,4 0 0 0,-4 6 0 0,2-4 0 15,2 0 0-15,-1 3 0 0,3 1 0 0,-6 0 0 0,8 0 0 16,0 0 0-16,-6 0 0 0,4 5 0 0,-6-5 0 0,10 4 0 16,2 1 0-16,3-1 0 0,-10 0 0 0,-5-4 0 0,16 0 0 15,-9 4 0-15,13 1 0 0,-13-1 0 0,-7-4 0 0,21 4 0 16,-15 3 1-16,15-3-1 0,-15 4 0 0,-6-8 0 0,21 5 0 15,-14 4 0-15,2-4 0 0,9 3 0 0,-18-8 0 0,6 5 0 16,1 2 0-16,13 2 0 0,-13-7 0 0,-7-2 0 0,8 0 0 16,-6 6 0-16,5-6 0 0,0 0 0 0,-7 0 0 0,6-3 0 15,1-2 0-15,-4-4 0 0,2 1 0 0,-5 8 0 0,3-10 0 16,0-6 0-16,-3 13-1 0,3-4 1 0,-3 7 0 16,0-3-2-16,0 3-2 0,0 0-2 0,0 0-3 0,0 0 9 0,0 0-14 15,-3 0-4-15,3 0-4 0,-6 0-8 0,6 0 30 16,-8 0-34-16,11 24-3 0,-3-24 37 0</inkml:trace>
  <inkml:trace contextRef="#ctx0" brushRef="#br0" timeOffset="325871.9958">13891 7859 26 0,'0'0'0'16,"0"-16"18"-16,-4 9-1 0,-3-19-4 0,7 26-13 0,0-7 11 16,0-14-1-16,0 14-1 0,0-15-2 0,0 22-7 0,0-7 6 15,3-12 0-15,1 7-2 0,3-4-1 0,-7 16-3 0,5-9 4 16,0-12-1-16,5 13 0 0,1-8 0 0,-11 16-3 16,6-8 3-16,4 2-1 0,11-1 0 0,-15-1 0 0,-6 8-2 0,22-5 2 15,-16 2 0-15,14 1 0 0,-10 2-1 0,-10 0-1 16,25 5 1-16,-10 13 0 0,-4-12 0 0,9 23 0 15,-20-29-1-15,11 26 1 0,13 4 0 0,-18 0 0 0,11 5-1 16,-17-35 0-16,7 39 1 0,0 2 0 16,-1 5-1-16,1 4 0 0,-7-50 0 0,3 54 0 15,-3 2 1-15,0-2-1 0,-3 2 1 0,3-56-1 0,-7 51 0 0,7-51 0 0,-20 45 0 16,16 0 0-16,-2-6 0 0,6-39 0 0,-21 37 0 0,21-37 0 0,-6 33 1 16,-1-7-1-16,-10-5 0 0,17-21 0 0,-4 5 0 0,4-5 0 0,-6 8 0 15,-12-2 0-15,12-6 0 0,6 0 0 0,-7-6 0 0,7 6 0 0,-20-21 0 16,13 0 0-16,-9-6 0 0,8-5-1 0,8 32 1 0,-6-32 0 15,0-1-1-15,-2-2 1 0,8 35 0 0,-4-33 0 0,4 33 0 0,0-32 0 16,0 6-1-16,0 2 1 0,0 8 0 0,0 16 0 0,4-6 0 16,0-4 1-16,2 7-1 0,1-1 0 0,-7 4 0 0,11 0 0 15,5 0 0-15,-9 0-1 0,-1 4 1 0,-6-4 0 0,21 6 1 16,-15 18-1-16,18-19 0 0,-24-5 0 0,7 22 0 0,-7-22 0 16,21 4 0-16,-15 18 0 0,15-16 0 0,-15 17 0 0,-6-23 0 15,21 8 0-15,-15 15 0 0,18-16 1 0,-24-7-1 0,7 21 0 16,-7-21 0-16,17 7 0 0,-10 10 1 15,-1-11-1-15,-6-6 0 0,10 6 1 0,8 11-1 0,-12-17 0 16,1 5 0-16,10 0 0 0,-17-5 0 0,7 0 0 16,-1 0 0-16,2 0 0 0,-2-1 1 0,-6 1-1 0,7-6 0 15,-1-1-1-15,2 3 1 0,-1-3 0 0,-7 7 0 0,3-3 0 16,0 0-2-16,0-2-1 0,5 2-4 0,-8 3 7 0,2-3-10 16,6 3-6-16,-2 0-8 0,1-1-11 0,-7 1 35 0,3-9-35 15,4 2-2-15,-7 7 37 0</inkml:trace>
  <inkml:trace contextRef="#ctx0" brushRef="#br0" timeOffset="326436.1474">15558 7052 55 0,'0'0'0'15,"0"0"31"1,0 0-17-16,0 0-6 0,3 0 0 0,-3 0-8 0,4 0 8 0,-1 0-1 16,3 0 0-16,1-2-3 0,-7 2-4 0,11 0 5 15,5-3-1-15,-9 1-1 0,13 2 1 0,-20 0-4 0,10 0 2 16,14 0-1-16,-6 0 0 0,-2 0 0 0,-16 0-1 0,11 0 1 16,12 0 0-16,-6 0-1 0,1 0 0 0,-18 0 0 0,9 0 0 15,12 0 0-15,-14-3 0 0,9 1 0 0,-16 2 0 0,3-1 0 16,5-1-2-16,-2-1 1 0,-2 0-2 0,-4 3 3 0,3-2-4 15,-3 2-3-15,0 0-4 0,0 0-3 0,0 0 14 0,-3 0-19 16,-4 0-8-16,-17 0-4 0,3-5 6 0,21 5 25 0,-16-8-21 0,16 8 21 16</inkml:trace>
  <inkml:trace contextRef="#ctx0" brushRef="#br0" timeOffset="326646.1271">15514 6828 45 0,'0'0'0'0,"0"6"44"0,6-1-26 0,2-2-9 0,-8-3-9 0,3 8 8 16,3-5 0 0,1 5 0-16,14-3-2 0,-21-5-6 0,6 7 5 15,15-5 0-15,-5 3-2 0,5 2 1 0,-21-7-4 0,27 0 1 16,-7 3 0-16,4-3 0 0,0 0-1 0,-24 0 0 0,20 0 1 16,-3-3-1-16,0 3-1 0,-7-5-1 0,-10 5 2 0,17-2-4 15,-13-3-3-15,2 4-4 0,1-5-5 0,-7 6 16 0,0-2-24 16,0-1-13-16,-7-21 2 0,-10 24 6 0,17 0 29 0,0 0 0 0</inkml:trace>
  <inkml:trace contextRef="#ctx0" brushRef="#br0" timeOffset="327300.2197">16394 6749 41 0,'0'0'0'0,"0"0"26"15,4 0-10-15,-1 0-6 0,-3-4-2 0,0 4-8 0,0-17 8 16,3 0-1-16,2-2-1 0,-2-2 0 0,-3 21-6 0,3-25 3 16,-3-2 0-16,7-5 0 0,-7 2-1 0,0 30-2 0,6-32 1 15,-6-4 0-15,3 4 1 0,1-1-1 0,-4 33-1 0,4-30 1 16,3 6 0-16,-1 4 0 0,1 13 0 0,-7 7-1 0,6-7 1 15,-6-1 0-15,8 8 1 0,-5 0 0 0,-3 0-2 0,3 8 2 16,1 13-1-16,-1 1 1 0,3 3-1 0,-6-25-1 0,4 30 2 16,3 6 0-16,0 2 1 0,-4 6-1 0,-3-44-2 0,7 48 2 15,-1 1 0-15,-1 1 0 0,1-2-1 0,-6-48-1 0,7 45 2 16,-4-3-1-16,0-8-1 0,0-2 1 0,-3-32-1 0,4 28 0 16,-4-11 1-16,4-12-1 0,-4 18 0 0,0-23 0 0,3 4-1 15,-3 3-1-15,0-7-1 0,0 2-3 0,0-2 6 16,0 0-8-16,0 4-2 0,-3 2-4 15,-1-6-2-15,4 0 16 0,-7 3-20 0,4 6-6 0,-13-6-4 16,-5 2 7-16,21-5 23 0,-7 5-22 0,7-5 22 0</inkml:trace>
  <inkml:trace contextRef="#ctx0" brushRef="#br0" timeOffset="327596.6747">16178 7256 64 0,'0'0'0'0,"0"0"27"0,6 0-12 0,-6 0-15 0,10 0 11 15,11 0-1-15,-15 0-2 0,22 0 0 0,-28 0-8 0,23-3 8 16,5 3-3-16,2-3 0 0,7-2-1 0,-37 5-4 0,34-7 3 16,4 1-1-16,2 1 0 0,-3-3 0 0,-37 8-2 0,34-8 1 15,3 0 0-15,1-10 0 0,-4 11-1 0,-34 7 0 0,34-4 1 16,-4-5-1-1,-6 7 0-15,-4 0 1 0,-20 2-1 0,21-8 0 0,-15 4 0 0,15 0-1 16,-18-1 0-16,-3 5 1 0,7-3-2 16,-1 0-2-16,2-2-1 0,-2 3-1 0,-6 2 6 0,4-3-9 15,-1 3-2-15,-3 0-5 0,0 8-5 0,0-8 21 0,0 18-28 16,-7-12-4-16,-20 1 5 0,27-7 27 0</inkml:trace>
  <inkml:trace contextRef="#ctx0" brushRef="#br0" timeOffset="328165.5497">16537 7456 46 0,'0'0'0'15,"0"5"28"-15,-3 16-11 0,3-21-17 0,-3 6 12 16,-5 13-2-16,5-15-2 0,-1 1-1 0,4-5-7 0,-6 8 6 16,6-8-6-16,-7 5 6 0,4 16-2 0,-1-15-1 0,-3-1 0 0,7-5-3 0,-3 21 2 15,-4-16-1-15,-13 14 1 0,13-11-1 0,7-8-1 0,-21 21 2 16,18-13-2-16,-13 16 1 15,16-24-1-15,-8 4 0 0,8-4 0 0,-6 24 0 0,-14-6 1 0,16-11-1 16,-3 16 0-16,7-23 0 0,-6 7 1 16,2 18-1-16,-2-18 0 0,6-7 0 0,0 22 0 0,0-22 0 0,0 6 0 15,0 13 1-15,6-12-1 0,1 7 0 0,-7-14 0 0,17 9 1 16,-10 10-1-16,9-12 0 0,-8 16 0 0,-8-23 0 0,27 3 0 16,-11 18 1-16,8-13 0 0,-7-3 0 0,-17-5-1 0,20 22 1 15,4-19 0-15,-3 15 0 0,-1-18-1 0,-20 0 0 0,20 7 1 16,1-4-1-16,-11-3 0 0,10 0 0 0,-20 0 0 0,7-2 1 15,3-4-1-15,7-12 0 0,-13 13 0 0,-4 5 0 0,6-27 0 16,1 6 0-16,-1 1 0 0,-2-5 0 0,-4 25 0 0,4-24 1 16,-4 3-1-16,0 11 1 0,0-14-2 0,0 24 1 0,0-2 1 15,0-1-2-15,0 1 1 0,0 2 1 0,0 0-1 0,0 7 0 16,0 15 0-16,0-3 0 0,0-19 0 0,0 23 0 0,0-23 0 0,0 28 0 16,0 1 0-16,-8 5 0 0,8-2 0 0,0-32 0 15,0 33 0-15,0 1 0 0,0-5 0 0,0 0 0 16,0-29 0-16,0 29 0 0,0-4 0 0,4-4 0 15,0-2 1-15,-4-19-1 0,0 18 0 0,3-12 1 16,-3 18 0-16,0-16 0 0,0-8-1 0,0 20 1 16,0-17 1-16,0 5-1 0,3 8 0 0,-3-16-1 0,0 4 2 15,0 3-2-15,0-2 2 0,0-3 0 0,0-2-2 0,0 0 1 16,0 6 1-16,0-6-1 0,0 0 0 0,0 0-1 0,0 0 1 16,0 0 0-16,0 0 0 0,0 0-1 0,0 0-3 0,0 0 7 15,0 0-4-15,-6-3 0 0,6 0 0 0,0 3 0 0,-4-4 0 16,0-3-2-16,-2 3-2 0,6 1-6 0,0 3 10 0,-4 0-17 15,4 0-13-15,-16 0-25 0,12 0-10 0,4 0 65 0,0 0 0 0</inkml:trace>
  <inkml:trace contextRef="#ctx0" brushRef="#br0" timeOffset="337585.0458">16886 6108 5 0,'0'0'0'0,"0"3"2"0,0 2-1 16,0-5-1-16,0 7 1 0,0 12 0 0,-4-19 0 15,4 0 0-15,0 0-1 0,-6 0 3 16,6-3-1-16,-4 1 2 0,4-5-1 0,0 7-3 0,0-7 4 16,0 0 0-16,0 2-1 0,0-5 0 0,0 10-3 0,0-17 2 15,0 11 0-15,0-5 1 0,0-9-1 0,0 20-2 0,0-6 4 16,4-10 0-16,-4 12 0 0,0-2 1 0,0 6-5 0,0-8 4 16,0 5 2-16,0 1-1 0,0-1 1 0,0 3-6 0,0 0 6 15,0 0-2-15,0 0 1 0,-4 0 0 0,4 0-5 0,0 0 4 16,-6 5 0-16,2-2 0 0,-3 2 0 0,7-5-4 0,-6 8 3 15,-1-3-1-15,-10-2 1 0,17-3 0 0,0 0-3 0,-7 0 3 16,0 0 0-16,1 0-1 0,-11 0 0 0,17 0-2 0,-7-3 2 16,4-4-1-16,-5 1 1 0,-8-2-1 0,16 8-1 0,-7-5 1 15,4-2 0-15,-18 3 1 0,15 1-2 0,6 3 0 0,-21-5 2 16,15 5-1-16,-18 0-1 0,17 0 1 0,7 0-1 0,-27 0 0 16,20 0 1-16,-17 0-1 0,18 0 1 0,6 0-1 15,-27 0 0-15,9 0 1 0,12 0-1 0,-22 0 0 16,28 0 0-16,-6 0 1 0,-18 0-1 0,17 7 0 15,-13-2 1-15,20-5-1 0,-7 0 0 16,-14 7 1-16,15-2 0 0,-15 3-1 0,21-8 0 0,-6 6 1 16,-18 10-1-16,17-16 0 0,-17 7 0 0,24-7 0 0,-6 6-1 15,-18 17 3-15,17-18-2 0,-12 1 1 0,19-6-1 0,-8 5 1 16,-12 0-1-16,13 0 1 0,-10-2-1 0,17-3 0 0,-6 5 0 16,-2 0 0-16,-8-3 0 0,13 8 1 0,3-10-1 0,-8 4 0 15,2 20 0-15,-11-19 0 0,11 17 0 0,6-22 0 0,-8 5 0 16,2 18 1-16,-12-17-1 0,15 16 0 0,3-22 0 0,-7 9 0 15,1 13 1-15,-1-17-1 0,-10 15 0 0,17-20 0 0,-7 7 0 16,4 8 0-16,-4-9 0 0,0 14 0 0,7-20 0 0,-7 2 0 16,1 23 0-16,-1-20 0 0,0 18 0 0,7-23 0 0,-7 17 0 15,1-9 0-15,2 12 0 0,1-11 0 0,3-9 0 0,-7 24 1 16,3-19-1-16,-2 23 0 0,2-13 0 16,4-15 0-16,-6 22 0 0,6-16 0 0,-3 20 0 0,3-19 0 0,0-7 0 15,-4 26 0-15,1-20 0 0,3 17 0 0,-8-18 1 0,8-5-1 16,0 22 0-16,0-15 0 0,0 15 0 15,0-15 0-15,0-7 0 0,0 22 0 16,0-13 0-16,4 13 0 0,0-14 0 0,-4-8 0 0,3 22 0 16,1-17 0-16,-1 14 0 0,-3-12 0 0,0-7 0 0,6 17 0 15,-2-12 1-15,-1 15-1 0,4-17 0 0,-7-3 0 0,4 20 0 16,-1-13 0-16,4 17 0 0,-7-17 0 0,0-7 0 0,6 21 0 16,-3-14 1-16,1 20-1 0,0-22 0 0,-4-5 0 0,3 24 0 15,1-17 0-15,-4 16 0 0,6-16 0 0,-6-7 0 0,0 23 1 16,3-14-1-16,1 11 0 0,-1-12 0 0,-3-8 0 0,3 21 0 15,1-2 1-15,0-13-1 0,2 15 0 0,-6-21 0 0,4 4 1 16,-1 21-1-16,3-18 0 0,-2 12 0 0,-4-19 0 0,4 3 0 16,2 16 0-16,-2-14 1 0,-1 16-1 0,-3-21 0 0,7 4 0 15,-4 17 0-15,4-3-1 0,-7-12 1 0,0-6 0 0,7 24 0 16,-4-4 1-16,1-13-1 0,-4 19 0 0,0-26 0 0,3 21 0 16,-3 0 1-16,0-6-1 0,0 4 1 0,0-19-1 15,0 19 1-15,0 2 0 0,0-3 0 0,-3-2-1 16,3-16 0-16,0 21 1 0,0-3-1 15,-7 5 0-15,7-6 0 0,0-17 0 0,0 24 0 16,-3-9 1-16,3 4-1 0,-4-1 0 0,4-18 0 0,0 5 0 16,0 22 0-16,0-11 1 0,0 2-1 0,0-18 0 0,0 20 0 15,0-6 0-15,0-5 0 0,0 17 0 0,0-26 0 0,0 6 1 16,0 17-1-16,0-17 0 0,0 14 0 0,0-20 0 0,4 7 0 16,-1 17 0-16,-3-7 0 0,7-10 0 0,-7-7 0 0,0 27 0 15,6-9 0-15,-6 0 0 0,8 1 0 0,-8-19 0 0,3 6 0 16,0 17 0-16,4-16 1 0,-4 20-1 0,-3-27 0 0,3 5 0 15,1 17 0-15,2-5 0 0,2-10 0 0,-8-7 0 0,3 23 0 16,0-15 0-16,4 13 0 0,-1-12 0 0,-6-9 0 0,8 22 0 16,-2-16 0-16,-2 14 0 0,2-16 0 0,-6-4 0 0,7 21 0 15,0-14 0-15,0 9 0 0,-4-10 1 0,-3-6-1 0,3 19-1 16,4-17 2-16,-4 19-2 0,2-16 1 0,-5-5 0 0,6 15 0 16,-3-9 0-16,1 0 1 0,2-1-1 0,-6-5 0 15,0 18 0-15,4-18 0 0,3 6 0 0,-4 2 0 16,-3-8 0-16,7 5 0 15,-1 2 0-15,1 12 0 0,1-17 0 0,-8-2 0 0,6 6 1 16,1 1-1-16,-1-1 0 0,5-3 0 0,-11-3 0 0,20 5 0 16,-14 0 0-16,15-5 0 0,-4 3 0 0,-17-3 0 0,10 0 0 15,11 4 0-15,-11 1 0 0,14-5 0 0,-24 0 0 0,19 0 0 16,2 4 0-16,0-4 0 0,2 6 0 0,-23-6 0 0,23 0 0 16,1 0 0-16,0 0-1 0,0 0 1 0,-24 0 0 0,23 0 0 15,-2 0 0-15,3-6 0 0,-8-2 1 0,-16 8-1 0,21-5 0 16,-1-11 0-16,-3 7 0 0,7 5 0 0,-24 4 0 0,17-21 0 15,3 20 0-15,1-9 0 0,-4-9 0 0,-17 19 0 0,16-8 0 16,2-8 0-16,1 9 0 0,-11 0 0 0,-8 7 0 0,23-17 0 16,-6 9 1-16,-7 1-2 0,14-14 1 0,-24 21 0 0,17-6 0 15,3-4 0-15,-3-9 0 0,0 11 0 0,-17 8 0 0,11-7 1 16,8-14-1-16,-11 17-1 0,11-3 2 0,-19 7-1 0,8-17 0 16,-1 10 0-16,9-12 0 0,-13 12 0 0,-3 7 0 15,8-22 0-15,11 5 0 0,-15 10 0 0,3-10 0 16,-7 17 0-16,7-6 0 0,-1-12 1 15,1 11-1-15,4-10 0 0,-11 17 0 0,10-7 0 16,-4-1 0-16,1-16 0 0,4 19 0 0,-11 5 0 0,6-24 0 16,1 16-1-16,-1-10 1 0,2 12 0 0,-8 6 0 0,0-21 0 15,3 16 1-15,0-14-1 0,-3 11 0 0,0 8 0 0,0-19 1 16,0 12-2-16,0-17 2 0,-6 6-1 0,6 18 0 0,-8-19 0 16,-8 3 0-16,13 6 1 0,-4-10-1 0,7 20 0 0,-21-10 1 15,18-9-1-15,-18 10 1 0,18-9-1 0,3 18 0 0,-6-8 0 16,-15-11 1-16,18 12-1 0,-4-10 0 0,7 17 0 0,-21-10 0 15,18-11 1-15,-3 12-1 0,-1-16 0 0,7 25 0 0,-8-17 0 16,5-4 0-16,-3 1 0 0,-1-4 1 0,7 24-1 0,-6-23-1 16,-2 0 0-16,5-2 1 0,-1 4-1 0,4 21 1 0,-6-26 1 0,6 26-1 15,-3-27 0-15,3 2 0 0,-4-1 0 0,4 5 0 0,0 21 0 0,0-22 0 16,-7 2 1-16,7 0-1 16,0 20 0-16,0-18 0 0,0 18 0 0,-4-21 0 0,4 0 0 0,0-1 0 0,0 22 0 0,0-18 0 15,0-6 1-15,0 6-1 0,0-6 0 16,0 24 0-16,0-18 0 0,0-3 1 15,0 2-1-15,0 1-1 0,0 18 1 0,0-19 1 0,0 19-1 0,0-21 0 16,0 6 0-16,4-4 0 0,-4 11 0 0,0 8 0 0,0-26 1 16,4 9-1-16,-4 0 0 0,0 17 0 0,0-19 0 0,0 19 0 0,0-17 0 15,0 7 0-15,0-11 0 0,0 21 0 0,0-17 0 0,0 17 0 0,0-20 0 16,0 2 1-16,0 0-1 0,0 18 0 0,0-19 0 0,0 19 0 0,0-18 0 16,0-3 0-16,0-3 0 0,0 6 0 0,0 18 0 0,0-24 1 15,0 0-1-15,0 3 0 0,0-2 0 0,0 23 0 0,0-25 0 16,0 7 0-16,0 1 0 0,0-5 1 0,0 22-1 0,0-19 0 15,0-5 0-15,0 1 0 0,0 23 0 0,-4-18 0 0,4 18 0 0,0-22 0 16,0 5 0-16,-4 9 1 0,4-13-1 0,0 21 0 0,0-8 0 16,-6-12 0-16,3 14 0 0,-1 0 0 0,4 6 0 0,-6-9 0 15,3 4 0-15,-2-16 1 0,-1 18-1 0,6 3 0 0,-7-7 0 16,1-12 0-16,-12 14 0 0,18-3 0 0,0 8 0 0,-6-7 1 16,-1-2-1-16,4-1 0 0,-5 1 0 0,8 9 0 15,-6-7 0-15,-1-4 0 0,1 2 0 0,2-11 0 16,4 20 0-16,-7-5-2 0,0-13 1 15,4 12-1-15,-4-1 2 0,7 7 0 0,-6-7 0 16,3-3 0-16,-5 5 0 0,5 0 0 0,3 5 0 0,-7-2 1 16,4-2 0-16,-4 2 0 0,0-3-1 0,7 5 0 0,-3-5 0 15,-4 2 1-15,0-5-2 0,1 3 1 0,6 5 0 0,-17-7-1 16,17 3 1-16,-7 1 0 0,-14-2 0 0,21 5 0 0,-3-2 0 16,-4-1 0-16,-10 1 0 0,14 1 1 0,3 1-1 0,-7 0 0 15,-13 0 0-15,13 0-1 0,-10 3 1 0,17-3 0 0,-4 3 0 16,-12 4 0-16,9 0 1 0,-10 0-2 0,17-7 1 0,-3 5 1 15,-18 12-1-15,15-11-1 0,-18-2 2 0,24-4-1 0,-7 7 0 16,-17-2 0-16,8 5 1 0,8-9-1 0,8-1 0 0,-23 0 0 16,20 0 0-16,-21 6-1 0,21-6 0 0,3 0 1 0,-21 0 1 15,15 6-1-15,-1-5 0 0,-10-1 0 0,17 0 0 0,-7 6 0 16,1-1-1-16,-15 1 2 0,18 1 1 0,3-7-2 0,-7 18 1 16,-14-11 0-16,18 13-1 0,-14-14 0 0,17-6 0 15,-7 17 0-15,1-10 0 0,-12 15 0 0,12-19 0 0,6-3 0 16,-21 19 0-16,18-14-1 15,-17 12 1-15,16-13 1 0,4-4-1 0,-7 21 0 16,-9-17 0-16,8 3 0 0,2 15-1 0,6-22 1 0,-20 5 0 16,16 12 0-16,-3-11 0 0,-12 17 0 0,19-23 0 0,-5 4 0 15,-14 19 0-15,15-15 0 0,-13 10 0 0,17-18 0 0,-7 7 0 16,1 16 0-16,-15-19 0 0,18 2 0 0,3-6 0 0,-7 18 0 16,0-13 0-16,-10 0 0 0,17 3 0 0,0-8 0 0,-6 18 0 15,-2-18 0-15,2 7 1 0,3 0-3 0,3-7 2 0,-7 6 0 16,4 11-2-16,-1-13 0 0,4 3 2 0,0-7 0 0,-7 19-1 15,7-14 0-15,-3 15 1 0,3-13 0 0,0-7 0 0,0 26 1 16,-4-18-2-16,4 19 1 0,0-10 0 0,0-17 0 0,0 8 0 16,0 18 0-16,0-21 0 0,0 19 0 0,0-24 0 0,4 8 0 15,-1 17 2-15,-3-20-2 0,0 13 2 0,0-18-2 0,3 5 0 16,1 13-2-16,-4-14 4 0,4 17-2 0,-4-21 0 0,3 7 1 16,4 9 1-16,-4-8-2 15,0 16 0-15,-3-24 0 0,0 5 0 0,8 19 0 0,-8-19 0 16,6 22 0-16,-6-27 0 0,0 8 0 0,7 12 0 15,-4-12 0-15,0 12 0 0,-3-20 0 0,4 7 0 16,2 9 0-16,2-12 0 0,-5 4 0 0,-3-8 0 0,7 22 0 16,-4-17 0-16,3 0 0 0,2 16 0 0,-8-21 0 0,3 3 0 15,0 15 0-15,4-11 0 0,-4 13 0 0,-3-20 0 0,4 7 0 16,-1 11 0-16,0-9 0 0,1 9 0 0,-4-18 0 0,4 8 0 16,-1 16 0-16,0-17 0 0,0 15 0 0,-3-22 0 0,0 5 0 15,4 22 0-15,-1-9 0 0,-3 0 0 0,0-18 0 0,0 16 0 16,0 1 0-16,0 3 0 0,0-4 0 0,0-16 0 0,0 21 0 15,0-3 0-15,0-2 0 0,0-8 0 0,0-8 0 0,0 25 1 16,0-5-1-16,0-4 1 0,0 3 0 0,0-19-1 0,0 20 0 16,0-12 0-16,0 18 0 0,0-10 0 0,0-16 0 0,0 8 0 15,0 13 0-15,0-13 0 0,0 9 0 0,0-17 0 0,0 7 0 16,0 14 1-16,0-16-1 0,0 18-1 0,0-23 1 0,-3 16 0 16,-1-8 0-16,4 21 0 0,-6-10 0 0,6-19 0 15,-3 21 0-15,-1-3 1 0,4 1-2 16,-7-1 1-16,7-18 0 0,-3 9 0 15,3 16 0-15,-4-18 1 0,1 18-2 0,3-25 1 0,0 5 0 16,-7 17 0-16,4-15 0 0,3 17 0 0,0-24 0 0,-3 18 0 16,-5-12 0-16,8 22 0 0,-3-21 0 0,3-7 0 0,0 22 0 15,0-3 0-15,0-14 0 0,0 25 0 0,0-30 0 0,0 20 0 16,0 2 0-16,0-2 0 0,0-1 0 0,0-19 0 0,0 21 0 16,0-5 0-16,0 3 0 0,3-2 0 0,-3-17 0 0,5 6 0 15,-2 21 0-15,3-19 0 0,-6 15 0 0,0-23 0 0,7 8 0 16,-4 13 0-16,4-14 0 0,-4 15-1 0,-3-22 1 0,4 6 1 15,3 16-1-15,-1-18-1 0,1 17 2 0,-7-21-1 0,8 2 0 16,-2 4 0-16,1 14 0 0,3-20 0 0,-10 0 0 0,17 5 0 16,-11 3-1-16,4-4 1 0,11 1 0 0,-21-5 0 0,7 0 0 15,16 5 0-15,-13-2 1 0,14-3-1 0,-24 0 0 0,18 4-1 16,-9-4 1-16,15 0 0 0,-7 0 0 0,-17 0 0 16,20 0 0-16,1 0 0 0,-1 0 0 0,-3-1 0 15,-17 1 0-15,21-6 0 0,-2 6 0 0,-1-3 0 0,2 1 0 16,-20 2 0-16,20-2 0 0,1-4 0 15,3 2 0-15,-8-1-1 0,-16 5 1 0,21-5 0 16,-15-2 0-16,22 0 0 0,-11 0 0 0,-17 7 0 0,16-7 0 16,2 1 0-16,1-1 1 0,-1-5-1 0,-18 12 0 0,16-9-1 15,2 2 2-15,2-3-2 0,-13 0 1 0,-7 10 0 0,24-15 0 16,-18 9 1-16,21-3-1 0,-20-8 0 0,-7 17 0 0,24-9-1 16,-3 2 1-16,-5-11 0 0,1 12 0 0,-17 6 0 0,17-8 0 15,-6-8 0-15,11 11 0 0,-11-3 0 0,-11 8 0 0,20-19 0 16,-9 12 0-16,8-2 0 0,-11-9 0 0,-8 18 0 0,20-4 0 15,-14-6 1-15,21-12-2 0,-19 17 1 0,-8 5 0 0,23-9 0 16,-16-9 0-16,13 15 0 0,-9-5 0 0,-11 8 0 0,20-18 0 16,-14 11-1-16,18-10 1 0,-17 12 1 0,-7 5-1 0,20-19 0 15,-13 14 0-15,0-12-1 0,10 10 1 0,-17 7 0 0,6-22 1 16,15 15-2-16,-14-16 2 0,10 18-1 0,-17 5 0 0,7-20-2 16,13 13 0-16,-13-14 0 0,9 16 0 0,-16 5 2 15,8-19 1-15,8 15-1 0,-9-1 1 0,10-7 0 16,-17 12-1-16,7-9 2 15,3 2 0-15,0-3-1 0,-3 5 0 0,-7 5-1 0,6-20 0 16,2 14-1-16,-2-3 2 0,-2-1-2 0,-4 10 1 0,6-5 1 16,-6-6-1-16,7 4 1 0,-7 1-2 0,0 6 1 0,3-11 0 15,1 4 0-15,-4-1 0 0,0 1 0 0,0 7 0 0,0-9 0 16,-7 4 1-16,0-3-2 0,1 3 0 0,6 5 1 0,-7-7-1 16,0 5 0-16,0-5 1 0,-9 0-1 0,16 7 1 0,-8-4 0 15,-12-3-2-15,14 1 0 0,-15-2 1 0,21 8 1 0,-6-5 0 16,-18-14 0-16,20 14 3 0,-19-3-1 0,23 8-2 0,-7-8 2 15,-20-10 1-15,20 13-4 0,-13-14 1 0,20 19 0 0,-7-8 0 16,-10-15 0-16,13 3 0 0,-16 5 1 0,20 15-1 0,-4-20-2 16,-15 4 0-16,11 9 1 0,2-18 0 0,6 25 1 0,-20-8 1 15,16-15 1-15,-16 4-2 0,17 4 0 0,3 15 0 0,-18-11 0 16,12-13-1-16,-12 16 1 0,12-16 1 0,6 24-1 0,-16-18 0 16,11 0 0-16,-1-2 0 0,-1 5 0 0,7 15 0 15,-6-19 0-15,-1-1 0 0,-1 1 0 0,5 12 0 16,3 7 0-16,-6-24 1 0,2 13-1 15,4-15 0-15,0 17 0 0,0 9 0 0,-3-21 0 16,3 4 0-16,0 6 0 0,-6-13 0 0,6 24 0 0,0-18 0 16,0 2 0-16,0-6 0 0,0 6 0 0,0 16 0 0,0-21 0 15,0 0 0-15,0 0 0 0,0 4 0 0,0 17 0 0,0-10 0 16,0-15 0-16,0 17 0 0,0-15 0 0,0 23 0 0,0-19 0 16,0 0 0-16,0 3 1 0,0-5-1 0,0 21 0 0,0-18 0 15,0 2 0-15,0 5 0 0,0-9 0 0,0 20 0 0,0-10 0 16,-5-11 0-16,5 4 1 0,0 12-2 0,0 5 1 0,-3-27 0 15,3 10 0-15,-7 0 0 0,7-4 0 0,0 21 0 0,-3-7 0 16,3-20 0-16,-3 9 0 0,3 0 0 0,0 18 0 0,0-20 0 16,-7 3 0-16,7 8 1 0,-3-16-2 0,3 25 1 0,0-9 0 15,-4-14 1-15,0 13-1 0,4-11 0 0,0 21 0 0,-6-7 0 16,6-9 0-16,-3 9 0 0,-1-13 0 16,4 20 0-16,-6-8 0 0,6-12 0 0,-3 10 0 0,-2-11 0 15,5 21 0-15,0-4 0 0,-6-21 0 0,2 20 0 0,1-13 0 16,3 18 0-16,-6-6 0 15,2-13 0-15,1 12 0 0,-4 1 0 0,7 6 0 0,-4-9 0 16,-2 0 0-16,2 4 0 0,-2-7 0 0,6 12 0 0,-8-3 0 16,2-4 0-16,-11 2-1 0,17 3 0 0,0 2 1 0,-7-6-1 15,-10 4 0-15,11 0 1 0,-2 0 0 0,8 2 0 0,-19-4 0 16,11 1 0-16,-8 1 0 0,12 2 0 0,4 0 0 0,-20 0 1 16,13 0-1-16,-10 0-1 0,10 0 1 0,7 0 0 0,-16 0-1 15,8 5 1-15,-11-5-1 0,11 4 3 0,8-4-2 0,-23 6 1 16,16 2 1-16,-20-3-1 0,20 15-1 0,7-20 0 0,-23 2 0 15,15 5 0-15,-19 12 0 0,11-16 0 0,16-3 0 0,-18 5 0 16,-1 2 0-16,11 10 0 0,-18-17 0 0,26 0 0 0,-17 7 0 16,10 11 0-16,-20-18 0 0,20 7 0 0,7-7 0 0,-24 7 0 15,18-1 0-15,-18 0 0 0,17-2 0 0,7-4 0 0,-17 6 0 16,10-6 0-16,-13 4 0 0,16-1 0 0,4-3 0 0,-20 0 0 16,13 8 0-16,-12-4 0 0,11 2 0 0,8-6 0 15,-23 6 0-15,16-4 0 16,-13 4 0-16,12 0 0 0,8-6 0 0,-19 8 0 0,19-8 0 0,-7 5 0 15,-10 2 0-15,10-2 0 0,7-5 0 0,-17 6-1 0,17-6 1 0,-4 7 0 16,-16 11 0-16,17-11 0 0,3-7 0 0,-7 5 0 0,7-5 0 0,-16 15 0 16,11-7 0-16,-1 8 0 0,6-16 0 0,-7 7 0 0,7-7 0 0,-20 19 0 15,13-15 0-15,4 3 0 0,-4 11 0 0,7-18 0 0,-6 5 0 16,-2 1 0-16,2 13 0 0,6-19 0 0,-7 5 0 0,7-5 0 0,-3 5-1 16,-5 16-1-16,5-16 0 0,-4 12 0 0,7-17 2 0,-6 7 0 15,2 17 0-15,-2-17 0 0,2 13 0 0,4-20 0 0,-4 17 0 16,-2-11 1-16,3 17 0 0,3-14 0 0,0-9-1 0,-4 20 1 15,-2-1-1-15,6-1 0 0,-4-2 0 0,4-16 0 0,0 21 0 16,0-3 0-16,0 2 0 0,0 1 0 0,0-21 0 0,0 17 0 16,0 2-1-16,4-1 2 0,-1-2-2 0,-3-16 1 0,3 22 0 15,4-5 0-15,-4 7 0 0,4-6 0 0,-7-18 0 0,4 22-1 16,2-4 0-16,1 1 0 0,0 2 0 0,-7-21 1 0,6 18 2 16,2 1-1-16,-2-11 1 0,1 21 0 15,-7-29-2-15,6 17 0 0,2 0 0 0,-2 4 0 16,-2-16 0-16,-4-5 0 0,6 27 0 0,-2-7 0 0,-1-3 0 15,0 1 0-15,-3-18 0 0,8 19 0 16,-5-15 0-16,0 27 0 0,4-24 0 0,-7-7 0 0,6 28 0 16,-1-12-1-16,-2 3 0 0,3 0 1 0,-6-19 0 0,4 4-2 15,-1 24 2-15,0-11 0 0,1 2 2 0,-4-19-2 0,3 16 1 16,4 4 0-16,-3-4 0 0,-1 3 0 0,-3-19-1 0,3 21 1 16,0-2-1-16,1 3 0 0,-1 0 0 0,-3-22 0 0,0 21-1 15,0 4 1-15,0-11 1 0,0 10-1 0,0-24 0 0,0 18 0 16,-3 1 0-16,-1 3 0 0,-2-5 0 0,6-17 0 0,-3 22 0 15,-1-4-1-15,-3 1 1 0,4 0 0 0,3-19 0 0,0 21 1 16,-4-17-1-16,4 21 0 0,0-10 0 0,0-15 0 0,-3 5 0 16,3 23 0-16,-7-8 0 0,4-4-1 0,3-16 1 0,-3 20 0 15,3-1 0-15,-8-3 1 0,5 3-1 0,3-19 0 0,0 17 0 16,0-1 0-16,-3 6 0 0,3 2 0 0,0-24 0 0,0 20 0 16,0-2 0-16,0 2 0 0,0-15 0 0,0-5 0 15,0 26 0-15,0-19 0 0,0 18 0 0,0-18 0 0,0-7 0 16,0 19-1-16,0-14 1 15,3 14 1-15,0-11-2 0,-3-8 1 0,8 17 0 16,-2-8 0-16,1 10 0 0,-4-12 0 0,-3-7 0 0,7 21 0 16,0-14 0-16,13 12 0 0,-17-16 0 0,-3-3 0 0,18 7 0 15,-12 12 0-15,15-13 0 0,-11-2-1 0,-10-4 1 0,20 9 1 16,-3-4-1-16,3 3 0 0,1-3 0 0,-21-5 0 0,16 3 0 16,5 4 0-16,0-3-1 0,-2-4 1 0,-19 0 0 0,24 0 0 15,-3 0 1-15,-1 0-1 0,4 0 0 0,-24 0 0 0,20 0 0 16,1 0 0-16,2-3 0 0,-2 2 0 0,-21 1 0 0,20-3 0 15,-3-1 0-15,3 3 0 0,-3-1 0 0,-17 2 0 0,17-3-1 16,-7 1 2-16,14-3-1 0,-14-2-1 0,-10 7 1 0,20-7 1 16,-2 0-1-16,1 1 0 0,-1-1 0 0,-18 7 0 0,20-21-1 15,0 16 1-15,1-4 0 0,-1-11 0 0,-20 20 0 0,23-7 0 16,-2-13 0-16,0 12 0 0,3-16 0 16,-24 24 0-16,23-7 0 0,0-17 0 0,5 16 0 0,-4-11 0 15,-24 19 0-15,24-11 0 0,2-7 0 0,-2 8 0 0,0-8 0 16,-24 18 0-16,20-8 0 0,3-12 0 15,-5 13 0-15,-1-3-1 0,-17 10 1 0,10-19 1 16,10 16-2-16,-10-5 1 0,11-2 1 0,-21 10-1 0,3-5 0 16,17-4 0-16,-13 2 0 0,13-4 0 0,-20 11 0 0,11-16 0 15,12 8 0-15,-12 0-1 0,8 0 0 0,-19 8 1 0,8-21-2 16,12 14 0-16,-14-9 0 0,5 8 2 0,-11 8 0 0,16-8 1 16,-8-10 0-16,-2 13 0 0,4-5 1 0,-10 10-2 0,10-19 1 15,-2 13 1-15,-2 1-1 0,1-3-1 0,-7 8 0 0,6-8 0 16,-2 3 0-16,0-2 0 0,-1 0 1 0,-3 7-1 0,3-5 0 15,-3 3 0-15,4-5-1 0,-4 3 1 0,0 4 0 0,0-3 0 16,0-4 0-16,0 2 0 0,0-4 1 0,0 9-1 0,-4-7 0 16,-2 0-1-16,-2-12 2 0,2 12-3 0,6 7 2 0,-7-17 0 15,-10 9-2-15,14 1 0 0,-4-13 1 0,7 20 1 0,-21-4-1 16,18-1 1-16,-3-4 0 0,-15 1 0 0,21 8 0 0,-7-7 0 16,1-4 2-16,-12 3 0 0,12 0 0 0,6 8-2 15,-17-8 2-15,13 0-2 0,-15 0 1 16,12 3-1-16,7 5 0 0,-24-19-1 0,17 14 1 15,-13-3 0-15,13 0 0 0,7 8 0 0,-24-10 1 16,18 5-1-16,-21-6 0 0,20 4-1 0,7 7 1 0,-24-7 0 16,17-3 0-16,-16 5 1 0,16-2-1 0,7 7 0 0,-21-11 0 15,18 5 0-15,-3-4 0 0,-12 3 0 0,18 7 0 0,-6-9 0 16,2 1 0-16,1 3 0 0,-5-14-1 0,8 19 1 0,-3-4 0 16,-3-5-1-16,2-12 0 0,1 19 1 0,3 2 0 0,-6-19 0 15,1 14 0-15,5-14 0 0,-3 9 0 0,3 10 0 0,0-18 0 16,-7 10 0-16,7-12 0 0,-3 13 0 0,3 7 0 0,-3-22 0 15,3 15 0-15,0-15 1 0,0 12-1 0,0 10 0 0,0-24-1 16,0 17 2-16,0-19-1 0,0 18 0 0,0 8 0 0,0-24 0 16,0 14 0-16,0-11 0 0,3 2 0 0,-3 19 0 0,3-8 0 15,-3-14 0-15,4 12 0 0,-1-8 0 0,-3 18 0 0,0-7 0 16,0-14 0-16,3 11 0 0,2-7 0 0,-5 17 0 0,0-10 0 16,0-13 0-16,3 16 0 0,0-17 0 15,-3 24 0-15,0-17 0 0,0-4 0 0,3 4 1 16,1-1-1-16,-4 18 0 0,0-8-1 0,0-18 2 15,0 20-2-15,0-17 1 0,0 23 0 0,0-19 0 16,0 11 0-16,0-18 1 0,0 11-1 0,0 15 0 0,0-20-1 16,0 2 1-16,0 2 0 0,-4-3 1 0,4 19-1 0,0-17 0 15,0 9 0-15,-3-17 0 0,3 15 0 0,0 10 0 0,-6-18 0 16,6 7-1-16,-5-6 2 0,2 10-1 0,3 7 0 0,-7-23 0 16,4 18 0-16,0-14 0 0,-4 12 0 0,7 7 0 0,-3-5 0 15,-5-15 0-15,5 18 1 0,0-5-1 0,3 7 0 0,-7-21 0 16,1 17 0-16,-2-4-1 0,5 0 1 0,3 8 0 0,-3-18 0 15,-4 13 0-15,1-5 0 0,-1-10 0 0,7 20 0 0,-7-5 1 16,0-12-1-16,0 14-1 0,4-7 2 0,3 10-1 0,-6-9 0 16,-2 2 0-16,1-5 0 0,4 4 0 0,3 8 0 0,-6-18 0 15,2 15 0-15,-3-4 0 0,0 0 0 0,7 7 0 0,-3-12 0 16,0 4-1-16,-4 1 1 0,1 0 0 0,6 7 0 0,-5-6 1 16,-1-3-1-16,2 4 0 0,1-4 0 15,3 9 0-15,-6-19 0 0,-2 16 0 0,2-3 0 16,-1-1 0-16,7 7 0 0,-3-9 0 0,-4-1 0 0,1 3 0 15,-15 0 0-15,21 7 0 0,-3-7 0 16,-5 1 0-16,-8-2 0 0,12 4 0 0,4 4 0 0,-6-2 0 16,-15 1 0-16,15 1 0 0,-2 0 0 0,8 0 0 0,-6 0 0 15,-11 0 0-15,14 0 0 0,-5 0 0 0,8 0 0 0,-3 0 0 16,-3 0 0-16,-1 0 0 0,0 0 0 0,7 0 0 0,-7 0 0 16,0 0 0-16,1-3 0 0,3 3 0 0,3 0 0 0,-7 0 0 15,3 0 0-15,0 0 0 0,-2 0 0 0,6 0 0 0,-3 0 0 16,-1 0 0-16,-2 0 0 0,-2 0 0 0,8 0 0 0,-6 0 0 15,-1 4 0-15,1-4 0 0,2 0 0 0,4 0 0 0,-7 0 0 16,0 0 0-16,1 0 0 0,-1 5 0 0,7-5 0 0,-7 0 0 16,0 0 0-16,0 0 0 0,1 0 0 0,6 0 0 0,-7 0 0 15,4 4 0-15,-5-4 0 0,2 5 0 0,6-5 0 0,-7 0 0 16,1 0 0-16,-2 3 0 0,2-3 0 0,6 0 0 16,-7 0 0-16,1 5-1 0,-1 2 2 0,3 1-2 15,4-8 1-15,-20 4 0 0,17-1 1 16,-5 2-2-16,2 0 2 0,6-5-1 0,-7 3 0 15,-10 5 0-15,13-4 0 0,-2 3 0 0,6-7 0 0,-7 7 0 16,-13-1-1-16,16 0 2 0,1-2-2 0,3-4 1 0,-6 6 0 16,-15-2 0-16,18 4 0 0,-4-2 0 0,7-6 0 0,-21 7 0 15,15-1 0-15,-1 1 0 0,-10 0 0 0,17-7 0 0,-3 8 0 16,-1-3 0-16,-2 2 0 0,-2-2 0 0,8-5 0 0,-19 19-1 16,15-14 1-16,-3 2 0 0,0 18 0 0,7-25 0 0,-16 2 0 15,13 22 0-15,-5-17 0 0,1 12-1 0,7-19 1 0,-6 5 0 16,-15 15 0-16,21-16-1 0,-3 17 1 0,3-21 0 0,-7 6 0 15,1 18-1-15,-2-20 1 0,2 21 0 0,6-25 0 0,-7 20 0 16,1-12 0-16,-2 18 0 0,2-19 0 0,6-7 0 0,-7 28 0 16,0-12 0-16,-10 3 0 0,17 2 0 0,0-21 0 0,-6 20-2 15,-1-12 0-15,0 18 1 0,0-18-1 0,7-8 2 0,-7 21 1 16,1-12 0-16,2 9 0 0,-2-13 0 0,6-5-1 16,0 21-1-16,0-16 1 0,0 17 0 0,0-20 0 15,0-2 0-15,0 22 1 0,0-18-1 16,0 18 0-16,0-17 0 0,0-5 0 0,3 23-1 15,0-7 2-15,1-11-3 0,2 22 2 0,-6-27 0 0,7 19 0 16,0-15 1-16,-3 23 0 0,-1-19 1 0,-3-8-2 0,7 29 0 16,-1-10 0-16,2-2 0 0,-5 5 0 0,-3-22 0 0,3 24 0 15,4-6 0-15,-7 3 0 0,3-2 0 0,-3-19 0 0,3 21 0 16,1-3 0-16,-4-2 0 0,3 4 0 0,-3-20 0 0,3 20 0 16,1-13 0-16,0 20 0 0,-4-22 0 0,0-5 0 0,3 23 1 15,0-17-2-15,4 18 0 0,-4-16 0 0,-3-8 1 0,3 23-1 16,5-4 0-16,-2-14 1 0,-2 24 0 0,-4-29 0 0,6 21 2 15,1-3 0-15,0-2-1 0,-3 4 1 0,-4-20-2 0,3 20 0 16,3-1 0-16,-6 1 0 0,4-1 0 0,-4-19 0 0,3 18 0 16,-3 0 0-16,0 1 1 0,0 0-1 0,0-19 0 0,0 18 0 15,0-11 0-15,0 20 0 0,0-6-1 0,0-21 1 0,-7 21 1 16,7 3-2-16,0-6 1 0,0 4 0 16,0-22 0-16,-3 19 0 0,3-12 0 0,0 20 0 0,0-10 1 15,0-17-1-15,0 9-1 0,0 11 2 16,0-12-1-16,0 16-1 0,0-24 1 0,0 18 1 15,0-13-1-15,0 20-1 0,0-18 2 0,0-7-1 0,0 25 0 16,-3-8 0-16,3-1 0 0,-7 2 0 0,7-18 0 0,-4 21 0 16,4 3 0-16,-3-3 0 0,3 2 0 0,0-23 0 0,-7 18-1 15,7 2 1-15,-3-15 0 0,3 22 0 0,0-27 0 0,0 7 1 16,-3 12-1-16,3-11 0 0,0 16 0 0,0-17 0 0,0-7 0 0,0 22 0 16,0-18 0-16,0 14 0 0,3-11-1 0,-3-7 1 0,3 19 0 15,1-11 0-15,-1 9 0 0,-3-17 0 0,7 9 0 0,-7-9 0 0,7 15 0 16,-1-9 0-16,1 15 0 0,-7-21 0 0,8 4 0 0,-8-4 0 0,6 19 0 15,1-16 0-15,-1 4 1 0,-2 14-2 0,-4-21 1 0,7 3 0 16,3 5 0-16,-4-3 0 0,4 14 0 0,-10-19 0 0,18 0 0 16,-12 5 0-16,1-5 0 0,-7 0 0 0,11 3 0 0,-11-3 0 15,24 5 0-15,-18-5 0 0,10 6 0 0,-5-6 0 0,-11 0 0 0,20 3 0 16,-12 1 0-16,11-4 0 0,-12 0-1 0,-7 0 1 0,24 0 0 16,-7 0 0-16,3 0 1 15,-3 0-1-15,-17 0 0 0,17 0 0 0,3-3 0 0,1 2 0 16,-21 1 0-16,20-3 0 0,-20 3 0 0,20-3 0 0,-2-5 0 15,1 5 0-15,2-2 0 0,-21 5 0 0,17-7 0 16,0-1 0-16,-7 2 0 0,10-2 0 0,-20 8 0 0,11-6 0 16,9-4 0-16,-10 5 0 0,13-2 0 0,-23 7 0 0,18-6 0 15,-12-1 0-15,18-3 0 0,-6 3 0 0,-18 7 0 0,9-5 0 16,15-3 0-16,-14 3 0 0,14-4 0 0,-24 9 0 0,10-4 0 16,14-4 0-16,-8 3 0 0,5-4 0 0,-21 9 0 0,17-5 0 15,3-6 0-15,-3-5 0 0,-7 9 0 0,-10 7 0 0,21-7-1 16,-11-1 1-16,14-14 0 0,-18 17 0 0,-6 5 0 0,21-21 0 15,-11 16 0-15,10-19 0 0,-13 18 1 0,-7 6-1 0,21-26 0 16,-12 22 0-16,12-18 0 0,-14 16 0 0,-7 6 0 0,6-7 0 16,15-3-1-16,-18-6 2 0,7 12-1 0,-10 4 0 0,11-8 0 15,-5 2-1-15,4-1 1 0,-3 1 0 0,-7 6 0 0,7-7 0 16,0-1 1-16,-1 1-1 0,-2 1 0 0,-4 6 0 0,3-7 0 16,-3-1 0-16,3 2 0 0,1-1 0 15,-4 7 0-15,0-6 0 0,0-2 1 0,0 0-1 16,0 3-1-16,0 5 1 0,0-7 0 15,0 2 0-15,0 3 0 0,0-5 0 0,0 7 0 0,0 0 0 16,0-3 0-16,0 0-1 0,0 2 1 0,0 1 0 0,-7-4 0 16,4 4-2-16,-1 0-3 0,-2 0-4 0,6 0 9 0,-3 0-17 15,-1 8-9-15,4-3-12 0,-3-5-13 0,3 0 51 0,0 0-53 0,0 0 53 0</inkml:trace>
  <inkml:trace contextRef="#ctx0" brushRef="#br0" timeOffset="339319.6499">18150 5833 3 0,'0'0'0'16,"0"6"4"-16,0-6-4 0,0 4 1 0,0 21 1 0,0-19-1 15,0 1 1-15,0-7-2 0,0 16 4 0,0-16 1 16,3 6 1-16,0-2 1 0,-3-4-7 0,4 0 7 15,2 3 0-15,2 4 0 0,-2-4-1 0,-6-3-6 0,7 0 6 16,-1 0 0-16,2 0 0 0,-2 0 1 0,-6 0-7 0,10 0 7 16,0 0 0-16,-2 0 0 0,8 0 0 0,-16 0-7 0,3-3 7 15,5 3 0-15,-2-5-1 0,-2 5 0 0,-4 0-6 0,6 0 7 16,1 0-2-16,0 0 0 0,0 0 0 0,-7 0-5 0,7 0 4 16,-1-2 1-16,11 1-2 0,-10 1 0 0,-7 0-3 0,17-2 2 15,-10-1-1-15,17 2 0 0,-8-3 1 0,-16 4-2 0,21-3 1 16,3 1 1-16,2-6 0 0,1 3-1 0,-27 5-1 0,35-7 1 15,2 0 0-15,-6-3 0 0,6 5-1 0,-37 5 0 0,37-9 1 16,0 5 0-16,1-5-1 0,-1 4 2 0,-37 5-2 0,34-7-1 16,3 2 0-16,0-7-2 0,-3-4-4 0,-34 16 7 0,34-7-1 15,3-11 2-15,-3 10 1 0,0-13 5 0,-34 21-7 16,34-9 2-16,-7-11 0 0,3 0-1 0,-3 13 0 16,-27 7-1-16,28-24 1 0,2 14 1 0,-4-6-2 15,-1 6 0-15,-25 10 0 0,31-16 1 16,-4 8-1-16,-1-12 0 0,1 13 1 0,-27 7-1 0,31-7 0 15,-7-12 0-15,3 17 0 0,-3-4 0 0,-24 6 0 0,24-2 0 16,-2-1 1-16,0 1-1 0,-2-1 0 0,-20 3 0 0,10 0 0 16,11 0 0-16,-15-3 0 0,4 3 0 0,-10 0 0 0,11-1 0 15,-5 1-1-15,1-3 2 0,0-4-1 0,-7 7 0 0,6-2 1 16,2-3-2-16,-2-3 1 0,-2 2 0 0,-4 6 0 0,6-7 0 16,-4 1 0-16,3-1 0 0,-5 4 0 0,0 3 0 0,0 0 0 15,0-2 0-15,0 2 1 0,0 0-2 0,0 0 1 0,-7 2 1 16,1 6-1-16,-15 12 0 0,14-14 0 0,7-6 0 0,-27 24 0 15,3-6 0-15,1 1 0 0,-7-2 0 0,30-17 0 0,-34 20 0 16,-7-2 0-16,4-1 1 0,-7 5-1 0,44-22 0 16,-41 19 0-16,-1 3 1 0,-1-5-1 0,-1 4-1 0,44-21 1 15,-43 6 0-15,1 16-3 0,2-15 1 0,3 12 1 16,37-19 1-16,-38 2-2 0,4 3-4 0,0 3 4 0,4 9 1 16,30-17 1-16,-31 0 0 0,1 7 4 15,-1-7-1-15,1 0-2 0,30 0-1 0,-31 0 1 0,4 0 0 16,0 0 0-16,0 0 1 0,27 0-2 0,-26 0 2 15,-5 0 0-15,4 0 0 0,0 5-2 0,27-5 0 0,-24 5 0 16,-4 14-1-16,1-14 1 0,8 16 0 0,19-21 0 0,-24 6 0 16,16 17 0-16,-15-18 0 0,20 19 0 0,3-24 0 0,-8 6 0 15,2 12 1-15,-1-14-1 0,4-1-1 0,3-3 1 0,0 6 0 16,0-1 1-16,0 2-2 0,0-4 1 0,0-3 0 0,0 4 0 16,3-4 0-16,7 0 0 0,11 7 1 0,-21-7-1 0,6 0 0 15,18 0 0-15,-3 0 0 0,-5-4 1 0,-16 4-1 0,24-7 0 16,2 4 0-16,3-4-1 0,4 1-1 0,-33 6 2 0,31-8 0 15,9-12-2-15,-3 13 1 0,1-1 1 0,-38 8 0 0,41-20-1 16,-2 14 0-16,3-13-3 0,2 2 1 0,-44 17 3 0,44-18-2 16,0 10 3-16,0-20 3 0,0 21-2 0,-44 7-2 15,44-20 3-15,0 12-1 0,0-12-1 0,-3 12 1 0,-41 8-2 16,44-20 2-16,-4 15-2 0,2 0 1 0,-2 0-1 16,-40 5 0-16,40-8 0 0,2 3-1 0,-2-5 1 15,-6 1 0-15,-34 9 0 0,32-3 0 0,0 1 0 16,-5-1-1-16,-3 3 2 0,-24 0-1 0,27 0 0 15,-6 0 0-15,-1-5 0 0,-3 5 0 0,-17 0 0 0,20 0-1 16,-3-1 1-16,-10-1 0 0,16-1 0 0,-23 3 0 0,10-1 1 16,11-6-1-16,-15 0 0 0,5-1-1 0,-11 8 1 0,17-5 0 15,-14 3 0-15,0-3 1 0,2 3-1 0,-5 2 0 0,0-2 0 16,0-3 0-16,0 2 0 0,0 1 0 0,0 2 0 0,-5-1-1 16,2-1 2-16,-4 2-1 0,-13 0 0 0,20 0 0 0,-7 0 0 15,-9 0 0-15,8 0 0 0,-22 3 1 0,30-3-1 0,-20 5 0 16,-1 0 0-16,-6 11 0 0,0-8 0 0,27-8 0 0,-30 20 0 15,-7-14-1-15,-1 11 1 0,-3-14 1 0,41-3-1 0,-43 22 0 16,-5-19 0-16,-2 2 0 0,-5 14-1 0,55-19 1 0,-51 6-1 16,-2 14 2-16,0-15-3 15,0 16 1-15,53-21 1 0,-54 20-2 0,3 0 1 0,0 1-5 0,0 3 4 0,51-24 2 16,-47 16-8-16,3 4 5 16,3-15 6-16,8 22-1 0,33-27-2 0,-34 5 7 0,34-5-7 0,-27 24 3 0,6-17-1 15,0 0-2-15,21-7 0 0,-6 15 0 16,-14-15-1-16,16 5 2 0,-3-5 0 0,7 0-1 0,-3 6 2 0,3-6-2 0,0 0 1 15,0 0-1-15,0 0 0 0,0 0-1 0,0 3 1 16,6-3 0-16,2 0-1 0,12 0 0 0,-20 0 1 0,17 0 0 16,3-3-1-16,0-3 1 0,8 1-1 0,-1 0-1 0,-27 5 2 0,30-3-2 15,1-4 0-15,3-5 0 0,-34 12 2 0,37-5 0 0,-37 5 0 0,41-9 1 16,2 3 1-16,1-3 2 0,4-17-3 0,-48 26-1 0,54-8 1 16,1-15 1-16,-2 13 0 0,2-15 0 0,-55 25-2 0,57-7 2 15,-2-17-3-15,-1 9 0 0,-54 15 1 0,50-9 0 0,-50 9 0 0,45-8 0 16,-8-2 0-16,0 2 0 0,-6 2 0 0,-31 6 0 0,30-7 0 15,-6 0 0-15,0 6 0 0,-4-6 1 0,-20 7-1 0,7 0 0 16,16-4 0-16,-15 2-1 0,-2 1 1 0,-6 1 0 0,21 0 0 16,-18 0 0-16,4 0 1 0,-1 0-2 15,-6 0 1-15,7-5 0 0,-4 5 1 0,1 0-1 0,-4-2 0 0,0 2 0 16,4 0 0-16,-4-3 0 0,0 3 0 0,0 0 0 16,0 0 0-16,0 0 0 0,0 0 0 0,0 0 1 15,0 0-2-15,0 0 2 0,0-2-1 16,0 1 0-16,-4 1 0 0,4 0 0 0,-7 0-1 15,7-5 1-15,-4 5-1 0,1 0-1 0,3 0 2 0,-3 0-3 16,-4 0-3-16,1 0-4 0,-15 8-3 0,21-8 13 0,0 5-18 16,-6 15-8-16,-12-13-14 0,22 41-24 0,-4-48 64 0,0 0 0 0</inkml:trace>
  <inkml:trace contextRef="#ctx0" brushRef="#br0" timeOffset="346202.2057">20308 8369 8 0,'0'0'0'16,"-3"-5"2"0,-4 1-1-16,4 0 0 0,-5 2 1 0,8 2-2 0,-3 0 3 15,-3 0 1-15,-1 0 0 0,0 4 0 0,7-4-4 0,-4 3 4 16,-2-3 0-16,-1 0 1 0,4 0 0 0,3 0-5 0,-7-1 6 15,0-1 1-15,3-5 0 0,-2-12 0 0,6 19-7 0,-3-4 7 16,-4-20 0-16,0 8-1 0,3-2-1 0,4 18-5 0,-3-8 6 16,-4-16-2-16,4 18 1 0,3-12-1 0,0 18-4 0,-3-6 4 0,3 6-4 0,-7-7 4 15,4 1 0-15,3-2 0 0,0 8-4 0,-4-2 3 0,4 2-3 0,-4-3 4 16,-2 2-1-16,3 1 0 0,3 0-3 0,-5 4 3 0,5-4-3 0,-5 3 2 16,1 17 0-16,0-17 0 0,4-3-2 0,-6 8 1 0,6-8-1 0,0 21 2 15,-4-16-2-15,4 14 1 0,0-19-1 0,0 6 1 0,0-6-1 0,0 20 0 16,0-17 0-16,0 19 1 0,0-22-1 15,4 5 0-15,-4-5 0 0,0 18 0 0,6-10 1 0,2 20-1 0,-3-12 1 0,-5-16-1 16,18 24 0-16,-11 3 0 0,13-3 0 16,-20-24 0-16,21 26 0 0,-21-26 0 0,6 26 0 0,21-5 0 0,-6-2 0 15,3-14 0-15,-24-5 0 0,20 26 0 0,4-24 0 16,-1 7 0-16,5-5 0 0,-28-4 0 0,27 7 1 16,-4-7-1-16,1 0 0 0,0 0 0 0,-24 0 0 0,20-9 1 15,2-12-1-15,-3 13 0 0,-19 8 0 0,6-27 0 0,-6 27 0 0,24-19 0 16,-17-3 0-16,10-2 0 0,-17 24 0 0,3-24 0 0,-3 24 0 0,7-20 0 15,-4-5 0-15,0 4 0 0,-3 5 0 0,0 16 0 0,0-18 0 16,0 9 0-16,-6-13 0 0,3 15 0 0,3 7 0 0,-21-22 0 16,18 17 0-16,-4 0 0 0,1-4 0 0,6 9 0 0,-8-3 0 15,2 1 0-15,-1 2 0 0,0 0 0 0,7 0 0 0,-6 5-1 16,2 1 1-16,-1 12 0 0,5-12 0 0,0-6 0 0,0 21 0 16,0-17 0-16,0 22 0 0,0-20 0 0,0-6 0 0,0 24 0 15,9-16-1-15,-3 11 1 0,-2-12 0 0,-4-7 0 0,6 21 0 16,-2-15 0-16,-1 10 0 0,0-11 0 0,-3-5 0 0,4 7 0 15,0 15 0-15,-2-17 0 0,-2 1 0 0,0-6 0 16,4 16 0-16,-4-16 0 0,0 7 0 0,0-1 0 16,0-6 0-16,0 21 0 0,0-21 0 15,0 2 0-15,0-2 0 0,0 5 0 0,0-5 0 0,-4 0 0 16,4 0 0-16,-6 0 0 0,6 0 0 0,-4-2 0 16,1-3 0-16,3 2 0 0,0 3 0 0,-7-9 0 15,4 0 0-15,0 2 0 0,3-3 0 0,0 10 0 0,-4-11 0 16,4 4 0-16,-6 0 0 0,6 0 0 0,0 7 0 0,0-7 1 15,-4 4-1-15,4 1 0 0,0 1 0 0,0 1 0 0,0 0 0 16,0 0 0-16,0 0 0 0,0 0 0 0,0 0 0 0,4 3 0 16,-4-3 0-16,3 3 0 0,0 4 0 0,-3-7 0 0,4 0 0 15,2 0 0-15,-6 0 0 0,4 0 0 0,-4 0 0 0,3 0 0 16,0 0 0-16,1 0 0 0,-4 0 0 0,0 0 0 0,4 0 0 16,-4 0 0-16,0-3 0 0,2 3 0 0,-2 0 0 0,0-4 0 15,4 4 0-15,-1 0 0 0,-3-1-1 0,0 1 1 0,0 0-1 16,0 0 0-16,0 0-2 0,0-2-1 0,0 2 4 0,0-3-6 15,0 1-2-15,0-6-3 0,0 3-1 16,0 5 12-16,0-6-14 0,4-1-2 0,-1 7-1 16,-3-6-2-16,0 6 19 0,3 0-18 0,-3 0 2 15,5 0-2-15,-5 0 18 0</inkml:trace>
  <inkml:trace contextRef="#ctx0" brushRef="#br0" timeOffset="346879.5472">20597 8156 12 0,'0'0'0'0,"0"0"3"0,0 0 0 0,3 0 2 16,-3 0 1-16,0 0-6 0,0 0 8 0,0 0 0 0,-3 5 1 0,3 1 0 16,0-6-9-16,-8 3 8 15,8 2 0-15,-3 2-2 0,-1 12 0 0,4-19-6 0,-7 0 6 0,7 18-2 16,-2-14 1-16,-2 13 0 0,4-17-5 0,0 8 4 16,-7 14-1-16,7-15 0 0,0 17 0 0,0-24-3 0,0 19 3 15,0-4-1-15,0 6 0 0,0-1 0 0,0-20-2 0,7 22 2 16,-3 2-1-16,2-3 0 0,1 6 1 0,-7-27-2 0,6 31 1 15,2-6 0-15,2 9 0 0,-4-6 1 0,-6-28-2 0,10 30 0 16,-2-2 2-16,-2 4-1 0,1 1 0 0,-7-33-1 0,3 35 1 16,5 0-1-16,-5 4 1 0,2-4 0 0,-5-35-1 0,8 36 1 15,-2 1 0-15,1 0 0 0,1 2-1 0,-8-39 0 0,2 37 1 16,5 4 0-16,-3-5 0 0,-1 3-1 0,-3-39 0 0,8 37 1 16,-8 0-1-16,3-5 1 0,0 2-1 0,-3-34 0 0,0 30 0 15,0-3 0-15,0 1 1 0,-6-5-1 0,6-23 0 0,-8 21 0 16,1 0 0-16,-13-3 0 0,13-9 1 15,7-9-1-15,-24 17 0 0,5-17 0 0,-2 6 0 0,-3-6 1 16,24 0-1-16,-20 0 0 0,-4-6 0 16,-3-1 0-16,0-22 0 0,27 29 0 0,-27-22 0 0,0-6 0 15,-2-4 1-15,7 3-1 0,22 29 0 0,-20-34 0 0,1 2 1 16,14 3-1-16,-12 0 0 0,17 29 0 0,-8-26 0 16,6 3 0-16,-2-4 0 0,4 7 0 0,0 20 0 0,-6-22 0 15,6 2 0-15,0 10 0 0,0-13 0 0,0 23 0 0,0-8 0 16,0-9 0-16,0 10 0 0,3-14 0 0,-3 21 0 0,3-4 0 15,1-7 1-15,2 6-1 0,2-6 0 0,-8 11 0 0,6-5 0 16,-2-3 0-16,2 3 0 0,1 2 0 0,-7 3 0 0,10-3 0 16,6 1 0-16,-12 1 0 0,4-4-1 0,-8 5 1 0,18-5 0 15,-9 2 0-15,-3-2 0 0,11 3-1 0,-17 2 1 0,3-3-2 16,8 3-1-16,4 0-3 0,-6 0-3 0,-9 0 9 0,20 0-14 16,0 5-5-16,1 0-8 0,-5-5-5 0,-16 0 32 0,20 0-26 15,2 0 1-15,-22 0 25 0</inkml:trace>
  <inkml:trace contextRef="#ctx0" brushRef="#br0" timeOffset="347234.4228">21060 8560 26 0,'0'0'0'0,"-3"0"18"0,3 0-18 0,-3 5 15 16,-6 13-3-16,4-13-2 0,2-5 0 0,3 0-10 0,0 0 10 16,0-2-2-16,0-1-2 0,0-5 0 0,0 8-6 0,3-5 4 15,2-3-1-15,4 6 0 0,-6-6 0 0,-3 8-3 0,10-7 2 16,7 1 0-16,-10 0-1 0,13 5 1 0,-20 1-2 0,7-6 1 15,10 2-1-15,-11 2 1 0,2 2-1 16,-8 0 0-16,16 0 0 0,-14 0 0 0,7 0 1 0,-3 0-2 16,-6 0 1-16,7 0-1 0,0 0-1 0,-5-2-1 15,6 1-3-15,-8 1 6 0,0-6-8 16,4 5-3-16,-1-5-5 0,-3 3-5 0,0 3 21 0,0-10-26 0,-7-11 4 0,-1 13-4 0,8 8 26 0</inkml:trace>
  <inkml:trace contextRef="#ctx0" brushRef="#br0" timeOffset="347535.9561">20958 8288 55 0,'0'0'0'0,"0"-5"19"0,0 5-19 0,4-6 12 15,3-11-3-15,0 10 0 0,-1-1-1 0,-6 8-8 0,17-9 8 47,-10 1-1-47,2-12-1 0,9 20-1 0,-11-7-1 0,13 1-1 0,-13-1 0 0,14 6 0 16,-21 1-3-16,6-2 3 0,15 2-1 0,-15-3 0 0,14 3-1 0,-20 0-1 0,8-1 2 0,10 1-1 15,-9 0 0-15,-3 0 0 0,-6 0-1 0,10 0 1 16,-4 0-1-16,2 0 1 0,-1 0 0 0,-7 0-1 0,6 0 0 16,3 0 1-16,0-2-1 0,-3-2 0 0,-6 4 0 0,7-3 1 15,0 1-1-15,-4-1 0 0,4-2-1 0,-7 5 1 0,4-1-1 16,2-1-3-16,1-1-2 0,-2 0-6 0,-5 3 12 0,9 0-19 15,7 0-12-15,-13-4-8 0,4 1-9 0,-7 3 48 0,0 0 0 0</inkml:trace>
  <inkml:trace contextRef="#ctx0" brushRef="#br0" timeOffset="348620.1912">21863 7861 48 0,'0'0'0'0,"-7"0"27"0,7 0-27 15,-6 0 16-15,-15 0-5 0,21-2-3 0,-6 2 0 0,6 0-8 16,-4 0 8-16,4 0-1 0,0 0-1 0,0 0-2 0,0 0-4 16,4 0 4-16,2 0-2 0,0 0 1 15,19 0-1-15,-25 0-2 0,17 0 2 16,2 0-1-16,6 0 1 0,-1-1-1 0,-24 1-1 0,26-2 1 16,2-4 0-16,-1 5 0 0,0-2-1 0,-27 3 0 0,27-3 1 15,-3 3 0-15,0 0-1 0,2 0 1 0,-26 0-1 0,25 0 0 16,-6 0 1-16,2 0-1 0,0 0 0 0,-21 0 0 0,19 0 1 31,2-5-1-31,-4 5 0 0,0 0 0 0,-17 0 0 0,17-2 0 0,2 2 0 0,-11 0 0 0,12 0 0 0,-20 0 0 0,7 0 1 16,-3 7-2-16,6-4 0 0,0-3-1 0,-10 0 2 0,6 4-4 15,5 4-1-15,-4-2-2 0,-4 0-3 0,-3-6 10 0,5 2-12 16,4 3-5-16,-6 3-3 0,-3-8 20 0,3 5-25 16,1 0 1-16,-4-5 4 0,-7 0-1 0,7 0 21 0</inkml:trace>
  <inkml:trace contextRef="#ctx0" brushRef="#br0" timeOffset="348901.9207">22195 7954 33 0,'0'0'0'15,"-3"0"22"-15,-5 6-5 0,8-6-17 0,-5 7 10 16,2-2-1-16,-2 13 0 0,-1-13-1 0,6-5-8 0,0 16 7 15,0-7-1-15,0 11-1 0,0-2-1 0,0-18-4 0,0 20 3 16,0 3 0-16,0 1 1 0,3 4-2 0,-3-28-2 0,3 22 4 16,2 10-2-16,-2-7 0 0,0 5 0 0,-3-30-2 0,2 29 1 15,3 5 0-15,-2-5 1 0,-3 0-1 0,0-29-1 0,3 27 0 16,0-1 1-16,1-6 0 0,-4 1-1 0,0-21 0 0,4 17 0 16,-1-12 0-16,-3 0-1 0,4 2-2 0,-4-7 3 0,2 7-4 15,-2-3-3-15,4-4-5 0,-4 0-4 0,0 0 16 0,3-4-24 16,-3-15-7-16,-7-2 3 0,-13 0-3 0,20 21 31 15,0 0 0-15</inkml:trace>
  <inkml:trace contextRef="#ctx0" brushRef="#br0" timeOffset="349334.8017">21652 8686 40 0,'0'0'0'0,"0"0"17"0,0 0-4 0,0 0-13 0,0 4 9 15,0 2 0-15,0-6-1 0,4 0 0 0,-4 0-8 0,8 0 6 16,11 0 0-16,-11-3-1 0,14 0 0 0,-22 3-5 15,22-7 4-15,-5 2 0 0,9-3 0 0,0 4 0 0,-26 4-4 0,31-3 4 16,-1-1-2-16,5 2 0 16,0 1 0-16,-35 1-2 0,40 0 1 0,-3-2 0 15,8-1 0-15,-9 3 0 0,-36 0-1 0,41-2 1 16,1-1 0-16,-3 1 0 0,2-1-1 0,-41 3 0 0,41-5 1 16,-1 0-1-16,1 2 1 0,-8-3-1 0,-33 6 0 0,35-4 0 15,-9 1 0-15,2-2 0 0,-1 1 0 0,-27 4 0 0,24-3 1 16,-3 3-1-16,-1 0 0 0,0 0 0 0,-20 0 0 0,10 7 0 15,11-2 0-15,-11 2 1 0,10-1-2 0,-20-6 1 0,7 8 0 16,10-2 0-16,-10 1-1 0,-1 0-1 0,-6-7 2 0,6 7-4 16,2-1-3-16,-2-2-3 0,1 1-8 0,-7-5 18 0,7 5-25 15,-7 2-9-15,-20-11 2 0,12 4 4 0,8 0 28 0,0 0 0 0</inkml:trace>
  <inkml:trace contextRef="#ctx0" brushRef="#br0" timeOffset="349951.2871">21887 9183 30 0,'0'0'0'16,"-7"0"11"-16,-10-2-4 0,17 2-7 0,-7-2 6 15,1 1-1-15,-15-6 0 0,21-2 0 0,0 9-5 0,-6-18 6 16,2 12-2-16,1-4 1 0,0-7 0 0,3 17-5 0,0-9 3 16,0 4 1-16,0-7-1 0,0-5-1 0,0 17-2 0,0-5 2 15,0-1 0-15,6-2-1 0,14 0 1 0,-20 8-2 0,8-5 1 16,15 3-1-16,-6-1 0 0,4 3 1 0,-21 0-1 0,18 3 0 15,1 17 0-15,1-4 1 0,-14 8-1 16,-6-24 0-16,25 23 1 0,-15 8-1 0,6 2 0 16,-16 6 1-16,0-39-1 0,8 37 0 0,-2 2 1 15,-6 1 0-15,0 2-1 0,0-42 0 0,0 42 1 16,-6 1-1-16,2 0 0 0,-3-5 0 0,7-38 0 0,-17 37 1 16,14-11-1-16,-4-7 0 0,-16-11 0 0,23-8 0 0,-4 19 0 15,-20-19 0-15,18 0-2 0,-18-3 0 0,24 3 2 0,-17-16-2 16,0-5-1-16,-4-3 0 0,15-1 1 0,6 25 2 0,-17-28-3 15,13 2 2-15,-2 0 1 0,2 5-1 0,4 21 1 0,0-20 0 16,0 3 0-16,0-2 0 0,0 11 0 0,0 8 0 0,0-14 0 16,0 7 0-16,4-1 0 0,-4 3 0 0,0 5 0 0,3 0 0 15,0 0 1-15,3 0 0 0,2 5 1 0,-8-5-2 0,7 8 1 16,-1 8 1-16,3-11 0 0,10 14 1 0,-19-19-3 0,6 5 3 16,12 12 0-16,-12-10 0 0,15 20-1 0,-21-27-2 0,6 4 2 15,10 26-1-15,-8-12 0 0,12 0 0 0,-20-18-1 0,7 17 1 16,13-13-1-16,-13 16 0 0,13-16 1 0,-20-4-1 15,7 8 0-15,-7-8 0 0,21 18-1 0,-15-12-1 0,14-1-2 16,-20-5 4-16,7 8-7 0,-7-8 7 0,23 5-11 0,-15-2-4 0,13-3-4 16,-21 0 19-16,6 0-22 0,-6 0 22 0,21-3-18 0,-21-17 0 15,10 13 7-15,-10 7 11 0,0 0 0 0</inkml:trace>
  <inkml:trace contextRef="#ctx0" brushRef="#br0" timeOffset="350309.5969">22274 9181 27 0,'0'0'0'16,"0"-2"10"-16,0 1-3 0,-7 1-1 0,7 0-6 0,-4 0 7 16,4 3 1-16,-4 15 1 0,4-11-2 0,0-7-7 0,0 20 7 15,0-2-1-15,0-1-2 0,0 0 1 0,0-17-5 0,4 21 5 16,3-4-1-16,-1-9 1 0,15 15-1 0,-21-23-4 0,7 6 3 15,13-2 0-15,0 4 0 16,1-5-1-16,-21-3-2 0,24 0 3 0,-4 0-1 0,-1 0 0 16,3-8 0-16,-22 8-2 0,16-6 1 0,-10-12 1 15,19 9-1-15,-20-15 0 0,-5 24-1 0,19-20 0 16,-16-2 1-16,4-4-1 0,-5 1 1 0,-2 25-1 0,4-29 0 16,-4 3 1-16,-6 2-1 0,-1-3 0 0,7 27 0 0,-22-21 1 15,17 1-1-15,-20 13 1 0,9-13-1 0,16 20 0 0,-20-2 1 16,-1-4-1-16,1 5 0 0,0-2 1 0,20 3-1 0,-25 0-1 15,10 0 0-15,8 0-1 0,-15 7-3 0,22-7 5 0,-2 5-9 16,2 3-6-16,0 11-8 0,0-14-9 0,0-5 32 0,0 0-30 16,7 0-3-16,-7 0 33 0</inkml:trace>
  <inkml:trace contextRef="#ctx0" brushRef="#br0" timeOffset="350710.0121">23100 8301 37 0,'0'0'0'0,"-4"0"22"16,4 0-5-16,-6 0-6 0,6-2-2 0,0 2-9 0,-3-6 9 15,3 3-2-15,0-4-1 0,0 1 0 0,0 6-6 0,3-5 5 16,3-3-1-16,1 4-1 0,16-3 1 0,-23 7-4 0,18-4 3 16,-1 3 0-16,7-2-1 0,-4 3 0 0,-20 0-2 0,20 0 2 15,1 0 0-15,-1 0-1 0,0 0 0 0,-20 0-1 0,21 0 0 16,-1 0 1-16,-3 0-1 0,-8 0 0 0,-9 0 0 15,25 0 1-15,-15-2-1 0,7-1 0 0,-11 1-1 16,-6 2 1-16,21-2-1 0,-14 1-1 16,-2-2-2-16,7 0-2 0,-12 3 6 0,7-1-9 0,-1-2-5 15,0 1-7-15,-6 1-7 0,0 1 28 0,0-3-29 0,0-5-9 0,0 8 38 0</inkml:trace>
  <inkml:trace contextRef="#ctx0" brushRef="#br0" timeOffset="350929.4477">23174 8032 38 0,'0'0'0'16,"0"0"16"-16,0-3-6 0,0 3-3 0,0 0 0 0,0 0-7 0,0 0 8 16,0 6 0-16,8 12-2 0,-3 7 0 0,-5-25-6 0,8 26 4 15,-3 3-2-15,4 8 0 0,-6 1 0 0,-3-38-2 0,7 40 1 16,-4 0-1-16,0 3 1 0,3-1-2 0,-6-42 1 0,8 38-5 15,-1 0-7-15,8-4-8 0,-10-6-8 16,-5-28 28-16,7 9-25 0,10 19-1 0,-17-28 26 0</inkml:trace>
  <inkml:trace contextRef="#ctx0" brushRef="#br0" timeOffset="351322.6419">23978 7850 22 0,'0'0'0'0,"0"-4"8"0,3-4-1 0,-3 8-7 0,3-19 6 15,3 3 0-15,-6-5 1 0,4 3 0 0,-4 18-7 0,4-21 5 16,-4 0-1-16,0-3-1 0,0-3 0 0,0 27-3 0,0-21 3 15,0 2 1-15,0 2 1 0,-8 6 0 0,8 11-5 16,-2-16 5-16,-2 11 0 0,4 0-1 0,-6 2-1 0,6 3-3 16,-4-4 3-1,4 4 0-15,-3 0-1 0,3 0 0 0,0 0-2 0,0 5 2 16,0 2 1-16,0 17-1 0,0-6 0 0,0-18-2 0,0 23 1 16,3 7 0-16,4 1 0 0,2 7 0 0,-9-38-1 0,17 39 1 15,-13 0 1-15,5 2-1 0,0-2 0 0,-9-39-1 0,6 39 1 16,1 1 1-16,0-1-1 0,-5 0 0 0,-2-39-1 0,4 37 1 15,-4-3 0-15,4-4-1 0,0-5-1 0,-4-25 1 0,0 21-3 16,6-1-4-16,-6-16-4 0,3 13-5 0,-3-17 16 0,4 0-21 16,-4 0-5-16,0 0 1 0,0 0-8 0,0 0 33 15,0 0 0-15</inkml:trace>
  <inkml:trace contextRef="#ctx0" brushRef="#br0" timeOffset="351657.937">23652 8456 59 0,'0'0'0'15,"0"-3"19"-15,0-1-9 0,3-2-2 0,-3 6-8 0,8-2 7 16,1-3 1-16,11-3-1 0,-2 2-1 0,-18 6-6 0,21-5 5 15,2 3-2-15,4 1 0 0,-1-2-2 0,-26 3-1 0,30-1 2 16,-5 1-1-16,3-2 1 0,2-2-1 0,-30 4-1 0,26-2 1 16,-1-2 0-16,2 1-1 0,0-4 1 0,-27 7-1 0,24-7 1 15,-4 0-1-15,1 0 1 0,-5-2 0 0,-16 9-1 0,18-7 0 16,-2-1 0-16,5-3 0 0,-18 7 0 0,-3 4 0 0,21-6 1 16,-15 4-2-16,1 2 1 0,3 0-2 0,-10 0 2 0,9 0-2 15,-1 2-2-15,1 7-2 0,-1-5-3 0,-8-4 9 0,6 21-14 16,1-16-5-16,0 17-6 15,-7-17-1-15,0-5 26 0,8 26-29 0,-8-26 29 0</inkml:trace>
  <inkml:trace contextRef="#ctx0" brushRef="#br0" timeOffset="352260.1028">23946 8739 26 0,'0'0'0'0,"-5"0"21"0,1 0-4 0,4 0-17 0,-8 2 9 16,2 3-2-16,0 0-1 0,2 3 0 0,4-8-6 0,-6 6 5 16,2 14-1-16,-1-16-1 0,0 14-2 0,5-18-1 0,-8 8 2 15,3 15-1-15,-13-6 1 0,11 0-1 0,7-17-1 0,-20 24 1 16,14-5 0-16,-22 1 0 0,12-1 0 0,16-19-1 0,-17 19 0 15,10-14 1-15,-21 19 0 0,22-19-1 16,6-5 0-16,-20 17 0 0,13-13 1 0,-10 2-1 16,10 1 1-16,7-7-1 0,-6 18 1 0,-1-14 0 15,-1 3 1-15,5-1 0 0,3-6-2 0,-3 7 1 16,3-1 1-16,0-1-1 0,0 0 1 0,0-5-2 0,6 3 1 16,2 5 0-16,12-5 0 0,-3 2 0 0,-17-5-1 0,20 8 1 15,0-3 0-15,8 3 0 0,2 10 0 0,-30-18-1 0,24 0 0 16,3 8 1-16,-4-2-1 0,1 1 0 0,-24-7 0 0,21 5 1 15,-1 3-1-15,-11-5 0 0,13-3 0 0,-22 0 0 0,6 0 0 16,4 0 1-16,-4-2-1 0,2-4 0 0,-8 6 0 0,7-21 0 16,-1 0 0-16,1 0-1 0,-7-5 1 0,0 26 0 0,2-27 0 0,-2 27 0 0,0-23-1 15,0-5 0-15,0 3 1 0,0 25 0 0,-2-21 0 0,2 21 0 0,-7-21-1 16,3 4 2-16,2 10-2 0,-5 2 1 0,7 5 0 16,-8-8 1-16,6 8-1 0,-2 0 0 0,-2 5 0 0,6-5 0 0,0 21 1 15,-4-1-1-15,4 2 0 0,0 9 1 0,0-31-1 0,-3 30 1 16,3 2 0-16,0 5-1 0,0-6 1 15,0-31-1-15,0 37 2 0,0-5-1 0,0-1 1 0,0-31-2 16,0 32 2-16,0-32-2 0,0 27 2 0,0 4 1 0,0 0-1 16,0-2 0-16,0-29-2 0,0 29 2 15,-3 0 0-15,-1-5 0 0,4-1-2 0,0-23 0 0,-5 7 1 16,5 10 0-16,-5-11-1 0,1-3 0 0,4-3 0 0,0 0 0 16,-4 0-2-16,-1-2-3 0,5 2 5 0,-8-7-8 0,8 7 8 0,-6-20-12 15,-1 11-6-15,0-11-12 0,7 20 30 0,-23-27-38 0,23 27 38 0,-7-26-47 0,7 26 47 0</inkml:trace>
  <inkml:trace contextRef="#ctx0" brushRef="#br0" timeOffset="355224.0577">19528 7422 21 0,'0'0'0'16,"4"34"7"-16,0 2-1 0,-1 20 0 0,4-9 0 0,-7-47-6 0,10 48 6 15,-4-5 0-15,12-2 0 0,-12 7 1 0,-6-48-7 0,7 42 6 16,10 0 0-16,-10 1-1 0,-1 0 1 0,-6-43-6 0,11 48 6 16,-1 3-2-16,-5 3 1 0,4 1-1 0,-9-55-4 0,3 58 3 15,4 1 0-15,-4 2-1 0,0-4 1 0,-3-57-3 0,0 63 2 16,0 3 1-16,0 0-2 0,0 2 1 0,0-68-2 15,0 67 1-15,0 0 0 0,0-4 0 0,4 2-1 16,-4-65 0-16,3 65 1 0,0-2 0 0,5-5-1 16,-2 0 1-16,-6-58-1 0,7 53 0 15,-2 0 1-15,4 0-1 0,-3-1 0 0,-6-52 0 0,7 53 0 16,3 1 0-16,1 1 0 0,5-1 1 0,-16-54-1 0,2 50 0 16,7-6 0-16,-3-2 0 0,1-2 0 0,-7-40 0 0,7 40 1 15,-4-1-1-15,0-2 1 0,1-1-1 0,-4-36 0 0,0 39 1 16,4-3-1-16,-1-4 0 0,0 2 1 0,-3-34-1 0,3 33 0 15,4-4 0-15,0-2 1 0,0-3 0 0,-7-24-1 0,7 24 1 16,-4-3 0-16,7 0-1 0,1-5 1 0,-11-16-1 0,16 8 0 16,-8 16 0-16,8-17-1 0,-6 9 1 0,-10-16 0 0,20 8 0 15,-10-3 0-15,14 17 0 0,-13-17 1 0,-11-5-1 0,23 5 1 16,-7 13-1-16,2-15 0 0,2 5 0 0,-20-8 0 0,18 6 0 16,-2 14 1-16,5-20 0 0,-5 2 0 0,-16-2-1 0,21 6 1 15,-4-6 0-15,3 0 0 0,4 0 0 0,-24 0-1 16,21 0 1-16,6-3 0 0,-4-2-1 0,7 0 1 0,-30 5-1 15,35-9 1-15,-1-11 1 0,3 15 0 0,3-16 0 16,-40 21-2-16,45-8 1 0,-5-18 2 0,5 17-1 16,1-17 1-16,-46 26-3 0,48-16 3 0,-1 6-2 15,3-14 0-15,2 6-1 0,-52 18 0 0,51-19 2 16,0 1-1-16,0-1 0 0,-7 13 1 0,-44 6-2 0,39-18 0 16,6 13 1-16,-4-5 0 0,-5-7-1 0,-36 17 0 0,42-5 2 15,-2-2-1-15,1 4 0 0,-3 0-1 0,-38 3 0 0,36-2 0 16,2-1 1-16,-4 1-1 0,3 2 1 0,-37 0-1 0,38 0 1 15,-2 0-1-15,-1 0 1 0,-2 0 0 0,-33 0-1 0,37 5 0 16,1 0 1-16,-1-2 0 0,4 4 0 0,-41-7-1 0,36 5 0 16,9-1 0-16,-4-1 0 0,-5 4 0 0,-36-7 0 15,42 7 0-15,-5 0 1 0,3 0-2 0,-1-1 2 0,-39-6-1 0,33 7 0 16,-2-2 0-16,-1-2 0 0,4 6 0 0,-34-9 0 0,27 5 0 16,4-3 0-16,-1 3 1 0,1-5-2 0,-31 0 1 0,27 0 1 15,3 5-1-15,-8-5 1 0,9 0-1 0,-31 0 0 16,28 0 0-16,-1 0-1 0,4 0 1 0,-4 0 0 0,-27 0 0 15,30 0 0-15,1 3 0 16,-4-3 0-16,0 0 0 0,-27 0 0 0,28 0 0 0,2 0 0 16,-3 0 0-16,4 0 1 0,-31 0-1 0,23 0 0 15,4 0-1-15,0 0 1 0,-3-3 0 0,-24 3 0 0,26 0 0 16,3 0 0-16,-2 0 0 0,0-2 0 0,-27 2 0 0,26-8 0 16,-2 2 0-16,3-4-1 0,1 4 1 0,-28 6 0 0,23-7 1 15,8-1-1-15,-4 1 0 0,0-1 0 0,-27 8 0 0,31-8 0 16,-5 0 0-16,9 4 0 0,-13-1 0 0,-22 5 0 0,30-3-1 15,1 3 1-15,-1 0 0 0,1 0 0 0,-31 0 0 0,28 5-1 16,2-5 1-16,3 7-1 0,-1-4 1 0,-32-3 0 0,30 7-1 16,5-4 1-16,-1 4-1 0,2-3 0 0,-36-4 1 0,35 7 0 15,2-1-1-15,0 1-1 0,-3-2 1 0,-34-5 1 0,31 3-1 16,3-3 0-16,-4 0 0 0,1-1 1 0,-31 1 0 0,30-7-1 16,-3 2 1-16,0 0 0 0,-1-3-1 0,-26 8 1 0,30-3 0 15,1-3 0-15,-1 2 0 0,-2 1 0 0,-28 3 0 0,31-2 0 16,-4-3 0-16,4 5 0 0,-4-6 0 0,-27 6 0 15,30-4 0-15,-2-1-1 0,-2-1 0 16,2 0 1-16,-28 6 0 0,27-8 0 0,0-2 0 16,-5-6 0-16,0 7 0 0,-22 9 0 0,26-8-1 15,-4-10 1-15,0 10 0 0,-1 3-1 0,-21 5 1 0,21-7 0 16,2-1-1-16,-2 2 1 0,-4 5-1 0,-17 1 1 0,19-6-1 16,2 5 0-16,-3-2 1 0,1 1 0 0,-19 2 0 0,7 0 0 15,19 0 0-15,-7 0-1 0,1 5 1 0,-20-5 0 0,6 2-1 16,19 6 1-16,-15-4 0 0,14 4-1 0,-24-8 1 0,6 2-1 15,20 3 1-15,-18 0 0 0,15-2 0 0,-23-3 0 0,7 5 0 16,16 1 0-16,-15-6-1 0,13 0 1 0,-21 0 0 0,6 0-1 16,1 0 0-16,2-5 0 0,1-1 0 0,-10 6 1 0,8-8 0 15,-2 1-1-15,2-1 1 0,-5-4 0 0,-3 12 0 0,0-15 1 16,4 10-1-16,-2-4 0 0,-2 2 0 0,0 7 0 0,0-7 0 16,0-5 0-16,0-6 0 0,-6 10 1 0,6 8-1 0,-7-20 0 15,0 12-1-15,4-13 2 0,-5 13-1 0,8 8 0 0,-5-21 0 16,-4 0 0-16,4 0 0 0,-2 1 0 15,7 20 0-15,-17-24 0 0,13-2 1 16,-2 0-1-16,-12 0 0 0,18 26 0 0,0-30 1 0,-6-4-1 16,-14 0 1-16,16 5-1 0,4 29 0 0,-4-34 1 0,-2 0-2 15,0-3 1-15,-1-3 0 0,7 40 0 0,-7-39 0 16,0 0 1-16,0-2-1 0,0 5 1 0,7 36-1 0,-2-40 0 16,-6 1 0-16,8 0 0 0,-4-4 0 0,4 43 0 0,-3-40 0 15,3-6 0-15,-6 3 2 0,6 2-1 0,0 41-1 0,-3-42 1 16,3 1 1-16,-5 2-2 0,3 1 0 0,2 38 0 0,-7-43 0 15,2 0 0-15,5 4 0 0,-2 0 1 0,2 39-1 0,-7-42 0 16,4 2 0-16,-1 3 0 0,-2-2 0 0,6 39 0 0,-4-35 1 16,0 0-1-16,-2-4 0 0,0 6 0 0,6 33 0 0,-5-38 0 15,0-3 0-15,-4 3 0 0,4 1 0 0,5 37 0 0,-7-40 0 16,1 11 1-16,-2-5-1 0,4 5 0 0,4 29 0 0,-3-27 0 16,-3-1 0-16,3 8 0 0,3-2 0 0,0 22 0 0,-4-21 0 15,4-3 0-15,-3 0 0 0,-4 1 1 0,7 23-1 0,0-21 0 16,-5 0 0-16,3 5 0 15,-5-3 0-15,7 19 0 0,-4-8 1 0,1-7-1 16,-3 7 0-16,2 0 1 0,4 8-1 0,-4-19 0 0,-2 14 0 16,0 0 0-16,-1-4 0 0,7 9 0 0,-3-9 1 15,-6 1-1-15,-9-3 0 0,14 3 0 0,4 8 0 0,-20-6 0 16,13-1 1-16,-14 0 0 0,15-1 0 0,6 8-1 0,-28-11 0 16,22-9 1-16,-19 13-1 0,20-9 0 0,5 16 0 0,-25-6 1 15,19-13-1-15,-19 13 0 0,20-2 1 0,5 8-1 0,-25-8 0 16,19 0-1-16,-24 3 2 0,12-1-2 0,18 6 1 0,-16-2 1 15,-6 2-1-15,3 0 1 0,-2 0 0 0,21 0-1 0,-21 0 0 16,2 0 2-16,-5 0-1 0,4 0 0 0,20 0-1 0,-24 0 0 0,24 0 0 0,-21 0 0 16,2 0 0-16,-8 0 0 0,27 0 0 0,-24 0-1 15,-4 0-1-15,1-5 1 0,2-3 1 0,25 8 0 0,-22-8 0 0,22 8 0 0,-24-18 0 16,-4 12 1-16,2-2-1 0,26 8 0 0,-27-7 1 0,27 7-1 0,-27-8 1 16,-2 2 0-16,-1 1 0 0,4 3-1 0,26 2 0 0,-31-3 1 15,5 3-1-15,-5-4 1 0,-3 4 0 0,34 0-1 0,-31 0 0 16,1 0 0-16,2 0 0 0,-2 4 1 0,30-4-1 0,-29 0 0 15,-3 5 0-15,2-5 0 16,30 0 0-16,-31 0 0 0,31 0 0 0,-35 0 0 0,5 0 1 0,4-2-1 16,26 2 0-16,-35-3 0 0,35 3 0 0,-22-4 0 15,-5 0 0-15,-1 1 0 0,-2 1-2 0,30 2 2 0,-27 0-2 16,0 0 0-16,-4 0 0 0,4 5 2 0,27-5 0 0,-27 4 0 16,-1 3 1-16,-3 11 0 0,1-18 0 0,30 0-1 0,-27 7 2 15,-3-1-1-15,7-1 0 0,-8-5 0 0,31 0-1 0,-27 0 0 16,-1 0 0-16,5 0 0 0,-1 0 0 0,24 0 0 0,-27-5 0 15,4 0 0-15,-2 4 0 0,2 0 0 0,23 1 0 0,-22 0 0 16,4 0 0-16,-3 0 0 0,-1 2 1 0,22-2-1 0,-22 8 0 16,2 9-1-16,-4-10 2 0,3 16 0 0,21-23-1 0,-23 7 1 15,3 20 0-15,-2-6 0 0,0 0-2 0,22-21 1 0,-22 22 0 16,-1-15-1-16,-1 13 0 0,1-15 1 0,23-5 0 0,-27 7 0 16,2 0 0-16,-1-1-1 0,-1 13 1 0,27-19 0 0,-27 2 0 15,-4 17 0-15,4-14 0 0,0 0 0 0,27-5 0 0,-26 8 0 16,-2-3 0-16,3 4-1 0,-1-5 1 0,26-4 0 15,-27 6 0-15,3-1 0 16,0-5 0-16,4 0 0 0,20 0 0 0,-20 0 1 0,-1 0-2 16,5-2 1-16,-3-4-1 0,19 6 1 0,-5-3 0 15,-22 1-1-15,10 0 1 0,0 2 0 0,17 0 0 0,-21 0 0 16,5 0-3-16,-5 0 3 0,1 0 1 0,20 0-1 0,-20 4 0 16,2-1 1-16,-5 5-1 0,0-2-1 0,23-6 1 0,-21 5-1 15,-6 0 0-15,3-3 0 0,1-2 0 0,23 0 1 0,-27 0-1 16,-2 0 1-16,6-1-1 0,-4-3 1 0,27 4 0 0,-24-7 0 15,5 1 0-15,-5 1 0 0,3-1 0 0,21 6 0 0,-20-2 0 16,0-6 0-16,1 4 0 0,1 0 0 0,18 4 0 0,-8-8 0 16,-15 3 0-16,16-4 0 0,-20 0 0 0,27 9 0 0,-20-19 0 15,1 19 0-15,1-8 0 0,-3 2 0 0,21 6 0 0,-17-7 0 16,-3 7 0-16,-1-5 0 0,1 3 1 0,20 2-1 0,-23-1-1 16,2-3 1-16,-3 2 0 0,-4 2 0 0,28 0 0 0,-30-1 0 15,-3-2 0-15,2 0 0 0,4 3 0 0,27 0 0 0,-31-5 0 16,4 2 1-16,1 0-1 0,2 1 0 0,24 2 0 0,-28 0 0 15,5-5 0 1,-1 5 0-16,0-3 0 0,24 3 0 0,-23 0 0 0,-1-4 0 16,0-3-1-16,4 2 2 0,20 5-1 0,-23-8 0 15,2-10-2-15,4 12 1 0,-3-14 0 0,20 20 1 0,-17-6-1 16,10-2 0-16,-20-3 0 0,20 7 0 0,7 4 1 0,-20-6-2 16,13 1 2-16,-17 5 1 0,18 0 1 0,6 0-2 0,-24 0 1 15,17 0-1-15,-20 0 0 0,10 3 0 0,17-3 0 0,-17 5 0 16,0 0 0-16,-3 3 0 0,-1-3 0 0,21-5 0 0,-20 8 0 15,-3-2 0-15,2 1 2 0,0-1-1 0,21-6-1 0,-16 21 1 16,-8-19 1-16,3 3-2 0,2-2-1 0,19-3 1 0,-21 5 1 16,0 1-2-16,2-6 2 0,1 2-1 0,18-2 0 0,-20 0 0 15,3 6 0-15,-3-6 0 0,13 5 0 0,7-5 0 0,-24 0 0 16,18 3 0-16,-15-3 0 0,14 0 0 0,7 0 0 0,-17 0 1 16,14 5-1-16,-4 0 0 0,-13-2 0 0,20-3 0 0,-5 5 0 15,0 2 0-15,-16 0 0 0,18 0 0 0,3-7 0 16,-3 20 0-16,-4-16 0 0,-15 22 1 0,20-5-1 0,2-21 0 15,-6 21-1-15,-15 4 1 0,18 3 0 16,-14 1 0-16,17-29 0 0,-3 29-1 0,-6 2-2 16,4-9-1-16,-16-1-2 0,21-21 6 0,-4 18-7 15,2-10 0-15,-5 11 0 0,0-15-2 0,7-4 9 0,-6 6-13 16,-2-1-7-16,5-5-14 0,-3-20-6 0,6 20 40 0,-7-34-43 0,7 34 43 0</inkml:trace>
  <inkml:trace contextRef="#ctx0" brushRef="#br0" timeOffset="375917.5101">10584 1066 23 0,'0'0'0'15,"0"5"11"-15,3 2 1 0,4 14-3 0,-7-21-9 0,6 3 8 16,-1-3-1-16,-5 0 0 0,2 0 0 0,-2 0-7 0,4 0 7 16,3 0-2-16,-4 0 0 0,4 0 0 0,-7 0-5 0,3 0 4 15,3 0-1-15,2 0 1 16,-1 0-1-16,-7 0-3 0,6 0 3 0,2 0 0 16,-6 0 0-16,5 0 0 0,-7 0-3 0,7 0 2 15,-1 0 0-15,2 8 1 0,-1-8-1 0,-7 0-2 0,6 4 2 16,4-4-1-16,0 0 1 0,-3 5-1 0,-7-5-1 0,17 5 1 15,-11-5 0-15,18 3 0 0,-17-3 0 0,-7 0-1 0,24 4 1 16,-4-4-1-16,1 0 1 0,-1 3-1 0,-20-3 0 0,20 0 0 16,1 7 1-16,2-3-1 0,1-4 0 0,-24 0 0 0,24 3 0 15,0-3 1-15,0 0-1 0,-5 0 1 0,-19 0-1 0,7-2 0 16,17-1 0-16,-18-6 0 0,15 6 0 0,-21 3 0 0,8-4 1 16,-2-4-1-16,1 8 1 0,3-2-1 0,-10 2 0 0,6-7 0 15,13 2 0-15,-14 5 0 0,-2 0 0 0,-3 0 0 0,7 0 1 16,4 0-1-16,-5 0 1 0,1 0-1 0,-7 0 0 0,6 0 0 15,2 0 1-15,-1 5-1 0,-4-1 1 0,-3-4-1 0,6 0 0 16,-6 5 0-16,5-5 1 0,-5 0-1 0,0 0 0 0,2 0 1 16,2 0-1-16,-4 0 0 15,0 0 0-15,0 0 0 0,3 0 1 0,-3 0-1 16,0-2 0-16,0-1 0 0,0 3 0 0,0-9 1 16,0 9-1-16,0-3 0 0,0 1-1 0,0 2 1 0,0-1 0 15,-3-6-1-15,3 6 1 0,-6-5 0 0,6 6 0 0,0-7-2 16,-5 5 1-16,-1-3 0 0,3 0-1 0,3 5 2 0,-7-2 0 15,-1-3-2-15,2 0 2 0,-1 2-1 0,7 3 1 0,-6-7-1 16,-1 3 1-16,1 1-1 0,-12 2 1 0,18 1 0 0,0-2 0 16,-6-1 0-16,-2-1-1 0,-8 1 1 0,16 3 0 0,-7-1 0 15,1-1 0-15,-2 2 1 0,-8 0-1 0,16 0 0 0,-8 0 0 16,-8 3 0-16,12-3-1 0,-16 0 1 0,20 0 0 0,-2 0 1 16,-17 0-1-16,16 6 0 0,-4-2 0 0,7-4 0 0,-24 3 0 15,18-3 0-15,-15 7 1 0,15-2-1 0,6-5 0 0,-21 5-1 16,18 2 1-16,-14-2 0 0,10 16 0 0,7-21 0 0,-17 18 0 15,11-11 0-15,-15 11 1 0,18-14-1 0,3-4 0 0,-21 9 0 16,15 13 0-16,-12-19 0 0,16 4 0 16,2-7 0-16,-8 19 1 0,2-15 0 0,4 4-1 0,-3 12 1 15,5-20-1-15,0 7 0 0,0-2 1 0,0 15-1 16,0-20 1-16,0 0-1 0,0 6-1 0,0 11 1 16,5-10 0-16,0 10 0 0,-5-17 0 0,7 4 0 15,-1 14 0-15,6-14 1 0,4-1-2 0,-16-3 1 0,7 20 1 16,1-20 0-16,10 17-1 0,-10-14 1 0,-8-3-1 0,16 7 0 15,-9-3 0-15,13-1 1 0,2-3-1 0,-22 0 0 0,16 0 0 16,1 0 0-16,-1-1 1 0,5-4-1 0,-21 5 0 0,17-5 0 16,0-3 0-16,-7-10 0 0,10 11 0 0,-20 7 0 0,8-18 0 15,11 10 1-15,-12-14-1 0,4 4 0 0,-11 18 0 0,6-7 0 16,4-16 0-16,-2 15 0 0,3-9 1 0,-11 17-1 0,5-21 0 16,-2 14 0-16,4-20 0 0,-7 11 0 0,0 16 0 0,4-7 0 15,-4-14 0-15,0 14 1 0,0-18-1 0,0 25 0 0,-6-16 0 16,-2 6 1-16,-13-7 0 0,15 12-1 0,6 5 0 0,-17-20 1 15,14 17 0-15,-16-5-1 0,11 5 0 0,8 3 0 0,-23 0 0 16,15-2 0-16,-14 2 1 0,0 5-1 0,22-5 0 0,-17 23 0 16,0-5 1-16,0-11-1 15,10 16 1-15,7-23-1 0,-27 6 0 0,20 16 0 0,-9-15 0 16,12 15 0-16,4-22 0 0,-7 5 1 0,1 16-1 16,-12-15 0-16,18 15 0 0,0-21 0 0,-6 6 0 15,6 15 0-15,0-19 0 0,0 17 0 0,0-19 0 0,0 0-2 16,0 8-3-16,0-3-1 0,4 3-4 0,-4-8 10 0,7 6-16 15,0 1-5-15,9 10-10 0,-9-17-2 0,-7 0 33 0,8 0-25 0,10 0 1 0,-18 0 24 16</inkml:trace>
  <inkml:trace contextRef="#ctx0" brushRef="#br0" timeOffset="376709.5751">11820 1047 33 0,'0'0'0'16,"-7"0"20"-16,-12 4 0 0,1 4-5 0,18-8-15 0,-6 17 12 15,-18-14-2-15,17 5-2 0,-17 10 0 0,24-18-8 0,-6 9 6 16,-18 11-1-16,22-13 0 0,-20 12-2 0,22-19-3 0,-3 8 3 16,-18 16 0-16,18-6 0 0,-4 0-1 0,7-18-2 0,-17 22 3 15,10-17-1-15,1 29 0 0,0-14-1 0,6-20-1 0,-7 24 1 16,2 2 0-16,5-4-1 0,0-1 1 0,0-21-1 0,0 25 0 16,0-3 1-16,5 6 0 0,-2-2-1 0,-3-26 0 0,6 27 0 0,-6-27 0 0,17 22 0 15,-10 3 0-15,10 1 1 0,-17-26-1 0,6 22 0 0,-6-22 0 0,24 24 0 16,-5-6 1-16,-4-14-2 0,-15-4 1 0,21 21 0 15,-1-16 1-15,3 3 0 0,1-3-2 0,-24-5 1 0,27 7 1 16,1-5-2-16,-1-2 0 0,-3 7 1 16,-24-7 0-16,27 5 0 0,-4-1 1 0,1 1 0 0,-3-5-2 15,-21 0 1-15,20 0 0 0,-20 0 0 0,20 0 0 0,-14 0 0 16,18 0-1-16,-24 0 1 0,7 0 1 0,-7 0-1 0,7 0 0 0,0 8 0 16,-1-3-3-16,2 2-1 0,-8-7 4 0,0 7-4 15,0 1 0-15,0-3 5 0,0-5-1 0,-4 20 1 16,-13-14 0-16,10 14-1 0,-19-16 1 0,5 4-1 0,21-8 0 0,-24 18 0 15,-3-18 1-15,3 0-1 0,-7 0 1 0,31 0-1 0,-26-1 0 16,-4-8 0-16,-5-11-1 0,9 10 0 0,26 10 1 0,-32-22 0 16,6 5 4-16,3 0 2 0,-5-8-1 0,28 25-5 0,-21-30 6 15,-3 1-5-15,6-1-1 0,13 0 0 0,5 30 0 0,-20-25 0 16,20-2 1-16,-6 1-2 0,-1 1 1 0,7 25 0 0,-5-21 0 16,5-4-1-16,0-2 1 0,0-1 0 0,0 28 0 0,5-30 1 15,-2 4-1-15,3-3 0 0,4 5 0 0,-10 24 0 0,7-25 1 16,13-2-1-16,-16-1 0 0,16 0 0 0,-20 28 0 0,7-27 0 15,15 5-1-15,-7 2 1 0,-4-1 0 0,-11 21 0 16,23-6 0-16,-6-3 0 0,4 3 1 0,-2 1-1 0,-19 5 0 16,21 0 0-16,0 0 0 0,-2 0 0 15,2 6 0-15,-21-6 0 0,21 5 0 0,-2 2-1 16,-11-2 1-16,8-2-1 0,-16-3 1 0,7 7 1 0,4-2-2 16,-1 2 2-16,-3-1-1 0,-7-6 0 0,7 4 1 15,-4 3-1-15,0-3-1 0,1 3 1 0,-4-7 0 0,3 3 0 16,-3 2 1-16,0-5-1 0,0 5 0 0,0-5 0 0,0 0 0 15,0 0 0-15,0 0 0 0,0-5 0 0,0 5 0 0,0 0 0 16,0-5-2-16,0 2 0 0,0-1-3 0,0 4 5 0,0-2-9 16,0 1-5-16,6 1-5 0,-1 0-10 0,-5 0 29 0,6 3-38 15,1-3 7-15,3 7-1 0,-10-7 32 0</inkml:trace>
  <inkml:trace contextRef="#ctx0" brushRef="#br0" timeOffset="377199.7207">12728 1497 88 0,'0'0'0'16,"-3"8"21"-16,3 10-11 0,-3-10-3 0,3-8-7 0,0 7 7 15,0-2 0-15,0-5 0 0,6 4-1 0,-6-4-6 0,8 0 5 16,11 0-2-16,-8 0 1 0,15 0-2 0,-26 0-2 0,18 0 2 16,6 0-1-16,0-2-1 0,0 0 2 0,-24 2-2 0,26-4 1 15,1 3 0-15,3-2 1 0,-2 3-1 0,-28 0-1 0,30 0 1 16,-3-2 0-16,2 2-1 0,0 0 1 0,-29 0-1 0,27 0 1 15,0 0-1-15,4-2-2 0,-5 1 0 0,-26 1 2 16,32 0-1-16,-3 0 2 0,6 0 2 0,-8 0-1 16,-27 0-2-16,26 3 2 0,3-3-2 0,-3 5 0 0,1 0 0 15,-27-5 0-15,30 0 1 0,-6 4-1 16,0-4 1-16,-1 0-1 0,-23 0 0 0,21 4 1 0,-4-4 0 16,4 5-1-16,-1-5 1 0,-20 0-1 0,17 0 1 15,3 0-1-15,-9 0 1 0,12 4-1 0,-23-4 0 0,7 0 0 16,0 4 0-16,2-4 0 0,-2 5 0 0,-7-5 0 0,8 4-1 15,-2-4 0-15,1 4-1 0,-4 0-2 0,-3-4 4 0,3 0-7 16,1 5-3-16,-1 0-3 0,-3 0-4 0,0-5 17 0,4 5-23 16,-4-5-7-16,0 0-2 0,-4-20 8 0,4 20 24 0,-7-7-26 0,7 7 26 15</inkml:trace>
  <inkml:trace contextRef="#ctx0" brushRef="#br0" timeOffset="377711.9571">13691 1318 56 0,'0'0'0'15,"0"4"37"-15,3 4-18 0,-3-8-19 0,0 4 11 16,0 1-2-16,0 2-1 0,0 1 1 0,0-8-9 0,0 5 8 16,3-3-2-16,1 5-2 0,3-4-1 0,-7-3-3 0,7 3 3 15,-1 5-1-15,15-2 1 0,-15 1-1 0,-6-7-2 0,24 19 1 16,-7-12 0-16,0-1 0 0,-1 11-1 0,-16-17 0 0,21 5 0 16,0-1 1-16,-5 18-1 0,3-20 1 0,-19-2-1 0,8 5 1 15,16 2-1-15,-17-4 0 0,15-3 0 0,-22 0 0 0,5 9 0 16,16-4 0-16,-15 2 1 0,4 11-1 0,-10-18 0 0,8 0 0 15,2 7 1-15,-4 11-2 0,1-14 1 0,-7-4 0 0,3 6 0 16,0 14 0-16,-3-13 1 0,4 1-1 0,-4-8 0 0,0 5 0 16,0 16 0-16,0-18 0 0,-7 4 0 0,7-7 0 15,-7 27 1-15,-9-22-6 16,8 15 2-16,-11-4-1 0,19-16 4 0,-8 5-5 16,-15 15 5-16,6-17 1 0,-4 3-1 0,21-6 0 0,-16 19 1 15,-2-19 0-15,12 5-1 0,-18-1 1 0,24-4-1 0,-3 6 0 16,-17-2 1-16,16-1-1 0,0-3 1 0,4 0-1 0,-6 7 0 15,-1-7 0-15,4 0 0 0,3 0 0 0,0 0 0 0,-3 0 1 16,3 0-2-16,0 0 0 0,0 0-1 0,0 0 2 0,0-2-5 16,0-3-3-16,3 5-2 0,13-3-6 0,-16 3 16 0,8-2-20 15,15-1-10-15,-12-9-5 0,5-11 9 0,-16 23 26 0,7-18-25 0,-7 18 25 0</inkml:trace>
  <inkml:trace contextRef="#ctx0" brushRef="#br0" timeOffset="379566.8429">14382 1017 58 0,'0'0'0'16,"0"6"33"-16,0 1-18 0,0-7-15 0,7 21 11 16,-1-21-2-16,-2 0-1 0,3 5-2 0,-7-5-6 0,7 0 8 15,9 0-1-15,-8 0-2 0,11 0 3 0,-19 0-8 0,18-2 3 16,-2-3 0-16,5 0 0 0,-1 5-1 0,-20 0-2 0,17-7 2 16,3 4-2-16,4-1 1 0,-4-3-3 0,-20 7 2 0,27-4 0 15,-3-2 1-15,1 1-5 0,-2 3 6 0,-23 2-2 0,20-3 1 16,0 1 0-16,1 2 6 0,-11-3-6 0,-10 3-1 0,20-4 2 15,-13-4-1-15,3 3 0 0,-4 5 0 0,-6 0-1 0,8-2 1 16,-8 2-1-16,3 0-1 0,-3 0-3 16,0 0 4-16,0 0-5 0,0 2-1 0,-3-2-2 15,-5 5-1-15,8-5 9 0,-6 0-11 0,-1 7-1 16,1-4-4-16,-1 2-2 0,7-5 18 0,-20 5-20 16,16-5-1-16,-16 0 2 0,14 0 4 0,6 0 15 0,-22 0-11 15,16-3 4-15,-18-2 4 0,17 0 2 0,7 5 1 0,-27-8-1 16,24 2 1-16,-18-2 1 0,15 3 0 0,6 5-1 0,-21-8 3 15,14 2 2-15,1-1 4 0,-12 2 5 0,18 5-14 0,0-5 16 16,-3 5-2-16,0 0-1 0,-4 0-3 0,7 0-10 0,0 0 10 16,0-4-1-16,0 4-2 0,0 0 1 0,0 0-8 0,0 0 6 15,7 0-1-15,-1 7 1 0,2-3-1 0,-8-4-5 0,8 18 6 16,-3-12-1-16,5-1 0 0,11 20 0 0,-21-25-5 0,6 7 3 16,13 0-1-16,-14 14 1 0,2-15-3 0,-7-6 0 0,20 27 1 15,-13-1 0-15,-1-2-1 0,12 1 3 0,-18-25-3 0,6 28 3 16,1-1-1-16,0 2 0 0,3 6-2 0,-10-35 0 0,7 30 0 15,-1 0 1-15,2 6 0 0,-1-5-1 0,-7-31 0 0,6 37 1 16,1 4 0-16,0-12 0 0,3 2-1 16,-10-31 0-16,10 24 0 0,-4-5 0 0,15 1 0 15,-18-3 0-15,-3-17 0 0,7 9 1 0,4 9-2 16,-2-12 1-16,-2 0 1 0,-7-6-1 0,21 7 1 16,-15-2 1-16,12-5-1 0,-12 0-1 0,-6 0 0 0,21 0 0 15,-15 0 0-15,11 0 0 0,-13 0 1 0,-4 0-1 0,16 0 0 16,-9 0 0-16,4-3 1 0,5-4-2 0,-16 7 1 0,7-17 1 15,4 9-1-15,6-15 0 0,-10 4 0 0,-7 19 0 0,9-26 1 0,-9 26-1 0,17-28 0 16,-10 0 1-16,0-7-1 0,-7 35 0 0,24-36 1 16,-18-3-1-16,15-9 1 0,-14 4-1 0,-7 44 0 0,19-42 1 0,-19 42-1 0,8-42 0 15,12 8 0-15,-13-2 1 0,-7 36-1 0,16-34-1 16,-9 7 1-16,10-2 0 0,-10 7 1 0,-7 22-1 0,6-26 0 16,5 6 0-16,-7-6 1 0,2 18-1 0,-6 8 0 0,7-21 0 0,-7 21 0 0,6-10 1 15,2 4-1-15,-5-12 0 0,0 16 0 0,-3 2 0 0,7-6 0 16,-1-1 0-16,-2 2 0 0,-4 5 0 0,4-7 0 0,-4 7 0 0,0-2 2 15,8-1-2-15,-8 3 0 0,0 0 0 0,2 0 1 0,-2 0-1 0,0 5 0 16,0 2 0-16,0 18 0 0,0-6 0 0,0-19 0 16,0 24 1-16,-2 2-1 0,-6 2 0 0,-13-1 0 15,21-27 0-15,-6 35-1 0,-15 1 2 0,4 2-1 16,-3 4 0-16,20-42 0 0,-24 36 0 16,0 4-1-16,0 1 0 0,-2 1 1 0,26-42 0 0,-27 46-1 15,-4-6 1-15,7 7 1 0,-3-5-1 0,27-42 0 0,-21 39 1 16,5 4-2-16,-5-9-2 0,15 7-7 0,6-41 10 0,-24 28-8 15,21-2 3-15,-4-6 0 0,-10-17 9 0,17-3-4 0,0 23 0 16,-7-19 0-16,4 2 0 0,0-2 0 0,3-4 0 0,-7 0 0 16,7 0 1-16,0-2-1 0,0-6 0 0,0 8 0 0,0-16 0 15,0 5 0-15,0-10 4 0,0 0 1 0,0 21-5 0,-4-21 5 16,1 3 1-16,-1-4-6 0,-2 4 0 0,6 18 0 0,-7-18 0 16,-10-4 0-16,13 3 0 0,-16 2 1 0,20 17-1 0,-3-20 0 15,-17-6 0-15,12-1 0 0,-11-1 0 0,19 28 0 0,-7-33-1 16,-10-2 0-16,10 0-1 0,-17-3 2 0,24 38 0 0,-6-37 0 15,-22-8-5-15,8 1 4 0,-1-1-1 0,21 45 2 0,-16-46-2 16,-5 6 6-16,1-1-3 0,3 14 0 0,17 27-1 0,-5-21 1 16,-14 4 0-16,16-5-1 15,-4 16 1-15,7 6-1 0,-6-10-1 0,2 2 1 0,0 6 2 16,4-1-1-16,0 3-1 0,-6-5 1 16,6 0 1-16,0 5-3 0,0 0 1 0,0 7-1 15,0-1 1-15,0 14 0 0,3-17-1 0,-3-3 1 0,7 27 0 16,0-9-1-16,0 3 0 0,2 3 0 0,-9-24 1 0,8 18 0 15,12 5 0-15,-14-1-1 0,12 2 0 0,-18-24 1 0,6 29-1 16,15 4 1-16,-11 2 0 0,10 4 0 0,-20-39 0 0,10 37 2 16,14 1-1-16,-17-6 1 0,13 4 0 0,-20-36-2 0,10 29 0 15,11 0 0-15,-18-5 0 0,18-5 0 0,-21-19 0 0,10 22 0 16,14-5 0-16,-18 0 0 0,15-12 0 0,-21-5 0 0,9 17 0 16,12-17 1-16,-14 8-2 0,17 10 2 0,-24-18-1 0,6 0 1 15,15 5 0-15,-15-5 0 0,11 0 0 0,-17 0-1 0,7-5-1 16,13-11 1-16,-12 6 0 0,11-15 0 0,-19 25 0 0,7-18 1 15,10-5-1-15,-10 1 1 0,17-4-2 0,-24 26 1 0,6-32 1 16,15 3-1-16,-15-7 0 0,15 0 2 16,-21 36-2-16,20-37-1 0,-16 6 3 0,16-7-3 0,-10 8 2 15,-10 30-1-15,17-34 0 0,-10-5 0 0,10 10 1 16,-11-4-1-16,-6 33 0 0,21-34 0 16,-14 4 1-16,10-5-2 0,-10 7 0 0,-7 28 1 0,6-26 1 15,11 6-1-15,-13 1 0 0,2 12 0 0,-6 7 0 0,10-24-1 16,-3 20 1-16,5-5 0 0,-10 0 0 0,-2 9 0 0,6-6 1 15,1-2-1-15,0 5 0 0,-3-4 0 0,-4 7 0 0,3-8 0 16,-3 7 0-16,3 1 0 0,1 0 0 0,-4 0 0 0,0 0 1 16,3 0-1-16,0 0 0 0,-3 4 1 0,0-4-1 0,0 7 0 15,0 13 1-15,-6-15-2 0,-1 17 1 0,7-22 0 0,-21 9-1 16,15 20 1-16,-12 0 1 0,12 2-1 0,6-31 0 0,-27 43 1 16,3-8-1-16,-3 9 0 0,-3-3 0 0,30-41 0 0,-31 46 0 15,1-3 0-15,0 5 0 0,-5-5 0 0,35-43 0 0,-26 47-1 16,-2-1 0-16,4 5 0 0,0-4 0 0,24-47 1 0,-20 46 1 15,0-4-2-15,3-3-1 0,10 1 0 0,7-40 2 0,-20 28-2 16,16-1 1-16,-2-2-4 0,-1-5 0 0,7-20 5 16,-6 21-5-16,1-16 0 0,2 12 4 0,3-11 2 15,0-6-1-15,-7 0 0 16,7 0 0-16,0-5 1 0,-3 0-2 0,3 5 1 0,0-8 0 16,-3-10 0-16,3 1 5 0,-7-4 0 0,7 21-5 0,-3-25 5 15,-1-2 0-15,-3 1-5 0,1-1 0 0,6 27 0 0,-7-27 0 16,1-2 0-16,-18-5-1 0,20 5 3 0,4 29-2 0,-7-39 1 15,-13-5 0-15,17 11 1 0,-14-8-2 0,17 41 0 0,-6-36-1 16,-16 2 0-16,16-4-5 0,-18 3 3 0,24 35 3 0,-7-41-2 16,-13 1 0-16,16 8 6 0,-12 4-4 0,16 28 0 0,0-23 0 15,-8 6 0-15,5 9 0 0,-3-8 0 0,6 16 0 0,-4-4 0 16,4-5 0-16,-3 2 0 0,3-1 0 0,0 8 0 0,0-6 0 16,0 3 0-16,0 3 0 0,0 0 0 0,0 0 0 15,0 0 0-15,0 0-1 0,3 0 1 0,-3 0 0 0,4 5 0 16,-4 2-1-16,3 1 0 0,0-6-2 0,-3-2 3 0,0 18-4 15,3-12-2-15,-3-3-3 0,0 16-2 0,0-19 11 0,0 7-17 16,0 10-10-16,-3 0-15 0,-24-17 1 0,27 0 41 0,-7 20-36 16,7-20 36-16</inkml:trace>
  <inkml:trace contextRef="#ctx0" brushRef="#br0" timeOffset="381042.6249">10530 2675 32 0,'0'0'0'0,"0"19"20"0,0 3-8 0,6 3-4 16,-6-25-8-16,8 21 6 0,11-21 0 0,-12 0-1 0,17 5 0 16,-24-5-5-16,17 0 4 0,3 0-2 0,1 0 1 0,-5-3-1 15,-16 3-2-15,20-6 1 16,1-11 0-16,-14 7 1 0,20-15-1 0,-27 25-1 0,16-17 2 16,5-5-1-16,-4 1 0 0,-10-6 0 0,-7 27-1 0,6-27 1 15,2 0-1-15,-8-3 1 0,0 7-1 0,0 23 0 0,0-21 1 16,-8 2 0-16,-8-4 0 0,10 7-1 0,6 16 0 0,-21-20 0 15,13 16 0-15,-10 1 1 0,13 1-1 0,5 2 0 0,-20 0 1 16,16 0-1-16,-12 5 0 0,8 4 0 0,8-9 0 0,-6 20 0 16,-1-12 0-16,0 18 0 0,5-4 0 0,2-22 0 0,-8 22 0 15,8 1 1-15,0 3-1 0,0-3-1 0,0-23 1 0,3 31 1 16,2-10-1-16,-3 6 0 0,5-6 0 0,-7-21 0 0,10 6 0 16,-3 21 1-16,4-23-1 0,-5 2 1 0,-6-6-1 0,20 18 0 15,-16-18 0-15,4 6 0 0,0-2 1 0,-8-4-1 0,18 5 0 16,-12-5 0-16,1 0 0 0,3 0 0 0,-10 0 0 0,7-2 1 15,0-5-1-15,-1-17 1 0,2 7-1 0,-8 17 0 16,10-23 0-16,0 5 0 0,7-7 0 0,-14 4 0 16,-3 21 0-16,7-20 0 0,9 1 0 15,-8 14 0-15,-2-2 0 0,-6 7 0 0,21-6 0 16,-13-2 0-16,7 5 0 0,-7 0 0 0,-8 3 0 0,23 0 0 16,-13 0 0-16,7 3 0 0,-11 5 0 0,-6-8 0 0,21 6 0 0,-21-6 0 0,6 24 0 15,2-20 1-15,0 15-1 0,-6-12 0 0,-2-7 0 0,6 21 0 16,-2-16 0-16,-1 15 0 0,-3-20 0 0,0 2 0 0,0-2 0 0,0 7 1 15,0 0-1-15,0-1 1 0,0-6-1 0,0 8 0 0,0-8 0 0,-3 6 1 16,-1-1 0-16,-2-5-1 0,6 0 0 0,0 0 0 0,0 0 0 0,-2-5 0 16,2-13-1-16,0 13 2 0,0 5-1 0,0-19 0 0,0 19 0 0,0-19 0 15,0 11-1-15,0-18 1 0,2 9-1 0,-2 17 1 0,6-18 0 16,1 10-1-16,4-11 1 0,-11 19 0 0,10-6 0 0,-10 6 0 0,17-4 0 16,-9 1 0-16,-3-1 0 0,16 4-1 0,-21 0 1 0,6 0 0 15,15 7 0-15,-13-3 0 0,-3 15 0 0,-5-19 0 0,17 5 0 16,-9 10 0-16,-2-7 1 0,1 11-1 0,-7-19 0 0,2 2 0 15,3 7 0-15,1 9 1 0,-6-18-1 0,0 0 0 0,0 7 0 16,0 0 0-16,0-7 0 16,0 5 1-16,0-5-1 0,0 0 0 0,-6 0 0 15,1 0 0-15,3-9 0 0,2 9 0 0,-7-5 0 0,1-6 0 16,2-10-1-16,4 14 0 0,0 7 1 0,0-27-1 16,0 18-1-16,0-13 1 0,4 15 1 0,-4 7 0 0,6-22-1 15,1 16 1-15,0-1-1 0,-1 1 2 0,-6 6-1 0,10-7-1 16,-2 4 1-16,-2 3-1 0,1 0 1 0,-7 0 0 0,10 0 0 15,-3 8 0-15,0 9 0 0,-1-13 0 0,-6-4 0 0,4 22 0 16,2-15 0-16,-3 15 0 0,4-14 0 0,-7-8 0 0,4 21 1 16,-1-14-1-16,4 18 1 0,-7-19 0 0,0-6-1 0,7 22 1 15,-4-15 0-15,1 15 0 0,3-16 0 0,-7-6-1 0,3 23 0 16,0-16 1-16,4 12-1 0,-7-14 1 0,0-5-1 0,3 7 0 16,0-1 0-16,-3-1 0 0,5-1 0 0,-5-4 0 0,0 5-1 15,0-5-1-15,2 0-2 0,-2 0-3 0,0 0 7 0,0-7-9 16,0 0-6-16,0-11-4 0,0 12-5 0,0 6 24 0,0-25-21 15,-7-6 3-15,4 14 6 0,3 17 12 0</inkml:trace>
  <inkml:trace contextRef="#ctx0" brushRef="#br0" timeOffset="381292.1663">11370 2009 20 0,'0'0'0'16,"-6"-4"19"-16,6-1-2 0,-5-3-5 0,5 8-12 0,0 0 10 16,0 0-2-16,0 8-1 0,5 11-1 0,-5-19-6 0,0 16 5 15,6 9 0-15,-3-1-3 0,4 8 1 0,-7-32-3 0,6 33 2 16,2 2-1-16,8 6 1 0,-9-2-1 0,-7-39-1 0,8 46 0 16,-2-5 1-16,1-1-1 0,2-5 1 0,-9-35-1 0,8 30-1 15,2-2 0-15,0-8-1 0,-4 0-2 0,-6-20 4 0,7 6-6 16,5 16-3-16,-7-22-5 0,2 4-6 0,-7-4 20 15,0 0-23-15,4 0 4 0,-2 0-3 0,-2 0 22 0</inkml:trace>
  <inkml:trace contextRef="#ctx0" brushRef="#br0" timeOffset="381669.9917">11390 2520 10 0,'0'0'0'0,"0"-6"11"0,0-1 1 0,0 7-12 16,0-6 15-16,6 4-2 0,2-1-2 0,-2 1-2 16,-6 2-9-16,7-5 7 0,3 2-2 0,7-6 0 15,-10 4-1-15,-7 5-4 0,20-10 2 16,-13-14 1-16,15 4-1 0,-6-12-1 0,-16 32-1 0,10-26 1 16,13-2 0-16,-16 6 0 0,14 0 0 0,-21 22-1 0,7-24 0 15,12 16 0-15,-12-9-1 0,10 13 0 0,-17 4 1 0,7 0-2 16,-1 0-3-16,6 0-3 0,-3 21-4 0,-9-21 12 0,7 3-15 15,0 20-4-15,1-17 0 0,-8 20 6 0,0-26 13 0,0 18-9 16,2 17-1-16,-2-35 10 0</inkml:trace>
  <inkml:trace contextRef="#ctx0" brushRef="#br0" timeOffset="381902.3782">11668 2653 5 0,'0'0'0'0,"0"-2"5"0,0-1 0 0,0-5 2 0,0-12 1 0,0 20-8 0,0-19 9 16,0 3 1-16,7-7 0 0,1 3 0 0,-8 20-10 0,2-22 9 15,4 3 0-15,1 2-1 0,0 7-1 0,-7 10-7 0,8-10 5 32,1-6-1-32,8 12-1 0,-10-5 0 0,-7 9-3 0,10-4 1 0,-4-1 1 15,15 5-1-15,-18 0 0 0,-3 0-1 0,8 7 0 16,-2-2 1-16,-1 3-1 0,-3 15 0 0,-2-23 0 0,6 7 0 16,-6 16 0-16,0-18-2 0,0 21-1 0,0-26 3 0,0 5-4 15,0 22-3-15,0-19-3 0,4-2-4 0,-4-6 14 0,3 17-17 16,0-17-2-16,1 0 2 0,-4-5 4 0,0 5 13 0,8-18-8 0,-6 10 1 0,-2 8 7 15</inkml:trace>
  <inkml:trace contextRef="#ctx0" brushRef="#br0" timeOffset="382224.4599">11926 2351 8 0,'0'0'0'16,"0"0"5"-16,0 7 2 0,0 0 2 0,0-7-9 0,0 18 12 16,-4-18 0-16,1 3-2 0,3 5-1 0,0-8-9 0,-8 19 7 31,8-11-2-31,-3 15-1 0,0-18 0 0,3-5-4 0,0 23 3 0,-7-18-1 0,7 21 0 0,-2-19 0 0,2-7-2 0,0 20 2 15,0-15-1-15,0 15 1 0,0-16-2 16,0-4 0-16,0 6 1 0,2-1-1 0,2-5 0 16,2 0 1-16,-6 0-1 0,3 0 0 0,5 0 0 0,-1-3 0 15,-1-5 0-15,-6 8 0 0,3-17-1 0,4 9 0 16,-7-12-1-16,7 10 1 0,-7 10 1 0,4-5-2 16,0-13 1-16,2 13 0 0,-3 3 0 0,-3 2 1 0,4-2-1 15,3 2 1-15,-7 0 0 0,6 4 0 0,-6-4 0 0,4 8 0 16,-1 11 0-16,3-15 0 0,-1 14 0 0,-5-18 0 0,6 5 1 15,1 14-1-15,-1-13 1 0,1 10 0 0,-7-16-1 0,6 0 1 16,-1 5-1-16,1-1 1 0,-2 1-1 0,-4-5 0 0,6 0 0 16,-3 0 0-16,2 0-1 0,-3 0-1 0,-2 0 2 0,7-2-5 15,0-1-4-15,-1-1-6 0,2-2-4 0,-8 6 19 0,0-11-20 16,0-13 5-16,2 19-1 0,-2 5 16 0</inkml:trace>
  <inkml:trace contextRef="#ctx0" brushRef="#br0" timeOffset="383159.8641">14605 1909 13 0,'0'0'0'16,"0"-3"12"-16,0 2 4 0,0 1-16 0,0 0 15 15,0 0-2-15,-3 0-2 0,-2 0-2 0,5 0-9 0,-8 20 8 0,8-20-8 0,-8 0 5 16,2 24 0-16,-1-19-1 0,1 3 0 0,6-8-4 0,-18 25 3 15,15-25 0-15,-3 5 1 0,6-5-4 0,-18 17 3 0,18-17-3 0,-6 5 2 16,-15 2 0-16,14 15 1 0,-9-17-1 0,16-5-2 0,-7 27 2 16,-13-20 0-16,12 20 0 0,2-22-1 0,6-5-1 0,-7 27 1 15,1-19 0-15,2 14-1 0,4-14 0 0,0-8 0 0,0 19 1 16,0-13-1-16,0 11 0 0,4-17 0 0,-4 0 0 0,6 4 0 16,1 1 0-16,-1-5 0 0,15 5 1 0,-21-5-1 0,7 7 0 15,10-7 0-15,-11 4 0 0,12-4 0 0,-18 0 0 0,6 0 0 16,18 3 0-16,-20 4 0 0,15-2 0 0,-19-5 0 15,8 3 0-15,11 3 0 0,-11-2 0 0,0 4-1 16,-8-8 1-16,5 6 0 0,2 11-1 16,-4-12 1-16,0 13 0 0,-3-18 0 0,4 3 0 0,-4 21 0 15,0-19 0-15,-7 20 0 0,7-25 0 0,-15 21 0 16,7-1 0-16,-13 0 0 0,1-4 0 0,20-16 0 0,-17 7 1 16,-3 12-1-16,-1-19-1 0,1 3 0 0,20-3 1 0,-17 5-2 15,-4-5-3-15,15 0-1 0,-11 0-2 0,17 0 8 0,-3 0-12 16,-1-2-3-16,4-4-5 0,0 2-5 0,0 4 25 0,0-10-22 15,0-12 5-15,0 16 4 0,0 6 13 0</inkml:trace>
  <inkml:trace contextRef="#ctx0" brushRef="#br0" timeOffset="384227.5623">14779 2143 6 0,'0'0'0'0,"-7"0"8"0,-10 0-1 0,17 0-7 0,-6 0 7 16,-12 6 1-16,14-3 0 0,-2 3-1 16,6-6-7-16,-21 8 8 0,18 10-1 15,-4-18-1-15,-13 17-1 0,20-17-5 0,-7 5 3 16,4 1 1-16,-4 12-1 0,4-14 0 0,3-4-3 0,-4 18 3 16,-3-11-1-16,7 16 0 0,-3-7 0 0,3-16-2 0,0 7 1 15,0 13 1-15,0-14-1 0,0 14 1 0,0-20-2 0,3 7 2 16,4 15-1-16,0-16 0 0,0 0 0 0,-7-6-1 0,6 6 0 15,12 0 1-15,-12-6-1 0,4 0 0 0,-10 0 0 0,17-8 0 16,-10-15 0-16,10 15-1 0,-9-14-1 0,-8 22 2 0,6-11-2 16,3-11 0-16,2 13-1 0,-4-16 0 0,-7 25 3 0,6-20-3 15,1 11 1-15,-3-11 0 16,3 15 1-16,-7 5 1 0,3-5-1 0,0-3 1 0,-3 5-1 0,4 1 1 16,-4 2 0-16,3 0 0 0,-3 0 1 0,3 5-1 0,-3 13 1 0,0-18-1 15,0 5 1-15,3 12 0 0,-3-10 0 0,5 14-1 0,-5-21 0 16,6 6 1-16,-2 12 0 0,2-14 0 0,1 3 0 0,-7-7-1 0,3 18 1 15,4-18 0-15,0 7 0 0,-1-1 0 0,-6-6-1 16,4 3 2-16,2 2-2 0,-1-5 1 16,1 0 0-16,-6 0-1 0,7 0 1 0,-1 0 0 0,1-5 0 15,0 4 0-15,-7 1-1 0,4-2 1 16,2 0-1-16,1-1 0 0,-4-4 1 0,-3 7-1 0,3-6 0 16,5-2 0-16,-5 3 0 0,0 2 0 0,-3 3 0 0,7-7 0 15,-4 2 1-15,2-3-1 0,-3 2 0 0,-2 6 0 0,0-7 0 16,7 1 0-16,-7-2 0 0,4-8 0 0,-4 16 0 0,3-4 0 15,0-4 0-15,0 1 0 0,1 5 0 0,-4 2 0 0,3-3 0 16,-3 3 0-16,3 0 0 0,2 8 0 0,-5-8 0 0,0 19 1 16,0-12-1-16,3 20 1 0,0-21-1 0,-3-6 0 0,0 28 1 15,7-20-1-15,-4 18 1 0,0-19 0 0,-3-7-1 0,7 22 1 16,-3-16-1-16,-1 14 1 0,1-15-1 0,-4-5 0 0,6 8 1 16,1-6-1-16,-3-2 1 0,3 0-1 0,-7 0 0 0,3 0 0 15,3-2 0-15,1-4 0 0,-1-1 0 0,-6 7 0 0,11-8 0 16,-4 1-1-16,-1-14 0 0,1 14 0 0,-7 7 1 0,8-22-2 15,-2 12-1-15,1-11 1 16,-1 12-1-16,-6 9 3 0,7-25-2 0,4 18 0 0,-5-16 1 16,1 16 0-16,-7 7 1 0,10-18-1 0,0 11-1 15,-3 1 2-15,0 2-1 0,-7 4 1 0,10-8-1 16,7 3 1-16,-14-2 0 0,4 4 0 0,-7 3 0 0,10-2 0 16,-3 2 0-16,-1 0 0 0,-2-2 0 0,-4 2 0 0,4 0 1 15,-1 0-1-15,-3 0 1 0,4-3-1 0,-4 3 0 0,0 0 1 16,0-3 0-16,0 3 0 0,0 0 1 0,0 0-2 0,0-2 1 15,-4 0 0-15,-3 1 0 0,0-1 0 0,7 2-1 0,-6 0 2 16,-12 0-1-16,15 0 1 0,-4 3 0 0,7-3-2 0,-6 4 2 16,-1 16-1-16,4-17 1 0,-4 15-1 0,7-18-1 0,-4 7 1 15,1 16 0-15,3-18 0 0,-7 18 1 0,7-23-2 0,0 6 1 16,0 15 0-16,0-16 1 0,4 17-2 0,-4-22 0 0,3 4 1 16,-3 13 0-16,7-17 0 0,0 6 0 0,-7-6-1 0,3 0 0 15,4 0 1-15,3 0 0 0,7-5-1 0,-17 5 0 0,7-8 0 16,-1-13 1-16,12 5-1 0,-18-8 0 0,0 24 0 15,6-16 0-15,4-10 0 0,-3 3 0 0,0-1 0 0,-7 24 0 16,3-30 0-16,-3 2 0 0,4-1 0 16,-1-4-1-16,-3 33 1 0,0-26 0 15,0-7-1-15,0-6 1 0,0 4 0 0,0 35 0 0,0-34-1 16,0 10 2-16,0 18-1 0,0 4-1 0,0 2 1 0,0-2 1 16,0 2-1-16,0 3 0 0,3 4 1 0,-3-7-1 0,3 21 0 15,-3 6 1-15,0 4-1 0,0 3 1 0,0-34-1 0,0 37 1 16,0-16-1-16,4 8 1 0,-4 0 0 0,0-29-1 0,4 25-1 15,-4 0 1-15,3-2 1 0,-3-4-1 0,0-19 0 0,5 21 1 16,-5-1-1-16,2-13 0 0,-2 9-1 0,0-16 1 0,0 0-2 16,3 7-3-16,0-3-2 0,1-4-5 0,-4 0 12 0,3 0-15 15,4 0-4-15,0-9-4 0,0-8 0 0,-7 17 23 0,6-8-16 16,-6-23 4-16,7 21 5 0,-7 10 7 0</inkml:trace>
  <inkml:trace contextRef="#ctx0" brushRef="#br0" timeOffset="384565.3604">15517 2040 3 0,'0'0'0'16,"0"-8"6"-16,0 8-6 0,0-5 7 0,-3-15 2 16,3 18 4-16,-7-8-1 0,7 10-12 0,-7-1 12 0,0-1-2 0,-10 2-2 15,11 0 0-15,6 0-8 0,-8 0 7 16,-7 3-2-16,11 7 0 0,-4-6 0 0,8-4-5 0,-6 21 3 16,-1-16 0-16,4 20-1 0,-1-18 0 0,4-7-2 0,0 21 1 15,0-14 1-15,0 9 0 0,0-8-1 0,0-8-1 0,0 19 1 16,0-16 1-16,4 5-1 0,-4 9 1 0,0-17-2 0,3 3 2 15,0 16-1-15,1-14 0 0,2 0 1 0,-6-5-2 0,4 19 1 16,4-15 0-16,-6 0 0 0,5 3 1 0,-7-7-2 0,6 7 0 16,2 0 0-16,-2-4 1 0,1 4-1 0,-7-7 0 0,3 5 1 15,4-5 0-15,4 0-2 0,-1-2 2 0,-10 2-1 0,6-7 0 16,5-11-1-16,5 11 0 0,-12-1-1 0,-4 8 2 0,7-23-2 16,-4 15-1-16,1-14 0 0,-1 12 0 0,-3 10 3 0,3-21-2 15,-3 14-1-15,3-2-2 16,-3-12-1-16,0 21 6 0,0-4-7 0,0-15 0 0,-3 12 0 0,-3-1 0 15,6 8 7-15,-7-25-8 0,-14 20-3 0,15-3-3 0,-15 0-2 16,21 8 16-16,-6-9-14 0,-18 4 4 16,17-18 4-16,-19 5 1 0,26 18 5 0,-8-5-3 0,8 5 3 0</inkml:trace>
  <inkml:trace contextRef="#ctx0" brushRef="#br0" timeOffset="384783.8477">14782 1833 55 0,'0'0'0'0,"0"0"36"0,0 7-30 0,0-7-6 0,0 6-5 16,0-6-3-16,0 0-9 0,0 0-7 0,0 0 24 0,0-8-22 15,0-2 1-15,0 10 21 0</inkml:trace>
  <inkml:trace contextRef="#ctx0" brushRef="#br0" timeOffset="405668.974">26038 8920 16 0,'0'0'0'0,"-28"-7"4"0,10-10-2 0,18 17-2 0,-18-7 1 15,10 1 0-15,2-15 0 0,-1 14 2 0,7 7-3 0,-7-10 2 16,1-7 1-16,-3 10 0 0,4 0-1 0,5 7-2 0,-8-10 1 16,3 5 1-16,0-4-1 15,-2 4 0-15,7 5-1 0,-6-7 2 16,-1 2 0-16,1 4 1 0,-1-3 1 0,7 4-4 0,-18 0 4 15,16 0 0-15,-6 0 0 0,-8 5 0 0,16-5-4 0,-6 5 4 16,-2-2 0-16,1 2 0 0,4-1-1 0,3-4-3 0,-6 4 4 16,-1 3-1-16,-14-7 0 0,21 0 0 0,0 0-3 0,-7 0 3 15,5 0-1-15,-2 3 1 0,-4-3-1 0,8 0-2 0,-3 0 1 16,3 0 1-16,-3-3-1 0,3 3 1 0,0 0-2 0,-3-2 1 16,3-3 0-16,0 1 0 0,0 3 0 0,0 1-1 0,0-8 1 15,0 5 0-15,0-2 0 0,0 0 0 0,0 5-1 0,0-3 1 16,0 3 0-16,0-5 1 0,0 4-1 0,0 1-1 0,0-5 1 15,0 4 0-15,0-1-1 0,0 2 1 0,0 0-1 0,0 0 0 16,0-2 1-16,0-1-1 0,0 3 1 0,0 0-1 16,0-5 1-16,0 0-1 0,6-4 0 0,1 2 0 0,-7 7 0 15,8-21 0-15,8 15 1 0,-10-14-1 0,4 12 0 16,-10 8 0-16,21-21 1 0,-11 5-1 16,15-2 0-16,-20 9 0 0,-5 9 0 0,22-24 0 15,-13 7 0-15,11 9 0 0,1-13 0 0,-21 21 0 0,7-11 0 16,13-5 0-16,-10 9 1 0,11-3-1 0,-21 10 0 0,17-9 0 15,-7-7 0-15,11 10 0 0,-16-1 0 0,-5 7 0 0,18-6-1 16,-14 4 1-16,2-3 0 0,-3 5-1 0,-3 0 1 0,4-5 0 16,-4 5 1-16,3 0-1 0,-3 0 1 0,0 0-1 0,0 0 1 15,-3 0 0-15,-4 0 0 0,7 0-1 0,-3 0 0 16,-14 5 0-16,13 0 0 0,-17-3 1 0,21-2-1 0,-6 0 0 16,-21 6 0-16,11-6 0 0,-5 4 0 0,21-4 0 0,-22 0 1 15,-1 4-1-15,-3-4 0 0,-1 6 0 0,27-6 0 0,-30 4 0 16,-1 4 0-16,-3-3 0 0,4 2 0 0,30-7 0 0,-35 7 1 15,5 0-1-15,-1-1 0 0,5-2 1 0,26-4-1 0,-27 7-1 16,-2-3 1-16,10-4 1 0,-2 4-1 0,21-4 0 0,-20 0 0 16,14 6 1-16,-19-6-1 0,19 0 0 0,6 0 0 15,-21 0 0-15,18 0 1 0,-3 0-1 0,-3 0 0 16,9 0 0-16,-2 0 1 0,-5-1-1 16,3 1 0-16,4 0 0 0,0 0 0 0,0 0 0 15,0 0 0-15,0-5 0 0,4 5 0 0,-4 0 0 0,4 0 1 16,-1 0-1-16,4 0 0 0,0 0 0 0,-7 0 0 0,10 0 0 15,-3-1 0-15,12-2 0 0,-11-1 0 0,-8 4 0 0,17-7 0 16,2 0 0-16,-2-15 0 0,5 17 0 0,-22 5 0 0,19-21 0 16,9 14 0-16,2-15 0 0,-3 12 0 0,-27 10 0 0,31-22 1 15,3 13-2-15,-4-16 1 0,6 18 0 0,-36 7 0 0,35-22 0 16,0 18 0-16,-5-17 1 0,4 17-1 0,-34 4 0 0,30-7 0 16,3-1 0-16,-5 0 0 0,3 5-1 0,-31 3 1 0,24 0-1 15,2-3 0-15,-2 3 0 0,-4 0 1 0,-20 0 0 0,17 0 0 16,-7 0 0-16,11 0 0 0,-14 0 0 0,-7 0 0 0,6 0 1 15,1 0-1-15,3-2 0 0,-2 0 0 0,-8 2 0 0,2 0 0 16,1 0 0-16,-3 0 0 0,0 0 0 0,0 0 0 16,0-3 0-16,-5 0 0 0,-16 3 1 0,21 0-1 0,-7-2 0 15,-17 2 1-15,3-2-1 0,-1 2 0 16,22 0 0-16,-27 0 1 16,-7 0 0-16,3 0 0 0,1 4 0 0,30-4-1 0,-35 3 0 15,0 2 1-15,5 0-1 0,-3-2 0 0,33-3 0 0,-34 8 0 16,1-3 1-16,-2 3-1 0,4-2 0 0,31-6 0 0,-32 8 1 15,1-3-1-15,1 0 0 0,1 1 0 0,29-6 0 0,-26 1 0 16,5 5 0-16,2-6 1 0,1 0-1 0,18 0 0 0,-7 0 0 16,-16 0 1-16,20 0-1 0,-4 0 0 0,7 0 0 0,-7 0 0 15,0-3 0-15,0 0 0 0,0 3 0 0,7 0 0 0,-6 0 1 16,2-1-1-16,-2-2 0 0,2 0 1 0,4 3-1 0,-3-3 0 16,-4 1 0-16,7 2 0 0,0 0 0 0,0-2 0 15,0 2 0-15,0 0 0 0,0 0 1 0,0 0-1 0,3 0 0 16,1 0 0-16,3 0 0 0,12 0 0 0,-19 0 0 0,8 0 0 15,9 0 0-15,-7 0 0 0,16 0 0 0,-26 0 0 0,22 0 0 16,0 0 0-16,6 0 0 0,-1 0 0 0,-27 0 0 0,34-3 0 16,-4-1 0-16,3 0 0 0,-2-2 0 0,-31 6 0 15,39-5 0-15,-5 0 0 0,3 2 0 0,-4-2 0 16,-33 5 0-16,36-3 0 0,-1 0 0 16,0-2 1-16,-1 3-2 0,-34 2 1 0,30-3-1 15,1 0 0-15,-1 1 0 0,-7-3 1 0,-23 5 0 0,24-4 0 16,0 3 0-16,-7-2 0 0,-11 3 0 0,-6 0 0 0,21-1 1 15,-14-2-1-15,0 1 0 0,-1-1 0 0,-6 3 0 0,6-2 0 16,-6-1 0-16,0 0 0 0,0 0 0 0,0 3 0 0,0-1 0 16,-3-2 1-16,-13 3-1 0,9-2 0 0,7 2 0 0,-23 0 0 15,2 0 1-15,-3 0-1 0,-4 5 0 0,28-5 0 0,-33 7 1 16,-4-2 0-16,0 15 0 0,-4-16 0 0,41-4-1 0,-41 16-1 16,1-8 1-16,-1 8 1 0,-3-12-1 0,44-4 0 0,-45 23 0 15,5-22 0-15,-1 8 0 0,1 8 0 0,40-17 0 0,-38 0 0 16,5 3 0-16,-1 3 0 0,3 0 0 0,31-6 0 0,-27 0 1 15,0 0-2-15,3 0 1 0,1 0 1 0,23 0-1 0,-17 0-1 16,0 0 2-16,-4 0-1 0,18 0 0 0,3 0 0 0,-17 0 0 16,14 0 0-16,-5 0 0 0,3 0 0 15,5 0 0-15,-8 0 0 0,4 0 0 0,2 0 0 0,-5 3 0 16,7-3 0-16,-4 5 0 0,4-5 0 0,0 0 0 16,0 5 0-16,-3-5 0 0,3 0 0 0,0 2 0 0,0-2 0 0,0 0 0 15,0 7 1-15,0-7-1 0,0 0 0 0,0 0 0 0,7 0 0 16,0 0-1-16,-1 0 1 0,-6 0 0 0,8-5 1 0,-8 5-1 0,9-2 0 15,0 0 0-15,9-6 0 0,-18 8 0 0,7-5 0 0,-7 5 0 0,18-12 0 16,-9-3 0-16,12 7 0 0,-4-12 0 0,-17 20 0 0,19-11 0 16,3-13 0-16,-6 5 0 0,-16 19 0 0,23-19 0 0,-23 19 0 0,25-20 0 15,-6-4 0-15,6 2 0 0,-25 22 0 0,24-26 0 0,-24 26 0 0,26-28 0 16,2 1 0-16,-5 0 0 0,-23 27 0 0,26-27 0 0,-26 27 0 0,22-27 0 16,1 3 0-16,-3-2 0 0,-20 26 0 0,21-20 0 0,-21 20 0 0,10-7 0 15,11-14 0-15,-16 13 0 0,7 3 0 0,-12 5 0 0,10-7 0 16,-7 0 0-16,4 0 1 0,-7 7-1 0,7-3-1 0,-7 3 1 0,3-4 0 15,0 3 0-15,-3-2 0 0,4 3 1 0,-4 0-1 0,0-2 0 16,0 2-1-16,0 0 1 0,-4 0 0 0,4 0 0 16,-6 5 0-16,-1 3 0 0,-13-3 0 0,12 13 0 15,8-18 0-15,-22 6 0 0,4 18 0 0,-3-8 0 0,-1 7 0 16,22-23 0-16,-24 19 1 0,-7 7-1 16,4 1 0-16,-4-2 0 0,31-25 0 0,-27 27 0 15,-3-3 0-15,2 0 0 0,9-3 0 0,19-21 0 0,-22 17 0 16,5-9 0-16,11 12 0 0,-19-13 0 0,25-7 0 0,-5 16 0 15,-3-11 0-15,-9 0 0 0,17-1 0 0,0-4 0 0,-2 5 0 16,2 0 0-16,0-3 0 0,0 4 0 0,0-6 0 0,0 7 0 16,0-4 0-16,0 5 0 0,0-3 0 0,0-5 0 0,2 22 0 15,2-17 0-15,4 13-1 0,-3-10 1 0,-5-8 0 0,8 21 0 16,-3-14 0-16,7 17 1 0,-5-18-1 0,-7-6 0 0,20 24 0 16,-14-16 0-16,15 19 0 0,-14-20 0 0,-7-7 0 0,23 27 0 15,-6-20 0-15,1 14 0 0,1-14-1 0,-19-7 1 0,21 6 0 16,0 13 0-16,-2-16 1 0,5 4-1 0,-24-7 0 0,23 7 0 15,-2-1-1-15,3 2 2 0,0-6-2 0,-24-2 1 0,21 9 1 16,1-5-1-16,-1 4-1 0,-1-1 2 0,-20-7-1 0,16 7-1 16,3-1 2-16,-11 1-1 0,14-1 0 0,-22-6 0 15,7 7 0-15,10-1 0 16,-15 2 0-16,6-4 0 0,-8-4 0 0,5 4 0 16,4-4 0-16,-3 0 0 0,-3 5 0 0,-3-5 0 0,0 0 0 15,4 0 0-15,-1 0 0 0,-3 0 0 0,0 0 0 0,0-2 0 16,-7-4 0-16,1 2 0 0,-1-3 0 0,7 7 0 0,-18-5 0 15,13-3 1-15,-16 3-2 0,14-3 2 0,7 8-1 0,-23-8 0 16,1 1 0-16,3 0 0 0,-1-1 0 0,20 8 0 0,-24-2 0 16,3-6 0-16,-2 4 0 0,2-2 0 0,21 6 0 0,-24-8 0 15,5-7 0-15,1 7 0 0,-3-11 0 0,21 19 0 0,-17-8 0 16,1-13 1-16,-4 4-1 0,3 8 0 0,17 9 0 0,-8-22 0 16,-15 5 0-16,16 9 0 0,-16-12 0 0,23 20 0 0,-3-7 0 15,-4-9 0-15,4 9 0 0,-6 0 0 0,9 7 0 0,-2-7 0 16,-5-2 0-16,7 2 0 0,0 2 0 0,0 5 0 0,-4-8 0 15,4 2 0-15,0 5 0 0,0-2 0 0,0 3 0 0,0-3 0 16,0 0 0-16,4 3 0 0,-4-2 0 0,0 2 0 0,7 0 0 16,0 0 0-16,0 8 0 0,3 11 0 15,-10-19 0-15,21 7 0 0,-15 15 0 0,15-3 0 0,-5 1 0 16,-16-20 0-16,20 26 0 0,1-2 0 16,-4 1-1-16,4 2 1 0,-21-27 0 0,16 26 0 15,0-2 0-15,1-1 1 0,4 2-1 0,-21-25 0 0,21 18 0 16,-14 3 0-16,17-5 0 0,-18-8-1 0,-6-8 1 0,24 21 0 15,-17-15 0-15,-1 0 0 0,5-3 0 0,-11-3 0 0,9 6 1 16,-2-6-1-16,-3 0 0 0,-2 0 0 0,-2 0 0 0,0 0 0 16,3-8 0-16,1-8 1 0,-4-2-1 0,0 18 0 0,0-22 0 15,-7-3 0-15,1-7 0 0,-1-5 1 0,7 37-1 0,-17-40 0 16,11-2 0-16,-12 3 0 0,11-4 0 0,7 43 0 0,-19-37 0 16,15 1 0-16,-12 2 0 0,9 7 0 0,7 27 0 0,-8-26 1 15,-8 3-1-15,16 7 0 0,-4-4 0 0,4 20 0 0,-6-9 0 16,6-12 0-16,-4 15 0 0,4-12 0 0,0 18 0 0,0-6 1 15,0-5-2-15,0 4 1 0,4-1 0 0,-4 8 0 0,0-5 0 16,4-2 0-16,2 4 0 0,1-1 0 0,-7 4 0 0,3-3 0 16,3-4 0-16,4 7 0 0,1-3 0 15,-11 3 0-15,18-3 0 0,-16 3 0 0,5 6 0 16,11 1 0-16,-18-7 0 0,5 7 0 0,3 16 0 16,-2-17 0-16,5 27 0 0,-11-33 0 0,6 27 0 0,1 1 0 15,-1 0 0-15,-3 2 0 0,-3-30 0 0,4 33 0 16,4 1 0-16,-8-3 0 0,2 1 0 0,-2-32 0 0,5 27 0 15,-5-1 0-15,0-5-1 0,0 0 2 0,0-21-1 0,0 19 0 16,0-12 0-16,0-1 0 0,0 1 0 0,0-7 0 0,0 5 0 16,0-1 0-16,0-4 0 0,0 0 0 0,0 0 0 0,-5 0 1 15,0-6-1-15,0-10 0 0,-2 6 0 0,7 10 0 0,-6-27 0 16,-14 3 0-16,20 3 0 0,-7-6 1 0,7 27-1 0,-3-31 0 16,-19-1-1-16,19 3 1 0,1-2 0 0,2 31 0 0,-7-34 1 15,1 4-2-15,2-3 2 0,-4 4-1 0,8 29 0 0,-6-27 0 16,0 1 0-16,-1 7 0 0,-1 9 0 0,8 10 0 0,-6-6 0 15,-1-1 0-15,0 6 0 0,5 1 0 0,2 0 0 0,-8 3 0 16,4 17 0-16,-2-15 0 0,3 29 0 0,3-34 0 16,-8 28 0-16,3 4 0 0,0 4 0 0,-1-1 0 15,6-35 0-15,-3 34 0 0,-4 4 0 0,3-7 0 16,4-1 0-16,0-30 0 0,-2 26 0 0,2-1 0 16,0-3 0-16,0-15 0 0,0-7 0 0,0 24 0 15,0-17 0-15,0 0 0 0,0 0 0 0,0-7 0 0,0 3 0 16,0-3 0-16,0 0 0 0,0 0 0 0,0 0 0 0,0 0 0 15,0-10 0-15,0-14 0 0,0 5 0 0,0 19 0 0,0-24 0 16,0-7 0-16,0-4 0 0,0-4 0 0,0 39 0 0,0-42 1 16,0-2-2-16,0 2 1 0,-8-6 0 0,8 48 0 0,0-40 0 15,-4 7 1-15,4 4-1 0,-3 7 0 0,3 22 0 0,-6-5 0 16,3-3 0-16,-2 5 0 0,3 3 0 0,2 0 0 0,-7 3 0 16,0 17 0-16,0 1 0 0,0 7-1 0,7-28 1 0,-2 36 0 15,-6 3 0-15,4 2 0 0,-2-3 1 0,6-38-1 0,-3 38 0 16,3-4 0-16,0 3 0 0,0-5 0 0,0-32 0 0,0 25 0 15,0 1-1-15,0-1 2 0,0-7-2 0,0-18 1 0,0 16 0 16,0-8 0-16,0 11 0 0,0-18 1 0,0-1-1 0,0 7 0 16,0-7 0-16,-3 0 0 0,3 0 0 0,-5-7 0 15,5 0 0-15,-5-15 0 16,5 3 0-16,0 19 0 0,-4-24 0 0,4-1 0 16,0-1 0-16,-5-4 0 0,5 30 0 0,0-27 0 15,0-3 0-15,0 6 0 0,0 7 0 0,0 17 0 0,0-11 0 16,0 2 0-16,0 4 0 0,0-1 0 0,0 6 0 0,0 0 0 15,0 0 0-15,0 0 0 0,0 7 0 0,0-7 0 0,0 21 0 16,0-14 0-16,5 19 0 0,-1-1 0 0,-4-25 0 0,0 26 0 16,3 6 0-16,-1 3 0 0,6 0 0 0,-8-35 0 0,6 37 0 15,1 1 0-15,-3-4 0 0,2-3 0 0,-6-31 0 0,7 23 0 16,0-4 0-16,0-13 0 0,0 12 0 0,-7-18 0 0,2 0 0 16,3 0 0-16,-2 0 0 0,0 0 0 0,-3 0 0 0,3-3 1 15,4-5-1-15,-3-15-1 0,0 4 1 0,-4 19 0 0,0-26 0 16,0-5 0-16,0-1 0 0,0 0 0 0,0 32 0 0,0-32 1 15,0 0-1-15,0 4 0 0,-4 1 0 0,4 27 0 0,-4-24 0 16,4 3 0-16,-7 13 0 0,4-12 0 0,3 20 0 0,0-6 0 16,0 3 0-16,0-1 0 0,0 1 0 15,0 3 0-15,0 0 0 0,0 0 0 0,0 19 0 16,0-14 0-16,0-5 0 0,0 29 0 0,3-6 0 16,4 7 0-16,1-2 0 0,-8-28 0 0,6 27 0 15,1 7 0-15,-2-6 0 0,4 2-1 0,-9-30 1 0,5 26 0 16,3 2 0-16,-5-6 1 0,3-3-1 0,-6-19 0 0,8 7 0 15,-2 13 0-15,1-20 0 0,0 4 0 0,-7-4 0 0,0 0 0 16,2 0 0-16,2 0 0 0,-4-4 0 0,0 4 0 0,0-20 0 16,0 1 0-16,0-7 0 0,0-3 0 0,0 29 0 0,-6-31 0 15,3-6 0-15,-1 0 0 0,-3 2 0 0,7 35 0 0,-2-35 0 16,-2-6 1-16,-4 10-1 0,5 2-1 0,3 29 1 0,0-29 1 16,0 9-2-16,-3 11 2 0,3-10-1 0,0 19 0 0,0-1 0 15,0-6 0-15,0 5 0 0,0 2-1 0,0 0 1 0,0 0 0 16,0 9 0-16,0 5 0 0,3 6 0 0,-3-20 0 0,3 20 0 15,5 6 1-15,-2 1-1 0,1 4-1 0,-7-31 1 0,7 32 1 16,-1 0-2-16,2 0 1 0,-1 5 0 0,-7-37 0 16,6 34 0-16,0-1 0 0,2 0 0 15,-2-5 0-15,-6-28 0 0,4 29 1 0,3-5-2 0,-2-4 1 0,-1-3 0 16,-4-17 0-16,5 7 0 16,0-1 0-16,0 2 0 0,-2-8 1 0,-3 0-1 0,3 0-1 15,0-7 2-15,1-12-2 0,-4-3 1 0,0 22 0 0,0-28 1 16,0-7-1-16,0-1 0 0,0-10 0 0,0 46 0 0,0-46 0 15,0-2 0-15,0 0 0 0,0-1 0 0,0 49 0 0,0-53 0 16,0 5 0-16,0-4 0 0,4-1-1 0,-4 53 1 0,3-50 0 0,-3 50 0 0,0-42 0 16,3 10 0-16,0 9 0 0,-3 23 0 0,0-24 0 0,0 24 0 0,4-5 0 15,-4-14 0-15,3 16 0 0,-3 1 0 0,0 2 0 0,0-3 0 16,4 3 0-16,-2 0 0 0,-2 0 0 0,0 18 0 0,0-18 0 0,3 18 0 16,1 5 0-16,-4 3 0 0,5 10 0 0,-5-36 0 0,0 42 0 15,3 4 0-15,-3 4 0 0,0 3-1 0,0-53 1 0,2 51 0 16,3 0 0-16,-5 5 0 0,0-56 0 0,0 55 0 0,0-55 0 0,0 55 0 15,3-1 0-15,-3 0 0 0,0-54 0 0,0 45 0 0,0-45 0 0,3 46 0 16,-3-11 0-16,2 0 0 0,-2-6 0 0,0-29 0 0,0 24 0 16,0-9 0-16,5-10 0 0,-1 2 0 15,-4-7 0-15,0 4 0 0,3-4 0 0,-3 0 1 0,0 0-1 16,0 0 0-16,0-6 0 0,0-19 0 16,0-2 0-16,0-6 0 0,0 33 0 0,-3-39 1 15,-6-2-1-15,7-4-1 0,-4-6 2 0,6 51-1 0,-7-55 0 16,-1-2 0-16,1-6 0 0,1 2-1 0,6 61 1 0,-7-61 1 15,1 0-1-15,3 3 0 0,-1 4 0 0,4 54 0 0,-7-43 0 16,4 8-1-16,0 12 1 0,-2 13 0 0,5 10 0 0,-5-8 1 16,5 2-1-16,-5 6-1 0,1 0 1 0,4 0 0 0,0 3 0 15,0 15 0-15,0-12 0 0,0 29 0 0,0-35 0 0,0 27 0 16,0 6 0-16,9 3 0 0,-4 5 0 0,-5-41 0 0,8 42 0 16,-2-3 0-16,5 0 0 0,-5-2 0 0,-6-37 0 0,7 36 0 15,-1 0 0-15,1-3 0 0,-2 4 0 0,-5-37 0 0,3 31 0 16,-1 4 0-16,-2-6 0 0,0-1 0 0,0-28 0 0,0 28 0 15,-2-8 0-15,-6-1 0 0,4-11 0 0,4-8 0 0,-3 19 0 16,3-19 1-16,-6 7-1 0,6-7 0 0,0 0 0 0,-3 0 0 16,3 0 0-16,-4-5 0 0,-2-11 0 0,6 16 0 15,0-18 0-15,-3-5 0 0,3-4 0 16,0 0 0-16,0 27 0 0,-4-40 0 16,-3 2 0-16,7-7 0 0,0-5 0 0,0 50 0 0,-3-46 0 15,3-1 0-15,0 2 0 0,-3 6 1 0,3 39-1 0,0-37 0 16,-5 6 0-16,5 4 0 0,-5-2 0 0,5 29 0 0,0-24 0 15,-5 8 0-15,5 6 0 0,0 3 0 0,0 7 0 0,-4-8 0 16,4-3 0-16,0 5 0 0,0-1 0 0,0 7 0 0,0-5 0 16,0 0 0-16,0-1 0 0,0 3 0 0,0 3 0 0,0-3 0 15,0 0 0-15,0 1 0 0,0 0-1 0,0 2 1 0,0 0 1 16,0 0-1-16,0 0-1 0,0 0 2 16,-3 7-1-16,1-1 0 0,-5 17 0 0,7-23 0 0,-6 18 0 15,-12 3 0-15,15 6-1 0,-15 3 1 0,18-30 0 0,-6 31 0 16,-10 4 1-16,12-6-1 0,-4 5 0 0,8-34 0 0,-6 33 0 15,3-3-1-15,-5-4 1 0,8 1 0 0,0-27 0 0,-2 23 0 16,2-2 0-16,-3 3 0 0,3-3 0 0,0-21 0 0,0 16 0 16,0-11 0-16,0 19 0 0,0-20 1 15,0-4-1-15,3 6-1 0,-1-3 2 16,-2 2-1-16,5-5 0 0,-5 0 0 0,0 0-1 0,3 0 1 16,-3 0 0-16,0 0 0 0,0 0 0 0,0 0 0 15,0 0 1-15,0-3-1 0,0 3 0 0,0-5 0 16,0-2 0-16,0-2 0 0,0-14 0 0,0 23 0 0,0-8 0 15,0-13 0-15,0-1 0 0,0 3 0 0,0 19 0 0,-3-20 0 16,3-7 0-16,0 7 1 0,0-1-2 0,0 21 1 0,0-21 1 16,0 2-1-16,0 3 0 0,0 9-1 0,0 7 1 0,0-19 1 15,0 13-1-15,0-3-1 0,-5 0 1 0,5 9 0 0,0-6 0 16,-5-3 0-16,5 4 0 0,-5-4 1 0,5 9-1 0,-4-10-1 16,-1 5 1-16,1 2 0 0,1-2 0 0,3 5 0 0,-6-1 0 15,2 1 1-15,0 0-2 0,-3 0 2 0,7 0-1 0,-6 6-1 16,3-1 1-16,-4 11 0 0,0-7 0 0,7-9 0 0,-7 17 0 15,0-9 0-15,0 13 0 0,1-15 0 0,6-6 0 0,-8 23 1 16,-9-18-1-16,17 22-1 0,-2-20 1 0,2-7 0 0,0 27 0 16,0-19 0-16,0 19 0 15,0-10 0-15,0-17 0 0,0 20 0 0,0-3 0 0,2 5 0 0,3-4 0 16,-5-18 0-16,3 16 0 16,3 5 0-16,-3-15 1 0,5 10-2 0,-8-16 1 0,6 6 0 15,1-3 0-15,-3 1 0 0,1 2 0 0,-5-6 0 0,5 0 1 16,-1-2-2-16,-1-3 2 0,-3-1-2 0,0 6 1 0,2-21 0 15,3 14 0-15,-5-19 0 0,0 4 1 0,0 22-1 0,0-25 0 16,0 4 0-16,-5-6-1 0,3 0 1 0,2 27 0 0,-7-24 0 16,2-1 1-16,3 4-1 0,-5-1 0 0,7 22 0 0,-3-19 0 15,-1 10 0-15,-2-12 0 0,6 17 0 0,0 4 0 0,-4-4 0 16,4-2 0-16,0 6 0 0,0 0 0 0,0 0 0 0,0 0 0 16,0 0 0-16,0 7-1 0,0 10 1 0,0-17 0 0,4 7 0 15,2 14 0-15,1-12 0 0,0 19 0 0,-7-28 0 0,21 18 0 16,-18 5 0-16,3-5 0 0,11 2 0 0,-17-20 0 0,7 19 0 15,2 1 0-15,10-1 0 0,-13 3-1 0,-6-22 1 0,6 21 1 16,12 0-1-16,-11-1 0 0,-2 0 0 0,-5-20 0 16,12 15 0-16,-5-9 0 0,-1 17 0 15,-3-18 0-15,-3-5 0 0,3 8 0 0,1-6 0 0,-4 7 0 0,0-7 0 16,0-2 0-16,0 5 0 16,0-5 0-16,-4 0 0 0,4 0 0 0,-6-3 0 15,-10 1 0-15,11-6 0 0,-15-10 1 0,20 18-1 0,-6-5 0 16,-14-13 0-16,13 11 0 0,-17-18 0 0,24 25 0 0,-6-19 0 15,-15 0-1-15,13 2 1 0,-15 1 1 0,23 16-1 0,-7-10-1 16,-10-12 2-16,14 16-1 0,-3-15 0 0,6 21 0 0,-19-4 0 16,14-15-1-16,1 13 1 0,-3-1 0 0,7 7 0 0,-6-8 1 15,2 0-1-15,-3 1 0 0,4-2 0 0,3 9 0 0,-3-2 0 16,3-3 0-16,-8 1 0 0,8 1-1 0,0 3 1 0,0 0 1 16,0 10-1-16,0-10 0 0,0 14 0 15,5-8 0-15,1 12 0 0,0-13 0 0,-6-5 0 0,8 25 0 16,9-21-1-16,-12 21 1 0,7-18 0 0,-12-7 0 0,19 27 0 15,-7-11 0-15,11 2 0 0,-6 3 1 0,-17-21-1 0,21 18 0 16,-5 3-1-16,0-4 1 0,5 0 0 0,-21-17 0 0,21 19 0 16,-4 0 0-16,-1-3 0 0,5-9 0 15,-21-7 0-15,7 27 0 0,12-22 0 0,-11 18 0 16,-5-17 0-16,-3-6 0 0,11 19 0 0,-5-13 0 16,1 9 0-16,-4-15 0 0,-3 0 0 0,0 7 0 15,4-4 0-15,-4 1 1 0,0-4-1 0,-7 0 0 16,0 0 0-16,-13-2 0 0,20 2 0 0,-8-5 0 15,-11-2 0-15,-2-14 0 0,0 13 0 0,21 8 0 0,-19-24 0 16,-6 4 0-16,3-2 0 0,-3 0 1 0,25 22-1 0,-23-26-1 16,-1-3 2-16,-4 0-2 0,9-2 1 0,19 31 0 0,-24-32 0 15,6 0 0-15,1 11 0 0,12 0 0 0,5 21 0 0,-22-18 0 16,19 9 0-16,-3-14 0 0,-14 18 0 0,20 5 0 0,0-8 0 16,-4 1 0-16,1-2 0 0,0 7 0 0,3 2 0 0,-9-2 0 15,9-1 0-15,0 3 1 0,0 0-2 0,0 0 1 0,0 5 0 16,5-3 0-16,2 7 0 0,-7-9 0 0,7 18 0 15,-1-11 0-15,14 18 0 0,-13-8 0 0,-7-17 0 0,21 19 0 16,-5 7 0-16,-9 6 0 0,19-3 0 0,-26-29 0 0,22 34 0 16,-1-2 0-16,2-1 0 0,-3-1 0 15,-20-30 0-15,20 32 0 0,0-5-1 16,-2 1 1-16,-1-5 0 0,-17-23 0 0,20 24 1 16,-14-8-1-16,15-8 0 0,-15 10 0 0,-6-18 0 0,12 7 0 15,-6-1 0-15,3 2-1 0,-2-5 1 0,-7-3 0 0,8 4 1 16,-6-4-1-16,-2 0 0 0,5-2 0 0,-5 2 0 0,0-5 0 15,0-3 0-15,-7-11 0 0,-10-1 0 0,17 20 0 0,-7-21 0 16,-14 0 0-16,5-7 0 0,-5 0 1 0,21 28-1 0,-17-29 0 16,-4-7 0-16,2 1 0 0,-2-3 0 0,21 38 0 0,-16-38 0 15,-5 1 0-15,14 8 0 0,-17 3 0 0,24 26 0 0,-6-19 0 16,-11 11 0-16,12-11 0 0,0 17 0 0,5 2 0 0,-7-7 0 16,1 3 0-16,6 2 0 0,-8-1-1 0,8 3 1 0,0 0 1 15,0 5-2-15,0 0 2 0,8 15-1 0,-8-20 0 0,6 7-1 16,15 20 1-16,-16-6 0 0,16 5 0 0,-21-26 0 0,17 25 0 15,4 5 0-15,-5-2 0 0,5 1 0 0,-21-29 0 0,21 27 0 16,-2-3 0-16,5-3 0 0,-3 2 0 0,-21-23 0 0,23 21 0 16,-2-1 0-1,-2-16 0-15,-1 21 0 0,-18-25 0 0,20 2 0 0,-14 6 0 0,16-3 0 16,-16 1 0-16,-6-6 0 0,2 5 0 0,10-2 0 16,-6-3 0-16,1 5 0 0,-7-5 0 0,4 0 0 15,-2 0 0-15,2-1 0 0,-4-3 0 0,0 4 0 0,0-3 0 16,0 3 0-16,0-3 0 0,0 0 0 0,0 3 0 0,0-6 0 15,-4-1 0-15,2 2 0 0,2 0 0 0,0 5 0 0,-7-9 1 16,3 6-1-16,1-7-1 0,-3-7 1 0,6 17 0 0,0-7 0 16,-4-13 0-16,4 13 1 0,-5-18-1 0,5 25 0 0,0-10 0 15,0-17-1-15,0 12 1 0,0-6 1 0,0 21-1 0,0-20-1 16,0 1 2-16,9 0-2 0,-9 11 1 0,0 8 0 0,3-24 0 16,0 14 0-16,-3-12 0 0,0 15 0 0,0 7 0 0,0-19 0 15,0 13 1-15,0-1-1 0,0-9-1 0,0 16 1 0,0-2 1 16,0-6-1-16,-6 3 0 0,6-1 0 0,0 6 0 0,0-3 0 0,0 3 0 0,0-3 0 15,0 2 0-15,0-1 0 0,0 2 0 0,3-2 0 0,-3 2 0 0,3-2 0 16,-3-1 0-16,3 1 0 0,1 2 0 0,-4 0 0 0,7 0 0 16,-1 0 0-16,2 0 0 0,-8 0 0 15,5 0 0-15,-5 0 0 0,11 0 0 0,-4 0 0 0,13 0 0 16,-16 0 0-16,-4 0 0 0,10 0 0 16,10 0 0-16,-13 5-1 0,-7-5 1 0,17 4-1 0,-17-4 1 0,7 3-1 15,12-3 0-15,-11 0 1 0,15 0 0 0,-23 0 0 0,7 0 0 16,13 0 0-16,-13 0 0 0,14 0 0 0,-21 0 0 0,10 0 0 15,11 0 0-15,-16-1 0 0,20-1 0 0,-25 2 0 0,7-4 0 16,17-1 0-16,-6 2 1 0,-6-2-1 0,-12 5 0 0,23-6 0 16,-13 3 0-16,11 3 0 0,-12-1 0 0,-9 1 0 0,17 0 0 15,-5 0 0-15,6 0 0 0,-6 0 0 0,-12 0 0 0,23 0 0 16,-15 0 0-16,19 1 0 0,-11-1 0 0,-16 0 0 0,20 0 0 16,0 0 0-16,1 0 0 0,3 0 0 0,-24 0 0 0,21 0 0 15,2 0 0-15,1 0 0 0,0 0 0 0,-24 0 0 0,20-4 0 16,-3 1 0-16,2 0 0 0,-1 3 0 0,-18 0 0 0,10 0 0 15,14 0 0-15,-15 0 0 0,16 0 0 0,-25 0 0 0,10 0 0 16,13 0 0-16,-12 0 0 0,9 0 0 0,-20 0 0 16,7 0 0-16,16 6 0 0,-16-6 0 0,16 0 0 15,-23 0 0-15,8 0 0 16,15 0 0-16,-12 0 0 0,8-3 0 0,-19 3 0 0,11-3 0 16,9 1 0-16,-13 2 0 0,14-2 0 0,-21 2 0 0,7 0 0 15,13 0 0-15,-14 0 0 0,5 0 0 0,-11 0 0 0,5 0 0 16,7 2 0-16,-5 3 0 0,-1-5 0 0,-6 0 0 0,6 0 0 15,2 6 0-15,-4-5 0 0,-2-1 0 0,-2 0 0 0,0 6 0 16,4-6 0-16,-4 0 0 0,0 0 0 0,0 0 0 16,0 0 0-16,0 0 0 0,-4 0 0 0,4 0 0 0,-6-3 0 15,-2 0 1-15,2-1-2 0,-10-2 2 0,16 6-1 0,-9-2 0 16,-9-3-1-16,10-2 1 0,-22 3 0 0,30 4 0 0,-21-1 1 16,-5-3-1-16,2 1 1 0,-7 0-2 0,31 3 1 0,-27-2 1 15,-7 1-1-15,4-1-1 0,-4 0 1 0,34 2 0 0,-31 0 0 16,-3 0 0-16,1 0 1 0,-4 0-1 0,37 0 0 0,-41 0 0 15,-1 0 0-15,2 4 0 0,0-4 0 0,40 0 0 0,-37 3 0 16,0-3 0-16,-2 6 0 0,5-2 0 0,34-4 0 0,-33 4 0 16,-4 0 0-1,2 3 0-15,-1-3 0 0,36-4 0 0,-34 9 0 0,0-5 0 16,3 4 0-16,1-2 0 0,30-6 0 0,-31 7 1 16,5-2 0-16,-5 3 0 0,4-1 0 0,27-7-1 0,-25 5 0 15,-1 0 0-15,2-3 0 0,-1 5 0 0,25-7 0 0,-22 0-1 16,-3 0 1-16,6 0 0 0,-2 0 1 0,21 0-1 0,-16 0 0 15,-5 0 0-15,1 0 0 0,3 0 0 0,17 0 0 0,-8 0 0 16,-11 0 0-16,12 0 0 0,-14-5 0 0,21 5 0 0,-3-2 0 16,-13 2 0-16,12-2 0 0,-3-1 0 0,7 3 0 0,-7 0 0 15,0 0 0-15,5 0 0 0,2 0 0 0,0 0 0 0,0 0 0 16,0 0 1-16,0 0-2 0,0 0 1 0,0 0 1 16,2 0-1-16,2-2-1 0,3 2 2 0,-7 0-1 0,10 0-1 15,7 0 1-15,-11-3 0 0,15 3 0 0,-21 0 0 0,7 0 0 16,17 0 0-16,-8 0 0 0,5 0 0 0,-21 0 0 0,19 5 0 15,6-5 0-15,1 0 0 0,-2 5 0 0,-24-5 0 0,30 0 0 16,-2 2 0-16,3-2 0 16,-4 0 0-16,-27 0 0 0,30 0 0 0,4 6-1 0,-3-6 0 15,1 0 0-15,-32 0 1 0,35 0-1 0,0 0 1 16,-5 0 0-16,6 0 0 0,-36 0 0 0,38 0 0 16,-4-1 0-16,2-4 0 0,3 5 1 0,-39 0-1 0,34-2 0 15,3 2 0-15,-3-2 0 0,2-1 0 0,-36 3 0 0,42-2 0 16,-1-1 0-16,-4 1 0 0,0 0 0 0,-37 2 0 0,34-1 0 15,-3 1-1-15,-1 0 1 0,1 0 0 0,-31 0 0 0,26 0 1 16,5 0-1-16,-5 0-1 0,2 0 2 0,-28 0-1 0,24 0 0 16,2 3-1-16,-1-3 1 0,2 0 0 0,-27 0 0 0,22 0 0 15,3 0 0-15,-1 0 0 0,2 0 0 0,-26 0 0 0,17 0 0 16,8 0 0-16,-6 0 0 0,2 0 0 0,-21 0 0 0,21 0 0 16,-16 0 0-16,20 0 0 0,-19 0 0 0,-6 0 0 0,21 0 0 15,-15 0 0-15,16 0 0 0,-16 0 0 0,-6 0 0 0,6 0 0 16,12 0 0-16,-11 0 0 0,-2 0 0 0,-5 0 0 0,9 0 0 15,-4 0 0-15,3 0 0 0,2-2 0 0,-10 2 0 0,7-1 0 16,-1-5 0-16,1 0 0 0,-1 3 0 16,-6 3 0-16,7-4 0 0,1-1 1 0,-2 2-2 0,-2 0 1 15,-4 3 0-15,3-5 0 16,-1 2 0-16,-2 0 0 0,0 3 0 0,0 0 0 0,0 0 0 16,0 0 0-16,0 0 1 0,0 0-1 0,0 0 0 0,-2-1 0 15,-5 1 0-15,1 0 0 0,-15 0-1 0,21 0 1 0,-3 0 1 16,-19 0-1-16,20 0 0 0,-23 0 0 0,25 0 0 0,-16-3 0 15,-2 3 0-15,-5 0 0 0,-3 0 0 0,26 0 0 0,-25 0 0 16,-7 0 1-16,1 0-2 0,-7 0 2 0,38 0-1 0,-35 0 0 16,-4 0 0-16,1 0 0 0,2 4 0 0,36-4 0 0,-42 0 0 15,5 0 0-15,-3 0 0 0,-2 0 0 0,42 0 0 0,-40 0 0 16,0 0 1-16,-4 3-1 0,0-3 0 0,44 0 0 0,-51 0 0 16,3 6-1-16,-3 0 1 0,6 1 0 0,45-7 0 0,-42 6 0 15,-3 15 0-15,5-16 0 0,-2 11 0 0,42-16 0 0,-36 6 0 16,2 0 0-16,3 11 0 0,5-12 1 0,26-5-1 0,-25 5 0 15,5 3 0-15,0-4-1 0,2 5 2 0,18-9-1 0,-5 5 1 16,-20-2 1-16,22 4-1 0,-3-7-2 0,6 0 1 0,-4 0 0 16,4 0 0-16,0-2 0 0,0-3 0 0,0 5 0 15,0 0 0 1,4-5-1-16,2-3 1 0,1 4-2 0,-7 4 2 0,17-4-1 16,-10-4 1-16,13 3 0 0,-13-4 0 0,-7 9 0 0,27-5 0 15,-7-3 1-15,-3 4-1 0,7-2 0 0,-24 6 0 0,22-3 0 16,6 0 0-16,3 1 0 0,-4 2 0 0,-27 0 0 0,31 0 0 15,-1 0 0-15,-3 0-1 0,4 0 1 0,-31 0 0 0,34 5 1 16,-4-5-1-16,3 0 0 0,-5 0 0 0,-28 0 0 0,27 0 0 16,-4 0 0-16,2 0 0 0,-6 0 0 0,-19 0 0 0,17 0 0 15,-9 0 0-15,9 0 0 0,-11-3 0 0,-6 3 0 0,11-2 0 16,-5 1 0-16,2-4 0 0,-3 3 0 0,-5 2 0 0,8-2 0 16,-3-1 0-16,0-2 0 0,2 3-1 0,-7 2 1 0,3-3 1 15,0-1-2-15,1 2 1 0,-1-1-1 0,-3 3 1 0,0-3-3 16,4 2-1-16,-2 1-5 0,6 0-5 0,-8 0 14 0,7 0-23 15,-1 0-15-15,18 35-22 0,-24-35 60 0</inkml:trace>
  <inkml:trace contextRef="#ctx0" brushRef="#br0" timeOffset="414388.3813">22877 6855 13 0,'0'0'0'16,"0"19"2"-16,0 2-1 0,0 2-1 0,0-23 0 0,0 18 0 16,-3-9 0-16,3 14 0 0,-8-18 0 0,8-5 0 0,0 17-1 15,0-11 0-15,0 1-2 0,3 14-5 0,-3-21 8 16,0 0 0-16</inkml:trace>
  <inkml:trace contextRef="#ctx0" brushRef="#br0" timeOffset="418144.9744">20281 11507 18 0,'0'0'0'15,"0"-7"10"-15,-3-13-2 0,3 20-8 0,0-9 8 16,0-8 0-16,0-1 0 0,0-3 0 0,0 21-8 0,0-19 8 16,0-2 0-16,0-3 0 0,0 6-2 0,0 18-6 0,0-9 6 15,0-9-1-15,0 10-1 0,0 2 0 0,0 6-4 0,-4-10 4 16,4 6 0-16,0 1-1 0,-6-1 0 0,6 4-3 0,0 0 3 15,0 0-1-15,0 6-1 0,0-1 1 0,0-5-2 0,0 24 1 16,0-6 0-16,0 5 0 0,0-1 0 0,0-22-1 0,3 27 0 16,0-4 1-16,-3 1-1 0,4 1 1 0,-4-25-1 0,6 17 0 15,-3 5 1-15,5-1-1 0,-2 5 1 0,-6-26-1 0,16 23 0 16,-8 1 0-16,12 2 1 0,-13-3-1 0,-7-23 0 0,24 20 0 16,-7-4 0-16,-2-9-1 0,7 12 2 0,-22-19-1 0,24 5 0 15,-4 3 0-15,4-3 0 0,-4 4 0 0,-20-9 0 0,27 3 1 16,-3-3-1-16,-4 0 1 15,4-3-1-15,-24 3 0 0,21-9 1 0,-2-9 0 0,2-1-1 16,-18-2 1-16,-3 21-1 0,20-18 1 0,-13-7-1 16,0 0 1-16,-4-4-1 0,-3 29 0 0,5-29 0 15,-2-5 1-15,-3 2-1 0,0 3 0 0,0 29 0 0,0-29 0 16,0 5 1-16,-3 2-1 0,-5 0 0 0,8 22 0 0,-7-19 0 16,0 14 0-16,-13-16 0 0,17 18 0 0,3 3 0 0,-8-8 1 15,-11 6-1-15,15-1 1 0,-3 3-1 0,7 0 0 0,-6 0 0 16,2 0 0-16,-3 19 0 0,7-14 0 0,0-5 0 0,0 20 1 15,0-10-1-15,4 15 0 0,3-8-1 0,-7-17 1 0,10 16 0 16,8 9 0-16,-12-5 0 0,10 1 0 0,-16-21 0 0,7 20 0 16,17-2 0-16,-16 6 1 0,11-3-1 0,-19-21 0 0,11 26 0 15,9 6 0-15,-1-1 0 0,-1 5 0 0,-18-36 0 0,7 36 1 16,20 3-1-16,-7 9 1 0,-2 0 0 0,-18-48-1 0,16 48 0 16,5 6 0-16,-4 2 0 0,-1-1 1 0,-16-55-1 0,6 60 0 15,16 4 0-15,-19-4 0 0,0 8 1 0,-3-68-1 0,3 68 0 16,1-1 0-16,-4-1 0 0,0-8 0 0,0-58 0 15,-7 55 0-15,1-5 1 16,-1-5-1-16,-14-7 0 0,21-38 0 0,-3 35 0 0,-14-6 0 16,10-8 0-16,-13-14 0 0,20-7 0 0,-7 17 0 15,-16-17 0-15,1-3 0 0,-1-20 0 0,23 23 0 0,-27-29 0 16,-3-8 0-16,-1-4 0 0,1-5 0 0,30 46 0 0,-28-50 1 16,6-1-1-16,0 5 0 0,16-2 0 0,6 48 0 0,-20-45 0 15,20 1 0-15,-4 2 0 0,4 7 0 0,0 35 0 0,-3-38 0 16,3 5 0-16,0-2 0 0,0 4 1 0,0 31-1 0,0-28 0 15,0 3 0-15,3-2 0 0,1 3 0 0,-4 24 0 0,0-27 0 16,3 3 1-16,3 3-1 0,1-3 0 0,-7 24 0 0,8-16 0 16,-2-2 1-16,1 10-1 0,-1 3 0 0,-6 5 0 0,8-9 0 15,-3 3 0-15,6 4 0 0,7 0 0 0,-18 2 0 0,6-2 0 16,12 1 0-16,-12-6 0 0,18 4 0 0,-24 3 0 0,16-4-1 16,5 2 1-16,-1-3-4 0,0 2-2 0,-20 3 6 0,23-3-12 15,6 2-8-15,1-5-11 0,-3-14-5 0,-27 20 36 0,27-17-49 16,-27 17 49-16</inkml:trace>
  <inkml:trace contextRef="#ctx0" brushRef="#br0" timeOffset="419285.2635">21228 11522 25 0,'0'0'0'0,"0"-10"9"15,-2-6 1-15,-5 11 1 0,7 5-11 0,-3-23 11 16,0 20 0-16,3-3-1 0,-7 1-2 0,3-3 0 0,4 8-8 0,0-6 6 15,0-1 0-15,0 1-2 0,0-2 0 0,0 8-4 0,0-4 4 16,4 3 0-16,0-1-1 0,2 0 0 0,-6 2-3 0,7-5 3 16,10 4 0-16,-10 1-1 0,13 0 1 0,-20 0-3 0,17 0 1 15,3 0 1-15,-3 0-1 0,7 8 0 0,-24-8-1 0,24 5 1 16,-4 3 0-16,3-3 0 0,-2 1 0 0,-21-6-1 0,23 7 0 16,-1-4 1-16,0 2-1 0,-1-5 1 0,-21 0-1 0,21 5 0 15,2-2 0-15,-6 3 1 0,4-6-1 16,-21 0 0-16,10 6 1 0,10-5-1 0,-13-1 0 15,9 0 1-15,-16 0-1 0,8 0 0 0,-3 0 0 0,3-1 1 16,-2 1-1-16,-6 0 0 0,8-7 0 16,-5 2 1-16,4 0-1 0,-7 1 0 0,0 4 0 0,6-6 0 15,-6 1 0-15,4-1 0 0,-4 3 0 0,0 3 0 0,2-5 1 16,-2 2-2-16,0-4 1 0,0 6 0 0,0 1 0 0,4-2 0 16,-4 0 0-16,0 2 0 0,0-5-2 0,0 5 2 0,4-1-3 15,-4-1-1-15,0 1-2 0,0 1-2 0,0 0 8 0,0 0-11 16,0-3-4-16,0 1-4 0,0-1-5 0,0 3 24 0,-8-5-24 15,-11-14 3-15,16 11-4 0,3 8 25 0</inkml:trace>
  <inkml:trace contextRef="#ctx0" brushRef="#br0" timeOffset="419717.1075">21257 11082 26 0,'0'0'0'15,"-7"-4"14"-15,4-2-2 0,3 6-12 0,-7-8 12 16,0 5-2-16,2 1-1 0,5-1 1 0,0 3-10 0,-2-2 8 16,2-1-1-16,0 3-2 0,0 0-1 0,0 0-4 0,0 0 4 15,7 0-1-15,0 5 0 0,0 0 0 0,-7-5-3 0,16 6 2 16,-8-1 1-16,10 1-1 0,-9-4 1 0,-9-2-3 0,23 8 2 15,-6-3 0-15,1-2-1 0,1 2 1 0,-19-5-2 0,20 0 1 16,2 4 1-16,-3 1-1 0,5-1 0 0,-24-4-1 0,24 5 1 16,-4-2 0-16,0 2-1 0,1 1 1 0,-21-6-1 0,20 2 1 15,-3 5 0-15,0-2 0 0,-10-1 0 0,-7-4-1 0,20 5 1 16,-13-5 0-16,0 0 0 16,3 0-1-16,-10 0 0 0,6 0 1 0,2 0 1 0,-8 0-1 0,3 0-1 0,-3 0 0 0,2 0 1 15,-2-5-1-15,5 1 1 0,-2 2-1 0,-3 2 0 0,0-8 1 16,3 5-1-16,-3-4 0 0,0 2 0 15,0 5 0-15,0-3 0 0,0 1 0 0,0-1 0 0,0-1 0 0,0 4 0 16,0-3 0 0,0 1-2-16,0 0-2 0,0 0-2 0,0 2 6 0,0 0-11 15,3 0-2-15,1 0-6 0,3 0-6 0,-7 0 25 0,7 4-28 16,-1-4 4-16,0 0-9 0,-6 0 33 0</inkml:trace>
  <inkml:trace contextRef="#ctx0" brushRef="#br0" timeOffset="420757.4982">21257 11548 8 0,'0'0'0'15,"-4"0"5"-15,1 0-2 0,0 7-1 0,3-7-2 0,-7 7 2 16,4-2 0-16,-6 0 1 0,7-2 1 0,2-3-4 0,-7 5 4 15,4 0 1-15,0-5 0 0,3 0 0 0,0 0-5 0,-7 0 6 16,3 0-1-16,0-4 1 0,4 0 0 0,0 4-6 0,-6-5 6 16,3-3-1-16,-4 4 1 0,4-5-1 0,3 9-5 0,-3-3 5 15,-6 1 0-15,7-4-1 0,2 5-1 0,0 1-3 0,-3 0 3 16,3 0-1-16,0 0 0 0,0 0-1 0,0 0-1 16,0 0 2-16,0 0-1 0,0 0 1 0,0 0 0 0,0 0-9 0,0 0 15 15,3 0-7-15,-1 0 0 0,7-1 0 16,-9 1-1-16,6-2 2 0,-2-1-1 0,6-2 0 0,7 3 0 0,-17 2-1 15,10-6 0-15,10-2 1 16,-13 5 0-16,16-1 0 0,-23 4-1 0,11-5 1 16,13 3 0-16,-8 2 0 0,1 0 0 0,-17 0-1 0,21 0 1 15,-1 0 0-15,0 0 0 0,1 0 0 0,-21 0-1 0,20 0 0 16,0 0 1-16,1 0-1 0,3 0 0 0,-24 0 0 0,20 0 1 16,-1 0-1-16,6 0 0 0,-5-2 1 0,-20 2-1 0,21 0 0 15,-4 0 0-15,-1 0 0 0,2 0 0 0,-18 0 0 0,10 0 0 16,10 0 0-16,-10 0 1 0,11 0-1 0,-21 0 0 0,6 0 1 15,15 0-1-15,-15 0 0 0,14-3 1 0,-20 3-1 0,8-1 0 16,-2 0 0-16,15-5 0 0,-21 4 0 0,0 2 0 0,6-3 0 16,1 1 0-16,0 2 0 0,-1 0 1 0,-6 0-1 0,4 0 0 15,0 0 2-15,-1 2-2 0,-3 3 1 0,0-5-1 0,3 6 1 16,0-4-1-16,-3 3 1 0,0-5-1 16,0 0 0-16,0 3 1 0,0 3 0 0,0-6-1 0,0 4 0 15,0-4 0-15,0 0 0 0,0 0 1 0,0 0-1 0,0 0-1 16,0 0 2-16,-3 0 0 0,3 0-1 0,-3 0 0 15,3 0 0-15,-7 0 1 0,3 0-1 16,0 0 0-16,4 0 0 0,-6 0 0 16,3 3 0-16,3 3 1 0,-3-6-1 0,3 0 0 0,-7 6 0 15,7-6 0-15,-3 0 0 0,3 0 0 0,0 0 0 0,0-4 0 16,0 2 0-16,0 1-2 0,0-4-1 0,0 5 3 0,0-5-5 16,0-3-4-16,0 3-4 0,0-13-5 0,0 18 18 0,0-7-26 15,0-13-3-15,-4-9-1 0,-1 9 3 0,5 20 27 0,0 0 0 0</inkml:trace>
  <inkml:trace contextRef="#ctx0" brushRef="#br0" timeOffset="421874.3065">21289 10969 17 0,'0'0'0'15,"-2"-3"4"-15,-5-2 1 0,7 5-5 0,-17-6 6 16,17 6 1-16,-6 0 0 0,2 0-1 0,4 0-6 0,-3 0 7 16,0 3-1-16,-4 1 0 0,4 3-2 0,3-7-4 0,0 3 5 15,0 4-2-15,0-1 1 0,0-2-1 0,0-4-3 0,0 7 3 16,0-7 0-16,0 3 0 0,0-3 0 0,0 0-3 0,0 0 3 16,3 0-1-16,-3 0 0 0,3 0 0 0,-3 0-2 0,4 0 2 15,-1-3-1-15,-3 3 1 0,3-3 0 0,-3 3-2 16,4-4 1-16,-1 4 1 0,0-4 0 15,-3 2 0-15,0 2-2 0,4-1 2 0,0 1-1 16,-4 0 1-16,2-3-1 0,-2 3-1 0,4 0 1 16,-4 0 0-16,3 0 0 0,1 0 0 0,-4 0-1 0,5 0 1 15,4 0 0-15,-3 4-1 0,1 2 1 0,-7-6-1 0,10 4 1 16,-3-1-1-16,13 2 1 0,-12 0 0 0,-8-5-1 0,6 0 0 16,10 4 1-16,-9 0-1 0,14-4 1 0,-21 0-1 0,6 5 0 15,15-1 1-15,-15 0-1 0,15-4 1 0,-21 0-1 0,7 5 0 16,17 0 1-16,-18-5-1 0,18 3 1 0,-24-3-1 0,10 0 0 15,14 6 0-15,-14-6 0 0,14 0 1 0,-24 0-1 0,10 0 0 16,10 0 0-16,-13 5 0 0,13-5 0 0,-20 0 0 0,6 0 1 16,11 3-1-16,-9-3 0 0,12 5 1 0,-20-5-1 0,7 0 1 15,14 0-1-15,-15 5 0 0,4-5 1 0,-10 0-1 0,17 0 1 16,-13 3-1-16,2-3 1 0,4 0-1 0,-10 0 0 0,8 0 0 16,-2 5 1-16,1-5-1 0,-2 0 1 0,-5 0-1 0,9 0 0 31,-3 6 0-31,1-6 0 0,-4 0 0 0,-3 0 0 0,0 0 1 0,6-3-1 0,-6 0 0 15,4 3 0-15,-4 0 0 0,4 0 0 0,-4-3 0 0,0 1 0 16,0-1 0-16,0 3 0 0,0 0 1 16,0-5-1-16,0 2 0 0,-4 1 1 0,4 2-1 0,-6-3 0 15,-1-1 0-15,0 3 1 0,-10-2-1 0,17 3 0 0,-3 0 0 16,-18 0 0-16,15 0 0 0,-14 0 1 0,20 0-1 0,-9 0 0 0,9 0 0 0,-18 0 0 16,10 0 0-16,-8 0 0 0,16 0 0 0,-7 4 0 15,-10-4 0-15,9 4 1 0,-11-4-1 0,19 0 0 0,-7 5 0 0,7-5 0 0,-24 0 0 16,4 0 0-16,3 5 0 0,17-5 0 0,-21 0 0 0,21 0 0 0,-19 0 0 15,-6 0 0-15,5-2 0 0,-4-1 0 0,24 3 0 0,-23-2 0 16,3-1 1-16,-1-2-1 0,21 5 0 0,-16-3 0 0,16 3 0 0,-21-3 0 16,18 1 0-16,-21 1 0 0,17-1 0 0,7 2 0 0,-17 0 0 15,10 0 0-15,-9 0 0 0,12 5 0 0,4-5 0 0,-7 6 1 16,0-1-2-16,0-2 2 0,7-3-1 0,-2 5 0 0,2-5 0 0,-8 5 0 16,5-2 0-16,0 2 0 0,-4-5 0 0,7 0 0 15,0 0 0-15,0 6 0 0,0-6 0 0,0 0 0 16,0 0 0-16,0 0 1 0,3 0-1 0,1 0 0 15,-4 0 0-15,6 2 0 0,2-2 0 16,8 0 0-16,-9 0 0 0,-7 0 0 0,10 0 0 16,10 0 0-16,-12-2 1 0,16 2-2 0,-24 0 1 0,6 0 0 15,17-3 1-15,-13 3-2 0,15 0 1 0,-25 0 0 0,10-3 0 16,14 3 0-16,-8-3 0 0,5 3 0 0,-21 0 0 0,17-2 0 16,3-1 1-16,-3 3-1 0,3 0 0 0,-20 0 0 0,17 0 0 15,0 0 0-15,3 0 0 0,-2 0 0 0,-18 0 0 0,6 0 0 16,18-3 0-16,-17 3 0 0,13-2 0 0,-20 2 0 0,7-3 0 15,13 1 0-15,-16-1 0 0,2 3 0 0,-6 0 0 0,10-5 0 16,-3-1 0-16,-3 4-1 0,2-1 2 0,-6 3-1 0,7-5 0 16,-4-2 0-16,1 1 0 0,2-1 0 0,-6 7 0 0,0-9-1 15,8-9-1-15,-5 10-1 0,0 2-3 0,-3 6 6 0,0-21-8 16,7 19-4-16,-7-4-5 0,5-3-6 0,-5 9 23 0,5-1-27 16,-1-3 3-16,18 8-8 0,-22-4 32 0</inkml:trace>
  <inkml:trace contextRef="#ctx0" brushRef="#br0" timeOffset="422914.7101">21547 11756 11 0,'0'0'0'0,"-2"-3"3"16,-5-3-1-16,-10-2-1 0,11 3 1 0,6 5-2 0,-7-8 3 16,-10 1 0-16,12 0 3 0,-11 2 0 0,16 5-6 0,-7-2 8 15,-9-2-1-15,12 2 1 0,-14 0 0 0,18 2-8 0,-5-1 7 16,-3-2 0-16,-9-2-1 0,15 1-1 0,2 4-5 0,-8-1 5 16,1-3-1-16,1-4 0 0,-2 1-1 0,8 7-3 0,-5-7 3 15,-3 1-1-15,5-1 0 0,-4 1 0 0,7 6-2 0,-3-9 3 16,-1-1-1-16,-2 6 1 0,6-5-1 0,0 9-2 0,-4-5 2 15,4 2 0-15,0-2 0 0,-3 4-1 0,3 1-1 0,0-3 1 16,0-1 0-16,0-1 0 0,0 2 0 0,0 3-1 0,0-2 1 16,0 0 0-16,0 1-1 0,0-4 1 0,0 5-1 0,0-5 2 15,0 3-2-15,0-3 2 0,0 4-1 0,0 1-1 0,0-3 1 16,0 0 0-16,0 2 0 0,0 0 0 0,0 1-1 0,3-6 1 16,1 5 0-16,2 1 0 0,1 0 0 0,-7 0-1 0,21-1 0 15,-19 1 1-15,6 0 0 0,13 0-1 16,-21 0 0-16,6 0 1 0,18 0 0 0,-14 0-1 15,11 0 1-15,-21 0-1 0,16 0 0 0,5 0 0 16,-1 0 1-16,0 0-1 0,-20 0 0 0,21 2 1 16,-1 5-1-16,3-7 1 0,-2 0-1 0,-21 0 0 0,21 4 0 15,-2-4 1-15,2 4-1 0,-4-4 0 0,-17 0 0 0,17 5 1 16,3-5-1-16,-10 0 0 0,14 0 1 0,-24 0-1 0,7 0 0 16,13 0 0-16,-13 0 1 0,-2 0-1 0,-5 0 0 0,12-5 0 15,-5 4 1-15,-1-2-1 0,-2 3 0 0,-4 0 0 0,2 0 0 16,-2 0 1-16,4 0 0 0,-4 0-1 0,0 0 0 0,0 0 1 15,0 0-1-15,0 4 0 0,0-4 0 0,0 0 0 0,-4 5 1 16,-2-1-1-16,0 0 1 0,-1-4-1 0,7 0 0 0,-7 5 0 16,-13-1 1-16,17-4-1 0,-21 0 0 0,24 0 0 0,-19 0 1 15,4 4-1-15,-6 4 0 0,5-8 0 0,16 0 0 0,-24 3-1 16,0-1 1-16,3 5 1 0,-2-2-1 0,23-5 0 0,-23 9 0 16,2-5 0-16,-3 4 0 0,8-2 0 0,16-6 0 0,-21 7 0 15,13-3 0-15,-15-4 0 16,16 0 0-16,7 0 0 0,-20 0 0 0,17-1 0 15,-18-2 0-15,18-2 0 0,3 5 0 0,-7-5 0 0,0 4 1 16,5-3-1-16,2 1 0 0,0 3 0 0,-8-4 0 16,8 1 1-16,0 3-2 0,0-3 1 0,0 3 0 0,0 0 0 15,0-3 0-15,0 0 0 0,4 3 0 0,-4 0 0 0,4-2 0 16,2-1 1-16,1 3-1 0,12-3 0 0,-19 3 0 0,8 0 0 16,-2 0 0-16,15-4 0 0,-11 3 0 0,-10 1 0 0,21-1 0 15,-1-2 0-15,0-1 0 0,1-1 0 0,-21 5 0 0,20-3 1 16,3 1-1-16,1 2 0 0,0 0 0 0,-24 0 0 0,21 0 0 15,2 0 0-15,-3 0 0 0,1 0 0 0,-21 0 0 0,20 0 0 16,-13 0 0-16,16-2 0 0,-15 2 0 0,-8 0 0 0,6 0 0 16,4 0 0-16,-3 0 0 0,-3 0 0 0,-4 0 0 0,3 0 0 15,0 0 0-15,1 0 0 0,-1 0 0 0,-3 0 0 0,3 0 0 16,-3 0 0-16,0-1 1 0,0-3-1 0,0 4 0 0,0-1-1 16,0-4 1-16,0-2 0 0,-3 0 0 0,3 7 0 0,-3-8-1 15,-4 4-2-15,4-4-2 0,-6 2-3 0,9 6 8 16,-5-8-12-16,-2 3-6 15,1-3-6-15,-2 0-8 0,8 8 32 0,-6-21-29 0,-11 17-10 0,17 4 39 0</inkml:trace>
  <inkml:trace contextRef="#ctx0" brushRef="#br0" timeOffset="423657.2599">21395 11030 17 0,'0'0'0'0,"-17"-7"5"0,11 1-1 0,-10-2 2 0,16 8-6 0,-8-8 8 16,-8 3 1-16,12-2 1 0,-3 0 0 0,7 7-10 0,-7-7 9 15,1 4-1-15,-13 0-1 16,14 0-1-16,5 3-6 0,-4 0 6 0,-3 0 0 0,1 0-1 15,2 3-1-15,4-3-4 0,-6 0 4 0,-1 6-1 16,7 1 0-16,0 0 0 0,0-7-3 0,0 7 2 16,0-2 0-16,0 3 0 0,7-3-1 0,-7-5-1 0,6 18 2 15,2-13-1-15,10 1 0 0,-9 2 0 0,-9-8-1 0,23 5 2 16,-16 3-1-16,21-3 0 0,-12 14 0 0,-16-19-1 0,6 0 1 16,22 5-1-16,-9 0 1 0,-1 0 0 0,-18-5-1 0,20 4 0 15,-2-1 1-15,1 4-1 0,2-5 1 0,-21-2-1 0,17 6 1 16,0-6 0-16,0 5 0 0,-7-5 0 0,-10 0-1 0,24 0 1 15,-17 0-1-15,17 0 1 0,-18 0 0 0,-6 0-1 0,17 0 0 16,-10 0 1-16,3 0 0 0,7 0 0 0,-17 0-1 0,7 0 0 16,-1 0 1-16,4 0 0 0,-2 0-1 0,-8 0 0 0,10 0 1 15,-4 0-1-15,1 0 0 0,0 0 1 0,-7 0-1 16,3 0 0-16,1 0 1 0,-1 0-1 0,-3 0 0 0,0 0 0 0,0 0 1 16,0 0-1-16,0-3 1 0,-3 1-1 0,3 2 0 15,-7 0 1-15,0-3-1 0,-13 0 1 0,13 3-1 16,7 0 0-16,-20 0 0 0,13-2 0 0,-20 2 0 15,10-3 0-15,17 3 0 0,-24-4 1 0,4 4-1 16,-8 0 0-16,5 0 0 0,23 0 0 0,-21-3-1 16,-2-1 1-16,3-3 1 0,-1 1-1 0,21 6 0 0,-7-8 0 15,-17 4 0-15,21 1 0 0,-13-3 0 0,16 6 0 0,-8-2 0 16,5-1 0-16,0 3 0 0,-4-3 1 0,7 3-1 0,-4-2 0 16,4-1 0-16,0 3-1 0,0 0 1 0,0-2 0 15,4 2 1-15,-4 0-1 16,7-3 0-16,-7 3 0 0,6 0 0 0,5 0 0 0,-1 0 0 0,7 0 0 0,-17 0 0 0,6 0 0 15,16 0-1-15,-14 0 2 0,17 0-1 0,-25 0 0 0,17 0 0 16,2 5 1-16,-1 0-1 0,2-2 0 0,-20-3 0 0,21 5-1 16,-1 1 1-16,-13-3 1 0,16-3-2 0,-23 0 1 0,8 4 1 15,11 2-1-15,-11-6-1 0,-5 5 1 0,-3-5 0 0,7 0 0 16,-1 3 0-16,0 2 0 0,2-5 0 0,-8 0 0 0,4 0 0 16,-1 0 0-16,-3 4-1 0,3-4 0 0,-3 0 1 0,4 0-3 15,-4 0-3-15,3 0-5 0,0 0-5 16,-3 0 16-16,7 0-25 0,0 0-10 0,-4-2-1 15,7-3-2-15,-10 5 38 0,0 0 0 0</inkml:trace>
  <inkml:trace contextRef="#ctx0" brushRef="#br0" timeOffset="426738.8748">22306 10920 10 0,'0'0'0'0,"0"0"2"0,0 0-2 0,-2-1 2 15,2-1-1-15,-3 2 0 0,3-3 0 0,0 3-1 0,0 0 0 16,-8 0 0-16,8-5 1 0,0 3-1 0,0 2 0 0,-3-1 1 16,3-2-1-16,-3-1 1 0,3-2 1 0,0 6-2 0,0-6 2 15,-7 4 1-15,7 2-1 0,-4-5 0 0,4 5-2 0,0 0 2 16,0 0-2-16,-2 0 1 0,2 0-1 0,0 0 0 0,0 0 1 16,0 0-1-16,0 0 0 0,0 0 0 15,0 0-1-15,0 0 3 0,0 0-2 0,-7 0 0 16,7 0 0-16,0 0 0 0,-4 0 1 0,0 0-1 0,4 0 0 15,0 0 0-15,0 0 0 0,0 0 0 16,0 0 1-16,0 0-1 0,0 0 1 0,0 0-3 0,0 0 5 16,0 0-3-16,0 0 2 0,0 0-1 0,0 0-7 0,0 0 13 15,0 0-5-15,0 0-1 0,-3 0 1 0,3 0-2 0,0 0 2 16,0 0 0-16,0 0 0 0,0 0 0 0,0 0-10 0,-6 0 18 16,6 0-8-16,0 0 0 0,0 0-1 0,0 0-1 0,0 0 2 15,0 0-1-15,0 0 1 0,0 0-1 0,0 0-7 0,0 0 14 16,0 0-6-16,0 0 0 0,0 0 0 0,0 0-16 0,0 0 29 15,0 0-13-15,0 0-1 0,0 0 1 0,0 0-22 0,0 0 40 16,0 0-18-16,-5 0-2 0,5 0 1 0,0 0-1 0,0 0 1 16,0 0 0-16,0 0-1 0,0 0 1 0,0 0-4 0,0 0 6 15,0 0-2-15,0 0 0 0,0 0-1 0,0 0-5 0,0 0 11 16,0 0-5-16,0 0-1 0,0 0 2 0,0 0-11 0,0 0 19 16,0 0-10-16,0 0 1 0,0 0 0 0,0 0-13 0,0 0 24 15,0 0-12-15,0 0 1 0,0 0-1 16,0 0-13-16,0 0 26 15,0 0-13-15,0 5 1 0,0-5-1 0,0 0 0 0,0 0 0 16,0 0 0-16,0 0 1 0,0 2-1 0,0-2 0 0,0 0 0 16,0 6 1-16,0-6-1 0,0 0 1 0,0 0-1 0,0 6 0 15,0-6 1-15,0 0-1 0,0 2 0 0,0-2 0 0,0 0 1 16,0 0-1-16,0 5 1 0,0-5-1 0,0 0 0 0,0 0 0 16,5 0 1-16,-5 0-1 0,0 3 0 0,0-3 0 0,0 5 0 15,3-5 0-15,-3 5 0 0,0-5 0 0,0 3 1 16,0-3-1-16,0 6 0 0,0-6 0 0,0 0 0 0,0 3 1 15,0-3-1-15,0 4 0 0,0 1 1 0,0-5-1 0,0 0 0 16,0 6 0-16,0-6 0 0,0 0 1 0,0 0-1 0,0 2 0 16,0 5 0-16,0-7 1 0,0 3-1 0,0-3 0 0,0 0 0 15,0 0 0-15,0 4 0 0,0-4 0 0,0 0 0 0,0 0 0 16,0 0 0-16,0 7 1 0,0-7-1 0,0 0 0 16,0 0-1-16,0 0 2 0,0 0-1 0,0 3 0 0,0-3 0 15,0 0 1-15,0 0-1 0,0 0 1 16,0 0-1-16,0 0-2 0,0 0 5 15,0 0-3-15,0 0 0 0,0 3 0 0,0-3 0 0,0 0 1 16,0 7-1-16,0-7 0 0,0 0 0 0,0 0 0 16,0 0 0-16,0 0 0 0,0 0 1 0,0 0-2 0,0 0 1 15,0 0 0-15,0 0-1 0,0-3-1 0,0 3 2 0,0-4-4 16,0 4-3-16,0-6-1 0,0 3-4 0,0 3 12 0,0-8-15 16,0 4-2-16,0-7 1 0,0 3-15 0,0 8 31 0,0 0 0 0</inkml:trace>
  <inkml:trace contextRef="#ctx0" brushRef="#br0" timeOffset="430530.1113">22609 7782 12 0,'0'0'0'16,"0"0"3"-16,0-1-1 0,0 1-2 0,-3-3 1 16,3-4 1-16,-4 5-1 0,-4 1 0 0,8 1-1 0,0-2 1 15,-2 2 1-15,2 0 0 0,-4 3 0 0,4-3-2 0,-6 6 3 16,6 0 0-16,-4-5 1 0,4 5-1 0,0-6-3 0,0 5 2 16,-3 0 0-16,3 3 0 0,0-3 0 0,0-5-2 0,0 19 1 15,0-13 0-15,0 1 0 0,0-1 0 0,0-6-1 0,0 21 1 16,0-19-1-16,3 4 1 0,1 15 0 0,-4-21-1 0,3 3 1 15,0 1 0-15,3 1-1 0,-2 3 2 0,-4-8-2 0,4 6 1 16,0-3 1-16,-1 1-1 0,3-4 0 0,-6 0-1 0,4 0 2 16,1 0-1-16,0 0 0 0,2 0-1 0,-7 0 0 0,3 0 1 15,4-3-1-15,0 1 1 0,-1-6-1 0,-6 8 0 16,8-8 0-16,-6 3 1 0,2-2-1 0,3-5 0 16,-7 12 0-16,0-5 0 0,3-5 0 0,-1 3 0 15,-2 0 0-15,0 7 0 0,5-9 0 16,-1-2 1-16,-4 3-1 0,0-1 0 0,0 9 0 0,0-5 0 15,0-3 0-15,0 3 0 0,0-3 0 0,0 8 0 0,0-7 0 16,-4 1 0-16,-1-1 0 0,5-2-1 0,0 9 1 0,-5-8 0 16,1 4-1-16,1 3 1 0,-3 1 0 0,6 0 0 0,0 0 0 15,-4 0 0-15,4 5 0 0,0 3 0 0,0-8 0 0,-4 5 0 16,4 5 0-16,0-6 0 0,-6 4 0 0,6-8 0 0,0 5-1 16,0 14 1-16,-4-15 1 0,4 4-1 0,0-8 0 0,0 7 0 15,0 0 0-15,0-1 0 0,0 1-1 0,0-7 1 0,0 5 1 16,0 4-2-16,0-5 1 0,0 0 0 0,0-4 0 0,4 7 0 15,-4-5 1-15,0 3-1 0,2 2 0 0,-2-7 0 0,4 3 0 16,0-3 1-16,0 0-1 0,-2 0 0 0,-2 0 0 0,4 4 1 16,3-4-1-16,-4 0 0 0,-1 0 1 0,-2 0-1 0,9 0 0 15,-6-2 0-15,4-3 0 0,-4-2 1 0,-3 7-1 16,3-7 0-16,0 0 0 0,0 1 0 16,1-1 0-16,-4 7 0 0,4-4 1 0,-4-1-1 0,4-1 0 15,-2 5 0-15,-2 1 0 0,0-6 0 0,0 1 0 16,0 3 0-16,0 2 0 0,0 0 0 0,0-4 0 15,0 2 0-15,0 2 0 0,0 0 0 0,0 0 0 16,-6 0-1-16,6 0 1 0,-4 6 0 0,4-6 0 0,-4 7-1 16,-2-4 1-16,6 1 0 0,-3 4 0 0,3-8 0 0,-3 6 0 15,-1 0 0-15,4-2 0 0,-6 0 0 0,6-4 0 0,0 7 0 16,0-7 0-16,0 2 0 0,0 3 0 0,0-5 0 0,0 0-1 16,0 7 2-16,0-4-2 0,0 1 2 0,0-4-1 0,0 0 0 15,0 5 0-15,0-5-1 0,0 0 1 0,0 0 0 0,3 0 0 16,0 0 0-16,-3 0 1 0,4 0-1 0,-4 0 0 0,0 0 0 15,3 0 1-15,0 0-1 0,0 0 0 0,-3 0 0 0,3-3 0 16,-3-3 1-16,4-1-1 0,0-1 0 0,-4 8 0 0,0-9 0 16,4 3 0-16,-4-2 0 0,2 0 0 0,-2 8 0 0,0-7 0 15,0 1 1-15,0-5-1 0,0 3 0 0,0 8 0 16,-6-5 0-16,2-3 0 0,0 5 0 0,-2 1 0 0,6 2 0 16,0-2 0-16,-3 2 0 0,0 0 0 0,-1 0 0 15,4 0 0-15,-6 4 0 0,6 4 0 16,-4-5 0-16,4 2 0 0,0-5 0 0,-5 5 0 15,5-2 0-15,0 1 0 0,0-4 0 0,0 7 0 16,0-7 0-16,0 3 0 0,0 1 0 0,0-4 0 0,0 0 0 16,0 0 0-16,0 0 0 0,0 0 0 0,0 0 0 0,0 0 0 15,0 0 0-15,5 0 0 0,-5 0 0 0,4 0 0 16,-4 0 0-16,0 0 0 0,0 0 0 0,0 0 0 0,3 0-1 16,-3 0 1-16,3 0-1 0,-3 0-1 0,0 0 2 0,4 0-2 15,-4-1 0-15,3 1 0 0,0-3 0 0,-3 3 2 0,0 0-1 16,3 0 1-16,-3-3-1 0,0 3 1 0,0 0 0 0,0 0 0 15,0 0 1-15,0 0-1 16,0 0 0-16,0 0 0 0,0-5 1 0,-3 3-1 0,3 2 1 0,0 0-1 0,-6 0 1 16,6-4 0-16,0 4 0 0,0 0-1 0,0 0 0 0,-4 0 1 15,4 0-1-15,0 0 1 0,0 0-1 0,0 0 0 0,-3 0 1 16,3 0-1-16,0 4 1 0,0 3 0 0,0-7-1 16,0 3 1-16,0 1-1 0,0 2 1 15,0-3 0-15,0-3-1 0,0 6 1 0,0 1 0 16,0-1 0-16,0 1 0 0,0-7-1 0,0 5 1 15,3 4-1-15,1-6 1 0,-1 1-1 0,-3-4 0 0,6 5 1 16,1-2-1-16,1 2 0 0,-2-5 0 0,-6 0 0 0,7 0 0 16,-2 0 1-16,4 0-1 0,-4 0 0 0,-5 0 0 0,8 0 1 15,-5-5-1-15,0 2 0 0,1-4 0 0,-4 7 0 0,3-9 0 16,-3-1 1-16,4-5-1 0,-4 9 0 0,0 6 0 0,0-8 0 16,0-12 0-16,0 14 1 0,0-13-1 0,0 19 0 0,0-5 0 0,0 5 0 0,-4-18 0 15,-3 12 0-15,4-5 0 0,-3 4 0 0,6 7 0 0,-5-8 1 16,0 6-1-16,-4 1 0 0,4-2 0 0,5 3 0 0,-7 0 0 15,1 0 0-15,-2 0 0 0,8 0 0 0,-7 6 0 0,7-6 0 0,-6 8 0 16,-1 10 0-16,4-15 0 0,3-3 0 0,-3 5 0 0,3-5 0 0,-9 18 0 16,7-15 0-16,-1 5 0 0,3 11 0 0,0-19 0 0,-7 5 0 15,7 1 0-15,0 1 0 0,0-2 0 0,0-5 0 16,0 9 0-16,0-5 0 0,3 4 0 0,1-3 0 0,-4-5 0 16,0 5 1-16,3 2-1 15,-1-2 0-15,-2-1 0 0,0-4 0 0,9 0 0 16,-6 0-1-16,0 0 2 0,-3 0-1 0,4 0 0 0,-4 0 0 0,6-2 0 15,-3-2 0-15,0 1 0 0,-3 3 0 0,4-7 0 16,0 0 0-16,2 0 0 0,-6 1 0 0,4-1 0 0,-4 7 0 0,3-6 1 16,-3-3-1-16,4 2 0 0,-4 0 0 0,0 7 0 0,0-12 0 15,0 7-1-15,0-3 1 0,0 3 0 0,0 5 0 0,-4-3-1 16,-3-5 1-16,1 8 0 0,-2 0-1 0,8 0 1 0,-3 0 0 16,0 0-1-16,-3 0 0 0,2 3 0 0,4-3 1 0,0 6-2 15,0-2-2-15,0 4-1 0,0-3-3 0,0-5 8 0,0 8-10 16,0-1-2-16,0-5 2 0,0-2 10 0,4 5-9 0,-4-5 9 0,16 28-22 15,-16-28 22-15</inkml:trace>
  <inkml:trace contextRef="#ctx0" brushRef="#br0" timeOffset="432320.8501">22774 9049 7 0,'0'0'0'15,"0"-5"6"-15,0-3-3 0,0 3-2 0,0 5-1 0,0-7 2 16,0 0-1-16,0 4 1 0,0-4 0 0,0 7-2 0,-6-5 3 16,3-3 0-16,-2 6 2 0,3-1-1 0,2 3-4 0,-7-3 4 15,2 3-1-15,3 0 0 0,-5 0-1 0,7 0-2 0,-7 6 2 16,5-6 0-16,-2 2 0 0,-4 4-1 0,8-6-1 16,-3 4 2-16,0-4 0 15,3 3-1-15,0 4 1 0,0-7-2 0,0 3 1 16,0 4-1-16,0 0 1 0,0 11 0 0,0-18-1 0,0 7 1 15,0-1 0-15,0 0 0 0,0 15-1 0,0-21 0 0,6 5 1 16,-2 0 0-16,4 0 0 0,-2 2 0 0,-6-7-1 0,7 6 1 16,-2 0 0-16,4-6 0 0,-4 0 0 0,-5 0-1 0,8 0 1 15,-2 0 0-15,1 0 0 0,1-5-1 0,-8 5 0 0,2-5 1 16,2-4-1-16,3 4 0 0,-7-5 1 0,0 10-1 0,3-7 0 16,-1-3 0-16,-2 1 0 0,0 3 1 0,0 6-1 0,0-8 0 15,0 6 0-15,0-4 0 0,0 6 0 0,0 0 0 0,-2-5 0 16,-1 3 0-16,-4 2 0 0,1-3-1 0,6 3 1 0,-4 0-1 15,4 0-1-15,-4-3-1 0,4 3-1 0,0 0 4 0,-7 0-6 16,7 0-2-16,0 0-1 0,0 0-2 0,0 0 11 0,0 0-9 16,4-1 1-16,3 1-12 0,-7 0 20 0</inkml:trace>
  <inkml:trace contextRef="#ctx0" brushRef="#br0" timeOffset="432676.1118">23076 9094 13 0,'0'0'0'0,"-6"0"7"0,6 0-7 0,-18 0 3 0,18 0-3 0,-6 5 2 15,-14 13 0-15,20-18 1 0,0 0-3 0,-8 6 3 0,8-6-3 0,-6 3 3 16,-2 2 0-16,3 3-1 0,-3-3 0 0,8-5-2 0,-17 21 3 15,17-18-1-15,-6 15 1 0,6-18-3 0,-7 6 4 0,7-6-4 0,-7 21 4 16,1-14 1-16,-1 17-1 0,-1-19 0 0,8-5-4 0,-3 24 3 16,3-19-1-16,0 19 1 0,0-24-3 0,0 5 2 0,0-5-2 0,0 20 2 15,0-16 1-15,0 16-1 0,0-20-2 0,8 3 1 0,-8-3-1 16,16 17 2-16,-9-10-1 0,13 0 1 0,-13 0-1 16,-7-7-1-16,21 5 2 15,-12-3-1-15,12 5 0 0,-21-7-1 0,7 0 2 0,-7 0-2 0,19 0 1 16,-11 0 0-16,-2 0 0 0,-6 0-1 0,4-1 0 0,-4 1 0 0,7-6 1 15,3 6-2-15,7-2-2 0,-10-3-3 0,-7 5 6 0,10-6-15 16,0 5-7-16,-6-19 0 0,2 13-11 0,-6 7 33 0,0 0 0 0</inkml:trace>
  <inkml:trace contextRef="#ctx0" brushRef="#br0" timeOffset="434577.3108">24390 7933 18 0,'0'0'0'15,"-6"-1"3"-15,-1-2 1 0,7 3-4 0,-7-1 5 16,5 0 0-16,-2-1 1 0,4-4-1 0,0 6-5 0,0 0 3 16,0-3-1-16,0 3 0 0,0 0-2 0,0 0 0 0,0 0 1 15,0 0-1-15,4 0 2 0,-2 3 0 0,-2-3-2 0,0 0 3 16,7 9 0-16,-3-4 0 0,-1 15 1 0,-3-20-4 0,2 7 3 15,2 13 0-15,1-15 0 0,-2 19 0 0,-3-24-3 0,7 8 2 16,-4 19 0-16,0-10 1 0,0 0-1 0,-3-17-2 0,4 20 1 16,0-14 1-16,-1 19 0 0,1-8-1 15,-4-17-1-15,6 7 1 0,-3 19 0 0,1-23 0 0,-4 16 0 0,0-19-1 16,2 0 1-16,2 6 0 0,-4-5 0 16,3-1 0-16,-3 0-1 0,5 0 0 0,-5 0 1 15,3 0 0-15,-1-1 0 0,-2 1-1 0,0-8 1 16,5 3-1-16,-2-4 1 0,-3 5 0 0,0 4-1 0,3-7 0 15,0 1 0-15,-3-1 1 0,4-1-1 0,-4 8 0 0,7-7 0 16,-7 1 0-16,6-2 1 0,-2-2-1 0,-4 10 0 0,3-8 0 16,3-8 0-16,2 8 0 0,-4-9 0 0,-4 17 0 0,5-20 0 15,0 16 0-15,-2-23 0 0,2 11 1 0,-5 16-1 0,9-18 0 16,-6 0 0-16,0 1 0 0,4 7 0 0,-7 10 0 0,3-24 0 16,1 19 0-16,-4-10 0 0,2 11 0 0,-2 4 0 0,4-5 0 15,-4 0 0-15,4 5 0 0,-4-3 0 0,0 3 0 0,0 0 1 16,0 0-1-16,0 0 0 0,0 0-1 0,-4 3 2 15,-2 4-1-15,6 0 0 0,-4 0 0 0,4-7 0 0,-3 21 0 16,-4-19 0-16,7 7 0 0,-3 7 0 0,3-16 0 0,0 6 0 16,-3 11 0-16,-1-11 0 0,-3 14 0 0,7-20 0 0,0 6 0 15,-3 17 0-15,0-4 0 0,-4 1 0 16,7-20 0-16,-7 19 0 0,-1 3 0 0,2 2 0 16,-1-1 0-16,7-23 0 0,-17 23 0 0,11 2 0 15,-2-9 0-15,-9 1 0 0,17-17 0 0,0 8 0 16,-6 16 0-16,-1-6 1 0,-10-12-1 0,17-6 0 0,0 24 0 15,-6-19 0-15,-2 13 0 0,3-14 0 0,5-4 0 0,-5 7 0 16,-1-1 0-16,3 1 0 0,-1-1 0 0,4-6 0 0,0 0 1 16,-7 0-1-16,5 0 0 0,2 0 1 0,0 0-1 0,-4 0 0 15,4 0 0-15,0-6 0 0,-7 0 1 0,7 6-1 0,0-5 0 16,-4-13 0-16,4 12 0 0,-3-11 0 0,3 17 0 0,0-8 0 16,-3-11 0-16,3 11 0 0,-8-12 0 0,8 20 0 0,0-11 0 15,-2-9 0-15,-1 2 0 0,-6 8 1 0,9 10-1 0,-2-22 0 16,-1 4 0-16,-4-3 0 0,3 3 0 0,4 18 0 0,-2-16 0 15,-6 8 0-15,1-12 0 0,4 13 0 0,3 7 0 0,-3-10 0 16,0 2 0-16,-4 1 0 0,7-1 0 0,0 8 0 0,-3-6-1 16,3-1 1-16,0 4 0 0,0 1 0 0,0 2 0 15,0-3 0-15,0 1 0 0,0-2 0 0,0 4 0 16,0 0 0-16,0 0 0 0,0 0 0 0,0 0 0 16,0 0 0-16,0 0 0 0,0 0 0 15,3 6 0-15,-3-1 0 0,0-5 0 0,0 3 0 16,2 1 0-16,3 4 0 0,-5 8 0 0,0-16 0 0,3 5 0 15,3 1 0-15,-6 18 0 0,7-22 0 0,-7-2 0 0,4 24 0 16,0-5 0-16,-2 1 0 0,5 1 0 0,-7-21 0 0,4 21 0 16,1-5 0-16,4-8 0 0,-4 16 0 0,-5-24 0 0,8 6 0 15,-2 15 0-15,1-17 0 0,1-1 0 0,-8-3 0 0,9 9 1 16,-2-5-1-16,-1-1 0 0,2 3 0 0,-8-6 0 0,7 4 1 16,-4-4-1-16,3 0 0 0,-2 0 0 0,-4 0 0 0,7 0 0 15,-1 0 1-15,-2 0-1 0,3-2 0 0,-7 2 0 0,6-2 0 16,-3-4 1-16,2 1-1 0,0-6 1 0,-5 11-1 0,8-17 0 15,-5 9 1-15,4-12-1 0,-3 2 0 0,-4 18 0 0,3-17 0 16,3-5 0-16,1 0 1 0,-1-6-1 0,-6 28 0 0,8-27 0 16,-1 0 0-16,0 0 0 0,1 0 0 0,-8 27 0 0,9-24 1 15,-3 1-1-15,4 3 0 0,-4 10 0 0,-6 10 0 16,8-21 0-16,-1 13 0 0,-5-8 0 16,6 11 1-16,-8 5-1 0,3-5 0 15,-1-3 0-15,3 2 0 0,-5-1 1 0,0 7-1 0,4-3 0 16,-1 1 0-16,-3 1 1 0,0 1-1 0,0 0 0 0,0 0 1 15,0 0 0-15,0 0-1 0,0 3 0 0,0-3 0 0,0 0 1 16,0 4-1-16,0 2 0 0,0-3 1 0,0-3-1 0,0 4 0 16,0-4 0-16,0 7 0 0,0-5 0 0,0-2 0 0,0 5 1 15,0 2-1-15,0-4 0 0,0-3 0 0,-7 4 0 16,7 1 0-16,-5-5 0 0,5 3 0 0,0-3 0 0,-2 5 1 16,-1 4-1-16,-5-4 0 0,6 16 0 0,2-21 0 0,-7 6 0 15,-1 16 0-15,2-6 0 0,-1 3 0 16,7-19 0-16,-6 20 1 0,-11 1-2 0,17 2 1 0,-8 2 0 0,8-25 0 0,-5 26 0 15,-13-2 0-15,11 1 1 0,4 1-2 0,3-26 1 0,-6 21 1 16,-2-1-1-16,2-4 0 0,-2 3 0 0,8-19 0 0,-2 7 0 16,-1 14 0-16,-5-12 0 0,4-4 0 0,4-5 0 0,-2 18 1 15,2-18-2-15,-7 4 1 0,3 0 0 0,4-4 0 0,-2 0 0 16,-5 0 0 0,3 0 1-16,0-2-2 0,4 2 1 0,-6-6 1 15,-2-5-1-15,3-3 0 0,-4 3 0 0,9 11 0 0,-16-24 0 16,10 15 0-16,-1-16 0 0,-11 8 0 0,18 17 0 0,-2-18 0 15,-6 1 1-15,-8-5-1 0,10 3 0 0,6 19 0 0,-4-23 0 16,-3 7 0-16,0 6 0 0,1-9 0 0,6 19 0 0,-7-7 0 16,4-1 0-16,0-1 0 0,-5 2 0 0,8 7 0 0,-3-7 0 15,3 3 0-15,0 2 0 0,-4-4 0 0,4 6 0 0,0-1 0 16,0-1 0-16,0-1 0 0,0 0 0 0,0 3 0 0,0-1 0 16,0-2 0-16,0 3 0 0,0 0 0 0,0 0 0 0,0 0 0 15,0 0 0-15,0 0 0 0,4 0 0 0,-4 0 0 0,0 0 1 16,3 0-2-16,-3 0 2 0,0 0-1 0,0 0 0 0,2 0-1 15,4 0 2-15,-6 0-2 0,3 4 1 0,-3-4 0 0,3 0-1 16,-3 6-2-16,2-3-1 0,3 3-3 0,-5-6 7 0,3 5-12 16,3-1-8-16,-2 1-8 0,-4-5-5 0,0 0 33 0,3 0-30 15,-3 0 30-15</inkml:trace>
  <inkml:trace contextRef="#ctx0" brushRef="#br0" timeOffset="444491.8982">22297 10993 13 0,'0'0'0'0,"0"0"3"16,-4 0-2-16,4 0-1 0,0 0 1 16,0 0 0-16,0 0 0 0,0-4 0 0,0 4-1 0,0 0 1 15,-6-4 0-15,6 4 1 0,0-2-1 0,0 2-1 0,-4 0 2 16,1 0 1-16,3 0-1 0,-6 0 1 0,6 0-3 0,0 0 3 15,0 0 0-15,-4 0 0 0,4 0 0 0,0 0-3 0,-3 0 3 16,3 0-1-16,-8 0 1 0,8 0 0 0,0 0-3 0,0 0 2 0,0 0-4 0,-3 0 6 16,3 0-2-16,0 6 0 0,0-6-2 0,-3 4 2 0,3-4-2 0,0 3 1 15,0 2 0-15,0 0 0 0,0-5-1 0,0 4 1 0,0-4-1 0,0 4 1 16,0-4-1-16,0 7 1 0,3-3-1 0,-3-4 0 0,0 5 1 16,0 0-1-16,3-2 1 0,-3-3-1 0,0 0 1 0,0 0-1 0,4 5 0 15,-4-5 1-15,4 4 0 0,-4-4-1 0,0 4 2 16,0-4-2-16,0 0 1 0,0 5 0 0,0 0 0 0,0-5 0 0,0 0-1 0,0 3 1 15,0 2-1-15,0 1 1 0,0-6-1 0,0 3 0 0,0-3 0 16,0 4 0-16,0 2 0 0,0-1 1 0,0-5-1 16,0 0 0-16,3 3 0 0,-3-3 0 0,4 5 0 15,-4-5 0-15,0 0 0 16,0 0 1-16,2 0-1 0,-2 0 0 0,0 4 0 0,0-4 0 0,0 0 0 16,4 0 0-16,-4 0 1 0,0 0-1 0,0 0 0 0,0 0 0 15,0 5 0-15,0-5 0 0,0 0 1 0,0 0-1 0,0 4 0 16,0-4 0-16,0 0 0 0,0 0 1 0,0 0-1 0,3 5 0 15,-3-5 0-15,0 0 0 0,0 0 0 0,0 0 0 16,0 0 0-16,0 3 0 0,0-3 0 0,0 0 0 0,0 0 1 16,0 5-1-16,0-5 0 0,0 0 0 0,0 0 0 15,0 0 0-15,0 0 0 0,0 0 1 0,0 0-2 0,-3 6 2 16,3-6-1-16,0 0 0 0,0 0 0 0,0 0 0 16,0 0 0-16,0 0 0 0,0 0 0 0,0 0 0 15,0 0 0-15,0 0 0 0,0 0 1 0,0 0-2 16,0 0 2-16,0-3-1 0,0 3 0 0,0-3 0 0,0 3 0 0,0 0 0 15,0 0 0-15,0 0 0 0,0 0 0 0,0 0 0 16,0 0 0-16,0 0 0 0,0 0 0 16,0 0 0-16,0 0 0 0,0 0 0 0,0 0 0 15,0 0 0-15,0 0 0 0,0 0 0 0,0 0 1 16,-6 0-1-16,6 0 0 0,0 0 0 0,0 0 0 16,0-2 0-16,0 2 0 0,0 0 0 0,0 0 0 15,0-3 0-15,0 3 0 0,0-3 0 0,0 3 0 0,0 0 0 16,-4 0 0-16,4 0 1 0,0 0-1 0,0 0 0 15,0 0 0-15,0 0 0 0,0 0 1 0,0 0-1 0,0 0 0 16,0 0 0-16,0 0 0 0,0-2 0 0,0 2 0 0,0-3 0 16,0-1 1-16,0 1-1 0,0 1 0 0,0 2 0 0,0-2 0 15,0-3 0-15,0 3 0 0,0-1 0 0,0 3 0 0,0-5 0 16,0-1 0-16,-3 2 0 0,3 1 0 0,0 3 0 0,0-6 0 16,0 1 0-16,0 5 1 0,0-3-1 0,0 3 0 0,-8-2 0 15,8-1 0-15,0 1 0 0,0-1 0 0,0 3 0 0,0 0 0 16,0 0 0-16,0-4 0 0,0 3 0 0,0 1 0 0,0-3 0 15,0 0 0-15,-3 1 1 0,3-1-1 0,0 3 0 0,0-3 0 16,0-2 0-16,0 3 0 0,-3 0 0 16,3 2 0-16,0-4 0 0,0 2 1 0,-3-4-1 0,3 5 1 15,0 1-1-15,0-1 0 0,0-5 0 16,0 4 1-16,0 0-1 0,0 2 0 0,0-3 1 16,0 3-1-16,0-7 1 0,0 7 0 0,0 0-1 0,-7-4 0 15,7 4 0-15,0 0 1 0,0 0-1 0,0 0 0 0,0-2 1 16,0 1-1-16,0-2 0 0,0-1 1 0,0 4-1 0,0 0 0 15,0-3 0-15,0 0 1 0,0 3 0 0,0 0-1 0,0-3 0 16,0-1 1-16,0 3 0 0,0-2 0 0,0 3-1 0,-3 0 1 16,3 0 0-16,0 0 0 0,-5 0-1 0,5 0 0 0,0 0 1 15,0 0 0-15,0 0-1 0,0 0 1 0,0 0-4 0,0 0 6 16,0 0-2-16,0 0-1 0,0 0-4 0,0 0 9 16,0 0-5-16,0 0 0 0,0 4 0 0,0-4 0 0,0 0 0 15,0 7 1-15,5-7-1 0,-5 3 0 0,0-3 0 0,3 0 0 16,-3 3 0-16,0 4 1 0,0-4-1 0,0-3 0 0,0 4 0 15,2 3 0-15,3-4 0 0,-5 1 0 0,0-4 0 0,3 6 1 16,0-4-1-16,-3 4 0 0,3-2 0 16,-3-4 0-16,0 4 1 0,4 3-1 0,0-2 0 15,-4-2 0-15,0-3 0 0,3 6 1 0,1-1-1 16,-4 0 0-16,2 3 0 0,-2-8 0 0,4 3 0 16,-1 5 0-16,1-3 0 0,-1 3 1 0,-3-8-1 0,3 5-1 15,1 3 2-15,0-2-1 0,1 12 0 0,-5-18 0 0,5 0 1 16,-2 8-1-16,3 7 0 0,2-9 0 0,-8-6 0 0,7 7 0 15,-1 14 0-15,3-18 0 0,-1 2 1 0,-8-5-1 0,20 24 0 16,-17-21 0-16,5 16 0 0,2-12 0 0,-10-7 0 0,6 18 0 16,4-12 0-16,-2 12 1 0,-3-11-1 0,-5-7 0 0,8 20 0 15,-3-15 0-15,4 11 0 0,-6-12 1 0,-3-4-1 0,3 10 0 16,1 7 0-16,-4-12 0 0,6 2 1 0,-6-7-1 0,0 7 0 16,4-1 0-16,-2 1 0 0,-2-1 1 0,0-6-1 0,4 3 0 15,0 4 0-15,-4-4 1 0,0-3-1 0,0 0 0 0,0 4 1 16,4-4-1-16,-4 0 0 0,3 0 1 0,-3 0-1 0,0 0 0 15,3 6 0-15,1-6 0 0,-4 5 1 0,0-5-1 0,3 0 0 16,0 0 0-16,-1 3 0 0,3-3 0 16,-5 0 0-16,7 0 0 0,-4 0 0 15,1 0 1-15,2 0-1 0,-6 0 0 0,4 0 0 0,2 0 0 16,-2 0 0-16,0 0 0 0,-4 0 0 0,6-3 0 16,1-5 0-16,-2 1 0 0,4-3 0 0,-9 10 0 0,6-16 1 15,-2 10-1-15,2-17 0 0,0 17 0 0,-6 6 0 0,8-22 0 16,-1 12 0-16,-1-14 1 0,-2 6-1 0,-4 18 0 0,5-16 1 15,0-5-1-15,2 1 0 0,0-1 1 0,-7 21-1 0,6-20 1 16,0-4 0-16,2 3-1 0,-4 3 1 0,-4 18-1 0,6-21 0 16,1 1 0-16,-2 1 1 0,4-2-1 0,-9 21 0 0,3-21 0 15,4 0 0-15,-1-3 1 0,0 6-1 0,-6 18 0 0,8-23 0 16,-2 14 1-16,1-14-2 0,0 14 1 0,-7 9 0 0,7-18 1 16,0 10-1-16,0-12 0 0,-4 13 0 0,-3 7 0 0,6-20 0 15,-2 13 0-15,-1-3 0 0,5 3 0 0,-8 7 0 0,2-8 0 16,2 2 0-16,3-1 0 0,-7 2 0 0,0 5 0 15,3-3 1-15,-1 0-1 0,-2 1 0 0,0-1 0 0,0 3 0 16,0 0 0-16,0 0 0 0,0 0 1 0,0 0-1 16,0 0-1-16,0 0 2 0,-2 0-1 15,-1 5 0-15,3-5 0 0,-7 6 0 16,3-1 1-16,2 2-2 0,-6 10 1 0,8-17 0 0,-3 4 1 16,-4 15-1-16,1-14 0 0,-1 15 0 0,7-20 0 0,-7 7 0 15,-10 14 0-15,13-13 1 0,-2 19-1 0,6-27 0 0,-8 21 0 16,-8-1 0-16,10 1 0 0,-3 3 1 0,9-24-1 0,-18 24 0 15,14-3 1-15,-4 2-1 0,-8-2 0 0,16-21 0 0,-3 25 0 16,-4 2 0-16,-13 0 0 0,13 2 1 0,7-29-1 0,-8 32 0 16,-11-3 0-16,16-3 0 0,-6 1 0 0,9-27 0 0,-5 22 0 15,-2 3 1-15,-11-1-1 0,18-6 0 0,0-18 0 0,-2 21 0 16,-5-2 1-16,0 2-2 0,4-4 1 0,3-17 0 0,-7 20 0 16,2-15 0-16,3 19 1 0,-4-18-1 0,6-6 0 0,-7 25 0 15,4-16 0-15,-1 11 0 0,-4-11 0 0,8-9 0 0,-2 4 0 16,2 15 1-16,-4-16-1 0,4 1 0 0,0-4 0 15,-6 8 1-15,6-5-1 0,-4 2 0 0,4 0 0 0,0-5 0 16,0 4 1-16,0-4-1 0,0 0 0 16,-3 0 0-16,3 0 0 0,0 0 0 0,0-1 1 15,0-4-1-15,0-3 0 0,0 8 0 0,0-8 0 16,-3-10 0-16,3 12 0 0,-9-17 0 0,9 23 0 0,-2-15 1 16,-4-9-1-16,-1 0 0 0,0 4 0 0,7 20 0 0,-8-27 1 15,-8 1-2-15,10-3 1 0,-11-1 1 0,17 30-1 0,-7-32-1 16,-14 5 2-16,18-2-1 0,-14 2 0 0,17 27 0 0,-4-27 1 15,-15 3-1-15,15 0 0 0,-13 3 0 0,17 21 0 0,-6-21 0 16,-1 6 0-16,-1-4 0 0,5 10 0 0,3 9 0 0,-21-23 0 16,18 16 0-16,0-17 0 0,-4 8 0 0,7 16 0 0,-7-18 0 15,1 0 0-15,-1 1 0 0,0-3 0 0,7 20 0 0,-3-7 0 16,-5-18 0-16,3 17 0 0,-3-13 0 0,8 21 0 0,-6-8 0 16,-1-10 0-16,1 10 0 0,-2-13 0 0,8 21 0 0,-7-7 1 15,1-10-1-15,3 9 0 0,-4-1 0 0,7 9 0 16,-6-9 0-16,1 3 0 0,2-1 0 0,-4 0-1 0,7 7 1 0,-3-7 1 15,3 2-1-15,-4-3 0 0,-2 4 0 0,6 4 0 16,0-5 0-16,-4 2 0 0,4 0 0 16,-3-1 0-16,3 4 0 0,0-2 0 0,0-1 0 15,0 3 0-15,0 0 0 0,0 0 0 0,0 0 0 16,0 0 0-16,0 0 1 0,0 0-2 0,0 5 1 16,3-1 0-16,5 2 0 0,-6 3 0 0,-2-9 0 0,7 16 0 15,0-9 0-15,14 12 0 0,-18-12 0 0,-3-7 0 0,6 26 1 16,15-20-1-16,-14 22 0 0,-1-8 0 0,-6-20 0 0,21 18 0 15,-15 7-1-15,11 2 1 0,-10 0 0 0,-7-27 0 0,10 27 0 16,8-1 0-16,-12-5 1 0,-3 3-1 0,-3-24 0 0,11 25 0 16,-1-3 0-16,-3 5-1 0,-1-6 1 0,-6-21 0 0,8 25 0 15,-3 0 0-15,3-7 1 0,2 4-1 0,-10-22 0 0,7 17 0 16,-1-7 0-16,1 11 0 0,14-13 0 0,-21-8 0 0,2 26-1 16,9-19 1-16,-4 14 0 0,3-16 0 0,-10-5 0 0,7 22 0 15,2-14 0-15,3 9 0 0,-7-14 0 0,-5-3 0 0,8 20 0 16,2-16 0-16,-3 1 1 0,0 4-1 0,-7-9 0 0,6 4 0 15,0 4 0-15,-2-3 0 0,0 1 0 16,-4-6 0-16,4 0 0 0,-1 0 0 0,0 0 0 16,1 0 0-16,-4 0 0 0,3 0 0 0,0 0 0 0,-3-6 0 15,2-1 0-15,-2 7 0 0,5-7 0 16,-1-13 0-16,-1 13 0 0,0-12 0 0,-3 19 0 0,0-10 0 16,7-9 0-16,-4 11 0 0,1-16 0 0,-4 24 0 0,6-7 0 15,-2-20 0-15,3 9 0 0,-4-1 1 0,-3 19-1 0,7-16-1 16,-2-4 2-16,4 3-1 0,-6 0 0 0,4-4 0 0,-7 21 0 0,6-20 0 15,0 0 0-15,2 1 0 0,-1-5 0 0,-7 24 0 0,6-18 0 16,1-5 0-16,0 1 0 0,-7 22 0 0,7-26-1 0,-7 26 1 0,7-24 0 16,3-3 1-16,-4 2-2 0,2 1 2 0,-8 24-1 0,9-23 0 15,0 3 0-15,0 5 0 0,-9 15 0 0,6-21 0 0,-6 21 0 0,10-16 0 16,-4 5 0-16,2-9 0 0,-8 20 0 0,6-8 0 16,-6 8 0-16,7-21 0 0,0 15 0 0,0-4 0 0,-3 2 0 0,-4 8 0 0,3-8 0 15,-3 2 0-15,2-1 0 0,3 5 0 0,-5 2 0 0,0-1 0 16,0-2 0-16,0 3 0 0,0 0 0 0,0-4 0 0,0 4 0 15,0 0 1-15,0 0-1 0,0 0-1 0,0 7 2 16,-7-2-1-16,4 3 0 0,3 11 0 16,0-19 0-16,-9 8 0 0,7 10 0 15,-5 1 0-15,0-13 0 0,7-6 0 0,-6 27 0 16,-2-6 0-16,2-2 0 0,0 5 0 0,6-24 0 0,-7 25 0 16,0 3 0-16,0 1 0 0,-9 2 1 0,16-31-1 0,-8 32 0 15,2 0 0-15,-1-3 0 0,-10 6 0 0,17-35 0 0,-7 33 0 16,0 2 0-16,-10-2 0 0,13-1 0 0,4-32 0 0,-6 29 0 15,-10 0 0-15,7 2 0 0,4-5 0 0,5-26 0 0,-7 27 0 16,-11-4 0-16,18-4 0 0,-6 2 0 0,6-21 0 0,-3 20 0 16,-4-1 0-16,4-12 1 0,0 13-1 0,3-20 0 0,-4 2 0 15,-3 5-1-15,7 0 1 0,0-2 0 0,0-5 0 0,-3 5 0 16,3-5 1-16,-3 0-1 0,3 0 0 0,0 0 0 0,0-4 0 16,-7 3 0-16,7-6 0 0,-3-2 0 0,3 9 0 0,-4-18 0 15,4-3 0-15,-8 1 0 0,8-4 1 0,0 24-1 0,-2-28 0 16,-5 0 0-16,4 1 0 0,-4-1 0 0,7 28 0 15,-3-27 0-15,-6 3 0 0,4-4 0 0,2 7 0 16,3 21 0-16,-5-22 0 0,0-2 0 0,-3 2 0 0,2 1 0 0,6 21 0 16,-7-23 0-16,-10 0 0 0,13-1 0 15,-12 4 0-15,16 20 0 0,-7-27 1 16,-10-1-2-16,13-2 1 0,-13-2 0 0,17 32 0 0,-6-30 0 16,-2 2 0-16,-11 5 1 0,15-6-2 0,4 29 1 0,-16-24 0 15,8 4 1-15,5 0-2 0,-3 12 2 0,6 8-1 0,-7-23 0 16,-14 18 0-16,21-14 0 0,-7 14 0 0,7 5 0 0,-6-9 0 15,-1 5 0-15,3-4 0 0,1 5 0 0,3 3 0 0,-3-2 0 16,-5-1 0-16,6 1 0 0,2 2 0 0,0 0 0 0,-3 0 0 16,3 0 0-16,0 0 0 0,-8 0 0 0,8 0 0 0,0 0 0 15,0 0-1-15,-3 0 2 0,3 5-1 0,0-5 0 0,0 2 0 16,0 6 0-16,0-2 0 0,3 12 0 0,-3-18 0 0,0 5 0 16,8 14 0-16,-5-2 0 0,4 3 0 0,-7-20 0 0,6 21 0 15,1 2 0-15,13 2 0 0,-13 0 1 0,-7-25-1 0,16 27-1 16,-5 2 1-16,7 0 1 0,-12 5-1 0,-6-34 0 15,26 29 0-15,-8 0 0 0,-1 2-1 0,7-2 1 0,-24-29 0 16,16 29 0-16,5 3 0 0,-4-3 1 16,-8-3-1-16,-9-26 0 0,22 26-1 0,-6 1 1 15,-10-1 0-15,19 0 0 0,-25-26 0 0,5 27 0 16,14-4 0-16,-13-2 0 0,0 0 0 0,-6-21 0 0,12 6 0 16,-6 13 0-16,1-13 0 0,-2-5 0 0,-5-1 0 0,5 6 0 15,-1-1 0-15,-1-3 0 0,0-2 0 0,-3 0 0 0,4 0 0 16,-1 0 0-16,0 0 0 0,3-5 1 0,-6 5-1 0,0-9 0 15,8-8-1-15,-1 9 2 0,-4-11-1 0,-3 19 0 0,7-17-1 16,-4-3 2-16,4-1-2 0,0 0 1 0,-7 21 0 0,7-22 1 16,-4 0-1-16,4-4 0 0,-1 2 0 0,-6 24 0 0,8-29 0 15,-2 1 0-15,1-1 0 0,-2-2 0 0,-5 31 0 0,9-27 0 16,-6-1 0-16,4 5 0 0,-1-9 0 0,-6 32 0 0,3-28 0 16,0 1 0-16,5-2 0 0,-2 5 0 0,-6 24 0 0,7-20 0 15,-3-2 0-15,-1-2 0 0,-1 6 0 0,-2 18 0 0,5-21 0 16,2 0 0-16,0 3 0 0,-4-1 1 0,-3 19-1 15,6-16 0-15,-6 8-1 0,7-10 1 0,-3 15 0 0,-4 3 0 16,4-8 0-16,-2 3 0 0,2-4 0 16,3 7 0-16,-7 2 0 0,3-2 0 0,-1-4 0 0,-2 3 0 15,6 1 0-15,-6 2 0 0,0-2 0 16,3 2 0-16,-3 0 0 0,0 0 0 0,0 0 0 0,0 0 0 16,0 4 0-16,0 2 0 0,0-2 0 0,0-4 0 0,-9 3 0 15,7 6 1-15,-1-4-1 0,-4 12-1 0,7-17 1 0,-4 7 0 16,2 10 0-16,-6-9 1 0,1 16-1 0,7-24 0 0,-6 20 0 15,-2 1 0-15,3 1 0 0,-13 4 0 0,18-26 0 0,0 22 0 16,-7 5 0-16,1-1 0 0,-14 0 0 0,20-26 0 0,0 27 0 16,-4-1 0-16,1-2 0 0,0 0 0 0,3-24 0 0,-9 21 0 15,9-2 0-15,0-12 0 0,0 14 0 0,0-21 0 0,0 7 0 16,5-4-1-16,2-3-2 0,12 0-5 0,-19 0 8 0,25-8-18 16,5-19-23-16,12 5-35 0,-42 22 76 0</inkml:trace>
  <inkml:trace contextRef="#ctx0" brushRef="#br0" timeOffset="453530.8812">15392 742 19 0,'0'0'0'0,"-7"-1"3"0,0-1-1 0,7 2-2 0,-17-2 1 16,14 2-1-16,-4 0 1 0,0 0 0 0,7 0-1 0,-7 0 2 16,-9 0-1-16,8 0 0 0,2 0 1 0,6 0-2 0,-7-3 1 15,1 2 1-15,-12-4-1 0,18 1 1 0,0 4-2 0,-6-4 1 16,-1-1 1-16,0 0-1 15,0 3 0-15,7 2-1 0,-7-2 1 0,1-1 0 16,-1 3-1-16,4 0 1 0,3 0-1 0,-21 0 0 16,18 0 1-16,-4 0-1 0,-10 0 1 0,17 0-1 0,-6 0 1 15,-1 0 0-15,-10 0 0 0,10 0 0 0,7 0-1 0,-6 0 0 16,-2 5 1-16,-8-5 0 0,12 0-1 0,4 0 0 0,-7 0 1 16,0 0-1-16,1 0 0 0,-1-5 1 0,7 5-1 0,-21-5 0 15,18 0 0-15,-18-2 0 0,18 6 1 0,3 1-1 0,-6-1 0 16,-15-2 0-16,18 2 0 0,-4 1 0 0,7 0 0 0,-19 0 0 15,14 4 0-15,-1-2 0 0,-18 5 0 0,24-7 0 0,-4 0 0 16,-12 5 0-16,9-5 0 0,-10 3 1 0,17-3-1 0,-6 5 0 16,-15-5 0-16,18 4 0 15,-4-4-1-15,7 0 1 0,-20 6 1 0,16-1-1 0,-13 0 0 0,10-5 0 0,7 0 0 0,-6 2 0 16,-1-2 0-16,-10 6 0 0,14-6 0 0,3 0 0 16,-7 5 0-16,-1 0 0 0,-11 3 0 0,15-1 0 15,4-7 0-15,-20 7 0 0,16-2 0 16,-16 3 0-16,13-4 0 0,7-4 0 0,-20 5 0 15,16-1 1-15,-2 0-1 0,-15 2 0 0,21-6 0 0,-3 4 0 16,-4-1 0-16,-10 5 0 0,10-3 0 0,7-5 0 0,-6 20 0 0,6-20 0 0,-2 3 0 16,-20 17 0-16,19-13 0 0,3-7 0 0,-7 25 0 0,7-25 0 0,-21 16 0 15,18 6 0-15,-3-5 0 0,-15-11 1 0,21-6-1 0,-3 27-1 16,-4-19 1-16,-14 16 0 0,21-24 0 0,0 17 0 0,0-17 0 0,-6 20 1 16,-1-3-1-16,0 3-1 0,7-20 1 0,-7 19 1 0,7-19-1 0,-6 7 0 15,2 19 0-15,-2-21-1 0,-2 22 1 0,8-27 0 0,-6 20 0 16,-1-2 0-16,1 4 0 0,-1-2 0 0,7-20 0 0,-4 23 0 15,-3-5 0-15,1 2 0 0,6-20 0 0,-7 17 1 0,7-17-1 0,-6 18-1 16,-1 2 2-16,3-3-1 0,4-17 0 0,-4 21 0 0,4-21 0 0,-6 20 0 16,3-1 0-16,3-3 0 0,-4 2 0 0,4-18 0 0,0 7 0 15,-7 20 0-15,7-8 0 0,-4-11 0 0,4-8 0 16,0 23 0-16,0-16 0 0,0 21 1 16,0-13-1-16,0-15 0 0,-3 23 1 0,0-6-1 0,3 9 1 15,-7-3-1-15,7-23 0 0,-6 21 1 0,-2 1-1 0,2 10 1 16,-11 1-3-16,17-33 2 0,-3 33-1 0,-3-2-1 15,-2-10 0-15,5-1 3 0,3-20-1 0,-7 17 0 16,4 2 1-16,0 1-1 0,-5-2 0 0,8-18 0 0,0 17 0 16,-3-9 0-16,3 15 0 0,0-17 0 0,0-6 0 0,0 21 0 15,0-15 0-15,0 18 1 0,0-7-1 0,0-17 0 0,0 7 0 16,0 15 0-16,0-3 0 0,0-14 0 0,0-5 0 0,0 27 0 16,0-20 0-16,0 22 0 0,0-12 0 0,0-17 0 0,0 17 0 15,0 7 0-15,0-7 0 0,0 3 0 0,0-20 0 0,0 21 0 16,3 0 0-16,-3 3 0 0,3-6 0 0,-3-18 0 0,5 9 1 15,-2 13-1-15,3-14 0 0,1 13 0 0,-7-21 0 0,8 7 0 16,1 16 1-16,8-19-1 0,-11 13 0 0,-6-17 0 0,8 7 0 16,-2 0 0-16,1 11 0 0,-1-18 1 0,-6 0-1 0,8 4 0 15,2-1 0-15,-4 3 0 0,2-1 1 0,-8-5-1 0,7 6 0 16,-1-2 0-16,1 1 1 0,-1 3-1 0,-6-8 0 16,7 19 1-16,0-17-1 0,3 7 0 15,-3-4 0-15,-7-5 0 0,11 7 1 0,5-2-1 0,-9 1 0 16,13-4 0-16,-20-2 0 0,7 5 1 0,17-5-1 15,-18 0 0-15,15 0 0 0,-21 0 0 0,10 7 0 16,10-7 0-16,-10 3 1 0,11 1-1 0,-21-4 0 0,10 0 0 16,14 0 0-16,-4 0 0 0,-3-2 0 0,-17 2 0 0,20-5 0 15,7-2 0-15,-3-11 0 0,-1 11 0 0,-23 7 0 0,28-8 1 16,-1-11-1-16,0 18 0 0,-3-6 0 0,-24 7 0 0,27-8 0 16,-3 3 1-16,2 1-1 0,3-1 0 0,-29 5 0 0,29-4 0 15,-2 2 0-15,-3-4 0 0,-3 6 0 0,-21 0 0 0,23-3 0 16,-3 2 0-16,1-2 0 0,-1 3 1 0,-20 0-1 0,20 0 0 15,1 0 0-15,-4 0 0 0,3 0 0 0,-20 0 0 0,17 0 0 16,3 0 1-16,1 0-1 0,-5 0 1 0,-16 0-1 0,21-3 0 16,1-4 1-16,-7-1 0 0,2-12 0 0,-17 20-1 0,17-7 1 15,0-14 0-15,-7 12-1 0,14-12 1 0,-24 21-1 0,20-7 0 16,-13-11 0-16,17 8 1 0,-14-7-1 0,-10 17 0 0,20-10 0 16,-13-7 0-16,14 10 0 0,-15-12 0 15,-6 19 0-15,21-6 0 0,-15-1 1 16,11-9-1-16,-10 8 0 0,-7 8 0 0,20-17 0 0,-12 9 0 15,11 1 0-15,-15-14 0 0,-4 21 0 0,20-5 0 16,-13-19 0-16,17 4 0 0,-7 2 0 0,-17 18 0 0,10-23 0 16,14 1 1-16,-8-4-1 0,2 1 0 0,-18 25 0 0,19-18 0 15,-1-2 1-15,-9 3-1 0,12 8 0 0,-21 9 0 0,7-20 1 16,13 11-1-16,-13-8 0 0,10 9 0 0,-17 8 0 0,7-7 0 16,-1-12 0-16,4 14 1 0,-2-13-1 0,-8 18 0 0,6-7 1 15,1 1 0-15,-1-14-1 0,-2 16 1 0,-4 4-1 0,4-10 1 16,-1-7 2-16,1-8 1 0,-1-1-1 0,-3 26-3 0,0-24 4 15,3-1-4-15,-3 18 1 0,0-16-1 0,0 23 0 0,0-7 0 16,0-18 0-16,-3 17 1 0,-4-18-1 0,7 26 0 0,-3-7 1 16,-5-20-1-16,5 6-1 0,0 1 1 0,3 20 0 0,-7-25 1 15,7-1-1-15,0-1 0 0,0 1 0 0,0 26 0 0,0-28 0 16,4 0 0-16,-1-6 0 0,3 3 0 16,-6 31 0-16,4-32 0 0,3 2 0 0,-3-1 0 15,-1 1 0-15,-3 30 0 0,6-29 0 0,-2 2 0 16,-1 2 0-16,-3 3 1 0,0 22-1 0,3-19-1 0,1-7 1 15,-4 5 1-15,0 1-1 0,0 20 0 0,-7-23 0 16,4 6 0-16,-1-4 0 0,-2 4 0 0,6 17 0 0,-7-23 0 16,4 0 0-16,-5-2 0 0,2-3 0 0,6 28 0 0,-21-25 1 15,18-1-1-15,-4 2 0 0,-9 7 0 0,16 17 0 0,-4-19 0 16,-3 14 0-16,-13-19 0 0,16 19 0 0,4 5 0 0,-6-21 0 16,-1 15 0-16,-10-1 1 0,17-12-1 0,0 19 0 0,-7-8 0 15,1-9 0-15,-12 7-1 0,12-8 2 0,6 18-1 0,-7-4 0 16,-10-5 0-16,13 0 0 0,-15-8 0 0,19 17 0 0,-8-5 0 15,-18-5 1-15,5 0-1 0,-3 5 0 0,24 5 0 0,-23-10 1 16,-5 4-1-16,-2-1 1 0,4 3 0 0,26 4-1 0,-31-1 0 16,1-2 1-16,-8-1-1 0,4 4 0 0,34 0 0 0,-37 0 0 15,-4 0 0-15,0 0 0 0,-2 0 1 16,43 0-1-16,-42 0 0 0,2 0 0 0,3 0 0 16,3-1 0-16,34 1 0 0,-27-2 0 0,0-1 0 0,-1 1-1 15,4 2-2-15,24 0 3 0,-22 0-7 0,1 0-3 16,14 2-5-16,-17 3-2 0,24-5 17 0,-20 8-15 0,-7-5 0 0,7 14-13 15,20-17 28-15</inkml:trace>
  <inkml:trace contextRef="#ctx0" brushRef="#br0" timeOffset="457964.1249">12092 499 24 0,'0'0'0'0,"0"-2"5"16,0-1-2-16,-8 2 0 0,5-1-1 0,3 2-2 16,-19 0 1-16,11-4 1 0,-8 2-1 15,9 1 0-15,7 1-1 0,-21-2 0 0,14 0 1 0,-13 2-1 16,14 0 0-16,6 0 0 0,-20 0 0 15,12-2 1-15,-9-3-1 0,11 5 0 0,6 0 0 0,-21 0 0 16,14 0 1-16,-17 0-1 0,8 0 0 0,16 0 0 0,-17 0 0 16,-4 5 0-16,6-1 1 0,-7-1-2 0,22-3 1 0,-21 6 1 15,-2 0-1-15,3 2-1 0,-4-3 1 0,24-5 0 0,-17 4 0 16,-3 1 0-16,-1 0 0 0,6-2 1 0,15-3-1 0,-19 0 0 16,0 0 0-16,1 0 0 0,1 0-1 0,17 0 1 0,-20 0 0 15,3 0 0-15,-3 0 0 0,3 0 0 0,17 0 0 0,-18 7 0 16,12-4 0-16,-20-3 0 0,8 4 1 0,18-4-1 0,-6 7 0 15,-22-1 0-15,11 2 0 0,1-3 0 0,16-5 0 0,-21 7 0 0,21-7 0 16,-16 18 0-16,8-18 0 0,-15 8 0 0,23-8 0 0,-17 5 0 0,17-5 0 0,-7 8 0 16,-20-3 0-16,19 4 0 0,8-9 0 0,-23 4 0 15,16 5 0-15,-19-4-1 0,18 2 1 16,8-7 0-16,-23 18 0 0,23-18 0 0,-17 0-1 0,10 6 1 0,-19 2 0 0,26-8 0 16,-22 5 0-16,22-5 0 0,-6 9-1 0,-18 8 1 0,3-12 0 0,21-5 0 15,-6 6-1-15,-18 19 0 16,17-20 1-16,-17 18-1 0,24-23 1 0,-6 6 0 0,6-6 0 0,-20 21-1 15,13-3 1-15,-21 3 0 0,22 2 0 0,6-23 0 0,-24 19 0 16,7 2 0-16,11-3 0 0,-18-13-1 0,24-5 1 0,-2 29 0 16,-17-10-1-16,16 0 0 0,-18 0 1 0,21-19 0 0,-6 19 0 15,-14 1 0-15,14-13 0 0,6-7 0 0,-21 28 0 0,21-28 0 0,-3 8 1 16,-4 20-1-16,-14-21 0 0,21-7 0 0,-3 24 0 16,-3-17-1-16,-12 15 1 0,15-3 0 0,-5-15 0 0,8-4 0 0,-6 32 0 15,-14-10 0-15,14 3-1 0,-12 2 1 0,18-27 0 0,-3 23 0 16,-14 2 0-16,11-2 0 0,-2-3-1 0,8-20 1 0,-7 20 0 15,0-3 0-15,4 2-1 0,3-14 0 0,0-5 1 0,-3 24 0 16,3-15-1-16,-3 13 0 0,3-22 1 0,0 20-1 0,0-20 1 0,0 17 0 16,-7 0-1-16,4 2 1 0,-2 0 0 0,5-19 0 0,-6 17 0 15,3-10 1-15,-1 17-1 0,-2 2 0 0,6-26 0 0,-7 28 0 16,3-5 1-16,2 4-1 0,-3-19 0 16,5-8 0-16,-6 19 0 0,4-12 0 0,-3 18 0 15,5-8 0-15,0-17 0 0,-6 18-2 0,1-10 1 16,5 14-1-16,-2-15 0 0,2-7 2 0,0 24 0 15,-7-19-1-15,7 24 0 0,0-11 0 0,0-18 1 0,0 20-2 16,-4 3 1-16,4 0 0 0,-2 0 1 0,2-23 0 0,0 25 0 16,-8-2 1-16,8 4 0 0,0-27-1 0,-3 24 2 15,3-2 0-15,-4 3 0 0,4 0-1 0,0-3 0 0,0-22-1 0,0 20 1 16,0 2-1-16,0-3 1 0,0 1 0 0,0-20-1 0,0 21 1 16,0 1-1-16,0 4 1 0,0-1-1 0,0-25 0 0,0 21 0 15,0 1 0-15,0 0 0 0,0-1 1 0,0-21-1 0,0 22 0 16,0-2 0-16,0 0 0 0,0-2 0 0,0-18 0 0,0 17 0 15,0 1 0-15,0-2 0 0,0 3 0 0,0-19 0 0,0 22 0 16,4-2 0-16,-1 2 0 0,-3 3 0 0,0-25 0 0,4 21 0 16,2-2 0-16,-2-2-1 0,3-10 1 0,-7-7 0 0,7 22 0 15,-1-15 1-15,1 12-1 0,-1-13 0 0,-6-6 0 0,5 19 0 16,1-12 0-16,1 15 0 0,-1-14 0 16,-6-8 0-16,7 20 0 0,-1-12 0 0,2 17 0 0,-1-9 0 15,-7-16 0-15,6 20 0 0,-3 1 0 16,4-2 0-16,0 2 1 0,-7-21-1 0,10 16 0 15,1-7 0-15,-4 11 0 0,12-11 1 0,-19-9-1 0,5 16 0 16,4-16 0-16,12 7 0 0,-14 0 0 0,-7-7 0 0,19 7 0 16,2-1 0-16,0-2 1 0,-2 0-1 0,-19-4 0 0,19 0 0 15,-1 0 1-15,-10 0-1 0,19 0 0 0,-27 0 0 0,8 0 0 16,15 0 0-16,-4 0 0 0,2 0 0 0,-21 0 0 0,24 0 1 16,-4 0-1-16,10 0 0 0,-3-4 0 0,-27 4 0 0,31-8 0 15,10-15 0-15,-3 3 1 0,1 0-1 0,-39 20 0 0,42-23 0 16,-5 0 0-16,-3-1 1 0,-3 2-1 0,-31 22 0 0,30-22 0 15,-3 12 0-15,-3-13 0 0,0 18 0 0,-24 5 0 0,19-8 1 16,-12 1-1-16,20-1 0 0,-19 3 0 0,-8 5 0 0,22-7 0 16,-14 4 0-16,15 0 0 0,-15 0 0 0,-8 3 0 0,19-4 0 15,-12 1 0-15,17-2 0 0,-14 0 0 0,-10 5 0 0,23-5 0 16,-1-4 0-16,-3-7 0 0,1 6 0 0,-20 10 0 16,28-20 0-16,-1 10 0 0,1-15 0 0,-2 7 0 15,-26 18 0-15,23-17 0 0,1 8 0 16,-3-14 1-16,-1 18-1 0,-20 5 0 0,8-21 0 15,15 15 0-15,-13-3 0 0,7 3 0 0,-17 6 0 0,7-20 0 16,3 17 0-16,10-2 0 0,-16-7 0 0,-4 12 0 0,9-8 0 16,-2 0 0-16,14 1 0 0,-14-13 0 0,-7 20 0 0,7-7 0 15,12-11 0-15,-8 9 0 0,9-13 0 0,-20 22 0 0,21-7 0 16,-5-15 1-16,8 5-1 0,0 8 0 0,-24 9 0 0,20-25 0 16,8 8 0-16,-4 0 0 0,-2-5 0 0,-22 22 0 0,21-21 0 15,-14-1 0-15,10-2 0 0,-9 3 0 0,-8 21 0 0,5-20 1 16,2 3-1-16,-1-1 0 0,2 9 0 0,-8 9 0 0,6-26 0 15,1 10 0-15,0-5 0 0,0 4 0 0,-7 17 0 0,10-17 0 16,-4-4 1-16,1 4-1 0,4-3 0 0,-11 20 0 0,10-21 0 16,7-1 0-16,-9 1 0 0,-3-4 0 0,-5 25 0 0,21-25 0 15,-15-1 0-15,15-1 0 0,-13 6 0 0,-8 21 0 0,15-22 2 16,-8-4 0-16,1 7 0 0,1-4 0 16,-9 23-2-16,6-22 0 0,5 3 0 0,-4-3 0 15,-1-8 0-15,-6 30 0 0,7-30 0 0,0-4 0 16,1 0 0-16,-6 13 1 0,-2 21-1 0,0-23 0 15,4 1 0-15,-1-1 0 0,-3 1 0 0,0 22 0 0,0-21 0 16,0 4 0-16,0-8 0 0,-7 2 0 0,7 23 0 0,-2-23 0 16,-6 0 0-16,1-2 0 0,0 3 0 0,7 22 0 0,-3-17 0 15,-2-4 0-15,-3 3 0 0,0 1 0 0,8 17 0 0,-6-19 0 16,-1-1 0-16,5 0 0 0,-6 3 0 0,8 17 0 0,-4-18 0 16,1-2 0-16,-4 12 0 0,4-17 0 0,3 25 0 0,0-17 0 15,-3 7 0-15,1-14 0 0,2 14 0 0,0 10 0 0,-8-22 0 16,8 2 0-16,-4 13 0 0,0-16 0 0,4 23 0 0,0-9 0 15,0-12 0-15,0 12 0 0,-6-11 0 0,6 20 0 0,0-9 0 16,0-17 0-16,0 18 0 0,-3-16-1 0,3 24 1 0,0-8 0 16,0 3 0-16,0-5 0 0,-4 1 0 0,4 9 0 0,0-8 0 15,0-11 0-15,0 13 0 0,0-1 0 0,0 7 0 0,-6-8 0 16,6-1 0-16,0-1 0 0,-4 2 0 0,4 8 0 16,-4-19 0-16,4 14 0 0,-6-4 0 15,2-9 0-15,4 18 0 0,-3-4 0 0,-2-16 0 16,0 15 0-16,5-15 0 0,0 20 0 0,-3-6 0 15,-1-14 0-15,-3 15-1 0,7-2 1 0,0 7 0 0,-3-18 0 16,-4 13 0-16,5-3 0 0,-5-10 0 0,7 18 0 0,-8-7 0 16,1-11 0-16,4 11 0 0,-2 0 0 0,5 7 0 0,-8-16 0 15,1 11 0-15,-10-2 0 0,17 1 0 0,0 6 0 0,-6-7 0 16,-15 4 0-16,19-1 0 0,-6 1 0 0,8 3 0 0,-7-2 0 16,-10 0 0-16,11 0 0 0,-1-3 0 0,7 5 0 0,-24 0-1 15,18-4 1-15,-18 1 0 0,17 1 0 0,7 2 0 0,-21-5 1 16,14 2-2-16,-10-1 1 0,14 0 0 0,3 4 0 0,-21-3 0 15,15 2 0-15,-15-1-1 0,15-1 1 0,6 3 0 0,-20-1 0 16,13 1 0-16,-16 0 0 0,18 0 0 0,5 0 0 0,-26 0 0 16,5 0-1-16,4 0 1 0,11 4 0 0,6-4 0 0,-24 3-1 15,18 3 1-15,-19-1 0 0,9-2 1 0,16-3-1 0,-8 7 0 16,-19 0 0-16,20 0 0 0,-17-2 0 0,24-5 0 0,-6 8 0 16,-15-2 0-16,15 1-1 0,-18-1 1 15,24-6 0-15,-7 7 0 0,-17 11 0 0,21-14 0 16,-17 1 0-16,20-5 0 0,-7 6 0 15,-16 2 0-15,15-3 0 0,-10 3 0 0,18-8 0 0,-8 7 0 16,-13 9 0-16,15-16 0 0,-15 19 0 0,21-19 0 0,-5 3 0 16,-17 2 0-16,15 14-1 0,-17-19 1 0,24 0 0 0,-6 17 0 15,-15-13 0-15,15 3 0 0,-14 16 0 0,20-23 0 0,-8 5 0 16,-12 0 0-16,18 2 0 0,-19 10 0 0,21-17 0 0,-3 6 0 16,-15 0 0-16,12 14 0 0,-12-16-1 0,18-4 1 0,-6 6 0 15,-14 1 0-15,16 11 0 0,-16-15-1 0,20-3 1 0,-6 9 0 16,-15-5 0-16,13 20 0 0,-11-24 0 0,19 0 0 0,-7 8-1 15,-10 10 1-15,10-18-1 0,-10 17 1 0,17-17 0 0,-3 7-1 16,-3-1 1-16,-16 12-1 0,19-14 1 0,3-4 0 0,-16 6-1 16,8 14 1-16,-8-16-1 0,9 18 1 0,7-22 0 0,-17 5 0 15,10 15-1-15,-13-13 1 0,14 18 0 0,6-25 0 0,-22 6 0 16,16 21 0-16,-12-10-1 0,15 2 1 0,3-19 0 0,-16 7 0 31,8 15 0-31,2-15 0 0,-1 12-1 0,7-19 1 0,-5 3 0 0,0 21 0 0,-2-21 0 16,0 17 0-16,7-20 0 0,-6 7 0 15,0 0 0-15,-12 12 0 0,14-12 0 0,4-7 0 0,-6 18 0 16,-1-10 0-16,0 16 0 0,-10-18 0 0,17-6 0 0,0 25 0 16,-6-19 0-16,-2 18 0 0,2-2 0 0,6-22 0 0,-20 5 0 15,16 22-1-15,-3-5 1 0,-12-2 0 0,19-20 0 0,-5 22 0 16,-1-2 0-16,-1-1 0 0,2-13 0 0,5-6 0 0,-8 22 0 16,-9-15 0-16,17 13 0 0,-7-14 0 0,7-6 0 0,-17 22 0 15,10-15 0-15,-12 12 0 0,11-15 0 0,8-4 0 0,-16 9 0 16,16 8 1-16,-7-13-1 0,-1 4 0 0,8-8 0 0,-6 5 0 15,-1 21 0-15,0-6 1 0,0 1-1 0,7-21 0 0,-6 20 0 16,-1-14-1-16,1 2 2 0,-1 12-1 0,7-20 0 0,-7 8 0 16,0 12-1-16,0-13 1 0,4 16 0 0,3-23 0 0,-6 5 0 15,1 21-2-15,-1-21 0 0,-1 19 1 0,7-24 1 0,-3 8-3 16,0 17 3-16,-4-19 0 16,3 21-1-16,4-27 1 0,0 16 0 0,-3 4-1 0,-3-1 1 15,6-3-1-15,0-16 1 0,-4 20 0 0,0 0-1 16,4-13 1-16,0 17-1 0,0-24 1 0,0 17-1 15,-7-10 1-15,7 19-1 0,0-8 1 0,0-18 0 0,0 19-1 16,0 0 0-16,-2 4 0 0,2 1 0 0,0-24 1 0,-5 24-2 16,2 3 1-16,3-5 0 0,-6 6 0 0,6-28 1 0,0 25 0 15,-4-4-1-15,4-6 1 0,0-5 0 0,0-10 0 0,0 22-1 16,-3-14 1-16,3 12-1 0,0-2 1 0,0-18 0 0,0 5-1 16,0 21 1-16,0-10 0 0,0-7 0 0,0-9 0 0,0 24 0 15,0-18 0-15,-8 21 1 0,8-7-1 0,0-20 0 0,0 16 0 16,-2 3 0-16,2 2 0 0,0-5 1 0,0-16-1 0,0 17 0 15,0-8 1-15,0 11 1 0,0-12 0 0,0-8-2 0,0 6 2 16,0 14 0-16,2-15-1 0,-2 2 0 0,0-7-1 0,0 17 1 0,0-17-1 0,5 4 0 16,-5 16 1-16,3-18-1 0,-3-2 0 0,0 23 0 0,0-23 0 0,3 3 0 15,1 15 0-15,-4-9 0 0,0-9 0 0,3 22 0 16,-3-22 0-16,3 6-1 0,-3 20 1 0,8-9 0 0,-6-8 0 0,-2-9 0 0,7 26 0 16,1-8 1-16,-2-1 0 0,1-10 1 15,-7-7-2-15,7 24 2 0,-4-17-1 16,0 14 1-16,-3-21-2 0,4 4 0 0,-4-4 0 0,3 24 1 15,3-19-1-15,-1 17 0 0,-3-19 0 0,-2-3 0 0,7 21 0 16,-3-15 0-16,2 15 0 0,1-14 0 0,-7-7 0 0,6 15 0 16,2-9 1-16,-1 12-1 0,-7-18 0 0,6 2 0 0,-6-2 0 0,8 9 0 15,-6 9 0-15,18-13 0 0,-12 1 0 0,-8-6 0 0,20 4 1 16,-14 2-1-16,1-6 0 0,13 0 1 0,-20 0-1 0,8 0 0 16,2 0 0-16,11 0 0 0,-15 0 0 0,-6 0 0 0,16 0 0 15,-8 0 0-15,8 0 0 0,-9 0 1 0,-7 0-1 0,10 0 0 16,7 0 0-16,-10 2 0 0,-1 3 1 0,-6-5-1 0,8 5 0 15,2-2 0-15,0-3 0 0,-3 5 1 0,-7-5-1 0,8 0 0 16,0 7 0-16,10-7 0 0,-14 0 1 0,-4 0-1 0,6 0 0 16,4 0 0-16,10 0 0 0,-13 0 0 0,-7 0 0 0,20 0 0 15,-2 0 0-15,-2-2 0 0,9-8 0 0,-25 10 0 0,20-8 0 16,4-12 0-16,-5 12 1 0,2-14-1 0,-21 22 0 16,21-7 0-16,-12-17 1 0,14 20-1 15,-12-7 0-15,-11 11 0 0,18-17 0 0,-12 14 0 16,14-7 0-16,-14 0 0 0,-6 10 0 0,21-5 1 15,-13-3-1-15,-2 3 0 0,14-3 0 0,-20 8 0 0,4-5 0 16,6-2 0-16,0 2 0 0,7-1 0 0,-17 6 0 0,7-9 0 16,12-9 0-16,-1 10 0 0,-1-1 0 0,-17 9 0 0,24-19 0 15,-1 10 0-15,4-12 0 0,0 2 0 0,-27 19 0 0,24-18 0 16,4 9 0-16,-2-10 0 0,-2 11 0 0,-24 8 0 0,24-16 0 16,-4 12 0-16,0-6 0 0,-13 0 0 0,-7 10 0 0,23-5 0 15,-15-3 0-15,12 3 0 0,-14-4 0 0,-6 9 0 0,8-5 1 16,-2 1-1-16,4-3 0 0,1 2 0 0,-11 5 0 0,8-8 0 15,0-2 0-15,-1 3 0 0,4-3 0 0,-11 10 0 0,16-15 0 16,-8 10 0-16,11-13 0 0,-1 9-1 0,-18 9 1 0,19-24 0 16,-1 6 1-16,2-2-1 0,1 1 0 0,-21 19 0 0,20-24 0 15,0 2 0-15,1 1 0 0,-4-1 0 0,-17 22 0 0,16-25 0 16,-5 7 0-16,13 0 1 0,-18-1-1 0,-6 19 0 0,20-16 0 16,-13 6 0-16,16-13 0 0,-12 4 0 15,-11 19 0-15,20-16 0 0,-9-4 0 0,6-6 0 16,-10 3 0-16,-7 23 0 0,19-26 0 15,-12 0 1-15,13 2-1 0,-10-1 0 0,-10 25 0 0,24-20 0 16,-13-4 0-16,12 0 0 0,-6-3 0 0,-17 27 0 0,17-25 0 16,0 0 0-16,-7 4 0 0,14-4 0 0,-24 25 0 0,6-25 0 15,12-1 0-15,-12 6 0 0,16-6 0 0,-22 26 0 0,6-22 0 16,14-2 0-16,-13 6 0 0,9 0 2 0,-16 18-2 0,8-22 2 16,-2 7 0-16,4-6 0 0,1 1-2 0,-11 20 0 0,8-20 1 15,0 0-1-15,-1-8 0 0,4 1-1 0,-11 27 1 0,10-24 0 16,-4-3 0-16,2 21 0 0,-2-14 0 0,-6 20 0 0,7-7 0 15,-4-14 0-15,-3 15 0 0,3-15 0 0,-3 21 0 0,5-20 0 16,-5 13 0-16,2-19 0 0,2 9 1 0,-4 17-1 0,0-18-1 16,0-3 2-16,0 13-1 0,0-16 0 0,0 24 0 0,3-7 0 15,-3-17 0-15,4 7 0 0,-4-6 0 0,0 23 0 0,4-18 0 16,-2-2 0 0,-2 0 0-16,7 2 0 0,-7 18 0 0,6-24 0 0,-1 2 0 15,1 3 0-15,1-3 0 0,-7 22 0 0,6-18-1 0,-1-1 2 16,-3 10-2-16,5-16 1 0,-7 25 0 0,0-7 0 15,4-14 0-15,-1 13 0 0,-3-12 1 0,0 20-1 0,3-8 0 16,-3-12 0-16,0 13 0 0,0-1 0 0,0 8 0 0,0-9 0 16,-3-1 0-16,-4 4 0 0,4-2 0 0,3 8 0 0,-6-10 0 15,-2 3 0-15,2-3 0 0,-1 0 0 0,7 10 0 0,-8-7 0 16,2-12 0-16,-1 14 0 0,1-3 0 0,6 8 0 0,-4-17 0 16,-3 13 0-16,5-6 0 0,-6-9 0 0,8 19 0 0,-3-7 0 15,0-13 0-15,-1 10 0 0,-2-12 0 0,6 22 0 0,0-7 0 16,-5-17 0-16,5 14 0 0,-3-8 0 0,3 18 0 0,-6-8 0 15,0 0 0-15,2-2 0 0,-3 1 0 0,7 9 0 0,-7-7 0 16,0-3 0-16,-9 3 0 0,11-3 0 0,5 10 0 0,-6-7-1 16,-18 2 2-16,17-4-1 0,-12 4-1 0,19 5 1 0,-8-4 0 15,-16-4 0-15,21 5 0 0,-17-5 0 0,20 8 0 0,-7-6 0 16,0 0 0-16,-13 0 0 0,16 3 0 0,4 3 0 0,-6-5 0 16,-11 0 0-16,10-2 0 0,0 1 0 15,7 6 0-15,-16-4 0 0,13-1 0 0,-18 2 0 16,14 0 0-16,7 3 0 0,-17-2-1 15,10-2 1-15,-9 2 0 0,8 2 0 0,8 0 0 0,-16 0 0 16,9-2 0-16,-16 2 0 0,16-2 0 0,7 2 0 0,-28 0-1 16,5 0 1-16,2 0 0 0,2 0 0 0,19 0 0 0,-18 0-1 15,12 0 1-15,-22 0 0 0,21 0 0 0,7 0 0 0,-23 0 0 16,15 0 0-16,-18-1 0 0,20-1-1 0,6 2 1 0,-24-5 0 16,6 4 0-16,12-6 0 0,-21 2-1 0,27 5 1 0,-7-4 0 15,-16 2 0-15,15 1 0 0,-14-6-1 0,22 7 1 0,-8-1 0 16,-15 1 0-16,15-2-1 0,-14-1 1 0,22 3 0 0,-8-1-1 15,-19-1 1-15,9-2-1 0,2 3 0 0,16 1 1 0,-17 0-1 16,11 0-1-16,-22 0 1 0,21 0-1 0,7 0 2 0,-24 0-1 16,18 0-1-16,-18 0 1 0,17 0 0 0,7 0 1 0,-20 0-2 15,16 5-3-15,-2 1-3 0,10 38-2 0,-4-44 10 0,0 0 0 0</inkml:trace>
  <inkml:trace contextRef="#ctx0" brushRef="#br0" timeOffset="460330.4382">11827 3405 27 0,'0'0'0'16,"0"8"5"-16,0-8-5 0,0 21 3 16,0 0-2-16,0 4 1 0,0-3-1 0,0-22-1 0,0 26 0 15,0-1 1-15,0 0 0 0,0 1-1 0,0-26 0 0,0 25 1 16,0-2 0-16,0-3-1 0,0 0 1 0,0-20-1 0,0 18 1 16,0-12-1-16,0 17 1 0,-4-20-1 0,4-3 0 0,0 8 0 15,-3-2 1-15,3 1-1 0,-7-2 0 0,7-5 0 0,0 0 1 16,-3 0-1-16,3 0 0 0,-3 0 0 0,3 0 0 0,-2 0 1 15,-6-5-1-15,5-2 0 0,3-2 0 0,0 9 0 0,-5-17 1 16,-1 0-1-16,6-9 0 0,-3-1 1 0,3 27-1 0,-4-29 0 16,4-10 0-16,-6 2-1 0,2-5 1 0,4 42 0 15,-4-42-1-15,4 1 1 0,-6 2 0 16,2 8-1-16,4 31 1 0,-3-32 0 0,0 5 0 16,-4-1-1-16,4 1 2 0,3 27-1 0,-4-15 0 0,-3-3 0 15,7 10 0-15,-3-9 0 0,3 17 0 0,0-3 0 0,-3-4-1 16,-3 6 1-16,6-1 0 0,0 2 0 0,-4 6 0 15,4 18 0-15,-4-4 0 0,4-20 0 0,0 19 0 16,0 4 0-16,-7 4 1 0,7 0-1 0,0-27 0 0,-3 29 1 16,-1 2 0-16,-2-2-1 0,4 0 0 0,2-29 0 0,-5 32 1 15,-2-3-1-15,4-3 0 0,-4 3 0 0,7-29 0 0,-7 23 0 16,1 3 0-16,3-6 0 0,-2 0 0 0,5-20 0 0,0 6 1 16,0 16-1-16,0-17 0 0,0-1 0 0,0-4 0 0,0 0 0 15,0 0 0-15,0 0 0 0,0-2 0 0,0 2 0 0,0-7 0 16,5-13 0-16,-2 2 0 0,1 1 0 0,-4 17 0 0,2-21 0 15,5 0 0-15,-7-1 1 0,3-2-1 0,-3 24 0 0,4-22 0 16,-4-4 0-16,0 0 0 0,3 1 0 0,-3 25 0 0,0-28 0 16,4 2 0-16,-4-1-1 0,3-1 1 0,-3 28 0 0,5-29-1 15,-3-3 1-15,1 10 0 0,0 0-1 0,-3 22 1 0,4-24 0 16,-1 5-1-16,0 1 1 16,1 12 0-16,-4 6 0 0,4-19 0 0,0 16 0 0,-4-1-1 0,2 3 1 15,-2 1 0-15,0 0 0 0,4 0 0 16,-4 0 0-16,0 3 0 0,0-3 0 0,3 5 0 15,-3 0 0-15,3 2 0 0,-3 0 0 0,0-7 0 0,0 16 0 16,0-8 0-16,0 10 0 0,0-18 0 0,0 4 0 16,0 14 0-16,0-12 0 0,0 14 0 0,0-20 0 0,0 7 1 15,0 14-1-15,0-4 0 0,-3 4 1 0,3-21-1 0,-3 18 0 16,3 8 1-16,-6-8-1 0,6 4 0 0,0-22 0 0,-4 19 0 16,4-2 0-16,-4 3 0 0,-3-15 0 0,7-5 0 0,-3 23 1 15,3-21-1-15,-4 7 0 0,-2-5 0 0,6-4 0 0,0 7 0 16,-2-7 0-16,2 0 0 0,0 0 0 0,0-8 0 15,0 1 1-15,0-14-2 0,0 12 2 0,0 9-1 0,2-25 0 16,-2 5 0-16,3 4 0 0,0-6 0 0,-3 22 0 0,4-20-1 16,-1-6 0-16,0-3 0 0,1-3 0 0,-4 32 1 0,0-29 0 15,4 5-1-15,-4 5 1 0,0 9 0 0,0 10 0 0,0-18 0 16,0 13 1-16,0-1-1 16,0-1 0-16,0 7 0 0,-4-3 0 0,4 1 0 0,-7 2-1 15,4 0 1-15,3 0 0 0,-4 5 0 0,-2 0 0 16,4 0 0-16,-3 14 0 0,5-19 0 0,-3 4 1 15,-4 2-1-15,3 18 0 0,1-22 0 0,3-2 0 0,-7 24 0 16,5-17 0-16,-2 13 0 0,-4-18 0 0,8-2 0 0,-6 24 0 16,-1-16 0-16,4 9 0 0,1-12 1 0,2-5-1 0,-5 7 0 15,-2-5 1-15,4 3-1 0,3-5 1 0,0 0-1 0,0 0-1 16,0 0 1-16,0 0 0 0,0 0 0 0,0 0 1 0,0-7-3 16,3-13 2-16,-3 13 0 0,7-20 0 0,-7 27 0 0,7-9 0 15,-1-18 0-15,1 8 0 0,4-5 0 0,-11 24 0 0,6-24 0 16,1 2 0-16,0 0 0 0,0 12 0 0,-7 10 0 0,8-18 0 15,-6 13 0-15,-2-2 0 0,6 3 0 0,-6 4 0 0,0-4 0 16,4 3 0-16,-1 1 0 0,-3 0 0 0,0 0 0 0,3 0 0 16,1 8 0-16,-4 9 0 0,4-11 0 0,-4-6 0 0,4 18 0 15,-2-13-1-15,2 17 1 0,-1-19 0 0,-3-3 0 0,3 18 0 16,4-13 0-16,0 0 0 0,-2 2 0 16,-5-7 0-16,2 20 0 0,1-18 0 0,4 4 0 15,-7 0 0-15,0-6 0 0,3 7 0 0,0-1 0 16,-3 1 0-16,4 0 0 0,-4-7 0 0,0 5 0 15,0-1 0-15,0 0 1 0,0-4-1 0,0 7 0 16,0-5 0-16,0 3-1 0,4-5 1 0,-4 0 0 0,0 0 0 16,6 0 0-16,1 0 0 0,15 0-1 0,-22 0 1 0,2 0-2 15,22-2-3-15,0 2-24 0,-24 0 29 0</inkml:trace>
  <inkml:trace contextRef="#ctx0" brushRef="#br0" timeOffset="461947.707">16215 1531 20 0,'0'0'0'0,"-17"-5"4"0,17 5-4 0,-4-3 2 16,-16-4-1-16,17-3 0 0,-3 5-1 0,6 5 0 0,-8-9 1 15,5-1 0-15,3-8-1 0,0 11 1 0,0 7-1 0,0-17 0 16,0 11 1-16,0-1-1 0,0-3 1 0,0 10-1 0,0-5 1 16,0-5 0-16,0 2 0 0,0 8-1 0,0-9 2 0,0 9-2 15,0-8 2-15,0 0 0 0,-3 0 0 0,3 3 1 0,0 5-3 16,-7-19 3-16,4 15 0 0,3-3 0 0,0-13 0 16,0 20-3-16,0-5 2 0,0-3 0 0,0-9-1 15,3 12 0-15,-3 5-1 0,3-7 0 16,4-2 1-16,-1 2-1 0,2-3 0 0,-8 10 0 0,16-10 0 15,-9-8 1-15,4 14-1 0,8-15 0 0,-19 19 0 0,8-7 0 16,8-19 0-16,-6 6 0 0,14 3 0 0,-24 17 0 0,21-18 1 16,-4-2-1-16,3 2 0 0,4 1 0 0,-24 17 0 0,20-21 0 15,3 15 0-15,4-13 0 0,-6 14 0 0,-21 5 0 0,27-8 0 16,-6 2 0-16,-1-4 0 0,-3 5 0 0,-17 5 0 0,20-19 0 16,-13 16 0-16,16-1 0 0,-15-4 1 0,-8 8-1 0,16-7 0 15,-13 0 0-15,5 3 1 0,-1-3-1 0,-7 7 0 0,6-5 0 16,-3 2 1-16,-3-2-1 0,4 3 0 0,-4 2 0 0,0-3 1 15,0 1-1-15,0 1 1 0,-4 1-1 0,4 0 0 0,-6 0 1 16,-12 6-1-16,12 12 1 0,-15-14-1 0,21-4 0 0,-19 18 0 16,-2-13 1-16,-3 12-1 0,-3-11 0 0,27-6 0 0,-31 23 1 15,-3-18-1-15,4 3 0 0,-4-1 0 0,34-7 0 0,-30 7 1 16,-1-5-1-16,4-2 0 16,-3 7 0-16,30-7 0 0,-28 0 0 0,1 4 0 0,4-4 0 15,-1 0 1-15,24 0-1 0,-24 3 0 16,4 3 0-16,0 0 0 0,13 12 0 0,7-18 0 0,-23 5 0 15,16 15 0-15,-14 0 0 0,15 0 0 0,6-20 0 0,-27 22 0 16,6 2 0-16,4 0 0 0,0 0 0 0,17-24 0 0,-21 22 1 16,5 4-1-16,9-9 0 0,-20-10 0 0,27-7 0 0,-7 20 0 15,-13-16 0-15,17 3 0 0,-5-4 0 0,8-3 0 0,-19 8 1 16,19-8-1-16,-4 0 0 0,4 0 0 0,0 0 0 16,0 0 0-16,4-8 0 0,-4 8 0 0,6-6-1 15,1-2 1-15,13-12 0 0,-13 13 0 0,-7 7 0 0,17-23 0 16,-7 16 0-16,14-18 0 0,-4 10 0 0,-20 15 0 0,17-10 0 15,0-15 0-15,0 6 0 0,0 10 0 0,-17 9 0 0,20-26 0 16,-3 9-1-16,-7 7 1 0,11-11 0 0,-21 21 0 0,10-7 0 16,10-13 0-16,-10 13 0 0,14-13 0 0,-24 20 0 15,17-9 0-15,3-18 0 0,-3 12 0 0,-10 4 0 16,-7 11 0-16,21-20-1 0,-11 12 1 0,7-14 0 0,-11 16 1 16,-6 6-1-16,7-7 0 0,0-1 0 0,3 1 0 15,-3 5 0-15,-7 2 0 0,6-5 0 16,-2 5-1-16,-1-2 1 0,-3 2 0 0,0 0 0 0,3 0 0 15,-3 4 0-15,0 1 0 0,0 3 0 0,0-8 0 0,0 18 0 16,0-11 0-16,-3 13 0 0,-4-15 0 0,7-5 0 0,-3 23 0 16,0-15 0-16,-4 20 0 0,0-3 0 0,7-25 0 0,-17 25-1 15,11 2 1-15,-15 7 0 0,15 0 0 0,6-34 0 0,-24 34 0 16,3 2 1-16,-3-5-1 0,8 5 0 0,16-36 0 0,-18 29 1 16,12-3 0-16,-18-1 0 0,21-20-1 0,3-5 0 0,-7 26 1 15,4-24-1-15,3 7 1 0,0-5-1 0,0-4 0 0,0 10 0 16,0-8 0-16,0 5 0 0,3-4 0 0,-3-3 0 0,7 0 0 15,-1 0 0-15,2 0 1 0,11-3-1 0,-19 3 0 0,8-9 0 16,15-9-1-16,-2 9-2 0,2-15-6 0,-23 24 9 0,28-7-12 16,-1-16-2-16,3 22-21 0,-30 1 35 0</inkml:trace>
  <inkml:trace contextRef="#ctx0" brushRef="#br0" timeOffset="468033.8068">20752 10314 8 0,'0'0'0'16,"-20"0"2"-16,20 0-2 0,-21 0 2 0,-3 0-1 15,3 0 0-15,2-3 0 0,19 3-1 0,-21-3 2 16,5-5 0-16,-5 2 0 0,5-3 1 0,16 9-3 0,-8-11 3 15,-12 5-1-15,17-1 1 0,-4 2-1 0,7 5-2 0,-7-3 1 16,0 3 1-16,1-5-1 0,3 5 1 0,3 0-2 0,-8 0 2 16,5 0 0-16,0 0 1 0,-4 0 1 0,7 0-4 0,-3 5 3 15,-1-5 1-15,1 5-1 0,-4-2 0 0,7-3-3 0,-7 6 3 16,4-3-1-16,-4 7 0 0,4-5 0 0,3-5-2 0,-7 8 1 16,0 10 0-16,0-15 1 0,1 18-1 0,6-21-1 0,-19 8 2 15,14 12-1-15,-16-4 1 0,15 6-1 0,6-22-1 0,-20 17 2 16,3 7-1-16,-5-2-1 0,3 1 1 0,19-23-1 0,-17 23 0 15,-8-4 0-15,3 7 1 0,-2-4-1 0,24-22 0 0,-27 20 0 16,0 4 1-16,-1 0 0 0,1-6-1 0,27-18 0 0,-30 23 1 16,2-3 0-16,-2 4 0 0,3-2-1 15,27-22 0-15,-26 24 1 0,-2 0-1 0,8 0 0 0,-4 0 1 0,24-24-1 16,-21 24 0-16,15 3 0 16,-18-6 1-16,20 5-1 0,4-26 0 0,-16 23 0 15,9 4 0-15,3-6 0 0,-2-3 0 0,6-18 0 0,-4 16 0 16,-2 2 0-16,2-9 0 0,1 14 0 0,3-23 0 0,0 18 0 15,-3-2 0-15,3 3 0 0,0 2 0 0,0-21 0 0,-9 21 0 16,9 0 0-16,0-2 0 0,-2 6 0 0,2-25 0 0,0 21 0 16,-3 9 0-16,3-5 0 0,-7 2 0 0,7-27 0 0,-3 29 0 15,3 0 0-15,-3 0 1 0,-5 3-1 0,8-32 0 0,0 26 0 16,-3 3 0-16,3-3 0 0,0 3 0 0,0-29 0 0,-3 29 0 16,3-1 1-16,0 1-1 0,0-1 0 0,0-28 0 0,0 32 0 15,0-3 1-15,0-3-1 0,0-1 0 0,0-25 0 0,0 27 0 16,0-4 0-16,0 2 0 0,0-6 0 0,0-19 0 0,3 22 0 15,0 0 0-15,5 1 0 0,-2-1 1 0,-6-22-1 0,7 20 0 16,-2 6 0-16,4-3 0 0,-3-4 0 0,-6-19 0 0,10 22 0 16,-3-1 0-16,4 6 0 0,5-8 0 15,-16-19 0-15,7 25 0 0,3-4 0 0,7 1 0 0,-10-4 0 16,-7-18 0-16,6 19 0 0,11 2 1 0,-9 0-1 16,-2 6 0-16,-6-27 0 0,7 27 0 0,-7-27 0 0,3 22 0 0,4 2 0 15,0 2 0-15,-7-26 0 0,6 24 0 0,-6-24 0 0,11 21 0 16,-5 5 1-16,2 1-1 0,-8-27 0 0,3 29 0 0,-3-29 0 0,7 29 0 15,-4 0 1-15,0-3-1 0,-3-26 0 0,3 31 1 0,-3-31-1 0,0 27 0 16,0 3 0-16,4-2 1 0,-4 3-1 0,0-31 0 0,4 28 0 16,-4 2 0-16,0-2 0 0,0-28 0 0,0 27 0 0,0-27 0 0,3 28 0 15,1-6 1-15,-4 3-1 0,0-25 0 0,2 21 0 0,-2-21 0 0,7 24 0 16,-3-6 0-16,2 3 0 0,2-3 0 0,-8-18 0 0,5 7 0 16,13 16 0-16,-11-16 0 0,10 11 1 0,-17-18-1 0,6 6 0 15,15-1 0-15,-15 3 0 0,15-3 0 0,-21-5 0 0,7 5 0 16,12 0 0-16,-1 2 0 0,-7 0 0 0,-11-7 0 0,23 5 0 15,-16 3 0-15,13-2 0 0,-9 1 0 0,-11-7 0 0,19 5 0 16,-8 3 0-16,13-2 0 0,-8 1 0 0,-16-7 0 0,18 6 1 16,0 1-1-16,4-4-1 0,-1 1 2 0,-21-4-1 15,23 0-1-15,1 5 1 0,3-5 0 0,0 0 0 16,-27 0 0-16,34 0 0 0,0 0 0 0,4-4 0 16,-38 4 0-16,37-1 1 0,-37 1-1 0,40-1-1 0,5-2 1 15,-2 0 0-15,1 3 0 0,-44 0 0 0,51-7 0 16,-3 4 1-16,1 0-1 0,-4-4 0 0,-45 7 0 0,44-4 0 15,-3-3-1-15,-4 1 1 0,4 2 0 0,-41 4 0 0,36-7 0 16,6 0 0-16,-5-1 0 0,0 3 0 0,-37 5 0 0,45-4 0 16,-5-3 0-16,4-1 0 0,-1 5 0 0,-43 3 0 0,48-7 0 15,-4 0 0-15,4 0 0 0,0 0 0 0,-48 7 0 0,47-10 0 16,4-8-1-16,0 12 1 0,0-3 0 0,-51 9 0 0,52-18 0 16,0 13 0-16,0 0 1 0,5-14-1 0,-57 19 0 0,50-5 0 15,5-2 0-15,3 2 0 0,-7-4 0 0,-51 9 0 0,53-8 0 16,-2 1 0-16,-3 0 0 0,-7 0 0 0,-41 7 0 0,39-10 0 15,3 2-1-15,-2 1 2 0,-6-2-2 0,-34 9 1 0,36-8 0 16,-1-1 0-16,3 2 0 0,-7-1 0 0,-31 8 0 0,32-5 0 16,-1-3 0-16,-3 7 0 0,3-3 0 0,-31 4 0 0,22-3 0 15,2 1 0-15,-3 2 0 0,-5 0 0 0,-16 0 0 16,21 0 0-16,-18 0 0 0,18 0 0 0,-14 0 1 16,-7 0-1-16,6 0 0 15,-2 0 0-15,0 0 1 0,-4 0-1 0,0 0 0 0,0 0 0 16,0 0 1-16,0 0 0 0,0 5 0 0,0-5-1 0,-4 0 0 15,0 0 1-15,-2 0 0 0,2 0 0 0,4 0-1 0,-3 0 1 16,3 0-1-16,0 0 1 0,-6 0 0 0,6 0-1 0,0 0 0 16,0 0 0-16,-4 0 0 0,4 0 0 0,0 0 0 15,0 0 0-15,0 0 0 0,0-3 0 0,0 3 0 0,0 0 1 16,0-2-1-16,-3-1 0 0,3-1 1 0,0 4-1 0,0-6 0 16,0-4 1-16,-8-7-1 0,5 10 1 0,3 7-1 0,-3-19 0 15,0-2 1-15,-4-2 0 0,-1-8 0 0,8 31-1 0,-6-31 0 16,-10-8 1-16,12 0-1 0,-3-4 0 0,7 43 0 0,-18-42 0 15,13-4 0-15,-13 5 0 0,11-5 0 0,7 46 0 0,-17-46 0 16,14-1 0-16,-16 2 1 0,14 0-1 0,5 45 0 0,-6-42 0 16,-15 6 1-16,18-4-1 0,-17 7 1 15,20 33-1-15,-3-31 0 0,-18-4 1 0,15 5 0 0,-18 1 1 16,24 29-2-16,-21-29 1 0,5-1 1 16,-2 4-1-16,12-3 0 0,6 29-1 0,-28-32 1 0,21 3 0 15,-16-5 0-15,16-3-1 0,7 37 0 0,-20-36 1 16,13-7-1-16,-11 4-1 0,12-5 2 0,6 44-1 0,-16-41-1 15,12 6 2-15,-1 1-1 0,0 3 0 0,5 31 0 0,-7-26 1 16,1 0-1-16,-2-2 0 0,2 5 0 0,6 23 0 0,-4-20 0 16,4-1 1-16,-3 3-1 0,3-3 0 0,0 21 0 0,0-6 0 15,0-20 1-15,-7 18-1 0,7-19 0 0,0 27 0 0,0-15 0 16,0-6 0-16,0 1 1 0,0 0-2 0,0 20 1 0,0-21 1 16,0 0-1-16,0 0 0 0,0-3 0 0,0 24 0 0,0-24 0 15,0 0 0-15,0 0 0 0,0 0 0 0,0 24 0 0,0-17 0 16,0-4 0-16,0 5 0 0,0 6 0 0,0 10 0 0,0-21 0 15,0 12 0-15,0-14 1 0,0 16-1 0,0 7 0 0,0-17 0 16,0 10-1-16,0-9 1 0,-3 8 0 0,3 8 0 0,0-18 0 16,0 12 1-16,0-2-1 0,0-13 0 0,0 21 0 15,0-5 0-15,0-3-1 0,3-11 2 16,-3 17-1-16,0 2 0 0,4-11 0 0,-1 2 0 0,-3 2 0 16,0-3 0-16,0 10 0 0,0-7 0 15,0 0 0-15,3 3 0 0,-3-5 0 0,0 9 0 0,0-4 0 16,4 3 0-16,-4-5 0 0,0 6 0 0,0 0 0 0,2-1 0 15,-2-2 0-15,4 0 0 0,0 3 0 0,-4 0 0 0,4 0 0 16,2 0 0-16,-3 0 0 0,1 0 0 0,-4 0 0 0,5 6 0 16,0-5 0-16,-1 6 0 0,-1 0 0 0,-3-7 0 0,3 6 0 15,1-4 0-15,2 3 0 0,-2-1 1 0,-4-4-1 0,2 0 0 16,2 4-1-16,0 2 1 0,0-6 0 0,-4 0 0 0,3 5 0 16,3-3 0-16,-2 4 0 0,-1-2-1 0,-3-4 1 0,7 5-1 15,-3 1 0-15,-1 0 0 0,0-2 0 0,-3-4 1 0,4 6-1 16,-1-2 1-16,-3-1 0 0,3 4 0 0,-3-7 0 0,0 5-1 15,0-3 1-15,0 1 0 0,0 5 0 0,0-8 0 0,0 3 0 16,0-3 0-16,0 3 0 0,0-3 0 0,0 0 0 16,0 0 0-16,-3 0 0 0,-4 0 0 15,7 0 0-15,-3-2 1 0,-4 1-1 0,-10-2 0 0,14-5 0 16,3 8 0-16,-24-5 0 0,17-3 0 16,-20-11 0-16,7 17 0 0,20 2 0 0,-17-11 0 15,-7 2 0-15,4-8 0 0,-4 10 0 0,24 7 0 0,-23-20 0 16,-5 9 0-16,5-9 0 0,-5 11 0 0,28 9 0 0,-27-23 0 15,0 15 0-15,-4-15 0 0,7 6 0 0,24 17 0 0,-29-17 0 16,2-2 1-16,-4 0-2 0,4-2 1 0,27 21 0 0,-34-18 0 16,4 1 0-16,-5 0 0 0,5 11 0 0,30 6 0 0,-35-20 0 15,2 15 0-15,-1-5 0 0,0 3 0 0,34 7 0 0,-33-7 0 16,-1-4 0-16,-3 5 0 0,2 2 1 0,35 4-1 0,-34-20 0 16,1 15 0-16,-4-2 0 0,2-1 0 0,35 8 0 0,-36-8 1 15,-2-2 0-15,4 1 0 0,-3-10-1 0,37 19 0 0,-38-4 1 16,5-18-2-16,-8 15 1 0,9-17 0 0,32 24 0 0,-36-8 0 15,6-13 0-15,-1 11 0 0,1-10 0 0,30 20 0 0,-31-5 0 16,4-1 0-16,-3 0 1 0,1 1-1 0,29 5 0 0,-30-2-1 16,0 1 1-16,-3 1 0 0,-1 0 0 15,34 0 0-15,-37 0 0 0,3 5-1 0,-3 3 1 0,2-3 0 16,35-5 0-16,-37 22-1 0,3-20 1 16,1 19 0-16,-2-15 0 0,35-6 0 0,-33 24 0 15,-1-19-1-15,4 16 1 0,-5-16 0 0,35-5 0 0,-26 16 0 16,-5-11 0-16,1 13 0 0,3-15-1 0,27-3 1 0,-28 7-1 15,5 12 0-15,-5-16 0 0,4 4 1 0,24-7 0 0,-19 6 0 16,-5 14 0-16,0-17-1 0,0 3 1 0,24-6 0 0,-23 19 0 16,-4-15 0-16,3 5 0 0,-3-4 0 0,27-5 0 0,-28 15 0 15,4-15 0-15,-3 9 0 0,4 9 0 0,23-18 0 0,-25 4 0 16,2 3 0-16,3 1 0 0,0 9 0 0,20-17 0 0,-21 3 0 16,1 16 0-16,13-15 0 0,-17 13 0 0,24-17 0 0,-6 8 0 15,-15 10 0-15,18-12-1 0,-4 11 1 0,7-17 0 0,-6 4 0 16,-13 14 0-16,19-13 0 0,-5 13 0 0,5-18 0 0,-4 3-1 15,4 4 1-15,0 13 0 0,0-15-1 0,0-5 1 0,0 7 0 16,0 13-1-16,4-16 1 0,-4 3 0 0,0-7 0 0,5 7-1 16,4 10 0-16,1-17 1 0,-4 8-1 0,-6-8 1 15,21 6-1-15,-15 0 1 0,1-4 0 0,14 3 0 16,-21-5 0-16,6 0-1 0,14 0 1 16,-9 6 0-16,13-6 0 0,-24 0 0 0,20 0-1 15,0 0 1-15,1 0 0 0,-4 0 0 0,-17 0 0 0,23 0 0 16,1 0 0-16,0 0 0 0,3-3 0 0,-27 3 0 0,24-6 0 15,2 2 0-15,1-5 0 0,1 4-1 0,-28 5 1 0,30-20 0 16,-3 14 0-16,4-15 0 0,-1 3 0 0,-30 18 0 0,34-16 0 16,-3-5 0-16,1 4-1 0,0 0 1 0,-32 17 0 0,38-21 0 15,-4 4 0-15,-1-3 0 0,4-2 0 0,-37 22 0 0,34-21 0 16,3 3 0-16,1-6 0 0,3 0 0 0,-41 24 0 0,37-20 0 16,4-4 0-16,-2 0 0 0,6 5 0 0,-45 19 0 0,45-15 1 15,-2 4-1-15,-2-12 1 0,-7 15 0 0,-34 8-1 0,41-21 0 16,-8 12 0-16,3-8 0 0,3 9 0 0,-39 8 0 0,34-9 0 15,3-9 0-15,0 11 0 0,0 0 0 0,-37 7 0 0,38-17 0 16,-2 13-1-16,-1-4 1 0,2 2 0 0,-37 6 0 0,31-4 0 16,2-1 0-16,5 1 0 15,-7 0 0-15,-31 4 0 0,26-3 0 0,9 0 0 0,-9 2 0 0,5 1 0 16,-31 0 0-16,30 0 0 0,5 0-1 0,-5 0 1 16,1 0 1-16,-31 0-1 0,30 4 0 15,1 2 0-15,-1-3 0 0,1 2 0 0,-31-5 0 0,26 5 0 16,5-2 0-16,-4 1 0 0,3-4 0 0,-30 0 0 0,27 5 0 15,1-5 0-15,-1 0 1 0,-4 0-2 0,-23 0 1 0,25 4 0 16,2 2 0-16,-4-1 0 0,4-3 0 0,-27-2 0 0,27 7 0 16,1-1 0-16,-1-1 0 0,-3 4 0 0,-24-9 0 0,23 4 0 15,-3 4 0-15,1-3 0 0,-1 3 0 0,-20-8 0 0,17 6 0 16,0 2 0-16,0-6 0 0,0 7 1 0,-17-9-1 0,10 5 0 16,17-1-1-16,-17 2 2 0,14-1-2 0,-24-5 1 0,21 0 0 15,-5 2 0-15,1 5 0 0,3-2-1 0,-20-5 1 0,24 0-1 16,-3 3 1-16,-5 1-1 0,1 2 1 0,-17-6 0 0,9 3 0 15,13 4 0-15,-16-1 0 0,18 2 0 0,-24-8 0 0,7 17 0 16,14-10 0-16,-15 7 0 0,12-8 0 0,-18-6 0 0,2 21 0 16,9-18 0-16,6 16 0 0,-15-12 1 0,-2-7-1 15,11 24 0-15,-11-24 0 0,7 5 0 0,4 19 0 0,-5-16 0 0,4 16 0 0,-10-24 0 16,6 7 0-16,15 12 0 16,-18-11 0-16,8 13 0 0,-11-21 0 0,10 7 0 15,7 10 0-15,-10-9 0 0,-7-8 0 0,10 21 0 0,-10-21 0 0,6 8 0 16,11 18 0-16,-10-21 0 0,-1 21 0 0,-6-26 0 0,22 17 0 15,-19 3 0-15,2-2 0 0,-5-18 0 0,9 22 0 0,-9-22 0 0,6 21 0 16,1 1 0-16,0 6 0 0,-1-2 0 0,-6-26 0 0,8 29 1 16,-3 6-1-16,0-4 0 0,-2 9 0 0,-3-40 0 0,5 41 1 15,0 2-1-15,-1-1 0 0,-4-42 0 0,3 45 0 0,-3-45 0 0,7 42 1 16,-4 3-1-16,4-3 0 0,-5 2 1 0,-2-44-1 0,8 37 0 31,-1 8 0-31,-1-3 0 16,1-2 0-16,-7-40 0 0,2 40 0 15,3-4 0-15,-1 3 1 0,-1 1-1 0,-3-40 0 0,3 38 1 0,-3-2 0 0,7-2 0 0,-7 3-1 0,0-37 0 0,3 31 1 0,1 7-1 0,-2-3 0 0,2-6 0 16,-4-29 0-16,8 26 0 0,-2 1 1 0,1 0-1 0,-2-3 0 0,-5-24 0 0,12 29 0 16,-5-2 1-1,13-3-1-15,-16 5 0 0,-4-29 0 0,9 19-1 0,-2 3 1 0,10 5 0 0,-10-6 0 16,-7-21 0-16,6 19 0 0,1 0 1 0,1 1-1 16,-2-15 0-16,-6-5 0 0,3 27 0 15,1-20 0-15,-4 15 0 0,3-1 0 0,-3-21 0 0,2 18 0 16,-2 5 0-16,0 2 0 0,0-2 0 0,0-23 0 0,0 25 0 15,0 0 1-15,0-3-2 0,0-1 1 0,0-21 0 0,5 22 0 16,-1-5 0-16,-1 4 0 0,4-3 0 0,-7-18 0 0,6 21 0 16,0 1 1-16,2-2-1 0,-2 1 0 0,-6-21 0 0,7 22 0 15,14 1 0-15,-14-1 0 0,9 4 0 0,-16-26 0 0,8 23 0 16,-2 1 0-16,15-7 0 0,-16 1 0 0,-5-18 0 0,18 19 0 16,-11-12 0-16,-1 16 0 0,5-20 0 0,-11-3 0 0,6 19 0 15,-3-16 0-15,5 4 0 0,-8 1 0 0,0-8 0 0,0 2 0 16,0 6 0-16,0-3 0 0,0-2 0 0,0-3 0 0,-8 6 0 15,2-1 0-15,-14-3 0 0,16 4 1 0,4-6-1 0,-21 6 0 16,16-4 0-16,-22 6 0 0,6-3 0 0,21-5 0 0,-22 7 0 16,0 0 0-16,-5-2 0 0,-1-1 0 15,28-4 0-15,-30 6 0 0,-1 1 0 0,5-3 1 0,-5 2-1 0,31-6 0 16,-34 4 0-16,4-4 0 16,-1 0 0-16,3 0 0 0,28 0 0 0,-29 0 0 15,2 0 0-15,3 0 0 0,0 0 0 0,24 0 0 0,-27 0 0 16,4 0 0-16,-6 0 0 0,6 0 0 0,23 0 0 0,-27 3 0 15,3 4 0-15,-2-4 0 0,-1 1 0 0,27-4 0 0,-27 0 0 16,-2 7 0-16,3-4 0 0,-1 1 0 0,27-4 0 0,-31 5 0 16,4 1-1-16,-3 1 2 0,-1 0-1 0,31-7 0 0,-27 7 0 15,-3-2 0-15,-1 0 0 0,1 2 0 0,30-7 0 0,-31 4 0 16,-3 0 0-16,-4 1 0 0,2-1 0 0,36-4 0 0,-42 3 0 16,-4 3 1-16,-2-2-1 0,1 0 0 0,47-4 0 0,-44 0 0 15,-3 7-1-15,2-4 2 0,-2 0-1 0,47-3 0 0,-44 7 0 16,0-2 0-16,0 2-1 0,0-1 1 0,44-6 0 0,-46 8 1 15,4 9-1-15,1-17 1 0,3 3-1 0,38-3 0 0,-40 0 0 16,5 7 0-16,-1-7 0 0,-2 0 0 0,38 0 0 0,-37 0-1 16,3 0 1-16,4 0 0 0,-4-3 1 15,34 3-1-15,-30 0 0 0,-1 0 0 0,1 0 0 16,-1 0 0-16,31 0 0 0,-27 5 0 0,3-5 0 16,-4 3 0-16,6-3 0 0,22 0 0 0,-27 0 0 15,-1 8 0-15,5-4 0 0,-1-1 0 0,24-3 0 0,-24 6 0 16,1-6 0-16,-1 4 0 0,3 3 0 0,21-7 0 0,-24 4 0 15,1 0 0-15,-2 3 0 0,2-1 0 0,23-6 0 0,-20 7 0 16,0-1 0-16,3-4 0 0,0 5 0 0,17-7 0 0,-20 0 0 16,13 0 0-16,-21 0 0 0,22 0 0 0,6 0 0 0,-25 0 0 15,20 3 0-15,-22-3 0 0,9 0 0 0,18 0 0 0,-19 0 1 16,1 4-1-16,-3-4 0 0,5 6 0 0,16-6 0 0,-21 4-1 16,4-4 1-16,-3 0 1 0,3 0-2 0,17 0 1 0,-20 0 0 15,0 0 0-15,-1 0 0 0,5 0 0 0,16 0 0 0,-21 0 1 16,-1 0-2-16,4-3 2 0,-3-2-1 0,21 5 0 0,-17-6 0 15,10-12 0-15,-21 11 0 0,22-14 0 0,6 21 0 0,-24-7 0 16,18-16 0-16,-15 18-1 16,17-19 1-16,4 24 0 0,-6-7 0 0,0-12 0 15,-1 14 0-15,4-5 0 0,3 10 0 0,-8-10 0 0,5 2 0 0,-3-10 1 0,2 15-1 16,4 3 0-16,-3-5 0 0,3-2 0 16,-7 0-1-16,7-3 1 0,0 10 0 0,-4-7 0 15,4-3 0-15,0 3 0 0,-3 0 0 0,3 7 0 0,0-8 0 16,0 1-1-16,0 0-2 0,7 2-5 0,-7 5 8 0,17-8-17 15,4-9-16-15,2-4-7 0,8 4 4 0,-31 17 36 0,0 0 0 0</inkml:trace>
  <inkml:trace contextRef="#ctx0" brushRef="#br0" timeOffset="482255.0423">19955 7582 11 0,'0'0'0'15,"-3"-3"4"-15,3-1-1 0,-7-3-2 0,0 3 1 0,7 4-2 0,-2-3 2 16,-2-2-1-16,-3-1 1 0,3 4-1 0,4 2-1 0,-3-8 2 15,-3 3-1-15,2-1 1 0,-2 1 0 16,6 5-2-16,-8-3 1 0,2-4 1 16,-1 4-1-16,3-1 0 0,4 4-1 0,-6-6 2 0,2 5-1 0,-2-1-1 15,2-1 1-15,4 3-1 0,-3-3 1 16,3 3-1-16,-3-4 0 0,-4 1 0 0,7 3 0 0,0 0 1 16,-3-6-1-16,-1-1 0 0,-3 1 1 0,7 6-1 0,-3-8 0 15,-1 3 0-15,-2-3 0 0,6 0 1 0,0 8-1 0,-3-17 0 16,3 10 0-16,-4-11 0 0,-3 12 0 0,7 6 0 0,-3-20 0 15,3 12-1-15,-4 1 1 0,-2 1 0 0,6 6 0 0,-4-6 0 16,4 4 0-16,-3-1 0 0,0 3 0 0,3 0 0 0,-9 0-1 16,9 5 1-16,-2 1 0 0,2 0 0 0,0-6 0 0,0 20-1 15,-3-17 1-15,3 15 0 0,0-13 0 0,0-5 0 0,-7 6 0 16,7 15 0-16,0-16 0 0,0 0 0 0,0-5 0 0,0 19 0 16,-3-19 0-16,3 5 0 0,0 2 0 0,0-7 0 0,-3 6 1 15,-5 2 0-15,8-5 0 0,-3 4 0 0,3-7-1 0,0 3 2 16,-3 2-1-16,3 1 0 0,-7-4 1 0,7-2-2 15,0 5 1-15,0-2 0 0,0 5 1 0,0-3-1 16,0-5-1-16,0 19 1 0,0-14-1 16,0 3 1-16,0-2-1 0,0-6 0 0,0 15 0 15,0-8 1-15,0-1-1 0,0 13 0 0,0-19 0 0,0 2 0 16,0 6 1-16,0 11-1 0,0-17 1 0,0-2-1 0,0 5 0 16,0 2 0-16,0-3 1 0,0 2-1 0,0-6 0 0,0 0 0 15,0 0 1-15,0 0-1 0,0 0 1 0,0 0-3 0,-3 0 5 16,3 0-2-16,-4 0 0 0,4 0 0 0,0 0-1 0,-3 0 2 15,3 0-1-15,-7-3 0 0,7 0 0 0,0 3-1 0,0 0 1 16,0-3-1-16,0 2 1 0,0 1-1 0,0 0 0 0,0-4 1 16,0 1-1-16,0 0 1 0,4-1 1 0,-4 4-2 0,3-8 1 15,-3 2 1-15,3-1 0 0,-3-1 1 0,0 8-3 0,4-8 3 16,-1 4-1-16,-3-6 0 0,0 5 0 0,0 5-2 0,3-5 2 16,1 0-1-16,-4 3 0 0,3 1 0 0,-3 1-1 0,3-4 1 15,-3 2 0-15,8 1 0 0,-5 1 0 0,-3 0-1 0,3-3 1 16,4 0 0-16,-4 3 0 0,4-5 0 0,-7 5-1 15,4 0 1-15,2-3-1 0,-2-2 1 0,2 5 0 16,-6 0-1-16,7-8 0 0,0 4 1 16,0 3 0-16,-1-1 0 0,-6 2-1 0,7-4 2 15,-4 2-2-15,1 2 0 0,3 0 0 0,-7 0 0 0,3 0 2 16,1 0 0-16,-1 0 0 0,0 0-1 0,-3 0-1 0,4 0 1 16,2 0-1-16,2 0 0 0,-2 0-1 0,-6 0 1 0,7 0 0 15,-1 0 1-15,2 0-1 0,-2 0 1 0,-6 0-1 0,7-3 0 16,-4 3 1-16,7 0-1 0,0-3 0 0,-10 3 0 0,7 0 0 15,3 0 1-15,8-5-1 0,-12 3 0 0,-6 2 0 0,11-1 0 16,-4-1 0-16,12-1 1 0,-11 1-1 0,-8 2 0 0,5-6 0 16,13 1 0-16,-11-2 0 0,13 4 0 0,-20 3 0 0,8-6 1 15,8 1-1-15,-10 2 0 0,15-3 0 0,-21 6 0 0,7-7 0 16,12-4 0-16,-8-4 1 0,10 7-1 0,-21 8 0 0,6-21 0 16,15 13 0-16,-14-13 0 0,13 13 1 0,-20 8-1 0,7-18 0 15,3 15 0-15,7-5 0 0,-10 3 0 0,-7 5 0 0,6-5 1 16,11 2-1-16,-13 0 1 0,2 3-1 0,-6 0 0 15,6 0 0-15,6 0 1 0,-2 0-1 16,-4 0 1-16,-6 0-1 0,7 0 0 0,3 0 0 16,-3 3 0-16,0-3 1 0,-7 0-1 0,10 0 0 15,0 4 1-15,7-4-1 0,-10 0 0 0,-7 0 0 0,7 0 0 16,13 0 1-16,-13 0-1 0,13-1 0 0,-20 1 0 0,7-3 0 16,10-2 0-16,-7-1 1 0,10 0-1 0,-20 6 0 0,11-1 0 15,5-2 0-15,-9-1 0 0,17 0 0 0,-24 4 0 0,6 0 0 16,15 0 0-16,-15 0 1 0,18 0-1 0,-24 0 0 0,7 0 0 15,14 0 0-15,-15 0 1 0,14 0-1 0,-20 0 0 0,7 8 0 16,11-4 1-16,-13 0-1 0,6-2 0 0,-11-2 0 0,18 8 0 16,-12-8 1-16,1 3-1 0,12 1 0 0,-19-4 0 0,8 6 0 15,9-6 1-15,-10 3-1 0,-1 2 0 0,-6-5 0 0,21 0 0 16,-14 0 0-16,10 0 0 0,-10 0 0 0,-7 0 0 0,19 5 0 16,-11-5 0-16,15 0 1 0,-16 3-1 0,-7-3 0 0,23 4 0 0,-23-4 0 0,11 0 0 15,9 7 0-15,-13-7 0 0,-7 0 0 0,19 0 0 0,-19 0 0 0,8 0 0 16,12 0 0-16,-13 0 1 0,-7 0-1 0,20 0 0 15,-14 0 0-15,12 0 0 0,-11 0 0 16,-7 0 0-16,20 0 0 0,-20 0 0 0,7 0 0 0,10 0 0 16,-10 0 0-16,-7 0 0 0,15 0 0 0,-15 0 0 0,9 3 0 0,7-3 1 15,-10 0-1-15,-6 0 0 0,8 5 0 16,2-5 0-16,0 0 0 0,7 5 1 0,-17-5-1 0,7 0 0 0,-7 0 0 0,7 0 1 16,-1 0-1-16,15 0 0 0,-21 0 0 0,5 0 0 0,-5 0 0 0,9 0 0 15,7 0 1-15,-9 0-1 0,-7 0 0 0,11 0 0 0,-11 0 0 0,19 0 0 16,-11 0 1-16,8 0-1 0,-9 0 0 0,-7 0 0 0,17 0 0 15,-10 0 0-15,12 0 0 0,-11-3 0 0,-8 3 0 0,17-2 0 16,-11-1 0-16,16 1 0 0,-22 2 0 0,6-3 1 16,14-4-1-16,-13 1 0 0,10 3 0 0,-11-2 0 0,-6 5 0 0,21-3 0 15,-15 0 0-15,11-4 1 0,-10 1-1 0,-7 6 0 0,18-2 0 16,-13-4 0-16,6 4 1 0,7-2-1 0,-18 4 0 0,6-1 0 16,11-6 0-16,-13 7 0 0,6-4 0 0,-10 4 0 0,20 0 1 15,-13 0-1-15,13-2 0 0,-13 2 0 0,-7 0 0 0,20-1 0 16,-16-2 0-16,16 0 0 0,-14 2 1 0,-6 1-1 0,21-3 0 15,-16 0 0 1,17 3 0-16,-15 0 1 0,-7 0-1 0,20-3 0 0,-13 3 0 0,13-4 0 16,-13 4 0-16,-7 0 0 0,7 0 0 0,13 0 1 15,-13 0-1-15,10-1 0 0,-17 1 0 0,7-3 0 16,-1 0 1-16,14 3-2 0,-9 0 2 0,-11 0-1 0,20-1 0 16,-13-5 0-16,20 6 0 0,-6-2 0 0,-21 2 0 0,16-3 0 15,4 0 0-15,2-2 0 0,-6 3 0 0,-16 2 0 0,17-5 1 16,0 3-2-16,2-2 2 0,-1 3-1 0,-18 1 0 0,11-2 0 15,11 2 0-15,-1 0 0 0,-14 0 0 0,-7 0 0 0,24 0 0 16,-14 0 0-16,13 0 0 0,-15 0 0 0,-8 0 0 0,22 0 0 16,-10 0 0-16,11 0 0 0,-16-2 1 0,-7 2-1 0,19-3 0 15,-11 3 0-15,9-5 0 0,-12 4 0 0,-5 1 0 0,19-5 0 16,-13 2 0-16,0-4 0 0,16 4 0 0,-22 3 0 0,6-2 0 16,11-4 0-16,-10 4 0 0,0 2 0 0,-7 0 0 0,20-3 0 15,-13 1 0-15,10 0 1 0,-10 2-1 0,-7 0 0 0,20 0 0 16,-10 0 0-16,11 0 0 0,-15 4 0 0,-6-4 0 0,24 0 0 15,-14 0 0-15,14 0 0 0,-8 0 0 16,-16 0 0-16,17 0 0 0,4 0 0 0,-4-2 0 16,4 0 0-16,-21 2 0 0,18-6 0 15,1 0 0-15,-3 0 0 0,-6 4 0 0,-10 2 0 0,25-2 0 16,-9-3 0-16,2-1 0 0,1 3 0 0,-19 3 0 0,18-7 0 16,-1 1 0-16,-1 4 0 0,5-1 0 0,-21 3 0 0,16-2 1 15,1-4-1-15,0 5 0 0,-6 1 0 0,-11 0 0 0,20-7 0 16,-10 4 0-16,14 0 0 0,-17 2 0 0,-7 1 0 0,24-3 0 15,-8 0 0-15,5 0 0 0,-6 3 0 0,-15 0 0 0,19 0 0 16,1 0 0-16,0 0 1 0,-3 0-1 0,-17 0 0 0,16 0 0 16,2 6 0-16,-8-2 0 0,11-4 0 0,-21 0 0 0,10 0 0 15,10 0 0-15,-13 0 0 0,10 3 0 0,-17-3 0 0,7 0 0 16,2 0 0-16,8 0 0 0,-10 0 1 0,-7 0-1 0,9 0 0 16,0 5 0-16,7-5 0 0,-10 0 0 0,-6 0 0 0,21 5 0 15,-14-1 0-15,14-4 0 0,-18 8 0 0,-3-8 0 0,6 2 0 16,15 4 0-16,-14-1 0 0,-2-1 0 0,-5-4 0 0,22 4 0 15,-16 1 0 1,18 0 0-16,-6-3 0 0,-18-2 0 0,10 6 0 0,14-2 0 0,-8 4 0 16,0-1 0-16,-16-7 0 0,11 2 0 0,13-2 0 15,-7 6 0-15,3-6 0 0,-20 0 0 0,17 5 0 16,-1-5 0-16,-4 3 0 0,6-3 0 0,-18 0 0 0,9 0 0 16,0 0 0-16,8 0 0 0,-9 0 0 0,-8 0 0 0,16 0 0 15,-9 0 0-15,0-3 0 0,3 3 0 0,-10 0 0 0,17 0 0 16,-13 0 0-16,5 0 0 0,0 0 0 0,-9 0 0 0,19 0 0 15,-13 0 0-15,12 0 0 0,-13 0 0 0,-5 0 0 0,18 0 0 16,-11 0 0-16,12 0 0 0,-11 0 0 0,-8 0 0 0,20 0 0 16,-13 0 0-16,13 3 0 0,-14-3 0 0,-6 0 0 0,25 7 0 15,-15-7 0-15,10 5 0 0,-10 1 0 0,-10-6 0 0,21 0 0 16,-11 0 0-16,10 0 0 0,-14 0 0 0,-6 0 0 0,18 0 0 16,-11 0 0-16,10 0 0 0,-10 0 0 0,-7 0 0 0,9 0 0 15,8 0 0-15,-13 0 0 0,6 0 0 0,-10 0 0 0,16 0 0 16,-8 0 0-16,9 0 0 0,-11-5 0 0,-6 5 0 15,20-1 0-15,-12 1 0 0,8-2 0 0,-8 2 0 16,-8 0 0-16,20 0 0 0,-14-3 0 16,15 3 0-16,-15 0 0 0,-6 0 0 0,8 0 0 15,8 0 0-15,-10 0 0 0,2 0 0 0,-8 0 0 0,7 0 0 16,0 0 0-16,1 0 0 0,1 0 0 0,-9 0 0 0,6 0 0 16,1 0 0-16,0 5 0 0,-1 1 0 0,-6-6 0 0,8 3 0 15,-3 2 0-15,3 3 0 0,-5-3 0 0,-3-5 0 0,2 20 0 16,3-17 0-16,2 5 0 0,-1 15 0 0,-6-23 0 0,7 7 1 15,-3 15-2-15,2-15 1 0,2 24 0 0,-8-31 0 0,5 23 0 16,3-1 0-16,-3-1 0 0,4 3 1 0,-9-24-1 0,3 18 1 16,0 8 1-16,4-5 0 0,-7 6-2 0,0-27 0 0,7 19 0 15,-7 3 0-15,6 0-1 0,-6-2 2 0,0-20-1 0,4 26 0 16,0-9 0-16,-4 7 0 0,5-2 0 0,-5-22 0 0,4 26 0 16,0-1 0-16,1 2 0 0,4-1 0 0,-9-26 0 0,3 25 0 15,4-3 0-15,-1 2 0 0,0-3 0 0,-6-21 0 0,8 24 0 16,1 3 0-16,2-6 0 0,-4 2 0 0,-7-23 0 0,10 24 0 15,-3-2 0-15,-1 2 0 16,5-4 0-16,-11-20 0 0,6 24 0 0,5 4 0 0,-6-6 0 16,4 4 1-16,-9-26-1 0,5 28-1 15,3-4 2-15,-2 0-2 0,1 2 2 0,-7-26-1 0,8 19-1 16,-2 6 2-16,-3-5-1 0,4 1 0 0,-7-21 0 0,2 22 1 16,3-4-1-16,2 3 0 0,-7-3 0 0,0-18 0 0,7 16 1 15,-1-8-1-15,0 19 0 0,2-10 0 0,-8-17 0 0,4 8 0 16,2 19 0-16,1-22 0 0,-4 21 0 0,-3-26 0 0,2 19 0 15,3-1 1-15,2 1-1 0,-5 5 0 0,-2-24 0 0,8 18 0 16,-5 3 0-16,0 5 0 0,4-7 0 0,-7-19 0 0,4 25 0 16,2 2 0-16,-2-4 0 0,-1 2-1 0,-3-25 1 0,7 24-1 15,-1 2-1-15,2 0 1 0,-1 2 1 0,-7-28 0 0,3 27 1 16,3 1-1-16,1-3 0 0,1 2 0 0,-8-27 0 0,6 28 0 16,1-1 0-16,-2-1 0 0,4 6 1 0,-9-32-1 0,5 29 0 15,3 0-1-15,-8 2 1 0,3 3 1 0,-3-34-1 0,7 32 0 16,-3 6 0-16,3-2 0 0,-5-2 0 0,-2-34 0 15,4 34 0-15,-1-2 0 0,3 2 0 0,-3-2 0 16,-3-32 0-16,4 29 1 0,1-3-2 16,-2-4 2-16,-3-5-1 0,0-17 0 0,2 9 0 15,3 12 0-15,-2-14 0 0,0 11 0 0,-3-18 0 0,3 10 0 16,5 11 0-16,-8-13 0 0,6 14 0 0,-6-22 0 0,0 6 0 16,7 17 0-16,-7-17 1 0,3 12-1 0,-3-18 0 0,4 5 0 15,-4 0 0-15,0 4 0 0,0-4 0 0,0-5 0 0,0 19 0 16,0-15 0-16,0 4 0 0,0 9 0 0,0-17 0 0,0 3 0 15,0 14 0-15,0-9 0 0,0 10 0 0,0-18 0 0,0 8 0 16,0 16 0-16,0-19 0 0,0 16 0 0,0-21 0 0,0 5 0 16,0 17 0-16,0-19 0 0,0 4 1 0,0-7-1 0,0 19 0 15,0-19 0-15,0 5 0 0,-7 0 0 0,7-5 0 0,-4 5 0 16,4-1 1-16,-3-1-2 0,-3-3 1 0,6 0 0 0,-4 7 0 16,-3-7 0-16,1 3 0 0,-1-3 0 0,7 0 0 0,-21 4 0 15,21-4 0-15,-16 6 0 0,12-3 0 0,4-3 0 0,-7 5 0 16,-14 1 1-16,15-2-1 0,-18 4 0 15,24-8 0-15,-7 5 0 0,-12 3 0 16,10-2 0-16,-9-1 0 0,18-5 0 0,-8 5 0 0,-13-2 0 16,16-3 0-16,-16 6 0 0,21-6 0 0,-6 0 0 15,-18 0 1-15,5-4-1 0,14-1 0 0,5 5 0 0,-28-5 0 16,12-2 0-16,-1-1 0 0,-4-1 0 0,21 9 0 0,-20-10 0 16,3-6 0-16,-3 13 1 0,0-4-1 0,20 7 0 0,-19-3 0 15,1-4 0-15,-3 4 0 0,-3 0 1 0,24 3-1 0,-20-1 0 16,-4 1 0-16,1 0 1 0,-1 0-2 0,24 0 1 0,-24 4 1 15,-3-1-1-15,0 4 1 0,2-4 0 0,25-3-1 0,-23 4 0 16,-1 3 1-16,0-3-2 0,2 2 1 0,22-6 0 0,-21 0 1 16,-1 0-1-16,6 0 0 0,10 0 0 0,6 0 0 0,-25 0 0 15,20 0 1-15,-16 0-1 0,15 0 0 0,6 0 0 0,-24 0 1 16,19 3-2-16,-18 1 2 0,16 1-1 0,7-5 0 0,-23 5 0 16,6 2 0-16,10 1 0 0,-24-3 0 0,31-5 0 0,-19 18 0 15,-2-12 0-15,1 12 0 0,-4-10 0 0,24-8 0 0,-20 20 1 16,-7-17-1-16,3 16-1 0,-1-13 1 15,25-6 0-15,-22 6 1 0,0 1-2 16,-1-2 1-16,3-3-1 0,20-2 1 0,-23 7-1 0,-2-1 1 16,5-3 1-16,-4-3-1 0,24 0 0 0,-19 6 0 15,-2-1 0-15,0-3 0 0,2 6 0 0,19-8 0 0,-18 5 0 16,2 16 0-16,-5-16 0 0,4 16 0 0,17-21 0 0,-20 3 0 0,20-3 0 0,-17 19 0 16,-4-14 1-16,5 3-2 0,16-8 1 0,-21 21 1 15,-3-18-1-15,1 2 0 0,2-1 0 0,21-4 0 0,-24 3 0 16,8-3 0-16,-5 0 0 0,0 0 0 0,21 0 0 0,-16-1 0 15,10-3 0-15,-21-1 0 0,19 3 0 0,8 2 0 0,-23-3 0 16,2 3 0-16,4 0 0 0,11 0 0 0,6 0 0 0,-29 5 0 0,29-5 0 0,-15 5 0 16,8-1 0-16,-20 3 1 0,27-7-1 0,-17 6 0 0,17-6 0 0,-8 5 0 15,-15 3 1-15,16-8-1 0,7 0 0 0,-26 2 0 16,8-2 0-16,-1 0-1 0,-5 0 1 0,24 0 0 0,-21 0 0 0,21 0 0 0,-20 0 0 16,-5 0 1-16,6 0-1 0,19 0 0 0,-20-1 1 15,3 1-2-15,-4-1 1 0,5 1 0 0,16 0 0 0,-18 0 0 16,18 0 0-16,-19-3 1 0,-5 3-1 0,6-3 0 0,18 3 0 0,-20-2 0 0,20 2 0 15,-21-3 0-15,4 1 0 0,-2 2 0 0,19 0 0 16,-9-3 0-16,9 3 0 0,-26-7 0 0,20 5 0 16,-18-1 0-16,17-1 0 0,7 4 0 0,-24-5 0 15,18 2 0-15,-14 0 0 0,11 1 0 0,9 2 0 0,-18-3 0 16,14 0 0-16,-13 0 0 0,10 3 0 0,7 0 0 0,-3-3 0 16,-17 3 0-16,13 0 0 0,7 0 0 0,-21 0 0 0,21 0 0 0,-6 0 1 15,-13 0-2-15,14 0 1 0,-16 3 0 0,21-3 0 0,-20 0 0 16,3 6 0-16,11-6 0 0,-22 0 1 0,28 0-1 0,-16 5 0 15,8-5-1-15,-15 0 2 0,6 3-1 0,17-3 0 0,-6 0 0 16,-18 0 0-16,17 0 0 0,-17 0-1 0,24 0 1 0,-6 0 1 16,-15 0-2-16,13 0 1 0,-15 0 1 0,23 0-1 0,-7 0-1 15,-16 0 2-15,15 0-1 0,-18 0 0 0,26 0 0 0,-17 0 0 16,-3 5 0-16,-4 0 0 0,7-5 0 0,17 0 0 0,-17 4 0 16,-3-1 0-16,13-3 0 0,-20 7 0 0,27-7 0 0,-17 0 0 15,10 0-1-15,-21 0 2 0,22 3-1 0,6-3 0 0,-27 0 0 16,20 0 0-16,-20 0-1 0,21 0 2 0,6 0-1 0,-24 5 0 15,17-5 0-15,-20 5 1 16,20-1-2-16,7-4 1 0,-20 3 0 0,13 3 1 16,-13-1-2-16,16-5 1 0,4 0 0 0,-20 3 0 15,16-3 0-15,-15 0 0 0,11 5 0 0,8-5 0 0,-23 0 0 16,16 0 0-16,-20 0 0 0,10 0 1 0,17 0-1 0,-17 0 0 16,-1 0 0-16,-1 0-1 0,2 0 1 0,17 0 0 0,-20-2 0 15,-1-1 0-15,5 1 0 0,-2-2 0 0,18 4 0 0,-6-2 0 16,-22 0 1-16,21-2-1 0,-16 4 0 0,23 0 0 0,-16 0 0 15,8 0 0-15,-19 8 0 0,20-4 0 0,7-4 0 0,-25 5 0 16,20-1 0-16,-16 2-1 0,15-1 2 0,6-5-1 0,-17 6 0 16,10-1 0-16,-16 0 0 0,15-2 0 0,8-3 0 0,-20 0 0 15,14 0 0-15,-18 5 0 0,17-5 0 0,7 0 0 0,-24 0 0 16,18 0 0-16,-18 0 0 0,17 0 1 0,7 0-1 0,-24 0 0 16,18 0 0-16,-18 0-1 0,17 5 1 0,7-5 0 0,-24 0 0 15,7 5 0-15,1-2 0 0,-5 3 0 0,21-6 0 0,-21 4 0 16,2-1 0-16,-2 3 0 0,4-2 0 0,17-4 0 15,-20 4 0-15,3-4 1 0,10 0-1 16,-20 0 0-16,27 0 0 0,-21 0 0 0,4 0 0 16,0 0 0-16,11 0 0 0,6 0 0 0,-27 0 0 15,20 0 0-15,-17 0-1 0,18 0 1 0,6 0 0 0,-24 5 0 16,17-5 0-16,-17 5 0 0,18-5 1 0,6 0-1 0,-18 3 0 16,12 2 0-16,-15 1 0 0,15-5-1 0,6-1 1 0,-17 7 0 15,14-3 0-15,-18-1 1 0,15 3-1 0,6-6 0 0,-18 0-1 16,15 4 1-16,-14-4 0 0,10 0 0 0,7 0 0 0,-16 0 0 15,12 0 0-15,-16 0 1 0,13 0-1 0,7 0 0 0,-17 4-2 16,10-4 2-16,-13 5 0 0,13-5 0 0,7 0 0 0,-17 5 2 16,12-2-2-16,0 4 0 0,-12-4 0 0,17-3 0 0,0 4 0 15,-8-4 0-15,2 0-1 0,0 0 1 0,6 0 0 0,-4 0 0 16,1 0 0-16,0 0 0 0,-5 0 0 0,8 0 0 0,-3 0 0 16,0 0 0-16,3 0 0 0,-7-1 0 0,7 1 0 0,-3-3 0 15,0 0 0-15,3 1 0 0,-8-3 0 0,8 5 0 0,-4 0 0 16,2-3 0-16,2 0 0 0,-7 1 1 0,7 2-1 15,-3-5 0-15,3-1 0 16,-3-2 0-16,3-7-1 0,0 15 1 0,-7-6 0 16,7-2 1-16,-4-12-2 0,0 13 1 0,4 7 0 0,0-23 0 15,-3 5 0-15,-3 9 1 0,2-14-2 0,4 23 1 0,-3-23 1 16,-4 1-1-16,3-1-1 0,1-2 1 0,3 25 0 0,-7-25 1 16,4-1 0-16,0 2 0 0,-4-3 0 0,7 27-1 0,-3-26 0 15,-1 4 0-15,0-6 0 0,4 2 1 0,0 26-1 0,-6-26 0 16,-2-4-1-16,6 2 2 0,-5 1-2 0,7 27 1 0,-7-29 0 15,0-2 0-15,1 2 1 0,-1-3-1 0,7 32 0 0,-7-31 0 16,0-1-1-16,1-2 1 0,-1 1 0 0,7 33 0 0,-6-34 0 16,-2 2 0-16,5-2 0 0,-1 0 0 0,4 34 0 0,-6-36 0 15,3-5 0-15,-1 0 0 0,4 0 0 0,0 41 0 0,-7-41 0 16,3 4 0-16,1 5 0 0,0-3 0 0,3 35 0 0,-8-28 0 16,6 2 0-16,-1-2 0 0,-5 3 0 0,8 25 0 0,-3-23 0 15,0-1 0-15,-4-1 0 0,3-3 0 0,4 28 0 16,-2-26 0-16,2-2 0 0,-7 3-1 15,7-2 1-15,0 27 0 0,0-28 0 0,0 3 0 16,0-2 0-16,0 3 0 0,0 24 0 0,-4-24 0 16,4 3 0-16,0-3 0 0,-4 5 0 0,4 19 0 0,0-18 0 15,-3 0 0-15,-3 9 0 0,6-12 0 0,0 21 0 0,-5-10 0 16,3-13 0-16,-4 17 0 0,1-16 0 0,5 22 0 0,-3-7 0 16,3-14 0-16,-7 16 0 0,4-18 0 0,3 23 0 0,-4-16 0 15,-2-2 1-15,6-3-1 0,-7 4 0 0,7 17 0 0,-4-22 0 47,1 5 0-47,0-4 0 0,-4 1 0 0,1-3 0 0,-2 5 0 0,2-4 0 0,2 3 0 0,4 19 0 0,-3-20 0 0,-3 1 0 0,6 3 0 0,-4-4 0 0,4 20 0 0,0-19 0 16,-4 1 0-16,-2-1 1 0,2-2-1 0,4 21 0 0,0-20-1 15,-3 1 1-15,0 0 0 0,-4 1 0 0,7 18 0 0,-7-21 0 16,0 2 0-16,0-4 1 0,4-3-1 0,3 26 0 0,-3-26 0 16,-4-1 0-16,0 7 0 0,4-3 0 0,3 23 0 15,0-22 0-15,-4 0 0 0,4-2 0 0,0 2 0 0,0 22 0 16,0-20 0-16,0-1 1 0,-6 4-1 0,6 0 0 15,0 17 0-15,0-21 0 0,0 0 0 16,-4 2 0-16,4-1-1 0,0 20 1 0,-3-22 1 0,3 6-1 16,-3-1-1-16,-6-3 1 0,9 20 0 0,-2-16 0 15,-1 6 0-15,-4-11 0 0,4 10 0 0,3 11 0 0,-3-18 0 16,-5 10 0-16,5-13-1 0,0 13 1 0,3 8 0 0,-7-24 0 16,4 14 0-16,-1-11-1 0,1 0-1 0,3 21 2 0,-7-19-2 15,0-2 1-15,4 0 1 0,-4 0 0 0,7 21 0 0,-3-6 0 16,-4-19-1-16,7 18 1 0,-4-13 0 0,4 20 0 0,0-5-1 15,0-1 2-15,-3 2-2 0,3 1 2 0,0 3-1 0,0-5-1 16,0 5 1-16,0-3 0 0,0 0 0 0,0 3 0 0,0-2 0 16,0-1-1-16,0 3 1 0,0 0 0 0,0-2 1 15,0-1-1-15,0 3 0 0,0 0 0 0,0 0 0 0,0 0 0 16,3 0 0-16,-3 0-1 0,0 0 1 0,4 0 1 16,-4 0-1-16,4 5 0 0,-1 0-1 0,-3-5 1 0,0 6 0 15,7-4 0-15,-1 4 0 0,1-6 0 0,-7 0 0 0,7 4 0 16,-4-1 0-16,17-3-1 0,-12 6 1 0,-8-6 0 15,6 0 1-15,15 0-1 0,-15 0 0 16,18 0-1-16,-24 0 1 0,10 5 0 16,17-5 0-16,-10 3 0 0,3 2-1 0,-20-5 1 0,21 4 0 15,-5 1 1-15,5 2-2 0,-3-2 1 0,-18-5 0 0,19 8 0 16,-1-3 0-16,-12 2 0 0,15-1 0 0,-21-6 0 0,5 3 0 16,13 2 0-16,-11 0 0 0,0-2 0 0,-7-3 0 0,10 0 0 15,1 5 0-15,-5-5 0 0,1 0 0 0,-7 0 0 0,6 6 0 16,-3-3 0-16,5-3 0 0,-5 4 0 0,-3-4 0 0,4 6 0 15,2-3 0-15,1 3 0 0,-4-2 0 0,-3-4 0 0,3 3 0 16,5 4 0-16,-3-1 2 0,3 0-1 0,-8-6-1 0,6 7 1 16,-2 1 1-16,3-6-2 0,3 4-1 0,-10-6 1 0,10 5 1 15,-3-5-2-15,0 0 1 0,13 0 1 0,-20 0-1 0,0 0 0 16,11 0 0-16,-5 0 0 0,1 0 0 0,-7 0 0 0,10-5 0 16,-3 5 0-16,9 0 0 0,-8 0 0 0,-8 0 0 0,6 0 0 15,10 0 0-15,-8 0 0 0,12 5 0 0,-20-5 0 16,7 3 0-16,0 3 0 0,12-1 1 0,-11 2-1 15,-8-7 0-15,20 5 0 0,-13-2 0 16,13 2 0-16,-13 2 0 0,-7-7 0 0,20 0 0 16,-13 1 0-16,10-1 0 0,-10 0 0 0,-7 0 0 0,7 0 0 15,13 0 0-15,-13 0 0 0,-2 0 0 0,-5 0 0 0,19 0 0 16,-13 5 0-16,1 1 0 0,4-6 0 0,-11 0 0 0,9 2 0 16,9-2 0-16,-15 6 0 0,4-6 0 0,-7 0 0 0,9 5 0 15,-2-5 0-15,14 0 0 0,-18 0 0 0,-3 0 0 0,11-3 0 16,-6 1 0-16,3-4 0 0,2 1 0 0,-10 5 0 0,7-8 0 15,3 7 0-15,0-6 0 0,6 2 0 0,-16 5 0 0,8-3 0 16,-2-2 0-16,15 5 1 0,-11-3-2 0,-10 3 1 0,24-2 0 16,-14 2 0-16,14-2 0 0,-5 1 0 0,-19 1 0 0,22-4 0 15,-2 1 0-15,-1-3 0 0,6 1 0 0,-25 5 0 0,23-6 0 16,1 4 0-16,0-6-1 0,-3 1 0 0,-21 7 1 0,18-6-1 16,7-5-1-16,-4 3 2 0,-1 1 0 0,-20 7 0 0,20-6 0 15,4-1 0-15,0 1 0 16,-5 2 0-16,-19 4 0 0,28-6 0 0,-7 5 0 0,3-4 0 15,-6 0 0-15,-18 5 0 0,25-3 0 16,-5-2 0-16,2-1 0 0,-3 2 0 0,-19 4 0 0,24-6 0 16,-3 1 0-16,-5 0 0 0,4 2 0 0,-20 3 0 0,17-4 0 15,1 1 0-15,2 1 0 0,0 0 0 0,-20 2 0 0,16-2 0 16,6 2 0-16,-13 0 0 0,12 0 0 0,-21 0 0 0,20 0 0 16,-13 0 0-16,17 0 0 0,-14 0 0 0,-10 0 0 0,23 0 0 15,-15 0 0-15,12 0 0 0,-10-3 0 0,-10 3 0 0,22-2 0 0,-22 2 0 0,19-3 0 16,1 3 0-16,-3-3 0 0,-17 3 0 0,17 0 0 15,2-2 0-15,2 2 0 0,-3 0 0 0,-18 0 0 0,16 0 0 16,2 0 0-16,0 5 0 0,1-5 0 0,-3 3 0 0,-16-3 0 0,17 0 0 16,4 0 0-16,-5 0 1 0,1 0-1 0,-17 0 0 0,16 0 0 15,6-3 0-15,-5 3 0 0,0-5 0 0,-17 5 0 0,17-6 0 16,-7 3 0-16,11-1 0 0,-15 1 0 0,-6 3 0 0,24-5 0 16,-17 2 0-16,17 0 0 0,-15 1 0 0,-9 2 0 0,21 0 0 46,-5 0 0-46,-5 0 0 0,9 5 0 0,-9-5 0 16,8 3 0-16,-11-3 0 0,12 5 0 0,-20-5 0 0,10 0 0 0,10 6 0 0,-13-6 0 0,17 0 0 0,-24 0 0 0,6 0 0 16,15 0-1-16,-16-3 2 0,4 0-1 0,-9 3 0 0,16-3 0 15,-10 1 1-15,6 2-1 0,-12 0 0 0,16-8 0 0,-16 8 0 0,7-5 0 16,3-2 0-16,-3 3 0 0,14-1 0 0,-21 5 0 0,3-3-1 16,7 0 1-16,7-2 0 0,-10 3 0 0,-7 2 0 0,6-1 0 15,12 1 0-15,-15 0 0 0,3 0 1 0,-6 0-1 0,7 0 0 16,4 0 0-16,-5 0 0 0,1 0 0 0,-7 0 0 0,9 0-1 15,-1 0 2-15,2 0-1 0,-3-2 0 0,-7 2 0 0,5-8 0 16,4 3 0-16,7-6 0 0,-10 6 0 0,-6 5 0 0,8-8 0 16,12-1 0-16,-13 2 0 0,0-14 0 0,-7 21 0 0,20-2 0 15,-13-4 0-15,3-1 0 0,-3 0 0 0,-7 7 0 0,11-7 0 16,-3 2 0-16,0-1 0 0,-5 1 1 0,-3 5-1 0,7-7 0 16,-7 4 0-16,7-2 0 0,-7-3 0 0,0 8 0 15,4 0 1-15,-4-5-2 0,2 3 1 0,-2-3 0 0,0 5 0 16,0-1 1-16,0-1-1 15,0 2 0-15,0 0 0 0,0-1 0 0,0 1 0 0,0 0 0 0,0 0 0 0,0 0 0 16,0 0 0-16,0 0 0 0,0 0 0 31,0 0 1-31,0 0-1 0,4 0 0 0,-4 3 0 0,0-3 1 0,0 0-1 0,3 0 0 16,-3 0 0-16,0 0 0 0,4 0 0 0,-4 0 0 0,3 0-1 16,-3 0 2-16,3 0-1 0,2 0 0 0,-5 0 0 0,0 0 0 15,3 0 0-15,0 0 0 0,-3 0 0 0,0-2 0 0,0 2 0 0,2-1 0 16,-2-2 0-16,5 1 0 0,-5-2 0 0,0 4 0 0,0-2 0 15,0 2 0-15,3 0 0 0,-3 0 0 0,0 0 0 0,0 0 1 16,0-2-1-16,0 2 0 0,0 0 0 0,0-3 0 16,0 1 0-16,0 2 0 0,0-3 0 0,0 3 0 0,0-3 0 15,0 2 0-15,-3-1 0 0,3 2 0 0,0-2 0 16,0-1 0-16,-7 1 0 0,7-1 0 0,0 3 0 0,0 0 0 31,-3 0 0-31,3 0 0 0,-3 0 0 0,3 0 0 0,0-3 0 0,0 3 0 0,0 0 0 0,-8 0 0 0,8 0 0 0,0 0 0 16,0 0 0-16,0 0 0 0,-3 0 0 15,3 0 0-15,0 0 0 16,0 0 0-16,0 3 0 16,0 2 0-16,0 0 0 0,0-5 0 0,0 3 0 15,0 3 0-15,0-1 0 0,0-5 0 0,3 2 0 16,0-2 0-16,5 6 0 0,-8-6 0 0,5 0-1 16,3 0-3-16,13 0-6 0,-2-4-10 0,-19 4 20 0,24-4-43 15,13-20-19-15,-19-10 12 0,-18 34 50 0</inkml:trace>
  <inkml:trace contextRef="#ctx0" brushRef="#br0" timeOffset="497745.8924">4796 12826 11 0,'0'0'0'0,"0"0"5"16,0 0-5-16,0 4 3 15,0 4-1-15,0 9 1 0,0-18 1 0,0 1-4 0,-2-2 5 16,2 0 0-16,0-3 0 0,0 0 1 0,0 5-6 0,0-2 6 15,0-2 0-15,0-1-1 0,0-1 1 0,0 6-6 0,0-5 6 16,0 0 0-16,0-5 0 0,-3-1 0 0,3 11-6 0,0-5 5 16,0-3 0-16,0 2 0 0,0 5-2 0,0 1-3 0,0 0 4 15,0 0-2-15,0 3 1 0,0 6-1 0,0-9-2 0,0 5 2 16,5 19 0-16,2-19 0 0,-1 17-1 0,-6-22-1 0,12 18 1 16,-3 0 0-16,-1 3 0 0,1 0-1 0,-9-21 0 0,17 21 1 15,-13 3-1-15,3-5 0 0,4 4 1 0,-11-23-1 16,5 21 0-16,3 1 0 0,-6-1 1 0,2-1 0 0,-4-20-1 0,8 20 1 15,-5-3-2-15,-1 4 1 0,6 0 0 0,-8-21 0 16,3 23-1-16,-1-4 2 0,6 0-1 16,-4-14 0-16,-4-5 0 0,3 24 1 0,-3-21-1 0,3 4 1 15,0-4-1-15,-3-3 0 0,0 0 1 0,3 0-2 0,-3 0 2 16,5 0-1-16,-5 0 0 0,0-3-1 0,0-4 2 16,0-12-1-16,0 11 0 0,0 8 0 0,0-26 1 15,0 5-1-15,0-2 2 0,0-4-1 0,0 27-1 0,-5-28 1 16,2 1 0-16,-3 0-1 0,3 3 0 0,3 24 0 0,0-25 0 15,-4 1 0-15,4 3 0 0,-8-1 0 0,8 22 0 0,0-18 0 16,0 7 0-16,-2-6 0 0,2 8 0 0,0 9 0 0,0-16 0 16,-3 12 0-16,3-5 0 0,0 4 0 0,0 5 0 0,0-8 0 15,0 6 1-15,0 2-1 0,0 0 0 0,0 0 0 0,5 7 0 16,7 14 0-16,5 4 0 0,-11 0 0 0,-6-25 0 0,24 35 0 16,-17 7 0-16,17 4 0 0,-18 2-1 0,-6-48 1 0,17 48-1 15,-13-1 0-15,-1-4 0 0,-1-2 1 0,-2-41 0 0,0 41 0 16,5-4 1-16,-5-4-1 0,0-4 1 0,0-29-1 0,0 26 1 15,0-5 0-15,0-14-1 0,0 19 1 0,0-26-1 16,-5 0 1-16,0 0 1 0,1 0-2 0,0-9 1 16,4 9-1-16,-5-17 1 0,-3-2-1 0,-9-12 0 0,11-4 1 15,6 35-1-15,-7-37 0 0,0-7 1 0,0-4-2 16,1 3 2-16,6 45-1 0,-8-48 1 0,8 4 1 16,0 5 0-16,0 7-2 0,0 32 0 0,0-32 0 15,0 11 0-15,5 14-1 0,0-10 1 0,-5 17 0 0,4-2 0 16,-4 2 0-16,4 0 1 0,-1 0-1 0,-3 0 0 0,0 17 0 15,2-10 0-15,3 22 0 0,2-3 1 0,-7-26-1 0,0 27 0 16,3 3 0-16,0 3-1 0,-3-1 0 0,0-32 1 0,0 31-1 16,0-2 0-16,0-5 1 0,0 1 0 0,0-25 0 0,0 5-1 15,0 20 1-15,0-17 0 0,0 12-1 0,0-20 1 0,0 2-1 16,0 5-1-16,0-2-4 0,0-5-3 0,0 0 9 0,0 0-15 16,0 0-6-16,0-3-8 0,0-15 1 0,6 10-3 0,-6 8 31 0,0 0 0 15</inkml:trace>
  <inkml:trace contextRef="#ctx0" brushRef="#br0" timeOffset="498604.9862">5139 13357 10 0,'0'0'0'16,"0"0"4"-16,0 0-1 0,0 0-1 0,0 0 1 0,0 0-3 0,0 0 4 16,0 6 2-16,0-3 0 0,0 1 1 0,0-4-7 0,0 7 7 15,0 0-1-15,0 0 0 0,-4 0-1 0,4-7-5 0,0 6 5 16,-3 0-1-16,-3 2 1 0,2-3-1 0,4-5-4 0,-8 10 3 16,6-6 1-16,-6 14-1 0,2-14 0 0,6-4-3 0,-7 6 3 15,0 3 0-15,-9-4 0 0,9 4-1 0,7-9-2 0,-8 15 3 16,-8-10-1-16,9 2 0 0,-13 10 1 0,20-17-3 0,-6 5 3 15,-21 1 0-15,19 17 0 16,-9-18-1-16,17-5-2 0,-6 7 2 0,-1 12 0 0,-14-16-1 16,19 19 0-16,2-22-1 0,-8 4 1 0,1 22 0 0,0-6-1 0,1-15 1 0,6-5-1 15,-6 24 1-15,-1-18-1 0,0 22 0 16,3-10 1-16,4-18-1 0,-3 19 0 0,-3 2 2 16,6-3-1-16,-3 4 0 0,3-22-1 0,-5 18 1 15,5 4-1-15,0 1 1 0,0-5-2 0,0-18 1 0,0 24 1 16,0-4-1-16,0 6 1 0,5-2 0 0,-5-24-1 0,3 19 0 15,3 4 1-15,1-6-1 0,0 2 1 0,-7-19-1 0,7 22 0 16,-1-5 0-16,5 7 0 0,-5 1 1 0,-6-25-1 0,11 19 0 16,9 5 0-16,-13-3 0 0,12-4 0 0,-19-17 0 0,7 17 0 15,21 3 0-15,-9-3 1 0,0-11-1 0,-19-6 0 0,18 25 0 16,0-18 0-16,-1 14 0 0,4-15 0 0,-21-6 0 0,23 5 0 16,-3 17 0-16,3-22 1 0,-2 3-1 0,-21-3 0 0,22 4-1 15,1 2 1-15,-3-2 0 0,0 0 0 0,-20-4 0 0,24 0 1 16,-4 0-1-16,3 0 0 0,-4-2 0 0,-19 2 0 0,16-2 0 15,4-4 0-15,-14-2 1 0,18-8-1 0,-24 16 0 16,7-9-1-16,17-8 1 0,-13-3 0 0,8 11 0 16,-19 9 0-16,11-24 0 0,9 7 0 0,-14 8 0 15,16-11 0-15,-22 20 0 0,6-8 0 0,3-9 0 0,9 8 0 16,-15-11 0-16,-3 20 0 0,8-18 0 0,-6 1 1 16,5-6-1-16,1 6 0 0,-8 17 0 0,2-20 0 15,2-1 0-15,-1 3 0 0,1-1 1 0,-4 19-1 0,0-18 0 16,2 10 0-16,3-14 1 0,-5 4 0 0,0 18-1 0,3-18 0 15,-3 1 1-15,0-6-2 0,0 3 1 0,0 20 0 0,0-20 1 16,0 3-1-16,-3-2 1 0,-4 2-1 0,7 17 0 0,-7-19 1 16,1-5-1-16,-2 7 1 0,-12-5 0 0,20 22-1 0,-2-17 1 15,-6 7 0-15,-15-15 0 0,20 21-1 0,3 4 0 0,-25-24 1 16,19 19-1-16,-21-6 1 0,10 2-1 0,17 9 0 0,-21-6 0 16,0-3 1-16,2-9-1 0,-5 11 1 0,24 7-1 0,-27-6 0 15,4-13 1-15,-12 19-1 0,9-2 0 0,26 2 0 0,-35-2 1 16,9 2 1-16,-9 4-2 0,4 15 1 0,31-19-1 0,-33 6 0 15,2 16 0-15,-4-4 0 0,5 5 1 0,30-23-1 16,-26 26 1-16,-5 6-1 0,8-3 0 16,-2 5 0-16,25-34 0 0,-19 31-2 0,11-2-2 0,-8 1-2 15,9-2-3-15,7-28 9 0,0 22-14 0,0 2-5 0,2-2-10 0,6-20-5 16,-8-2 34-16,4 0-31 0,13 6 2 0,-17-6 29 0</inkml:trace>
  <inkml:trace contextRef="#ctx0" brushRef="#br0" timeOffset="499007.9973">5152 13984 30 0,'0'0'0'16,"-6"-2"15"-16,6-3 0 0,0 5-15 0,-3-2 11 15,3 2-2-15,0 0-2 0,3-5-1 0,-3 5-6 0,3 0 5 16,7-8-1-16,6 4-1 0,-8 1-1 0,-8 3-2 0,24-6 2 16,-5 0-1-16,3 4 0 0,-2-3-1 0,-20 5 0 0,24-4 1 15,-5 1-1-15,2 3 0 0,-5-4 0 0,-16 4 0 0,11-4 1 16,13-1-1-16,-17 1-1 0,-1-3-1 0,-6 7 2 0,10-8-5 16,-2 7-2-16,-2-3-5 0,2 2-6 0,-8 2 18 0,3-7-20 15,-3-1 3-15,0-1-11 0,0 9 28 0</inkml:trace>
  <inkml:trace contextRef="#ctx0" brushRef="#br0" timeOffset="499235.0762">5241 13829 31 0,'0'0'0'15,"-7"0"15"-15,4 0 0 0,-5 0-3 0,8 8-2 0,0-8-10 0,0 5 8 16,0 4-1-16,0 9-2 0,0-10 0 0,0-8-5 0,0 24 3 16,0-18-1-16,0 23 0 0,3-10-1 0,-3-19-1 0,5 17 0 15,-2-12 0-15,4 22-2 0,0-21-3 0,-7-6 5 0,6 20-10 16,1-12-7-16,0 13-6 0,-1-16 3 0,-6-5 20 0,0 0-20 16,0 19 1-16,0-19 19 0</inkml:trace>
  <inkml:trace contextRef="#ctx0" brushRef="#br0" timeOffset="499464.0126">5367 14280 27 0,'0'0'0'15,"0"0"17"-15,0 0-17 0,3 0 16 16,-3 0-1-16,6 4-4 0,1-4-2 0,-7 0-9 0,7 3 7 15,12-3-1-15,-14 0-1 0,4 0-3 0,-9 0-2 0,10 0 2 16,-3 0 0-16,15 0-1 0,-20 0-1 0,-2 0 0 0,6 0 1 16,1-3-2-16,0-2-2 0,1-2-3 0,-8 7 6 0,6-7-10 15,1 0-8-15,-7 1-6 0,0-2 3 0,0 8 21 0,0-5-33 0,0 5 33 0</inkml:trace>
  <inkml:trace contextRef="#ctx0" brushRef="#br0" timeOffset="500063.5302">5393 14696 18 0,'0'0'0'15,"3"-5"6"-15,-3 5 2 0,0 0-8 0,0-3 9 16,5 3 1-16,-3 0-1 0,-2 8 0 0,0-8-9 0,3 19 7 15,0-12-1-15,2 12-1 0,1-11-1 0,-6-8-4 16,8 31 4-16,-3-9-1 0,13 5-1 16,-15-4 1-16,-3-23-3 0,10 27 2 0,1 6 0 0,6-4 0 0,-11 12-1 15,-6-41-1-15,21 40 2 0,-15 0 0 0,11 7 0 16,-9 2-1-16,-8-49-1 0,16 43 0 16,-9 4 1-16,4-1-1 0,-6-3 0 0,-5-43 0 0,17 49 2 15,-9-6-2-15,1 3 0 0,9-1 1 0,-18-45-1 0,6 42 0 16,0 3 1-16,1-2 1 0,0 2-1 0,-7-45-1 0,8 41 2 15,1 1-1-15,-3 1 0 0,2-5 0 0,-8-38-1 0,7 43 0 0,-7-43 0 0,6 42 1 16,2 1 0-16,-6-1-1 0,-2-42 0 0,4 41 1 16,-1-9 0-16,2-1 0 0,-3-2 0 0,5-1-1 0,-7-28 0 0,0 22 1 15,7 1 0-15,-7 2 0 0,0-25-1 0,2 19 1 0,-2-19-1 0,5 19 0 16,-5-14 0-16,0 17 1 0,0-18-1 0,0-4 0 0,0 5 1 16,0 1-1-16,0-6 1 0,0 0 0 0,0 0-1 0,0 0 1 15,0 0 0-15,0 0 0 0,0 0-1 0,0 0-3 0,0 0 6 16,0 0-3-16,0 0 0 0,0-2 0 0,0 2 0 0,0-4-2 15,0-1-1-15,0 3-2 0,0 2 5 16,0-6-9-16,0 2-3 0,0 0-8 16,0-4-9-16,0 3 2 0,0 5 27 0,-7-8-36 0,7 8 36 0</inkml:trace>
  <inkml:trace contextRef="#ctx0" brushRef="#br0" timeOffset="513882.2355">11719 14193 57 0,'0'0'0'16,"0"7"22"-16,0 17-9 0,0-24-13 0,0 17 10 15,0-12-2-15,3 16-2 0,-3-16 1 0,0-5-7 0,0 15 6 16,0-8-1-16,3-1 1 0,-3 1-2 0,0-7-4 0,0 18 3 15,0-18 0-15,3 20 1 0,-3-14-1 0,0-6-3 0,4 21 4 16,-4-4-1-16,4 1 0 0,-1 5 0 0,-3-23-3 0,5 21 2 16,-3 1 0-16,1 2 0 0,0 5 0 0,-3-29-2 0,4 31 2 15,2 5 0-15,-2-1-1 0,0-4-1 0,-4-31 0 0,6 40-4 16,1-7 5-16,-1 1-1 0,2 4 2 0,-8-38-2 0,8 35 3 16,-3 1-2-16,5 2 1 0,-3 0-2 0,-7-38 0 15,10 36 1-15,0 2-1 0,-2 3-1 0,8-3 0 16,-16-38 1-16,8 40 1 0,1 2 0 0,1 1 1 0,-3-3-1 15,-7-40-1-15,11 39 1 0,-1-3-1 16,-4-4-1-16,-3 1 2 0,-3-33-1 0,5 29 0 16,-3 1 1-16,5 0-1 0,-3 5-1 0,-4-35 1 0,4 28 0 15,2 2 1-15,-3-1 0 0,1-5-1 0,-4-24 0 0,2 29 1 16,3-7-2-16,-2 3 1 0,4 0 0 0,-7-25 0 0,3 20-1 16,3 2 2-16,1-3-1 0,4-12 0 0,-11-7 0 0,6 20 0 15,1-14 0-15,-1 13 0 0,2-15 0 0,-8-4 0 0,7 19 0 16,-1-19-2-16,2 6 2 0,1-2 0 0,-9-4 0 0,7 0 0 15,-1 5 1-15,4-5-1 0,8 3 0 0,-18-3 0 0,6 0 0 16,12 0 0-16,-12 0 0 0,15 0-1 0,-21 0 1 0,6 0 0 16,18 0 1-16,-1 0-1 0,-2 0 1 0,-21 0-1 0,22 0-1 15,-4 0 0-15,3 0 1 0,3 0-1 0,-24 0 1 0,24 0 0 16,-1 0 1-16,4 0-1 0,3 0 0 0,-30 0 0 0,28 0 0 16,-1-1 0-16,0 1 0 0,-2 0 0 0,-25 0 0 15,26 0 0-15,-2 4 0 0,2-4 0 0,3 0-1 16,-29 0 1-16,26 6 0 0,-2-3 1 0,3-3-1 15,0 0-1-15,-27 0 1 0,31 0 0 0,2 0 1 16,4 0-1-16,-3 0 0 0,-34 0 0 0,35-2 1 16,2-3-2-16,0 3 1 0,0-1 0 0,-37 3 0 0,44-3 1 15,-3-2-7-15,-1-2 5 0,5 2-5 0,-45 5 6 0,44-8-2 16,-1-1 6-16,8 1-3 0,-3 1 4 0,-48 7-5 0,47-6 2 16,1-2 0-16,-1 6-1 0,1 0-1 0,-48 2 0 0,48 0 1 15,-5 0-2-15,5 0 1 0,-8 0 0 0,-40 0 0 0,44 0 0 16,-3 7 1-16,0-2-1 0,-4 1 0 0,-37-6 0 0,37 7 0 15,-3-3 0-15,0 3 0 0,-3-1-1 0,-31-6 1 0,30 8 0 16,-3-3-1-16,1 2 1 0,-2 0-1 0,-26-7 1 0,24 6 0 16,3 1 0-16,-3-3 0 0,-3 1 0 0,-21-5 0 0,19 6 0 15,2-2 0-15,0-4 1 0,-12 7-1 0,-9-7 0 0,21 0-1 16,-11 3 2-16,11 1-2 0,-15-4 2 0,-6 0-1 0,17 6 0 16,-10-6-1-16,0 0 0 0,-1 0 0 0,-6 0 1 15,7 0-1-15,-1 0 1 0,2 0-1 0,-2-3 2 16,-6 3-1-16,7-3 0 0,-4 1 0 15,1-3 0-15,-1-4 0 0,-3 9 0 0,4-8 0 0,-4-10 0 16,3 12 1-16,-3-11-1 0,0 17 0 0,0-8 0 16,0-18 0-16,0 9 1 0,0-7-1 0,0 24 0 0,0-24 0 15,-3 2 1-15,-4-4-2 0,3 3 1 0,4 23 0 0,-3-21 1 16,-4 4-1-16,1-2 0 0,-2-6 1 0,8 25-1 0,-6-28 0 16,-1-5 0-16,1 3 0 0,-12-1 0 0,18 31 0 0,0-30 2 15,-6-1-2-15,-1 2 1 0,-10-8-1 0,17 37 0 0,0-41-2 16,-7 2 2-16,-10-7 0 0,13 1 0 0,4 45 0 0,-6-49 1 15,-15-4 0-15,19 6-2 0,-19-7 1 0,21 54 0 0,-7-51-1 16,-13-4 1-16,17 3 0 0,-5-3 0 0,8 55 0 0,-16-52 1 16,9-1-1-16,4 8-1 0,-1 1 1 0,4 44 0 0,-2-42 1 15,-6 1-1-15,5 7 1 0,-1-4-1 0,4 38 0 0,-6-35 0 16,-2 0 0-16,2 1 0 0,-1-3 1 0,7 37-1 0,-6-29-1 16,-1-5 2-16,3-2-1 0,-3 6-1 0,7 30 1 0,-6-35 0 15,-1 9 0-15,4-5 1 0,-5 7-2 0,8 24 1 16,-3-26 1-16,-3 0 0 15,-1 9-1-15,4 0 0 0,3 17 0 0,-4-10 0 0,-3-7 0 16,0 10 0-16,1 0 1 0,6 7-1 0,-18-20 0 16,12 18 0-16,-15-4 1 0,15-1-1 0,6 7 0 0,-23-6 1 15,5 1-1-15,12 2 1 0,-20 0-2 0,26 3 1 0,-22-4 0 16,1-3 1-16,-2 2-2 0,-1-2 2 0,24 7-1 0,-30-3 1 16,3 3 0-16,-4 0-1 0,4 0 0 0,27 0 0 0,-27 5-1 15,0 3 1-15,-1 8 0 0,-2-8 0 0,30-8 0 0,-31 19 1 16,1-12-2-16,-1 14 0 0,-1-18 1 0,32-3 0 0,-35 20-1 15,1-16 2-15,-6 4-1 0,3-3-1 0,37-5 1 0,-42 9-1 16,-1-3-1-16,-2-1 2 0,3-1-1 0,42-4 1 0,-46 0 0 16,2 5 1-16,4 1 0 0,-8 0 1 0,48-6-2 0,-40 22 1 15,-5-17 0-15,2 16-1 0,-1-16-2 0,44-5 2 0,-45 29-1 16,-1-8 0-16,1-3 0 0,-6 8-1 0,51-26 2 0,-44 22-2 16,-7-1 0-16,0 6-1 0,-3-2 1 15,54-25 2-15,-57 26-2 0,-4-3 0 0,3-5 0 0,0-10 1 0,58-8 1 16,-54 26 0-16,7-21 0 0,-1 19 0 15,8-19 0-15,40-5 0 0,-40 21 0 0,-2-15 0 16,5 16 0-16,0-15-2 0,37-7 2 0,-35 8-1 16,5-3 2-16,4 2-1 0,2-3 2 0,24-4-2 0,-24 6 1 15,3-6-1-15,15 4 0 0,-18-4-1 0,24 0 1 0,-7 0-2 16,-13 0-1-16,16-4-3 0,-2-4-1 0,6 8 7 0,-6-5-9 16,-1 1-2-16,7 1-3 0,0 3-4 0,0 0 18 0,3 0-22 15,13 7-3-15,-9-4-1 0,13 3 7 0,-20-6 19 0,22 8-18 0,-22-8 18 0,0 0 0 0</inkml:trace>
  <inkml:trace contextRef="#ctx0" brushRef="#br0" timeOffset="515426.8568">12437 14713 5 0,'0'0'0'0,"-7"0"2"15,0 0-1-15,7 0-1 0,-24 0 2 0,21 0 2 0,-4 4 0 16,-9 1 2-16,16-5-6 0,-4 6 6 0,-3 15 0 0,1-16-1 15,-15 11 1-15,21-16-6 0,-3 8 5 0,-4 14 1 16,-10-5 0-16,14 1 0 0,3-18-6 0,-7 8 5 16,0 14 0-16,-9-15-1 0,12 19-1 0,4-26-3 0,-7 17 4 15,2-12-1-15,0 19 0 0,-2-17 0 0,7-7-3 0,-3 17 2 16,-1-11-1-16,-2 2 1 0,2 9-1 0,4-17-1 0,0 5 2 16,0 2-1-16,0 0 0 0,0-2-1 0,0-5 0 0,0 4 1 15,0-4-2-15,0 0 1 0,4 0 1 0,-4 0-1 0,3 0 0 16,4 0 0-16,0-2 0 0,13 2 1 0,-20 0-1 0,6-2 0 15,15 1 0-15,-14 1 0 0,10-2 0 0,-17 2 0 0,10-2 0 16,14 2 0-16,-14-4 0 0,10 4 0 0,-20 0 0 0,7 0 0 16,13 6 0-16,-13-3 0 0,-1 5 1 0,-6-8-1 0,8 6 0 15,0 15 1-15,-6-16-1 0,1 15 0 0,-3-20 0 0,0 8 0 16,0 16 0-16,-3-7 0 0,-4 4 1 0,7-21-1 0,-24 5 1 16,18 23 1-16,-15-24-1 0,16 14 0 0,5-18-1 15,-22 0 2-15,6 4-3 0,8-4 2 0,-15 0-1 16,23 0 0-16,-7 0-1 0,-13 0 2 0,12-2-1 15,2 0 0-15,6 2 0 0,-7-1 1 0,2-5-1 16,0 4 0-16,2-2 1 0,3 4-1 0,0-2 0 16,0-1 1-16,0 0-2 0,0 3 1 0,0 0 0 0,0-1-1 15,0 1 1-15,8 0 1 0,-3 0-1 0,-5 0 0 0,7 0 1 16,13 4-1-16,-13 1 0 0,0-5 0 0,-7 0 0 0,20 0 0 16,-13 0 0-16,17 0 0 0,-18 0 0 0,-6 0 0 0,24 0 0 15,-3 0 1-15,-15 0-1 0,23-2 0 0,-29 2 0 0,15-3 0 16,2-4 0-16,1-10 1 0,-2 12-1 0,-16 5 0 0,7-17 0 15,13 9 0-15,-13-11 0 0,4 9 0 0,-11 10 0 0,6-19 0 16,1 2-1-16,-4 8 1 0,0-15 0 0,-3 24 0 0,4-5 0 16,-1-16 0-16,-3 16 0 0,0-15 0 0,0 20 0 0,0-5 0 15,0-5 1-15,-7 5-1 0,1-3 1 0,6 8-1 0,-2-2 0 16,-6 0 0-16,0 2 1 0,2 0-1 0,6 0 0 0,-7 0 0 16,5 0-1-16,-2 4 1 0,-4 4 0 15,8-8 0-15,0 5 0 0,0 18 1 0,0-16-1 0,0 14 0 0,0-21 0 16,0 8-1-16,4 15 2 0,0-4-1 0,2-13 0 15,-6-6 0-15,4 28 0 0,2-9 1 16,2-13-1-16,-2 17 0 0,-6-23 0 0,7 6 0 16,-1 14 1-16,1-18-1 0,0 2 1 0,-7-4-1 0,8 6 0 15,-2-6 0-15,0 0 0 0,-3 0 0 0,-3 0 0 0,5-6 0 16,-5 0 0-16,3-20 0 0,0 5 0 0,-3 21 0 0,4-8 0 16,-1-18 0-16,-3 17-1 0,3-16 1 0,-3 25 0 0,0-22 0 15,3 3 0-15,2 14 1 0,-5-16-1 0,0 21 0 0,6-4 0 16,-3 0 0-16,5-1 0 0,-2 2 0 0,-6 3 0 0,6 0 0 15,2 0-1-15,-2 0 1 0,1 4 0 0,-7-4 0 0,6 20 1 16,1-16 0-16,0 12-2 0,0-10 1 0,-7-6 0 0,7 18 1 16,-1-10-2-16,2 12 1 0,-8-13 1 0,0-7-1 0,3 21 0 15,0-13 0-15,-3 9-1 0,0-13 2 0,0-4-1 0,0 5 0 16,0-1 0-16,0-5-1 0,0 1 1 0,0-8-1 16,0-11-1-16,0 9 1 0,0-14-1 15,0 24 2-15,0-17-2 0,0 0 1 0,0-1 1 0,0 10-1 0,0 8 1 16,4-21 0-16,-1 14 0 0,3-1 0 15,-1 3-1-15,-5 5 1 0,6-3 0 16,1 3 0-16,-1 0 0 0,5 0 0 0,-11 0 0 0,7 3 0 16,2 2 0-16,-2 3 0 0,1 9 0 0,-8-17 0 0,6 8 1 15,4 10-1-15,-4-12 1 0,2 13 0 0,-8-19-1 0,7 5 1 16,-1 13 0-16,-3-13-1 0,4-1 1 0,-7-4-1 0,8 9 0 16,-6-6 1-16,5 2 0 0,-3 0-1 0,-4-5 0 0,6 0 0 15,1 0 1-15,-3-2-1 0,-2-8 0 0,-2 10 0 0,5-19-1 16,-2 12 1-16,-3-18 0 0,3 8 0 0,-3 17 0 0,3-10 1 15,-3-13-1-15,4 15 0 0,-1-9 0 0,-3 17 0 0,0-9 0 16,0 0 0-16,0 1 0 0,0 0 0 0,0 8 0 0,0-5 1 16,0-2-2-16,0 0 1 0,-7-1 1 0,7 8-1 0,-3-5 0 15,0-3 0-15,-5 4 1 0,6 3-1 0,2 1 0 0,0 0 1 16,-4 0 0-16,4 0 0 0,0 0-1 0,0 0 0 0,0 0 0 16,0 4 1-16,0-4-1 0,0 3 0 0,0-3 0 0,0 0 0 15,4 0 0-15,3 0 0 0,-1 0 0 0,-6 0 0 16,7 0 0-16,10 0 0 15,-14 0 0-15,18 0 0 0,-21 0 0 0,7 0 0 16,12-2 1-16,-12 1-2 0,10 1 1 0,-17 0 0 0,7 0 0 16,-1 0 0-16,2 0 0 0,2 3 0 0,-10-3 0 0,6 8 0 15,1-3 1-15,0 3-1 0,0 9 0 0,-7-17 0 0,3 6 1 16,0 0-1-16,-3 11 1 0,0-12-1 0,0-5 0 0,0 20 0 16,0-12 1-16,-3 8-1 0,-2-8 1 0,5-8-1 0,-8 20 1 15,1-12 0-15,0 10 0 0,0-15-1 0,7-3 0 0,-6 8-1 16,3 9 0-16,3-17-3 0,0 7-2 0,0-7 6 0,0 5-12 15,0-1-4-15,0-4-8 0,3 0-3 0,-3 0 27 0,3-6-22 16,-3-21 4-16,7 10 5 0,-7 17 13 0</inkml:trace>
  <inkml:trace contextRef="#ctx0" brushRef="#br0" timeOffset="515939.9228">13223 14870 13 0,'0'0'0'0,"-4"0"9"0,4 0-9 0,-3 5 12 0,-4 3 2 15,4 13-1-15,0-18-1 0,3-3-12 0,-7 8 12 0,4 10-3 16,-5-11-1-16,5 12-2 0,3-19-6 0,-3 6 5 16,3 15-1-16,-7-14 0 0,7 12 0 0,0-19-4 0,0 19 3 15,0-16 0-15,0 21 0 0,4-20-1 0,-4-4-2 0,3 17 2 16,3-10-1-16,5 12 0 0,6-12 0 0,-17-7-1 0,6 18 1 16,18-14 0-16,-13-4-1 0,9 6 0 0,-20-6 0 0,20 0 1 15,-13 0-1-15,20 0 0 0,-24-4 1 0,-3 4-1 0,22-4 1 16,-16-5-2-16,0-9 2 0,2 13-1 0,-8 5 0 0,6-20 0 15,-2 13-1-15,-1-19 2 0,-3 6-1 0,0 20 0 0,0-20-1 16,0-1 1-16,-3 2 0 0,-4-1-1 0,7 20 1 0,-17-19 0 16,11-2-1-16,-16 14 1 0,19-14 0 0,3 21 0 0,-21-7 1 15,15 5 0-15,-1-5 0 0,-10 7-1 0,17 0 0 0,0 0 0 16,-7 7 0-16,4 13 0 0,0-12 1 0,3-8-1 16,-7 20 0-16,7-12 0 0,0 11 0 0,0-13 0 15,0-6 0-15,-3 6 0 0,3 16 1 16,0-22-2-16,0 3 2 0,0-3-1 0,3 0 0 0,-3 0-1 15,5 0 2-15,-3-8-2 0,-2 8 1 0,3-19 0 16,4 9-1-16,-1-15 0 0,2 20 1 0,-8 5 0 0,6-25-1 16,4 7-1-16,1 11 2 0,-4-14-1 0,-7 21 1 0,6-7-1 15,4 2 2-15,-3-3-2 0,3 1 1 0,-10 7 0 0,7-5 0 16,4 2 0-16,-5 3-1 0,1 0 1 0,-7 0 0 0,6 7 0 16,5 0 0-16,6 13 0 0,-14-15 0 0,-3-5 0 0,11 27 1 15,5-4 1-15,-8-6-1 0,8 1 1 0,-16-18-2 0,6 7 1 16,4 18 0-16,8-20 1 0,-12 18-1 0,-6-23-1 0,7 3 1 15,4 3 0-15,-5-1 0 0,1-5-1 0,-7 0 0 0,6 0-1 16,2 0-4-16,-5-5-6 0,4-2-12 0,-7 7 23 0,0-23-41 16,0 6-18-16,0 17 59 0</inkml:trace>
  <inkml:trace contextRef="#ctx0" brushRef="#br0" timeOffset="517650.9431">14355 14770 13 0,'0'0'0'16,"0"0"8"-16,0-2 0 0,0 2-8 0,0-2 8 15,0 1 0-15,0 1 0 0,6 0-1 0,-6 0-7 0,0 0 7 16,8 0 0-16,-1-3-2 0,-4 0 0 0,-3 3-5 0,3-5 5 15,4 0 0-15,-4-3 0 0,0 3 0 0,-3 5-5 0,7-6 6 16,0 4-1-16,0 0 0 0,-1 1-1 0,-6 1-4 0,7 0 3 16,1 0 0-16,-2 0-1 0,4 0 0 0,-10 0-2 0,17 0 2 15,-10 3 1-15,13 1-1 0,-10-4-1 0,-10 0-1 0,24 7 2 16,-7-2 0-16,0 0 0 0,3-5 0 0,-20 0-2 16,20 0 1-16,1 0 1 0,6 0-1 0,-4 0 0 15,-23 0-1-15,32 0 1 0,-6 0-1 0,1 0 0 16,4-3 0-16,-31 3 0 0,27-2 0 0,3-3 0 15,-3 3 1-15,1 1 0 0,-28 1-1 0,30-4 0 16,-6 2 0-16,0 0 0 0,-4-4 0 0,-20 6 0 0,20-5 0 16,1-1 0-16,-5-1 0 0,2 3-1 0,-18 4 1 0,6-9 1 15,18 6 0-15,-17-1-1 0,-1 0 1 0,-6 4-1 0,21-5 0 16,-18 1 1-16,4 2-1 0,3 0 1 0,-10 2-1 0,7-3 2 16,3 3-1-16,-3 0-1 0,3 0 0 0,-10 0 0 0,7 0 0 15,3 0 0-15,-3 5 0 0,0-5 1 0,-7 0-1 0,10 4 0 16,-4-1 0-16,1-3 1 0,0 7-2 0,-7-7 1 0,10 0 1 15,0 0-1-15,-3 0 0 0,0 0 1 0,-7 0-1 0,4 0 0 16,-1 0 0-16,0 0 0 0,0 0-1 0,-3 0 1 0,4 0 1 16,-4-8-1-16,3 0 0 0,0-1 1 0,-3 9-1 0,0-22 0 15,0 16 0-15,0-10 0 0,0 9 0 0,0 7 0 0,0-25 0 16,0 18-1-16,0-17 2 0,0 14-1 16,0 10 0-16,0-16 1 0,-3 8-1 0,3-12 0 0,-3 17 0 0,3 3 0 15,0-9 0-15,-7 3 1 0,7-2-1 16,0 6 0-16,0 2 0 0,0-3 0 0,0 3 0 15,0 0 0-15,0 5 0 0,0-5 0 0,3 4-1 16,1 15 1-16,-1-13 0 0,4 20 0 0,-7-26 0 0,7 23 1 16,3-2-1-16,-4 6 0 0,5-6 0 0,-4 2 1 15,3-5-1-15,-4-10 0 0,5 16 0 0,-11-24 0 0,7 8-1 16,-1-3 0-16,1 2 1 0,0-7 0 0,-7 0 0 0,3 0 1 16,1 0-1-16,-1-7 0 0,-3-1 0 0,0 8 0 0,3-27-1 15,-3 6 1-15,0-6-1 0,0-5 0 0,0 32 1 0,0-32-1 16,0 4 1-16,0 0 0 0,0 6 0 0,0 22 0 0,0-21 0 15,0 4 1-15,4 9-1 0,-4 2 0 0,0 6 0 0,6-5 0 16,2 5 0-16,-2 0-1 0,1 8 1 0,-7-8 0 0,6 16-1 16,5-11 1-16,6 2 0 0,-11 18-1 0,-6-25 1 0,8 5 1 15,8 21-1-15,-13-6 1 0,5-13 0 0,-8-7-1 0,6 16 0 16,1-11-1-16,0 0 1 0,-4-2 0 0,-3-3 0 0,7 0-1 16,-3 0 2-16,-1 0-1 0,0-3-1 0,-3 3 1 15,0-6-1-15,7-2 1 0,-7-9-2 16,3 10 1-16,-3 7 1 0,3-17 0 0,-3 9-1 15,5 1 1-15,-2-10 1 0,-3 17-1 0,3-1 0 0,0-3 0 16,-3 2 0-16,7-2 0 0,-7 4 0 0,3 0 0 16,4 0-1-16,0 0 2 0,0 0-2 0,-7 0 1 0,6 4 0 15,1 3-1-15,14 10 0 0,-15-13 2 0,-6-4-1 0,7 21 1 16,13-14-1-16,-13 15 1 0,10-16-1 0,-17-6 0 0,7 23-1 16,3-20 2-16,-3 5 0 0,13-2-1 0,-20-6 0 0,3 7 1 15,5-2-1-15,-2 0 0 0,1-5 0 0,-7 0 0 0,6 0 0 16,12 0-1-16,-15 0 1 0,7 0 0 0,-10 0 0 0,17 0-1 15,-10-4 2-15,3 3-2 0,10-1 1 0,-20 2 0 0,7-3 1 16,14 1-1-16,-15 1 0 0,15-3 0 0,-21 4 0 0,6-4 0 16,18 0 0-16,-3 2 0 0,-5 2 0 0,-16 0 0 0,18 0 1 15,-2 4-1-15,5-4 1 0,-1 6 0 0,-20-6-1 0,17 7 0 16,3-1 0-16,0 2 0 0,1-5-1 0,-21-3 1 0,20 8 0 16,0-4 0-16,-2 0 1 0,-1 2-1 15,-17-6 0-15,16 2 0 0,-6 3 0 0,17 1-1 0,-9-6 1 16,-18 0 0-16,17 0 1 0,3 0-1 0,-3 0 1 15,0 3-1-15,-17-3 0 0,10 0 0 16,10 5 0-16,-12 0 0 0,11-5 0 0,-19 0 0 0,7 0 0 16,13 4 0-16,-13-4 0 0,10 0 0 0,-17 0 0 0,7 0 0 15,-1 3 1-15,-2-3-1 0,3 0 0 0,-7 0 0 0,4 0 1 16,-1 0-1-16,0 0 0 0,0-1 1 0,-3 1-1 0,0-2-1 16,4 0 1-16,-1 0 1 0,-3 0-2 0,0 2 1 0,0-3 0 15,0 3 1-15,0 0-2 0,0 0-2 0,0 0 3 0,0 0-6 16,0 7-6-16,-3-2-11 0,-4 15-19 0,7-20 42 0,-27 0-50 0,27 0 50 0</inkml:trace>
  <inkml:trace contextRef="#ctx0" brushRef="#br0" timeOffset="519499.9781">16550 14732 31 0,'0'0'0'16,"0"-2"16"-16,3-3-5 0,-3-5-2 0,4-6-1 0,-4 16-8 0,0-3 8 15,0-2 0-15,0-2-2 0,0-10 0 0,0 17-6 0,0-8 4 16,0-15-1-16,0 3-1 0,0-3 1 0,0 23-3 0,0-23 2 16,0 2 1-16,0-2 0 15,4 4-1-15,-4 19-2 0,0-19 3 0,3 0-2 0,1-1 0 16,-4 2 1-16,0 18-2 0,3-17 1 0,-3-6 0 15,0 4 0-15,0-3-1 0,0 22 0 0,0-22 1 16,-3 1 0-16,-4-6-1 0,7 27 0 0,-8-26 0 0,8 26 0 0,-6-27 0 16,-1-2 0-16,1 3 0 0,-2-7 1 0,8 33-1 0,-6-31 0 15,-1-1 0-15,4 4 0 0,-4 5 0 0,7 23 0 0,-3-24 1 16,-1 5-1-16,0-3 0 0,-2 5 1 0,6 17-1 0,0-18 0 16,-3 12 1-16,3-17-1 0,0 17 1 0,0 6-1 0,-4-17 0 15,4 10 0-15,0-3 1 0,0 2-1 0,0 8 0 0,0-9 0 16,0 3 0-16,0-2 0 0,4 3 1 0,-4 5-1 0,3-8 0 15,0 4 0-15,0-3 1 0,1 4-1 0,-4 3 0 0,7-2 0 16,0-6 1-16,-4 5-1 0,4-1 1 0,-7 4-1 0,6-2 1 16,2-3-1-16,-2 3 2 0,1 0-1 0,-7 2-1 0,6 0 1 15,2 0 0-15,-1 4 0 0,12 1 0 0,-19-5-1 0,8 6 1 16,-2 14-1-16,4-20 1 0,11 7-1 0,-21-7 0 16,6 17 1-16,12-17 0 0,-12 0-1 0,18 5 0 15,-24-5 0-15,17 0 1 0,-11 0 0 0,18 6 0 0,-13-6 1 16,-11 0-2-16,20 0 0 15,-10 0 1-15,13 0-1 0,-5 0-1 0,-18 0 1 0,16 0 1 16,5 0-1-16,3 0 1 0,0 6-1 0,-24-6 0 0,24 5 1 16,-1-5-1-16,0 0 0 0,1 0 0 0,-24 0 0 0,28 0 0 15,2 0 1-15,-3 0 0 0,4-3 0 0,-31 3-1 0,27-8-1 16,4 2 1-16,-9-3 0 0,6 4 0 0,-28 5 0 0,24-8 0 16,0 4 0-16,-1 1 0 0,0-4 0 0,-23 7 0 0,21-2 1 15,0-1-2-15,-5 1 2 0,-5 2-1 0,-11 0 0 0,16 0 0 16,-9 0 0-16,4 5 0 0,-1-3 0 0,-10-2 0 0,6 5 0 15,1-5 1-15,0 5 0 0,0-5-1 0,-7 0 0 0,3 0 0 16,-3 0 1-16,3 0-1 0,-3-5 0 0,0 5 0 0,0-5 0 16,0 0 0-16,0-16 0 0,0 19 1 0,0 2-1 0,0-20 0 15,-3 13 1-15,-3-14-1 0,6 14 0 0,0 7 0 0,-4-19 0 16,4 13-1-16,0-4 1 0,-3-7 0 0,3 17 0 0,0-5 0 16,0-14 1-16,0 13-1 0,0-13 0 15,0 19 0-15,0-5 1 0,0-4-2 0,0 4 1 16,3-3-1-16,-3 8 1 0,0-5 0 15,4-3 1-15,2 2-1 0,-3 4 0 0,-3 2 0 0,7 0 0 16,0 0 1-16,0 0-1 0,0 5 0 0,-7-5 0 0,17 20 0 16,-11-14-1-16,11 19 2 0,-10-21-2 0,-7-4 1 0,7 28 1 15,13-10-1-15,-13 0-1 0,0-12 2 0,-7-6-1 0,10 19 0 16,-4-16 0-16,5 1 1 0,-4 4-2 0,-7-8 1 0,6 5 0 16,1 0 0-16,-3-5 0 0,-1-5 0 0,-3 5 0 0,3-5 0 15,1-18 0-15,-4 6 0 0,3-6 0 0,-3 23 0 0,3-21-1 16,-3-6 1-16,4 1 0 0,-1 1-1 0,-3 25 1 0,0-23 0 15,3 6-1-15,1 11 1 0,3-3 0 0,-7 9 0 0,3-8 0 16,4 3 1-16,-1 5-1 0,2 0 0 0,-8 0 0 0,3 3-1 16,4 4 1-16,3 17 0 0,-4-16 0 0,-6-8 0 0,8 26 0 15,1-9 1-15,1 4-1 0,8-3 0 0,-18-18 0 0,6 17 0 16,1 1 1-16,10-14-1 0,-14 5 0 0,-3-9 0 16,10 18 0-16,1-18 0 0,-4 17 0 0,2-17 0 15,-9 0 0-15,8 6 0 0,-1-3 1 0,-1 2-1 16,1 0 0-16,-7-5 0 0,6 0-1 15,5 0 1-15,5-4 1 0,-8 3-2 0,-8 1 1 0,7-3 1 16,2-2-1-16,-2-1-1 0,1 3 2 0,-8 3-1 0,19-8 0 16,-12 2 0-16,0 0 0 0,10 1 0 0,-17 5 0 0,6-2 0 15,2 0 0-15,8-1 0 0,-9 3 0 0,-7 0 0 0,17 0 0 16,-10 0 0-16,13 5 0 0,-13-5 0 0,-7 0 0 0,21 3 0 16,-12 4-1-16,15-7 2 0,-7 3-1 0,-17-3 0 0,17 0 1 15,0 4-2-15,3 3 1 0,-3-3-1 0,-17-4 1 0,17 4 0 16,0 3 1-16,4-1-1 0,-5 2 0 0,-16-8 0 0,18 5 0 15,-2 2 0-15,5-3 0 0,-11-4 1 0,-10 0-1 0,20 0 1 16,-10 0-1-16,11 0 0 0,-15 0 1 0,-6 0-1 0,21-3-1 16,-15 0 1-16,12-4 0 0,-12 2 0 0,-6 5 0 0,7-6 0 15,0 5 1-15,-1-2 0 0,2 1-2 0,-8 2 1 0,2 0 0 16,2 0-2-16,-4 0-3 0,0 0-6 0,0 0 11 16,0 5-16-16,0 2-10 0,-6 0-14 0,-18-2 2 0,24-5 38 15,-21 3-38-15,21-3 38 0</inkml:trace>
  <inkml:trace contextRef="#ctx0" brushRef="#br0" timeOffset="520216.0286">16557 14772 12 0,'0'0'0'0,"0"-4"16"0,0 1 0 0,0 0-3 0,0 3-13 16,0-3 12-16,4 3-2 0,3 7-1 0,-1-1 0 15,-6-6-9-15,7 6 7 0,13-6-1 0,-13 0 0 16,17 0-1-16,-24 0-5 0,20 0 5 15,3-2 0-15,5-6-1 0,-1-1 0 0,-27 9-4 0,24-5 3 16,3-3 1-16,0 1-1 0,-4-2 0 0,-23 9-3 0,31-5 2 16,-4-3-1-16,8 4 0 0,-9 2 0 0,-26 2-1 0,27-2 1 15,4-2 0-15,-1 3 0 0,1-2 1 0,-31 3-2 0,33-1 0 16,-2 1 1-16,-4 0-1 0,0 0 1 0,-27 0-1 0,27 0 0 16,4 0 0-16,-4 0 1 0,0 0-1 0,-27 0 0 0,28 0 1 15,-1-1 1-15,-4 1-1 0,1 0 0 0,-24 0-1 0,24 0 0 16,-4 0 0-16,-3 0 1 0,3 0-1 0,-20 0 0 0,17 0 1 15,-10 0-1-15,13 2-2 0,-13 6 3 0,-7-8-1 0,10 4 0 16,0 0 0-16,-3 1 1 0,-3-1-4 0,-4-4 3 0,3 6-3 16,-3 1-4-16,0 0-2 0,0 1-7 0,0-8 16 0,0 5-25 15,0 1-11-15,-17-6 2 0,14 0-2 0,3 0 36 0,0 0 0 16</inkml:trace>
  <inkml:trace contextRef="#ctx0" brushRef="#br0" timeOffset="521311.8745">17354 14328 31 0,'0'0'0'0,"0"7"25"0,0 17-9 0,0-24-16 0,0 18 8 15,0 6-2-15,3-5 0 0,-3-19-6 0,3 22 6 16,4-2-1-16,-1 6 0 0,12 0-2 0,-18-26-3 0,6 29 2 0,-6-29-2 0,7 34 3 15,14 3-2-15,-15-1 1 0,-6-36-2 0,7 41 2 0,-7-41-2 0,20 46 2 16,-13-1 0-16,4 2 0 0,-11-47-2 0,16 46 2 0,-16-46-2 0,7 45 2 16,0 5 0-16,0 2 0 0,-7-52-2 0,6 46 1 0,-6-46-1 15,7 53 2-15,0-4 0 0,0 1-1 0,-7-50-1 0,3 45 2 0,-3-45-2 16,4 43 2-16,2-6-1 0,-6 0 0 16,3-3 0-16,-3-34-1 0,4 28 1 0,0 3-1 0,-1-2 1 15,-3-29-1-15,0 20 0 0,0-20 0 0,3 21 1 0,4-15-1 16,-4 13 0-16,-3-19 0 0,4 4 1 0,-4-4-1 0,3 5 0 15,0 0 0-15,-3-2 1 0,0-3-1 0,8 0-1 0,-8 0 1 0,0 0 0 16,3-3 1-16,0-7-1 0,-3 10 0 0,0-23 1 0,0 23-1 0,0-25 0 16,4 3 0-16,-4-7 1 0,0-3-2 0,0 32 1 0,0-35 0 15,0-3 0-15,-4-2-1 0,4 40 1 0,-6-39 1 0,6 39-1 0,-8-44 0 16,2-4 0-16,-14-2 1 0,20 50-1 0,-4-47-1 0,4 47 1 0,-20-48 0 16,17 2 1-16,-18-3-2 0,14 3 1 0,7 46 0 0,-20-48 0 15,13 3 0-15,-10 3 0 0,14 1 0 0,3 41 0 0,-7-38 0 16,-10 3 2-16,17 4-3 0,0 31 1 0,-7-31 1 0,7 31-1 0,-6-27 0 15,-1 1-1-15,0 2 0 0,0 3 1 0,7 21 0 0,-7-18 0 16,1 12 0-16,-1-16 2 0,0 15-2 0,7 7 0 0,-7-9 1 16,1-11-1-16,2 18 0 0,-2-4 0 0,6 6 0 0,0-7 0 15,-4 1 0-15,4 1 0 0,0-2 0 0,0 7 0 0,0-1-1 16,0-5 1-16,0 0 1 0,0 2-1 0,0 4 0 16,4-6 0-16,-4 4 1 0,3 0-1 15,0 2 2-15,-3 0-2 0,7 0 0 0,-1 0 1 0,-2 0-1 0,3 0 1 16,-7 0-1-16,7 0 1 15,-1 0 0-15,1 2-1 0,0-2 0 0,-7 0 0 0,7 0 1 16,3 0-1-16,7 0 2 0,-13 0-2 0,-4 0 0 0,19 0 0 16,-11 0 1-16,8 4-1 0,-9-4 1 0,-7 0-1 0,20 6 1 15,-10-3 0-15,17 6-1 0,-6 12 1 0,-21-21-1 0,21 5 1 16,-2 14-1-16,2-11 1 0,0-3 0 0,-21-5-1 0,19 22 0 16,2-17 1-16,0 12 0 0,-2-10 0 0,-19-7-1 0,24 19 1 15,-3-11-1-15,6 11 0 0,-3-11 1 0,-24-8-1 0,23 26 1 16,4-10 0-16,0-10 0 0,1 25-1 0,-28-31 0 0,27 5-1 15,0 21 2-15,0-9-1 0,4-9 1 0,-31-8-1 0,30 27 1 16,1-21 1-16,-1 18-1 0,-3-16-1 0,-27-8 0 0,27 19 0 16,-3-15-1-16,0 4 1 0,-1 12 1 0,-23-20-1 0,24 4 1 15,-4 1-1-15,1 18 1 0,-5-20-2 0,-16-3 1 0,21 8 0 16,-15 8 0-16,15-16 0 0,-14 6 0 0,-7-6 0 16,23 19 0-16,-16-15 0 0,10 2 0 0,-10 13 0 15,-7-19 0-15,7 0 1 0,-1 17-1 0,4-14 1 16,1 5-1-16,-11-8 0 0,6 6 0 15,2 14 1-15,-5-17 0 0,0 1-1 0,-3-4 0 0,4 8 0 16,-1-3 0-16,-3 1-1 0,0-3 1 0,0-3 0 0,0 6-1 16,0-6 1-16,-3 6 1 0,-1-2-1 0,4-4 0 0,-20 6 0 15,16-2 0-15,-16 1-1 0,13 2 1 0,7-7 0 0,-19 4 0 16,11 2 0-16,-12 0 0 0,13 2-1 0,7-8 1 0,-20 19-1 16,14-13 1-16,-18 20 0 0,6-6 0 0,18-20 0 0,-16 18 1 15,-8 1-2-15,3 2 1 0,-3 4 0 0,24-25 0 0,-19 24-1 16,-5-1 2-16,0 0-1 0,-7-17 0 0,31-6 0 0,-30 29-1 15,-4-23 0-15,-3 25 2 0,7-7-1 0,30-24 0 0,-34 22 2 16,3 2-2-16,1-19 0 0,-4 21-1 0,34-26 1 0,-27 22 0 16,-7-5 0-16,10 5 0 0,-3 0 1 0,27-22-1 0,-24 24-1 15,-3-16 2-15,6 21 0 0,1-23-1 0,20-6 0 0,-17 18 1 16,10-14-1-16,-16 0 0 0,16 2 0 0,7-6 0 16,-17 4 0-16,17-4 0 0,-4 0 1 15,-2 0-2-15,6 0 1 0,0 0 0 0,0 0 0 0,0 0 0 16,0 0-1-16,0 0 2 0,0 0-4 15,3 0-3-15,0 0 0 0,5-1-3 0,-8 1 9 0,6-3-11 16,-2 3-3-16,2 0-6 0,1 4-10 0,-7-4 30 0,7 0-37 16,-7-8 3-16,0 2 12 0,0 6 22 0</inkml:trace>
  <inkml:trace contextRef="#ctx0" brushRef="#br0" timeOffset="521827.3735">17617 14879 18 0,'0'0'0'16,"0"0"12"-16,0 0 1 0,0 0-2 0,0 0-11 0,0 0 9 16,8 0 0-16,-5 0-2 0,4 0-1 0,-7 0-6 0,16 0 5 15,-8 0-1-15,11 0 0 0,-11 0-1 0,-8 0-3 0,20 0 4 16,-10-1 1-16,13-2-2 0,-5 0 0 0,-18 3-3 0,6-2 4 15,18 2-1-15,-17 0-1 0,13 0 1 0,-20 0-3 0,7 0 2 16,-1 0 0-16,15 0 0 0,-18 0-2 0,-3 0 0 0,10 0 2 16,-2 0-1-16,2 0 0 0,7 0 1 0,-17 0-2 0,3 0 1 15,4 0 0-15,-1 0 0 0,1 0 0 0,-7 0-1 0,3 0 1 16,2 0 0-16,-2-5 0 0,0 5 0 0,-3 0-1 16,0-2 1-16,0 1-1 0,0-2 1 0,0 3-1 15,0 0 0-15,-6 0 0 0,-2-1 1 16,-8 1-1-16,16 0 0 0,-4 0 1 15,-3 0 0-15,-13 0-1 0,20 0-1 0,0 0 1 0,-6 0 1 16,-2 0-1-16,1 0 0 0,4 4 0 0,3-4 0 0,-6 0-3 16,2 3-1-16,1 2-7 0,3 0-6 0,0-5 17 0,0 8-30 15,-8-4-6-15,12 16-4 0,-4-20 40 0</inkml:trace>
  <inkml:trace contextRef="#ctx0" brushRef="#br0" timeOffset="522198.0867">17774 15233 43 0,'0'0'0'0,"0"4"25"0,0-4-25 0,3 6 15 16,1 1-8-16,2-1-1 0,-3-6-1 0,-3 0-5 0,7 0 5 16,1 0 1-16,-2 0-2 0,1 0-1 0,-7 0-3 0,9-2 2 15,9-4-1-15,-12-1-1 0,4 3 1 0,-10 4-1 0,8-8 0 16,11 5 0-16,-11-2 0 0,2 0-1 0,-10 5 1 0,21-4-3 15,-21 2-2-15,6 2-1 0,1 0-3 0,-7 0 9 0,6 0-12 16,1 0-4-16,-3 6-3 0,-4-6 1 0,0 0 18 0,0 0-14 16,-4-6 3-16,-3 4 2 0,7 2 9 0</inkml:trace>
  <inkml:trace contextRef="#ctx0" brushRef="#br0" timeOffset="522384.1013">17855 15075 27 0,'0'0'0'0,"0"4"21"16,0 3-2-16,0 16-8 0,0-2-2 0,0-21-9 0,0 17 6 16,0 8-1-16,0 2-1 0,3-5-1 0,-3-22-3 0,3 26 2 15,-3-8-1-15,5 1-3 0,-2 2-3 0,-3-21 5 0,3 6-12 16,0 17-8-16,-3-23-6 0,0 0 5 0,0 0 21 0,-6 0-22 0,6 0 22 0</inkml:trace>
  <inkml:trace contextRef="#ctx0" brushRef="#br0" timeOffset="523018.9246">17411 15337 22 0,'0'0'0'0,"-7"8"12"0,4-2-3 0,3-6-9 0,-7 8 6 16,1-2-2-16,-15-1 2 0,18-1-1 0,-18-4 1 0,21 0-6 0,-7 4 5 15,-13-4-2-15,13 0 0 0,-13-2 0 0,20 2-3 0,-7-4 3 16,-13 2 1-16,17 1-1 0,3 1-3 0,-17-4 3 0,17 4-3 0,-4 0 3 15,-16 0-1-15,16 0 0 0,-2 0 0 0,6 0-2 0,-21 0 2 16,15 0 0-16,-15 5-1 0,14-1 1 0,7-4-2 0,-27 4 1 16,11 1 0-16,-5-5 0 0,1 0-1 0,20 0 0 0,-23 0 1 15,2 0-1-15,-3-1 1 0,24 1-1 16,-21-8 1-16,21 8-1 0,-19-4 1 0,-2-4 0 0,18 3-1 0,-24 2 1 16,27 3-1-16,-4-4 1 0,-2 1-1 0,-2 3 2 15,2 0-2-15,6 0 0 0,-4 0 1 0,-2 4 0 16,2 2-1-16,4-2-1 0,0-4 1 0,0 4 0 15,-3 3 1-15,3-3-2 0,0 3 2 0,0-7-1 0,0 4 1 16,0 0-2-16,0 5 2 0,3-7-1 0,-3-2 0 0,0 6 0 16,0-2 1-16,4 0-1 0,-4 2 0 0,0-6 0 0,3 5 0 15,0 3 0-15,1-2 0 0,-1 11 0 0,-3-17 0 0,3 5 1 16,1 2-1-16,3 15 1 0,-4-16-1 0,-3-6 0 0,4 22 1 16,2-4-1-16,-3-11 0 0,5 18 1 0,-8-25-1 0,6 17 1 15,1-10-1-15,0 22 1 0,-1-11 0 0,-6-18-1 0,8 17 1 16,-2 4 0-16,1 0 1 0,-1 2-2 0,-6-23 0 0,8 22 1 15,-2 6 1-15,1-8-1 0,0 6-1 0,-7-26 0 0,7 20 1 16,0-1 0-16,-1-2 0 0,-3-10 0 0,-3-7-1 0,4 26 0 16,-1-23 0-16,-3 14 1 0,3-17 0 0,-3 0-1 0,0 6 1 15,0 0-1-15,0-2 0 0,0-4 0 0,0 0 0 0,0 6 0 16,0-6 0-16,0-3-1 0,0 0-2 0,0 3 3 16,0-7-6-16,-3 0-5 15,-4 2-4-15,1-3-7 0,6 8 22 0,-7-4-28 16,0-1 2-16,0-15 5 0,4 19 3 0,3 1 18 0,0 0 0 0</inkml:trace>
  <inkml:trace contextRef="#ctx0" brushRef="#br0" timeOffset="523779.9036">17011 16063 4 0,'0'0'0'16,"-7"-1"3"-16,4 1-1 0,-18 0 1 0,18-1 1 0,3 1-4 0,-7 0 5 15,1 0 1-15,-1 0 1 0,0 0 1 0,7 0-8 0,-7 2 8 16,1 5 0-16,-1-2-1 0,4 3-1 0,3-8-6 0,-3 5 6 16,-5 3-2-16,5-2 0 0,3 1 0 0,0-7-4 0,-3 17 3 15,3-12 0-15,-7 2 1 0,7-1-1 0,0-6-3 0,-3 7 3 16,3-1-1-16,-4 2 1 0,4 8-1 0,0-16-2 15,-7 5 3-15,7 15-1 0,0-15 1 0,0 16-1 0,0-21-2 0,0 3 1 16,0 18 1-16,0-15-1 0,0 1 1 0,0-7-2 0,0 19 1 16,0-15 0-16,0 4 1 0,3 11-1 0,-3-19-1 15,4 6 1-15,-4 10 0 0,7-9 1 0,0 11-1 0,-7-18-1 16,6 7 2-16,2 15-1 0,-2-18 0 0,1 16 0 16,-7-20-1-16,16 2 1 0,-8 16-1 0,-2-10 1 15,15-3-1-15,-21-5 0 0,6 22 1 16,18-22-1-16,-7 3 0 0,-6 1 1 0,-11-4-1 0,23 0 0 15,-6 6 1-15,4-6-1 0,-5 0 0 0,-16 0 0 0,21 0 0 16,-2 0 0-16,2-5 0 0,0 4 1 0,-21 1-1 0,19-7 0 16,2 0 0-16,-4 2 0 0,3-3 1 0,-20 8-1 0,21-7-1 15,-4-3 1-15,3-8 0 0,0 10 0 0,-20 8 0 0,17-20 1 16,-10-1-1-16,13 4 0 0,-13-4 0 0,-7 21 0 0,20-20 0 16,-13-2 1-16,0 5-1 0,-3 8 0 0,-4 9 0 0,6-27 0 15,-3 10 0-15,1-6 0 0,-4 3 0 0,0 20 0 0,0-22 0 16,0 0 1-16,0 0-2 0,-7-2 1 0,7 24 0 0,-6-25 0 15,-12 0 1-15,12 3-1 0,-12-2 1 0,18 24-1 0,-6-22 0 16,-18 0-1-16,4-2 2 0,-4-1-1 0,24 25 0 0,-24-19 1 16,4-2-1-16,-7 2 0 0,7 11 0 0,20 8 0 0,-24-23-1 15,0 6 0-15,4 13 1 0,-1-3-1 0,21 7 1 0,-24-5 0 16,5 5-1-16,-8 0 0 0,3 18-1 0,24-18 2 16,-28 19-2-16,1 0-1 0,3 8-1 15,1-1-2-15,23-26 6 0,-20 27-8 0,-1-1-4 16,1 0-6-16,13-6-6 0,7-20 24 0,-23 22-27 15,15-16 7-15,-15 14-3 0,23-20 23 0</inkml:trace>
  <inkml:trace contextRef="#ctx0" brushRef="#br0" timeOffset="524396.6934">17259 16412 33 0,'0'0'0'0,"3"0"18"16,-3 0-7-16,4 0-5 0,-1 7-1 0,-3-7-5 0,0 5 6 16,3 18 1-16,0-18-2 0,1 17 0 0,-4-22-5 15,6 7 4-15,2 16-1 0,-2-4-1 0,1 2 1 0,-7-21-3 16,10 25 2-16,-3-1 1 0,3 7 0 16,7 1-2-16,-17-32-1 0,7 32 2 0,3-1 0 0,-4-2-1 15,5 0 1-15,-11-29-2 0,7 28 1 16,-1 2 1-16,-2-1-1 0,2 2 0 0,-6-31-1 0,4 24 2 15,3 2-1-15,0-5 0 0,-4 3 0 0,-3-24-1 0,3 22 1 16,4-15-1-16,-7 15 1 0,4-18-1 0,-4-4 0 0,0 7 1 16,0-1-1-16,0 1 0 0,0-7 0 0,0 0 0 0,0 0 1 15,0-5-1-15,-4 1 0 0,-3 2 1 0,7 2-1 0,-3-4 0 16,0-3-1-16,-4 1 0 0,4-1 0 0,3 7 1 0,-4-6-1 16,4 1-2-16,0 5 1 0,-7 0-3 0,7 0 5 0,0 7-7 15,0-7-4-15,0 4-6 0,0-1-6 0,0-3 23 0,-3 0-25 16,-1 0 6-16,4 21-2 0,0-21 21 0</inkml:trace>
  <inkml:trace contextRef="#ctx0" brushRef="#br0" timeOffset="524724.8836">17211 17043 16 0,'0'0'0'15,"0"0"11"-15,0 0-11 0,0 0 11 16,0 0-3-16,0 0-2 0,7 0 2 0,-7 0-8 0,20 0 7 16,-13 0 1-16,17 0-1 0,-4 0-2 0,-20 0-5 0,20 0 4 15,4 0-1-15,0 0-1 0,0 0 0 0,-24 0-2 0,23 0 2 16,1 0 0-16,-3 0-1 0,6-2 0 0,-27 2-1 0,23-2 1 15,1-6-1-15,-4 3 1 0,1-2-1 0,-21 7 0 0,16-5 0 16,-9 2 1-16,14-4-1 0,-15 7 0 0,-6 0 0 0,7-5 1 16,0 3-2-16,0 2 0 0,-4 0-3 0,-3 0 4 0,3 0-8 15,-3 0-6-15,0 4-8 0,0-4 0 0,0 0 22 16,-6 0-19-16,-12 0 2 0,18 0 17 0</inkml:trace>
  <inkml:trace contextRef="#ctx0" brushRef="#br0" timeOffset="525199.9088">17309 17172 14 0,'0'0'0'0,"0"0"10"0,0 0-10 0,0 4 10 15,0 3 0-15,0 13-3 0,7-16 0 16,-7-4-7-16,4 19 6 0,3-16-1 0,2 21 0 16,1-7-1-16,-10-17-4 0,8 5 4 0,2 22-2 0,7-8 4 0,-10-13-1 15,-7-6-5-15,6 22 7 16,11-16-2-16,-10 1-2 0,9 13-2 0,-16-20-1 0,8 6 2 15,12-3-1-15,-10 3 0 0,10 0-1 0,-20-6 0 0,7 3 2 16,13-3-2-16,-13 0 0 0,0-1 1 0,-7 1-1 0,10-4 0 16,0-15 0-16,-3 14 0 0,-3-21-3 0,-4 26 3 0,3-24-3 15,0-1 1-15,-3-2 0 0,0-2 4 0,0 29-2 0,4-20 3 16,-1-3 1-16,-3 0 0 0,3 15-1 0,-3 8-3 0,4-23 3 16,2 16 0-16,-2 2-1 0,3-19 0 0,-7 24-2 0,3 0 1 15,1-2 1-15,-1 0-1 0,-3 2 0 0,0 0-1 0,3-7 1 16,-3 1 0-16,0-16 0 0,0 17 0 0,0 5-1 0,0-4 0 15,-3 4 1-15,-4-5-1 0,4 3 0 0,3 2 0 0,-3-6 0 16,-5 4-2-16,8-1-2 0,0 1-6 0,0 2 10 0,0 0-17 16,0 0-14-16,-3 0-4 0,0 0-5 0,3 0 40 0,0 0 0 15</inkml:trace>
  <inkml:trace contextRef="#ctx0" brushRef="#br0" timeOffset="526252.1256">17099 16022 29 0,'0'0'0'16,"-3"-2"21"-16,3 2-2 0,0 0-7 0,0 0-4 0,0 0-8 0,0 0 7 15,0 0-1-15,6 0-1 0,-1 0 0 0,-5 0-5 0,6 0 4 16,1 0-1-16,2 0-1 0,-1-2-1 0,-8 2-1 0,10-2 1 15,-4 1 0-15,1-6-1 0,1 6 1 0,-8 1-1 0,6-7 1 16,1 0-1-16,-1 3 1 0,-3-4-1 0,-3 8 0 0,4-5 0 16,3-2 0-16,-3 1 0 0,2 0-1 0,-6 6 1 15,3-2 0-15,1 2-1 0,2 0-2 0,-1 0 0 16,-5 0 3-16,3 0-6 0,3 6-1 0,1-1-3 16,-4 3-3-16,-3-8 13 0,3 6-16 0,1 1-3 15,-4-3 1-15,0-4 5 0,0 0 13 0,0 0-17 0,0 0 17 0</inkml:trace>
  <inkml:trace contextRef="#ctx0" brushRef="#br0" timeOffset="526502.4925">17181 15980 23 0,'0'0'0'16,"0"3"11"-1,0 16 1-15,0-1-2 0,0-18-10 0,3 17 8 0,-3-9 0 0,3 17-2 0,-3-8-1 0,0-17-5 0,0 5 4 32,3 19-1-32,-3-17-1 0,0 12 0 0,0-19-2 0,4 3 2 0,0 18-1 0,-4-17 0 0,3 16-1 15,-3-20 0-15,4 4 0 0,2-1-2 0,-6 3-2 0,3-3-3 16,-3-3 7-16,4 5-11 0,-4 0-1 16,3-1-3-16,0 1 1 0,-3-5 14 0,0 7-10 15,0-2 2-15,0 3 3 0,8 20-5 0,-8-28 10 0,0 0 0 0</inkml:trace>
  <inkml:trace contextRef="#ctx0" brushRef="#br0" timeOffset="526734.8707">17232 16358 17 0,'0'0'0'0,"0"-7"14"0,3 0-1 0,-3 7-13 0,7-6 12 16,-1 0-3-16,1 6-2 0,0 0 0 0,-7 0-7 0,7 0 6 16,-1 6-2-16,1-3-1 0,0-3-1 0,-7 0-2 0,7 0 0 15,0 0 1-15,-1 0-1 0,1 0-2 0,-7 0 2 0,4-1-5 16,3 1-6 0,-1-2-8-16,1-2-3 0,-7 4 22 0,27 0-28 0,-27 0 28 0</inkml:trace>
  <inkml:trace contextRef="#ctx0" brushRef="#br0" timeOffset="527667.0415">18506 14754 12 0,'0'0'0'0,"0"5"6"0,0-5-6 0,0 7 7 16,3 10 2-16,0-11 1 0,4-2 0 0,-7-4-10 0,3 7 10 16,4 0 0-16,0 10-1 0,13-12-2 0,-20-5-7 0,8 4 8 15,-2 2-1-15,14 1-1 0,-13-1 0 0,-7-6-6 0,10 18 5 16,8-13 0-16,-12 3-1 0,14-3 1 0,-20-5-5 0,7 17 3 15,13-10 0-15,-12-3 1 0,11 5-2 0,-19-9-2 0,7 3 3 16,13-3-2-16,-13 5 0 0,17 0 1 0,-24-5-2 0,6 3 1 16,12 1 1-16,-12 2-2 0,15-6 1 0,-21 0-1 15,7 0 1-15,10 0 0 0,-7 0 0 0,10 0 1 16,-20 0-2-16,10 0 0 0,11 0 1 16,-15-4-1-16,18 2 1 0,-24 2-1 0,7-4 0 15,20 3-1-15,-10 1 2 0,3 0 0 0,-20 0-1 0,21 0 2 16,-5 0-1-16,5 0 0 0,-1 0 0 0,-20 0-1 0,24 0 0 15,-4 0 0-15,1 0 0 0,-1-2 1 0,-20 2-1 0,20 0 0 16,4 0 2-16,-8-5-3 0,5 5 0 0,-21 0 1 0,21 0 1 16,-2 0-1-16,2 0 1 0,3 7 0 0,-24-7-1 0,16 0 0 15,5 4 1-15,-3-4-1 0,-9 0-1 0,-9 0 1 0,17 0 1 16,-10 0-1-16,13 0 0 0,-17 0 1 0,-3 0-1 0,8 3 0 16,-2-3 0-16,1 6 1 0,-4-2 0 0,-3-4-1 0,0 0 0 15,0 4 0-15,0-4-1 0,-3 6-3 0,3-6 4 0,-7 0-8 16,-13 3-4-16,13-3-6 0,-20 0-9 0,27 0 27 0,-27-5-38 15,-10-27 2-15,0 11 2 0,37 21 34 0</inkml:trace>
  <inkml:trace contextRef="#ctx0" brushRef="#br0" timeOffset="529674.6083">18363 13812 4 0,'0'0'0'16,"0"0"1"-16,-6 0 0 0,6 0 1 0,0 0-2 0,-4 0 2 15,4 0 1-15,0 0 3 0,-4 4 3 0,4-4-9 0,0 0 10 16,0 6 2-16,0-6 1 0,0 3-2 0,0-3-11 0,0 0 11 15,0 0-1-15,0 0-2 0,4 0 0 0,-4 0-8 0,4 0 7 16,-4 0-2-16,6 0 0 0,1-3-1 0,-7 3-4 0,6-2 3 16,2-2 1-16,-2 0 0 15,1 3-1-15,-7 1-3 0,10-3 3 0,10 3-1 0,-13 0 0 16,14 4 0-16,-21-4-2 0,6 8 2 0,18-3 0 16,-6-3 0-16,-9 4-1 0,-9-6-1 0,24 0 1 15,-7 4-1-15,0-1 1 0,-7 3-1 0,-10-6 0 0,24 5 1 16,-14-5-1-16,17 0 1 0,-10 0 0 0,-17 0-1 0,17 3 0 15,0 2 1-15,3-5-1 0,-13 5 0 0,-7-5 0 0,23 2 0 16,-15 5 0-16,11-3 0 0,-8-4 0 0,-11 0 0 0,17 0 0 16,-11 3 1-16,2 3-1 0,2-2 1 0,-10-4-1 0,6 0 0 15,1 0-1-15,-3 0 2 0,3 0-1 0,-7 0 0 0,3 0 0 16,0-2 0-16,0-3 1 0,1 2-1 0,-4 3 0 0,0-7 0 16,2 0 0-16,2 2 0 0,0 0 0 0,-4 5 0 0,4-5 0 15,-1 2 1-15,0 1-1 0,1 2-2 0,-4 0 2 0,3 0 1 16,3 5-2-16,-2 0 0 0,0 14 2 0,-4-19-1 0,3 5-1 15,4 11 1-15,-4-11 0 0,0 13 0 0,-3-18 0 16,4 3 0-16,-1 16 0 0,0-2 0 0,1 2-1 0,-4-19 1 0,4 24 0 16,-1 0 1-16,-3-1-1 0,7 0 1 15,-7-23-1-15,0 22-1 0,3 2 0 0,0-4 0 16,-1 6 1-16,-2-26 0 0,5 26 0 0,-1 2 0 0,-1-2-1 16,0 3-1-16,-3-29 2 0,0 24-1 15,4 5 3-15,-1-3-2 0,0-1 3 0,-3-25-3 0,4 28 2 16,-4-2-2-16,3-5 3 0,0 3-3 0,-3-24 0 0,0 22-1 15,0 2 0-15,0-4 0 0,0 4 1 0,0-24 0 0,4 18 1 16,0-10-1-16,-4 22 0 0,0-10 0 0,0-20 0 0,3 18 0 16,0 6 1-16,-3-19-2 0,4 24 2 0,-4-29-1 0,3 8 0 15,0 18 1-15,0-20 0 0,-3 17-2 0,0-23 1 0,0 6 0 16,0 12 1-16,0-14-1 0,0 4 2 0,0-8-2 0,0 17 0 16,0-17 0-16,0 4-1 0,0 3 2 0,0-7-1 0,-3 6 0 15,3 2-1-15,0-3 0 0,-3 2 1 0,3-7 0 0,0 20 1 16,0-20 0-16,0 8 0 0,0-2-2 0,0-6 1 0,0 8 0 15,0 8 0-15,0-16 0 0,0 5 0 0,0-5 0 0,3 8 0 16,0-2 0-16,-3 2-1 0,4-4 2 0,-4-4-1 16,0 0-1-16,4 6 1 0,-4-3 1 0,0 1-1 0,0-4 0 15,0 0 0-15,0 0 1 16,0 0-1-16,0 0-1 0,0-2 2 0,0 0-1 16,3 1 1-16,0-1-2 0,-3 2 1 0,0-4-1 15,4 2 1-15,-4-2-1 0,3 2 2 0,-3 2-1 0,3-6 0 16,-3 0-1-16,4-2 0 0,-4 5 1 0,0 3 0 0,0-5 0 15,0-4 1-15,0 5-1 0,0-7 1 0,0 11-1 0,-4-7 1 16,-2 0-2-16,2-2 0 0,-2 1 1 0,6 8 0 0,-8-7 0 16,2 6 0-16,-11-2 0 0,17 2-2 0,0 1 2 0,-7 0-2 15,4 0 1-15,-4 4 1 0,7 13 1 0,0-17-1 0,-3 5 1 16,3 12 0-16,-4-11-1 0,4 15-1 0,0-21 1 0,0 5 1 16,0 17-2-16,0-5 2 0,0-10-1 0,0-7 0 0,0 16-1 15,0-9 0-15,0-1 0 0,0 11 0 0,0-17 1 0,0 6 1 16,0 0 0-16,4 1-1 0,-1-1 2 0,-3-6-2 0,7 8 1 15,-1-4 0-15,2 2 2 0,2-1-4 0,-10-5 1 0,9 4 2 16,9-1-1-16,-15 3-1 0,4-6 1 0,-7 0-1 0,17 0 0 16,-11 0 0-16,1-3 0 15,0-5 0-15,-7 8 0 0,7-7 0 0,-4-12-1 0,1 1 1 16,-1 10 1-16,-3 8-1 0,0-21 0 16,0 12 1-16,0-14-2 0,0 6 1 0,0 17 0 0,-3-8 0 15,-4-11 0-15,0 11 0 0,-10-12-1 0,17 20 1 0,-3-8-1 0,3 8 1 0,-21-7 0 16,18-13-1-16,-14 20 1 0,17 0 0 0,-4-1 0 0,4 1 0 0,-6 0 0 15,-15 0 0-15,18 3-1 0,3-3 1 0,-3 7-5 0,3-7 5 0,-7 7-3 16,4 14 2-16,-1-16 0 0,4-5 1 0,0 20 5 0,0-20-5 0,0 16 0 16,0-12 1-16,0 18 0 0,0-6 0 0,0-16-1 0,0 4 1 15,7 16-1-15,0-16 1 0,-7-4-1 0,6 3 0 0,-6-3 0 0,8 8 1 16,2-5 1-16,7 3-1 0,-17-6-1 0,3 0 2 0,-3 0-2 0,7 0 0 16,-1 0 0-16,1-6-1 0,-7 6 1 0,7-5 0 0,-7 5 0 0,7-18 0 15,-4 12 0-15,0-3 1 0,-3-11-1 0,0 20 0 0,0-8 0 16,0-13-1-16,0 11 0 0,-6-11 1 0,6 21 0 0,-3-7-1 15,-1-14 2-15,-3 12-2 0,0 1 0 0,7 8 1 0,-6-7 0 16,-1 4 0-16,4 3 0 0,-5 0 0 0,8 0 0 0,0 0-1 16,0 6 1-16,-3-1 0 0,3 2-1 15,0-7 1-15,0 18 0 0,0-14-1 0,0 4 0 0,0-3-1 16,0-5 2-16,3 8-5 0,-3-3 0 16,4 2-2-16,0-4-1 0,-4-3 8 0,6 0-8 15,1 0-1-15,0 0 0 0,10 0 2 0,-17 0 7 0,6 0-9 16,1 0 1-16,4 0 1 0,-1 0 0 0,-10 0 7 0,6 0-5 15,1 0 2-15,0 0 1 0,0 0 1 0,-7 0 1 0,6 0 0 16,1 5 1-16,-4-5 2 0,2 0 1 0,-5 0-4 0,3 5 5 16,3-5 1-16,1 3 1 0,-4-3 0 0,-3 0-7 0,7 4 7 15,0-4-1-15,-1 0-1 0,1 6 0 0,-7-6-5 0,7 0 5 16,1 4 0-16,-2-4-1 0,1 0 1 0,-7 0-5 0,9 4 4 16,-1-4 0-16,-1 0-1 0,-1 0 0 0,-6 0-3 0,21 0 2 15,-18 0 2-15,7 0-2 0,7 0 0 0,-17 0-2 0,7 0 2 16,14 0-1-16,-15 0 1 0,10 0-1 0,-16 0-1 0,8 0 2 15,12 0-2-15,0 0 0 0,-13 0 1 0,-7 0-1 0,24 0 1 16,-4 0-1-16,0 6 0 0,-2-6 0 0,-18 0 0 0,19 3 0 16,2 1 1-16,-4-4-1 15,0 7 0-15,-17-7 0 0,10 0 0 0,10 0-1 16,-13 0 2-16,13 0 0 0,-20 0-1 0,6 3 0 0,16-3 0 16,-16 4 0-16,15-4-1 0,-21 0 1 0,6 5 1 15,12-1 0-15,-12 0 0 0,11-4 0 0,-17 0-1 0,7 0 0 16,0 5 0-16,9-5 0 0,-12 0 1 0,-4 0-1 0,7 0 1 15,3 0 0-15,-5 0-1 0,4 0 1 0,-9 0-1 0,10 0 0 16,-4-2-1-16,1-1 2 0,0 0-1 0,-7 3 0 0,7-1 0 16,-1 1 1-16,1 0-1 0,0 0 1 0,-7 0-1 0,10 0 0 15,-3 0 1-15,-4 0-1 0,1 4 1 0,-4-4-1 0,6 5 1 16,2-5-1-16,-6 4 0 0,2-4 0 0,-4 0 0 0,3 4 0 16,1 2 0-16,-4-1 1 0,0-1-1 0,0-4 0 0,0 6 0 15,0-2 0-15,0 0-1 0,0 2 0 0,0-6 1 0,0 4-3 16,-4 3-3-16,4-3-3 0,-3 2-4 0,3-6 13 0,0 7-19 15,0-2-6-15,0 1-11 0,-6-6-2 0,6 0 38 0,0 0-41 16,0 0 41-16</inkml:trace>
  <inkml:trace contextRef="#ctx0" brushRef="#br0" timeOffset="530182.3691">19973 14987 34 0,'0'0'0'0,"-7"-1"19"0,7 1-19 0,0 0 15 15,0 0-4-15,0 0-2 0,0 5-1 0,0-5-8 0,-3 5 8 16,3 3-1-16,0 10-1 0,-3-15 0 0,3-3-6 0,0 8 4 16,0 10 0-16,0-11 0 0,0 10 0 15,0-17-4-15,3 5 4 0,0 15-1 0,-1-15 0 16,3 13-1-16,-5-18-2 0,6 6 1 0,1-3 1 16,4 5 0-16,-5-4 0 0,-6-4-2 0,10 3 1 15,1 3 0-15,-6-6 0 0,6 0 1 0,-11 0-2 0,7 0 1 16,0-6-1-16,0 0 2 0,-1-3-2 0,-6 9 0 0,7-17 0 15,-7 9 0-15,3-16-1 0,-3 7 1 0,0 17 0 0,0-19 1 16,0-5-1-16,0 15 0 0,-3-12 1 0,3 21-1 0,-7-10 0 16,1-6 0-16,-1 8 1 0,0 4-1 0,7 4 0 0,-7-8 0 15,1 2 0-15,-12 5 1 0,18-1-1 0,0 2 0 0,-6-5 0 16,-14 5 1-16,20 0-1 0,-8 7 0 0,8-7 0 0,-3 5 1 16,-3 3-1-16,-1 9 0 0,1-13 0 0,6-4 0 0,-5 19 0 15,2-16 0-15,-4 3 1 0,7-1-1 0,0-5 0 0,0 4 0 16,0-1-1-16,0-3-1 0,0 8-2 0,0-8 4 0,0 3-7 15,7 3-4-15,-4-3-5 0,5-3-6 0,-8 0 22 16,5 4-32-16,3-4-1 0,15 20-6 0,-23-20 39 0</inkml:trace>
  <inkml:trace contextRef="#ctx0" brushRef="#br0" timeOffset="530623.7178">20217 14793 54 0,'0'0'0'15,"0"-4"32"-15,3-3-18 0,0 1-9 16,0-2-2-16,-3 8-3 0,4-2 5 0,3 2 0 0,0 0 2 0,-1 0-2 0,-6 0-5 0,6 6 4 16,6 2 0-16,-6 9-1 0,15 2 1 0,-21-19-4 0,3 17 3 15,16 2-1-15,-11-1 0 0,-1 4 0 0,-7-22-2 0,20 21 1 16,-13-1-1-16,3 4-1 0,7-7 1 0,-17-17 0 0,7 21 0 15,13 2 2-15,-13-4 0 0,13 3 0 0,-20-22-2 0,7 18 0 16,10-12 1-16,-12 15-1 0,14-18-1 0,-19-3 1 0,6 5 0 16,1 0 0-16,0-5 0 0,0 0 1 15,-7 0-1-15,6-5 0 0,-2-15 0 0,1 3 0 16,0-8 0-16,-5 25 0 0,4-25 1 16,-4-1 0-16,3-1-1 0,-3 0 0 0,0 27 0 0,0-27 1 15,0 3 0-15,0 5 0 0,3-6 0 0,-3 25-1 0,0-17 1 16,0-8-2-16,4 8 2 0,-4 8-1 0,0 9 0 0,3-25 1 15,0 19 1-15,-3-13-2 0,0 12 1 0,0 7-1 0,4-20 0 16,-1 15 0-16,-3-4 1 0,3 2-1 0,-3 7 0 0,4-9 0 16,-4 3 1-16,4-1-1 0,-2 1 0 0,-2 6 0 0,0-2 0 15,0-2-1-15,4 2 0 0,-4 2-2 0,0 0 3 0,3 0-3 16,-3 6-3-16,0 11-1 0,4-13-5 0,-4-4 12 0,3 21-16 16,5-16-9-16,-2 20-8 0,1-19 3 0,-7-6 30 0,3 19-34 15,-3-19 34-15</inkml:trace>
  <inkml:trace contextRef="#ctx0" brushRef="#br0" timeOffset="530964.2706">20732 14979 29 0,'0'0'0'0,"0"7"20"16,-7 15-4-16,7-22-16 0,0 6 8 15,0 18-2-15,0-18 1 0,0 12 0 0,0-18-7 0,0 6 8 16,0 12-2-16,0-13-2 0,2 13 0 0,-2-18-4 0,5 6 2 15,-5 13 1-15,6-12 0 0,-3 13 0 0,-3-20-3 0,11 7 5 16,-1 15-1-16,-3-17-2 0,-1 16 2 0,-6-21-4 0,8 5 2 16,-3 2-1-16,3 1 1 0,2-6-1 0,-10-2-1 0,7 0 1 15,0 0 0-15,3-1 1 0,0-8 0 0,-10 9-2 0,7-20 1 16,3 13 0-16,-4-11 1 0,2 10-1 0,-8 8-1 0,7-22 1 16,-1 3 1-16,-6 11-1 0,3-14-1 0,-3 22 0 0,4-18 1 15,-4 0-1-15,0-1 2 0,0-3-2 0,0 22 0 0,0-19 1 16,-4-2 0-16,1 4-2 0,-3 12 1 0,6 5 0 0,-7-21 1 15,-1 15-2-15,-8-4 2 0,9 2 0 0,7 8-1 0,-7-4 0 16,-9 4 0-16,12 0 0 0,-16 0-2 0,20 0 2 16,-7 9-4-16,-17 11-3 0,18 0-4 0,-12-3-9 15,18-17 20-15,-6 22-32 0,-22-15-8 0,21 0-6 0,7-7 46 16</inkml:trace>
  <inkml:trace contextRef="#ctx0" brushRef="#br0" timeOffset="532351.4651">21198 15041 60 0,'0'0'0'15,"0"0"33"-15,0 0-18 0,0 0-15 0,0 0 8 16,8 0 0-16,-8 6-1 0,7-6 0 0,-7 0-7 0,0 3 7 15,6-3-2-15,-6 4-1 0,7-4-1 0,-7 0-3 0,7 0 2 16,0 0 1-16,0 0-1 0,-1 0-1 0,-6 0-1 16,18 0 2-16,-12 0 0 0,4-3 0 15,11 1-1-15,-21 2-1 0,6-8 2 0,12 5-1 16,-12-1 0-16,12 3 0 0,-18 1-1 0,6-6 0 16,10 2 1-16,-9 3 1 0,14-1-1 0,-21 2-1 0,6 0 1 15,15 0-1-15,-15 0 1 0,15 0 0 0,-21 0-1 0,7 0 1 16,4 0 0-16,5 0-1 0,-13 0 1 0,-3 0-1 0,7 0 1 15,0-2-2-15,-1-2 2 0,-2 2-1 0,-4 2 0 0,3-1-1 16,1-2 1-16,-4 2 0 0,0-2 1 0,0 3-1 0,0-2 1 16,0-1 0-16,0 3-2 0,0 0-1 0,0 0 2 0,-4 0-3 15,1 0-3-15,-3 0-2 0,2 0-5 0,4 0 13 0,-3 5-17 0,3-5 17 0,-8 0-23 16,5 0-8-16,-3 0-4 0,6 0 35 0,-7-5-37 0,7 5 37 0</inkml:trace>
  <inkml:trace contextRef="#ctx0" brushRef="#br0" timeOffset="533539.2667">21152 14848 38 0,'0'0'0'16,"0"0"20"-16,-3 0-6 0,-5 0-3 0,8 0-11 0,0 0 10 15,0 0-2-15,0 0 0 0,0 0-1 0,0 0-40 0,4 0 71 16,0 0-33-16,2 0 0 0,1 0-2 0,-7 0-3 0,5 0 4 16,4 0 0-16,-3 0-2 0,10 4 2 0,-16-4-4 0,8 0 3 15,2 6-1-15,7-6 1 0,-10 4-2 0,-7-4-1 0,10 0 2 16,11 0 0-16,-15 3-2 0,15-3 2 0,-21 0-2 0,6 5 2 16,11-5-2-16,-10 5 1 0,3-1 0 0,-10-4-1 0,10 0 1 15,6 5 1-15,-11-5-1 0,1 0 1 0,-6 0-2 16,7 6 0-16,0-6 1 0,-1 4 0 0,-2 2-1 0,-4-6 0 0,7 4 1 15,-4-4 0-15,0 0-1 0,2 0 0 0,-5 0 0 0,3 3 1 16,2-3 0-16,-5 0 0 0,8 0-1 0,-8 0 0 16,0 0 1-16,3 0 0 0,0 0-1 0,1-2 0 15,-4 2 0-15,0-1 0 0,4 1 0 16,-1-3 0-16,-3 3 2 0,0 0-2 0,0 0 1 0,0 0-1 16,0 0 0-16,0 0 0 0,0 0-1 0,0 0 2 15,0 0-1-15,0 0 1 0,0 0-3 0,0 0 4 16,0 0 0-16,0 0-3 0,0 0-2 0,4 0 6 15,-4 0-2-15,0 0-2 0,0 0 1 0,0 0 0 0,0 0 1 16,2 0-2-16,-2 0 1 0,0 0 0 0,0 0 0 0,0 0 0 16,4 0 0-16,-1 0 0 0,-3-1 0 0,0 1 0 0,0 0 0 15,4 0 0-15,-4 0 1 0,3 0-1 0,-3 0 0 0,0 0 1 16,0 0-1-16,0 0 0 0,0 0-1 0,0 0 1 0,0-2 0 16,0-2 0-16,0 2 0 0,0 0 0 0,0 2 0 0,0 0 0 15,0 0 0-15,0 0 1 0,0 0-2 0,3 0 1 16,-3 0 0-16,0 0 1 0,0 0-1 0,0 0 0 0,0 0 0 15,5 4 0-15,-5 3 0 0,0-3-2 16,0-4 2-16,0 0 0 0,0 7 1 0,0-7-1 0,0 0 1 0,0 0-1 16,0 3 0-16,0-3 0 15,0 0 1-15,0 0-2 0,0 0 1 0,0 0 1 0,0 0-2 16,0 0 1-16,0 0 0 0,0 0 0 0,0 0 0 16,0 0 0-16,0 0 0 0,0 0 0 0,0 0 0 15,0 0 0-15,0 0 0 0,0 0 0 0,0 0 0 0,0 0 0 16,0 0 0-16,0 0 0 0,0 0 0 0,0 0 0 15,0 0 1-15,0 0-2 0,0 0 1 0,0 0 0 16,0 0 0-16,0 0 1 0,0 0-1 0,0 0-1 0,0 0 2 16,0 0-1-16,0 0 0 0,0 0 0 0,0 0-1 0,0 0 3 15,0 0-2-15,0 0-1 0,0 3 1 0,0-3 0 0,0 0 0 16,0 0 0-16,0 0 0 0,3 0 0 0,-3 0 0 0,0 0 0 16,0 0 1-16,0 0-2 0,0 0 1 0,0 0 1 15,0 0-1-15,0 0-1 0,0 0 1 0,0 0-1 16,0 0 2-16,0 0-1 0,0 0 0 0,0 0 0 0,0 0 0 15,0 0 0-15,0 0 0 0,0 7 1 0,0-7-1 16,0 0 0-16,0 3 0 0,0-3 0 0,0 0-1 0,0 0 1 16,0 0 0-16,0 0 1 0,0 0-2 0,0 0 2 0,0 0-2 15,0 0 2-15,0 0-2 16,0 0 1-16,0 0 0 0,0 0 0 16,0-2 0-16,0 1 0 0,0 1 0 0,0 0 0 0,0 0 0 15,0 0 1-15,0 0-1 0,0 0 0 0,0 0-1 0,0-5 2 16,0 5-1-16,0 0 1 0,0 0-1 0,0 0 0 0,0 0-1 15,0 0 1-15,0 0 0 0,0 0 0 0,0 0 1 0,0 0-1 16,0 0-1-16,0 0 1 0,0 0 1 0,0 0-3 16,0 0 2-16,0 0 0 0,0 0 0 0,0 0 2 0,0 0-3 15,0-2 1-15,0 0-1 0,0 2 1 0,-3-1 0 16,3 1 0-16,0 0 1 0,0 0 0 0,0 0-1 0,0 0 0 16,0 0-1-16,0 0 0 0,0 0 1 0,0 0 2 0,0 0-4 15,-8 0 2-15,8 0 1 0,0 0-1 0,0 0 0 0,0 0 0 16,0 0-1-16,0 0 1 0,0 0 0 0,0 0 1 0,0-2-2 15,0 2 1-15,0 0 0 0,0 0 0 0,0 0 0 16,0 0 1-16,0 0-1 0,0 0-1 0,0 0 1 16,0 0 1-16,0 0-2 15,0 0 1-15,-3 0 0 16,3 0 1-16,0 0-1 0,0 0 0 0,0 0 0 0,0 0 1 16,0 0-2-16,0 0 1 0,0 0 0 0,0 0-2 15,0 0 1-15,0 0-1 0,0 0-1 0,0 0 11 0,0 0-19 16,-4 0 6-16,4 3-2 0,-7 1-5 0,7-4 12 0,0 8-15 15,0-3-5-15,0 17-10 0,-2-18-6 0,2-4 36 0,-4 0-34 0,4 0 34 0</inkml:trace>
  <inkml:trace contextRef="#ctx0" brushRef="#br0" timeOffset="534767.1859">21877 14287 5 0,'0'0'0'0,"0"0"0"0,0 0 0 0,0-3 0 16,0-1-2-16,0 1-1 0,0 3 3 0</inkml:trace>
  <inkml:trace contextRef="#ctx0" brushRef="#br0" timeOffset="535133.4427">21965 14258 25 0,'0'0'0'0,"0"-3"21"0,0 2 1 15,0-7-7-15,0 8-15 0,0-2 12 16,0 1-2-16,0-1-1 0,0 0-2 0,0 2-7 0,0 0 7 16,6-1-1-16,5-4-2 0,9 5 0 0,-20 0-4 0,7 0 3 15,20 0 0-15,-10 0-1 0,3-2 1 0,-20 2-3 0,20 0 2 16,8 0-1-16,-5 0 0 0,4 0-1 0,-27 0 0 0,27 0 1 15,-3 0 0-15,4 0 0 0,-4 0-1 0,-24 0 0 0,23 0 1 16,0 0-1-16,1 0 0 0,-3 0 0 0,-21 0 0 0,20-2 0 16,-3 0 1-16,-10 0-1 0,12 1 0 0,-19 1 0 0,8-7 1 15,-3 7-1-15,4-5 0 0,-6-1 1 0,-3 6-1 0,7-2-2 16,-4 0 0-16,0 2-2 0,-3 0-1 0,0 0 5 0,4 0-9 16,-4 0-3-16,0 0-7 0,0 4-7 0,0-4 26 0,-7 6-31 15,-10-6 6-15,12 0-3 0,5 0 28 0</inkml:trace>
  <inkml:trace contextRef="#ctx0" brushRef="#br0" timeOffset="535376.3621">22195 14229 55 0,'0'0'0'16,"0"9"25"-16,0 11-14 0,0 1-5 0,3-2 1 0,-3-19-7 0,4 17 6 15,3 6 1-15,-3 3-1 0,-2-1-1 0,-2-25-5 0,7 25 3 16,0 0 0-16,-1-5 0 0,2 1-1 0,-8-21-2 0,7 20 2 16,-4 1-1-16,3-4 0 0,2 7 0 0,-8-24-1 0,7 21 1 15,-5 5 0-15,5-6-1 0,-3 1-1 0,-4-21 1 0,3 21-2 16,0-4-3-16,1 6-1 0,0-17-6 0,-4-6 12 0,0 27-17 16,3-20-8-16,-3 12-4 0,-3-19 5 0,3 0 24 0,-8 6-24 15,8-6 24-15</inkml:trace>
  <inkml:trace contextRef="#ctx0" brushRef="#br0" timeOffset="536538.9787">21948 15054 48 0,'0'0'0'0,"0"0"23"0,0 0-23 0,0 0 15 16,7-3-6-16,-1 2-1 0,2-5 1 0,-8 6-9 0,6-7 8 15,11-3-1-15,-10-6-1 0,16 12-2 0,-23 4-4 0,21-20 5 16,3 16-1-16,0 0-1 0,0-16 1 0,-24 20-4 0,26-4 3 16,4-4 0-16,1 1-1 0,2-3-1 0,-33 10-1 0,32-10 2 15,-2 5-1-15,1-3 0 0,-1 2 1 0,-30 6-2 0,31-3 1 16,-1-5 0-16,1 5 0 0,-9-1 0 0,-22 4-1 15,28-5 1-15,-4-1 0 0,3 4-1 0,-3-6 1 16,-24 8-1-16,19-7 1 0,6-2-1 0,-8 0 1 16,0-8 0-16,-17 17-1 0,10-8 0 0,12 0 1 15,-3-10 0-15,-13 12-2 0,-6 6 1 0,24-10 1 16,-17-6-1-16,10 13-1 0,-10-2 1 0,-7 5 0 0,6-2 0 16,4-1 0-16,-2 1-1 0,-2 2 1 0,-6 0 0 0,7 0 0 15,-2 0-2-15,-5 5 1 0,6 0-2 0,-6-5 3 0,3 5-4 16,-3 0-3-16,0 2-3 0,0 10-4 0,0-17 14 0,0 6-19 15,0 0-6-15,0 1-7 0,0-1 3 0,0-6 29 0,-9 8-30 0,9-8 30 0</inkml:trace>
  <inkml:trace contextRef="#ctx0" brushRef="#br0" timeOffset="537089.8265">22235 15391 30 0,'0'0'0'0,"0"-2"21"0,0 2-21 0,0-6 15 0,0 6-15 0,0-7 8 16,0 1-4-16,0 1 0 0,0 5-4 0,0-6 4 0,0 6-4 0,0-8 5 16,8 7-2-16,2-4 0 0,7 4-2 0,-17 1-1 0,6-3 1 15,15 3-1-15,-12 0 1 0,-9 0-1 0,18 4 0 0,-18-4 0 0,11 20 1 16,8-15-1-16,-11 16 1 0,8-3-1 0,-16-18 0 0,7 20 1 16,-3 3 0-16,-4-5 0 0,0-18-1 0,3 22 1 0,-3-22-1 0,0 24 2 15,0-2-1-15,0 6 2 0,-7 0-2 0,7-28-1 16,-18 20 2-16,16 3 0 0,-19-18-2 15,14 19 2-15,7-24-2 0,-20 3 0 0,14 5 1 0,-22-5-1 0,21-3-1 16,7 0 1-16,-26-1-1 0,5-9 1 16,1-15-1-16,13 4 0 0,7 21 1 0,-23-24 0 0,15-5-1 15,2 3 1-15,-1 2 1 0,7 24-1 0,-6-16 1 16,6 8 0-16,0-9 1 0,0 8-1 0,0 9-1 0,2-16 1 16,2 14 0-16,3-7-1 0,4 3 1 0,-11 6-1 0,8-2 1 15,10-1-1-15,-11 3 2 0,10 0-2 0,-17 0 0 0,6 0 1 16,5 5-1-16,-4-1 0 0,10 3 0 0,-17-7 0 0,7 6 0 15,-1 15 1-15,4-17-1 0,-3 15 0 0,-7-19 0 0,9 7 1 16,-1 21-2-16,9-10 1 0,-17 1-1 0,0-19 1 0,6 17-3 16,1 1-2-16,-1 2-2 0,2 2-7 0,-8-22 14 0,7 7-21 15,0 16-6-15,-1-23 2 0,-3 0 0 0,-3 0 25 0,0 0 0 0</inkml:trace>
  <inkml:trace contextRef="#ctx0" brushRef="#br0" timeOffset="537446.5539">22558 15391 13 0,'0'0'0'15,"0"0"8"-15,0 0 1 0,0 0-9 0,0 0 9 16,0 0 0-16,0 6 0 0,0-3-1 0,0-3-8 0,3 5 8 16,-1 2-1-16,7 10 0 0,-6-9 0 0,-3-8-7 0,7 17 6 15,-1-9-1-15,4 9 0 0,7-13-1 0,-17-4-4 0,7 21 4 16,0-16 0-16,10 16-1 0,-10-18 1 0,-7-3-4 0,16 7 3 15,-9-2-1-15,14 0 1 0,-14-5 0 0,-7 0-3 0,20 0 1 16,-14 0 2-16,1-2-2 0,14-6 1 0,-21 8-2 0,7-7 2 16,-4-15 0-16,7 16 0 0,1-12-1 0,-11 18-1 0,6-8 1 15,1-16-1-15,-4 7 0 0,-1 8 1 0,-2 9-1 0,0-24 1 16,0 5-1-16,0-2 1 0,0 3 0 0,0 18-1 0,0-17 0 16,-5-2-1-16,-2 13 2 0,1-20-1 0,6 26 0 0,-8-10 1 15,-8-7 0-15,9 8-1 0,-10-11 0 0,17 20 0 0,-7-2 0 16,-17-3 0-16,18-1 1 0,-18 4-1 0,24 2 0 0,-21 0-1 15,15 0-2-15,-14 4-1 0,11 20-3 0,9-24 7 16,-18 5-12-16,14 27-6 0,-4-14-9 16,-11-11-8-16,19-7 35 0,-21 19-30 0,18-16 5 0,3-3 25 0</inkml:trace>
  <inkml:trace contextRef="#ctx0" brushRef="#br0" timeOffset="538372.111">22070 15282 15 0,'0'0'0'16,"0"-3"9"-16,0-1 2 0,0-4 0 0,0 3-1 0,0 5-10 0,0-8 9 15,0 1-1-15,0-12-1 0,0 12-2 0,0 7-5 0,0-19 4 16,0 16 0-16,0-6-1 0,0 1 0 0,0 8-3 0,0-10 2 16,0 4 0-16,0-2 0 0,0 3 0 0,0 5-2 0,0-6 2 15,3 3-1-15,-3-1 1 0,0-4-2 0,0 8 0 0,3-2 2 16,-3-2-1-16,4-1 0 0,-4 1 1 0,0 4-2 0,7-8 1 16,-3 4 2-16,-2 1 0 0,5 1-1 0,-7 2-2 0,7-6 3 15,1 4-2-15,-2 1 0 0,1 1 1 0,-7 0-2 0,16 0 1 16,-8 0 1-16,11 0-1 0,-11 3-1 0,-8-3 0 15,5 6 0-15,13-1 1 0,-11 2 0 0,-1 0-1 16,-6-7 0-16,17 21 1 0,-9-17-1 0,-3 13 1 0,13-12-1 16,-18-5 0-16,4 17 0 15,3-13 1-15,2 19-1 0,-2-17 1 0,-7-6-1 0,7 25 0 16,0-7 1-16,0-1 1 0,-4-10-1 0,-3-7-1 0,3 26 1 16,0-7 1-16,-3 0-1 0,4 3 0 0,-4-22-1 0,0 20 1 15,4 0-1-15,-1 0 0 0,-3 3 1 0,0-23-1 0,0 18 0 16,0-1 0-16,0 1 1 0,0-12-1 0,0-6 0 0,0 25 1 15,-7-17-1-15,3 13 0 0,1-2 1 0,3-19-1 0,-6 3-1 16,-12 17 2-16,12-13-1 0,-1 16 1 0,7-23-1 0,-17 5 0 16,13 3 0-16,-12 10 0 0,8-18 1 0,8 0-1 0,-22 3 0 15,15 3 0-15,-15-6 0 0,17 0 0 0,5 0 0 0,-27 0-1 16,19 0 0-16,-15-4 1 0,17 0-1 0,6 4 1 0,-18-6 0 16,14-3-1-16,-2 2 1 0,-11 0-1 0,17 7 1 0,0-20-1 15,-8 16 1-15,6-5-1 0,2 1 1 0,0 8 0 16,-3-20 0-16,3 15 0 0,0-3 0 0,0-8-1 0,0 16 1 0,0-2 0 15,0-6 1-15,5 4-2 16,3 1 2-16,-8 3-1 0,3 0 0 0,0 0-1 0,4 0 1 16,1 0 0-16,-8 0 0 0,2 0 0 0,5 0 0 15,-3 0 0-15,2 0 0 0,-6 0 0 0,5 0 1 16,1 0-2-16,-4 5 1 0,3 2 0 0,-5-7 0 0,3 5 0 16,7-2 1-16,7 3-1 0,-10-3 0 0,-7-3 0 0,11 8 0 15,8-2 0-15,-12 2-1 0,13 11 2 0,-20-19-1 0,7 4 1 16,14 3-2-16,-12-3 2 0,12 1-1 0,-21-5 0 0,10 4 0 15,11 0 1-15,-15 2-1 0,14-6 0 0,-20 0 0 0,7 0 1 16,-1 0 0-16,16 0-1 0,-16 0 0 0,-6 0 0 0,7-4 0 16,-3-2 0-16,2 4 1 0,1-5-2 0,-7 7 1 0,7-7 0 15,-5-13 0-15,2 16-1 0,-4-4 0 0,0 8 1 0,0-7-2 16,0 0-4-16,0 1-4 0,0 6-4 0,0 0 14 0,0-2-21 16,0 2-8-16,-6-4-1 0,-11-1 8 0,17 5 22 0,-3-4-21 15,3 4 21-15</inkml:trace>
  <inkml:trace contextRef="#ctx0" brushRef="#br0" timeOffset="538991.415">22022 15228 11 0,'0'0'0'0,"4"-5"7"16,0-2 1-16,2-1 0 0,4 2 1 0,-10 6-9 0,7-3 8 15,0 1-1-15,0-2 1 0,-1-3-1 0,-6 7-7 0,7-4 7 16,0-3 1-16,-1 0-2 0,1 0 0 0,-7 7-6 0,10-8 5 16,1-1 0-16,-4-1-1 0,13 5-1 0,-20 5-3 0,6-10 3 15,11 3-1-15,-9 0-1 0,8 6 1 0,-16 1-2 0,7-2 1 16,13 2 0-16,-13 0-1 0,14 5 1 0,-21-5-1 0,6 19 1 15,12-13-1-15,-12 20 0 16,15-22 0-16,-21-4 0 0,5 35 1 0,3-12 0 16,2 0-1-16,-3 3 2 0,-7-26-2 0,6 22 0 15,1 2 2-15,-7 2 0 0,4 3 0 0,-4-29-2 0,0 30 2 16,0-3 0-16,0 1-2 0,-4-4 1 0,4-24-1 0,-7 28 0 16,1-2 1-16,-11-2-1 0,9-2 1 0,8-22-1 0,-5 7 0 15,-16 14 0-15,15-16-1 0,-12-1 1 0,18-4 0 0,-6 0-2 16,-22 0 0-16,12-5 0 0,-6-15-1 0,22 20 3 0,-26-17-2 15,5 8 0-15,5-20-1 0,13 12 3 0,3 17 0 0,-8-10-1 16,2-15-1-16,2 20 2 0,-3-19-1 0,7 24 1 0,0-5-1 16,0-2 0-16,0 1 0 0,4 4 1 0,-4 2 0 0,7-3 1 15,-1 3-1-15,5 0 1 0,-4 0-1 0,-7 0 0 0,24 5 0 16,-18-1 1-16,15 3 0 0,-16 10 1 0,-5-17-2 0,22 5 1 16,-15 2-1-16,12-3 1 0,-11 2 0 0,-8-6-1 0,16 5 1 15,-9 1 0-15,13 1 0 0,-13-3 0 0,-7-4-1 0,21 4 2 16,-15-4-1-16,14 0 0 0,-13 0 0 15,-7 0-1-15,21 6 2 0,-14-6 0 16,-1 0-1-16,5 0 0 0,-11 0-1 0,6 0 1 0,-6 0-1 0,7 0 0 16,0 0 1-16,-1 0-1 0,-6 0 0 0,4 0 0 15,0-6 1-15,1 2-1 0,-5 0 0 0,0 4 0 0,5-5-2 16,-2 3-3-16,-3 0-2 0,0 0-7 0,3 2-5 0,-3 0 19 0,2-4-28 16,-2-3-1-16,0-13 5 0,0 20 24 0,0-1-21 0,0 1 21 0</inkml:trace>
  <inkml:trace contextRef="#ctx0" brushRef="#br0" timeOffset="539571.113">22619 15075 10 0,'0'0'0'16,"0"0"5"-16,-4 4 2 0,4-4-7 0,-6 16 7 16,-1-9 0-16,3 10 0 0,4-13-1 0,0-4-6 0,-4 18 7 15,4-14-2-15,0 17 1 0,0-15 0 0,0-6-6 0,-6 23 5 16,6-17 1-16,0 16 0 0,-3-16-1 0,3-6-5 0,0 23 6 15,0-16 0-15,0 16-2 0,3-7 1 0,-3-16-5 0,4 7 4 16,2 16-1-16,2-17 0 0,-2 17 0 0,-6-23-3 0,10 5 2 16,-3 16 1-16,10-15-2 0,-10 13 0 0,-7-19-1 0,20 4 2 15,-13 13 0-15,17-11 0 0,-18-3 0 0,-6-3-2 0,24 6 1 16,-14 2 0-16,11-5 0 0,-18-3 0 0,-3 0-1 0,21 0 0 16,-15 0 0-16,1-1 1 0,12-3-1 0,-19 4 0 0,5-7 0 15,1 1 1-15,1-2 0 0,4-9-1 0,-11 17 0 0,6-7 1 16,1-11-1-16,-1 13-1 0,-1-16 2 0,-5 21-1 0,3-7 0 15,0-13 1-15,-3 14-1 0,2-14 0 16,-2 20 0-16,0-6 0 0,0-20 0 0,0 17 0 0,-2-20 0 16,2 29 0-16,-6-22-1 15,1 1 1-15,-1-4 0 0,-11 2 0 0,17 23 0 0,-7-18 0 16,-16-4 0-16,5 15 0 0,11-18-1 0,7 25 1 0,-23-9-1 16,15-10 0-16,-18 10 0 0,8 4 0 0,18 5 1 0,-6-8-1 15,-19 6 0-15,20 2 1 0,-2 0 0 0,7 0 0 0,-6 21-1 16,-12-15 1-16,18 19 0 0,-3-20-1 0,3-5 1 0,-7 32-1 15,4-12 0-15,0 6-1 0,-1 9-1 0,4-35 3 0,-7 28-6 16,7 7-4-16,0-3-7 0,0-3-8 0,0-29 25 0,-3 20-30 16,3-12 6-16,-4 17 0 0,4-25 24 0</inkml:trace>
  <inkml:trace contextRef="#ctx0" brushRef="#br0" timeOffset="545515.8319">21637 16087 29 0,'0'0'0'16,"-4"0"10"-16,-3 0-3 0,3 0-1 0,1 0-1 16,3 0-5-16,0 0 5 0,0 0 0 0,0 0 0 0,3 0 0 0,-3 0-5 15,4-2 5-15,0 2 0 0,3 0 1 0,-4 3 0 16,-3-3-6-16,3 4 6 0,-3 4 1 0,3-4-1 15,1 3 0-15,-4-7-6 0,0 18 5 16,0-14 0-16,2 14-1 0,2-14-1 0,-4-4-3 0,4 17 2 16,0-10 0-16,1 11-1 0,3-10 1 0,-8-8-2 0,10 20 1 15,-3-12 0-15,12 11 0 0,-11-14 0 0,-8-5-1 0,7 7 0 16,17 10 1-16,-18-17 0 0,22 19 0 0,-28-19-1 0,18 5 1 16,1 15 0-16,1-15 0 0,2 13-1 0,-22-18 0 0,25 5 1 15,-1 12 0-15,3-17 0 0,-3 17 0 0,-24-17-1 0,22 6 1 16,3-2 0-16,2 3-1 0,1-3 0 0,-28-4 0 0,26 0 1 15,2 0-1-15,3 0 1 0,-4-7-1 0,-27 7 0 0,30-4 0 16,4-2 0-16,-10-1 0 0,2-2 1 0,-26 9-1 0,31-9 0 16,-5-12 1-16,9 16-1 0,-5-16 0 0,-30 21 0 0,26-6 1 15,5-12-1-15,-3 11-1 0,-1 0 1 16,-27 7 0-16,24-6 0 0,0 0 0 0,3-1 1 0,0-3-1 0,-27 10 0 16,24-5 0-16,3-2 1 0,-3 2-1 0,6-1 0 0,-30 6 0 15,31-21 0-15,-1 4-1 0,1-4 2 0,-5 16-1 0,-26 5 0 16,28-25 0-16,-1 16 0 0,-4-18 0 15,1 6 0-15,-24 21 0 0,27-22 0 0,-6-2 0 16,-1 5 0-16,4-4 1 0,-24 23-1 0,19-21 0 16,6 1 0-16,-6-4 0 0,3 17 0 0,-22 7 0 0,20-24 1 15,-10 19-1-15,14-5 0 0,-17-7 0 0,-7 17 0 0,17-5 0 16,-11 1 0-16,1-2 0 0,0 1 0 0,-7 5 0 0,6-4 0 16,2-3 0-16,-5 2-1 0,0 3 2 0,-3 2-1 0,3-1 0 15,-3 1 1-15,0 0 0 0,0 0-1 0,0 0 0 0,0 0 0 16,-6 0 0-16,-1 0 0 0,-1 0 1 0,8 0-1 0,-16 5 0 15,13 3 0-15,-4 10 0 0,-16-12 0 0,23-6 0 0,-8 19 0 16,-12-1 0-16,3 0 0 0,-3 9 0 0,20-27 0 0,-21 23 0 16,1 2 0-16,-4 4 0 0,-2-5 0 0,26-24 0 0,-24 27 0 15,-6 3 0-15,1-2-1 0,-1 1 1 0,30-29 0 0,-31 29 1 16,1-2-1-16,-1-8 0 0,1 4 0 0,30-23 0 0,-31 19 0 16,1 5 1-16,0-2-1 0,3-3 0 0,27-19 0 0,-30 7 1 15,2 15-2-15,1-2 1 0,0-14 1 16,27-6-1-16,-24 21-1 0,1-17 2 0,3 0-1 15,-4 1 0-15,24-5 0 0,-24 0-1 0,1 0 1 16,-5-7 0-16,5 1 0 0,23 6 0 0,-28-9 0 16,4-11 1-16,-3 13-1 0,1-11 0 0,26 18 0 0,-27-8 0 15,-4-9 0-15,1 8 0 0,3-8 0 0,27 17 0 0,-24-7 0 16,0-13 0-16,0 13-1 0,1-10 1 0,23 17 0 0,-27-4 0 16,6-4 1-16,-1 3-1 0,0 0 0 0,22 5 0 0,-20-2 0 15,1 2 0-15,-3 0 0 0,5 0-1 0,17 0 1 0,-22 0-1 16,7 0 1-16,8 0 0 0,-17 5 0 0,24-5 0 0,-3 4 0 15,-4-1 0-15,0-3 0 0,1 5-1 0,6-5 1 0,-4 7 1 16,4 0-2-16,0-3 1 0,0 2 0 0,0-6 0 0,7 7 0 16,3 10 0-16,10-9 0 0,-2 11 0 0,-18-19 0 0,23 8-1 15,1 10 1-15,6-11 0 0,3 19 0 0,-33-26 0 0,35 21 0 16,9 0 0-16,-7-2 1 0,8 0-1 0,-45-19 0 0,43 6-1 16,2 23 2-16,-1-26-2 0,3 16 1 0,-47-19 0 15,40 0 1-15,1 4-1 0,0 1 0 16,-4-5 0-16,-37 0 0 0,38 0 0 0,-5-5 0 0,-2 0 0 15,3-3-1-15,-34 8 1 0,30-17 0 16,1 11 0-16,-1-11 0 0,0 12 0 0,-30 5 0 0,31-11 0 16,-1-5 0-16,1 14 0 0,-4-6 0 0,-27 8 0 0,27-6 0 15,1-1 0-15,-4 2 0 0,-5-2 0 0,-19 7 0 0,24-4 0 16,-4 0 0-16,0-1 0 0,-2-1 0 0,-18 6 0 0,17-7 0 16,0-1 0-16,-11-1 0 0,18 1 1 0,-24 8-1 0,7-5 0 15,10-13 0-15,-8 12 0 0,8-1 0 0,-17 7 0 0,5-10-1 16,1 3 1-16,5 1 0 0,-5 2 0 0,-6 4 0 0,7-6 0 15,0 4 0-15,-5 0 0 0,2 2 0 0,-4 0 0 0,4 0 0 16,0 0 1-16,-4 0-1 0,0 0-1 0,0 0 1 0,0 0 1 16,0 0-1-16,0 0 0 0,0 0 1 0,0 0-3 0,0 0 4 15,0 0-2-15,0 0 1 0,0-2-2 0,0 2 1 0,0 0 1 16,-4-2-1-16,0 2 1 0,4 0-1 0,0 0 0 16,0-5 0-16,0 1 0 0,0 2 1 0,-6-2-1 0,6 4 0 0,0-3-1 15,-4 3 0-15,4 0 2 16,0 0-1-16,0 0 1 0,0 0-2 0,0 0 1 0,0 5 1 0,-3-5-1 15,3 0 0-15,0 0 0 0,0 0 1 0,0 0-1 16,0 0 0-16,0 0-1 0,0 0 2 16,0 0-1-16,0 0 0 0,0 0-1 0,0 0 2 0,0 0-2 0,0 0 2 15,0-2-1-15,0-1 0 0,0 3 1 0,0 0-1 0,3 0 0 16,-3 0 0-16,0 0 0 0,0 0-1 0,0 0 1 0,0 0-1 16,0 5 0-16,0-1-2 0,0-4 0 0,0 0 3 0,0 0-8 15,0 0-4-15,0 0-8 0,0 0 60 0,0 4-108 0,0-4 68 0,-3 0-40 16,-4 24-12-16,7-24 52 0</inkml:trace>
  <inkml:trace contextRef="#ctx0" brushRef="#br0" timeOffset="548521.6505">12197 13484 6 0,'0'0'0'0,"0"-2"3"16,0-1-2-16,0 3 0 0,-4 0 0 0,4 0-1 0,0 5 1 15,-7 1 0-15,5 12 0 0,2-13 0 0,0-5-1 0,-5 4 0 16,2 4 1-16,-4-5-1 0,4-3 1 0,3 0-1 0,0 4 1 15,-3-4 1-15,3 0 0 0,-8 0 2 0,8 0-4 0,-2 0 4 16,2 0 0-16,-4 5 1 0,-3 0 1 0,7-5-6 0,-3 3 6 16,0-3 0-16,3 6 2 0,-7-3-1 0,7-3-7 15,0 0 7-15,0 0 1 0,0 0-2 0,0 0 0 0,0 0-33 0,0 0 60 16,-4 0-28-16,4 0-1 0,0 0 0 0,0 0-4 16,0-3 4-16,0-1 0 0,0 2 0 0,0 0-1 0,0 2-3 15,0-1 3-15,0-2 0 0,0 1-1 16,4-1 1-16,-4 3-3 0,7-2 3 0,-1 0-1 15,15 2 0-15,-15 0-1 0,11 0 0 0,-17 0-1 0,7 0 2 16,14 0-1-16,-5 0 0 0,-16 0-1 0,10 4 1 16,14 1 0-16,-6-1 0 0,1 0 0 0,0 3 0 0,-19-7-1 0,23 2 1 15,-4-2 0-15,5 0-1 0,1 0 0 0,-25 0 0 0,23 0 1 16,-3 0 0-16,4 0 0 0,-4-2 0 0,-20 2-1 0,17 0 0 16,3 0 1-16,1 0-1 0,-5-3 1 0,-16 3-1 0,22 0 0 15,-2 0 0-15,-4-4 0 0,5 4 0 0,-21 0 0 0,16-2 1 16,2 2-1-16,-9 0 1 0,15-2-2 0,-24 2 1 0,18 0 1 15,1 0-1-15,5 0 0 0,-3 0 0 0,-21 0 0 0,21 0 0 16,-5 0 0-16,5 0 0 0,-2-1 0 0,-19 1 0 0,21 0 1 16,-5 0-1-16,5 0 0 0,-21 0 0 15,21 0 0-15,-21 0 0 0,17 0 0 0,3 0 0 0,0 0 1 0,-3 0-1 0,-17 0 0 0,17 0 0 16,-7-3 0-16,12 1 0 0,-14-1 0 16,-8 3 0-16,21-4 0 0,-14 0 0 0,10 3 1 0,-9-2-2 15,-8 3 1-15,5-5 0 0,5 3 0 0,7 0-1 16,-10-1 2-16,-7 3-1 0,6 0 1 0,5 0-1 15,-4 0 1-15,3 0-1 0,-10 0 0 0,6 0 0 0,6 0-1 16,-6 0 1-16,0 5 1 0,-6-5-1 0,8 0 0 16,-5 0 0-16,5-2 1 0,-6-3-1 0,-2 5 0 0,0-3 0 15,3-2 0-15,0-4 1 0,1 2-1 0,-4 7 0 0,0-9 0 16,3 3 0-16,0-1 0 0,-3 0 1 0,0 7-1 0,0-8 0 16,0 8 1-16,0-4-1 0,0-2 0 0,0 6 0 0,0-4 0 15,0 1 0-15,-3-4 0 0,3 5 1 0,0 2-1 0,0-2 0 16,-3 2 1-16,3 0-1 0,0 0 0 0,0 0 0 0,0-1 1 15,0-1-1-15,0-4 0 0,-7 0 0 0,7 6 0 0,0-6 1 16,0-1-1-16,-3 0 0 0,3-2 0 0,0 9 0 0,-2-7 0 16,-3 2 1-16,5-3-1 0,-6 3 0 0,6 5 0 0,-5-7 0 15,2 2 0-15,-3-4 1 0,0 4-1 0,6 5 0 16,-8-8-1-16,1 1 1 0,-8-2 0 0,7-8 0 0,8 17 0 16,-8-3 0-16,-11-3-1 0,15-4 1 0,-13 4 0 15,17 6 0-15,-5-7 0 0,0 0 1 0,-15 0-1 16,13-1 0-16,7 8 0 0,-21-7 1 0,15 1-1 15,-11-2 1-15,13 3-2 0,4 5 1 0,-6-7 1 0,-12 2-2 16,18 1 1-16,-6 1 0 0,6 3 0 0,-4 0 0 16,1 0 0-16,-2 0 0 0,0 7 0 0,5-7 0 0,0 19 1 15,0-13-1-15,0 12 0 0,0 2 0 0,0-20 0 0,0 17 0 16,5 2 0-16,-5 0 1 0,5-14-2 0,-5-5 1 0,7 24 0 16,-1-19 0-16,5 10 0 0,-1-9-1 0,-10-6 1 0,7 6 1 15,10 1-2-15,-11-2 0 0,12-3 3 0,-18-2-2 0,6 7 0 16,11-3 0-16,-10 0 1 0,13 1-2 0,-20-5 1 0,11 0 0 15,8 4 1-15,-1-4-1 0,-8 4 1 0,-10-4-1 0,24 6 0 16,-18-6-1-16,18 0 1 0,-17 3 0 0,-7-3 0 0,24 0-1 16,-15 4 1-16,12-4 0 0,-14 8-1 0,-7-8 1 0,20 1 1 15,-13 3-1-15,4-4 0 0,5 7 0 0,-16-7 0 16,3 0 0-16,4 5 0 0,0 0 0 0,0-1 0 16,-7-4 0-16,7 6 0 0,-4 0 1 0,-3-1-1 0,3 1-1 0,-3-6 1 15,3 6-1-15,-3-1 2 0,0 17-1 16,0-18 1-16,0-4-1 0,-6 18 1 0,-1-13-2 15,-10 11 1-15,15-8 0 0,2-8 0 0,-18 21-1 16,12-13 1-16,-14 16 1 0,12-17-1 0,8-7 0 0,-20 20 0 16,13-16 0-16,-13 13 0 0,14-12 0 0,6-5 0 0,-22 7 0 15,16 1 0-15,-12-5 1 0,15 1-2 0,3-4 1 0,-6 0 0 16,0 0 0-16,-2 0 1 0,1 0 0 0,7 0-1 0,-7-2 0 16,4-6-1-16,3-1 1 0,0-8-1 0,0 17 1 0,0-8 0 15,0-9 0-15,0 10 0 0,0-19 0 0,0 26 0 0,0-5 1 16,0-19-1-16,0 7 1 0,0-3-2 0,0 20 1 0,0-21 0 15,0-4 0-15,0 1-1 0,0-2 2 0,0 26-1 0,-3-19 0 16,3-5 0-16,0 4 0 0,-2 2 0 0,2 18 0 0,0-7-1 16,0-17 1-16,0 17 0 0,0-1 1 0,0 8-1 0,-8-8 0 15,8 2 0-15,0 5 0 0,0-3 0 0,0 4 0 0,0 0 0 16,0 5-1-16,0-1 1 0,0-4 0 0,3 8 1 16,2-3-1-16,-5 3 1 0,2 13-2 15,-2-21 1-15,3 8 0 0,4 13 0 0,-1 2-1 16,2 0 2-16,-8-23-1 0,6 25 0 0,1-3 0 15,-1 1 0-15,2-6 0 0,-8-17 0 0,10 8 0 16,-7 13 0-16,7-16 0 0,1 1 0 0,-11-6 0 0,6 6 0 16,1-3 0-16,-1-3 0 0,2 0 0 0,-8 0 0 0,3 0 0 15,1 0 0-15,-4-9 1 0,3-11-2 0,-3 20 1 0,3-22 1 16,-3 1-1-16,3-6-1 0,-3-3 1 0,0 30 0 0,0-30-1 16,0-1 0-16,0 3 2 0,-3 3-1 0,3 25 0 0,0-21 0 15,0 14 0-15,0-12-1 0,-3 16 2 0,3 3-1 0,0 0 1 16,0 0 0-16,0 3-1 0,0 4 0 0,0-7 0 0,3 19 0 15,-3-12-1-15,7 18 1 0,0-4 0 0,-7-21 0 0,7 25 0 16,-1-1 0-16,4 2 0 0,-2-1 0 0,-8-25 0 0,10 22 0 16,-4 1 0-16,2-3 0 0,-2-2 0 0,-6-18 0 0,7 6 0 15,-1 13 0-15,-2-16 0 0,-1 1 1 0,-3-4-1 16,3 8 0-16,0-8-1 0,-3 5 1 0,0-5 0 0,0 0 0 0,0 0 0 16,0 0 1-16,0-3-2 0,0-4 1 15,0 7 0-15,0-22 0 0,0 5 0 16,0-2 0-16,-3-2 1 0,3 21-1 0,-3-24 0 0,-4-1 0 15,1 0 0-15,2 1 0 0,4 24 0 0,-7-16 0 16,0-1-1-16,4 9 1 0,0 3 0 0,3 5 0 0,-7-7 0 16,7 5 1-16,0 2-1 0,0 0 0 0,0 0 0 0,0 9 1 15,0-4-2-15,0 16 1 0,4-17 0 0,-4-4 0 0,3 21 0 16,0-18 0-16,0 4-1 0,2 13 2 0,-5-20-1 0,6 0-2 16,-6 4 1-16,3 3-2 0,1-7-1 0,-4 0 4 0,0 0-6 15,0-5-3-15,0 1-7 0,0 1-5 0,0 3 21 0,0-8-31 16,-7-10-7-16,1 15-12 0,6 3 50 0</inkml:trace>
  <inkml:trace contextRef="#ctx0" brushRef="#br0" timeOffset="549511.5857">11326 11501 30 0,'0'0'0'16,"0"0"16"-16,0 0 0 0,0 6-3 0,0-6-13 0,0 4 12 15,-4-1-2-15,4 3-1 0,0 0-1 0,0-6-8 0,0 2 7 16,0 3 0-16,4 0-2 0,3-3 0 16,-7-2-5-16,7 0 4 0,12 7-1 0,-8-3 0 0,13 0 1 0,-1 1-1 15,-23-5-3-15,21 4 3 0,6-4-1 16,0 4 1-16,-1 1-2 0,-26-5-1 0,28 4 2 15,-1-4 0-15,3 0-1 0,-30 0-1 0,31 0 1 0,-31 0-1 0,27 0 1 16,3 0-1-16,-2-2 1 0,-3-5-1 0,-25 7 0 0,22-8 1 16,1-12-1-16,-5 18 0 0,2-3 1 0,-20 5-1 0,8-7 0 15,15 1 0-15,-15 0 0 0,-3 4-1 0,-5 2 1 0,8-1 0 16,-2-1-2-16,-3 2-1 0,-3 0 3 0,4 0-4 0,-4 0 4 0,0 0-6 16,4 3-3-16,-4 5-3 0,0-2-4 0,0-6 16 0,0 7-19 15,0-2-5-15,-8-3-3 0,-9 5 5 0,17-7 22 0,0 4-27 0,0-4 27 0</inkml:trace>
  <inkml:trace contextRef="#ctx0" brushRef="#br0" timeOffset="549745.918">11691 11500 27 0,'0'0'0'0,"0"7"15"0,0 14 0 0,0-21-15 0,-6 20 13 16,6-1-2-16,0 3-1 0,0-5-1 0,3 6-1 15,-3-23-8-15,3 25 7 0,4 0-1 0,0 1-1 16,1 5 0-16,-8-31-5 0,6 28 5 0,0 5-2 15,-3 0 1-15,1 4-2 0,-4-37-2 0,7 34 2 16,0 3-1-16,-4-2 0 0,-3 0 0 0,0-35-1 0,3 31 1 16,1 1-1-16,-4-11 1 0,0-2 0 0,0-19-1 0,0 6 0 15,0 0 0-15,0 2-1 0,0-6-2 0,0-2 3 0,3 6-5 16,0-6-4-16,-3 0-2 0,4 0-4 0,-4 0 15 0,4 0-19 16,0-21-3-16,-2 15-1 0,2-16 5 0,-4 22 18 0,25 0-24 0,-25 0 24 0</inkml:trace>
  <inkml:trace contextRef="#ctx0" brushRef="#br0" timeOffset="550386.8441">11468 12308 33 0,'0'0'0'0,"0"0"13"16,-6-3-2-16,6 3-1 0,0-2 0 0,0 2-10 0,0-3 9 16,0-4-1-16,6 2 0 0,1-3-2 0,-7 8-6 0,17-16 6 15,-9 9-1-15,15-12 0 0,-4 14-1 0,-19 5-4 0,24-19 4 16,3 15 0-16,2-12-1 0,1 9 0 0,-30 7-3 0,31-6 3 15,-5-10-1-15,4 11 0 0,-3-3-1 0,-27 8-1 0,31-21 2 16,-1 19-1-16,1-6-1 0,-4-9 0 0,-27 17 0 0,23-7 1 16,1-14-2-16,-3 16 2 0,-2-16-1 0,-19 21 0 0,11-6 0 15,9-13 0-15,-13 13 0 16,10-1-1-16,-17 7 1 0,6-4-2 0,2-2-2 0,-1 1-2 0,-1 5-3 16,-6 0 9-16,3 0-13 0,2 5-4 0,-3 15-5 0,-2-13-3 15,0-7 25-15,0 22-23 0,0 3-6 0,0-25 29 0</inkml:trace>
  <inkml:trace contextRef="#ctx0" brushRef="#br0" timeOffset="550935.5607">11688 12615 26 0,'0'0'0'16,"-3"0"11"0,-4 0 0-16,0 0-1 0,4 0-1 0,3 0-9 0,-7 0 8 0,7 0 0 0,-3 0-1 0,3 0-2 0,0 0-5 0,0 0 5 31,0-2-1-31,0-3-1 0,0-3 0 0,0 8-3 0,0-9 4 0,0 4-2 0,3-2 2 0,0 0-2 0,-3 7-2 0,7-2 2 16,0 0 0-16,0 2 0 0,-1 18 0 15,-6-18-2-15,7 17 2 16,-4 3 0-16,1-1-2 0,0 5 1 0,-4-24-1 0,4 26 1 15,-4 3 0-15,0-1-1 0,-8 2 1 0,8-30-1 0,-7 27 1 16,-8 1-1-16,10-4 1 0,-2-3-1 0,7-21 0 0,-17 17 0 16,11-13 1-16,-2 4-1 0,-10-6 0 0,18-2 0 0,-5 0 0 15,-2 0 0-15,-12-1 0 0,15-15-1 0,4 16 1 0,-18-22 0 16,12 3-1-16,-11-4 0 0,17-2 0 0,0 25 1 0,-7-25-1 16,4-1 1-16,3 3 0 0,0 0 0 0,0 23 0 0,3-18 0 15,-3-3 0-15,7 14 0 0,0-15 0 0,-7 22 0 0,8-8 0 16,0-10 0-16,10 18 1 0,-12-5-1 0,-6 5 0 0,17-3 1 15,-10 3 0-15,16 0-1 0,-15 18 1 0,-8-18-1 0,23 4 0 16,-6 19 0-16,-7-5 1 0,11-2-1 0,-21-16 0 0,20 21 0 16,-13 0 0-16,17 4 0 0,-14-3 0 15,-10-22 0-15,25 19 0 0,-23 2 0 0,18-16 1 0,-12 15 0 16,-8-20-1-16,6 7 0 0,14 0 1 0,-15-1-1 0,0 0 0 16,-5-6 0-16,8 0 0 0,-2 4 0 0,1-4 1 0,3 0-1 15,-10 0 0-15,6 0 0 0,2-3 0 16,-2 2-1-16,1-2-2 0,-7 3 3 0,6 0-5 0,1-3-3 15,0 0-3-15,1 2-4 0,-8 1 15 0,6-7-20 16,3 0-4-16,2-3 3 0,-4-10 5 0,-7 20 16 0,6-18-20 0,-6 18 20 16</inkml:trace>
  <inkml:trace contextRef="#ctx0" brushRef="#br0" timeOffset="551284.8348">12075 12583 11 0,'0'0'0'0,"-7"-2"11"0,7 2-11 0,-20-5 10 15,13-1 3-15,-14 4 0 0,18 2-1 0,3 0-12 0,-3 4 11 16,-4 3-1-16,1 0-2 0,1 10-1 0,5-17-7 0,-3 7 6 16,3 10-2-16,-3-10 0 0,3 17 0 0,0-24-4 0,0 8 4 15,0 20-1-15,0-11 0 0,6 2-1 0,-6-19-2 0,5 7 2 32,14 18 0-32,-12-17 0 0,14 11-1 0,-21-19-1 0,6 8 1 0,18-2 0 0,-3-3 0 0,-5-3-1 0,-16 0 0 0,21 0 1 31,-4-2 0-31,-7-1-1 0,11-6 0 0,-21 9 0 0,6-22 1 15,14 3-1-15,-14-2 1 0,2-2-1 0,-8 23 0 0,6-24 1 16,1-4 0-16,-4 2 0 0,-3 0 0 0,0 26-1 0,0-24 1 16,-6 0 0-16,-12-1 1 0,2 0-1 0,16 25-1 0,-7-23 1 15,-20 4 0-15,6 11 0 0,5-8 0 0,16 16-1 0,-17-3 1 16,-3 3-1-16,12 0 1 0,-12 0-1 0,20 0 0 0,-7 5 0 16,-9 0 0-16,8 14 0 0,2-15-1 0,6-4 1 0,-3 22-3 15,-1-16-2-15,4 20-1 0,0-19-3 0,0-7 9 0,0 20-13 16,0-12-3-16,0-4-4 0,7 4-3 0,-7-8 23 0,6 4-23 15,2-4 4-15,13 7-3 0,-21-7 22 0</inkml:trace>
  <inkml:trace contextRef="#ctx0" brushRef="#br0" timeOffset="551720.3745">11579 12366 14 0,'0'0'0'15,"-2"-3"6"-15,2 3-6 0,0-7 7 0,-8-1 1 0,8 5-1 16,0 3-7-16,0-1 7 0,0 1-7 0,0-8 6 0,0 3-1 0,0-4 1 0,0 5 0 0,0 4-6 16,4-10 6-16,0-8 0 15,3 16 1-15,-7 2-7 0,7-4 6 0,-7 4-6 0,6-5 6 0,11 2-1 16,-9 3-1-16,10 0 1 0,-18 0-5 0,8 0 3 0,15 3 1 15,-11 2 0-15,3 1-2 0,-15-6-2 0,7 6 2 16,13 1 0-16,-13-2-1 0,10-1 0 0,-17-4-1 0,7 6 0 16,-1-6 0-16,15 0 0 0,-18 3 0 0,-3-3 0 0,8 0-3 15,3 5-4-15,-9 0-9 0,4-2-11 0,-6-3 27 0,4 0-33 16,-1 0-10-16,-3 0 43 0</inkml:trace>
  <inkml:trace contextRef="#ctx0" brushRef="#br0" timeOffset="552923.9435">12472 12100 13 0,'0'0'0'15,"0"-17"5"-15,0 7 2 0,-8-13 2 0,4 6 0 0,4 17-9 0,0 0 10 16,0-3 0-16,-3-2-1 0,3 2-1 0,0 3-8 0,0-4 8 15,0-2-1-15,0 4 0 0,0 0-1 0,0 2-6 0,0 0 5 16,0 0-1-16,7 0 0 0,1 0-1 0,-8 0-3 0,15 0 3 16,-7 0 0-16,8 0 0 0,-6 0-1 0,-10 0-2 0,21 2 2 15,-4 6-1-15,-7-4 1 0,15-1-1 0,-25-3-1 0,20 5 0 16,-14-5 1-16,18 5-1 0,-13-5 1 0,-11 0-1 16,20 0 0-16,-10-2 0 0,10-2 0 15,-13-3 0-15,-7 7 0 0,19-7 0 0,-11 0-2 16,2 1-1-16,-4 1-2 0,-6 5 5 0,5-6-7 15,1 4-3-15,1-2-4 0,-7 2-3 0,0 2 17 0,3-2-20 16,-3-3-2-16,0-5 6 0,0 4-4 0,0 6 20 0,0 0 0 0</inkml:trace>
  <inkml:trace contextRef="#ctx0" brushRef="#br0" timeOffset="553374.3523">12651 11754 20 0,'0'0'0'15,"0"0"9"-15,0 0 0 0,0 6 0 0,0-6-9 0,0 20 8 16,0-17 0-16,0 18 0 0,0-4-1 0,0-17-7 0,4 19 6 15,-2 3-1-15,-2 0-1 0,7 3-1 0,-7-25-3 0,3 26 3 16,5 3 0-16,-5-2-1 0,4 1 1 0,-7-28-3 0,0 32 2 16,6 2-1-16,-6-7 0 0,3 0 0 0,-3-27-1 0,0 21 0 15,7 0 0-15,-7-4-2 16,4-8-1-16,-4-9 3 0,3 16-7 0,1-11-5 0,2 0-4 16,-2-5-3-16,-4 0 19 0,6 0-18 0,-6-3 3 0,8-4-4 15,-8 7 19-15</inkml:trace>
  <inkml:trace contextRef="#ctx0" brushRef="#br0" timeOffset="553781.8419">13335 11734 10 0,'0'0'0'0,"0"-9"5"0,0 9-5 0,-4-24 6 15,1 7 1-15,-3 8 3 0,2 4 1 0,4 5-11 0,0-3 10 16,0-4 0-16,0 1 0 16,0-1-1-16,0 7-9 0,0-18 7 0,0 11-1 15,0-14-2-15,-3 0-1 0,3 21-3 0,0-25 2 16,0 3 1-16,0-10-1 0,0 2 1 0,0 30-3 0,0-28 2 15,0-3 0-15,0 4 0 0,0 1 0 0,0 26-2 0,0-22 2 16,0 15-1-16,0-14 1 0,-8 18-1 0,8 3-1 0,0-8 1 16,0 6 0-16,0 2 0 0,0 0 1 0,0 0-2 0,0 21 1 15,0-5 0-15,0 5 0 0,5 5 0 0,-5-26-1 0,3 32 1 16,4 2-1-16,-4 5 1 0,0 4-1 0,-3-43 0 0,3 45 0 16,1-3 0-16,-1 0 0 0,-3-3 0 0,0-39 0 0,0 34 0 15,4 0-2-15,-1-4 0 0,-3-5-3 0,0-25 5 0,4 24-8 16,0-4-4-16,-2 1-7 0,2-14-6 0,-4-7 25 0,0 6-26 15,20 25-8-15,-20-31 34 0</inkml:trace>
  <inkml:trace contextRef="#ctx0" brushRef="#br0" timeOffset="554092.4317">13101 12166 42 0,'0'0'0'15,"0"-9"20"-15,0-9-10 0,4 10-4 0,-4 8-6 0,6-19 7 16,11 18 0-16,-10-6 1 0,16 0-1 0,-23 7-7 0,21-9 6 16,3-1-1-16,0 3-1 0,6-13-1 0,-30 20-3 0,27-1 2 15,4-5 0-15,-4-3 0 0,4-1 0 0,-31 10-2 0,26-7 2 16,4-3-1-16,-6 4 0 0,3-3 0 0,-27 9-1 0,24-8 0 15,-3 1 0-15,-1-1 0 0,-14 2-1 0,-6 6 1 0,24-10-1 16,-17 6-2-16,0-3 0 0,0 5-2 0,-7 2 5 0,3-2-8 16,0 2-3-16,-3 0-3 15,4 4-3-15,-4-4 17 0,0 9-20 0,0-4 2 16,-4 14 3-16,-2-14-6 0,6-5 21 0,0 0 0 0</inkml:trace>
  <inkml:trace contextRef="#ctx0" brushRef="#br0" timeOffset="554594.0243">13423 12153 38 0,'0'0'0'15,"-7"0"16"-15,1 19-6 0,6-19-10 0,-18 19 8 16,18-13-1-16,-6 18 0 0,-12-7-2 0,18-17-5 0,0 19 4 16,-15 0-1-16,7-2-1 0,1 5 0 0,7-22-2 0,-16 6 1 15,12 26 0-15,-13-12 0 0,10-4 0 0,7-16-1 0,-6 21 1 16,-12-17-1-16,15 16 1 0,0-15-1 0,3-5 0 0,-7 16 0 15,1-10 0-15,-2 1 1 0,2 12-1 0,6-19 0 0,-4 0 0 16,4 4 0-16,0 2 1 0,0 2 0 0,0-8-1 0,0 18 1 16,0-13 0-16,4 2 0 0,2 16 1 0,-6-23-2 15,8 2 2-15,3 17 0 0,4-15 0 16,-12 2-1-16,-3-6-1 0,21 7 2 0,-15 0-1 0,12 0 0 16,-12-2 0-16,-6-5-1 0,22 7 2 0,-16-4 0 15,14 1-1-15,-13-4 0 0,-7 0-1 0,17 0 2 16,-7 5-2-16,14-5 1 0,-17 0-1 0,-7 0 0 0,23 0 1 15,-16 0-1-15,14-3 1 0,-15-3-1 0,-6 6 0 0,7-10 1 16,10-5-1-16,-14 6 0 0,4-10 1 0,-7 19-1 0,3-17 0 16,0-3 0-16,1 1 0 0,-4 0 0 0,0 19 0 0,0-21 1 15,0 0-1-15,0 0 0 0,0 2 0 0,0 19 0 0,0-3 0 16,0-2 0-16,-4 0 0 0,4 5 1 0,0 0-1 0,0 6 0 16,-3 12 0-16,3-1 0 0,-6 3 0 0,6-20 0 0,0 28 0 15,0 2 1-15,0 4-1 0,-4-2 0 0,4-32 0 0,0 31 0 16,0 1 0-16,0-2 1 0,0-3 0 0,0-27-1 0,4 27 1 15,-4-3 0-15,0-3 0 0,3-3 0 0,-3-18-1 0,3 6 1 16,-3 1-1-16,3-3 0 0,1 0-1 0,-4-4 1 16,0 0-2-16,0 0-4 0,0-2-3 0,0-8-6 0,0 10 15 15,0-22-21-15,-4 4-8 0,-12-11 2 16,10-1-9-16,6 30 36 0,0 0 0 0</inkml:trace>
  <inkml:trace contextRef="#ctx0" brushRef="#br0" timeOffset="556036.8467">11465 12429 12 0,'0'0'0'15,"0"-3"3"-15,0 3-1 0,0 0-2 0,0-5 3 16,0-2 1-16,0 3 1 0,0-4-1 0,0 8-4 0,3-5 4 16,-3-3 0-16,0-1-1 0,0 2-1 0,0 7-2 0,0-10 3 15,0 2 0-15,0-2 0 0,3 4 1 0,-3 6-4 0,0-7 5 16,0 6-1-16,0-2 0 0,0 1 0 0,0 2-4 0,4 0 3 16,-4-4 0-16,0 4 0 0,0 0-1 0,0 0-2 0,3 0 2 15,-3 0 1-15,3 0-1 0,-3 0-1 0,0 0-1 0,7 0 1 16,-3-1 0-16,-1-2 1 0,4-3-1 0,-7 6-1 0,3-7 1 15,4-2 0-15,-1 3 0 0,2 0 0 0,-8 6-1 0,6-8 1 16,4 3-1-16,1 1 1 0,5 2 0 16,-16 2-1-16,4 0 2 0,7 0-1 0,-4 6-1 0,12-1 1 15,-19-5-1-15,4 15 1 0,4-10-1 16,0 2 1-16,-1 0 0 0,-7-7-1 0,11 5 2 0,-5 1-1 16,1 1 0-16,0-1 1 0,-7-6-2 0,10 19 1 15,-3-19-1-15,-1 3 1 0,1 1-1 0,-7-4 0 0,7 6 1 16,1 1-1-16,1 0 0 0,-3-1 1 0,-6-6-1 0,11 16 0 15,6-10 1-15,-14 12-1 0,4-10 0 0,-7-8 0 0,10 21 1 16,-3-15-1-16,4 13 1 0,-5-10-1 0,-6-9 0 0,7 16 1 16,-1-11-1-16,1 1 1 0,-7 1-1 0,0-7 0 0,7 7 0 15,-7-2 0-15,4 5 0 0,0-8 1 0,-4-2-1 0,2 3 0 16,2 5 0-16,-1-8 1 0,3 4-1 0,-6-4 0 0,5 8 0 16,1-4 0-16,1 3 0 0,-1 12-1 0,-6-19 1 0,7 5 1 15,-3 15-1-15,3-14 0 0,-1 14 0 0,-6-20 0 0,0 4 1 16,7 17-1-16,-7-17 0 0,3 13 1 0,-3-17-1 0,3 6 0 15,-3 0 1-15,5 15-1 0,-5-17 0 0,0-4 0 0,0 17 0 16,0-10 0-16,0 14 0 0,-5-13 1 0,5-8-1 0,-6 26 0 16,3-21 0-16,3 19 0 0,-4-5 1 0,4-19-1 15,-6 18 0-15,-1-13 1 0,1 21-1 16,-2-8 1-16,8-18-1 0,-3 19 0 0,-4-13 0 16,1 19 0-16,-2-18 0 0,8-7 0 0,-20 17 1 15,13-13-1-15,0 2 0 0,-9-2 0 0,16-4 0 0,-3 0 0 16,-15 0 0-16,12-2 0 0,-15-6 0 0,21 8 0 0,-3-6 0 15,-18-12 0-15,15 12 0 0,-15-12 0 0,21 18 0 0,-3-7 0 16,-17-12 0-16,16 12 0 0,-3-2 0 0,7 9 0 0,-19-8 0 16,14-14 0-16,-1 18-1 0,-1-13 1 0,7 17 0 0,-5-7 0 15,0 1 0-15,-2-12 0 0,0 13-1 0,7 5 1 0,-6-6 0 16,0-3 0-16,-1-8 0 0,0 12 0 0,7 5 0 0,-4-17 0 16,0 12 0-16,-2-3 0 0,4-8 0 0,2 16 0 0,0-7 0 15,-5 2 0-15,5-5 0 0,0 2 0 0,0 8 0 0,0-9 0 16,0-1 0-16,0 5 0 0,0-3 0 0,0 8 0 0,0-5-1 15,0-3 1-15,0 3 0 0,0-3 0 0,0 8 0 0,0-7 0 16,0 0 0-16,5 2 0 0,-3-3 0 0,-2 8 0 16,3-4 0-16,4-1 0 0,-1-4 0 0,2 6 0 15,-8 3 0-15,6-2 0 0,1 2 0 16,0 0 0-16,0 0 0 0,-7 0 0 0,8 0 0 0,0 5 0 16,14 4 0-16,-16 9 0 0,-6-18 0 0,20 8 1 15,-13 15-1-15,13-15 0 0,-12 18 0 0,-8-26 0 0,23 19 0 16,-15 1 0-16,7-2 0 0,-8 4 0 0,-7-22 0 0,17 19 0 15,-11-12 0-15,12 13 0 0,-12-12 0 0,-6-8 0 0,22 20 1 16,-16-13-1-16,14 14 0 0,-13-14 0 0,10-3 0 0,-17-4 0 0,7 19-1 16,12-14 1-16,-11-1 0 0,-8-4 0 0,21 3 0 15,-15 3 1-15,5-6-1 0,-5 3 0 0,-6-3 0 0,9 0 0 0,-9 0 0 0,11 0 1 16,-4 0-1-16,-1 0 0 0,-6 0 0 0,0-5 0 0,0 5 0 0,5-7 0 16,-3 0 0-16,2-11-1 0,-4 18 1 0,3-4-1 0,-3 4 1 0,4-10-2 15,-1 5-1-15,0-3-2 0,-3 3-2 0,0 5 7 0,0-4-10 16,0 1-5-16,0 3-6 0,0 0 21 0,0 0-24 15,-6 0 5-15,6 0-9 0,0 0 28 0</inkml:trace>
  <inkml:trace contextRef="#ctx0" brushRef="#br0" timeOffset="556624.9721">11648 12482 15 0,'0'0'0'15,"-8"-6"4"-15,2-10-2 0,-1 6 1 0,2-14 0 0,5 24-3 0,-5-5 5 16,2-16 0-16,3 10 1 0,0-5 0 0,0 16-6 0,0-7 5 16,0-3 0-16,0 1 0 0,0 1-1 0,0 8-4 0,0-7 4 15,0 1 1-15,0 1-1 0,3 2 0 0,-3 3-4 0,0-3 3 16,5 0-1-16,0 3 1 0,2 0-1 0,-7 0-2 0,6 6 2 15,15-2 0-15,-18 19-1 0,16-15 1 0,-19-8-2 0,5 27 2 16,5-7-1-16,7 3 0 0,-13 4 0 0,-4-27-1 16,9 26 1-16,9-1 0 0,-12 2 0 0,12-5 1 15,-18-22-2-15,6 29 0 0,15-3 1 0,-18 0 0 16,4 4 0-16,-7-30-1 0,6 28 2 16,-2-1-1-16,-1 1 0 0,-3-2 0 0,0-26-1 0,0 30 0 15,0-3 1-15,0 1-1 0,-7-2 0 0,7-26 0 0,-6 24 1 16,-12-3-1-16,15 0 1 0,-13-15-1 0,16-6 0 0,-8 20 0 15,-8-20 1-15,9 5-1 0,-17-5 0 0,24 0 0 0,-6-2 0 16,-20-16 0-16,7 11 0 0,3-18-1 0,16 25 1 0,-21-21 0 16,4-2-1-16,10 2 1 0,-12-3-1 0,19 24 1 0,-5-21-1 15,3-3 1-15,2 7-1 0,0 0 1 0,0 17 0 0,0-11 0 16,0-6 0-16,0 11 0 0,0 3 0 0,0 3 0 0,7-5 0 16,0 3 0-16,-1-1 0 0,0 3 0 0,-6 0 0 0,19 0 0 15,-14 5 0-15,2 3 0 0,13 7 0 0,-20-15 0 0,7 8 0 16,17 11 0-16,-18-12 1 0,16 17-1 0,-22-24 0 0,9 4 1 15,15 1 0-15,-8 15-1 0,5-20 1 0,-21 0-1 0,17 4 0 16,3 4 1-16,-3-1-1 0,1 0 0 0,-18-7 0 16,16 6 1-16,-6 1-1 0,14-3 0 0,-18 0 0 0,-6-4 0 15,18 6 0-15,-15-6 0 0,5 0 0 0,1 0 0 16,-9 0 0-16,8-3 0 0,-2 0-2 16,1 1-3-16,0 0-5 0,-7 2 10 0,6-1-16 0,-2 1-9 15,-1-3-1-15,-3-1-10 0,0 4 36 0,0 0 0 0</inkml:trace>
  <inkml:trace contextRef="#ctx0" brushRef="#br0" timeOffset="560541.6774">14389 15282 14 0,'0'0'0'16,"-7"0"2"-16,4-6 1 0,-5-1 1 0,8 7-4 0,-6-6 5 15,-1 5 1-15,1 1 0 0,2 0 1 0,4 0-7 0,0 0 7 16,-7 0 0-16,3 0-2 0,4 0 0 0,0 0-5 0,0 0 5 15,0 0-1-15,0 0 0 0,0 0-1 0,0 0-19 0,0 0 36 16,0 0-17-16,0 0 0 0,0 0 0 0,0 0-32 0,4 0 61 16,-4 0-29-16,7 0-1 0,-3 0 1 15,-4 0-3-15,3 3 2 0,3-3 0 0,-2 4 0 16,0-4 0-16,-4 0-2 0,2 0 1 0,3 0 1 16,1 0 0-16,-3 0 0 0,-3 0-2 0,4-2 1 15,2 2 0-15,-2 0 1 0,3 0-1 0,-7 0-1 0,7 0 1 16,-1-2 0-16,1 2 0 0,-1 0 0 0,-6 0-1 0,21 0 1 15,-14 4 0-15,0 2-1 0,9-2 0 0,-16-4 0 0,7 4 1 16,4 1-1-16,5-2 1 0,-9 4-1 0,-7-7 0 0,7 0 0 16,3 7 0-16,7-3 0 0,-13-4 1 0,-4 0-1 0,19 0 1 15,-11 0-1-15,0 0 0 0,7 0 0 0,-15 0 0 0,7 0 0 16,0 0 0-16,9 0 1 0,-8-1-1 0,-8 1 0 0,8-3 1 16,7 3-2-16,-8 0 1 0,10 0 0 0,-17 0 0 0,6 4 0 15,12 2 0-15,-12-2 1 0,16 0-1 0,-22-4 0 0,6 7-1 16,14 0 2-16,-13 0 0 0,10-1-1 0,-17-6 0 0,7 4 1 15,12-4-2-15,-11 5 2 0,-1-5-2 0,-7 0 1 16,9 0 0-16,-2 0 0 0,0 0 0 0,3 0 0 16,-10 0 0-16,7 0 0 0,-1-2 0 0,2 2 1 15,-5 0 0-15,-3 0-1 0,7 0 0 0,-1 0 0 16,1 0 0-16,0 0 0 0,-7 0 0 0,7 4 0 16,-1 0 0-16,1-4 0 0,1 5 1 0,-8-5-1 0,6 4 0 15,-3 0 1-15,4 1-1 0,1-5 0 0,-8 0 0 0,2 0 0 16,5 0-1-16,0 0 2 0,-1 0-1 0,-6 0 0 0,4 0 0 15,-1 0 0-15,-3-5 0 0,3 3 0 0,-3 2 0 0,5-4 0 16,-5-3 0-16,0 4 0 0,0 2 0 0,0 1 0 0,0-2 0 16,0 0 1-16,0-1-1 0,0 0 0 0,0 3 0 0,3 0 0 15,0 0 0-15,-3 0 0 0,0 0 0 0,0 0 0 0,0 0 0 16,0 0 0-16,0 0 0 0,0 0 1 16,0 0-1-16,0 0 1 0,0 0-1 0,0 0-2 0,0 0 4 15,0 0-3-15,-3 0-1 0,3 0 2 0,-8 0-5 16,2 6-3-16,-11-6-5 0,10 0-7 0,7 0 20 0,-2 0-29 15,-27-3 0-15,13-14-9 0,16 17 38 0</inkml:trace>
  <inkml:trace contextRef="#ctx0" brushRef="#br0" timeOffset="562620.0543">13036 11267 10 0,'0'0'0'0,"0"-27"3"0,0 27-3 0,-6-26 1 15,2-6 1-15,1 6-1 0,-14 18 1 0,17 8-2 0,-7-6 1 16,-9-14 1-16,13 17 1 0,-18-6-1 16,21 9-2-16,-3-9 2 0,-4 1-1 0,-14 3 1 15,18-3 0-15,3 8-2 0,-17-2 4 0,10 2-1 16,-10-3 1-16,10 0-1 0,7 3-3 0,-16-3 3 16,13 1-1-16,-18-1 1 0,14 3 0 0,7 0-3 0,-17-5 4 15,10 0-1-15,-13 2 1 0,13-2-1 0,7 5-3 0,-17-6 3 16,10 3 0-16,-12-2-1 0,11-2 1 0,8 7-3 0,-23-6 3 15,17-2-1-15,-18 3 0 0,6-2 0 0,18 7-2 0,-6-3 1 16,-25 0 0-16,14-1 0 0,-3 0 0 0,20 4-1 0,-19-2 0 16,-3-2 0-16,1-3 1 0,-2-3-1 0,23 10 0 0,-20-19 1 15,-8 11-1-15,4-13 0 0,-3 14 1 0,27 7-1 0,-18-17 1 16,-4 12 0-16,1-3 1 0,3 3-1 0,18 5-1 0,-22-5 1 16,1 3-1-16,3 2 1 0,-1 7-1 0,19-7 0 0,-24 21 0 15,8-5 1-15,-8-8-1 0,1 21 0 0,23-29 0 0,-24 16 0 16,3 4 0-16,1-1 1 0,0-11-1 0,20-8 0 15,-20 21 0-15,-1-16 0 0,1 11 0 0,0-11 0 0,20-5 0 16,-21 5 0-16,-3 1 0 0,4 2 1 0,-4-3-1 16,24-5 0-16,-24 21 0 0,5-17 1 0,-5 16-1 0,0-12 0 15,24-8 0-15,-21 28 0 16,1-4 0-16,3 0 0 0,12-3 1 0,5-21-1 0,-25 21 0 16,19 6 0-16,-19 1 0 0,20 1 0 0,5-29 0 0,-22 29 0 15,19-3 1-15,-18 1-1 0,18-1 0 0,3-26 0 0,-17 25 0 16,10-1 0-16,-10-2 0 0,15 2 0 0,2-24 0 0,-22 22 0 15,19-5 0-15,-2 4 0 0,-17-15 1 0,22-6-1 0,-3 26 0 16,-4-6 0-16,-10-3 0 0,10 0-1 0,7-17 1 0,-5 21 0 16,-14 0 0-16,16 4 1 0,-4 2 0 0,7-27-1 0,-16 26 0 15,8-1 1-15,2 3-1 0,-1-1 0 0,7-27 0 0,-17 25 0 16,17 4 0-16,-7-3 0 0,1 4 0 0,6-30 0 0,-8 28 0 16,2 1 0-16,-1 3 0 0,1-8 0 0,6-24 0 0,-7 26 0 15,3 1 0-15,-3 4 0 0,4-1 1 0,3-30-1 0,-3 26 0 16,-4 6 0-16,7-3 0 0,0-3 0 0,0-26 0 0,-3 29 0 15,3-5 0-15,0 3 0 0,0 0 0 0,0-27 0 16,0 24 0-16,0 0 0 0,3 3 0 0,1-1 0 0,-4-26 0 16,3 28 0-16,0 2 0 0,0-7 1 15,2 4-1-15,-5-27 0 0,6 21 0 0,-3 2 0 16,4-1 0-16,-4 0 0 0,-3-22 0 0,7 20 0 16,-1-5 0-16,2-9 0 0,-2 16 1 0,-6-22-1 0,7 5 0 15,1 16 1-15,-6-14-1 0,9 13 1 0,-11-20-1 0,6 7 0 16,5 14 1-16,5-13 0 0,-12 15-1 0,-4-23 0 0,11 8 1 15,5 18-1-15,-10-9 1 0,4 1-1 0,-10-18 0 0,21 7 0 16,-14 20 0-16,10-22 1 0,-11 21-1 0,-6-26 0 0,22 7 0 16,-13 11 1-16,15-8-1 0,-8 5 0 0,-16-15 0 0,21 4 0 15,3 2 1-15,-4 0-1 0,3 2 1 0,-23-8-1 0,21 5 0 16,6-1 0-16,-6 3 0 0,2-4 0 0,-23-3 0 0,27 3 0 16,-3 4 0-16,7-7 0 0,-4 2-1 0,-27-2 1 0,30 5 1 15,1 0-1-15,-1-5 0 0,1 4 1 0,-31-4-1 0,33 0 0 16,1 0 0-16,3 0 0 0,-2-2 0 0,-35 2 0 0,37-2 1 15,-3-5-1-15,3 2 0 0,0-3 0 16,-37 8 0-16,41-5 0 0,0-2 0 0,-1-1 0 0,1 2 0 0,-41 6 0 16,41-3 0-16,-8 1 0 0,1 0 0 15,4 0 1-15,-38 2-1 0,34-3 0 0,-4 3 0 16,-2 0 0-16,2 0 0 0,-30 0 0 0,24 0 0 16,2 0 0-16,-2 0 0 0,0 0 0 0,-24 0 0 0,24 0 1 15,0 0-1-15,-1 0 0 0,-2-4 0 0,-21 4 0 0,19-4 0 16,5-3 0-16,0 2 1 0,0 0-1 0,-24 5 0 0,27-7 0 15,-4 4 0-15,4 1 0 0,-3-4 1 0,-24 6-1 0,24-3 0 16,5-1 0-16,-7 2 0 0,6-2 0 0,-28 4 0 0,23-1 0 16,1-3-1-16,0-5 1 0,-1 4 0 0,-23 5 0 0,23-8 0 15,-2 1 0-15,0-2 0 0,-2-11 0 0,-19 20 0 0,21-9 1 16,3-14-1-16,-3 7 0 0,3-5 0 0,-24 21 0 0,19-8 0 16,2-16 0-16,0 16 0 0,1-13 1 0,-22 21-1 0,21-8 0 15,-1-10 0-15,-13 12 0 0,16-13 0 0,-23 19 0 0,11-3 0 16,13-6 0-16,-14 4 0 0,11-3 0 0,-21 8 0 0,9-7 0 15,12-1 0-15,-14 2 0 0,9-5 1 0,-16 11-1 0,7-8 0 16,3-7 0-16,-3 7 0 0,15-11 0 16,-22 19 0-16,2-7 0 0,4-15 0 0,1 4 0 15,0-1 0-15,-7 19 0 0,10-21 0 16,0 0 1-16,-3 0-1 0,5-2 0 0,-12 23 0 0,5-21 0 16,2 4 0-16,-1 11 0 0,2-13 0 0,-8 19 0 0,6-6 0 15,-6-1 0-15,4-10 0 0,-1 11 0 0,-3 6 0 0,0-10 1 16,3-5-1-16,-3 6 0 0,0-17 0 0,0 26 0 0,0-20 0 15,0-5 1-15,0-1-2 0,-3-3 1 0,3 29 0 0,-7-29 1 16,5-3-2-16,-2 1 2 0,-4-6-1 0,8 37 0 0,-6-34 0 16,2 1 0-16,-2 2 0 0,4 2 0 0,2 29 0 0,-5-28 0 15,-2-1 1-15,0 6-1 0,4 1 0 0,3 22 0 0,-7-17 0 16,1 10 0-16,-2-13 0 0,2-1 1 0,6 21-1 0,-7-20 0 16,-10 6 0-16,13 3 0 0,-15-13 0 0,19 24 0 0,-4-19 1 15,-16-2-1-15,13 3 1 0,-13-6-1 0,20 24 0 0,-7-24 0 16,-14-3 1-16,15 1-1 0,-11 0 0 0,17 26 0 0,-7-29 0 15,-14 3 0-15,19 5 0 0,-15-3 1 0,17 24-1 0,-7-18 0 16,-10 7 0-16,10-12 0 16,-14 6 0-16,21 17 0 0,-6-7 0 0,-18-11 1 0,17 13-1 15,-20-4 0-15,27 9 0 0,-6-11 0 0,-15 4 0 16,14-1 0-16,-17-10 0 0,24 18 0 0,-20-9 0 16,13-7 0-16,-17 6 1 0,18-8-1 0,6 18 0 0,-20-11 0 15,14-11 0-15,-18 5 0 0,16 11 0 0,8 6 0 0,-20-22 0 16,13 18 0-16,-9-7 0 0,9-10 0 0,7 21 0 0,-23-5 0 15,15-2 0-15,-14-10 0 0,14 14 1 0,8 3-1 0,-23-7 0 16,15-10 0-16,-14 16 0 0,14-7 0 0,8 8 0 0,-27-18 0 16,9 14 0-16,2-3 1 0,-1 1-1 0,17 6 0 0,-21-10-1 15,6 2 1-15,-4 0 0 0,3 3 0 0,16 5 0 0,-21-8 1 16,4 0-1-16,0 0 0 0,11 0 0 0,6 8 0 0,-24-6 0 16,17-1 0-16,-17 2 0 0,18-1 0 0,6 6 0 0,-27-4 0 15,20 1 0-15,-17-4 0 0,18 3 1 0,6 4-1 0,-28-2 0 16,11 1 0-16,1-2 0 0,9-1 0 0,7 4 0 0,-28 0 0 15,21-3 0-15,-20 0 0 0,21-4 0 0,6 7 0 16,-23-1 0-16,15-5 0 0,-13 6 0 0,15 0 0 16,6 0 0-16,-17 0 0 0,14 6 0 0,-3 2 0 15,-2-2 0-15,8-6 0 0,-3 21 0 0,3-18-2 16,0 15-2-16,0-12-4 0,0-6 8 0,0 28-14 16,3-12-4-16,7 3-7 0,11-2-1 0,-21-17 26 0,6 16-22 0,21 8-7 0,-27-24 29 0</inkml:trace>
  <inkml:trace contextRef="#ctx0" brushRef="#br0" timeOffset="564449.1256">14217 12491 24 0,'0'0'0'16,"0"0"6"-16,0 0-2 0,-8 6-1 0,8-6-3 0,0 8 4 0,0-8-4 0,0 5 4 16,0 0 2-16,0-5-1 0,0 0-5 0,0 0 4 0,0 0-8 0,0 3 11 15,0-3-5-15,0 5 0 0,0-5 0 0,0 0-2 0,0 5 3 16,0-5 1-16,3 4 0 0,-3-4-4 0,5 5 4 0,-5-5-4 0,0 8 3 15,2-3-1-15,-2 17 0 0,0-22-2 0,4 4 2 0,-4-4-2 16,3 18 1-16,-3-12 0 0,4 16 1 0,-4-22-2 16,0 5 1-16,0-5-1 0,0 28 2 0,0-22-1 0,0 22 1 0,0-28-2 15,0 16 2-15,0-16-2 0,0 6 2 16,0 22 0-16,0-5-1 0,0-1 1 0,0-22-2 0,0 29 1 16,0-5 1-16,0 0-2 0,0-24 0 0,0 25 1 0,0-25-1 0,0 30 1 15,0-1-1-15,0-3 0 0,-4 5 1 0,4-31-1 0,0 29 0 16,0 1 1-16,0 4-1 0,0-7 1 0,0-27-1 0,0 28 1 15,0-2-1-15,0 1 1 0,0-3-1 0,0-24 0 0,0 27 1 16,0-5 0-16,0 5-1 0,0 1 1 0,0-28-1 0,0 27 1 16,0-1 0-16,0-2 0 0,4 1-1 0,-4-25 0 0,3 22 1 15,3 2-1-15,1-2 0 0,1 2 0 0,-8-24 0 0,6 22 0 16,1-1 1-16,-1 2 0 0,1-2 0 0,-7-21-1 0,17 20 0 16,-10 0 0-16,-1 3 0 0,5-6-1 0,-11-17 1 0,10 17 0 15,-4-10 0-15,5 20 1 0,6-20-2 0,-17-7 1 0,4 24 1 16,3-19-1-16,2 12 1 0,1-12-1 0,-10-5 0 0,7 4 0 15,0 2 0-15,3-4 0 0,-3 7 1 0,-7-9-1 16,20 5 0-16,-16 16 0 0,6-21 0 0,7 6 0 16,-17-6 0-16,6 7 0 0,15 12 1 0,-14-16 0 15,13 2-2-15,-20-5 1 0,10 6 1 0,7 12-1 0,-10-18-1 16,3 7 2-16,-10-7-1 0,17 6 0 16,-12-2 0-16,0 2 1 0,12 0-1 0,-17-6 0 0,7 5 0 15,0-2 0-15,-1-3 0 0,1 6 0 0,-7-6 0 0,7 0 0 16,0 0 0-16,-1 0 1 0,4 3-1 0,-10-3 0 0,8 0 0 15,-2 0 0-15,1 4-1 0,-1-4 1 0,-6 0 0 0,8 8 0 16,-2-8 0-16,-2 0 1 0,2 0-1 0,-6 0 0 0,4 0 0 16,2 0 1-16,2 0-2 0,-2 0 2 0,-6 0-1 0,7 0 0 15,-4 0 0-15,5 0 0 0,-2 0 0 0,-6 0 0 0,4 0 0 16,-1-6 1-16,0 2-1 0,4-1 0 0,-7 5 0 0,3-8 0 16,1-1 0-16,-1 0 1 0,1 2-1 0,-4 7 0 0,3-6 0 15,0-1 1-15,1 5-1 0,-1 0 0 0,-3 2 0 0,0-2 0 16,3 2 0-16,0 0 0 0,-3 0 0 0,0 0 0 0,0 4 0 15,0 1 0-15,0-5 1 0,0 4-1 0,0-4 0 0,0 0 0 16,0 0 0-16,-3 0 0 0,0 0 0 0,3 0 0 16,-7 0 0-16,1-2 0 0,-1 0 0 0,0-3 0 15,7 5 0-15,-7-6 0 0,4-1 0 16,-18 1 0-16,18-2 1 0,3 8-1 0,-7-19-1 16,-10 12 2-16,10-10-1 0,1 9 1 0,6 8-1 0,-18-7 0 15,18-2 1-15,-6 4-2 0,-1-5 1 0,7 10 0 0,-6-5 0 16,2-3-1-16,0 4 1 0,-2 2 1 0,6 2-1 0,-7-5 0 15,4 3 0-15,1-2 0 0,2 2 0 0,0 2 0 0,-5-4 0 16,5 1 0-16,0 1 0 0,0 2 0 0,0 0 0 0,0 0 0 16,0 4 0-16,0 3 0 0,0 16-1 0,0-23 1 0,0 5 0 15,7 24 0-15,-4-8 1 0,4 2-1 0,-7-23 0 0,3 27 1 16,4-2-2-16,-3 0 1 0,2-1 0 0,-6-24 0 0,7 27 0 16,-7-3 0-16,6-2 0 0,-6-1 1 0,0-21-1 0,5 19 0 15,-2 2 0-15,-3-17-1 0,0 13 1 0,0-17 0 0,3 5-1 16,0-1 2-16,-3-1-1 0,0-3 0 0,0 0 0 0,4 0 0 15,-4 0 0-15,0-1 0 0,3-1 1 0,-3 2-1 0,0-9-1 16,0-8 1-16,3 0 0 16,-3-5 0-16,0 22 0 0,0-19 0 0,4-6 0 0,-4 4 0 15,3-8 1-15,-3 29-1 0,0-28-1 0,0 0 2 16,0-5-1-16,0 1-1 0,0 32 1 0,0-29 0 16,0 0 1-16,0 9-1 0,0 12 0 0,0 8 0 0,0-18 0 15,0 15 0-15,0-2 0 0,0-2 0 0,0 7 0 0,-3 0 0 16,3-2 0-16,0 2-1 0,-4 0 2 0,4 0-1 0,-6 2 0 15,2 5 0-15,1-2 1 0,0 18-1 0,3-23 0 0,-8 4 0 16,8 18-1-16,0-17 1 0,0 19 0 0,0-24 0 0,0 8 1 16,0 15-1-16,5-18 1 0,-2 0-2 0,-3-5 1 0,6 7 0 15,-2-3-1-15,2-4 0 0,1 3 1 0,-7-3 0 0,7 0 0 16,1 0 0-16,-2 0 0 0,0-3 0 0,-6 3 0 0,8-4 0 16,-2-3 1-16,1-3-2 0,-4-7 1 0,-3 17 0 0,3-6 1 15,1-14-1-15,3 19 0 0,-4-3 0 0,-3 4 0 0,4-5 0 16,-1 3 0-16,0 2 0 0,-3 0-1 0,0 0 1 0,4 0 1 15,-1 7-2-15,-3-2 1 0,0 4 1 0,0-9-1 0,0 20 0 16,0-11 0-16,0 9 0 16,0-10 0-16,0-8 0 0,0 17 0 0,-7-14-1 0,4 19 2 15,3-19-1-15,0-3 0 0,-3 21 0 0,-4-17 0 16,7 13 0-16,-4-11 0 0,4-6 0 0,-3 5 0 16,3 4-1-16,-7 8 1 0,4-14 1 0,3-3-1 0,-3 8 0 15,3 10 0-15,-4-18 0 0,-2 5 0 0,6-5 0 0,0 3 0 16,0-3 0-16,-5 0 0 0,5 0 0 0,0 0 0 0,0 0 0 15,0 0 1-15,-3 0-1 0,3-3 0 0,0 3 0 0,0-8 0 16,-6-1 0-16,6-10 0 0,-4 11 0 0,4 8 0 0,0-21 0 16,0 2 0-16,0 11 0 0,-2-16 0 0,2 24 0 0,0-22-1 15,-8 15 1-15,8-14 0 0,0 13 0 0,0 8 0 0,0-21 0 16,0 15 0-16,0-1 0 0,0 2 0 0,0 5 0 0,4-9 0 16,0 8 0-16,-4-3 0 0,2 4 0 0,-2 0 0 0,4 0 0 15,-4 0 0-15,0 17 1 0,0-17-1 0,3 4 0 16,0 4 0-16,-3-3 0 0,0 4 0 0,0-9 0 0,3 15 0 15,2-15-1-15,-5 9 1 0,6-4 0 0,-6-5 0 0,0 6 0 16,7-2 0-16,-7 0 0 16,3-4 1-16,-3 0-1 0,0 0 0 0,3 0 0 0,1 0 0 15,-4-4 0-15,0 4 0 0,3-4 0 0,1-2 0 16,-4-15 0-16,0 13-1 0,0 8 1 0,3-18 0 16,-3 12 0-16,0 1 0 0,0-5 1 0,0 10-1 0,4-4 0 15,-4-1-1-15,0 5 1 0,0 0 0 0,0 0 0 0,0 0 0 16,0 8 0-16,0 15 1 0,0-17-1 0,0-6 0 0,0 26 0 15,0-6 0-15,0-14 0 0,0 18 0 0,0-24 0 0,0 6 0 16,0 13-1-16,3-14-4 0,0 0-3 0,-3-5 8 0,0 7-12 16,4-3-8-16,-1-4-7 0,-3 0-1 0,0 0 28 0,21 0-39 0,-21 0 39 0</inkml:trace>
  <inkml:trace contextRef="#ctx0" brushRef="#br0" timeOffset="567909.0929">13785 11380 11 0,'0'0'0'0,"0"0"2"0,0 0 0 0,0 0-2 0,0 5 1 15,-3-1 0-15,-3 0 0 0,-1 4 0 0,7-8-1 0,-17 16 1 16,10-11 0-16,1 13 0 0,-12-14 0 0,18-4-1 15,-3 21 1-15,-4-1 0 0,-10 4 0 0,10 5 0 0,7-29-1 16,-20 34 1 0,13 6 0-16,-17 2 0 0,5 3-1 0,19-45 0 0,-21 52 0 15,0 5 0-15,-3 4 0 0,1 0 0 0,23-61 0 0,-24 63 0 16,0-1 0-16,2-5 1 0,1 1-1 0,21-58 0 0,-24 55 0 16,3 0 0-16,2-1-1 0,-1-5 1 0,20-49 0 0,-22 46-1 15,19-7 0-15,-24-2 0 0,20-7 0 0,7-30 1 0,-24 27-2 16,21-2 1-16,-13-7 0 0,8-10-1 0,8-8 2 0,-6 18-2 15,0-18-1-15,6 24-11 0,0-24 14 0</inkml:trace>
  <inkml:trace contextRef="#ctx0" brushRef="#br0" timeOffset="568582.2458">12813 11679 20 0,'0'0'0'16,"3"17"1"-16,2-12 0 0,11 20-1 0,-16-25 0 0,10 22 0 15,17 1 1-15,-6 3-1 0,6 6 1 0,-27-32-1 0,20 31 1 16,3 5 1-16,5 0-1 0,-1 2 2 0,-27-38-3 0,30 42 2 15,4 3 1-15,3 2-1 0,0 2 1 0,-37-49-3 0,43 51 2 16,-4 0-1-16,1 2 0 0,5-3-1 0,-45-50 0 0,40 50 1 16,-2-8-1-16,3-3 1 0,-11-10 0 0,-30-29-1 0,34 32 1 15,-1-6 1-15,-2-2-1 0,-1-1 0 0,-30-23-1 0,24 19 1 16,-3 2-1-16,-1-16 1 0,0 23 0 0,-20-28-1 0,7 7 2 16,17 14-1-16,-18-15 1 0,1 1 0 0,-7-7-2 0,11 16 1 15,-1-16 1-15,-4 7-1 0,1-1 1 0,-7-6-2 0,7 7 1 16,-3-1 0-16,2-1 0 0,1 0 0 0,-7-5-1 15,6 3 0-15,2-3 1 0,2 9-1 0,-1-4 1 16,-9-5-1-16,8 8 1 0,2-3 0 16,-4 14-1-16,1-15 1 0,-7-4-1 0,21 8 0 0,-18-3 0 15,3 13 1-15,5-12-1 0,-11-6 0 0,5 3 0 16,0 5 0-16,2-5 1 0,-1 1-1 0,-6-4 0 0,0 0 0 16,4 0 1-16,0 0-1 0,0 0 1 0,-4 0-1 0,2 0 0 15,-2 0 1-15,0 0-1 0,0 0 2 0,0 0-2 0,0 0 1 16,0 0 1-16,0-1-1 0,-6-2 1 0,6 3-2 0,0 0 1 15,-4 0 0-15,4 0 0 0,-4 0 0 0,4 0-1 0,-6 0 0 16,6 0 1-16,-4 0 0 0,1 0 0 0,3 0-1 0,0 0 0 16,-5 0 1-16,5 0-1 0,0 0 1 0,0 0-1 0,0 0 0 15,0 0 1-15,-5 0-1 0,5 0 0 0,0 0 0 0,0 0 0 16,0 0 1-16,0-3-1 0,0 3 0 0,0 0 0 0,-3-4 0 16,3 4 1-16,-4-2-1 0,-3 2 0 0,7 0 0 0,0-2 0 15,-3 1 0-15,0-1 0 0,-4-1 1 0,7 3-1 0,-3 0 0 16,-1-3 0-16,-3 1 0 0,0 2 0 0,7 0 0 0,-3 0 0 15,-2 0 0-15,0 0 0 0,-2 0 0 0,7 0 0 16,-4 0 1-16,4 0-2 0,-6 0 0 16,6 5-2-16,0-5 3 0,0 0-7 0,0 0-6 15,0 0-4-15,0 0-1 0,0 0 73 0,-3-3-125 0,3-1 43 0,0 4 27 0</inkml:trace>
  <inkml:trace contextRef="#ctx0" brushRef="#br0" timeOffset="571019.0939">16638 14355 10 0,'0'0'0'15,"-6"0"5"-15,-12 7-1 0,12 13-1 0,6-20-3 0,-7 7 3 16,1 18 0-16,2-6-1 0,-3-1-1 0,7-18-1 0,-3 18 2 16,-4-1 0-16,4 1 1 0,0-10 0 0,3-8-3 0,-7 24 2 15,7-19 1-15,0 21 0 0,0-18-1 0,0-8-2 0,0 18 2 16,0-10 1-16,0 9 0 0,0-12 1 0,0-5-4 0,0 25 4 15,0-17 0-15,0 12 0 0,0-13-1 0,0-7-3 0,0 21 3 16,3-14 0-16,1 14-1 0,-4-14 0 0,0-7-2 0,3 20 2 16,0-14-1-16,-3-3 0 0,3 5 0 0,-3-8-1 0,4 4 1 15,-4 2 0-15,6-1 0 0,-6-5-1 0,0 0 0 0,4 0 1 16,0 0 0-16,-1 0-1 0,0-2 1 0,-3 2-1 0,4-6 1 16,-1 1 0-16,-3-3 0 0,3 0 0 0,-3 8-1 0,3-8 1 15,-3-14 0-15,4 16-1 0,0-15 0 0,-4 21 0 0,0-6 0 16,0-13 1-16,0 12-1 0,-8-2 1 15,8 9-1-15,-6-8 1 0,-1 0-1 0,-10 3 1 16,14-1-1-16,3 6 0 0,-20-1 0 0,16-2 1 16,-13 0-1-16,14 3 1 0,3 0-1 0,-21 0 1 15,18 0 0-15,-14 6 0 0,13 1 0 0,4-7-1 0,-6 5 2 16,3 3-1-16,-1 11 1 0,-2-11-1 0,6-8-1 0,-3 21 1 16,-2-14 0-16,5 19 0 0,0-9 0 0,0-17-1 0,0 8 0 15,0 19 1-15,0-21-1 0,0 15 0 0,0-21 0 0,0 7 0 16,8 9 0-16,-2-11 1 0,1 1-1 0,-7-6 0 0,6 8 0 15,-2-4-1-15,3-1 2 0,3 2-1 0,-10-5 0 0,10 0 0 16,-2 0 1-16,-2 0-1 0,1 0 1 0,-7 0-1 0,6-5 0 16,1 2 1-16,0-4 0 0,3 0 0 0,-10 7-1 0,7-9 0 15,-1 3 1-15,2-3-1 0,-5 1 0 0,-3 8 0 0,3-9 1 16,1-9-1-16,-1 11 0 0,-3-3 1 0,0 10-1 0,0-18-1 16,0 18 1-16,0 0 1 0,-7-10-1 0,1-8 0 0,6 18 0 0,-8-1 0 0,8 1 0 0,-6-8 1 15,-1 4-1-15,1 4 1 0,6 0-1 0,-7 0 0 16,3 0 0-16,-3 0 1 0,1 4-1 15,6-4 0-15,-7 8 1 0,7-8-1 0,-6 19 0 0,-2-14 0 0,8 12 0 16,0-17 0-16,-3 6 1 0,3-6-1 0,0 21 0 16,0-14 0-16,0 13 0 0,0-20 0 0,3 5 1 0,-3-5-1 0,8 21 0 15,-2-17 1-15,1 4-1 0,-1-3-1 0,-6-5 1 0,7 7 0 16,4-2 0-16,-5-1 0 0,-6-4 0 0,7 0 1 0,-7 0-1 0,10 0 0 16,0 0 0-16,7 0 0 0,-17 0 0 0,4-1 0 0,-4 1 0 0,3-8 0 15,4 1 0-15,-1 2 0 0,1-14 1 0,-7 19-1 0,7-6 0 16,-7-18 0-16,4 17 0 0,-1-15 0 0,-3 22 0 0,0-10 0 15,0-9 1-15,-7 9-1 0,0-12 0 0,7 22 0 0,-7-6 1 16,-9-16-1-16,12 19 0 0,-3-2 0 0,7 5 0 0,-16-7 1 16,8 6 0-16,2 1-1 0,-1 0 1 0,7 0-1 0,-3 5 1 15,-4 1 0-15,4 12-1 0,-1-13 0 0,4-5 0 0,-7 6 0 16,7 1 1-16,0-3-1 0,0 0-2 0,0-4 2 0,0 0-4 16,0 0-2-16,0-2-4 0,3-4-3 0,-3 6 13 0,4-21-18 15,-4 3-7-15,0-3-1 0,-4-5 4 0,4 26 22 0,-6-26-24 16,6 26 24-16</inkml:trace>
  <inkml:trace contextRef="#ctx0" brushRef="#br0" timeOffset="571944.9782">15388 13561 16 0,'0'0'0'0,"-3"-3"9"0,-4 3-2 0,7 0-7 0,-7 0 6 16,4 6 0-16,3 1 0 0,-4 15 1 0,4-22-7 0,0 5 6 16,0 23 0-16,0-2 0 0,0-1-1 0,0-25-5 0,7 32 5 15,0 6-1-15,0-2 0 0,0 8 0 0,-7-44-4 0,3 42 2 16,3 1 1-16,-2-4-1 0,3-6 0 15,-7-33-2-15,3 30 2 0,1-6 0 16,-1-3-1-16,4-15 0 0,-7-6-1 0,3 19 0 16,0-19 1-16,-3 9-1 0,4-9 1 0,-4 0-1 0,4 0 0 15,-4 0 1-15,0-9 0 0,0-8-1 0,0 17 0 0,0-5 0 16,0-22 1-16,-4 6-1 0,0-2 0 0,4 23 0 0,-6-29 0 16,-1 3 0-16,4-1 0 0,-4-2 0 0,7 29 0 0,-7-24 1 15,0-5-1-15,1 5 0 0,-1 2 0 0,7 22 0 0,-7-22 0 16,0 16 1-16,0-17-1 0,1 15 0 0,6 8 0 0,-2-6 0 15,2-3-1-15,-5 3 2 0,5-11-1 0,0 17 0 0,0-4 0 16,0-4 0-16,5-1 0 0,-3-8 0 0,-2 17 0 0,6-7 0 16,1-10 0-16,0 9 0 0,0-9 0 0,-7 17 0 0,20-4-1 15,-13-6 1-15,13 1 0 0,-13 1 0 0,-7 8 0 0,23-8 0 16,-15 4 0-16,12 1 1 0,-14 3-1 0,-6 0 0 0,18 0 0 16,-12 0 0-16,2 0-1 0,-2 0 1 0,-6 0 0 0,7 3 0 15,-4-3 0-15,-3 4 1 16,3 2-1-16,-3-6 0 0,4 4 0 0,-4-1 0 0,0 4 0 0,0-3 0 15,0-4 0-15,-7 0 0 0,4 3 0 0,-4 3 0 16,-13-2 0-16,20-4 0 0,-4 3 0 0,1 3 0 16,-4-1 0-16,0-2-1 0,7-3 1 0,-3 7 0 15,3 0 0-15,-4 13 0 0,4-16 0 0,0-4 0 0,0 22 0 16,0-17 0-16,0 19 0 0,0-9 0 0,0-15 0 0,4 6 0 16,-1 22 0-16,4-10 0 0,0-12 1 0,-7-6-1 0,21 22-1 15,-15-17 1-15,11 2 0 0,-10-2 0 0,-7-5 0 0,16 9 0 16,-9-4 0-16,4 1 0 0,5-2 0 0,-16-4 0 0,7 3 1 15,0 5-1-15,3-5-1 0,0 5 1 0,-10-8 0 0,8 5-3 16,1 0-2-16,-2 14-5 0,0-15-4 0,-7-4 14 0,3 24-20 16,1-18-2-16,-4 1 5 0,3 15-8 0,-3-22 25 0,0 0 0 0</inkml:trace>
  <inkml:trace contextRef="#ctx0" brushRef="#br0" timeOffset="572220.9991">15836 14086 36 0,'0'0'0'15,"-3"7"13"-15,3-4-5 0,-5 5-3 0,5-8-5 0,0 4 4 16,0-4 0-16,0 0 1 0,0 0-2 0,0 0-3 0,0-3 3 16,0-16-2-16,0 13 0 0,5-12 0 0,-5 18-1 0,3-19 1 15,-3 11 0-15,0-19 0 0,0 18 2 0,0 9-3 0,0-9 3 16,0 3 0-16,0 4 0 0,3 2 1 0,-3 0-4 0,3 2 2 15,1 5-1-15,-1 14 1 0,3-3-1 0,-6-18-1 0,8 18 1 16,-5 1-1-16,1 0 0 0,-1 3 1 0,-3-22-1 0,6 17 0 16,-2-10 1-16,2 10-2 0,-2-12-1 0,-4-5 2 0,7 5-4 15,0-1-5-15,-1-4-7 0,1 0-6 0,-7 0 22 0,4 0-23 16,-1-9-9-16,-3 9 32 0</inkml:trace>
  <inkml:trace contextRef="#ctx0" brushRef="#br0" timeOffset="573149.492">17540 12461 13 0,'0'0'0'16,"0"0"4"-16,0 0 0 0,0 4 0 0,0-4-4 0,0 7 6 16,0 15 0-16,0-5 1 0,0 2-1 0,0-19-6 0,0 25 6 15,0-1 0-15,3 0-1 0,1 2-1 0,-4-26-4 0,6 26 5 16,-3 2 0-16,1 5-1 0,-4-2 1 0,0-31-5 0,4 32 5 16,-1 3-1-16,-3-2 0 0,0-1 0 0,0-32-4 0,0 30 2 15,0-2 0-15,0-2 0 0,-3-4 0 16,3-22-2-16,-4 21 1 0,-3-1 0 0,1-15 0 15,-1 16 0-15,7-21-1 0,-7 3 0 0,0-3 1 0,0 5-1 16,1-5 0-16,6 0 0 0,-18-2 1 16,12-4-1-16,-1-13 0 0,-10 12 0 0,17 7 0 0,-3-24 0 15,-14 2 0-15,10 0-1 0,0-4 1 0,7 26 0 0,-6-32-1 16,-1 1 0-16,4 0 1 0,3-3-1 0,0 34 1 0,-4-31 0 16,4 4 0-16,0-3 0 0,0 4 0 0,0 26 0 0,0-24 0 15,0-2 0-15,7 4 0 0,0 4 0 0,-7 18 0 0,6-21 0 16,12 2 0-16,-12 9 0 0,1-8 0 0,-7 18 0 0,20-8 0 15,-13 0-1-15,13-1 2 0,-3 3-1 0,-17 6 0 0,11-4 0 16,12 4 0-16,-3 0 0 0,-2 0 0 0,-18 0 0 0,10 4 1 16,13 2-1-16,-13 11 1 0,11-11-1 0,-21-6 0 0,6 5 1 15,15 18-1-15,-14-19 0 0,-4 17 0 0,-3-21 0 0,7 6 1 16,-1 18-1-16,-6-19 0 0,4 21 0 0,-4-26 0 0,0 7 0 16,0 21 0-16,-7-23 1 0,0 16-1 0,7-21 0 0,-16 4 1 15,13 3-1-15,-18 1 0 0,14-2 0 0,7-6 0 16,-17 4 0-16,14-4 1 15,-4 4-2-15,0-4 2 0,7 0-1 0,-7 0 0 0,4 0-1 16,3 6 1-16,0-6 0 0,0 5 0 16,0 4 0-16,0 8 0 0,0-8 0 0,0-9 0 0,6 26 0 15,2-6 0-15,-2 2 0 0,1 2 0 0,-7-24 0 0,17 24 0 16,-10 2 0-16,9-1 0 0,-8-3 0 0,-8-22 0 0,16 20 0 0,-16-20 0 0,7 7 0 16,4 19 0-16,8-19-1 0,-19-7 1 0,5 22-1 0,-5-22 1 0,9 5-3 15,8 2-1-15,-10 10-3 0,-7-17 7 0,7 5-10 0,-7-5 10 0,21 7-16 16,-21-2-6-16,6 1 1 0,-6-6 21 0,7 0-16 0,-7 0 16 0,3 0-21 0,-3 0 21 0</inkml:trace>
  <inkml:trace contextRef="#ctx0" brushRef="#br0" timeOffset="573750.8583">17953 13184 11 0,'0'0'0'0,"0"0"1"0,0 0-1 0,0 0 1 32,0 0-1-32,0 0 1 0,4 0-1 0,-4 0 0 0,0 0 1 15,0 0 0-15,0-3 1 0,0 0-1 0,0 3-1 0,0-7 2 16,0 0 0-16,0-2 1 0,0 4 0 0,0 5-3 0,0-8 4 16,0 3 0-16,0 5 0 0,0-7 0 0,0 7-4 0,0-6 2 15,0 4 1-15,0 1-2 0,0-4 1 0,0 5-2 0,0 0 2 16,0 0-1-16,0 0 0 0,0 0 0 0,0 0-1 0,0 0 0 15,0 0 1-15,0 0-1 0,0 0 1 0,0 0-3 0,0-3 5 16,0 1-2-16,0 0-1 0,0-3 1 0,0 5-1 0,0-7 1 16,3 5 0-16,1-6 1 0,-1 3 0 0,-3 5-2 0,3-10 3 15,0 5-1-15,1 3 0 0,2-3 0 0,-6 5-2 0,5-2 1 16,-2-2 0-16,0 2 0 0,0-2 0 0,-3 4-1 0,4 0 2 16,-1 0-2-16,3 0 1 0,-2 0 0 0,-4 0-1 0,0 0 0 15,7 0 1-15,-3 6 0 0,-1 0 0 16,-3-6-1-16,3 7 2 0,0 13-1 0,-3-18 0 15,4 20 0-15,-4-22-1 0,0 5 1 0,0 21 0 0,0-18-1 0,-4 16 1 16,4-24-1-16,-6 17 1 16,3 0-1-16,-1 2 1 0,-3-13-1 0,7-6 0 0,-7 28 1 15,1-21 0-15,-1 17 0 0,1-16 0 0,6-8-1 0,-8 24 0 16,5-19 1-16,3 2 0 0,0 0 0 0,0-7-1 0,0 7 0 16,0-2 0-16,0 3 0 0,0-3 1 0,0-5-1 0,6 4 0 15,2 1 0-15,-2 0 1 0,1-5-1 0,-7 0 0 0,6 2 0 16,5-2 1-16,6 0-1 0,-11 0 1 0,-6 0-1 0,11 7 0 15,5-7 1-15,-8 0 0 0,-1 0 0 0,-7 0-1 0,9 0 2 16,9 0-1-16,-12 0 0 0,1 0 1 0,-7 0-2 0,6-2 1 16,2 2 1-16,-5 0-1 0,4-5 1 0,-7 5-2 0,3 0 1 15,0 0 0-15,-3 0-1 0,4 0 1 0,-4 0-1 0,3 0 0 16,-3 0 0-16,3 0-1 0,1 0-2 0,-4 0 3 0,0 0-7 16,7 0-8-16,-4 0-12 0,-3 0-2 0,0 0 29 0,0-2-40 15,0 2 40-15</inkml:trace>
  <inkml:trace contextRef="#ctx0" brushRef="#br0" timeOffset="595439.4946">25621 12951 42 0,'0'0'0'16,"-22"0"21"-16,22 0-21 0,-2 0 14 15,-22 0-5-15,20 3-1 0,-2 4 0 0,6-7-8 0,-20 0 8 16,15 3 0-16,0-3 0 0,-3 4-1 0,8-4-7 0,-3 0 5 16,-3 5-1-16,2 0 0 0,4-1-1 0,0-4-3 0,0 7 3 15,0-3-1-15,0 1 0 0,0-1 0 0,0-4-2 0,4 0 2 0,-4 0-2 0,4 4 1 16,1 2 0-16,6-6 0 0,-11 0-1 0,16 0 0 0,-16 0 0 0,8 0 1 16,13 0 0-16,-15 0 0 0,-6 0-1 0,26 0 0 0,-26 0 0 0,17-4 0 15,1-2 1-15,-1-1-1 0,3 1 0 0,-20 6 0 0,24-7 1 16,-3-2-1-16,5-10 0 0,0 16 0 0,-26 3 0 0,28-10 0 15,5 6 0-15,-1-5 0 0,-32 9 0 0,26-3 0 16,-26 3 0-16,28-4 0 0,-1 1 0 0,1 3 0 0,-28 0 0 0,26 0 0 16,-26 0 0-16,30-2 0 0,-5-1 0 0,2 0 0 15,-27 3 0-15,22 0 0 0,-22 0 0 0,18 0 0 0,3 0 0 16,-1 6 0-16,-20-6 0 0,17 5 0 0,-17-5 0 0,16 5 0 16,1 1 1-16,-6-1-2 0,13-1 2 0,-24-4-1 0,6 6 0 15,18-2 0-15,-17-4 1 0,9 3-1 0,-16-3 0 0,8 0 0 16,1 0 0-16,9 0 0 0,-11 0 1 0,-7 0-1 0,10 0 0 15,7 0 0-15,-14-1 1 0,3-1-1 0,-6 2 0 0,8-4-1 16,2-2 2-16,6 2-1 0,-16 4 0 0,8 0-1 16,-1-3 1-16,-4 1 1 0,6-2-2 0,3 2 2 0,-12 2-1 0,6-1 0 15,1-3 0-15,-2 1 0 0,-1-5 0 0,-4 8 0 0,5-5 0 16,-2-4 0-16,-1-8 0 0,-2 9 0 0,0 8 0 0,0-21 1 16,0 11-1-16,0-16 0 0,-5 4 0 0,5 22 0 0,-5-20 0 15,1-3 0-15,-1-2 0 0,-2 1 0 0,7 24 0 16,-4-20 0-16,2 3 0 0,2 9 1 0,0 3-1 0,0 5 0 0,0-2 0 15,0-2 0-15,0 2 0 0,0 2 1 0,0 0-1 0,0 0-1 16,0 0 1-16,6 19 0 0,1-12 0 0,-7-7 0 16,5 22 0-16,4-16 0 0,-4 22 1 15,3-5-2-15,-8-23 1 0,9 23 0 0,-1 4 0 16,9-1 0-16,-12-2 1 0,-5-24-1 0,12 29 0 16,4-2 0-16,-9-4 0 0,14 2 0 0,-21-25 0 0,5 15 0 15,4-8 0-15,7 13 0 0,-9-15 0 0,-7-5 0 0,7 4 0 16,-1 0-1-16,1-4 1 0,-1 0 0 0,-6 0 0 0,3-1 0 15,1-17-1-15,-4 9 1 0,0-18-1 0,0 27 1 0,0-26 0 16,0-3-1-16,0-3 0 0,-4-5-1 0,4 37 2 0,-5-40-1 16,1 2 1-16,-3 3-1 0,7 1 1 0,0 34 0 0,0-19 0 15,0 13 0-15,0-1 1 0,4 7-1 0,-4 0 0 0,7 3 0 16,-2 14 0-16,14 4 0 0,-13-3 0 0,-6-18 0 0,17 23 0 16,-10-2 1-16,14 3-2 0,-16 1 1 0,-5-25 0 0,8 19 1 15,9 2-1-15,-11-3 0 0,1 3 0 0,-7-21 0 0,18 5 0 16,-15 19 0-16,3-22 0 0,1 4-1 0,-7-6 1 0,7 7 0 15,-3-4 1-15,2-3-1 0,1 0 0 16,-7 0 0-16,7-1-1 0,-5-3 2 0,2-4-1 0,0-12 0 16,-4 20 0-16,4-7 0 0,-4 0 0 0,2-3 0 15,1 5 0-15,-3 5 0 0,4-9 0 0,0 6 0 16,1-2 0-16,0 3 0 0,-5 2 0 0,4-3 0 16,2 3 0-16,4 0 0 0,-4 5 0 0,-6-5 0 0,12 5 0 15,4 1 0-15,-9 0 0 0,2-2 0 0,-9-4 0 0,21 5 0 16,-13 3 0-16,10-3 0 0,-6 14 0 0,-12-19 0 0,19 0 0 15,-11 0 0-15,14 4 0 0,-3 0 0 0,-19-4 0 0,9 5 0 16,15-5 0-16,-6 0 0 0,-2 5 1 0,-16-5-1 0,24 0 0 16,-3 0 0-16,-2 0 0 0,5 0 0 0,-24 0 0 0,23 0 0 15,2 0 0-15,1 0 0 0,-3 3 1 0,-23-3-1 0,22 0-1 16,2 0 2-16,-4 0-1 0,0 0 0 0,-20 0 0 0,21 0 0 16,-6-1 1-16,-6-1 0 0,13 0-1 0,-22 2 0 0,8-3 1 15,9 1-1-15,-12-1 0 0,7 0 1 0,-12 3-1 0,6-1 0 16,1 0 0-16,-1 1 0 0,-6 0 0 0,0 0 0 0,4 0-1 15,0 0-2-15,-4 0-3 16,0 0-6-16,0 0 12 0,-8 2-18 0,2 4-8 0,-19-1-13 0,-7-10 2 16,32 5 37-16,-31-8-31 0,31 8 31 0</inkml:trace>
  <inkml:trace contextRef="#ctx0" brushRef="#br0" timeOffset="596149.9766">25997 11743 25 0,'0'0'0'0,"0"0"15"0,7 19-3 0,-7-19-12 0,6 18 8 15,11-1-1-15,-9 4 1 0,8 1-1 0,-16-22-7 0,11 23 8 16,11 5-2-16,-1-1-1 0,0 7-1 16,-21-34-4-16,27 33 4 0,-5 4-2 0,6-2 0 0,0 0 0 15,-28-35-2-15,24 31 2 0,2 1 0 16,-1-6 1-16,-9 0-1 0,-16-26-2 0,18 18 2 16,-12-10 0-16,4 11 0 0,1-14 0 0,-11-5-2 0,5 5 2 15,-5-5-1-15,0 0 1 0,-5 0-1 0,5 0-1 0,-9-5 1 16,-9-16 0-16,10 6-1 0,-22-12 1 0,30 27-1 0,-23-26 0 15,-1-3 1-15,0-9-1 0,3 0 0 0,21 38 0 0,-20-41 0 16,14 2 0-16,-16 6 0 0,19 1 0 0,3 32 0 0,-6-22 0 16,-2-3 1-16,2 8-1 0,-1-4 0 0,7 21 0 0,-3-10 0 15,3-9 0-15,0 12 0 0,0-12 0 0,0 19 0 0,0-7 0 16,0-11 0-16,3 12 0 0,4-2 0 0,-7 8 0 0,6-17 0 16,11 14 1-16,-9-4-1 0,12 2-1 0,-20 5 1 0,20-8 0 15,1 5 0-15,3-5 0 0,0 3-1 0,-24 5 1 0,23-8-1 16,0 3 1-16,5 2 0 0,-4 3 1 0,-24 0-1 0,20 0 1 15,0 4-1-15,-14 4 0 0,15 12 0 16,-21-20 0-16,6 6 0 0,2 14 0 0,-2-15 1 0,-2 16-1 16,-4-21 0-16,3 5 0 0,-3 19 0 0,0-15 0 15,-3 10 0-15,3-19 0 0,-6 6 0 16,-15 10 1-16,18-10-1 0,-21 1 0 0,24-7 0 0,-7 17 0 16,-17-17 0-16,18 0-1 0,-18 3 1 0,24-3 0 0,-7 0-1 15,1 0 0-15,-2 0 0 0,4 6 0 0,4-6 1 0,0 3-1 16,0 5 1-16,4 10-1 0,0-12 1 0,-4-6 0 0,6 7 0 15,10 12-1-15,-4-11 2 0,7 11-1 0,-19-19 0 0,21 5 0 16,-14 16 1-16,17-13-1 0,-18 13 1 0,-6-21-1 0,28 18 1 16,-11-11 1-16,-1 13-1 0,-5-14 0 0,-11-6-1 0,19 20 1 15,-7-17-1-15,7 3 1 0,-8 2 0 0,-11-8-1 0,22 4 1 16,-13-1 0-16,9 2-1 0,-6 0 0 0,-12-5 0 0,17 4 1 16,-12-4-1-16,4 5-1 0,1 0-1 0,-10-5 2 0,6 2-4 15,5 6-4-15,-5-2-5 0,1 2-8 0,-7-8 21 0,7 5-29 16,-1 1 0-16,18 15-4 0,-24-21 33 0</inkml:trace>
  <inkml:trace contextRef="#ctx0" brushRef="#br0" timeOffset="596383.3548">26837 12225 24 0,'0'0'0'15,"0"0"14"-15,0 0-1 0,0-2-4 0,0 2-9 0,0-2 8 16,0 2 0-16,0-3-1 0,4-3-1 0,-4 6-6 0,0-5 4 15,0-15-1-15,0 17-1 0,0-8 1 0,0 11-3 0,0-16 2 16,0 14 1-16,0-1 1 0,0-2-2 0,0 5-2 0,2 0 3 16,2 0-1-16,4 0 1 0,-3 6-1 0,-5-6-2 0,8 7 2 15,-3 20 1-15,7-20-1 0,4 20 1 0,-16-27-3 0,7 23 2 16,1-3 0-16,8 4-1 0,-9 3 0 0,-7-27-1 0,7 24 1 16,-5 5-2-16,6-2-4 0,-2-7-7 0,-6-20 12 0,7 21-27 15,1-21-10-15,-3 0-12 0,-5 0 49 0</inkml:trace>
  <inkml:trace contextRef="#ctx0" brushRef="#br0" timeOffset="599753.8604">28037 13065 14 0,'0'0'0'0,"-4"-22"7"0,4 22-7 0,-8-24 8 0,8 24-8 0,-18-24 9 16,18 2 0-16,-9 15 0 0,6 4-1 0,3 3-8 0,0-5 6 15,0 1 0-15,0 4-2 0,0 0-1 0,0 0-3 0,3 7 3 16,-3-4 0-16,9 4 1 0,-4 14-2 0,-5-21-2 0,5 3 3 16,-2 16-1-16,2-16 1 0,-1 6-1 0,-4-9-2 0,8 5 3 15,-2 4-1-15,-2-6-1 0,-1 1 0 0,-3-4-1 0,4 0 1 16,-2 0-1-16,1 0 1 0,1 0-1 0,-4 0 0 0,0-6 1 15,0-14-2-15,0 15 1 0,0-19 1 0,0 24-1 16,0-19 0-16,-4 10 0 0,-12-16 0 16,10 18 1-16,6 7-1 0,-20-22 0 0,13 15 0 0,-17-12 0 15,17 14 0-15,7 5 0 0,-23-8 1 16,16 2-1-16,-14 2 0 0,21 1 0 0,0 3 0 0,-7 0 0 16,1 0 0-16,-2 6 0 0,5-2 0 0,3-4 0 0,-3 5 0 15,0 15 0-15,3-17 1 0,0 4-2 0,0-7 1 0,-8 6 1 16,8 11-1-16,0-17 0 0,0 8 0 0,0-8 0 0,0 5 0 15,0 3 0-15,5-2 0 0,-2-1 0 0,-3-5 0 0,3 6 0 16,-3-2 0-16,6 1 0 0,2-5 0 0,-8 0 0 0,4 5 0 16,2-1 0-16,1-4 0 0,-5 0 0 0,-2 0 0 0,7 0 0 15,-7 0 1-15,5-2-1 0,-2-2 0 0,-3 4 0 0,0-8 0 16,0-9 1-16,0 11-1 0,0-2 0 0,0 8 0 0,-3-19 0 16,-2 11 0-16,-2 1 0 0,1-14 1 0,6 21-1 0,-7-6 0 15,-10-12 0-15,14 12 0 0,-13-4 0 0,16 10 0 0,-9-8 0 16,4 1 0-16,-2 6 0 0,3-2 0 0,4 3 0 15,-2 0 0-15,-6 0 0 0,8 4 1 0,0 3-1 0,0-7 0 16,0 20-1-16,0-16 1 0,0 19 0 0,0-18 1 16,0-5-1-16,0 19 0 0,0-15 0 0,0 15 0 15,0-13 0-15,0-6 0 0,0 5 0 16,0 3 0-16,0-2 0 0,0-1 0 0,0-5 0 0,4 0 0 16,0 0 0-16,-2 0 0 0,2 0 1 0,-4 0-1 0,3 0 0 15,1-7 0-15,-4-3 1 0,3-6-1 0,-3 16 0 0,2-7 1 16,-2-14-1-16,0 17 1 0,0-20-1 0,0 24 0 0,0-8 0 15,-5-13 0-15,-2 15 0 0,1-12 1 0,6 18-1 0,-21-6 0 16,18-3 0-16,-18-13 1 0,14 16-1 0,7 6 0 0,-21-7 0 16,15 1 1-16,-21-1-1 0,20 1 0 0,7 6 0 0,-24-1 0 15,18-1 0-15,-2 2 0 0,-8 0 0 0,16 0 0 0,0 3 0 16,-3 1 0-16,3 3 0 0,0 14 0 0,0-21 0 0,0 5 0 16,0 14 0-16,3-16 0 0,4 17 0 0,-7-20 0 15,7 4 0-15,9 16 0 0,-9-15 0 0,3 4 1 0,-10-9-1 0,21 5 0 16,-14 2 0-16,9-2 0 0,-9-2 0 0,-7-3 0 15,8 0 0-15,-3 0 0 0,3 0 0 16,-3-3 0-16,-5 3 0 0,4-8 1 0,1-10-1 0,-2 13 0 16,-3-5 0-16,0 10 0 0,0-21 0 0,0 16 1 0,-8-5-1 15,2 3 0-15,6 7 0 0,-7-8 1 16,0 3-1-16,-13-4 0 0,14 4 1 0,6 5-1 0,-24-8 0 16,7 4 0-16,0-3 0 0,9 5 0 0,8 2 0 0,-19-2 0 15,15 2 0-15,-3 0 0 0,1 4 0 0,6-4 0 0,0 7 0 16,0 14 0-16,0-16 0 0,0 21 0 0,0-26 0 0,6 6 1 15,5 20-1-15,8-18 0 0,-11 21 0 0,-8-29 0 0,21 17 0 16,-16 3 0-16,20-13 0 0,-18 17 0 0,-7-24 0 0,16 4 0 16,-12 3 0-16,2-1-1 0,1-2 1 0,-7-4 0 0,7 5 1 15,-1-5-1-15,2 0 0 0,-8-2 0 0,0 2 0 0,2-7 0 16,-2 1 1-16,0-13-1 0,0 14 0 0,0 5 0 0,0-18 1 16,-2 11-1-16,-6-12 0 0,4 10 0 0,4 9 0 0,-5-23 0 15,-3 17 0-15,-9-4 0 0,11 2 0 0,6 8 0 0,-20-7 1 16,13-2-1-16,-17 4 0 0,17-2 0 0,7 7 0 15,-16-2 0-15,13 2 0 0,-1 6 0 0,-3-2 0 0,7-4 0 0,-3 16 0 16,3-9 0-16,0 11 0 0,0-9 0 0,0-9 0 16,0 18 0-16,3 0 0 15,-3 0 0-15,7-11 0 0,-7-7 0 0,9 26 0 16,-1-19 1-16,-2 13-1 0,5-16 0 0,-11-4 0 0,9 7 0 16,9-1-1-16,-14-1 1 0,1-5 0 0,-5 0 0 0,8 0 0 15,-5-5 0-15,0-1 0 0,0-12 0 0,-3 18 0 0,0-8 0 16,4-18 1-16,-4 10-1 0,0-5 0 0,0 21 0 0,0-18 0 15,-4 1 0-15,-13 10 0 0,12-13 0 0,5 20 0 0,-18-4 1 16,11-3-1-16,-10-1 0 0,11 5 0 0,6 3 0 0,-8-2 0 16,6 2 0-16,-5 0 0 0,0 0 0 0,7 0 0 0,-3 4 0 15,-1 4 0-15,4 8 0 0,-7-11 0 0,7-5 0 0,0 22 0 16,0-15 0-16,0 10 0 0,0-13 0 0,0-4 0 0,0 19 0 16,3-19 0-16,1 7 0 0,3-4 0 0,-7-3 0 0,7 6 0 15,0-6 0-15,-5 0 0 0,9 0 0 0,-11 0 0 0,10 0 0 16,-2-4 0-16,-3 1 0 0,3-4 0 0,-8 7 0 0,5-9 0 15,4-7 0-15,-6 9 0 16,-1 2 1-16,-2 5-1 0,0-20 0 0,5 14-1 0,-5 1 1 16,3-3 0-16,-3 8 0 0,3-2 1 0,0 0-1 0,0 1 0 15,5 1 0-15,-8 0 0 0,6-3 0 16,1 3 0-16,0-4 0 0,4 3 0 0,-11 1 0 0,16-2-1 16,-13 2 1-16,4-1 0 0,14 1 0 0,-21 0 0 0,5 0 0 15,4 0 0-15,7 0 0 0,-10 0 1 0,-6 0-1 0,12 0-1 16,3 0 2-16,-8 0-2 0,11 3 2 0,-18-3-1 0,6 0 0 15,15 5 0-15,-14-5 0 0,12 0 1 0,-19 0-1 0,11 4 0 16,9-4 0-16,-13 0 0 0,16 0 0 0,-23 0 0 0,8 0 0 16,12 4 0-16,-13-4 1 0,14 0 0 0,-21 0-1 0,5 5 0 15,13 0 1-15,-8-2 0 0,9-3-1 0,-19 0 0 0,9 6 1 16,7-6-1-16,-9 4 1 0,10-4 0 0,-17 0-1 0,7 4 0 16,-2-4 1-16,17 0-1 0,-19 0 1 0,-3 0-1 0,11 0 0 15,-5 0 1-15,1 0-1 0,2-4 1 0,-9 4-1 0,8-1 0 16,-2-2 0-16,1-3 0 0,-3 5 1 0,-4 1-1 0,3-7 0 15,4 5 0-15,-3-1 1 0,1 1-1 16,-5 2 0-16,4-2 0 0,0 2 0 0,2 0 0 0,1 0 1 16,-7 0-1-16,0 0 0 0,8 0 0 15,-3 0 0-15,-1 0 0 0,-4 0 0 0,4 0 1 16,-1 0-1-16,-1 0 0 0,3 0 0 0,-5 0 0 0,4 4 0 16,-4-4 0-16,3 0 0 0,-3 0 1 0,0 0-1 0,0 0 0 15,0 0 0-15,0 0 0 0,0 0 0 0,0 0 0 0,-3 0 0 16,-6 0 0-16,9-2 1 0,0 2-1 0,-2-2 0 15,-1 1 0-15,3-2 0 0,-8-1 0 0,8 4 0 0,-3-1 1 16,3-5-1-16,-2-1 0 0,2 1 0 0,0 6 0 0,-8-7 1 16,8 1-1-16,-4-2 0 0,4-2 0 0,0 10 0 0,-3-19 0 15,3 12 0-15,-6-9 0 0,6 5 1 0,0 11-1 0,-4-23 0 16,0 3 0-16,-1-2 0 0,1-2 0 0,4 24 0 0,-5-27 0 16,3 3 0-16,-5-4 0 0,3-2 1 0,4 30-1 0,-3-31 0 15,-3-1 0-15,-2-7 1 0,2 2-1 0,6 37 0 0,-3-44 0 16,-4 0 1-16,4-2-1 0,-4 3 0 0,7 43 0 0,-7-39 0 15,0 5 0-15,0-4 1 0,5 2-1 16,2 36 0-16,-9-30 1 0,6-3-1 0,1-1 0 0,-5 4 0 0,7 30 0 16,0-34 0-16,-4 5 0 15,4 3 1-15,0-4-1 0,0 30 0 0,0-25 0 16,-3-1 0-16,3-3 0 0,-6 2 0 0,6 27 0 0,0-29 0 16,0 0-1-16,-4 2 1 0,4 1-1 0,0 26 1 0,0-28 0 15,-5 2 0-15,5 1 0 0,0 3 0 0,0 22 0 0,-2-20 0 16,2 4 0-16,-7-5 0 0,7 11 1 0,0 10-1 0,0-19 0 15,0 10 0-15,0 5 0 0,0-4 0 0,0 8 0 0,0-5 0 16,0-3 0-16,4 4 0 0,-1 0 0 0,-3 4 0 0,0-3 0 16,7 1 0-16,-7 2 0 0,4 0 0 0,-4 0 0 0,3 0 0 15,0 0 0-15,0 0 0 0,1 0 0 0,-4 0 0 0,3 5 0 16,3-1 0-16,2 0 0 0,9 1 0 0,-17-5 0 0,5 4 0 16,13 0 0-16,-11 4 0 0,13-5 0 0,-20-3 0 0,7 8 0 15,16-3 0-15,-15 0 0 0,18 3 1 0,-26-8-1 0,8 6-1 16,15 1 1-16,-2 0 0 0,-1-1 0 0,-20-6 0 15,24 3 0-15,-3 3 0 0,-3-6 0 16,4 0 0-16,-22 0 0 0,17 0 0 0,5 0 0 0,0 0 0 16,1-1 0-16,-23 1 0 0,25-7 0 0,-3 1 0 15,5-1 0-15,1 3 0 0,-28 4 0 0,24-1 0 16,2-2 0-16,2 3 0 0,0 0 1 0,-28 0-1 0,27 0-1 16,7 0 2-16,-4 4 0 0,1 0 0 0,-4 2 0 0,-27-6-1 0,22 4 0 15,3-4 0-15,-8 0 0 0,-17 0 0 0,19 0 0 0,-19 0 0 0,17 0 0 16,-6 0 0-16,13 0 0 0,-24 0 0 0,6 0 0 0,-6 0 0 0,20 0 0 15,-12 0 0-15,-3 0 0 0,13 0 0 0,-18 0 0 0,7 0 1 16,3 3-1-16,0 4 0 0,-3-7 0 0,-7 0 0 0,4 4 0 16,-1-4 0-16,-1 0 0 0,-2 0 0 0,4 0 0 0,-4 0 0 0,0 0 0 15,0 0 1-15,0 0-1 0,0 0 0 0,0-4 0 0,0 4 0 0,0-10 0 16,0-11 0-16,-4 13 0 0,-1-16 0 16,5 24 0-16,-8-21 0 0,-9 0 0 0,11-3 0 0,-1 2 0 0,7 22 0 0,-18-21 1 15,18 0-1-15,-2 14 0 0,-1-17 0 0,3 24 0 0,-8-5 0 16,5-5 0-16,1 2-1 0,2 1 2 0,0 7-1 0,0-8 0 15,0 3 0-15,0 4 0 16,2-5 0-16,-2 6 0 0,7 0 0 0,0 0 0 0,9 7 0 0,-8 10 0 16,-8-17 0-16,23 8 0 0,-12 13 1 15,12 0-2-15,-13-5 1 0,-10-16 0 0,20 18 0 16,-9 3 0-16,10-16 0 0,-12 22 0 0,-9-27 0 0,24 8 0 16,-18 9 0-16,19-13 0 0,-19 1 0 0,-6-5 0 0,7 4 0 15,3-4 0-15,1 0 0 0,-6 0 0 0,-5 0 0 0,12-4 0 16,-5-3 0-16,-1-12-1 0,-4 0 1 0,-2 19 0 0,4-19 1 15,-4-4-2-15,0 2 1 0,0-5-1 0,0 26 1 0,0-26 0 16,0 3-1-16,-6 6 2 0,6 10-1 0,0 7 0 0,0-20 0 16,0 18 0-16,0-3 0 0,0 2-1 0,0 3 1 0,6 0 0 15,2 0 0-15,2 8 0 0,6 11 0 0,-16-19 0 0,8 7 0 16,11 15 0-16,-11-1 1 0,11-3-1 0,-19-18 0 0,7 21 0 16,3-3 0-16,-2-8 0 0,1 10 0 0,-9-20 0 15,8 7 1-15,-2 9-1 0,1-8 1 0,-1-3-1 0,-6-5 0 0,7 9 0 16,1-5 0-16,-2 2 0 0,1-1 0 0,-7-5 0 15,6 4 0-15,2-4 1 0,-2 4-1 0,1-4 0 16,-7 0 0-16,6 0 0 0,6 0 0 0,-7 0 0 0,3 0 0 16,-8 0 0-16,9 0 0 0,-1 0 1 15,11 0-1-15,-11 0 0 0,-8 0 0 0,6 0 0 16,19 0 0-16,-19 0 0 0,13 0 0 0,-19 0 0 0,9 0 1 16,9 0-1-16,-6 5 1 0,7-1-1 0,-19-4 0 0,21 0 0 15,-3 0 0-15,-2 4 1 0,4-4-1 0,-20 0 0 0,16 0 0 16,2 0 0-16,-8 0 1 0,10 0-1 0,-20 0 0 0,17 0 0 15,1 5 1-15,3-5-1 0,-3 0 1 0,-18 0-1 0,18 0 0 16,-1 0 0-16,0 0 1 0,4 0-1 0,-21 0 0 0,15 0 0 16,6 4 0-16,1-4 0 0,-4 3 0 0,-18-3 0 0,25 7 1 15,-4-4-1-15,-6-3 0 0,10 0 0 0,-25 0 0 0,23 4 0 16,-6-4 1-16,4 6 0 0,-1-1-1 0,-20-5 0 0,20 6 1 16,-2-2 0-16,-12-4-1 0,18 4 1 0,-24-4-1 0,7 0 0 15,-1 6 0-15,15-6 2 0,-18 0-1 0,-3 0-1 0,11 0 1 16,-5 0 0-16,1 0-1 0,2 0 1 0,-9 0-1 15,9 0 0-15,-4 0 1 0,3 0-1 16,-5 0 1-16,-3 0-1 0,3-4 0 0,0 2 1 0,0 1-1 16,-3-6 0-16,0 7 0 0,0-6 0 0,0 6 1 15,0-5-2-15,0 2 1 0,0 3 0 0,0-5-1 16,0 2 0-16,0 1-1 0,-3 0-3 0,3 2 5 0,-3-5-7 16,-3 4-2-16,-11-1-5 0,10 1-5 0,7 1 19 0,-16-5-25 15,7-2-11-15,-16-13 1 0,7 11-4 0,18 9 39 0,0 0 0 0</inkml:trace>
  <inkml:trace contextRef="#ctx0" brushRef="#br0" timeOffset="600510.1566">29254 10267 34 0,'0'0'0'16,"-4"0"16"-16,0 6-6 0,4-6-10 0,0 21 7 15,0-14-1-15,0 13 1 0,0-17-1 0,0-3-6 0,0 24 7 16,8-3-1-16,8 3-1 0,-10 1-1 0,-6-25-4 0,21 31 4 16,-1 4-1-16,-13-2-1 0,14 1 1 0,-21-34-3 0,7 29 3 15,-1-3 0-15,0-4 0 0,5 1-2 0,-11-23-1 0,6 21 2 16,2 0-1-16,-8-13 0 0,2 9 1 0,-2-17-2 0,0 6 0 16,0-2 1-16,-2 0-1 0,-6-4 1 0,8 0-1 15,-6 0 1-15,-14-4-1 0,17-13-1 0,-19-5 1 0,22 22 0 0,-19-26-1 16,-1-5 0-16,1-5 0 0,1-5 0 0,18 41 1 15,-8-41 0-15,-15 1 0 0,20 1-1 16,-6 2 1-16,9 37 0 0,-5-32 0 0,-3 4 0 0,5-1 0 16,3 7 0-16,0 22 0 0,0-22 0 15,0-1 1-15,7 5-1 0,2 0-1 0,-9 18 1 0,22-6 0 16,-16-4 0-16,22 5 0 0,-9-4 1 0,-19 9-1 0,25 0 0 16,1 0 0-16,1 0 0 0,3 3 1 0,-30-3-1 0,27 6-1 15,4-1 1-15,-3-1 1 0,-8 5-1 0,-20-9 0 0,16 4 0 16,-7 15 1-16,-4-13-1 0,3 1 1 0,-8-7-1 0,3 19 0 15,-1-16 1-15,-2 16 0 0,0-12-1 0,0-7 0 0,-5 16 1 16,-17-8-1-16,17 9 1 0,-24-10-1 0,29-7 0 0,-18 3 0 16,-3 2 0-16,3-5 0 0,12 5-1 0,6-5 1 0,-25 0-1 15,20 0 0-15,-16-5 0 0,17 5 0 0,4 0 1 0,0 0 0 16,0 0-1-16,0 0 1 0,0 5 0 0,0-5 0 0,4 18-1 16,0-15 1-16,5 18 0 0,13-13 0 0,-22-8 0 0,5 23 0 15,20-15 0-15,-8 19 0 0,2-10 1 0,-19-17-1 0,21 17 1 16,0 3 0-16,-4-1 0 0,-2 3 0 15,-15-22-1-15,9 21 1 0,13 3 0 16,-15-3 0-16,14 0 0 0,-21-21-1 0,2 17 1 0,10-11 0 0,5 19 0 16,-12-22 0-16,-5-3-1 0,9 9 0 15,-4-4 1-15,-1 3 0 0,0-5-1 0,-4-3 0 0,5 0 0 16,-1 0 0-16,-4 0 0 0,8 0-1 0,-8 0 1 0,0-8-3 16,3 8-1-16,0-3-4 0,-3 3-3 0,0 0 11 0,4 0-16 15,-1 8-5-15,-3-2-5 0,0 1 3 0,0-7 23 0,0 4-24 0,0-4 24 0</inkml:trace>
  <inkml:trace contextRef="#ctx0" brushRef="#br0" timeOffset="600965.9731">29965 10761 6 0,'0'0'0'0,"0"0"8"16,-4-2-2-16,4 2-6 0,-7-3 8 16,7-6 0-16,-2 3 1 0,-2 0-1 0,4 6-8 0,-8-7 8 15,5-1-1-15,0 2-1 0,-4-2-1 0,7 8-5 0,-4-5 5 16,2 0 0-16,-1 2 0 0,3-3 0 0,0 6-5 0,-9-2 5 16,9-1-1-16,0 0 0 0,0 0-1 0,0 3-3 0,0-2 3 15,4 0 0-15,4 2-1 0,-2-3 0 0,-6 3-2 0,7-3 1 16,13 0 1-16,-13 1-1 0,11 2 0 0,-18 0-1 0,5 0 1 15,12 0 0-15,-9 0 0 0,9 0 0 0,-17 0-1 0,5 0 1 16,4 5 0-16,-4 1-1 0,-1-4 1 0,-4-2-1 0,4 5 0 16,-1 1 1-16,-3-4-1 0,0 7 1 0,0-9-1 0,0 18 0 15,0-12 0-15,0 15 1 0,-3-15-1 0,3-6 0 0,-8 22 0 16,6-15 1-16,-1 15-1 0,-6-3 0 0,9-19 0 0,0 7 0 16,0 17 0-16,0-19 0 0,9 19 0 15,-9-24 0-15,5 8 1 0,-1 13-1 0,6-18 1 0,10 16 0 0,-20-19-1 0,8 0 1 16,16 3 1-16,-8 1 0 0,5-4 0 15,-21 0-2-15,5 0 2 0,20-2-1 0,-19 0 1 16,19-1 0-16,-25 3-2 0,5-6 1 0,12 3-1 0,-9 1 1 16,-2-1-1-16,-6 3 0 0,8 0-3 15,-2 0-2-15,1 6-5 0,-3 14-7 0,-4-20 17 0,5 6-27 0,-5 10-11 0,0-9-12 0,0-7 50 0</inkml:trace>
  <inkml:trace contextRef="#ctx0" brushRef="#br0" timeOffset="601723.9393">28115 12985 13 0,'0'0'0'15,"0"-3"6"-15,0 1 2 0,0 2-8 0,-7-2 11 16,3 0 0-16,4-1-2 0,0 3 0 0,0 0-9 0,0 0 7 15,0 0 0-15,4 0-2 0,3 0 0 0,-7 0-5 0,5-2 5 16,4 2 0-16,-4 0 0 0,3 0 0 0,-8 0-5 0,17 0 4 16,-11 0 1-16,15 0-2 0,-1 5 1 0,-20-5-4 0,17 4 3 15,11 1 0-15,-5-5-1 0,3 4 0 0,-26-4-2 0,28 4 1 16,5-4 0-16,2 0 0 0,-1 0 0 0,-34 0-1 0,36-1 1 16,-2-2 0-16,-2-1 0 0,1 1 0 0,-33 3-1 15,31-2 0-15,3 0 1 0,-4 2 0 0,1 0 0 0,-31 0-1 16,30 4 0-16,-6 1 1 0,2 0-1 0,-5 1 1 15,-21-6-1-15,23 18 0 0,-6-18 0 0,0 3 0 16,-6-3 1-16,-11 0-1 0,19 0 0 0,-15 0-2 16,6 0 0-16,-2 0-2 0,-8 0 4 0,5 0-8 15,0-2-1-15,-5 1-6 0,4-1-3 0,-4 2 18 0,3 0-20 16,-3 0-3-16,0 0 4 0,22 17-8 0,-22-17 27 0,0 0 0 0</inkml:trace>
  <inkml:trace contextRef="#ctx0" brushRef="#br0" timeOffset="602857.2685">28906 12532 31 0,'0'0'0'0,"0"-2"13"0,-2 2-2 0,-1 0-3 0,3 5-1 0,0-5-7 0,0 7 7 16,5 16-1-16,4-5 2 0,11 4-1 0,-20-22-7 0,5 24 6 15,20 8 0-15,-18 3-1 16,16 6-2-16,-23-41-3 0,17 47 3 0,4-2 0 16,-1 7 0-16,3-1-1 0,-23-51-2 0,25 55 3 15,-2 2 0-15,-2 0 0 0,2 6 0 0,-23-63-3 0,25 63 2 16,-3-2 0-16,2 2 0 0,-7-4-1 0,-17-59-1 0,20 64 2 16,1-12-2-16,-3 2 1 0,-3-8 0 0,-15-46-1 0,12 46 1 15,7-2 0-15,-12-3-1 0,0 0 1 0,-7-41-1 0,16 41 1 16,-13-3-1-16,6-1 0 0,-6-4 1 0,-3-33-1 0,2 28 0 15,-2 1 1-15,5-8-1 0,-2-16 0 0,-3-5 0 0,0 8 0 16,0-6 0-16,0-2 0 0,0 0 1 0,0 0-1 0,-3 0 0 16,-2-2 0-16,0-6 0 0,0-14 0 0,5 22 0 0,-4-24 0 15,-1-2-1-15,-3-3 2 0,-15-8-1 0,23 37 0 0,-6-41-1 16,-16-7 1-16,16 1 0 0,-21-5 0 0,27 52 0 0,-16-50 1 16,7 2-1-16,-17-7 0 0,19-5-1 15,7 60 1-15,-24-58 0 0,2-3-1 0,1-2 1 0,-1 0 0 0,22 63 0 16,-18-65-1-16,-3 0 0 0,13 4 0 15,-15 1 1-15,23 60 0 0,-7-58-1 0,-20 3 1 0,21 3-1 16,-15 1 0-16,21 51 1 0,-18-48 0 16,12 6 0-16,-17 1 0 0,16 6 0 0,7 35 0 0,-20-32 0 15,12 1-1-15,-14 9 0 0,18-2 0 0,4 24 1 0,-20-24 0 16,17 5 0-16,-6-3 0 0,4 4-1 0,5 18 1 0,-7-21 0 16,3-3 0-16,1 4 0 0,3 0 0 0,0 20 0 0,-6-18 0 15,6 12 0-15,-5-3 0 0,5 2 0 0,0 7 0 0,0-6 0 16,0 2 0-16,5-2 0 0,-5 2 0 0,0 4 0 0,3-3 0 15,3-3 0-15,-2 4 0 0,3 1 1 0,-7 1-1 0,5 0 0 16,7 0 1-16,3 0 0 0,-6 3 0 0,-9-3-1 0,9 9 2 16,12 6-2-16,-12-10 1 0,13 17-1 0,-22-22 0 0,9 3 1 15,16 4 0-15,-20 10-1 0,20-17 1 0,-25 0-1 0,6 8 0 16,21-3 1-16,-6 3-1 0,-4-1 1 0,-17-7-1 0,21 7 0 16,6 10 0-16,-1-14 0 0,4 18 1 0,-30-21-1 0,31 5 0 15,7 21 0-15,2-2 1 0,-3-3-1 16,-37-21 0-16,45 24 0 0,-5 0 1 0,4 1-1 0,4-1 0 15,-48-24 0-15,43 28 1 0,2-6-1 0,-2 2 1 16,1 2-1-16,-44-26 0 0,41 24 1 16,4-3 0-16,2 0 0 0,-2-2 0 0,-45-19-1 0,40 21 2 15,3-17-1-15,1 21 1 0,0-7 0 0,-44-18-2 0,42 7 1 16,-6 21 1-16,2-20-1 0,-5 18 0 0,-33-26-1 0,38 7 2 16,0 21-1-16,-5-11 0 0,5 2 0 0,-38-19-1 0,33 18 1 15,-5-11-1-15,2 14 1 0,-7-13-1 0,-23-8 0 0,22 20 0 16,0-14 1-16,-5-1 0 0,5 18-1 0,-22-23 0 0,16 2 0 15,2 5 1-15,-13 15-1 0,11-18 0 0,-16-4 0 0,9 7 0 16,-7-2 0-16,2 3 0 0,3-6 0 0,-7-2 0 0,3 9 0 16,0-4 0-16,1 0 0 0,-4 0 1 0,0-5-1 0,0 0 0 15,0 3 0-15,0 2 0 0,-7 0 0 0,7-5 0 0,-6 7 1 16,-13 0-1-16,14-2 0 0,-11 3 0 0,16-8 0 0,-8 6 0 16,-9 14-1-16,11-16 1 0,-19 14-1 0,25-18 1 0,-20 7 0 15,4 12 0-15,-5-12 0 0,-3 18 0 0,24-25 0 16,-24 7 0-16,4 21-1 0,-3-10 1 0,-1 5-1 15,24-23 1-15,-25 23 0 0,-5 1-1 16,-1 0 1-16,-3-3 0 0,34-21 0 0,-30 25 0 0,-1-1 0 16,1 3 0-16,-1-6-1 0,31-21 1 0,-32 25 0 15,-6-3 0-15,7 2 0 0,1 2 0 0,30-26 0 0,-27 29 0 16,0-2 0-16,6-6 0 0,1 1 0 0,20-22 0 0,-23 22 0 16,6-2 0-16,-1-3 0 0,13-8 0 0,5-9 0 0,-21 18 0 15,13-10 0-15,3-2 0 0,-13 12 0 0,18-18 0 0,-4 0 0 16,-16 4 0-16,17-4 0 0,-4 4 0 0,7-4 0 0,-6 5 0 15,-11-5 0-15,17 5 0 0,-8-5 0 0,8 0 0 0,-5 0 0 16,-4 0 0-16,6 0 0 0,-3 3 0 0,6-3 0 0,-7 0-1 16,4 7-1-16,0-4-1 0,-5-3-1 0,8 0 4 0,-4 4-7 15,-1-4 1-15,-3 5-4 0,5 0-1 0,3-5 11 0,-2 0-15 16,-7 0-4-16,6 0-8 0,1-8-3 0,2 8 30 0,-7-17-34 16,7 17 34-16</inkml:trace>
  <inkml:trace contextRef="#ctx0" brushRef="#br0" timeOffset="603249.9402">29159 12800 30 0,'0'0'0'0,"0"0"13"0,0 0-2 0,9 3-4 0,-9-3-7 16,21 3 6-16,-15 5 0 0,14-3 0 0,-12 2-1 15,-8-7-5-15,16 3 5 0,-9 2-1 0,14-5 0 16,-16 4-2-16,-5-4-2 0,22 0 3 16,-16 0 0-16,14 0 0 0,-12 0-1 0,-8 0-2 0,9-1 2 15,9-6-1-15,-15 3 1 0,7-4-2 0,-10 8 0 0,7-5 1 16,3-4-1-16,-4 8-1 0,6-1-2 0,-12 2 3 0,16 0-7 16,-14 0-5-16,10 5-6 0,-6 15-5 0,-6-20 23 0,7 3-20 0,27 26-8 0,-34-29 28 0</inkml:trace>
  <inkml:trace contextRef="#ctx0" brushRef="#br0" timeOffset="603663.8796">29459 13419 22 0,'0'0'0'0,"0"0"11"0,0 0-11 0,0-1 9 0,0 1-9 0,0 0 6 16,8-2 0-16,2-2-1 0,7 2 1 0,-17 2-6 0,6-2 6 15,5 0 1-15,6 0-2 0,-11 2 0 0,-6 0-5 0,21-2 5 16,-15-1-2-16,19 2-1 0,-20-2 0 0,-5 3-2 0,22-3 1 16,-16 2 0-16,13-1 0 0,-10-3-1 0,-9 5 0 15,5 0 0-15,3-2 0 0,-3 2-3 0,4 0-3 16,-9 0 6-16,9 2-10 0,-2 5-5 0,-4-3-2 0,0 0 0 15,-3-4 17-15,3 5-14 0,2-5-6 0,-5 0 20 0</inkml:trace>
  <inkml:trace contextRef="#ctx0" brushRef="#br0" timeOffset="603959.0118">29516 13301 18 0,'0'0'0'16,"0"0"9"-16,0 0 0 0,0 8 0 0,9 14-1 0,-9-22-8 0,5 9 7 0,3 19 0 0,9-5-1 0,-11 2-2 0,-6-25-4 0,7 21 4 15,14 6-2 1,-21-3 0-16,6-4-1 0,-6-20-1 0,7 18 0 0,-1-12-2 16,2 1-2-16,-2 10-4 0,-6-17 8 0,4 0-11 15,-1 0-3-15,-3 0 1 0,0 0 2 0,0 0 11 0,0 8-18 0,0-8 18 0</inkml:trace>
  <inkml:trace contextRef="#ctx0" brushRef="#br0" timeOffset="604623.7731">29315 13571 15 0,'0'0'0'16,"-24"0"6"-16,19 0 0 0,-25 7 1 0,30-7-7 0,-17 4 8 15,11-1 0-15,-18 3 0 0,4 0 0 0,20-6-8 0,-17 17 7 16,0-12-1-16,10 0-1 0,-17 3-1 0,24-8-4 0,-21 2 3 16,2-2-1-16,-2 5 0 0,-2-5 0 0,23 0-2 0,-21 0 2 15,0 7-1-15,-1-7 0 0,-3 2-1 0,25-2 0 0,-20 0 0 16,-5 4-1-16,2 2 1 0,0-6 0 0,23 0 0 0,-24 3 0 15,3 3 0-15,-2-6 1 0,2 5 0 0,21-5-1 0,-19 3 0 16,-2 1 0-16,-2 1 0 0,2-2 0 0,21-3 0 0,-21 5 1 16,4-1-1-16,-2-4 0 0,-2 5 0 0,21-5 0 0,-16 0 0 15,-3 0 0-15,14 0 0 0,-16 0 0 0,21 0 0 0,-7 0 0 16,1 0 0-16,-2 0 0 0,-8 0 0 0,16 0 0 16,0 0 0-16,-3 4 1 0,-5 0-1 0,8-4 0 15,0 6 0-15,-3-3 0 0,3 1 0 16,0 2 0-16,0-6 0 0,0 5 0 0,0 2 0 15,0-4 0-15,0 4 0 0,0-7 0 0,3 7 0 0,-3 10 0 16,4-17 0-16,0 5 0 0,-4-5 0 0,3 17 0 16,-1-12 0-16,7 14 0 0,-6-14 1 0,-3-5-1 0,7 23-1 15,-4-17 1-15,0 23 1 0,3-9-1 0,-6-20 0 0,8 26 0 16,-2 0 1-16,1-4-1 0,2 5 1 0,-9-27-1 0,12 26 0 16,-5-2 0-16,2 1 0 0,-2 0 0 0,-7-25 0 0,8 23 1 15,1 1 0-15,0 1-1 0,0-4 1 0,-9-21-1 0,5 20 0 16,3 1 0-16,-2-4 1 0,1 5 0 0,-7-22-1 0,7 17 1 15,-4 2 0-15,4 1 0 0,-3-2 0 0,-4-18-1 0,2 8 1 16,1 15 0-16,1-16-1 0,-4 11 0 0,0-18 0 0,5 0 0 16,-5 5 0-16,0-1 1 0,0-4-1 0,0 0 0 0,0 0 1 15,0 0-1-15,0 0-2 0,-5-2 0 0,5 2 2 0,-7-6-4 16,5 1-3-16,-2-2-2 0,4 0-4 0,0 7 13 0,0-10-17 16,0 5-2-16,-7-3 3 0,4 1-4 15,3 7 20-15,0 0 0 0</inkml:trace>
  <inkml:trace contextRef="#ctx0" brushRef="#br0" timeOffset="605120.0748">28430 14449 23 0,'0'0'0'15,"0"-3"10"-15,0 3-10 0,4-5 8 16,-2-5-3-16,5-7-2 0,0 17 0 0,-7 0-3 0,11-2 4 16,-6-2 1-16,16 3 1 0,-13-5 1 0,-8 6-7 0,16-5 6 15,-5-2 0-15,8 0-1 0,1 1 0 0,-20 6-5 0,22-8 4 16,-3 2 0-16,9-1 0 0,-4 5-1 0,-24 2-3 0,23-3 3 15,5 0-1-15,-2 1 0 0,-3-1-1 0,-23 3-1 0,25-2 1 16,-2 2-1-16,-3 0 1 0,3 0 0 0,-23 0-1 0,22 0 1 16,-6 7 0-16,-6-3-1 15,8 0 2-15,-18-4-2 0,7 7 1 0,3-5 0 0,7 2-3 0,-13 4-3 0,-4-8 5 0,2 3-8 16,1 4-6-16,1-4-3 0,-4-3-5 0,0 0 22 16,-7 4-21-16,-26-6 2 0,16 2-1 0,17 0 20 0</inkml:trace>
  <inkml:trace contextRef="#ctx0" brushRef="#br0" timeOffset="605858.9571">28741 14300 11 0,'0'0'0'16,"-18"0"6"-16,13 0-2 0,5 0-4 0,-25 0 6 16,6 0-1-16,11-2 0 0,-11 0 0 0,19 2-5 0,-3-4 6 15,-19-1 0-15,17 5-1 0,-3 0 0 0,8 0-5 0,-21 0 4 16,19 0-1-16,-6 7 0 0,2-1 0 0,6-6-3 16,-7 20 3-16,0-15 1 0,1 12-1 0,2-12-1 0,4-5-2 15,0 17 3-15,-4-9-1 0,-2 9 1 0,6-13-1 16,0-4-2-16,-3 8 3 0,0 9-1 0,-2-13 0 15,0 16 1-15,5-20-3 0,-5 4 2 16,5 19 0-16,-4-17-1 0,4 13 1 0,0-19-2 0,0 18 2 16,0-13-1-16,0 21 1 0,0-4-1 0,0-22-1 0,0 5 1 15,0 22 0-15,0-8 0 0,0-14 0 0,0-5-1 0,0 33 1 16,4-16 0-16,1 0-1 0,-5 4 1 0,0-21-1 16,5 6 1-16,-5-6-1 0,5 24 1 0,-2-6 1 0,0-10-1 0,-3-8-1 0,6 21 2 15,2-14-1-15,1 17 0 0,8-17 0 0,-17-7-1 0,8 26 1 16,8-18-1-16,-9 12 0 0,16-14 0 0,-23-6 0 0,7 6 1 0,-7-6-1 0,24 17 0 15,-7-17 2-15,3 8-2 0,-20-8 0 0,21 5 1 0,-21-5-1 0,17 8 1 16,2-3 0-16,6 3-1 0,-25-8 0 0,20 4 1 0,-20-4-1 0,25 8 1 16,-7-2 0-16,4 0 0 0,-22-6-1 0,24 5 3 0,-24-5-3 0,20 4 1 15,0 1 1-15,0-1 0 0,-20-4-2 0,21 4 0 16,-21-4 0-16,17 0 0 0,4 6 0 0,-3-6-1 0,-18 0 1 0,22 0 1 16,-22 0-1-16,21 0 0 0,-3-6 0 0,4 2 1 15,1 0-1-15,-23 4 0 0,16-20 0 0,9 14 1 0,-5-14-1 16,0 13 1-16,-20 7-1 0,18-25 0 0,-12 7-1 15,14-7 1-15,-20 25 0 0,4-23 0 0,3 0 0 16,4 4 0-16,-6-4 1 0,0 4-1 0,-5 19 0 0,6-23 0 16,-3-1 0-16,0 4 0 0,-3-6 0 0,0 26 0 0,0-25 0 15,0 1 0-15,-3-3 0 0,-3 2 0 0,6 25 0 0,-8-27 0 16,-11 1 0-16,-2-3 0 0,4-2-1 0,17 31 1 0,-27-28-1 16,0-6 1-16,-11 5-1 0,2-2 1 0,36 31 0 0,-42-28-1 15,6 6 0-15,-8-4 0 0,2 9 0 0,42 17 1 0,-40-10-1 16,3-7 0-16,7 17 0 0,2 0 0 0,28 0 1 0,-23 4 1 15,-4 17-2-15,6-2 0 0,0 5 1 0,21-24 0 0,-19 24 0 16,2 4-1-16,0-5 0 0,9 4-2 0,8-27 3 0,-19 21-2 16,15 0-1-16,0-1-1 0,4 0-2 0,0-20 6 0,0 17-8 15,0-9-1-15,0 13-4 0,0-17-2 0,0-4 15 16,8 18-16-16,-6-14-3 0,1 4 2 0,1 11 5 0,-4-19 12 16,5 8-19-16,-5-8 19 0</inkml:trace>
  <inkml:trace contextRef="#ctx0" brushRef="#br0" timeOffset="606390.8674">28721 14562 27 0,'0'0'0'15,"0"-5"11"-15,0 1-2 0,0-2-1 0,2 0 0 0,-2 6-8 0,4-3 6 16,4-1 1-16,9 0-1 0,-12 0 0 0,-5 4-6 0,22-1 5 16,-17-3-1-16,17-3-1 0,-13 2-1 0,-9 5-2 0,21-5 3 15,-14 1-2-15,10 1 1 0,-10 0 0 0,-7 3-2 0,7-4 1 16,-2 0-1-16,4 3 1 0,-4-1-1 0,-5 2 0 16,8-3-1-16,-3 3-4 0,0 0-3 0,-1 0-5 15,-4 0 13-15,3 0-18 0,-3 0-2 0,0 0 2 0,6 20-8 16,-6-20 26-16,0 0 0 0</inkml:trace>
  <inkml:trace contextRef="#ctx0" brushRef="#br0" timeOffset="606646.181">28799 14449 18 0,'0'0'0'0,"3"0"7"15,-3-3 0-15,7 1-2 0,-1 0-1 0,-6 2-4 0,3 0 4 16,1 7 0-16,4 10-1 0,-6-12-1 0,-2-5-2 0,4 17 1 15,3-11 0-15,-1 0-1 0,2 15 0 0,-8-21 0 0,10 4-1 16,-3 12-2-16,-2-8-2 0,7 13-3 0,-12-21 8 0,6 7-10 16,1-1 2-16,-5 13 2 0,3-19-9 0,-5 0 15 0,0 0 0 0</inkml:trace>
  <inkml:trace contextRef="#ctx0" brushRef="#br0" timeOffset="606882.6981">28931 14741 20 0,'0'0'0'16,"0"0"7"-16,0 0-7 0,4 0 8 15,-2 0 0-15,-2 0 1 0,8 0-1 0,-8 0-8 0,4 0 7 16,-2 0 0-16,5-2-1 0,0 0 0 0,-7 2-6 0,2-5 5 16,7-1 0-16,-3-1-2 0,1 3 0 0,-7 4-3 0,17-4 2 15,-13-2 0-15,1 1-2 0,6-4 1 0,-11 9-1 0,11-5 1 16,-8 2-2-16,7 0-2 0,-1-1-4 0,-9 4 7 0,8-1-11 15,-2-1-4-15,1 0-2 0,0 2 0 0,-7 0 17 0,2 0-12 16,3 0 3-16,-5 0-7 0,0 0 16 0</inkml:trace>
  <inkml:trace contextRef="#ctx0" brushRef="#br0" timeOffset="607709.9601">29028 14968 13 0,'0'0'0'15,"0"-7"5"-15,0 7-5 0,-5-8 5 16,1-12 1-16,0 15 1 0,4-3 2 0,0 8-9 0,-5-16 9 15,1 13 0-15,4-4 0 0,0 1-2 0,0 6-7 0,0-1 6 16,0-2-2-16,0 3 0 0,0 0-2 0,0 0-2 0,0 0 3 16,0 0 0-16,0 0 0 0,0 0 1 0,0 0-17 0,0 0 29 15,0 6-12-15,4 2-1 0,-4 9 0 0,0-17-3 0,5 3 2 16,-1 19-1-16,3-5 1 0,0 5 0 0,-7-22-2 0,7 23 2 16,3 0 1-16,-1 2-2 15,8 0 0-15,-17-25-1 0,4 20 1 0,5 4-1 0,0 4 2 16,-4 0-1-16,-5-28-1 0,8 37 1 0,-2-2 0 15,1-3 0-15,-3 0 0 0,-4-32-1 0,4 36 1 0,-2 3 0 16,-2 1 0-16,3 2-1 0,-3-42 0 0,0 41 1 16,0 3 0-16,0 2-1 0,0-8 0 0,0-38 0 0,0 36 1 15,0 3-1-15,0-11 0 0,0 7 1 0,0-35-1 0,0 29 0 16,0 0 1-16,4 0-1 0,0-4 0 0,-4-25 0 0,3 26 1 16,-1-2-1-16,7 0 1 0,-6-2-1 0,-3-22 0 0,2 22 0 15,2 0 1-15,3-4-1 0,-7-13 0 0,0-5 0 0,6 27 0 16,2-19 0-16,-4 11 0 0,1-14 0 0,-5-5 0 0,11 4 1 15,-5 2-1-15,2 1 1 0,-2 0-1 0,-6-7 0 0,4 5 0 16,2-1 0-16,-6-1 0 0,3-3 0 0,-3 0 0 0,4 6 0 16,-4-6 0-16,0 0 0 0,0 4 0 0,0-4 0 0,4 0 0 15,0 0 1-15,-4 0-1 0,0 4 0 0,0-4 0 0,0 0 0 16,0 0 0-16,0 6 0 0,0-6 0 0,0 0 0 16,0 0 0-16,0 0 0 0,0 0 0 15,0 0 0-15,0 3 0 0,0-3 0 0,0 0 0 16,0 0 0-16,0 0-1 15,0 0 1-15,0 0 0 0,0 0 0 0,0 0 1 0,0-2-1 16,0-2-1-16,2 1 1 0,-2 1-2 0,0 2 2 0,0-2-3 0,0 2 3 0,0-2-6 16,0 0-1-16,3 1-4 0,-3 1 11 0,0-8-15 0,0 8 15 0,8-9-17 15,-5-13-5-15,-1-1-1 0,-2 23 23 0,0-30-19 0,0 30 19 0,9-27-27 0,-9 27 27 0</inkml:trace>
  <inkml:trace contextRef="#ctx0" brushRef="#br0" timeOffset="608638.4648">29482 14517 36 0,'0'0'0'16,"0"0"15"-16,0 0-5 0,0 0-5 0,0 0-5 0,0 5 4 15,0-5 0-15,8 0 0 0,-1 4 2 0,-7-4-6 0,7 4 6 16,0-4 0-16,-2 8-2 0,4-3 1 0,-9-5-5 0,9 19 3 15,9-13 1-15,-15 15-1 0,3-1 0 0,-6-20-3 0,11 20 4 16,-2-4-2-16,-1 10 0 0,2-6 1 0,-10-20-3 0,5 22 3 16,17 1-1-16,-15-5 0 0,-2 0-1 0,-5-18-1 0,22 19 1 15,-17-13 0-15,4 14 0 0,0-13 1 0,-9-7-2 0,16 8 1 16,-11-3 0-16,4 2 1 0,9-1-1 0,-18-6-1 0,4 5 1 16,2-5-1-16,4 0 0 0,-4 0 1 15,-6 0-1-15,8-3 0 0,-2-3 1 0,-3-11 0 16,5 11-1-16,-8 6 0 0,0-19 1 0,3 1 0 15,-1-2 0-15,-2-2 0 0,0 22-1 0,0-27 1 16,0-2-1-16,0 0 1 0,0 3 0 0,0 26-1 0,0-23 1 16,0 2 1-16,0 0-2 0,0 4 0 0,0 17 0 0,0-17 1 15,-2-5 0-15,2 5-1 0,0 8 0 0,0 9 0 0,0-20-1 16,0 13 2-16,0-10-1 0,0 9 0 0,0 8 0 0,0-7 1 16,0 0-2-16,0-1 2 0,0 0 0 0,0 8-1 0,0-1 0 15,0-1 0-15,0 2 0 0,0 0 0 0,0 0 0 0,0 0 0 16,2 17 1-16,-2-13-1 0,0 16 1 0,0-20-1 0,0 7 0 15,0 17 0-15,0-17 1 0,0 20-1 0,0-27 0 0,0 19 0 16,0-11 0-16,-5 15-1 0,1-15 2 0,4-8-1 0,0 24 0 16,-4-18 1-16,4 20-1 0,-5-6 0 0,5-20 0 0,0 18 0 15,-4 3 0-15,4-2 0 0,-5-1 0 0,5-18 0 0,0 19 1 16,-6-1-1-16,3 0 0 0,0 1-1 0,3-19 1 16,-7 6 0-16,7 20 0 0,-3-20-1 0,0 11 2 0,3-17-1 15,0 4 1-15,0 1-2 16,-4 2 2-16,4 1-2 0,0-8 1 0,0 2-1 0,-7 4 2 15,7-6-1-15,-3 0 1 0,3 0-1 0,-4 0 1 16,-3 0-2-16,1-3 1 0,-2 0 1 0,8 3-1 0,-6-7 0 16,-1 1-1-16,1-1 2 0,-11-1-1 0,17 8 0 0,-4-9 0 15,0 3 0-15,-1-3-1 0,-16-2 1 0,21 11 0 0,0-7 0 16,-7-12 0-16,1 16 0 0,-3-7 0 0,9 10 0 0,-15-8 1 16,12-10-1-16,-6 11-1 0,-10-13 1 0,19 20 0 0,-6-18-1 15,-16-5 1-15,17 3 1 0,-20-6-2 0,25 26 1 0,-6-20 0 16,-21-3 0-16,19-2-1 0,-12 4 0 0,20 21 1 0,-6-20 0 15,-2 11-1-15,2-9 1 0,3 14 0 0,3 4 0 0,0-5 1 16,-3 3-1-16,3-1 0 0,0 2 0 0,0 1 0 0,-5 0-1 16,5 0 1-16,0 0 0 0,0 0 0 0,0 0 0 0,0 4 1 15,0-4-1-15,5 3 0 0,-5-3 0 0,3 4 0 16,-3 1 0-16,3 1-2 0,3 2 0 0,-6-8 2 0,8 20-7 16,9-15-3-16,-15 16-5 15,20-1-6-15,-22-20 21 0,6 16-28 0,-4-10-3 16,23 25-4-16,-25-31 35 0</inkml:trace>
  <inkml:trace contextRef="#ctx0" brushRef="#br0" timeOffset="609349.0547">28901 16340 13 0,'0'0'0'0,"0"-19"5"0,0 19-5 16,5-8 4-16,0-15 1 0,2 17 0 15,-7-1 1-15,0 7-6 0,3-6 8 0,0-1 0 16,-3 0 1-16,4 6 0 0,-4 1-9 0,3-7 8 15,3 5-2-15,2-3 0 0,-2 0-2 0,-6 5-4 0,7-2 4 16,0 0 0-16,4 1-1 0,8-6 0 0,-19 7-3 0,6-5 4 16,16-3 0-16,-5 2-1 0,-7-1 0 0,-10 7-3 0,26-4 2 15,-4-1 0-15,-3-4-1 0,5 5 2 0,-24 4-3 0,23-9 1 16,8 6 1-16,-3-5 0 0,-1 2-1 0,-27 6-1 0,31-1 2 16,-9-4 0-16,8 4 0 0,-2-1 0 0,-28 2-2 0,28 0 2 15,-1-2 0-15,3 2-1 0,-2 0 1 0,-28 0-2 0,20 0 1 16,2 0 1-16,0 0-1 0,-13 0 0 0,-9 0-1 0,25 0 1 15,-20 0-1-15,13 0 1 0,-11-2-1 0,-7 2 0 0,6 0 0 16,-1 0 0-16,-5 0 0 0,3 0 0 0,-3 0 0 0,0 0-3 16,0 0-2-16,0 0-2 0,-3 0-4 0,3 0 11 0,-18 0-14 15,12 0-4-15,-22 4-4 0,8-1-3 0,20-3 25 16,-28 0-21-16,12 23-10 0,16-23 31 0</inkml:trace>
  <inkml:trace contextRef="#ctx0" brushRef="#br0" timeOffset="609729.0282">29010 16170 24 0,'0'0'0'16,"0"-2"13"-16,5 0-3 0,3 2-2 0,-8 0-8 0,23 0 5 15,-16 24-1-15,16-6-1 0,-5 3 1 0,-18-21-4 0,23 23 4 16,-3 2 0-16,2 3-1 0,-3-1 0 0,-19-27-3 0,24 26 3 15,-1 0-1-15,2 1 1 0,-3-1 0 0,-22-26-3 0,25 23 3 16,-2-1 0-16,2-13-1 0,-6 8 1 0,-19-17-3 0,21 5 2 16,0-1-1-16,-2 2 0 0,6 1 0 0,-25-7-1 0,19 0 1 15,2 0 0-15,-14 0 0 0,12-7 0 0,-19 7-1 0,9-21 1 16,0 0 1 0,0-6-1-16,0-1 2 0,-9 28-3 0,6-29 3 0,1-3-1 0,0-1 1 0,-2-4 0 15,-5 37-3-15,9-33 2 16,-4 3 1-16,3 3-1 0,-5 6 0 0,-3 21-2 0,2-22 2 15,2 4 0-15,1-2 0 0,-5 1 0 0,0 19-2 0,3-7 2 16,0-14-1-16,-3 14 1 0,3-9-2 0,-3 16 0 0,4-8 1 16,-4-1 0-16,0 1-1 0,0 1 0 0,0 7 0 0,0-7 0 15,3-1 0-15,-3 1 0 0,0 5-3 0,0 2 3 0,4 0-7 16,-4-3-5-16,2 1-8 0,1-4-11 0,-3 6 31 0,0-22-34 0,0 1-10 0,0 21 44 16</inkml:trace>
  <inkml:trace contextRef="#ctx0" brushRef="#br0" timeOffset="610601.231">30272 13276 7 0,'0'0'0'16,"0"-1"2"-16,0-3-1 0,0 4-1 0,0-7 1 16,0 4 1-16,0-3 0 0,0 5 1 0,0 1-3 0,0-3 4 15,3 0 0-15,-3 3 1 0,4 0 0 0,-4 0-5 0,5 0 6 16,0 0 0-16,-1 6 1 0,3-6-1 0,-7 0-6 0,2 0 6 15,7 4 0-15,-3-4-1 0,-3 0 1 0,-3 0-6 0,7 0 5 16,-3 0 0-16,-2-3-1 0,1 2 0 0,-3 1-4 0,4-8 3 16,3 4 0-16,0-4 1 0,2 3 0 0,-9 5-4 0,18-6 3 15,-14 3 1-15,5 2 0 0,12-2 0 0,-21 3-4 16,7 0 3-16,13 0 1 0,-13 0-1 0,16 0 0 16,-23 0-3-16,22 0 2 0,-6 4 0 0,4-1 0 0,1 3 0 15,-21-6-2-15,20 0 2 0,7 0 0 16,0-2 0-16,3-3-1 0,-30 5-1 0,31-6 2 15,-1-14-1-15,5 17 0 0,1-14 0 0,-36 17-1 0,42-8 1 16,2 1 0-16,-5-2 0 0,6 4 0 0,-45 5-1 0,43-7 1 16,-5 4 1-16,0 3-1 0,-1 0 0 0,-37 0-1 0,40 5 0 15,-1 0 1-15,0-2-1 0,-1 2 0 0,-38-5 0 0,45 6 1 16,-2-6-1-16,-3 3 1 0,4-3 0 0,-44 0-1 0,38 0 0 16,-2 0 2-16,2-2-2 0,0-5 0 0,-38 7 0 0,33-5 1 15,1-5-1-15,-4 0 0 0,-2-7 7 0,-28 17-7 0,27-2 6 16,1-2 0-16,-6-3 1 0,5 2-8 0,-27 5 1 0,25-8 2 15,-5 5-2-15,-13 1 1 0,14 2-1 0,-21 0 0 0,2-3 0 16,6 3-1-16,-2 0 0 0,-3 0 1 0,-3 0 0 0,3 0 0 16,-3 0-2-16,0 3-3 0,0 2-3 0,0-5 8 0,-6 2-13 15,0-2-7-15,-12 8-7 0,-2-8-15 0,20 0 42 16,-30-8-43-16,-1-9 1 0,31 17 42 0</inkml:trace>
  <inkml:trace contextRef="#ctx0" brushRef="#br0" timeOffset="612029.3459">30367 11430 26 0,'0'0'0'0,"0"0"12"0,0 0-12 0,0 16 9 15,-4-11-5-15,4 15 0 0,0-19-1 0,0-1-3 0,4 0 5 16,-4 6 0-16,5-6 2 0,1 0-1 0,-6 0-6 0,7 0 6 16,-1-6 0-16,5 5-1 0,6-2 0 0,-17 3-5 0,5-3 4 15,17-3 0-15,-5 4-1 0,3 2 0 0,-20 0-3 0,16 0 4 16,4 0-1-16,5 0 0 0,-5 0-1 0,-20 0-2 16,25 0 2-16,-4 0 0 0,4 7 0 15,-1-7 0-15,-24 0-2 0,27 0 1 16,-6 4 0-16,5-4 0 0,-2 0 0 0,-24 0-1 0,20 0 1 15,5 0 0-15,-6 0-1 0,6-3 0 0,-25 3 0 0,24-1 1 16,-1 1-1-16,-4 0 0 0,3 0 1 0,-22 0-1 0,20 4 0 16,-4 0 0-16,-4 16 0 0,6-16 0 0,-18-4 0 0,12 18 0 15,7-10 0-15,-12 17 0 0,0-18 0 0,-7-7 0 0,11 27 0 16,-6-7 0-16,4-2 1 0,-6 3 0 0,-3-21-1 0,3 21 1 16,0 2-1-16,-3 3 1 0,4 3-1 0,-4-29 0 0,3 25 0 15,3 5 1-15,1 5-1 0,0-4 0 0,-7-31 0 0,3 34 0 16,5 0 0-16,-5 4 1 0,3-2-1 0,-6-36 0 0,5 37 1 15,1 7-1-15,-3-6 1 0,1 1 0 0,-4-39-1 0,6 44 0 16,0-10 0-16,-1 7 1 0,-1-2 0 0,-4-39-1 0,0 37 0 16,0 3 1-16,0-1 0 0,0-5 0 0,0-34-1 15,2 36 1-15,1-5-1 0,-3 2 1 0,0 2-1 0,0-35 0 0,4 28 0 16,-4-1 1-16,4 4-1 0,-4-6 0 16,0-25 0-16,0 30 1 0,3-2-1 15,-1 1 0-15,-2-3 0 0,0-26 0 0,0 28 1 0,4 1-1 16,1-3 1-16,-5 3-1 0,0-29 0 0,3 29 0 15,-3-2 0-15,0-1 0 0,0 0 1 0,0-26-1 0,0 25 1 16,0-2 0-16,0-7-1 0,-3-11 0 0,3-5 0 0,-5 21 0 16,1-16 0-16,4 0 0 0,-5-2 1 0,5-3-1 0,-4 0 0 15,0 0-1-15,-1 0 2 0,5 0-2 0,0 0 1 0,0 0 0 16,-4 0 1-16,4 0-1 0,0 5 0 0,0-5 0 0,0 6 1 16,0-3-1-16,4 1 0 0,-4 2 0 0,0-6 0 0,2 4 0 15,1-1 0-15,-3 5 0 0,4-1 0 0,-4-7 0 0,4 17 0 16,-4-11 0-16,0-3 0 0,0 4 0 0,0-7 0 0,0 4 0 15,0 0 0-15,0-4 0 0,-4 0 0 0,4 0 0 0,-4 0 0 16,-1-4 0-16,5-6 0 0,-4-8 0 0,4 18 0 0,0-5-1 16,-5-16 1-16,5 13 0 0,-6-13 0 0,6 21 0 0,-3-8 0 15,0-12 1-15,-4 14-2 16,7 1 1-16,0 5 0 0,0-10 0 0,0 5 0 0,0 4 0 0,-3-5-1 16,3 6 1-16,0-5 0 0,0 3 0 15,0-5 0-15,0 4-1 0,0 3 1 0,0 0 0 0,-3-3-1 16,-2-1 1-16,-1-1 0 0,6 5 0 0,-7-5 0 15,0-2-1-15,-10 6 1 0,14-3 0 0,3 4 0 0,-7-3 0 16,-11-3 0-16,18 5 0 0,-5-1 0 0,5 2 0 0,-4 0 0 16,0 3 0-16,4 6 1 0,-5 9-1 0,5-18 0 0,0 8 1 15,0 12-1-15,0-13 1 0,0 13-1 0,0-20 0 0,0 6 0 16,0 15 1-16,0-14-2 0,2-2 2 0,-2-5-1 0,3 21 0 16,5-18 1-16,-3 2-1 0,4 2 1 0,-9-7-1 0,9 5 1 15,-2-1-1-15,13 1-1 0,-13-5 2 0,-7 0-1 0,7 0 0 16,4 0 0-16,-5-2 1 0,4-5-2 0,-10 7 1 0,6-5 0 15,2-12 1-15,-2 9-1 0,1-8 0 0,-7 16 0 0,4-8 0 16,-1-1 0-16,-1 0 0 0,2 1 1 0,-4 8-1 0,0-9 0 16,0-9-1-16,0 11 1 0,-6-10-1 0,6 17 1 15,-7-7 0-15,-14-3 0 0,18-7 0 0,-16 12 0 16,19 5 0-16,-5-9 0 0,-1 4 0 0,-1 1-1 0,0 4 1 16,7 0 0-16,-7 0 0 0,3 8 0 0,1 10 0 15,3-9 1-15,0-9-1 0,0 22 0 0,-6-15 0 16,6 17 1-16,0-19 0 0,0-5-1 0,0 23 0 15,0-17 0-15,3 14-1 0,0-18 1 0,-3-2 0 0,7 19 1 16,0-19-1-16,0 7 0 0,2-1 0 0,-9-6 0 0,9 5 1 16,10-5-2-16,-13 0 1 0,3 0 0 0,-9 0 0 0,5-2 0 15,3-4 0-15,-3 3 0 0,4-4 0 0,-9 7 0 0,3-7 0 16,3 0 1-16,-6 0-2 0,4-3 1 0,-4 10 0 0,3-7 0 16,-3 0-1-16,3 2 0 0,-3-3 0 0,0 8 1 0,0-2-4 15,0 0 0-15,3 2-3 0,-3 0-4 0,0 0 11 0,3 4-16 16,6-1-7-16,-4 3-7 0,6-6 0 0,-11 0 30 0,7-1-26 15,0 1 6-15,-7 0 20 0</inkml:trace>
  <inkml:trace contextRef="#ctx0" brushRef="#br0" timeOffset="612640.2533">32122 12225 32 0,'0'0'0'0,"3"0"13"0,-3 0-13 0,3 0 11 16,6 5-3-16,-3 0-2 0,-2 12 2 0,-4-17-8 0,3 5 7 16,0 14 1-16,4-11-1 0,0 16 0 0,-7-24-7 0,6 20 6 15,2-3-2-15,-3 6 0 0,4-4-1 0,-9-19-3 0,5 21 2 16,3-3 0-16,1-10 0 0,8 18 0 0,-17-26-2 0,4 5 3 16,2 17 0-16,15-20 0 0,-21 6-1 0,0-8-2 0,7 7 3 15,3-4-1-15,-3-3-1 0,-1 0 1 0,-6 0-2 0,8-2 2 16,-6-6-1-16,1-9 1 0,6 13-1 0,-9 4-1 0,3-26 1 15,-1 10 0-15,6-8-1 0,-5 1 1 0,-3 23-1 0,6-21 0 16,2-6 0-16,-2 3 1 0,-6-3-1 0,0 27 0 0,0-26 0 16,0 0 1-16,3 8-1 0,1-3 0 0,-4 21 0 0,4-18 0 15,-2 9 0-15,-2-15 0 0,7 17 0 0,-7 7 0 16,0-8 0-16,8 6-2 0,-8-1-1 0,5 3-2 16,-5 0 5-16,5 5-10 0,-2 3-4 0,-3 10-7 15,2-2-7-15,-2-16 28 0,0 8-29 16,0 15 6-16,0-4-2 0,0-19 25 0</inkml:trace>
  <inkml:trace contextRef="#ctx0" brushRef="#br0" timeOffset="612977.7183">32533 12603 18 0,'0'0'0'0,"0"0"11"0,0 7 0 0,0 12 0 0,0-19-11 0,0 8 10 15,0 10-2-15,0-10 0 0,0 13 0 0,0-21-8 0,0 6 8 16,0 11-1-16,0-17 0 0,3 4 0 0,-3-4-7 16,4 5 5-16,-1-5 0 0,0 0-1 0,3 0 0 0,-6 0-4 0,9 0 4 15,-1 0-1-15,2-2 1 0,-6-3 0 0,-4 5-4 0,10-6 3 16,-2-3 0-16,-2-1-1 0,0-6 1 0,-6 16-3 0,5-7 2 16,-5-12 0-16,4 11-1 0,-2-13 0 0,-2 21-1 0,0-10 1 31,0-14 0-31,0 15-1 0,0-11 1 0,0 20-1 0,-6-8 0 15,6-13 1-15,-8 15-1 0,2-15 1 0,6 21-1 0,-7-5 0 16,-11-5 1-16,13 0-1 0,-3 4 0 0,8 6 0 0,-20-2 1 16,14 2-1-16,-12 0 0 0,14 7 0 0,4-7 0 0,-5 19-1 15,-13-17-1-15,11 20-2 0,5-3-4 0,2-19 8 0,-4 5-14 16,-3 19-8-16,1-21-11 0,-2 3-2 0,8-6 35 0,-17 0-44 0,17 0 44 0</inkml:trace>
  <inkml:trace contextRef="#ctx0" brushRef="#br0" timeOffset="615975.4412">25316 12918 7 0,'0'0'0'16,"0"7"3"-16,0 19 1 0,0-11 0 0,0-15-4 0,3 7 6 16,-3 13 2-16,4-15-1 0,-4-1-1 0,0-4-6 0,6 6 6 15,-2 12-2-15,3-18-1 0,-1 7 1 0,-6-7-4 0,7 8 3 16,4-2 0-16,-5-1 1 0,4-2 2 0,-10-3-6 0,6 5 6 15,15 0 0-15,-14-1 1 0,0-1-1 0,-7-3-6 0,7 0 5 16,-1 7 0-16,1-7-2 0,-1-4 0 0,-6 4-3 0,4-3 2 16,4-2 0-16,-8-2 0 0,2 1-1 0,-2 6-1 15,3-20 1-15,-3 15-1 0,4-3 1 0,-4-8 0 0,0 16-1 16,0-7 0-16,0-2 1 16,0-12-1-16,0 16 0 0,0 5 0 0,-4-18 1 15,-1 10-1-15,-3-13 0 0,2 13 0 0,6 8 0 0,-7-18 0 16,0 12 1-16,-10 1-1 0,14-3 0 0,3 8 0 0,-8-6 0 15,3 2 1-15,-3 1-1 0,2 3 1 0,6 0-1 0,-7 0 1 16,0 6 0-16,1-1 0 0,2 19-1 0,4-24 0 0,-5 4 1 16,5 24 0-16,0-6 0 0,0-1-1 0,0-21 0 0,0 24 1 15,0-4 0-15,5-3-1 0,-1 1 1 0,-4-18-1 0,3 7 1 16,3 18 1-16,1-20-1 0,-1 12 0 0,-6-17-1 0,12 6 0 16,4 0 0-16,-9 11 1 0,3-17-1 0,-10 0 0 0,16 7 1 15,-8-7-1-15,-2 0 1 0,5 0-1 0,-11 0 0 0,5 0 0 16,4-7 1-16,-9-10-2 0,3 8 2 15,-3 9-1-15,0-22 0 0,3 1 1 0,-3 4-1 0,0-1 0 0,0 18 0 16,0-20 0-16,-6-1 0 0,-3 2 0 0,-9 0 1 16,18 19-1-16,-4-19 0 0,-4 14 0 0,-11-18 0 0,16 16 1 0,3 7-1 15,-9-7 0-15,-9 3 0 0,14 3 0 0,-4 1 1 0,8 0-1 16,-6 3 0 0,3 6 1-16,-4 11 0 0,7-12 0 0,0-8-1 0,-3 24 1 0,3-3 0 15,0 5 0-15,0-4 0 0,0-22-1 0,6 19 1 16,1 0 0-16,-1-13-1 0,2 18 0 0,-8-24 0 0,7 2 0 15,-1 3 0-15,3 2 1 0,0-7-1 0,-9 0 0 0,6 0 1 16,1-7-1-16,0-15-1 0,-5 3 1 0,-2 19 0 0,4-22 0 16,-4 2-1-16,0-1 1 0,0-1-2 0,0 22 2 0,-6-26-3 15,-1 5-3-15,0 1-5 0,-10 3-6 0,17 17 17 0,-3-8-27 16,-14-13-10-16,-4 1 5 0,15 17 3 0,6 3 29 0,0 0 0 0</inkml:trace>
  <inkml:trace contextRef="#ctx0" brushRef="#br0" timeOffset="616410.7793">24608 11539 33 0,'0'0'0'16,"0"0"14"-16,0 8-4 0,0-8-10 0,3 21 9 16,4 0 0-16,14-4 1 0,-5 10-1 0,-16-27-9 0,21 28 8 15,3 8-2-15,3 6 0 0,-5-1-1 0,-22-41-5 0,30 49 4 16,-2-6-1-16,0 3 0 0,-1-4-1 0,-27-42-2 0,23 38 2 16,5-1 0-16,-12-9 0 0,5-3 0 0,-21-25-2 0,21 19 1 15,-16-12 1-15,16 10-1 0,-17-17 0 0,-4 0-1 0,6 0 0 16,1-2 1-16,-3-6 0 0,-1-19 0 0,-3 27-1 0,2-21 0 15,-2-2 1-15,0-9 0 0,0-1 0 0,0 33-1 0,0-33 1 16,0-1-1-16,-2 2 2 0,2 3-2 0,0 29 0 0,0-28 1 16,0 0 0-16,0 2 0 0,0 2-1 15,0 24 0-15,0-25 0 0,0 6 1 0,0-4-1 0,0 3 0 16,0 20 0-16,0-7 0 0,0-17 0 0,2 18 0 16,2-2 0-16,-4 8 0 0,0-18 1 15,5 18-2-15,-5-3 0 0,3-3-1 0,-3 6 2 0,0-3-3 16,2-1-2-16,3 0-2 0,-5 4-2 0,0 0 9 0,3 8-16 15,3-4-7-15,-2 18-9 0,-1-15 4 0,-3-7 28 0,0 35-30 0,0-35 30 0</inkml:trace>
  <inkml:trace contextRef="#ctx0" brushRef="#br0" timeOffset="616679.0656">25215 11954 14 0,'0'0'0'16,"0"8"10"-16,5 10 0 0,-5-18-10 0,11 17 10 0,9 4 1 0,-20-4 0 0,7 7 1 0,-7-24-12 0,6 19 10 15,2 4-1-15,-4 2-2 0,-1-4-1 16,-3-21-6-16,7 23 4 0,-4-6 0 0,0 4-1 16,-1-15 0-16,-2-6-3 0,5 22 2 15,-1-16-1-15,-4-1-1 0,3 3 1 0,-3-8-1 0,0 5-2 16,3-5-3-16,-3 0-4 0,0-3-9 0,0 3 18 0,3-21-26 0,-3-1-1 0,4 5-6 0,-4 17 33 15</inkml:trace>
  <inkml:trace contextRef="#ctx0" brushRef="#br0" timeOffset="616912.4431">25173 11509 74 0,'0'0'0'0,"-3"0"33"0,-3 0-27 0,6 3-11 0,0-3 5 0,0 21-19 0,0-21 19 0,0 0-33 16,0 0-15-16,0 0 48 0</inkml:trace>
  <inkml:trace contextRef="#ctx0" brushRef="#br0" timeOffset="631639.3656">28622 9694 40 0,'0'0'0'0,"-26"-31"23"0,26 31-23 0,-31-29 13 16,1-8-6-16,6 8-2 0,-4 22-2 0,28 7-3 0,-19-20 2 16,-2 11 0-16,0-13 0 0,15 3 0 0,6 19-2 0,-20-16 2 15,13-2 0-15,-17 8 0 0,3-11 0 0,21 21-2 0,-16-6 3 16,-4-4-1-16,-1-1 0 0,-2 6 0 0,23 5-2 0,-27-2 2 15,7 2 0-15,-7-6-1 0,-4 6 0 16,31 0-1-16,-30 0 1 0,-9 0-1 0,5 0 1 0,-2 6-1 16,36-6 0-16,-41 5 1 0,-1 3-1 15,3-3 0-15,-9 3 0 0,48-8 0 0,-44 5 1 16,-3 12-1-16,-5-17 0 0,2 20 0 0,50-20 0 0,-51 3 1 16,-2 23-1-16,-3-9 0 0,-1 0 1 0,57-17-1 0,-57 18 0 15,-1-12 0-15,-3 18 0 0,0-17 0 0,61-7 0 0,-67 28 0 16,1-12 1-16,3 4-1 0,-5 1 0 0,68-21 0 0,-66 19 0 15,-4 7 0-15,0-3 1 0,-5 3-1 0,75-26 0 0,-78 21 1 16,3 2-1-16,3 5 1 0,2 0-1 0,70-28 0 0,-68 31 0 16,4 0 0-16,-8 0 1 0,9 4 0 0,63-35-1 0,-65 30 1 15,0 5 0-15,7-1-1 0,2 3 0 0,56-37 0 0,-58 35 1 16,-1-1-1-16,6 2 0 0,1-3-1 0,52-33 1 0,-47 35-1 16,0 0 0-16,3 5 1 0,-1-6 0 0,45-34 0 0,-40 34-1 15,0 1 2-15,-4-6-1 0,0 5 0 0,44-34 0 0,-41 30 0 16,-3 2 0-16,7-5 0 0,-4 1 0 15,41-28 0-15,-34 27 0 0,-3 0 0 0,-1 2 0 0,7 0 0 16,31-29 0-16,-40 26 0 0,5 1 0 0,-1 0 0 16,2 1 0-16,34-28 0 0,-37 27 0 15,0 2 0-15,-2-2 0 0,3 1 1 0,36-28-1 0,-38 26 0 16,2-3 0-16,6 4 1 0,-4 0-1 0,34-27 0 0,-27 24 1 16,-1 0-1-16,5 0 0 0,-1 0 0 0,24-24 0 0,-20 22 1 15,12-1-1-15,-16-3 0 0,20 4 0 0,4-22 0 0,-16 17 0 16,10-1 0-16,2 5 0 0,-3-5 0 0,7-16 0 0,-3 8 0 15,0 18 0-15,-5-19 0 0,3 19 0 0,5-26 0 0,-9 17 0 16,7 3 0-16,-1-2 0 0,-4 5 0 0,7-23 0 0,-6 25-1 16,2-2 2-16,-3 3-1 0,3-3 0 0,4-23 0 0,-6 24 0 15,3 4-1-15,3 0 2 0,-5-2 0 0,5-26-1 0,-2 29 0 16,-4-2 1-16,6 5-2 0,-6-1 2 0,6-31-1 0,-2 31 0 16,-5-1 0-16,4 1 0 0,3 0 0 0,0-31 0 0,-4 27 0 15,4 6 0-15,-6 0 0 0,6 0 0 0,0-33 0 0,0 37 0 16,0-2 0-16,0 2 0 0,0 0 0 0,0-37 0 15,0 38 0-15,0 0 0 0,4 4 1 0,2-2-1 16,-6-40 0-16,7 40 0 0,4-6 0 0,5 2 0 16,-10-4 0-16,-6-32 0 0,7 38 0 15,14-3 0-15,-16 3 0 0,20-2 0 0,-25-36 0 0,7 40 0 16,17 2 0-16,-7 2 0 0,-1 0 1 0,-16-44-1 0,21 44 0 16,3 1 0-16,-4-1 1 0,4 2-1 0,-24-46 0 0,24 48 0 15,-4-5 0-15,3 3 0 0,3 2 1 0,-26-48-1 0,29 49 0 16,-2-1 1-16,0-1-1 0,-1 1 0 0,-26-48 0 0,28 46 0 15,2 0 0-15,-2 0 0 0,3 0 0 0,-31-46 0 0,27 46 1 16,-1 0-2-16,0 2 2 0,2 0-1 0,-28-48 0 0,28 46 0 16,-1 0 0-16,-4 0 0 0,2-5 0 0,-25-41 0 0,23 39 1 15,1 5-1-15,0-5 1 0,-4 2-1 0,-20-41 0 0,22 46-1 16,-3-2 1-16,1-1 0 0,-3-1 0 0,-17-42 0 0,19 42 0 16,-11 2 1-16,15-1-1 0,-16 0 0 0,-7-43 0 0,21 44 0 15,-11 3 1-15,7-2-1 0,-14-2 1 0,-3-43-1 0,10 48 0 16,8-6 1-16,-13 2-2 0,17 3 2 0,-22-47-1 15,3 41 0-15,16-1 1 0,-11 0 0 0,19-7-2 16,-27-33 1-16,7 38 0 0,16-1-1 0,-2-3 2 16,3 0-1-16,-24-34 0 0,20 33 1 15,7 1-2-15,-4 1 1 0,5 1 0 0,-28-36 0 0,30 33 1 16,1-4-1-16,-4-2 0 0,7 2 0 0,-34-29 0 0,30 26 0 16,4 4 0-16,-1-3 0 0,1 0 0 0,-34-27 0 0,35 27 0 15,-1 3 0-15,-4-3 0 0,8 0 0 0,-38-27 0 0,33 29 0 16,1-3-1-16,-1 4 0 0,6 3 1 0,-39-33 0 0,34 29 0 15,2 0 1-15,2 5-1 0,-2-8 0 0,-36-26 0 0,44 25-1 16,-2-3 1-16,6-1 0 0,-2 4 0 0,-46-25 0 0,47 19 0 16,-3 5 1-16,4-7-1 0,0-1 0 0,-48-16 0 0,51 19 0 15,-3-13 0-15,-5 21 0 0,-2-6 0 0,-41-21 0 0,43 18 0 16,-5 6 0-16,3-4 0 0,2 4 0 0,-43-24 0 0,41 24 0 16,4 0 0-16,-1-2 1 0,0 1-2 0,-44-23 1 0,44 25 1 15,4 1-1-15,1-4-1 0,3 10 2 0,-52-32-1 0,54 24 0 16,1-6 0-16,2 4 1 0,-1-16-1 0,-56-6 0 0,61 7 1 15,0 15-1-15,0-17 0 16,9 12 0-16,-70-17 0 0,64 0-1 0,4 6 2 16,-4 2-2-16,0-3 2 0,-64-5-1 0,63 20 0 0,-2-20 0 15,-5 6 0-15,1 10-1 0,-57-16 1 0,52 6 1 16,5 11-2-16,-4-12 1 0,2 15 0 0,-55-20 0 0,55 4 0 16,-1 4 0-16,-1 9 0 0,-1-17 1 0,-52 0-1 0,57 7 0 15,1 15 2-15,-1-22-1 0,-2 0 0 0,-55 0-1 0,58 0 2 16,-1 0-2-16,-3 5 0 0,0-5 0 0,-54 0 0 0,57 0 0 15,-5-4-1-15,-2 0 1 0,5 3-1 0,-55 1 1 0,48 0 1 16,-1-3-1-16,-3-2 1 0,0 1-1 0,-44 4 0 0,39-4 0 16,0 2 0-16,1-1 0 0,-3-4-1 0,-37 7 1 0,42-7 0 15,-6 1 0-15,2-1 0 0,1 3 0 0,-39 4 0 0,45-2 0 16,-7 0 1-16,5-5-1 0,-2 1 0 0,-41 6 0 0,43-7 0 16,0-11 0-16,-3 16 0 0,-1 0 0 0,-39 2 0 0,46-7 1 15,-2 1 0-15,3-1 1 0,-3-12-2 0,-44 19 0 0,47-7 0 16,-3-12 0-16,1 12 0 0,2-15 0 0,-47 22 0 0,41-20 0 15,3 3 0-15,-1-4 0 16,1 0 0-16,-44 21 0 0,44-10 0 0,0-18 1 0,-2 7-1 16,2 13 0-16,-44 8 0 0,44-28 1 15,-5 8-1-15,0 0 0 0,-3-4 0 0,-36 24 0 0,38-16 0 16,-2-7 1-16,3 4-1 0,-5-2 0 0,-34 21 0 0,40-17 0 16,0 7 0-16,2-11 1 0,-2 12-1 0,-40 9 0 0,40-25 0 15,-1 16 0-15,0-19 0 0,-1 21 0 0,-38 7 0 0,40-22 1 16,-2-4-2-16,3 6 1 0,-2-7 5 0,-39 27-5 0,42-23 4 15,-6-2 1-15,-1 5 1 0,1 0-6 0,-36 20 0 0,34-25 1 16,2 4-1-16,-6-3 0 0,1 1 0 0,-31 23 0 0,30-21-1 16,1-2 2-16,3 4-1 0,-2-4 0 0,-32 23 0 0,31-20 1 15,3 0-1-15,-4-6-1 0,1 2 1 0,-31 24 0 0,34-24 1 16,0 1-1-16,2-2 1 0,-1 0-2 0,-35 25 1 0,37-27 0 16,-3-1 0-16,-1-3-1 0,-1 1 1 0,-32 30 0 0,29-29 0 15,-5-3-1-15,7 8 1 0,-6-5 0 0,-25 29 0 0,30-27 0 16,-8-2 1-16,12-5-2 0,2 6 1 0,-36 28 0 0,34-29 1 15,2-1-1-15,-9 6 0 0,1-4 0 16,-28 28 0-16,27-28 0 0,4 3 0 0,-9-3 0 16,8 3 0-16,-30 25 0 0,35-27 0 0,-5 1 1 15,5-1-2-15,-2-4 9 0,-33 31-8 0,31-29 7 16,5-2 1-16,2 4 0 0,-21 21-8 0,-17 6 0 0,25-25 1 16,-6 15-1-16,9-16 0 0,-5 6 0 0,-23 20 0 0,27-22 0 15,-2 1 0-15,5-4 0 0,1 1-1 0,-31 24 1 0,25-23 0 16,-1 0-1-16,4-2 1 0,-5 2 1 0,-23 23-1 0,25-23 0 15,-3 2 0-15,0-1 0 0,-3-3 0 0,-19 25 0 0,21-28-1 16,0 6 1-16,-2-1 0 0,-2-6 1 0,-17 29-1 0,21-24 0 16,-3-1 0-16,-2-4 0 0,-6 5 0 0,-10 24 0 0,21-25 0 15,-16-1 0-15,4-1 0 0,-4 4 1 0,3-2-1 0,-8 25 0 0,5-29-1 16,-1 0 2-16,0 0-1 0,-4 29 0 0,4-29 0 16,-4 0 1-16,3-3-1 0,0 0 1 0,-3-1-1 0,0 33 0 0,0-32-1 15,0 3 2-15,0-6-1 0,0 35 0 0,-6-35 0 16,6 4 1-16,-4-3-1 0,0 3 0 0,-2 1 1 15,6 30-1-15,-3-34 0 0,-5 3 0 0,3-3 0 0,-17 5 0 16,22 29 0-16,-3-32 0 0,-15-3 1 0,13 3-1 16,-13-2 1-16,18 34-1 0,-7-31 0 15,-12-1 0-15,11-2 1 0,8 34-1 0,-19-31 1 0,19 31-1 0,-9-34 1 16,-13 2 0-16,15-2 0 0,-19-1-1 0,26 35 0 0,-18-37 0 16,-3 3 0-16,15-2 1 0,-19 0-1 0,25 36 0 0,-19-34 0 15,-1 1 0-15,-2-4 1 0,6 5-1 0,16 32 0 0,-23-34 1 16,4 0-1-16,0 2 0 0,-1-1 1 0,20 33-1 0,-16-38 0 15,-2 6 1-15,-20-33-1 0,8 6 1 0,30 59-1 0,-23-53 0 16,-1 9 0-16,8 4 1 0,-2 1-1 0,18 39 0 0,-21-36 0 16,4-1-9-16,0 4-1 0,1 3 1 0,16 30 9 0,-17-35-8 15,9 3 8-15,-18-2 1 0,5-3-1 0,21 37 0 0,-19-34 1 16,-2-2-1-16,-4 2 0 0,10-2 0 0,15 36 0 0,-21-39 0 16,0-1 0-16,2 6 0 0,-2 2 0 0,21 32 0 0,-21-29 0 15,2-2 0-15,-15-4 0 0,-5 2 0 0,39 33 0 0,-33-38 1 16,-4 8-1-16,13-4 1 0,-1 5-1 0,25 29 0 0,-30-34 0 15,0 6-1-15,-4 0 2 0,3 1-1 0,31 27 0 16,-33-30 0-16,0 5 1 16,-2-3-2-16,1 0 1 0,34 28 0 0,-40-26 1 15,9-6 0-15,-3 1-1 0,3 0 0 0,31 31 0 0,-30-30 0 16,3-4 0-16,-7 5 1 0,12-5-1 0,22 34 0 0,-28-35 0 16,0 2 0-16,1-2 0 0,-3 3 0 0,30 32 0 0,-31-31 0 15,-3 4 0-15,7-1 0 0,-3 1 0 0,30 27 0 0,-23-27 1 16,-8-2-1-16,4 4 0 0,-1-1 0 0,28 26 0 0,-31-27-2 15,4 3-6-15,2 0 1 0,-7 0-1 0,32 24 8 0,-26-20-5 16,-1-2 6-16,-4 1 0 0,6 1 1 0,25 20-2 0,-26-24 1 16,-4 0 0-16,3 4 0 0,-4-2 0 0,31 22-1 0,-25-21 1 15,-8 3 0-15,2 2-1 0,-2-5 0 0,33 21 0 0,-34-20 0 16,7 0 0-16,0-1 0 0,2 2 0 0,25 19 0 0,-25-20 0 16,0 1 0-16,-2-5 0 0,-4 4 0 0,31 20 0 0,-26-16 0 15,-1-3 0-15,-1-1 1 0,-2 3-1 0,30 17 0 0,-34-18 0 16,-4-1 0-16,5 14-1 0,0-21 2 0,33 26-1 0,-35-5 0 15,-3-20 0-15,-2 16 0 0,6-10 1 0,34 19-1 16,-33-10-1-16,-1-10 1 16,4 14 0-16,-12-16 1 0,42 22-1 0,-33-7 0 15,-5-16 0-15,2 18 0 0,2-18-1 0,34 23 1 0,-39-5 1 16,8-21-2-16,-2 18 2 0,3-9-2 0,30 17 1 0,-34-7-2 16,4-1 1-16,-4-11 0 0,2 14 1 0,32 5 0 0,-29-8 0 15,-1-10 0-15,-2 18 0 0,3-10 0 0,29 10 0 0,-28-9 0 16,-2-10 0-16,3 16 0 0,-1-7 0 0,28 10 0 0,-30-17 0 15,2 11 0-15,-5-13 0 0,2 15 0 0,31 4 0 0,-30-9 1 16,2-9-1-16,-3 14 0 0,4-3 0 0,27 7 0 0,-29-5 0 16,-6-3-1-16,4 3 1 0,-1-3 0 0,32 8 0 0,-31-4 0 15,-6-3 1-15,2 2-1 0,-5 3 0 0,40 2 0 0,-38-7 0 16,2 1 0-16,1-2 0 0,-1 2 0 0,36 6 0 0,-42-5 0 16,2 2 0-16,0 0 1 0,-2 0-2 0,42 3 1 0,-44-7 0 15,5 7 0-15,-6-3 0 0,2 1 0 0,43 2 0 0,-45-3-1 16,4 3-1-16,-7-2 0 0,4 2 1 0,44 0 1 0,-44 0 1 15,4-3 0-15,0 3 0 0,-2 0-1 16,42 0 0-16,-40 0 1 0,0 0-1 0,2-4 0 16,1 3 0-16,37 1 0 0,-37-7 0 0,2 6 0 15,-1-1 0-15,2 1 0 0,34 1 0 0,-34-3 0 16,-1-2 0-16,2 3 0 0,-4 0 0 0,37 2 0 0,-31-1 0 16,-9-2 0-16,10 1-1 0,-4 2 0 0,34 0 1 0,-36 0-4 15,6 0-7-15,8 5-9 0,1 12-21 0,21-17 41 0,-37 7-54 16,-5 18 4-16,42-25 50 0</inkml:trace>
  <inkml:trace contextRef="#ctx0" brushRef="#br1" timeOffset="1.56336E6">22744 3781 8 0,'0'0'0'0,"7"-7"2"16,0-1 0-16,0-11 0 0,9 14 1 0,-16 5-3 0,0-3 3 15,0 1 0-15,4-1-1 0,0-1 0 0,-4 4-2 0,2-7 2 16,2 0 1-16,3 1-1 0,-2-2 1 0,-5 8-3 0,9-3 4 16,-4-1-1-16,3-2 0 0,-2 4-1 0,-6 2-2 0,7-6 2 15,1 2 0-15,-2 1-1 0,1 1 1 0,-7 2-2 0,3-1 2 16,5-3 0-16,-8 4 0 0,3-3 0 0,-3 3-2 0,3-1 2 16,-3-2 0-16,0 2-1 15,0 1 2-15,0 0-3 0,0 0 3 0,0 0-1 0,0 0 1 16,-6 0-1-16,6 0-2 0,0 0 2 15,-5 0 0-15,5 0 0 0,0 0-1 0,0 0-1 0,0 0 0 16,0 0 1-16,0 0-1 0,0 0-1 0,5 0 2 16,-5 0 0-16,0 0 0 0,0 0 1 0,0 0-2 0,0 0 1 15,0-2 0-15,0 0 1 0,0-1 0 0,0 3-2 0,0-2 2 16,0-1 0-16,0 2 1 0,0-1-1 0,0 2-2 0,0 0 2 16,-5 0 0-16,5-2 0 0,-3 2 0 0,3 0-2 0,0-4 2 15,0 4 0-15,0 0-1 0,0 0 0 0,0 0-1 0,0 0 2 16,0-1-2-16,0-2 2 0,0 1-1 0,0 2-1 0,0-3 2 15,0-1 0-15,0 0-1 0,3 0 2 0,-3 4-3 0,5-1 2 16,-5-3 1-16,0 1-1 0,0-4 0 0,0 7-2 0,0-7 1 16,0 1 0-16,3-2 0 0,0 2 0 0,-3 6-1 0,0-5 1 15,2-2 0-15,-2 0-1 0,5 1 1 0,-5 6-1 16,0-21 1-16,3 15 0 16,0-10 0-16,0 7 0 0,-3 9-1 0,4-18 0 0,0 11 1 0,3-13-1 0,-5 13 1 15,-2 7-1-15,4-9 0 0,3-10 0 16,-4 18 2-16,0-6-2 0,-3 7 0 0,3-6 0 15,2-2 1-15,-2 3-1 0,-1 1 0 0,-2 4 0 0,5-8 0 16,-2-1 0-16,0 1 0 0,4-11 0 0,-7 19 0 0,7-6 1 16,-1-3 0-16,-2-10-1 0,3 9 0 0,-7 10 0 0,6-18 1 15,2 12-1-15,-3-14 1 0,6 11 1 0,-11 9-2 0,3-15 0 16,8 9 0-16,-1-14-1 0,-3 15 1 0,-7 5 0 0,10-19 1 16,7 13-1-16,-11-4 1 0,5 5-1 0,-11 5 0 0,6-8 0 15,15 3 0-15,-17-3 0 0,1 4 0 0,-5 4 0 0,11-1 1 16,-4-3-2-16,3 4 1 0,-3 0 1 0,-7 0-1 0,7 0-1 15,3 5 2-15,-1 2-1 0,-1 0-1 0,-8-7 1 0,10 22-1 16,-3-18 0-16,0 21 1 0,-1-6 0 0,-6-19 0 0,6 20 0 16,2 9 0-16,-4-1 1 0,-1 5 0 15,-3-33-1-15,0 35 1 0,3 5 0 0,-3-2-1 0,0 1-1 16,0-39 1-16,0 41 1 0,-3-7-2 0,-4 5 1 0,-13-5 1 0,20-34-1 16,-7 30 0-16,-18 3 0 15,6 2 0-15,2-2-1 0,17-33 1 0,-17 38 1 0,-4 1 0 16,1-3-1-16,-3-9 0 0,23-27 0 0,-24 24-1 15,-4-3 1-15,4-4 0 0,-2 5 0 0,26-22 0 0,-25 16-1 16,6-8 2-16,-5-3-1 0,4 3 0 0,20-8 0 0,-17 4 1 16,0-4-1-16,10 0 0 0,-13-2 0 0,20 2 0 0,-3-7 0 15,-6-1 0-15,-9-2-1 0,18 1 1 0,0 9 0 0,-8-8 0 16,1-2 0-16,7 6 1 0,0-16-2 0,0 20 1 0,4-5-1 16,-1-2 1-16,5 0 0 0,1 0 1 0,-9 7-1 0,9-8 0 15,10-12 0-15,-13 19-1 0,12-7 1 0,-18 8 0 0,9-7 0 16,12 3 0-16,-11-3 0 0,13 0 1 0,-23 7-1 0,17-8 0 15,4 7 0-15,-4-3-1 0,3 1 1 0,-20 3 0 0,21-4 0 16,-15 4-1-16,18 0 1 0,-17 20 0 0,-7-20 0 0,19 7 0 16,-11 13 0-16,-2-4 1 0,5-6-1 0,-11-10 0 0,6 23-1 15,5-3 1-15,-1-4 1 0,7-7-1 0,-17-9 0 16,5 22 1-16,4-14-1 0,11-2-1 0,-14 1 1 16,-6-7 0-16,21 7-1 0,-16 0 1 0,20-5 1 15,-19-2-1-15,-6 0 0 0,25 6 0 0,-15-6 0 16,10 0 1-16,-10 0-1 0,-10 0 0 0,21 0 1 15,-16 0 0-15,17 0 0 0,-15 0-1 0,-7 0 0 0,10-3 0 16,-4 0 1-16,15 2-1 0,-17 0 0 0,-4 1 0 0,6-2 0 16,1-1 0-16,-1 3 0 0,-3-2 0 0,-3 2 0 0,4-5 0 15,0 3 0-15,0 0-1 0,-4-1-3 0,0 3 4 0,2 0-7 16,2-2-5-16,-1 2-7 0,4-6-8 0,-7 6 27 0,2-5-39 0,3-20-2 0,-5 25 41 0</inkml:trace>
  <inkml:trace contextRef="#ctx0" brushRef="#br1" timeOffset="1.5639E6">23994 3334 36 0,'0'0'0'15,"-23"0"16"-15,-2 0-4 0,2 0-3 0,23 0-9 0,-20 0 9 16,13 0-2-16,-13 0 0 0,16 0-1 0,4 0-6 0,-17 0 5 16,11 0-1-16,-11 0 0 0,9 3 0 0,8-3-4 0,-19 6 3 15,12 13 1-15,0-14-1 0,-10 20 0 0,17-25-3 0,-3 18 3 16,-5 2-1-16,-9 0 0 0,11 3-1 0,6-23-1 0,-7 29 2 16,1 4 0-16,-1 2 0 0,3 0 0 0,4-35-2 0,-3 29 1 15,3 4 0-15,0-1 0 0,0-1-1 0,0-31 0 0,3 33 1 16,1-1-1-16,7-1 1 0,12 3 0 0,-23-34-1 0,7 27 0 15,23-1 1-15,-6-10 0 0,3-11 0 0,-27-5-1 0,26 19 0 16,2-19 1-16,-4 2-1 0,2-2 0 0,-26 0 0 0,28 0 1 16,0-2 0-16,-1-9-1 0,-5-13 2 0,-22 24-2 0,25-26 1 15,-1-7 0-15,0-3 0 0,-1-4-1 0,-23 40 0 0,23-38 1 16,5 1 0-16,-4-7 0 0,0 5 0 0,-24 39-1 16,18-47 0-16,-6 4 1 0,4 3 0 15,-9-8-1-15,-7 48 0 0,8-39 1 0,-2-6-2 0,-6 3 2 16,3-1 0-16,-3 43-1 0,0-46 1 15,0 6-1-15,-3 5 1 0,-3 5-1 0,6 30 0 0,-21-18 1 16,13 11-1-16,-18-14 1 0,2 20-1 0,24 1 0 0,-30-1 1 16,-1 1 0-16,-3 0 0 0,1 5-1 0,33-5 0 0,-31 23 2 15,-3-17-2-15,4 20 1 0,-1-1-1 0,31-25 0 0,-28 21 0 16,5 10 0-16,3-6-1 0,0 9 2 0,20-34-1 0,-21 31 0 16,14-2-3-16,-11-1-1 0,18-2-3 0,0-26 7 0,0 19-9 15,5 3-3-15,12-5-3 0,0-9-6 0,-17-8 21 0,22 26-27 16,7-20-4-16,-2 2 6 0,3 11-2 0,-30-19 27 0,0 0 0 15</inkml:trace>
  <inkml:trace contextRef="#ctx0" brushRef="#br1" timeOffset="1.56431E6">24662 3618 41 0,'0'0'0'16,"0"-1"17"-16,0 0-7 0,4-3 0 0,-4 1 1 0,0 3-11 0,6-5 10 16,1-3-2-16,0 3 0 0,-1-3-1 0,-6 8-7 0,17-8 7 15,-10 1 0-15,14 2-1 0,-5-3 0 0,-16 8-6 0,17-7 6 16,7-2-1-16,-4 1 0 0,4 6-2 0,-24 2-3 0,27-3 3 16,0 3 1-16,1 0-2 0,2 0 1 0,-30 0-3 0,34 0 2 15,0-3-1-15,-1 2 1 0,9 1-1 0,-42 0-1 0,36 0 2 16,8 0-1-16,1 0 0 0,1-2-1 0,-46 2 0 0,42 0 2 15,-6-4-1-15,2 2-1 0,-4-2 1 0,-34 4-1 0,31-2 1 16,-4 1 0-16,3-4 1 0,-7 5-2 0,-23 0 0 0,27 0 0 16,2-2 1-16,-11 2-1 0,7 0 1 0,-25 0-1 15,20 0 0-15,1 0 1 0,-1 0 0 0,-2 0 0 0,-18 0-1 0,9 7 1 16,14-4-2-16,-15-3 0 0,9 0 0 16,-17 0 1-16,6 0-1 0,14 0-2 15,-12 0 3-15,-1 0 0 0,-7 0 0 0,3 0-1 0,0 0 4 0,-3 4-3 16,0 2-1-16,0-6 1 0,-3 0-3 15,-15 6 0-15,12-1-2 0,-14 17-5 0,20-22 10 0,-8 3-13 16,2 4-4-16,3 8-3 0,-5-10-5 0,8-5 25 0,0 6-31 16,-2-3 1-16,21 30-3 0,-19-33 33 0</inkml:trace>
  <inkml:trace contextRef="#ctx0" brushRef="#br1" timeOffset="1.56657E6">26145 3217 16 0,'0'0'0'31,"0"-5"9"-31,8-5 2 0,-2-7 0 0,1 9 3 16,-7 8-14-16,4-6 13 0,-1-1 0 0,4 3-3 0,-3-4-1 0,-4 8-9 0,3-17 7 0,0 16 0 0,-3-17-1 0,3 11-1 0,-3 7-5 0,0-17 4 16,4 6 0-16,-4-13-2 0,3 7 1 0,-3 17-3 0,6-24 1 15,2-3 1-15,-2 1-1 0,5-3 0 0,-11 29-1 0,5-27 2 16,0 2-2-16,-1 0 1 16,-1 7 0-16,-3 18-1 0,2-12 1 0,3-5 0 0,-2 11 1 0,0 0-2 0,-3 6 0 0,0-7 1 15,0 5 0-15,3 2-1 0,0 0 2 0,-3 0-2 0,0 7 0 16,4 11 1-16,0 2 0 0,-4-2-1 0,0-18 0 0,0 23 1 15,4 4 0-15,-2 5 0 0,5 4 0 0,-7-36-1 0,4 34 1 16,1 6-1-16,7-3 1 0,-10 4 1 0,-2-41-2 0,11 42 1 16,-5 6 0-16,2-1 0 0,-2 0 0 0,-6-47-1 0,4 50 1 15,-4-2-1-15,0 1 1 0,0-2-1 0,0-47 0 16,-4 35 1-16,2 0 0 0,-6-9-1 0,1 2 1 0,7-28-1 16,-16 22-3-16,9-16 3 0,2 16 1 15,0-17 0-15,5-5-1 0,-8 0 4 0,5 0-3 16,-3-2-1-16,-2-8 1 0,8 10-1 0,-6-25 1 15,3 0-2-15,0-8 2 0,-4-3-1 0,7 36 0 0,0-38-2 16,-3-9 2-16,3 1-1 0,-4 3 0 0,4 43 1 0,-5-51 0 16,5 6 0-16,-5-4 0 0,1-2-1 0,4 51 1 0,0-43 0 15,0 4 0-15,0 5-1 0,-4 0 1 0,4 34 0 0,0-30 1 16,-5 4 0-16,1 2 0 0,0 6 0 0,4 18-1 0,-7-8 1 16,4-9-1-16,0 12 0 0,-4 0 0 0,7 5 0 0,0-2 0 15,-3 1 0-15,3 1 1 0,-3 0-1 0,3 0 0 0,0 3 0 16,0 4 0-16,-4 21-1 0,4-2 2 0,0-26-1 0,0 29-1 15,0 5 0-15,4 6 1 0,-1 0-2 0,-3-40 2 0,0 48 1 16,3-3-1-16,-3 4 0 0,3-2 0 0,-3-47 0 0,4 41 1 16,-1 7 0-16,0-9 0 0,4 0-1 0,-7-39 0 0,0 40 2 15,4-12-2-15,0 4 1 0,-4-10 0 0,0-22-1 16,0 18 1-16,0-11-1 0,0 0 0 0,0-4-1 0,0-3 1 16,0 0 1-16,0-3-2 0,2-14 1 15,-2-5-1-15,0 22 1 0,3-31-1 0,-3-8 0 16,0-4 0-16,4-9 1 0,-4 52 0 0,4-50 0 15,-4-6 0-15,0-2-1 0,0-5 1 0,0 63 0 0,0-58 0 16,0-5-1-16,3 8 2 0,-3 1-1 0,0 54 0 0,2-48 1 16,-2 10 1-16,0 13-1 0,5 2-1 0,-5 23 0 0,0-2 0 15,0 0 0-15,0-1 0 0,0 8 0 0,0-5 0 0,0 25 1 16,0 0-1-16,0 8 0 0,0 7 0 0,0-40 0 0,0 50-1 16,0-2 1-16,0 8-1 0,4-3 0 0,-4-53 1 0,3 53 0 15,4-2 1-15,-4 4-1 0,0 4 0 0,-3-59 0 0,3 56 1 16,0-1 1-16,-3-3-1 0,0-5-1 0,0-47 0 0,0 48 0 15,0-7 0-15,-3-1 0 0,3-14 0 16,0-26 0-16,-3 25 0 0,-3-19 0 0,6 1 1 0,-5 13-1 0,5-20 0 0,0 0 0 16,0 0-1-16,0-2 2 0,-2-24-3 0,2 26 2 0,0-23-1 15,0-4 2-15,0-4-1 0,-3 1 0 16,3 30 0-16,-9-35-1 0,4 3 0 0,1-4-2 0,-3 11 4 16,7 25-1-16,-6-16 1 0,-11-4-1 0,10 13 1 15,-10 2-2-15,17 5 1 0,-7-5-1 0,-14 2 2 0,2 3-1 16,2 0 0-16,17 0 0 0,-21 8 0 15,1 12 0-15,-4-10 0 0,3 15 1 0,21-25-1 0,-16 18 0 16,-4-11 0-16,3 20 2 0,0-7 1 0,17-20-3 0,-22 22 2 16,7-1-1-16,-6 0-2 0,5-3 0 0,16-18 1 0,-8 7 0 15,-8 19 0-15,8-9 1 0,1-10-2 0,7-7 1 0,-6 21 1 16,-1-19-2-16,5 7 1 0,-6 8 1 0,8-17-1 0,0 0 1 16,0 0 0-16,0 0-1 0,4 0 0 0,-4 0 0 0,6-2 0 15,10-8-1-15,-7 5 1 0,7-4 0 0,-16 9 0 0,11-15 0 16,11 15 0-16,-15-5 1 0,21 0-1 0,-28 5 0 0,17-5 0 15,4 3 0-15,-5 0-3 0,1-3 1 0,-17 5 2 0,24-2-2 16,-4 0 1-16,4-2 0 16,6 2 2-16,-30 2-1 0,27-8 0 0,7 3 1 0,-3-3 1 15,3-12-3-15,-34 20 1 0,36-7 3 0,-1-11-2 0,3 10 0 0,-1-9 1 0,-37 17-2 16,33-8 0 0,-2 3 1-16,-1-3-1 0,-2 3 0 0,-28 5 0 0,26-2 0 15,-1-4 1-15,-6 1 0 0,-2 4-1 0,-17 1 0 0,16-6 0 16,-7 1-1-16,1 2 1 0,-4 3 1 0,-6 0-1 0,2-5-1 15,3 5 2-15,-5 0-1 0,-5 0 1 0,5 0-1 0,-18 0 0 16,-3 0 1-16,-3 8-1 0,-6 10-1 0,30-18 1 0,-34 8 0 16,-10 18-1-16,0-6 0 0,-3-1-1 0,47-19 2 0,-56 24-2 0,56-24 2 0,-50 21 0 15,-1 0-1-15,0 6 1 0,51-27 0 0,-50 6-1 16,3 19 0-16,8-18 2 0,6 10-1 0,33-17 0 0,-30 5 1 16,10 16 0-16,3-15-1 0,10 17 3 0,7-23-3 0,-8 6 2 15,1 1 0-15,7-2 0 0,0 1-3 0,3-1 1 0,-3-5 0 0,9 8-3 16,7-5 2-16,-9-3-1 0,17 0 1 0,-24 0 1 0,19 0-1 15,3 0 1-15,-2 0-1 0,3 0 0 0,-23 0 1 0,24 0 0 16,4 0-1-16,-1 0 1 0,-5-1 1 0,-22 1-1 0,25-6 1 16,-5 0 0-16,0-3 0 0,1 2-2 0,-21 7 1 0,10-11 0 15,10 4 0-15,-10 4 1 0,7-1 0 0,-17 4-1 0,9-3 0 16,13-3 1-16,-16-5-1 0,-6 11 0 0,7-8 0 16,1-10 2-1,-2 16-2-15,1 0 0 0,-2-2 0 0,-5 4 0 0,5-3 0 16,-1 2 1-16,-4 1-1 0,3-4 0 0,-3 4 0 0,0 0 1 15,0 0-1-15,2 0 1 0,-2 0-1 0,0 0 0 16,0 0 1-16,0 0-1 0,0 0 1 16,5 0-1-16,-5 0 0 0,0 0 0 0,0 0 0 15,3 0 0-15,0 5 1 0,-3-5-1 0,0 0 0 0,0 0-1 16,3 0 2-16,-3 0-2 0,0 0 2 0,0 0-1 0,3 6 1 16,-3-6-2-16,0 3 2 0,0-3-1 0,0 0 0 0,0 0-1 15,0 0 3-15,0 7-3 0,4-4 1 0,-4-3 0 0,4 0 0 16,-4 0 0-16,0 0 0 0,0 0 0 0,0 0-1 15,4 3 1-15,-4-3 0 0,2 6 0 16,2-2 0-16,-1-4 1 0,4 4-1 0,-7-4 0 0,6 0 0 16,-1 0 0-16,-2 0 0 0,-3 6 0 0,0-6 0 0,0 3 0 15,0 1 1-15,2-4-2 0,-2 0 1 0,5 0 0 16,-5 0 0-16,0 0 0 0,0 0-1 16,0 0 1-16,0 0 0 0,0 0 0 0,0 0 1 15,0 5-1-15,0-5 0 0,0 0 0 0,0 0-1 16,0 0 1-16,0 0 1 0,0 0-2 15,0 3 1-15,-7-3 0 0,7 0 1 0,0 0-1 0,-3 0 0 16,3 5 0-16,0-5 0 0,0 0 0 0,0 0 0 0,0 0-1 16,-5 0 1-16,-1 0 0 0,6 0 0 0,0 0 0 0,-3 0 1 15,3 7-1-15,0-7 0 0,0 2 1 0,0-2-1 0,0 0-2 16,0 0 3-16,0 0-2 0,0-1 1 0,0 1 0 0,0 0 0 16,0 0-1-16,0 0 1 0,0 0 1 0,0 0-1 0,0 0 0 15,0 0-1-15,0 0 2 0,0 0-1 0,0 4 0 16,0-4 0-16,0 0 0 0,0 0 0 0,0 0 0 0,0 0 0 15,0 0 0-15,-4 0 0 0,4 0-1 0,0 0 1 0,0 0 0 16,0 3 0-16,0 4 1 0,0-7-1 0,0 0 0 0,0 0-1 16,-7 0 2-16,7 0-2 0,0 0 1 0,0 0 0 0,0 0 0 15,0 0 0-15,-2 0 0 0,2 0 1 0,0 0-1 0,0 0-1 16,0 0 0-16,-4 0 1 0,4 0 0 0,0 0 0 16,0 0 0-16,0 0 0 15,0 0-1-15,-8 4 2 0,8-4-1 0,0 0-1 0,0 0 1 16,-3 0 0-16,3 0 0 0,0 0 0 0,0 0 0 15,0 0 0-15,0 0-1 0,0 0 2 0,0 0-1 16,0 0 0-16,0-3-1 0,0 3 1 0,0 0 0 0,-3 0-1 16,3 0 2-16,0 4-1 0,0 2 0 0,0-6 0 0,-6 3 0 15,6-3 0-15,0 0 1 0,0 0-3 0,0 0 2 0,-5 0 0 16,5 0 0-16,0 0-1 0,0 0 1 0,-2 5 0 16,2-5 1-16,0 0-1 0,0 5 0 0,0-5 0 0,0 0-1 15,0 0 1-15,0 0 0 0,0 0 0 0,0 0 1 0,0 0-2 16,0 0 1-16,0 0 0 0,0 0 0 0,0 0 1 0,0 3-1 15,0-3 0-15,0 5 0 0,0-5 0 0,0 0 0 0,0 0 0 16,0 0 0-16,-3 0-1 0,3 0 0 0,0 0 1 0,0 0 1 16,0 0-2-16,-9 0 1 0,9 7 0 0,0-7 0 0,-2 0 1 15,2 1-1-15,0-1 1 0,0 0-1 0,0 0-3 16,0 0 4 0,0 0-3-16,0 0 2 0,0 0 4 0,0 0-7 0,0 0 3 0,0 0 1 15,0 0 1-15,0 0-4 0,-3 0 3 16,3 0-1-16,0 0 0 0,0 0 0 0,-7 0-2 15,3 5 0-15,2-5-2 0,-6 0-2 0,8 0 6 0,-4 0-8 16,1 0-2-16,-13 0-2 0,9 0-1 0,7 0 13 0,-21-2-17 16,4-1-2-16,-2 3-8 0,-8-1-5 0,27 1 32 0,-38-6-43 0,38 6 43 0</inkml:trace>
  <inkml:trace contextRef="#ctx0" brushRef="#br1" timeOffset="1.56823E6">23161 3280 7 0,'0'0'0'16,"-3"0"3"-16,-1-2 1 0,4 2-4 0,0-3 6 15,0-1 1-15,0-1 2 0,-6-1-1 0,6 6-8 0,0-5 9 16,0-4-1-16,-4 9 0 0,-1-7-1 0,5 7-7 0,-2-5 6 15,-4 0-1-15,1-4 0 0,0 5-1 0,5 4-4 0,-4-9 3 16,-4 4 1-16,6-2-2 0,-2 0 1 0,4 7-3 0,-7-7 3 16,4 1 0-16,0-1 0 0,3 3-1 0,0 4-2 0,0-2 3 15,-7 0-1-15,7-1-1 0,0 1 0 0,0 2-1 0,0 0 1 16,0-3 0-16,4 1 0 0,-1-1 0 0,-3 3-1 0,6-5 1 16,1 0-1-16,3 3 1 0,11-6 0 0,-21 8-1 0,5-5 1 15,17-1-1-15,-13-1 1 0,16-10-1 0,-25 17 0 0,20-5 1 16,0-2-2-16,4-11 2 0,-7 13 0 0,-17 5-1 0,20-5 1 15,-3-16 1-15,-8 18-2 0,10-2 1 0,-19 5-1 0,10-7 0 16,6 4 1-16,-9-1-1 0,2-1 1 0,-9 5-1 16,12-2 0-16,-5-4 2 0,2 2-1 0,-2 3 0 0,-7 1-1 0,10-2 1 15,-10 2-1-15,11 0 0 0,-6 0 1 0,4 0-1 0,-9 0 0 16,5 0 0-16,-5 0 0 0,11 0 1 0,-5 0-1 16,2 0 0-16,-8 0 0 0,6 7 1 0,-6-7-1 0,7 6 0 0,-7 11 1 15,4-10-1-15,-4-7 0 0,3 23 0 0,-3-23 0 0,0 18 0 16,0 2 0-16,0 3 0 0,0-23 0 0,0 25 1 0,0-25-1 0,-3 27 0 15,-1-1 0-15,-3 2 0 0,7-28 0 0,-6 30 0 16,-2 2 0-16,-9 4 1 0,17-1-1 0,0-35 0 0,-5 32 0 16,-4 4 0-16,4-3-1 0,-2 2 2 0,3 2-1 0,4-37 0 0,-6 31 0 15,2 0 1-15,-3 2-1 0,-12-4 0 0,19-29 0 0,-9 28 1 16,-13-2-1-16,5 4 0 0,17-30 0 0,-22 25 0 16,4 4 0-16,-10 0 1 0,4 1-1 0,24-30 0 0,-27 28 0 0,27-28 0 0,-25 21 1 15,-1 0-2-15,0-2 0 0,2 2 1 0,24-21 0 0,-21 4 0 16,-3 23 0-16,5-22 0 0,-6 16 0 0,25-21 0 0,-20 3 0 15,-4 5 1-15,1-4-1 0,3 3 0 0,20-7 0 0,-24 0 0 16,4 0-1-16,3-2 2 0,10-5-1 0,7 7 0 0,-28-23 0 16,26 15 0-16,-6-22 0 0,1 7 0 0,7 23 0 15,-6-23-1-15,3-4 1 0,-2-3-1 0,5 2 1 0,0 28 0 16,0-31 0-16,5 5 0 0,1 7 0 0,1-2 0 16,-7 21 0-16,11-7 0 0,8-2 0 0,-11 4 0 15,2 0 0-15,-10 5 0 0,17 0 0 16,-10 0 0-16,-1 6 0 0,4 12 0 0,-10-18 0 0,16 21 0 15,-8 0 0-15,2 3 0 0,10 3 0 0,-20-27 0 0,4 28 0 16,5 3 1-16,9-9-1 0,-12 7 0 0,-6-29 0 0,8 27 0 16,1 0-1-16,8-3 1 0,-9 0 0 0,-8-24 0 0,10 16 0 15,10 4 1-15,-10-17-2 0,14 13 3 0,-24-16-2 0,7 8 0 16,16-5 0-16,-7 1 1 0,1-4-1 0,-17 0 0 0,22 0 0 16,0 0 0-16,-1 0 0 0,0-2 0 0,-21 2 0 0,19-5 1 15,6-3-1-15,-5-3 1 0,0 4 1 0,-20 7-2 0,17-18 1 16,-8 12 0-16,13-5-1 0,-16-7 1 0,-6 18-1 0,7-8-1 15,1 5 2-15,-2-5 0 0,-3 6-1 0,-3 2 0 0,4-5 0 16,-4-1 0-16,0 1-2 0,0 1-2 0,0 4 4 0,0-5-5 16,0 0-2-16,-4-5-4 0,1 5-2 0,3 5 13 0,-6-8-16 15,2 2-3-15,-4-3-4 0,-8 1-2 0,16 8 25 0,-3-24-20 16,-4 17-1-16,7 7 21 0</inkml:trace>
  <inkml:trace contextRef="#ctx0" brushRef="#br1" timeOffset="1.56883E6">23060 3523 14 0,'0'0'0'15,"0"-23"11"-15,0-4 1 0,0 0 0 0,0 1-1 0,0 26-11 0,3-16 9 16,-1-1-1-16,6-3-1 0,-2 2-1 0,-6 18-6 0,11-10 6 15,6-15-1-15,-11 7 0 0,5 10-1 0,-11 8-4 0,20-22 3 16,-13 2 0-16,16 12 0 0,-2-17 0 0,-21 25-3 0,17-8 2 16,6-12 1-16,1 13-2 0,0 0 0 0,-24 7-1 0,21-9 1 31,6 2 0-31,-5 2 1 0,3 4-1 0,-25 1-1 0,24 0 1 0,0 0 0 16,3 6-1-16,-8 16 1 0,-19-22-1 0,24 23 1 0,-6 2 0 15,-8 3 0-15,6 5 0 0,-16-33-1 0,4 35 1 16,0 6-1-16,-4-1 0 0,0 8 1 0,0-48-1 0,-4 50 1 15,-13 3 0-15,0-9 0 0,-4 1-1 0,21-45 0 0,-26 42 0 16,2-8 1-16,-4 8-1 0,-2-2 0 0,30-40 0 0,-30 34 0 16,-1 5 1-16,-3-12-1 0,0 1 0 0,34-28 0 0,-40 25 0 15,6-7 0-15,0 3 0 0,3-15 1 0,31-6-1 0,-26 18 0 16,2-18 0-16,0 0 0 0,7 0 0 0,17 0 0 0,-7-18 0 16,-14 9 0-16,15-23 0 0,-1 10 0 0,7 22 0 0,-7-23 0 15,1-9 0-15,-1 5 0 0,0-3-1 0,7 30 1 0,0-27 0 16,0 7 1-16,0-1-1 0,3 13 1 0,-3 8-1 0,4-20-1 15,3 14 0-15,-1-1 1 0,1 1 0 0,-7 6 0 0,7-3 0 16,-1 3 0-16,15 0 1 0,-18 8-1 0,-3-8 0 0,11 21 0 16,6-13 1-16,-11 13-2 0,15-3 1 0,-21-18 0 15,6 24 0-15,11-4 0 0,-6 5 1 16,13-2-1-16,-24-23 0 0,6 16 0 0,18 8 1 16,-3-8 0-16,-3 2 0 0,-18-18-1 0,22 6 0 15,2 11 0-15,0-13 0 0,-2-4 0 0,-22 0 0 0,25 6 0 16,-1-6 0-16,-4 0 0 0,2-6 0 0,-22 6 0 0,22-7 0 15,-1-11 1-15,-5 11-1 0,-5-11 1 0,-11 18-1 0,16-11 0 16,-10-13-1-16,15 6-1 0,-17-2-1 0,-4 20 3 0,3-20-6 16,-1 2 0-16,3 13-4 0,-5-14-4 0,0 19 14 0,-7-1-19 15,-13-6-8-15,0-3 0 0,15 10-8 0,5 0 35 0,0 0 0 0</inkml:trace>
  <inkml:trace contextRef="#ctx0" brushRef="#br1" timeOffset="1.56935E6">23170 3314 29 0,'0'0'0'0,"0"-18"17"0,-2 10-5 0,2-20-5 0,0 28-7 16,0-16 7-16,0-2-2 0,2-3 0 15,6 4-1-15,-8 17-4 0,17-10 5 16,-12-11-1-16,20 14 2 0,-19 1-1 0,-6 6-5 0,21-7 4 15,0 5 0-15,-14 1-2 0,20 1 1 0,-27 0-3 0,20 3 2 16,0 4-1-16,7 11 0 0,-3-12 0 0,-24-6-1 0,24 23 1 16,-2-7 0-16,-3 8 0 0,1-4-1 0,-20-20 0 0,20 27 2 15,-13 1-1-15,10 1 0 0,-11-1 0 0,-6-28-1 0,7 33 1 16,-7 1 1-16,0 3-1 0,0-2 0 0,0-35-1 0,-21 37 2 16,2 1 0-16,-12-3-1 0,1 3 0 0,30-38-1 0,-41 39 1 15,0-5-1-15,-6-1 0 0,-4 0 0 0,51-33 0 0,-50 32 1 16,5-10-1-16,5-5 0 0,-1-11 1 0,41-6-1 0,-31 0 0 15,1 0-1-15,10-6 2 0,-1-17-3 0,21 23 2 0,-7-24 0 16,-13 0-1-16,17-5-1 0,0 3 1 0,3 26 1 0,0-26-1 16,0-1 0-16,0 6 1 0,0 5 0 0,0 16 0 15,3-7-1-15,3-1 0 0,11 0 1 0,-10 3 0 16,-7 5 0-16,21-4 0 0,-14 4 0 16,13 0-1-16,-14 6 2 0,-6-6-1 0,25 19-1 15,-20-14 1-15,17 16 0 0,-13-13 1 0,-9-8-1 0,25 28 0 16,-15-9 1-16,13 2 0 0,-16 3 1 0,-7-24-2 0,24 21 1 15,-4 3 0-15,-3-1 0 0,-8-3 0 0,-9-20-1 0,25 20 0 16,-15-4 1-16,7-10 0 0,-10 14-1 0,-7-20 0 0,20 5 0 16,-13 3 0-16,3-5 0 0,7-3-1 0,-17 0 1 0,3 0-4 15,3 0-3-15,2 0-4 0,-2 0-5 0,-6 0 16 0,11-1-22 16,-6-1-4-16,4-18 2 0,10 20-3 0,-19 0 27 0,0 0 0 0</inkml:trace>
  <inkml:trace contextRef="#ctx0" brushRef="#br1" timeOffset="1.57072E6">24045 3343 11 0,'0'0'0'0,"-25"-2"9"16,10 0-2-16,-6 0 1 0,5 2-1 0,16 0-7 0,-9 0 7 16,7-2 0-16,-5 1-2 0,-10 1 0 0,17 0-5 0,-6 0 5 15,-1 0-1-15,0 3 0 0,1 1 1 0,6-4-5 0,-17 8 3 16,12-2 1-16,0 15 0 0,-13-16-1 0,18-5-3 0,-7 21 4 16,-11-15-1-16,13 20 1 0,-16-3 0 0,21-23-4 0,-6 23 3 15,-14-1 1-15,12 4-1 0,-8 1 0 0,16-27-3 0,-3 23 2 16,-1 1 0-16,-4-1 0 0,2-1 0 0,6-22-2 0,-3 25 1 15,3 2 1-15,0-1-1 0,0 2 0 0,0-28-1 0,3 25 2 16,3 2-1-16,2-1-1 0,-1-4 1 0,-7-22-1 16,16 24 0-16,5-8 0 0,-14-10 0 0,20 0 0 0,-27-6 0 15,23 8 1-15,-6-5-1 0,7-3 1 0,-7 0 0 16,-17 0-1-16,24-3 0 0,-2 2 1 0,3-11 0 16,-4-10-1-16,-21 22 0 0,24-5 1 15,-4-18-1-15,3 4 1 0,1-1 0 0,-24 20-1 0,16-23 0 16,5-2 1-16,0 1 0 0,2-2-1 0,-23 26 0 0,21-26 1 15,-2-9-1-15,-11 0 0 0,13-1 1 0,-21 36-1 0,6-39 0 16,1 4 0-16,-2-5 1 0,1-4-2 0,-6 44 1 0,0-42 0 16,0-2 1-16,-6 3-1 0,1 4 0 0,5 37 0 0,-25-30 1 15,19 3-1-15,-21 3 1 0,3 8-1 0,24 16 0 0,-23-7 0 16,-1 1 1-16,-3 4-2 0,0 2 1 0,27 0 0 0,-31 0 0 16,1 5 1-16,-1 18-1 0,1-17 0 0,30-6 0 0,-34 32 0 15,7-11 0-15,0 3 0 0,-2-1 0 0,29-23 0 0,-26 28 1 0,26-28-1 0,-26 30-1 16,4-2 1-16,17 1 0 0,5-29 0 0,-25 34 0 0,25-34 0 0,-2 29 1 15,-2 0 0-15,-3 5-2 0,7-34 1 0,0 28 0 16,0-28 0-16,0 28-1 0,0 3 1 0,7-3 1 0,-7-28-1 0,19 30-1 0,-19-30 1 16,8 28 1-16,15-2-1 0,-2-5 0 0,-21-21 0 0,26 21 0 0,-26-21 0 15,22 18 0-15,0-11 0 0,3 15 0 0,-25-22 0 16,20 0 0-16,-20 0 0 0,28 3 0 0,-10-3 0 0,7 0 0 16,-25 0 0-16,21 0 0 0,-21 0 0 0,20-2 0 0,-3-4 0 15,0-11 0-15,-17 17 0 0,10-10 0 0,-10 10 0 0,21-23 0 16,-5 0 1-16,-6-9 0 0,-10 32-1 0,24-28 0 15,-8-10 0-15,5-4-1 0,-13 5 2 0,15-8-1 0,-23 45 0 0,4-43 1 16,1-4 0-16,-5 1-2 0,0 0 2 0,0 46-1 0,0-44 0 16,-2 4-1-16,-19 3 2 0,4 11-1 0,17 26 0 0,-23-21 0 15,-1 13 0-15,0 3 0 0,-6 0 0 0,30 5 0 0,-34 0 0 16,3 5 0-16,-9 19 0 0,6 0 0 0,34-24 0 0,-34 30 0 16,-1-2 0-16,4 11 0 0,1-8 0 0,30-31 0 0,-26 40 0 15,6 1 0-15,3-11 0 0,13 11 1 0,4-41-1 0,-7 39 0 16,5 0 0-16,2 0 1 0,2-6-2 0,-2-33 1 0,7 38 0 15,14-6-1-15,-11-2 1 0,17 1 1 0,-27-31-1 0,26 22 0 16,-1 5 0-16,2-9 0 0,0-15 0 0,-27-3 0 0,26 8 0 16,4-4 0-16,1-4 0 0,-1-7 0 0,-30 7 0 0,29-21 0 15,1-1 0-15,-6-3-1 0,-1-1 2 16,-23 26-1-16,28-32 0 0,-5-2 1 0,-2-6-1 16,-4-8 0-16,-17 48 0 0,7-44 1 0,-1-7-2 15,-3 8 2-15,-3-3-1 0,0 46 0 0,0-44 0 16,-6 10 1-16,-11-6-2 0,0 10 2 0,17 30-1 0,-21-25 0 15,-2 4 0-15,0 16 0 0,-1-3 0 0,24 8 0 0,-24-1 0 16,-7 1 0-16,4 7 0 0,-7 21 1 0,34-28-1 0,-25 25 0 16,-5 2 0-16,4 4 0 0,6 3 1 0,20-34-1 0,-24 36 0 15,2 3 0-15,17 2 0 0,-16 0-1 0,21-41 1 0,-6 41 1 16,2-4-2-16,4 1 1 0,0-4 0 0,0-34 0 0,4 29 0 16,15-6 0-16,-1 2 0 0,-1-18 1 0,-17-7-1 0,21 21 0 15,2-21 0-15,-3 2 0 0,3-2 0 0,-23 0 0 0,25 0 0 16,2-2 1-16,0-8-1 0,-3-17 0 0,-24 27 0 0,27-26 0 15,-7-3 0-15,4-9 0 0,-2 4 1 0,-22 34-1 0,22-41 0 16,-1-1-1-16,-5-3 1 0,-9 0 0 0,-7 45 0 16,7-42 0-16,-5-6 1 0,-2 1-1 0,0 0 1 0,0 47-1 0,-5-42 0 15,-22 0-1 1,6 8 1-16,-3 5 0 0,24 29 0 0,-28-23-1 16,6 16 1-16,-5-1 0 0,-1 5 0 0,28 3 0 0,-28 0 0 15,-1 6 0-15,5 18-1 0,-3 2 1 0,27-26 0 0,-24 32 0 16,1-2 0-16,2 6 1 0,14 2-1 0,7-38 0 0,-20 43 1 15,17 2-1-15,3-4-1 0,0 5 1 0,0-46 0 0,0 34-1 16,8 6 1-16,10-1 1 0,-1-9-1 0,-17-30 0 0,18 28 0 16,2-8 0-16,3-15 0 0,3 3 1 0,-26-8-1 0,31 7 0 15,-1-7 0-15,1 0 0 0,-1-6 0 0,-30 6 0 0,28-21 1 16,3 2-1-16,-4-4 0 0,-3-9 0 0,-24 32 0 0,24-28 0 16,-17-8 1-16,13 0-2 0,-20 2 2 0,0 34-1 0,6-39 1 15,-6-2-1-15,0 0 0 0,-6 4 0 0,6 37 0 0,-20-39 0 16,15 11 1-16,-21 6-1 0,5 14 0 0,21 8 0 0,-16-9-1 15,-8 6 1-15,6 3-1 0,-1 0 1 0,19 0 0 0,-17 3-1 16,-4 6-1-16,5 9-2 0,9-10-2 0,7-8 6 0,-25 21-8 16,20-14-3-16,-13 22-3 0,12-12-6 15,6-17 20-15,-7 25-26 0,-10-3-5 0,-4-17 3 0,17 23 5 16,4-28 23-16,0 0 0 0</inkml:trace>
  <inkml:trace contextRef="#ctx0" brushRef="#br1" timeOffset="1.57179E6">23124 3173 28 0,'0'0'0'0,"-7"-5"11"0,7 5-11 0,-8-6 9 15,-8-4 0-15,16-8 0 0,0 9-1 16,0 9-8-16,0-8 8 0,0-13-2 0,0 17 0 16,0-17-2-16,0 21-4 0,3-7 5 0,1 0-2 15,3 2 0-15,3-3 1 0,-10 8-4 0,17-18 3 16,-7 15 0-16,7-2 0 0,4 3-1 0,-21 2-2 0,16 0 2 15,5 3 1-15,-1 4-2 0,2 13 1 0,-22-20-2 0,22 7 1 16,2 16 0-16,0-5 0 0,-4 1 0 0,-20-19-1 0,23 22 0 16,-2 5 0-16,-5 2 1 0,-9-1-1 0,-7-28 0 0,21 39 1 15,-16-3-1-15,4 7 1 0,-9 1 0 0,0-44-1 0,0 42 0 16,-4 3 1-16,-19 0-2 0,2 0 1 0,21-45 0 0,-24 47 1 16,-10 0-1-16,-3 1 1 0,-7 7 0 0,44-55-1 0,-47 53 1 15,2-10-1-15,2-1 1 0,2-11-2 0,41-31 1 0,-44 25 0 16,7 0 1-16,2-18-1 0,2 14 0 0,33-21 0 0,-30 6 0 15,6-4 0-15,3 4 0 0,5-6 1 0,16 0-1 0,-8 0-1 16,1-6 2-16,1-12-2 0,3 10 1 0,3 8 0 0,-5-27-1 16,5 9 0-16,0-5 0 0,8 4 0 15,-8 19 1-15,10-23 0 0,10 7-1 0,-10 8 1 16,14-11 1-16,-24 19-1 0,11 0 0 0,9-5 0 0,-1 2 0 16,-1 1 0-16,-18 2 0 0,17 0 0 15,-1 4 0-15,-6 2 0 0,12 0 0 0,-22-6 0 0,9 21 0 16,16-16 0-16,-20 21 0 0,3-2 1 0,-8-24-1 0,17 8-1 15,-11 26 2-15,1-14-1 0,-1 3 1 0,-6-23-1 0,12 25 0 16,-2-3 1-16,7-1-1 0,-11-2 0 0,-6-19 0 0,16 7 1 16,-8 14 0-16,14-18 0 0,-13 1 0 0,-9-4-1 0,26 0 1 15,-2 0 0-15,-3-6 0 0,3-1 0 0,-24 7-1 0,18-7 2 16,4-17-1-16,-1 14 0 0,2-14 0 0,-23 24-1 0,17-19 1 16,4-2 0-16,-12 14-1 0,14-17 1 0,-23 24-1 0,5-9 1 15,4-11 0-15,2 13 0 0,-5 1-1 0,-6 6 0 0,7-3 2 16,-7 1-1-16,4-1 0 0,-1 0 1 0,-3 3-2 0,0-2-2 15,0-1 2-15,0 3 1 0,0 0 0 0,0 0-1 0,0 0 3 16,-7 0-2-16,7 0 0 0,0 0-2 0,0 0 1 0,-3 0 0 16,3 0 0-16,0 0 0 0,0 0 1 0,0 0-1 15,0 0 0-15,0 0 1 0,0 0-1 0,0 0 0 0,0 0-1 16,0 0 2-16,0 0-1 16,0 0 0-16,0 0-1 0,0 0 2 15,0 0 0-15,3 0-2 0,-3 0 1 0,0 0 0 0,4 0 0 16,-1 0-1-16,-3-1 2 0,2-5-1 0,-2 6 0 0,5-1 0 15,-5 1 0-15,4-3-1 0,-1 1 1 0,-3 2 0 0,0-1 0 16,0-1 0-16,0-2 1 0,0 3-1 0,0 1 0 0,0-3 0 16,0 1 0-16,0 1 0 0,0-1 0 0,0 2 0 0,0-4 0 15,-7 4 0-15,2 0 0 0,3-2 0 0,2 2 0 0,-7 0 1 16,0-1-2-16,1 1 1 0,-2 0 1 0,8 0-1 0,-6-3-1 16,0 3 2-16,1 0-1 0,0-1-1 0,5 1 1 0,-9 0 1 15,4 0-1-15,1 0 0 0,1 0 0 0,3 0 0 0,0 0 0 16,-6 0 0-16,6 0 1 0,0 0-2 0,0 0 1 0,0 0 1 15,0 0-2-15,0 0 1 0,0 0 0 0,0 0 0 16,0 4 0-16,2-4 0 0,-2 0 0 0,0 0 1 16,4 0-1-16,-4 0 0 0,3 0 0 0,-3 0 0 15,4 0 0-15,-4 0 0 0,3 0 0 0,-1 0 0 16,-2 0 0-16,0 0 0 0,5-3-1 0,-1 2 1 16,-4-1 0-16,0 2 0 0,0 0 0 15,0 0-1-15,0 0-1 0,3-5 0 0,-3 5 2 0,0 0-5 16,2-3 0-16,-2-2-2 0,5 0-3 0,-5 5 10 0,3-3-13 15,3-1-4-15,1 1-5 0,3-2-5 0,-10 5 27 0,7-7-27 0,27 7-7 0,-34 0 34 16</inkml:trace>
  <inkml:trace contextRef="#ctx0" brushRef="#br1" timeOffset="1.57246E6">25027 3581 17 0,'0'0'0'0,"0"-3"8"15,-6-4 1-15,3 4-1 0,-4-2 1 0,7 5-9 0,-4 0 9 16,-2 0-1-16,2 0-1 0,4 0-2 0,0 0-5 0,-4 0 5 16,4 0-1-16,0 0 1 0,0 0-1 0,0 0 0 0,0 0-4 0,0-5 5 15,0 3-1-15,0-1 0 0,0 3-4 0,0-10 4 0,0 10-4 0,0-2 3 16,8-8-1-16,12 2 1 0,-20 8-3 0,6-7 2 15,15 1 1-15,-3 3-1 0,0-2 0 0,4 1 0 0,-22 4-2 16,23-10 1-16,2 6 1 0,2-5 0 0,2 5-2 0,-29 4 0 0,32-8 1 16,-2 5 0-16,1-2-1 0,-1 3 1 15,-30 2-1-15,31-6 1 0,-9 5 0 0,-1 0-1 16,3-2 1-16,-24 3-1 0,16 0 2 0,5-3-1 16,-12 3 0-16,-9 0-1 0,19 0 1 0,-19 0-1 0,3 0 1 0,0 0-1 15,0 0 1-15,-3 0 0 0,0 0-1 0,-6 0 1 16,-16 6 0-16,0-4 0 0,-5 4-1 0,27-6 0 0,-34 6 1 15,-5 2-1-15,-7 9 0 0,-5-17 1 0,51 0-1 0,-57 4 0 16,-2 6 1-16,10 6 0 0,49-16-1 0,-51 6 1 0,51-6-1 0,-52 3 1 16,12 2-1-16,3-5 1 0,37 0-1 0,-34 0 0 0,34 0 0 0,-25 0 0 15,20 0 1-15,-16-2-1 0,21-4 0 0,0 6 0 0,0-4 1 16,0 4-1-16,0 0 1 0,0 6-1 0,0-6 0 0,21 6 0 16,-16 1 1-16,20-3-2 0,-5-1 1 0,-20-3 0 0,24 8 0 15,3-2 0-15,4 1 1 0,-1 0 0 0,-30-7-1 0,26 7-1 16,3-1 2-16,1 0-2 0,-3-6 1 0,-27 0 0 0,22 0 0 15,3 0 0-15,-5 0 0 0,-3-5 0 0,-17 5 0 0,21-3-1 16,-4-1-2-16,-11-3-2 0,15 0-6 0,-21 7 11 0,7-7-17 16,13 1-10-16,-13-2-10 0,-4-12 2 0,-3 20 35 0,20-6-33 15,-20 6 33-15</inkml:trace>
  <inkml:trace contextRef="#ctx0" brushRef="#br1" timeOffset="1.57482E6">26109 3418 34 0,'0'0'0'0,"0"-1"17"0,-4-6-6 0,4 7-11 0,-4-18 6 31,-1 13 0-31,-3-18-1 0,8 15 0 0,0 8-5 0,0-27 5 0,-4 7-1 0,4-1 1 0,0-7-1 0,0 28-4 0,0-22 4 16,0-3 0-16,0 0 0 0,0 1 0 0,0 24-4 15,0-22 3 1,0-3 1-16,4 2-2 0,0 1 1 0,-4 22-3 0,7-20 1 16,3 1 1-16,-5 11-1 0,4-15 1 0,-9 23-2 0,6-6 1 15,1-1 1-15,-4 3-1 0,-3 2 1 0,0 2-2 0,0 0 2 16,0 6 0-16,0 14 0 0,0-3-1 0,0-17-1 0,0 26 1 15,0 3-1-15,0 7 1 0,0 2 0 0,0-38-1 0,0 40 1 16,4-1 0-16,-2 11 0 0,-2-5 0 0,0-45-1 0,8 52 0 16,-2 1 1-16,1-3 0 0,0 3 0 0,-7-53-1 0,7 52 0 15,0-7 1-15,-1-2 0 0,1-12 0 0,-7-31-1 0,3 26 1 16,0-18-1-16,1 10 1 0,-4-12 0 0,0-6-1 0,0 0 1 16,0 0 1-16,0-6-1 0,-7-17 0 0,7 23-1 0,-6-29-3 15,-11-7 3-15,10-5 0 0,4-7 1 0,3 48-1 0,-8-48 3 16,5-7-2-16,-3-7-1 0,6 0-1 0,0 62 1 0,0-62-1 15,0-6-1-15,0-1 2 0,0 6 0 0,0 63 0 0,0-61 1 16,0 11-1-16,4 5 0 0,-4 16 1 0,0 29-1 16,2-21-1-16,-2 11 2 0,0 0-1 0,0 9 0 0,0 1 0 15,0 0 0-15,0 3 0 0,0 15-1 0,-6 1 1 16,6-19 0-16,0 27 0 0,0 2 0 16,0 17 0-16,0 0 0 0,0-46 0 0,4 50 0 15,-2 0 1-15,5 2-2 0,0 1 2 0,-7-53-1 0,7 54 0 16,3-4 1-16,6-1 0 0,-12-7-1 0,-4-42 0 0,4 40 0 15,0-6 0-15,-2-8 0 0,-2-6 1 0,0-20-1 0,0 3 1 16,0 2 0-16,0 1-1 0,-2-6 1 0,2 0-1 0,-8-5-1 16,1-13 2-16,-9-9-1 0,9-5 1 0,7 32-1 0,-7-36 0 15,-9-5 0-15,12-5 0 0,-4-1 0 0,8 47 0 0,-2-51-2 16,-2-3 0-16,4 7 0 0,0 4 2 0,0 43 0 0,0-32 0 16,0 9 1-16,4 3 0 0,-2 20-1 0,-2 0 0 0,0-3 0 15,0 10 0-15,0 18-1 0,0-25 1 0,0 21 0 16,0 11-1-16,0 4 2 0,0 4-1 0,0-40 0 0,0 46 0 15,4 2 0-15,0-5 0 0,-4 0-1 0,0-43 1 0,6 45 1 16,-3 0-2-16,1 1 2 0,-4-6-1 0,0-40 0 16,4 40 0-16,-4-2 0 0,0-5-1 0,0 2 2 15,0-35-1-15,-8 30 0 0,3 5 1 0,-16-9-2 0,14-5 1 16,7-21 0-16,-20 21 0 0,-1-15-1 16,-2 1 2-16,2-2-2 0,21-5 1 0,-23 0 0 15,-1 0 0-15,6-7 0 0,-5-14 0 0,23 21 0 0,-25-19 0 16,7 1 0-16,-3 13 0 0,0-15 0 0,21 20 0 0,-16-7 0 15,8 0 1-15,-12 3-1 0,18 0 0 0,2 4 0 0,-8-3 1 16,1 0-1-16,1 0-1 0,3 3 1 0,3 0 0 0,0 0 0 16,0 9 1-16,0-5-1 0,0-4 0 0,0 6 0 15,3-1 1-15,3-5-2 0,18 3 2 0,-24-3-1 0,18 0 0 16,5 0 0-16,3 0 1 0,2-1-2 0,-28 1 1 0,31-2 1 16,1-8-1-16,3 5 0 0,0-5 0 0,-35 10 0 0,37-17-1 15,-4 12 1-15,1-2 0 0,0 1 1 0,-34 6-1 0,31-7 1 16,2 1-1-16,-2 0 0 0,-1 3 0 0,-30 3 0 0,33-4 0 15,-5-2 0-15,0 4 1 0,-4-6-1 0,-24 8 0 16,24-7 0-16,-6-1-1 0,4 3 1 0,-5-2 1 0,-17 7-1 0,10-6 1 16,11-2-1-16,-16 2 1 0,12 3-1 0,-17 3 0 15,4-8 0-15,3 5 0 0,-4 1 1 16,-3-2-1-16,0 4 0 0,0-3 1 0,-3 3-1 16,-14 0 1-16,11 0 0 0,6 0-1 0,-31 7 1 15,4-5-1-15,-7 4 0 0,-3-1 0 0,37-5 0 0,-42 5 0 16,6 3 0-16,-8-3 0 0,2 15 0 0,42-20 0 0,-40 5 1 15,3 2-2-15,0 12 0 0,7-17 0 0,30-2 1 0,-27 8-1 16,2-2 0-16,5 1 1 0,13 11 1 0,7-18-1 0,-17 3 0 16,13 15 1-16,-2-12-1 0,6-1 0 0,0-5 0 0,4 7 0 15,2 13 0-15,11-20-1 0,1 0 1 0,-18 0 0 0,20 0-1 16,7 0 2-16,3-2-2 0,4-5 2 0,-34 7-1 0,30-5 1 16,8-3 0-16,-4 2 0 0,0 2-1 0,-34 4 0 0,31-9 1 15,-1 5-1-15,1-4 0 0,-9 2-1 0,-22 6 1 0,27-7 0 16,-6 0 0-16,0 5 1 0,-5 0-1 0,-16 2 0 0,11-3 0 15,8 1 0-15,-12-1 0 0,1 0 0 0,-8 3 0 0,7-2 1 16,-1-1-1-16,-3 3 1 0,-3-3-1 0,0 3 0 0,0 0 0 16,0 0 0-16,0 0 1 0,-3 0-1 0,3 0 0 0,-6 6 0 15,-1-6 0-15,-1 0 0 16,1 5 1-16,7-5-1 0,-6 5 1 0,-1 2 0 0,5 0 0 16,-6-2-2-16,8-5 1 0,-4 5 0 15,4-2 0-15,-6-3 0 0,6 0 1 0,0 0-1 0,0 0 1 16,-3 0-1-16,3 0 1 0,0 0-1 0,0 0 0 0,0 5 0 15,0-5 0-15,0 0 0 0,0 0-1 0,0 0 1 0,0-3 0 16,3-2 0-16,-3 5 1 0,0-3 0 0,0 3-1 0,3 0 1 16,0 0-2-16,-3 0 2 0,4-2-2 0,-4 2 1 0,4-3-1 15,-4 1 1-15,4 0 0 0,-2-1 0 0,-2 3 0 0,0 0 1 16,4 0-1-16,-1 0 1 0,-3 0-1 0,0 0 0 0,4 0 0 16,-2 0 1-16,-2 0-2 0,3 0 1 0,-3 0 0 0,4 0 1 15,-4 0-2-15,5 0 1 0,-2 0 0 0,-3 0 0 0,0 0 1 16,2 5 0-16,-2-5-1 0,0 0 0 0,0 0 0 0,5 0-1 15,-5 0 1-15,0 0 0 0,0 0 0 16,0 0 0-16,0 0 0 0,0 0 0 0,0 0 0 16,0 0 1-16,0 0-1 0,-7 0 0 0,7 0 0 15,0 0 0-15,0 0 0 0,0 0 0 0,0 0 0 16,0-2-1-16,0 2 1 0,0 0 1 0,0 0-1 16,0 0-1-16,0 0 2 0,0 0-2 0,0 0 1 15,-3 0 0-15,3 0-1 0,0 0 1 0,0 0 0 0,0 4 1 16,0 1 0-16,0-5 0 0,0 0-1 0,0 0 0 0,0 0-1 15,0 0 1-15,0 0-1 0,0 3 1 0,0-3 0 0,0 0 0 16,0 0 0-16,0 5 1 0,0-5-1 0,0 6 1 16,0-6-1-16,0 0 0 0,0 0 0 0,0 0 0 0,0 0-1 15,0 0 1-15,0 0 0 0,0 0 0 0,0 0 1 0,0 0-2 16,-5-3 1-16,5 3-1 0,0-3 1 0,0 3 0 0,0 0 0 16,0 0 1-16,0 0-1 0,0 0 1 0,0 0-3 0,0 0 4 15,0 0-3-15,0 0 1 0,0 0-1 0,0 0 2 16,0 0-1-16,0 6 0 0,-7-6-1 0,7 0 1 0,0 0 0 15,0 3-1-15,0-3 1 0,0 0 1 0,0 0-1 0,0 4-1 16,-2-4 1-16,2 6 1 0,0-2-1 0,0-4 0 0,-4 4 1 16,4 0 0-16,-7-4-2 0,7 0 1 15,0 0 0-15,0 0-1 0,0 0 0 0,0 0 2 16,-2 5 0-16,2-5-1 0,0 5 0 0,0-1 1 16,0-4-1-16,-4 0 0 0,4 0 0 0,0 0 0 15,0 0-1-15,0 0 0 0,0 0 1 0,0 0 2 0,0 0-4 16,0 0 2-16,0 0 0 0,0 0 0 0,0 0 2 0,0 0-3 15,0 0 0-15,0 0 1 0,0 0 0 0,0 0 2 0,0 0-4 16,0 0 2-16,0 0 0 0,0 0 0 0,0 0 2 0,-8 4-4 16,5-4 2-16,3 0-1 0,-3 4 3 0,3-4-2 0,-3 0-1 15,3 0 1-15,0 0 0 0,0 0-1 0,-8 0 2 0,8 0-1 0,0 0 0 16,0 0 0-16,0 5 1 0,0-5-1 0,0 5-1 16,0-5 2-16,0 0-2 0,0 0 1 0,0 3 0 15,0-3 0-15,0 0-1 0,0 0 2 0,0 0-1 0,0 5-1 0,0-5 1 0,0 0 1 16,0 0-1-16,0 5 0 0,0-5 0 0,0 0 0 0,0 8 0 15,0-5 1-15,0 1-1 0,0-4 0 0,0 0 0 16,0 0 0-16,0 0-1 0,0 0 2 0,0 0-1 16,0-1-1-16,0 1 2 0,0 0-1 0,0 0 0 15,0 2 0-15,0 5 0 16,0-7-1-16,0 0 1 0,0 0 0 16,0 0 0-16,0 0 0 0,0 4 1 0,0-4-1 0,0 3 0 15,0-3 1-15,0 0-2 0,0 0 1 0,-2 0-1 0,2 0 1 0,0 0 0 16,0 6-1-16,0-2 1 0,-3-4 0 0,3 0 0 0,0 0 0 15,0 0 1-15,0 3-1 0,0-3 0 0,0 0 0 0,0 7 1 16,-9-7-2-16,9 0 2 0,0 0-1 0,0 0 0 0,0 0-1 16,0 0 2-16,0 0-1 0,0 0 0 0,-2 0 0 15,2 0 0-15,0 0-1 0,0 0 1 0,0 0 0 0,0-2 0 16,0 2 0-16,-3 0 1 0,3 0-1 0,0 0 0 0,0 0-1 16,0 0 1-16,0 3 0 0,-7-3 1 0,7 0-1 0,0 0-1 15,0 0 1-15,0 0 0 0,0 0 1 0,-4 0-1 16,4 0 0-16,0 0 0 0,0 0 0 0,0 0 0 0,0 0-1 15,0 0 1-15,0 0 0 0,0 0 0 0,0 0 1 0,0 0-2 16,0 0 1-16,0 0 1 0,0 0-1 0,0 0 0 16,-2 0 0-16,2 0-1 0,0 0 1 15,0 0 0-15,-8 0 1 0,8 0-2 0,0 0 1 16,0 0 0-16,-4 0 0 0,4 4 0 16,0-4 1-16,-3 6 0 0,3-6-1 0,0 0-1 15,0 0 2-15,0-4-2 0,0 4 0 0,0 0 1 0,0 0-1 16,0-2-1-16,0 2 1 0,0-1-1 0,0 1 2 0,0-3-2 15,-6 2-2-15,3 1 0 0,3 0 0 0,0 0 4 0,-5 0-6 16,3 4-2-16,-6-4-4 0,2 0-7 0,6 0 19 0,-3 3-25 16,-4 3-10-16,-14-6 1 0,15 0-1 0,6 0 35 0,0 0 0 0</inkml:trace>
  <inkml:trace contextRef="#ctx0" brushRef="#br1" timeOffset="1.5787E6">23737 4532 12 0,'0'0'0'16,"-6"-6"8"-16,-15-2 0 0,13 2-2 0,-11 5 1 0,19 1-7 0,-4-2 7 15,-16 2 1-15,16 0-1 0,-2 0 1 0,6 0-8 0,-18 0 7 16,18-2-1-16,-6 2 0 0,6-2-1 0,0 2-5 0,-3 0 6 15,3-1-1-15,-4 1-1 0,4 0 0 0,0 0-4 16,0 0 3-16,0 0-2 0,0-5 1 0,7 5 0 0,-7 0-2 0,11 0 1 16,8-2 1-16,-11 2 0 0,18 0 0 15,-26 0-2-15,21-1 3 0,2-3-1 0,5 1 0 16,2-2 1-16,-30 5-3 0,33-6 1 0,-2-13 2 16,7 13-2-16,-4-17 1 0,-34 23-2 0,32-16 2 15,3 8-2-15,3-15 2 0,-7 14-1 0,-31 9-1 0,33-18 2 16,-5 10-1-16,2-1 0 0,-7 2 0 0,-23 7-1 0,24-7 1 15,-8 0 0-15,-8 6-2 0,-2-3 2 0,-6 4-1 0,7 0 1 16,-3 0-1-16,-4 0 2 0,0 0-2 0,0 0 0 0,-8 5 0 16,-11-2 1-16,2 1-1 0,-4 3 1 0,21-7-1 0,-23 3 1 15,-5 1-1-15,5 4 1 0,-4 8 0 0,27-16-1 0,-34 5-1 16,3 2 2-16,-2 11-1 0,-1-13 0 0,34-5 0 0,-34 5 0 16,0 15 0-16,-5-16 0 0,3 1 0 0,36-5 0 0,-33 7 1 15,-2 12-1-15,9-14 0 0,2 1 0 0,24-6 0 0,-20 3 0 16,3 3-1-16,10-2 1 0,-1-4 1 0,8 0-1 0,-6 0 0 15,3 0 0-15,3 0 0 0,0 0 0 0,0 0 0 16,0-2 0-16,6 0 0 0,2 1 0 0,8 1 0 0,-16 0 0 16,11 0 0-16,9 0 0 0,-3 0 1 0,-1 0-2 0,-16 0 1 15,21 0 0 1,3 0 0-16,0 0 1 0,-2 0-1 0,-22 0 0 0,30-5 0 16,-5 4 0-16,6-1-1 0,-4-4 1 0,-27 6 0 0,26-7 0 15,-1 1 0-15,2-2 0 0,4-10 1 0,-31 18-1 0,22-6 0 16,3-1 0-16,-5-11 0 0,-13 13 0 0,-7 5 0 0,17-5 0 15,-13-2 0-15,-2 6 0 0,-2 0 0 0,0 1 0 0,0 0 0 16,-6 0 1-16,-11 0-1 0,10 0 0 0,7 0 0 0,-27 0 0 16,0 2-1-16,0 6 2 0,-4-1-2 0,31-7 1 0,-34 7 1 15,1-2-1-15,-4 3 0 0,-1 11 2 0,38-19-2 0,-31 0-1 16,-3 7 1-16,11-1-1 0,0 2 1 0,23-8 0 0,-18 18 1 16,15-18-1-16,-18 8 0 0,21-3 0 0,0-5 0 0,-3 7 0 15,0 0-1-15,3 1 2 0,0-5-2 0,0-3 1 0,0 4 0 16,6 2 1-16,2-6-1 0,8 1 1 0,-16-1-1 0,7 0-1 15,19 0 1-15,-9 0 0 0,5-6 0 0,-22 6 0 0,22-5 0 16,3-3 0-16,-2 1 0 0,2 0 1 0,-25 7-1 0,23-5 0 16,-6-16-1-16,4 20 1 15,-3-6 1-15,-18 7-1 0,22-19-1 0,-13 16 1 16,16-3 0-16,-15-1 0 0,-10 7 0 0,17-6 0 16,-10 2 0-16,-1 1 0 0,2 3 0 0,-8 0 0 0,6 0 1 15,-6 0-1-15,0 0 0 0,0 3 0 0,0-3 0 0,0 5-1 16,-6-5 1-16,-2 5 0 0,-12-3 0 0,20-2 0 0,-3 0 0 15,-18 9 0-15,15-6 0 0,-18 3 0 0,24-6 0 0,-17 3 0 16,10 1-1-16,-21 3 2 0,22-4-1 0,6-3 0 0,-25 0 0 16,20 0 0-16,-16 0 1 0,17 0-2 0,4 0 1 0,-6 0-1 15,-1 0 1-15,-11-7-1 0,13 0 1 0,5 7 0 0,-3-7 1 16,3 2-1-16,0-4 0 0,0 2-1 0,0 7 1 0,3-8 0 16,2-2 1-16,4-9-1 0,-3 13 0 0,-6 6 0 0,16-7 0 15,-8 2 0-15,-1-1 0 0,0 6 0 0,-7 0 0 0,6 0 0 16,1 0 1-16,0 21-1 0,0-16 0 0,-7-5 0 0,6 35-1 15,0-7 1-15,2 5 0 0,-4 4 0 0,-4-37 0 0,5 39 2 16,-1 0-2-16,0 4 1 0,-1-2-1 0,-3-41 0 16,2 42 0-16,7 1 0 0,-6-4 1 0,4-5-1 15,-7-34 0-15,3 34-1 0,0-9 1 16,3 3 0-16,-2-6 0 0,-4-22 0 0,4 5 1 16,-4 18-1-16,4-23 0 0,-4 3 0 0,0-3 0 0,0 6 0 15,0-6 0-15,0-4 1 0,-4-3-1 0,4 7 0 0,-8-19-1 16,2 12 2-16,-10-20-2 0,12 0 1 0,4 27 0 0,-18-29 1 15,13-6-1-15,-16-4 0 0,14-3-1 0,7 42 1 0,-23-41 0 16,18-9-1-16,-12 2 0 0,11-2 0 0,6 50 1 0,-3-45-1 16,-1 3 1-16,-2 9 1 0,6 9-1 0,0 24 0 0,0-18 0 15,-3 14 0-15,3-1-1 0,0 5 1 0,0 0 0 0,0 9 0 16,3 14 0-16,-3 5 0 0,6 4 0 0,-6-32 0 0,7 38 0 16,-1 3 1-16,2 9 0 0,-1-2 0 0,-7-48-1 0,20 57 1 15,-16-6-2-15,6 2 2 0,6-4-1 0,-16-49 0 0,8 51 0 16,1-7 0-16,-2-2 0 0,0-8 0 0,-7-34 0 0,7 27 0 15,0-6 1-15,-7-14 0 0,3-3-1 0,-3-4 0 0,3 3 0 16,-3-3 0-16,0-7 0 0,0-20 0 0,0 4 1 16,0 23-1-16,0-38 1 0,-3 1-1 0,-4-11 0 15,4 0 0-15,3 48 0 0,-7-49 0 0,0-4 0 0,0-2 1 16,1 2-3-16,6 53 2 0,-7-55-1 16,-1 4 0-16,6 3 0 0,-5 7 1 0,7 41 0 0,0-35-1 15,0 10 1-15,0 6 0 0,0 16 0 0,0 3 0 0,0 0 0 16,0 8 0-16,0 22-1 0,7 6 2 0,-7-36-1 0,2 42 0 15,2 14 1-15,4 9 0 0,-5 5 1 0,-3-70-2 0,2 73 1 16,6 1-2-16,-5-1 1 0,-1-7 0 0,-2-66 0 0,9 65-1 16,-6-14 2-16,0-3-1 0,1-3 1 0,-4-45-1 0,3 31 1 15,0-10-1-15,-3-16 0 0,0-5 0 0,0 0 0 0,0-2-1 16,0-22 1-16,0-15 0 0,4-14 0 0,-4 53 0 0,6-67-1 16,2-8 0-16,1-2 1 0,9-5-1 0,-18 82 1 0,3-82-2 15,4 5 0-15,-4 0 0 0,0 2 0 0,-3 75 2 0,4-66-1 16,-4 10 0-16,6 12 0 0,2 16 1 0,-8 28 0 0,2-8 0 15,2 0 0-15,-4 8 0 0,0 22 0 0,0-22 0 0,0 22 1 16,0 14-1-16,-4 6 1 0,-2 10 0 0,6-52-1 0,-8 49 0 16,2 7 2-16,0 2-1 15,-1-2 1-15,7-56-2 0,-3 54 1 0,-6 0 0 16,7-5-1-16,2-4 1 0,0-45-1 0,-7 42 1 0,7-8-1 16,0-9 1-16,0-7 0 0,0-18-1 0,4 7 0 15,-1-2 0-15,-3-2 0 0,2-3 0 0,-2 0 0 0,5-2 0 16,-5-14 0-16,4-7 0 0,-1-4-1 0,-3 27 1 0,0-31 0 15,0-9 0-15,0-3-1 0,0-3 2 0,0 46-1 0,0-45-1 16,-7-8-1-16,0 6 1 0,0-1-1 0,7 48 2 0,-6-41-1 16,-1 3 1-16,3 10 0 0,0 4-1 0,4 24 1 0,0-16 0 15,0 10 0-15,0-2-1 0,-6 5 2 0,6 3-1 0,0 0 0 16,0 0 0-16,0 7 1 0,0 19-2 0,0-26 1 0,0 20 0 16,0 0 0-16,0 6 1 0,0-1-1 0,0-25 0 0,0 27 2 15,0 1-1-15,0 2 0 0,0-1-1 0,0-29 0 0,0 28 1 16,0-6-1-16,0 0 0 0,0-17 0 0,0-5 0 0,0 21 1 15,0-16-1-15,0-3 1 0,0-2-1 0,0 0 0 0,-3 0 0 16,3 0 0-16,-3-2 0 0,3-9 0 0,0 11 0 0,-7-18 0 16,4 8 0-1,-1-17 0-15,-1 4-1 0,5 23 1 0,-5-25-1 0,-16 0 0 16,17-3-2-16,-12 5 1 0,16 23 2 0,-6-18-2 16,-11 8 1-16,12-7 0 0,0 11 0 0,5 6 1 0,-25-5-1 15,19-3-1-15,-14 6 1 0,13 2-1 0,7 0 2 0,-28 0-1 16,8 0 0-16,0 3 1 0,-1 4-1 0,21-7 1 0,-23 5 1 15,-4 1-2-15,3-3 1 0,1-3-1 0,23 0 1 0,-25 0-1 16,2 0 1-16,-1 0-1 0,0 0 2 0,24 0-1 0,-21 0 0 16,2 0 1-16,-2 0-1 0,5 5 1 0,16-5-1 0,-19 0 0 15,14 0 1-15,-20 0 0 0,22 0 0 0,3 0-1 0,-6 5 1 16,-1-5 0-16,4 4 0 0,3-4-1 0,0 0 0 0,0 0 0 16,3 0 1-16,-3 0-1 0,7-2 1 0,-7 2-1 0,21-2 0 15,-19-3 0-15,19 2 1 0,-12-2 0 0,-9 5-1 0,25-10 0 16,-5 1 0-16,1-8 1 0,5 12-2 0,-26 5 1 0,30-12 1 15,-1-8-1-15,3 17 1 0,3-3 0 0,-35 6-1 0,37-7 1 16,4 2-1-16,-1 0 1 0,3 2-1 0,-43 3 0 0,46-1 1 16,-2-2 0-16,-3 1-1 0,-2 1 1 0,-39 1-1 15,42-4 0-15,-5 2 1 16,-3 1-1-16,7-4 1 0,-41 5-1 0,30-6-1 16,1 4 2-16,-1-4-1 0,-6-1 1 0,-24 7-1 0,20-8 0 15,-3 1 1-15,-10-2-1 0,-2 1 0 0,-5 8 0 0,9-10 0 16,-6 5 0-16,-1-3-1 0,-2 7 2 0,0 1-1 0,-5-2 1 15,-20 2-1-15,5 0 0 0,1 0 0 0,19 0 0 0,-32 3 0 16,2 5 0-16,-8-3 0 0,1 18 0 0,37-23 0 0,-40 4 1 16,-2 14-2-16,2-10 1 0,-3 10 0 0,43-18 0 0,-45 5 0 15,5 16 0-15,-6-16 0 0,3 12 0 0,43-17 0 0,-40 5 0 16,10 15 0-16,3-16 0 0,2 13-1 0,25-17 1 0,-17 6 0 16,11-3 0-16,-2 3 0 0,3 1 0 0,5-7 0 0,0 5 0 15,0 4 0-15,0-4 0 0,3 2 0 0,-3-7 0 0,7 0-1 16,13 3 2-16,-14-3-1 0,19 0 0 0,-25 0 0 0,19 0 0 15,2 0-1-15,3 0 1 0,0-3 0 0,-24 3 0 16,26-2 0-16,0-3 1 0,-1 1-1 0,-2 1 0 0,-23 3 0 16,22-7 0-16,-2 2 0 0,-1 2 0 0,3-4 0 15,-22 7 0-15,16-6 1 0,-10-2 0 16,15 2-2-16,-14 0 2 0,-7 6-1 0,11-1 0 16,-5-1 1-16,1-2-1 0,-4 3 0 0,-3 1 0 0,4-5 1 15,-4 3-1-15,0 2 0 0,0 0 0 0,0 0 0 0,0 0 0 16,-7 0 0-16,4 7 1 0,-1-7-1 0,4 0 0 0,-6 0 0 15,-3 3 0-15,4-3 0 0,-3 4-1 0,8-4 1 0,-5 0 0 16,-3 6 0-16,4-5 1 0,-2 5-1 0,6-6 0 0,-3 0 0 16,0 0 1-16,-4 0-2 0,4 0 2 0,3 0-1 0,-4 0 0 15,-1 0 0-15,0 0 0 0,-3 0-1 0,8 0 1 0,-2 0 0 16,-1 0 0-16,-5 0 1 0,8 0-1 0,0 0 0 0,-4 0 0 16,2 0 0-16,2 0 0 0,-7-3-1 0,7 3 1 0,0 0 0 15,-3 0 1-15,3 0-1 0,0 0 0 0,0 0 0 0,0 0 1 16,0 0-1-16,-4 0-1 0,4 0 1 0,0 0 0 0,0 0-1 15,-6 0 2-15,6 0-1 0,0 0 0 0,0 5 1 16,0-5-1-16,0 0 0 0,0 0 0 0,0 6 0 16,-4-6-1-16,4 3 0 15,0-3 2-15,0 0-1 0,0 0 0 0,0 4 0 0,0-4 0 16,0 0 0-16,-5 6 0 16,5-6 1-16,0 3-1 0,0-3 0 0,0 0 0 0,0 0-1 15,0 0 2-15,0 5-2 0,0-5 1 0,0 5 1 16,-2-5-2-16,2 0 1 0,0 0 0 0,0 0 0 15,0 0 0-15,0 0 0 0,0 0 0 0,0 0 0 0,-6 0 0 16,6 4 0-16,0-4 0 0,0 0 0 0,0 0 0 0,0 5 1 16,3-5-1-16,-3 0-1 0,0 0 1 0,3 0 0 15,-3 0 0-15,2 5 0 0,3-5 1 0,-5 0-1 0,0 0-1 16,0 0 1-16,0 0 1 0,0 2-1 0,0-2 0 0,4 0 0 16,-4 0 0-16,0 6 0 0,3-1 0 0,-3-5 0 0,3 0-1 15,-3 0 0-15,0 0 1 0,0 0 0 0,4 4-1 16,-1 0 1-16,-3 1 0 0,3-5-1 0,-3 0 1 0,4 4-2 15,-4 0 2-15,2-4-1 0,2 0 2 0,-4 0-1 16,0 5 1-16,4-5-3 0,-4 5 3 0,0-5-1 0,0 2-1 16,0-2 3-16,0 7-2 15,0-7-1-15,0 0 1 0,0 5 1 16,-4-3-1-16,4-2 0 0,-6 6 0 0,6-6 0 0,0 0 0 16,-4 4 0-16,4-4-1 0,0 0 1 0,0 0 0 0,0 0 0 15,0 3 0-15,-3 3 0 0,3-6 0 0,0 0 1 16,0 0-2-16,-7 0 1 0,7 0 0 0,0 0 0 0,0 5 0 15,-3-5 1-15,3 3-1 0,-3 2 0 0,3-5 0 0,0 0 0 16,-4 4 0-16,-3-1 0 0,7-3 0 0,-3 0 0 16,0 0-1-16,-4 6 1 0,0-6 0 0,7 0 0 0,-4 6 0 15,0-6 0-15,-2 0 1 0,3 0-1 0,3 0 0 0,-4 0-1 16,-2 0 1-16,3 0 1 0,-1 0-2 0,4 0 1 0,0 0 1 16,-5 0-1-16,0 0-1 0,5 0 2 0,0 0-1 0,0 0-1 15,0 0 2-15,0 0-2 0,0 0 2 0,0 0-1 16,0 0 0-16,0 0 0 0,0 0 0 0,0 0 0 0,0 3 0 15,0-3 0-15,0 0 1 0,0 0-1 0,0 0 0 0,0 0 0 16,0 0 0-16,0 0 0 0,0 0 0 0,0 0-1 16,0 5 2-16,0-5-1 0,0 0 0 15,0 0 0 1,0 0 0-16,3 0 0 0,-3 0 0 0,0 0-1 16,2 0 1-16,-2 0 1 0,5 0-1 0,-5 0 0 0,4 0 0 15,-1 5 1-15,-3-5-1 0,3 2-1 0,-3-2 1 0,0 0 0 16,3 0 0-16,-3 7 0 0,4-7 1 0,-4 0-1 0,3 0 0 15,-3 0 0-15,0 0 0 0,0 0-1 0,0 0 1 0,0 0 1 16,0 0-1-16,0 0 0 0,0 0-1 0,0 0 1 16,0 4 1-16,0-4-1 0,0 0 0 0,0 0 0 0,0 0 1 15,0 0-1-15,0 0 0 0,0 0 0 0,0 0-1 0,0 0 1 16,0-3 0-16,0 3 1 0,0-1-1 0,0 1 0 0,4 0 0 16,-2 0 0-16,-2 0-1 0,0 0 2 0,0 0-1 0,0 0-1 15,4-5 1-15,0 5-1 0,-4-2 1 0,0 2 0 0,0 0 0 16,0 0 0-16,0 0 1 0,0 0-2 0,0 0 2 15,0 0-1-15,0 0-1 0,0 7 2 16,0-7 0-16,0 0-2 0,-8 0 1 0,8 0 0 0,0 4 1 16,0-4-2-1,-2 0 2-15,2 4-2 0,0-4 1 0,-4 0 0 16,4 0 0-16,0 0 0 0,-7 0 0 0,7 0 0 0,0 0 0 16,0 0 0-16,0 0 0 0,0 0 0 0,0 0 0 0,0 0 0 15,0 0 0-15,0 0 1 0,0 0-2 0,0 0 1 0,0 0 1 16,0 5-1-16,0-5-1 0,0 3 2 0,0-3-1 0,0 0 0 15,0 5 0-15,0-5 0 0,0 0-1 0,0 0 1 0,0 0 0 16,0 0 0-16,0 4 0 0,0-4 0 0,0 4 0 16,0-4 0-16,0 5 1 0,0-5-1 0,0 3-1 15,0-3 2-15,0 0-2 0,0 0 1 0,4 0 0 16,-1 0 0-16,-3 0 0 0,4 0 0 0,-4 0 0 0,2 0 1 16,-2 0-2-16,0 0 1 0,4 0 0 0,-4 0 0 0,0 0 0 0,0 0 0 0,0 0 0 15,0 0 0-15,0 0 0 0,0 0 0 0,0-1 0 0,0 1 0 0,0 0 0 16,-4 0 0-16,4 0 0 0,-6 0 1 0,6 0-1 0,-3-2-1 15,-1 2 1-15,4 0-2 0,0 0 2 0,-6 0-5 16,6 0-3-16,0 0-6 0,0 0-6 16,0 0 20-16,0 0-27 0,0 0 54 0,0 0-91 0,0 0 31 0,0 0 1 15,0 0 161-15,0 0-258 0</inkml:trace>
  <inkml:trace contextRef="#ctx0" brushRef="#br1" timeOffset="1.57965E6">24520 4986 24 0,'0'0'0'15,"0"-7"16"-15,2-3-3 0,-2 10-13 0,5-16 7 16,1 6-2-16,1 7 1 0,-3 1-1 0,-4 2-5 0,6-6 5 15,-3 4 0-15,4 0-1 0,-1-1 1 0,-6 3-5 0,12-4 4 16,4 3-1-16,-9-3 1 0,10 4-1 0,-17 0-3 0,7-3 2 16,16 3 1-16,-5 0-1 0,2 0-1 0,-20 0-1 0,23 0 2 15,5 0-1-15,-2 0 0 0,5 0 0 0,-31 0-1 0,30 0 1 16,5 0 0-16,-2-2 0 0,-2 0 1 0,-31 2-2 0,34-9 1 16,-4 2 0-16,1-1 1 0,-4 3-1 0,-27 5-1 0,23-9 1 15,2 0 1-15,-9 2-1 0,-9-5 1 0,-7 12-2 0,20-7 1 16,-20 3-1-16,6 1 1 0,-6 1 0 0,0 2-1 0,0-6 1 15,0 5 0-15,-15-2 0 0,-3 3-1 0,18 0 0 0,-25 0 1 16,3 0 0-16,-5 4-1 0,-7 2 1 16,34-6-1-16,-34 3 0 0,-4 2 0 0,1 1 1 15,4-4-1-15,33-2 0 0,-37 5 1 0,3 2-1 16,-1-4 1-16,5 2-1 0,30-5 0 0,-27 7 2 16,3-5-1-16,7 3 0 0,10 2 1 0,7-7-2 0,-6 4 0 15,-1 1 1-15,7 0 0 0,0-5-1 0,0 0 0 0,4 0 0 16,1 2-4-16,17-2 4 0,-16 6 0 0,-6-6 0 0,28 5 0 15,-1-5 4-15,-5 0-4 0,13 0 0 0,-35 0 0 0,34 0 0 16,2 0 1-16,2-2-1 0,2-1 0 0,-40 3 0 0,42-6-1 16,-2 5 2-16,4-2-1 0,-4-3 0 0,-40 6 0 0,44-6 1 15,-5-1-1-15,0 1 0 0,-1-2 0 0,-38 8 0 0,34-5 0 16,-3 2 0-16,-4-4 0 0,-4 1 1 0,-23 6-1 0,21-7-1 16,-1 1 2-16,-13-2 0 0,0 3-1 0,-7 5 0 0,6-2 1 15,-2-3 0-15,-4 5-1 0,0-2 1 0,0 2-1 0,-22-3 0 16,17 1 0-16,-26 2 1 0,6 0-1 0,25 0 0 0,-32 5 1 15,-5 2-1-15,-7 9-1 0,3-11 1 16,41-5 0-16,-42 7 0 0,3 13 0 0,3-20 1 0,7 20-1 16,29-20 0-16,-23 3 0 0,5 5 1 0,11 10-1 15,1-13 1-15,6-5-1 0,-4 5 0 16,4 2 0-16,0 0 0 0,4-1 0 0,-4-6 0 0,6 18 0 16,14-13 0-16,-2-2 0 0,3 5 0 0,-21-8 0 0,22 4 0 15,6 0 0-15,-4 1 0 0,3-5 0 0,-27 0 0 0,27 5 0 16,7-5 0-16,-4 0-1 0,4 0 2 0,-34 0-1 0,33 0 0 15,-5 0 0-15,-1 0 0 0,0-2 0 0,-27 2 0 0,24-3 0 16,-4-2 0-16,-10 0 0 0,6-2 1 0,-16 7-1 0,5-5 0 16,-1-2 0-16,-4 2 1 0,0-1-1 0,0 6 0 0,0-3 0 15,0 1 0-15,-9 0 1 0,-7 2-1 0,16 0 0 0,-6 0 0 16,-15 0 0-16,15 0 0 0,-15 7 1 0,21-7-1 0,-4 6 0 16,-13 1-2-16,17-7-1 0,-6 5-3 0,6-5 6 0,-7 3-8 15,7-3-5-15,0 6-4 0,0-2-8 0,0-4 25 0,4 0-34 16,-1 0 4-16,7 0-3 0,-10 0 33 0</inkml:trace>
  <inkml:trace contextRef="#ctx0" brushRef="#br1" timeOffset="1.581E6">26480 4595 11 0,'0'0'0'0,"0"-8"5"0,9-17 2 0,-9 25-7 0,5-21 7 16,3 14 2-16,-5-3 1 0,0 3-1 0,-3 7-9 0,3-8 9 15,1 3 0-15,0-3-1 0,0 1-1 0,-4 7-7 0,2-5 6 31,-2-1-1-31,4 0-1 0,-1 5 0 0,-3 1-4 0,0-5 3 0,4 5 0 0,-2 0 0 16,-2 0 0-16,0 0-3 0,0 0 1 0,0 3 1 0,0 5 0 0,-6 11-1 16,6-19-1-16,-17 16 1 0,10 6-1 0,-21 2 2 15,6 7-1-15,22-31-1 0,-27 39 1 0,-7-6 0 16,0 6-1-16,-4 3 1 0,38-42-1 0,-37 46 0 16,-3 2 1-16,-2-2 0 0,6-3 0 0,36-43-1 0,-38 41 1 15,7-7 1-15,1 1-2 0,3-1 3 0,27-34-3 0,-21 30 3 16,15-5-1-16,-14-3 2 0,15-1-2 0,5-21-2 0,0 7 1 15,0-2 0-15,0 1-1 0,5-6 0 0,-5 0 0 0,10-6 0 16,14-8 0-16,-4-6 1 0,0-1-1 0,-20 21 0 0,25-29 0 16,2-2 0-16,-5-4 0 0,6-3 0 0,-28 38 0 0,27-43 1 15,0-5-1-15,1 3 1 0,-2-3-2 0,-26 48 1 0,30-51 1 16,-1 1-1-16,1 0 0 0,1 0 0 0,-31 50 0 0,27-48 0 16,-1 7-1-16,-2-4 1 0,-3 12 0 0,-21 33 0 0,20-25 0 15,-14 4 1-15,14 16 0 0,-12-15-1 0,-8 20 0 0,2-2 2 16,3-3-1-16,-2 3 0 0,-3-1 0 0,0 3-1 0,0-3 1 15,0 3-1-15,-3 7 1 0,-19 17 0 16,22-24-1-16,-6 19 0 0,-21 5 1 0,2 7-1 0,-1 7 0 16,26-38 0-16,-31 39 1 0,-6 8 0 15,0 1-1-15,-1 5 1 0,38-53-1 0,-40 51 0 16,0 3 0-16,6 0 1 0,3-11-1 0,31-43 0 0,-30 45 0 16,8-6 0-16,4-5 1 0,10-3 0 0,8-31-1 0,-6 22 0 15,-1-6 0-15,0-11 0 0,7 13-1 0,0-18 1 0,0 0 0 16,0 0 0-16,0 0 0 0,7 0 0 0,-7 0 0 0,7-7 0 15,10-20 1-15,-15 3 0 0,9 4 0 0,-11 20-1 0,11-29 1 16,-8-3-2-16,3-4 1 0,-2-7 0 0,-4 43 0 0,3-41 0 16,-3 0 0-16,4-1 0 0,-4-2-1 0,0 44 1 0,-4-50-1 15,-3 7-2-15,-13 1-1 0,13 2 1 0,7 40 3 0,-27-30-2 16,7-2 2-16,0 11-1 0,3 12 2 0,17 9-1 0,-7-19 1 16,-15 14 0-16,17 3 1 0,-12 0-1 0,17 2-1 0,-4-8-1 15,-2 5 0-15,-14 0 1 0,20-4-1 0,0 7 1 0,-9-2 0 16,7-1 0-16,-4-1 0 0,1-1 0 0,5 5 0 0,-2-3 0 15,2 1-1-15,-8-4 2 0,8 4-2 16,0 2 1-16,0-5 0 0,0 3 1 0,0-4-1 16,0 1 1-16,0 5-1 0,5-1 0 0,-2-1 1 15,4-1 0-15,-1 3-1 0,-6 0 0 0,2-3 1 16,7 3-1-16,-3 0 2 0,4 8-2 0,-10-8 0 0,18 19 2 16,-13-11-1-16,13 21-1 0,-8-3-1 0,-10-26 1 0,28 29-1 15,-5 2 0-15,1-2-1 0,6 1 5 0,-30-30-3 0,31 37 2 16,1-1 1-16,3 0 0 0,0 0-3 0,-35-36 0 0,34 31 0 15,-2-1 0-15,3 4 1 0,-4-2-1 0,-31-32 0 0,30 28 1 16,-4-1-1-16,-1-3 0 0,-3-2 1 0,-22-22-1 0,22 22 0 16,-16-1 1-16,18-16-1 0,-18 21 0 0,-6-26 0 0,7 4 0 15,1 0 1-15,-1 1-2 0,-4-5 2 0,-3 0-1 0,0 0 0 16,0 0 0-16,0 0 0 0,-8-2 0 0,8 2 0 0,-19-7 0 16,15-12 1-16,-23 14 0 0,6-22-1 0,21 27 0 0,-22-23 0 15,-7-2 0-15,3-3 0 0,-9-1 0 0,35 29 0 0,-30-34 0 16,-3 0 1-16,-1-4-1 0,4-6 0 0,30 44 0 0,-35-51-3 15,5 2-2-15,3 1 2 16,0 2 0-16,27 46 3 0,-25-40 1 0,8 5-1 0,11 6 0 16,-14 5-1-16,20 24 1 0,-5-10 0 0,3-6 0 0,-5 13 0 15,7 3 1-15,0 0-1 0,-4 0 1 16,4 0-2-16,0 5 2 0,0 1-2 0,0-6 1 0,4 23-1 16,3-15 1-16,0 24-1 0,13-9 2 0,-20-23-1 0,21 20 0 15,-1 5 2-15,6 0-1 0,2 0-1 0,-28-25 0 0,33 33 3 16,6 2 0-16,-5 5-1 0,3 4 0 0,-37-44-2 0,37 40 0 15,-7 8 0-15,1-2 0 0,-7 4 1 0,-24-50-1 0,24 50 0 16,-6-6 0-16,-9 0 0 0,7-3 0 0,-16-41 0 0,3 35 0 16,0 0 0-16,1-8 0 0,-4-1 0 0,0-26 0 0,0 19 0 15,-4-16 1-15,-2 3-1 0,-10-6 1 0,16 0-1 0,-9-1 0 0,9 1 0 0,-22-20 0 16,14-6-1-16,-14-10 1 0,22 36 0 0,-18-40 0 0,18 40 0 0,-21-53 0 16,2 0 0-16,2-7 0 0,17 60 0 0,-7-63 0 0,7 63 0 0,-27-60-1 15,19-4 0-15,-8-1-2 0,16 65 3 0,-3-56-3 0,3 56 3 0,-4-50-2 16,4 15 0-16,0 13 2 0,0 22 0 0,0-7 1 0,0 7-1 0,0-7 0 15,0 5 2-15,0 6-2 0,0-4 0 0,7 23-1 0,-7-23 1 16,21 20 0-16,-15 13 1 0,18 5 0 16,-24-38-1-16,17 44 2 0,-17-44-2 0,17 49 2 0,6 1-3 15,-3 1 2-15,4-1-1 0,-24-50 0 0,28 43 0 16,-9 0 1-16,6-7-2 0,-6-7 1 0,-19-29 0 0,17 24-3 16,-6-19-3-16,6 17-4 0,-10-22-8 0,-7 0 18 0,21 6-31 15,-21-10-21-15,0-22-4 0,0 26 56 0</inkml:trace>
  <inkml:trace contextRef="#ctx0" brushRef="#br1" timeOffset="1.58637E6">20132 8739 9 0,'0'0'0'0,"-7"0"2"16,-10 0 0-16,10 0 0 0,-12 0 0 0,19 0-2 0,-8-3 3 16,1-2 0-16,1-1 0 0,-12 1 0 0,18 5-3 0,-3-8 4 15,-3 3-1-15,-1-5 1 0,1-6-1 0,6 16-3 0,-8-8 3 16,1 0-1-16,0-11-1 0,1 14 1 0,6 5-2 0,-7-8 1 16,0 3 1-16,1-3 0 0,1 3-1 0,5 5-1 0,0-12 1 15,0-3 0-15,0 7 0 0,0-10-1 0,0 18 0 0,0-5 0 16,0-17 1-16,5 18 1 0,-5-16 0 0,0 20-2 15,3-7 3-15,0 0 1 0,0-12-1 16,1 16 0-16,-4 3-3 0,4-8 2 0,-4 3 1 16,3-1 0-16,-3-1 0 0,0 7-3 0,0-6 3 15,0-1 0-15,0-1-1 0,0 2 0 0,0 6-2 0,-3-5 3 16,-5 2-1-16,5 0 0 0,0 0 0 0,3 3-2 0,-3-4 1 16,3 2 0-16,-7 1 1 0,7-2-1 0,0 3-1 0,0-2 1 15,0 1 0-15,0 1 1 0,0 0-1 0,0 0-1 0,0 0 1 16,2 0 0-16,6 3 0 0,-2 1 0 0,-6-4-1 0,8 8 1 15,-1 9 0-15,-1-13 0 0,1 4 0 0,-7-8-1 0,11 18 1 16,-5-10 0-16,4 14 0 0,-4-15 0 0,-6-7-1 0,8 23 1 16,8-18 0-16,-9 18 0 0,1-16-1 0,-8-7 0 0,19 23 1 15,-16-5 0-15,8-10-1 0,6 19 2 0,-17-27-2 0,6 5 1 16,15 21 0-16,-15-7 1 0,2-1-1 0,-8-18-1 0,20 18 1 16,-14 2 0-16,18-1 0 0,-17 1 0 0,-7-20-1 0,20 17 1 15,-14 0 0-15,16 4-1 0,-16-16 1 0,-6-5-1 16,21 22 1-16,-15-15-1 0,15 15 1 0,-14-17-1 15,-7-5 0-15,20 17 0 0,-10-13 1 16,11 1 0-16,-11-5-1 0,-10 0 0 0,23 0 1 0,-6 0-1 16,3-2 1-16,-2-1-1 0,-18 3 0 0,16-11 1 15,2-5-1-15,-9 8 1 0,15-12-1 0,-24 20 0 0,10-20 0 16,10 0 1-16,-13-1-1 0,11 2 0 0,-18 19 0 0,3-21 1 16,4 3-1-16,2-4 1 0,-2 4 0 0,-7 18-1 0,8-26 0 15,1 5 0-15,1-3 1 0,-2-2-1 0,-8 26 0 0,16-29 0 16,-9-3 1-16,0 1-1 0,-1 1 0 0,-6 30 0 0,7-34 0 15,-3 8 1-15,-1-1-1 0,5 1 1 0,-8 26-1 0,3-21 0 16,0-2 1-16,-1 2-1 0,3-1 0 0,-5 22 0 0,0-15 1 16,0-4-1-16,0 1 0 0,0 8 0 0,0 10 0 0,-5-16 1 15,3 12-1-15,-4-3 0 0,-2 4 0 0,8 3 0 0,-7-3 1 16,4 2-1-16,-1 1 0 0,4 0 0 0,0 0 0 0,-6 0 0 16,6 0 0-16,0 6 0 0,0 14 0 0,0-20 0 0,0 4 0 15,0 20 0-15,0-6 0 0,4 6 0 0,-4-24 0 16,2 22 0-16,5 7 1 0,-3-3-1 15,-1 6 0-15,-3-32 0 0,3 29 0 0,2 7 0 0,1 3 1 16,-4 2-1-16,-2-41 0 0,8 41 0 0,-5 2 0 16,0-2 1-16,5 2-1 0,-8-43 0 0,7 47 1 15,-1-4 0-15,1 6 0 0,-1-3-1 0,-6-46 0 0,8 49 0 16,-8 4 1-16,3-5-1 0,-3 3 1 0,0-51-1 0,0 46 1 16,0 4 0-16,-6-3 0 0,-2-4 1 0,8-43-2 0,-16 41 1 15,9-2 0-15,-15-4 0 0,17 5 1 0,5-40-2 0,-25 42 0 16,5-2 1-16,4-4 0 0,-9 1-1 0,25-37 0 0,-23 31 1 15,2-4 0-15,-2-3 0 0,3-5-1 0,20-19 0 0,-24 7 0 16,0 19 0-16,1-26 0 0,-1 5 1 0,24-5-1 0,-27 0 0 16,3 0 1-16,-3-2 0 0,3-5-1 0,24 7 0 0,-20-19 0 15,3 9 1-15,10-19-2 0,-14 2 2 0,21 27-1 0,0-27 0 16,-6-8 0-16,3 1 0 0,3-2 0 0,0 36 0 0,0-34 0 16,0 0 0-16,0 2 0 0,3 3 0 0,-3 29 0 15,6-24 0-15,2-1 0 0,-5 6 0 0,7-2 0 0,-10 21 0 16,9-19 0-16,9 0 0 0,-14 1 1 15,2 4-1-15,-6 14 0 0,11-12 0 0,5-10 0 16,-10 15-1-16,2-1 1 0,-8 8 0 0,17-9 0 16,-12-8-1-16,17 12 1 0,-15-11 0 0,-7 16 0 0,20-8 0 15,-13-11 0-15,13 12 0 0,-13-10 1 0,-7 17-1 0,17-10 0 16,-10-11 1-16,8 12-2 0,-6-14 1 0,-9 23 0 0,6-7 0 16,11-14 0-16,-10 14 0 0,-1 0 0 0,-6 7 0 0,7-5 0 15,0-5 1-15,1 4-1 0,-2 1 1 0,-6 5-1 0,7-5 1 16,-4 0-1-16,3 0 0 0,1-2-1 0,-7 7 1 0,4-3 1 15,0-3-1-15,-2 5-1 0,2-2 1 0,-4 3 0 0,0-2 0 16,3 0 0-16,-3-1 0 0,0 3 0 0,0 0 0 0,4-2-1 16,-4 2-1-16,0-1 0 0,3-2-2 0,-3 3 4 0,0-2-5 15,3-4-2-15,-3 3-2 0,5 2-1 0,-5 1 10 0,3-3-12 16,-3-2 0-16,0 0-3 0,3-2-2 0,-3 7 17 0,2-8-23 16,-2-15-2-16,0 0 4 0,29 15-8 0,-29 8 29 15,0 0 0-15</inkml:trace>
  <inkml:trace contextRef="#ctx0" brushRef="#br1" timeOffset="1.58727E6">20271 8201 11 0,'0'0'0'15,"0"-6"3"-15,-3-4-1 0,-5-7 2 0,8 17-4 0,0-6 3 0,0 6-3 0,-4-3 5 16,4 0-1-16,0 0 2 0,0 3-6 0,0 0 6 0,0 0-6 0,0-4 6 16,0 1 1-16,0 3 0 0,4-3 0 0,-4 3-7 0,4-3 6 15,3-1-1-15,0 0 1 0,-1 1-1 0,-6 3-5 0,3-1 5 16,5 1 0-16,-5 0 0 0,0 4 0 0,-3-4-5 0,4 8 4 16,-1 14 0-16,0-2 0 0,3-1-1 0,-6-19-3 0,4 27 3 15,0-3 0-15,3 4-1 0,-4 3 1 0,-3-31-3 0,7 35 2 16,-4 0 1-16,4-1-1 0,0 4 0 0,-7-38-2 0,10 41 2 15,7-4-1-15,-10-3 1 16,17-3 0-16,-24-31-2 0,16 26 1 16,2-2 0-16,0-1-1 0,4-6 1 0,-22-17-1 0,21 7 0 15,-5 11 1-15,5-15-1 0,-1 3 1 0,-20-6-1 0,17 4 1 16,0-4 0-16,-1 0 0 0,-5-6-1 0,-11 6 0 0,23-25 1 16,-15 1-1-16,15-4 1 0,-16-7 0 0,-7 35-1 0,20-39 0 15,-12-2 1-15,-2-5-1 0,1 2 1 0,-7 44-1 0,6-48 0 16,-3 1 1-16,5 2-1 0,-1-2 0 0,-7 47 0 0,0-41 0 15,2 0 1-15,-2-6-1 0,0 8 0 0,0 39 0 0,0-37 0 16,0 2 0-16,-2 11 0 0,2 6 1 0,0 18-1 0,-7-7 0 16,3-3 0-16,4 5 0 0,-4 5 0 0,4 0 0 0,-3 0 0 15,-3 22 0-15,-1-6 1 0,4 9-1 0,3-25 0 0,-3 29 0 16,-5 7 0-16,5-2 0 0,3 5 0 0,0-39 0 0,0 48 0 16,0-6 0-16,0 8 0 0,0-4 0 0,0-46 0 0,3 51 1 15,5 2-1-15,-2-2 0 0,1 5 1 0,-7-56-1 0,6 58 0 16,-3-3 1-16,5 1-1 0,-1 4 1 0,-7-60-1 15,0 56 0 1,2 7 1-16,-2-3-1 0,0 3 1 0,0-63-1 0,-2 56 0 16,-5 2 1-16,3-3 1 0,-3-5-2 0,7-50 0 0,-19 48 1 15,11-5 1-15,-19-2-2 0,7 1 1 0,20-42-1 0,-24 40 1 16,-3-1-1-16,3 1 0 0,-6-5 1 0,30-35-1 0,-29 32 0 16,3-15 1-16,3-14 0 0,-1 3-2 0,24-6 1 0,-24 0 0 15,-1-4 1-15,7-18-1 0,-3-7 1 0,21 29-1 0,-22-34 0 16,4-7 1-16,10-8-1 0,-15 6 0 0,23 43 0 0,-3-50 1 15,-1 6-2-15,0 2 1 0,4 1 0 0,0 41 0 0,0-37 0 16,0 6 1-16,8-3-1 0,-5 13 0 0,-3 21 0 0,10-27 0 16,11 6 0-16,-11 0 0 0,10 3 0 0,-20 18 0 0,17-17 0 15,3 7-1-15,-13-8 1 0,17 14-1 0,-24 4 1 0,20-7 0 16,-3 4 1-16,0-1-2 0,0 1 1 0,-17 3 0 0,20 0 0 16,1 0 0-16,-5 0 0 0,4 0 1 0,-20 0-1 15,11 5 0-15,13-2 0 0,-15 2 0 0,12-5 0 16,-21 0 0-16,7 4 0 0,12 0 1 0,-11 0-1 0,-5-4 0 0,-3 0 0 15,10 7 0-15,0-7 0 16,-3 2 0-16,0-2 0 0,-7 0 0 0,3 5 1 16,2-5-1-16,-5 0 0 0,3 0 0 0,-3 0 0 0,3 0 0 15,-3-2 1-15,0-1-1 0,0 1 1 0,0 2-1 0,0-8 0 16,0 4 1-16,-6-3 0 0,1 4 0 0,5 3-1 0,-3-2 1 16,-4 1 0-16,-13 1-1 0,20 0 0 0,0 0 0 0,-7 0 0 15,4 0 1-15,-5 0-2 0,3 3-1 0,5-3 2 0,-8 7-4 16,2 18-9-16,2-1-16 0,-16 0-32 0,20-24 61 0,-20 29-72 0,20-29 72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5:05:17.550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FF0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2523 3674 32 0,'0'0'0'0,"-4"5"19"0,4-5-19 0,-5 19 15 16,1-15-5-16,0 17-2 0,4-17-1 15,0-4-7-15,-6 7 6 0,6 1 0 0,0 7 0 0,6-9-2 0,-6-6-4 16,8 7 3-16,8 12 0 0,-9-13 0 0,17-1-1 16,-24-5-2-16,17 21 2 0,3-17 0 0,4 2 0 15,-7-6-1-15,-17 0-1 0,20 0 0 0,4 0 1 16,-7-6 0-16,3-1 0 0,-20 7-1 0,16-20 0 15,-6 3 1-15,7-1-1 0,-9-3 0 0,-8 21 0 0,5-21 1 16,3 0-1-16,-8 2 0 0,0-3 1 0,0 22-1 0,0-27 0 16,-17 4 0-16,11-3 0 0,-15 9 0 0,21 17 0 0,-7-8 0 15,-16-9 1-15,5 13 0 0,-2-4-1 0,20 8 0 0,-18-1 1 16,-5-1-1-16,3 2 1 0,14 22 0 0,6-22-1 0,-27 7 1 16,20 21 1-16,-16-7-1 0,19 0-1 0,4-21 0 0,-7 22 1 15,-11-5-1-15,18 6 1 0,0-2 0 0,0-21-1 0,-5 6 0 16,5 25 2-16,3-13-2 0,-1 2 1 0,-2-20-1 0,11 17 0 15,-1-9 0-15,11 15 0 0,-15-20 0 0,-6-3 0 0,24 5 0 16,-4 2 1-16,0-2-1 0,-2-5 1 0,-18 0-1 0,21-1 0 16,-16-18 0-16,12-4 0 0,-9-1-1 0,-8 24 1 0,20-24 0 15,-17 1-1-15,5-1 0 0,-6-2 1 16,-2 26 0-16,0-20-1 0,0 0 1 16,-2 4 1-16,-6-6-2 0,8 22 1 0,-23-5 0 0,15-15 0 15,-12 19 0-15,14-1 1 0,6 2-1 0,-25 0 0 16,20 0 0-16,-17 8 1 0,17 12 0 0,5-20-1 0,-18 7 0 15,11 14 0-15,1-3 1 0,-1-13-1 0,7-5 0 0,-8 27 0 0,8-27 0 0,-2 18 1 16,-3-10-1-16,5 9 0 0,0-17 0 0,0 4 0 16,0 4 0-16,0-5 0 0,0 2 0 0,0-5 0 0,5 5 0 0,-5-5 0 0,2 0 0 15,2 0 0-15,4 0 0 0,-8 0 0 0,5 0 1 16,6 0-1-16,-4 0 0 0,0 0 1 0,-7 0-1 0,6-2 0 0,-6 2 0 0,6-3 1 16,1 3 1-16,-3-3-1 0,-4 3-1 0,3-2 1 0,-3 2-1 0,5-3 1 15,-5 3 1-15,5-3-1 0,-5 3-1 0,4-5 2 0,-4 5-2 0,7-2 2 16,-5-5-1-16,6 0 0 0,-8 7-1 0,8-5 0 0,-8 5 0 0,5-8 0 15,3 2 1-15,-6-1 0 0,-2 7-1 0,21-8 0 0,-21 8 0 0,4-7 2 16,6 1-2-16,6-1 1 0,-8 6-1 0,-8 1 0 0,19 0 0 16,-8 0 1-16,12 0-1 0,-15 4 1 0,-8-4-1 0,23 5 0 15,-16-5-1-15,16 7 2 0,-13-2 0 0,-10-5-1 0,21 5 0 16,-4 1 0-16,-7-2 0 0,-10-4 0 16,25 0 0-16,-25 0 0 0,16 0 0 0,4 3 0 0,-3-3-1 15,-17 0 1-15,21 6 1 0,-21-6-1 0,19 0 1 16,2 0-1-16,-5 0 0 0,6 0 0 0,-22 0 0 0,20 0 1 15,-1 0 0-15,3 0 0 0,-2 0-1 0,-20 0 0 0,19 0 0 16,3 0-3-16,-2 0 3 0,-1 0 0 0,-19 0 0 0,19 0 1 16,7 0 2-16,-3 0-4 0,-2 0 1 0,-21 0 0 0,25 0-1 15,-6-3 1-15,5 0 1 0,-1 1-1 0,-23 2 0 0,25 0 0 16,-2 0 0-16,0 0 0 0,2 0 0 0,-25 0 0 0,26 0 0 16,-1 5 1-16,2 0-2 0,-10 1 1 0,-17-6 0 0,19 18 0 15,-1-18 0-15,2 19 0 0,0-19 0 0,-20 0 0 0,21 4 0 16,-1 5 0-16,0-4 1 0,1 2 0 0,-21-7-1 0,24 6 0 15,-5 2 0-15,3-4-1 0,1 0 1 0,-23-4 0 0,19 0 0 16,3 0 1-16,-13 0-1 0,15 0 0 0,-24 0 0 0,17 0 0 16,-6 0 0-16,9 0 0 0,-9 0 0 0,-11 0 0 0,19 0 0 15,-8 0 0-15,4-2 0 0,-7 0 0 0,-8 2 0 16,10-1-1-16,1 1 2 0,6 3 0 0,-17-3 0 16,0 0-1-16,6 7 0 0,1-7 0 15,0 0-1-15,-4 0 1 0,-3 0 0 0,4 0 0 16,2 0 0-16,-6 0 0 0,3 0 1 0,-3 0-1 0,3 0 0 15,-3-5 0-15,0 3 0 0,5 0 1 0,-5 2-1 0,0-1 0 16,2-2 0-16,-2 0-1 0,0-2 1 0,0 5 0 0,0-1 0 16,4-4 1-16,-4 3-1 0,0 0-1 0,0 2 1 0,3-6 0 15,-3 1 1-15,5-1 0 0,-5 2-2 0,0 4 1 0,3-8 1 16,-1 5-2-16,-2-5 2 0,0 1 0 0,0 7-1 0,0-17 0 16,0 7 0-16,0-16-1 0,0 7 1 0,0 19 0 0,0-18-1 15,4-1 1-15,0 13 1 0,-4-17-2 0,0 23 1 0,3-8 0 16,-1-2 0-16,-2 7 0 0,5 1 1 0,-5 2-1 0,3-3 0 15,1 3-1-15,0 0 2 0,-4 0-2 0,0 0 1 0,2 5 0 16,4 11 1-16,-1-8-2 0,-3 17 2 0,-2-25-1 0,4 17 0 16,-1 4-1-16,2 5 2 0,-2-5-2 0,-3-21 1 0,6 32 1 15,-2-9-1-15,-1 1-1 0,-3 0 1 0,0-24 0 0,7 18 0 16,-4 5 0-16,4 2 0 16,-4-9 1-16,-3-16-1 0,6 5-1 0,1 15 1 15,0-20 0-15,-2 1 0 0,-5-1 0 0,5 0 0 16,3 0 1-16,2 0-1 0,0-16-1 0,-10 16 1 0,6-20 0 15,2-6 0-15,1 0-1 0,-2-3 1 0,-7 29 0 0,7-26 0 16,2-2-1-16,-1 0 1 0,-1 3-1 0,-7 25 1 0,10-18 0 16,-3-1-1-16,-1 13 2 0,1-15-1 0,-7 21 0 0,6-1 0 15,2-2 1-15,-1 3-2 0,0 4 2 0,-7-4-1 0,6 0-1 16,1 7 1-16,0 16 0 0,-1-19-1 0,-6-4 1 0,18 28 1 16,-15-5 0-16,7-6-2 0,-4 9 2 0,-6-26-1 0,11 17 0 15,-4 1 0-15,-1-11 0 0,1 15-1 0,-7-22 1 0,11 6 0 16,-5 14-1-16,5-17 1 0,-5 4 1 0,-6-7-1 0,17 6 0 15,-9-6 0-15,-3-1 0 0,13-11 0 0,-18 12 0 0,7-28-2 16,-1 6 1-16,14-3-1 0,-13 1 1 0,-7 24 1 0,17-20 0 16,-9 3 0-16,11-1 0 0,-12 10 0 0,-7 8 0 0,8-20 0 15,7 16 0-15,-8-1-1 0,14 2 2 0,-21 3-1 16,2-2 0-16,10 2 0 0,-6 5 0 0,11-1 0 16,-17-4 0-16,8 20 0 0,-3-15 0 0,6 11 0 15,-4-8 0-15,-7-8 0 0,11 19 0 16,-6-12-1-16,3 15 2 0,1-15 0 0,-9-7-1 0,8 26 0 15,1-19 0-15,2 18 0 0,-4-20 0 0,-7-5 0 0,19 24 0 16,-15-16 0-16,7-3 0 0,-1 3 0 0,-10-8 0 0,17 6 0 16,-11 1 0-16,11-2 1 0,-9-1-1 0,-8-4 0 0,16 0 1 15,-9 0-1-15,12 0-1 0,-12 0 2 0,-7 0-1 0,25-1 0 16,-8-4 0-16,-8 2 0 0,13-3 0 0,-22 6 0 0,5-1 0 16,20-2-1-16,-19 3 2 0,19 0-2 0,-25 0 1 0,16 0 1 15,0 0-1-15,5 0 0 0,-13 0 0 0,-8 0 0 0,23 6 0 16,-14 0 0-16,15-3 0 0,-6 1-1 0,-18-4 1 0,19 6-1 15,2 0 2-15,-5 2-1 0,6-3 0 0,-22-5 0 0,6 6 0 16,21-1 1-16,-21 1-1 0,18 0 0 0,-24-6 0 0,21 4 1 16,0 0-2-16,-4-4 2 0,3 6-1 0,-20-6 0 0,16 5 0 15,1 2 1-15,-7-7 0 0,15 3-1 0,-25-3 0 16,9 0 0-16,8 0 0 0,4 4 0 0,-4-4 0 16,-17 0 0-16,9 0 0 0,13 6 0 0,-13-2 0 15,9-4 0-15,-18 0 0 0,6 3 0 16,11 2 0-16,-9-1 0 0,-3 0 1 0,-5-4-1 0,8 5 0 15,-3-5 0-15,7 0 0 0,-6 5 0 0,-6-5 0 0,6 0 0 16,-1 0 1-16,-3 0-1 0,5 0 0 0,-7 0 0 0,0 0 1 16,5-2-2-16,0 2 1 0,-5-3-1 0,0 3 1 0,8 0 1 15,-8-3-1-15,3 3 0 0,-1 0 1 0,-2 0-1 0,0 0-1 16,5 0 2-16,-2 0-1 0,-3 0 0 0,0 0 0 0,4 0 0 16,-4-2-1-16,0 0 1 0,2 0 0 0,-2 2 0 0,0-1 0 15,0-2 0-15,0 0 0 0,0-2-1 0,0 5 1 0,0 0 0 16,0-9 0-16,0 8-1 0,0-6 1 0,0 7 0 0,0-7 0 15,0 0 0-15,0-4 1 0,0 3-1 0,0 8 0 0,0-21 0 16,-6 14 0-16,3 0-1 0,3-12 1 0,0 19 0 0,-5-2 0 16,0-3 0-16,0-2 0 0,2 4 1 0,3 3-1 0,-5 0 0 15,5 0 1-15,-5 0-1 0,5 0 0 0,0 0 0 16,-3 0-1-16,-1 3 1 0,4 5 1 0,-7 11-1 16,7-19 0-16,0 7 0 0,-3 17 1 15,0-7 0-15,3 2 0 0,0-19-1 0,-6 20 0 16,6 0 0-16,0 3 0 0,0-1 0 0,0-22 0 0,0 23 1 15,3 0 0-15,0-1-1 0,3-6 0 0,-6-16 0 0,7 5 0 16,0 17 0-16,11-18 0 0,-13 13 0 0,-5-17 0 0,21 0 0 16,-10 5 0-16,8 0 1 0,-11-5-2 0,-8 0 1 0,20 0 1 15,-13-5-2-15,13-17 1 0,-17 16 0 0,-3 6 0 0,8-22 0 16,-3 3 0-16,-5 9 0 0,8-15 0 0,-8 25 0 0,0-18 0 16,4 10 0-16,-4-19 0 0,0 12 0 0,0 15 0 0,-7-10 0 15,-11-9 0-15,15 12 0 0,-4 0 0 0,7 7 0 0,-6-10 1 16,-1 8-1-16,0 0 0 0,1 2 0 0,6 0 0 0,-7 2 0 15,0 5 0-15,-1 15-1 0,5-1 2 0,3-21-1 0,-3 20 1 16,1 2 0-16,2-3-1 0,0-11-1 0,0-8 1 0,0 26 0 16,0-19-1-16,0 15 2 0,2-17-1 0,-2-5 0 0,6 3-1 15,2 6 2-15,-1-6-2 0,0-3 2 0,-7 0-1 16,9 0 0-16,2 0 0 0,-5-7 0 0,1-1 0 16,-7 8 0-16,6-20 0 0,2-2 0 0,-6 4 0 15,-2-4 0-15,0 22 0 0,5-27-1 16,-5 7 0-16,0-1 1 0,0 11 0 0,0 10 0 0,-5-19-1 15,0 13 1-15,-3 4 1 0,3 0-1 0,5 2 0 0,-8 0 1 16,2 0-1-16,2 8 0 0,-3-4 0 0,7-4 0 0,-4 23 0 16,2-19 0-16,-5 17-1 0,7-3 1 0,0-18 0 0,0 7 0 15,0 16 2-15,0-16-1 0,0-1-2 0,0-6 1 0,3 8 0 16,1-4-1-16,2-4 1 0,-3 0 0 0,-3 0 0 0,8 0 0 16,-5 3 1-16,3-3-1 0,1 0 1 0,-7 0-1 0,3 0-1 15,5 0 1-15,-3-2 1 0,0 2-2 0,-5 0 1 0,3 0 0 16,1 0 1-16,-2 0-2 0,-2 0 1 0,0 0 0 0,4 0 1 15,-1 0-2-15,-3 0 1 0,4 0 1 0,-4 0-1 0,0 0-1 16,3 0 2-16,-3-1-1 0,0-9 0 0,0 10 0 0,4-8-1 16,-4 0 1-16,0-12 0 0,0 18 1 0,0 2-1 0,3-20 0 15,-3 12 0-15,0-10 1 0,0 9-2 0,0 9 1 0,0-20 1 16,0 10-2-16,0-17 0 0,0 8 1 16,0 19 0-16,0-21-1 0,0 2 2 15,-7-6-1-15,7 1 0 0,0 24 0 0,0-27 1 16,-3 0-1-16,3 1 1 0,0-2-1 0,0 28 0 0,-4-35 0 15,4 2 0-15,0-4 0 0,0-2-1 0,0 39 1 0,-7-36 0 16,7-1 1-16,0 2-1 0,0 2 0 0,0 33 0 0,0-28 0 16,0-9-1-16,0 6 0 0,0 2 2 0,0 29-1 0,0-32 1 15,4 6 0-15,-1 5 0 0,-3-7-2 0,0 28 1 0,0-28-1 16,0-2-1-16,0 5 1 0,0-1 1 0,0 26 0 0,-3-27 1 16,3-3 1-16,-4 2-1 0,4 0-1 0,0 28 0 0,0-28 0 15,0 7 0-15,0-1 0 0,0-2 1 0,0 24-1 0,0-16 0 16,0-2 0-16,4 9 0 0,-1-12 0 0,-3 21 0 0,4-6 0 15,-1-1 0-15,1 2 0 0,-1 3 0 0,-3 2 0 0,3 0 0 16,2-4-1-16,-5 1 0 0,2 2-1 0,-2 1 2 0,3-4 1 16,-3 3-1-16,3 1 0 0,5 0 1 0,-8 0-1 15,7 0-5-15,0 0 6 0,-1 5-1 0,1-1 0 0,-7-4 0 16,7 0 5-16,-1 4-5 0,12 1 0 16,-12-5 0-16,-6 0 0 0,20 5-2 15,-13-1 0-15,16-4 1 0,-4 6-5 0,-19-6 6 0,9 8-1 16,18-3 1-16,-10 3-1 0,3-3 7 0,-20-5-6 0,22 7 1 15,-3-5 1-15,1 3 0 0,4 3-1 0,-24-8-1 0,20 3 1 16,3-3 0-16,-2 0 0 0,4 0-1 0,-25 0 0 0,23 0 0 16,0-1 1-16,1-1-1 0,-3-1 0 0,-21 3 0 0,23-5 0 0,-23 5 0 0,28-5-1 15,-2 5 1-15,2-2 1 0,-1 2-1 0,-27 0 0 0,23 0 0 16,2 0-1-16,-5 0 1 0,-20 0 0 0,24 0 0 0,-24 0 0 0,19 2 1 16,5 3-1-16,-4 0-1 0,-20-5 1 0,21 6 0 0,-21-6 0 0,20 7 1 15,0 11-1-15,-3-15 0 0,-17-3 0 0,11 19 0 0,-11-19 0 0,23 5 0 16,-15 16-1-16,15-15 1 0,-14 11 0 0,-9-17 0 0,21 7 1 15,-13 10-1-15,11-17 0 0,-19 0 0 0,7 8 0 0,-7-8 0 0,6 6 0 16,12-6 0-16,-15 0 0 0,5 0 1 0,-8 0-1 0,2 0 0 16,5 0 0-16,1-3-1 0,-2 0 1 0,-6 3 0 0,7-10 0 15,0-12 0-15,0 15 0 0,-4-20 0 0,-3 27 0 16,3-8 0-16,0-19 0 16,0 19 0-16,-3-17 0 0,0 25 0 0,5-19 0 15,-3 12 0-15,-2-17 1 0,0 24-1 0,4-15 0 0,-4 15 0 0,0-20-1 16,3 0 1-16,2 1 0 0,-5 19 0 0,3-22 1 0,-3 22-1 0,6-25 0 15,-3 2 0-15,3 2 0 0,2 1 0 0,-8 20 0 0,7-7 0 16,-1-15 0-16,2 17 0 0,-2-2 0 0,-6 7 0 0,3-2 0 16,4 2 0-16,0 5 0 0,2 16 1 0,-9-21-1 0,12 17 0 15,-6 4 0-15,14-1-1 0,-15 5 1 0,-5-25 0 0,5 26 0 16,2 3 0-16,4 0 0 0,-2-4 0 0,-9-25 0 0,7 21 0 16,10-4 0-16,-10-7-1 0,-1 10 1 0,-6-20 0 0,18 5-1 15,-14 0 0-15,2-5 1 0,14 0-1 0,-20 0 1 0,5 0 0 16,0-5 0-16,3-18-1 0,-3-2 1 0,-5 25 0 0,8-18 0 15,-2-7 0-15,1 1 0 0,0 2-1 0,-7 22 1 0,7-22 0 16,1 1-1-16,-6 14 1 0,4-8 0 0,-6 15 0 0,8-5 0 16,-1 3 1-16,0 2-2 0,-1 0 2 0,-6 0-1 0,3 0 0 15,1 7 1-15,3 11-1 0,-1-10-1 0,-6-8 1 16,7 30-1-16,-4-8 0 0,7-2 0 16,7 2 0-16,-17-22 1 0,7 18-1 0,0-12-1 15,13 17 2-15,-17-13 0 0,-3-10 0 0,7 18 0 16,14-11 1-16,-14 11-1 0,0-15 0 0,-7-3 0 0,6 5 0 15,12 2 0-15,-16 0 0 0,9-2-1 0,-11-5 1 0,6 3 0 16,15-3-2-16,-13 0 2 0,-3 0 1 0,-5 0-1 0,10 0 2 16,-3 0 0-16,1 0-1 0,1-1-1 0,-9 1 0 0,17-2 1 15,-10-3 0-15,13 0 0 0,-12 1 0 0,-8 4-1 0,23-5 0 16,-7 0 0-16,3 2 0 0,-1 1 0 0,-18 2 0 0,18-4 1 16,2 0-1-16,-3 1 1 0,-6 1 0 0,-11 2-1 0,24-3 1 15,-18-4 0-15,18 6 0 0,-4-4-1 0,-20 5 0 0,25-7 0 16,-7 4 1-16,11 3-1 0,-7-2 0 0,-22 2 0 0,22 0 0 15,1 0 0-15,-2 0 1 0,5 5-1 0,-26-5 0 0,27 5 0 16,0 2 1-16,4-4-1 0,-3 2 0 0,-28-5 0 0,31 6 0 16,-9 0-1-16,6 0 2 0,2 11-1 0,-30-17 0 15,26 0 0-15,-2 5 0 0,0 0 1 0,0-2-1 0,-24-3 0 16,20 7 0-16,-3-2-2 0,4 1 2 16,2 0-1-16,-23-6 1 0,21 3-1 0,-4 3 1 15,-1-3-1-15,3-3 0 0,-19 0 1 0,5 0 0 16,16 0 0-16,-15 0 0 0,1 0 0 0,-7 0 0 0,8 0-1 15,-2 0-1-15,-6 0-2 0,3-2-2 0,-3 2 6 0,0-1-8 16,0 1-7-16,-3-5-6 0,-3 5-14 0,6 0 35 0,-29-3-48 0,6-1-5 16,23 4 53-16</inkml:trace>
  <inkml:trace contextRef="#ctx0" brushRef="#br0" timeOffset="740.2434">5905 4095 7 0,'0'0'0'16,"-7"-3"5"-16,-10-1 2 0,17 4-7 0,-3-9 9 15,-4 6 2-15,-1 1 2 0,2-4 0 0,6 6-13 0,-7-2 13 16,4 2-2-16,-3-1-1 0,6 1-2 0,0 0-8 0,0 0 8 16,-4 0-1-16,4 0 0 0,0 0-2 0,0 0-5 0,0 0 5 15,0 0 0-15,0 0-1 0,4 0 0 0,-4 0-4 0,6 0 3 16,10 3 0-16,-8-3 0 0,12 6 0 0,-20-6-3 0,17 4 3 16,4-1-1-16,-2 4 0 0,10-3 1 0,-29-4-3 0,23 8-1 15,7-5 2-15,4 2-1 0,1 3 0 0,-35-8 0 0,36 5 1 16,2 3-2-16,2-3 2 0,4 15 1 0,-44-20-2 0,44 5 2 15,3-1 1-15,-2-4-3 0,-5 5 1 0,-40-5-1 16,45 0 0-16,-1 0 1 0,-5 0 0 0,6 0-1 0,-45 0 0 0,38 0 1 16,1 0-2-16,3 0 2 0,-1 0-1 15,-41 0 0-15,36 3-1 0,-2 3 2 0,-4 1-2 0,-2-2 1 16,-28-5 0-16,20 20 0 0,4-15 0 16,-7 2 1-16,0-2-1 0,-17-5 0 0,8 9 0 15,7 8 0-15,-8-17-1 0,1 5 1 0,-8-5 0 0,6 7-1 16,1-1-1-16,-5-2-2 0,3-4-1 0,-5 0 5 0,0 0-8 15,0 0-2-15,0 0-3 0,0-3-4 0,0 3 17 0,0-8-22 16,-7-16-9-16,0 6-1 0,-14-8 4 0,21 26 28 0,0 0 0 0</inkml:trace>
  <inkml:trace contextRef="#ctx0" brushRef="#br0" timeOffset="1705.2236">6927 3756 45 0,'0'0'0'0,"0"4"30"16,0 19-12-16,0-6-9 0,0 6-2 0,0-23-7 0,5 23 7 16,-3 2-1-16,5 4 1 0,-2-1-2 15,-5-28-5-15,5 29 3 0,2 12 1 0,-3-2-2 0,-2 2 0 0,-2-41-2 16,8 43 3-16,0 5-3 16,-3 7 1-16,3 3 0 0,-8-58-1 0,2 63 1 15,5 2-1-15,1 3 1 0,-6 1 0 0,-2-69-1 0,4 69 2 16,-4-1-1-16,0 2-1 0,0-3 1 0,0-67-1 0,0 63-1 15,0 1 1-15,0-6 0 0,0-5 1 0,0-53-1 0,0 53 1 16,0-8-1-16,0-2 1 0,-4-2 0 0,4-41-1 0,-2 37 0 16,2-1 0-16,-8-4 1 0,8-6 0 0,0-26-1 0,-3 20 0 15,3-13 0-15,-4 14 0 0,4-18 0 0,0-3 0 0,0 0-1 16,0 4 1-16,0-4 0 0,0-2 1 0,0 2-1 0,0-5 0 16,0-15 1-16,-2 0-1 0,2-6 0 0,0 26 0 0,0-37 0 15,0-4 1-15,0-2-1 0,0-8 1 0,0 51-1 0,0-50 1 16,2 0 1-16,5-3-1 0,1 2 0 0,-8 51-1 15,2-53 1-15,2-1-1 0,3 0 0 0,-7-2 1 0,0 56-1 16,2-63 1-16,3 0-2 0,-5-5 1 0,0-3 0 16,0 71 0-16,0-72-1 0,0 4 1 0,0-4 0 15,0 4 0-15,0 68 0 0,0-66 1 0,-5 4 0 0,-1-1-2 16,-1 5 1-16,7 58 0 0,-19-55 0 16,14 1 0-16,-14 4 0 0,14 10 1 0,5 40-1 0,-6-36 0 15,-14 9 0-15,20 6 1 0,-6-3-2 0,6 24 1 0,-5-16 1 16,-1 9-1-16,-1-14 0 0,1 17 0 0,6 4 0 0,-5-3 1 15,5-2-1-15,0 5 1 0,0 0-1 0,0 0 0 0,0 0 0 16,0 0 0-16,5 0-1 0,1 5 3 0,-6-5-2 0,7 8 0 0,-7-8 0 0,17 17 1 16,-9 1 0-16,8-13-1 0,-16-5 0 0,10 24 0 0,-10-24 0 0,21 18 0 15,-12-12 1-15,14 21-1 0,-23-27 0 0,24 21 0 16,-2-4 1-16,1 8 0 0,7-3-1 0,5 7 1 0,-35-29-1 0,31 27 1 16,5-1-1-16,-3-1 1 0,1-4-1 0,-34-21 0 0,35 25-4 15,5 0 4-15,-3-4-1 0,-3-2-1 0,-34-19 2 0,41 18 2 16,-4 2-3-16,4-1-2 0,2 2 4 15,-43-21-1-15,48 5 0 0,-4 23 1 0,1-24 1 0,-5 21-1 0,-40-25-1 16,41 22 1-16,0-3 0 0,-8 4 0 0,4 1-1 16,-37-24 0-16,35 19 1 0,-4 4-1 0,-1-7 0 15,-4 2-1-15,-26-18 1 0,24 22-1 0,1-4 1 0,-2 3 1 16,-7-4-1-16,-16-17 0 0,22 19 1 0,-6-2-1 16,1-11 0-16,-6 17 1 0,-11-23-1 0,17 7 0 15,-15 15 0-15,5-15-1 0,-1 16 1 0,-6-23 0 0,5 6 0 16,-2 0 1-16,-3 15 1 0,0-15-2 0,0-6 0 0,0 7 0 15,0 9 0-15,-3-16-1 0,-2 22 1 0,5-22 0 0,-6 5-1 16,-1 13 1-16,-12-10 0 0,11 7 0 0,8-15 0 0,-20 8 0 16,0 19 0-16,-1-6 0 0,1 1 1 0,20-22-1 0,-28 17 0 15,5 7 0-15,-7 0 0 0,-1-2 0 0,31-22 0 0,-38 26 0 16,6-3 1-16,-7 1-1 0,6-1 1 0,33-23-1 0,-34 22-2 16,1 2 3-16,-2-7-2 0,2 4-1 0,33-21 2 0,-35 19-1 15,2 5-1-15,-5 2 0 0,4 0 0 0,34-26 2 0,-30 22 0 16,-3 2-2-16,5-2 4 0,1 5 0 0,27-27-2 0,-28 30 1 15,5 1 0-15,0 0 0 0,0-4 0 0,23-27-1 16,-25 19 0-16,2 3 1 0,5-3 0 0,-2 5 0 0,20-24-1 16,-6 18 1-16,-22-10 0 0,21 12 1 0,-10-13-2 15,17-7 0-15,-7 3 1 0,-13 2 0 0,16 0-2 16,-16-5 1-16,20 0 0 0,-2 0 0 16,-6 0-2-16,5-8 0 0,-3 3-2 0,6 5 4 0,0-9-8 15,0 4-1-15,0-2-6 0,6 1-8 0,-6 6 23 0,6-8-32 16,-1-17-10-16,-3 3-6 0,-2 22 48 0</inkml:trace>
  <inkml:trace contextRef="#ctx0" brushRef="#br0" timeOffset="2047.1589">7208 4398 24 0,'0'0'0'15,"0"0"25"-15,0 0-25 0,8 0 20 16,-2 0-9-16,1 0-3 0,10 0 1 0,-17 0-9 0,7-3 7 15,21 1 1-15,-11 0-2 0,2-1-1 0,-19 3-5 0,25-4 4 16,1 4-1-16,-5 0-1 0,6 0 0 0,-27 0-2 0,20 0 0 16,-3 0 1-16,-6 0-1 0,12 0 0 0,-23 0 0 0,8 0 0 15,-3 0-2-15,3 0-2 0,-2 0-4 0,-6 0 8 0,3 4-11 16,-3 1-6-16,0 0-6 0,-3 0-5 0,3-5 28 0,-24 0-23 16,21 0 4-16,3 0 19 0</inkml:trace>
  <inkml:trace contextRef="#ctx0" brushRef="#br0" timeOffset="2784.5527">6829 4983 31 0,'0'0'0'16,"-19"0"20"-16,1 0-5 0,-2 0-6 0,20 0-9 0,-23 0 8 15,2 0-2-15,0 0-1 0,2-4-1 0,19 4-4 0,-21-4 3 16,0-4-1-16,2 5 0 0,-2-2 0 0,21 5-2 0,-21-6 1 15,2-2 0-15,-6 1-1 0,6-1 1 0,19 8-1 0,-22-5 2 16,6 0-1-16,10-4 0 0,-23 9 1 0,29 0-2 16,-6-5 1-16,-18 2 0 0,5 0-1 0,12-1 0 0,7 4 0 15,-20-6 1-15,12 4-1 0,-15-2 1 0,16 0-1 0,7 4 0 16,-21-8 1 0,19 3-1-16,-20-4 0 0,16 6 0 0,6 3 0 0,-18-7 1 15,16 2-1-15,-5 4 1 0,1 0-1 0,6 1 0 0,-8-5 0 16,1 4-1-16,5 1 1 0,2 0 0 0,-5 7 1 15,5-4-1-15,0 7 0 0,0-10 0 0,0 3 0 16,0 6 0-16,0-4 0 0,0 3 0 0,0-8 0 0,0 19 0 16,-3-12 0-16,3 12 0 0,-5-12 1 0,5-7-1 0,-4 22 1 15,0-15-1-15,-4 15 0 0,6-14 0 0,2-8 0 0,-4 25 0 16,-3-7 1-16,5-2-1 0,2 3 1 0,0-19-1 0,0 19 1 16,-3-3-1-16,3 5 1 0,0-1-1 0,0-20 0 0,0 8 1 15,0 21-1-15,0-3 2 0,0-1-1 0,0-25-1 0,0 26 0 16,0 1 1-16,0-1-1 0,0 3 0 0,0-29 0 0,0 25 1 15,0 2 0-15,0 5 0 0,0-9 0 0,0-23-1 16,0 27 1-16,0-1-1 0,-8-4 1 0,4 1-1 0,4-23 0 16,0 25 0-16,-2-5 1 0,2 3 1 0,0-3-1 15,0-20-1-15,-5 17 0 0,5 1 1 0,0-12 0 16,-6 14 0-16,6-20-1 0,0 9 1 0,-2 9 0 0,2-15-1 16,0 16 0-16,0-19 0 0,-5 0 0 15,5 6 0-15,0 2 1 0,-6-1-1 0,6-7 0 0,0 5 0 16,-5-5 0-16,5 0-1 0,-2 0 1 0,2 0 0 0,0 0 0 15,0 0 0-15,-7 0-1 0,7 0 0 0,0 0 1 0,-4 0-2 16,4-5-1-16,-2 5 0 0,2-2-2 0,0 2 5 0,0-5-4 16,0 4-1-16,0-4-2 0,-8 5-1 0,8 0 8 0,0 0-12 15,0 0-2-15,0 0-4 0,-3 0-4 0,3 0 22 0,-4 0-19 16,-3 0 0-16,7 0 19 0</inkml:trace>
  <inkml:trace contextRef="#ctx0" brushRef="#br0" timeOffset="3484.2377">6070 5839 9 0,'0'0'0'0,"0"-3"13"16,-6 3-2-16,-1 0 0 0,-10 0-3 0,17 0-8 0,-2 0 7 15,-6 0-1-15,-9 0-1 0,11 0-1 0,6 0-4 0,-22 5 2 16,19-3 1-16,-17 4-2 0,17-1 2 0,3-5-3 0,-17 8 2 15,9 11 1-15,-8-16 0 0,9 16-1 0,7-19-2 0,-6 6 4 16,-12 17-1-16,16-6 1 0,-5 0 1 0,7-17-5 0,-7 19 4 16,-9 3 0-16,8-1-1 0,5 4 0 0,3-25-3 15,-7 28 4-15,0-1-1 16,1-5 0-16,2 2-1 0,4-24-2 0,-8 24 2 16,8 0 1-16,0 6-1 0,0-7-1 0,0-23-1 0,5 26 2 15,2 2 0-15,-1-1-1 0,5 0 1 0,-11-27-2 0,16 29 1 16,-5-3 0-16,15 1 0 0,-4-6-1 0,-22-21 0 0,18 22 1 15,10 0-1-15,0-3 1 0,-2-1-1 0,-26-18 0 0,27 8 1 16,4 15-1-16,-1-21 0 0,1 5 1 0,-31-7-1 0,33 8-3 16,-2-6 4-16,4 5-1 0,-5-7 1 0,-30 0-1 0,33 0 4 15,-3-7-3-15,1 0-1 0,-1-12 1 0,-30 19-1 0,31-8 0 16,-7-16 0-16,6 5 1 0,-6-4-1 0,-24 23 0 0,25-23 0 16,-6-2 0-16,-12-4 0 0,14 1 0 0,-21 28 0 0,2-29 0 15,6-6 0-15,-2 2 0 0,-6-5 0 0,0 38 0 0,0-37-1 16,0-5 1-16,0 1 0 0,-6 3 0 0,6 38 0 0,-8-42 0 15,-10 3 1-15,-1 1-3 16,-5 4 1-16,24 34 1 0,-23-29-1 0,3-4 0 0,-4 6 1 0,0 3 0 0,24 24 0 16,-26-20 1-16,-5 11-2 0,-4-10 2 15,5 13-1-15,30 6 0 0,-40-4 0 0,0 2 0 0,-4 2-1 16,0 5 1-16,44-5 0 0,-48 7 0 16,5 12-1-16,-5-19 2 0,0 19-1 0,48-19 0 0,-44 5 0 15,3 0-1-15,1 16 0 0,5-21-2 0,35 0 3 0,-33 17-4 16,3-13-2-16,6 4-1 0,6 12-1 0,18-20 8 0,-5 6-11 15,0 17-4-15,5-6-3 0,5 1-7 0,-5-18 25 0,5 21-24 0,32 18-5 0,-37-39 29 0</inkml:trace>
  <inkml:trace contextRef="#ctx0" brushRef="#br0" timeOffset="3890.0531">6033 5967 42 0,'0'0'0'0,"0"0"27"0,0 0-27 0,7 0 15 15,-4 0-7-15,5-1-2 0,-2-1-2 0,-6 2-4 0,7-1 5 16,-1-2-1-16,15-3-1 0,-13 4-2 0,-8 2-1 0,5-6 2 15,20 4-2-15,-19 0-1 0,14-1 0 0,-20 3 1 0,7-2-3 16,13 1-3-16,-12 1-3 0,7 0-4 0,-15 0 13 16,8 0-18-16,0 3-5 0,-8 2 4 0,22 2-4 15,-22-7 23-15,0 0 0 0</inkml:trace>
  <inkml:trace contextRef="#ctx0" brushRef="#br0" timeOffset="4076.1919">6129 5917 38 0,'0'0'0'0,"0"5"27"15,0 12-10-15,0-10-7 0,0 14-4 0,0-13-1 0,0-8-5 0,0 24 4 16,0-5-1-16,0 1-1 0,0-15-1 0,0-5-1 0,2 27 0 16,2-19-1-16,-4 13-3 0,7-12-4 0,-7-9 8 0,2 15-12 15,3-10-7-15,-5 3-5 0,0-5 3 0,0-3 21 0,-7 0-23 16,7 0 23-16</inkml:trace>
  <inkml:trace contextRef="#ctx0" brushRef="#br0" timeOffset="4287.9316">6053 6370 45 0,'0'0'0'15,"8"0"27"-15,1 0-12 0,12 0-8 0,-13 0-3 0,-8 0-4 0,15-2 5 16,-8 0-1-16,10-1-1 0,-11-3-1 0,-6 6-2 0,24-4 1 16,-13 1-1-16,13-2-1 0,-4 3-2 0,-20 2 3 0,17-5-4 15,0 3-4-15,4 2-4 0,-4 0-4 0,-17 0 16 0,6 0-21 16,2 5 2-16,-3 4-3 0,-5-9 22 0</inkml:trace>
  <inkml:trace contextRef="#ctx0" brushRef="#br0" timeOffset="4589.4407">6135 6676 47 0,'0'0'0'15,"0"23"22"-15,0-23-22 0,0 28 11 16,0 2-4-16,0-1-2 0,0 3-1 0,0-32-4 0,3 34 4 15,1 1-1-15,3-1-1 0,-4 1 0 0,-3-35-2 0,8 34 1 16,-3 0 1-16,-2 3-2 0,4-3 1 0,-7-34-1 0,4 34 1 16,-1 0-1-16,5-5 1 0,-6 3-1 0,-2-32 0 0,4 32 0 15,-1-2-1-15,-3-3 1 0,0 5-1 0,0-32 1 0,4 26 0 16,-4 3-1-16,0 0 0 0,0 0-2 0,0-29 3 16,0 27-3-16,0-1-1 0,0-2 0 0,0-6 0 0,0-18 4 0,0 17-6 15,0-10-1-15,0 18-1 0,2-21-4 0,-2-4 12 0,0 21-15 16,0-21 0-16,0 5 2 0,-6 3-2 0,6-8 15 15,0 0 0-15</inkml:trace>
  <inkml:trace contextRef="#ctx0" brushRef="#br0" timeOffset="5878.9938">6023 7603 7 0,'0'0'0'0,"10"0"2"0,14 0-1 0,-24 0-1 0,24 0 1 16,-1 0-1-16,-6 0 0 0,6-1 0 0,-23 1 0 0,24-6-1 15,0 5 1-15,-3-2 0 0,0 1 0 0,-21 2 0 0,9-3-1 16,12-2 1-16,-14 5 0 0,0 0-1 16,-7 0 1-16,6 0 0 0,-3 0-5 0,-3 0 5 0</inkml:trace>
  <inkml:trace contextRef="#ctx0" brushRef="#br0" timeOffset="6285.3248">6020 7622 23 0,'0'0'0'0,"0"5"9"0,0-5-9 0,3 18 6 16,4 8-1-16,3 1-1 0,7 0 0 0,-17-27-4 0,7 31 4 15,10 1 0-15,-14-1-1 0,7 0-1 0,-10-31-2 0,18 35 1 16,-12-1 0-16,5-3 0 0,9 1 1 0,-20-32-2 0,6 26 2 15,12 3 0-15,-9 0 0 0,12 3 0 16,-21-32-2-16,10 30 1 0,11-5 0 0,-19 1-1 16,10-4 1-16,-12-22-1 0,16 7 0 0,-9 14 1 0,0-21-1 15,12 6 0-15,-19-6 0 0,4 0 0 16,4-3 0-16,-3-6 1 0,16-13-1 0,-21 22 0 0,4-16 1 16,2-1 0-16,0-8 0 0,5-1 0 0,-11 26-1 0,3-29 1 15,7-1 1-15,1 4 0 0,-4 2 0 0,-7 24-2 0,10-20 3 16,-1-1 0-16,-2 4-1 0,5 7 0 0,-12 10-2 0,5-21 2 15,2 18 0-15,-1-2-1 0,-1-2 1 0,-5 7-2 0,3-5 1 16,-3-2 1-16,7 2-1 0,-7 3 0 0,0 2-1 0,0 0 2 16,0-3-2-16,0 3 1 0,0-4-1 0,0 4 0 0,0-1-1 15,0-2-2-15,0 1-5 0,-3 1-5 0,3 1 13 0,0-7-22 16,-7-14-5-16,0 14-11 0,7 7 38 0</inkml:trace>
  <inkml:trace contextRef="#ctx0" brushRef="#br0" timeOffset="7144.6054">8341 4550 5 0,'0'0'0'0,"0"-5"2"0,-4-5 0 16,4 10-2-16,0-9 3 0,-3 1 1 0,-3 1 2 0,6 1 2 0,0 6-8 16,-5-8 8-16,2 3 1 0,0-3-1 15,-4 4 0-15,7 4-8 0,0-3 8 0,0-2-1 0,-3 5 1 16,3 0-1-16,0 0-7 0,0 0 6 16,-3 0 0-16,3 8-2 0,0-3 1 0,0-5-5 0,0 20 4 15,0-20 0-15,0 6 0 0,0 1 0 0,0-7-4 0,3 6 3 16,0 2 1-16,4-2-1 0,-1-3 0 0,-6-3-3 0,11 6 2 15,6-6 0-15,-10 0 1 0,16 3-1 0,-23-3-2 0,8 0 2 16,15 3 1-16,-14-3-1 0,20 7 0 0,-29-7-2 0,19 3 0 16,2-3 0-16,6 0 0 0,-1 4 2 0,-26-4-2 0,29 0 1 15,-3 0-1-15,9 0 1 0,-5 0-2 0,-30 0 1 0,33 0 0 16,-3-5 1-16,8 3 0 0,-3-5-1 0,-35 7 0 0,36 0-1 16,-2-3 0-16,-4 1 0 0,5 2 2 0,-35 0-1 0,33 0 1 15,2 0 0-15,-5 5 0 0,1 0-1 0,-31-5 0 0,30 0 0 16,-4 4 0-16,3-4 2 0,-6 0-2 15,-23 0 0-15,20 5 1 0,0-5-1 0,-13 0-1 0,14 0 1 16,-21 0 0-16,2 0 0 0,6 5-1 0,-5-5-1 0,-3 5-5 16,0-5 7-16,0 5-11 0,-17 0-8 0,-3-2-11 15,-10-3-12-15,30 0 42 0,-35-3-49 0,35 3 49 0</inkml:trace>
  <inkml:trace contextRef="#ctx0" brushRef="#br0" timeOffset="7672.7672">6972 5085 8 0,'0'0'0'0,"0"-1"5"0,0 1-5 0,0-7 7 16,0 2 1-16,0 2 2 0,0-3 0 0,0 6-10 0,0-4 9 16,4-4 1-16,0 6-1 0,-2-3-2 0,-2 5-7 0,3-9 7 15,5 8 0-15,1-4-1 0,-1-2-1 0,-8 7-5 0,20-2 5 16,-13-7-1-16,10 6 0 0,-11-2-2 0,-6 5-2 15,26-3 3-15,-8 3-1 0,2 0 0 0,-3 0-1 16,-17 0-1-16,18 0 2 0,1 6-2 0,-2-6 1 0,1 0-1 16,-18 0 0-16,16 3 0 15,-6 4 0-15,10-3 0 0,-12-2-3 0,-8-2 3 0,20 0-4 16,-14 7-4-16,1-2-4 0,5-4-4 0,-12-1 16 0,5 7-22 16,-5-3-3-16,0-4 5 0,0 0-3 0,0 0 23 0,0 0 0 0</inkml:trace>
  <inkml:trace contextRef="#ctx0" brushRef="#br0" timeOffset="7842.39">7190 4935 25 0,'0'0'0'16,"0"0"14"-16,0 5-1 0,0 11-3 0,0-8 0 0,0-8-10 0,0 24 10 16,0-17-2-16,0 20-1 0,0 0-2 0,0-27-5 0,-5 28 3 15,5 4-2-15,0-2-1 0,-3 3 0 0,3-33 0 0,0 28-5 16,0 0-5-16,0-5-9 0,0-15-7 15,0-8 26-15,0 0-29 0,0 0 29 0</inkml:trace>
  <inkml:trace contextRef="#ctx0" brushRef="#br0" timeOffset="9012.6191">8574 2804 8 0,'0'0'0'0,"0"0"4"16,0 0 2-16,0 6 2 16,0-3 2-16,0-3-10 0,0 4 8 0,0 2-1 15,0-6-1-15,0 4-1 0,0-4-5 0,4 0 4 16,-4 0 1-16,8 0 0 0,-6 0-1 0,-2 0-4 0,6 3 4 16,2-3 0-16,-6 7-1 0,6-5 0 0,-8-2-3 0,4 5 3 15,-2 3 0-15,5 8 0 0,1-16 0 0,-8 0-3 0,6 7 3 16,2-2-1-16,0 3 0 0,0 9 0 0,-8-17-2 0,7 4 2 15,2 15-1-15,1-13 0 0,-3 19 0 0,-7-25-1 0,7 24 1 16,3 2 0-16,-3 2 0 0,-1 2-1 0,-6-30 0 0,8 32 0 16,-2-1 1-16,-2 7-1 0,-1-1 0 0,-3-37 0 0,3 36 2 15,1 4-1-15,-4 0 0 0,3 1 1 0,-3-41-2 0,4 40 1 16,-4 3 1-16,0-3-1 0,3 3 0 0,-3-43-1 0,5 42 1 16,-5 0 0-16,0 1 0 0,2 1 0 0,-2-44-1 0,0 43 0 15,3 4-1-15,0 2 2 0,-3-1-1 0,0-48 0 16,8 42 0-16,-8-3 0 0,2 4 1 0,3-8-1 15,-5-35 0-15,0 34 0 0,0-34 0 0,3 35 1 0,1-3-2 0,-4-1 1 16,2 3 0-16,-2-34 0 0,4 37 1 16,-4-3-1-16,0 1 1 0,0-35-1 0,3 33 0 0,-3-33 0 0,0 34 0 0,0-1 0 15,0 1 0-15,0-34 0 0,3 31 1 0,-3-31-1 0,0 30 1 0,0-1 0 16,0-3 0-16,0-26-1 0,0 23 0 0,0-23 0 0,0 21 0 16,4-2 0-16,0 2 1 0,-4-21-1 0,3 17 0 0,-3-17 0 0,3 18 1 15,2 2-1-15,-3-2 0 0,1-12 1 0,-3-6-1 0,3 23-1 16,2-20 1-16,-5 5 0 0,0-8 0 0,0 2 1 0,0-2-1 0,0 8 1 15,0-5-2-15,0-3 0 0,0 0-2 0,0 0 3 0,0 0-5 16,0 0-1-16,0-3-3 0,0 3 9 0,0-8-13 0,0 8 13 0,0-10-17 16,0-7-5-16,2 10-4 0,-2-14 4 0,0 21 22 0,3-11-24 15,-3 11 24-15</inkml:trace>
  <inkml:trace contextRef="#ctx0" brushRef="#br0" timeOffset="9844.2148">7060 1581 7 0,'0'0'0'0,"-6"-33"3"16,-15 1 0-16,13-4 2 0,8 36-5 0,-6-29 7 0,-1 12 1 0,5-3 1 16,-6 13 0-16,8 7-9 0,0-19 8 0,0 13 1 15,0 5 0-15,0-3 0 0,0 4-9 0,0 0 8 16,0 0 0-16,5 18-2 0,-2 1-1 0,-3-19-5 0,0 23 4 16,2 4-1-16,2 1 1 0,-4 6-2 0,0-34-2 0,3 40 4 15,1 0-1-15,-2 8 1 0,3-4-1 0,-5-44-3 0,0 53-1 16,3 2 0-16,1-6 0 0,-4 1 0 0,0-50 1 0,3 49 2 15,-3-3-1-15,3-4 1 0,-3-7-1 0,0-35-1 0,0 20 1 16,0-14 0-16,0 1-1 0,0-3 1 0,0-4-1 0,3 0 1 16,-3 0-1-16,0-5 0 0,0-20 0 0,0 25 0 0,0-24 0 15,0-15 0-15,0-2 0 0,0-2 0 0,0 43 0 0,-3-46-1 16,3 3 5-16,0 1 0 0,0-4-1 0,0 46-3 0,0-41 3 16,0-2-3-16,0 3-1 0,0 2 0 0,0 38 1 0,0-34-1 15,6 5 1-15,-6 3 0 0,7-6-1 16,-7 32 1-16,7-29 0 0,1-2 0 0,-2 3-1 0,11 8 1 15,-17 20 0-15,7-23 1 0,2 3-1 0,12-1 0 0,-14 4 1 16,-7 17-1-16,21-9-1 0,-15-7 1 0,19 14 0 16,-20-4 0-16,-5 6 0 0,21 0 0 0,-15 0 0 15,15 6 0-15,-18 0 1 0,-3-6-1 0,7 18 0 16,-1-14 1-16,-6 16-1 0,5-13 0 0,-5-7 0 0,0 28 0 16,0-25 0-16,0 23 0 0,-5-18 0 0,5-8 0 0,-6 21-1 15,-1-1 0-15,-10-13 0 0,10 13 0 0,7-20 1 0,-16 4-2 16,12 0 0-16,-16 2 0 0,14-6 1 0,6 0 1 0,-17 4 0 15,10-1 0-15,0 4 0 0,0-4 0 0,7-3 0 0,-7 4-1 16,7 1 1-16,0-2-1 0,0 6 1 0,0-9 0 0,0 18 0 16,3 1-1-16,4 1 1 0,4-1 0 0,-11-19 0 0,16 24 1 15,-8 7-1-15,8 0 2 0,-10-2-1 0,-6-29-1 0,18 30 2 16,-12-7 0-16,4 4-5 0,1-7 1 16,-11-20 2-16,8 24-3 0,0 0 0 0,0-8 3 0,-1 9 1 0,-7-25-1 0,0 17-1 15,7 3 0-15,-5-14-3 0,2 9-4 0,-4-15 8 0,6 7-14 16,1-1-7-16,0 1-7 0,-2-2 1 15,-5-5 27-15,26 36-33 0,-26-36 33 0</inkml:trace>
  <inkml:trace contextRef="#ctx0" brushRef="#br0" timeOffset="10170.474">7586 1935 60 0,'0'0'0'0,"0"0"0"0,0-3 15 15,-8 2-8-15,5-6-3 0,3-16 2 0,0 23-6 0,0-17 5 16,0-3 1-16,0 11-1 0,7-11-1 0,-7 20-4 0,10-5 2 16,7 1 0-16,-9-6 0 0,0 9-2 0,-8 1 0 0,19-2 1 15,-14 2-1-15,2 0 1 0,4 17-1 0,-11-17 0 0,6 5 1 16,1 16 0-16,-4 0 0 0,0 0-1 0,-3-21 0 0,0 27 1 16,0 12-1-16,-6-3 0 0,-1 7 1 0,7-43-1 0,-6 41 0 15,-1-11 1-15,0 5 0 0,1-10-1 16,6-25 0-16,-8 27 1 0,5-1 0 0,3-1 0 15,0-1 0-15,0-24-1 0,0 19 1 0,3-13 0 16,5 17 0-16,12-19-1 0,-20-4 0 0,6 17 1 0,18-11 0 16,-4-2-1-16,1-4 1 0,-21 0-1 0,16 0 1 15,8 0-1-15,0 0 1 0,-4-4-1 0,-20 4 0 0,21-8-1 16,-4 3-1-16,-8-1-3 0,10 5-6 0,-19 1 11 0,2 0-23 16,1 0-13-16,0 0-15 0,-3 0 51 0</inkml:trace>
  <inkml:trace contextRef="#ctx0" brushRef="#br0" timeOffset="11178.8268">4218 2409 35 0,'0'0'0'0,"0"0"21"0,0 0-21 0,0 4 12 16,0 16-4-16,2-1-2 0,2 1 1 0,-4-20-7 0,0 27 7 16,7-1-1-16,-5 5 0 0,3 5-1 0,-5-36-5 0,7 40 3 15,-1 3 1-15,0 3-1 0,1 9 0 0,-7-55-3 0,12 51 3 16,-7 2-1-16,3-3 0 0,-3-7-1 0,-5-43-1 0,8 43 2 16,-1-10-2-16,-1-3 1 0,2-10-1 0,-8-20 0 15,6 18 0-15,2-12 1 0,-6 1-1 0,5 12 0 0,-7-19 0 16,0 0 0-16,0 0 0 0,0-7-1 0,0-15 1 15,0 22 0-15,-4-18-1 0,4 18 1 0,-17-26-1 0,11-4 0 16,-19 2 0-16,25 28 1 0,-5-33-1 0,5 33 1 0,-27-35-1 0,6 2 1 16,4-1-1-16,17 34 1 0,-17-29-1 0,17 29 1 0,-6-29 0 15,-15 2 0-15,21 5 0 0,0 22 0 0,-3-20 0 0,3 20 0 0,-7-9 0 16,4-13 0-16,-5 13-1 0,8 9 1 0,0-22 0 0,0 22 0 0,0-19 0 16,0 11 0-16,0-18 0 0,0 26 0 0,0-18 1 0,0 18-1 0,0-23 0 15,4-1 0-15,0-3 0 0,-4 27 0 0,5-22 0 0,-5 22 0 0,8-23 1 16,0-5-1-16,11 1 1 0,-19 27-1 0,8-23 0 0,-8 23 0 0,23-22 2 15,-7 14-2-15,-6-11 1 0,15 12-1 0,-25 7 0 0,17-10 1 16,0 1-1-16,-1 4 1 0,-5 5-1 0,-11 0 0 0,17 0 0 16,-11 19 1-16,1-12-1 0,-7-7 0 0,7 22 0 0,-7-22 0 0,6 17 0 15,-1 5 0-15,-5-3 1 0,0 5-1 0,0-24 0 0,0 25 0 16,-5-6 0-16,-1 3 1 0,-1-2-1 0,7-20 0 0,-7 23 0 16,-13 2 1-16,20-7-2 0,-7 2 2 0,7-20-1 15,-7 5-1-15,0 17 1 0,4-3 0 0,-3-12 0 0,6-7 0 16,-8 24 0-16,2-18 0 0,6 19 0 0,0-5-1 15,0-20 1-15,0 8 0 0,0 18-1 16,3-22 1-16,4 19-1 0,-7-23 1 0,6 5 1 0,-2 2-1 16,4 12 0-16,-6-19 0 0,-2 0 0 0,7 7-1 15,0 0-2-15,0-1 0 0,0-2-3 0,-7-4 6 0,3 3-8 16,3 4-2-16,-2-2-4 0,3 2-3 0,-7-7 17 0,6 17-18 16,12-13-2-16,-13 17 5 0,0-21 4 0,-5 0 11 0,9 17-11 0,-9-17 11 0</inkml:trace>
  <inkml:trace contextRef="#ctx0" brushRef="#br0" timeOffset="11424.5113">4613 3072 16 0,'0'0'0'0,"4"-1"10"16,3-3 1-16,0-4-2 0,-1 2 0 0,1-1 1 0,-7 7-10 0,6-6 8 16,1-3 0-16,-3-10 0 0,0 9-2 15,-4 10-6-15,4-25 5 0,-4 7 0 0,3-3-2 0,-1 14 0 0,-2 7-3 16,0-22 2-16,0 15 1 0,0 0 1 0,0 0-2 0,0 7-2 15,0 0 2-15,0 0 0 0,0 5-2 16,0 19 1-16,0-24-1 0,0 18 1 0,0 12-1 16,4 7 0-16,-1 1 1 0,-3-38-1 0,7 41 0 15,0 0 0-15,-3-1 1 0,0-7 0 0,-4-33-1 0,0 31-1 16,2-6-1-16,1-5-3 0,-3 3-4 0,0-23 9 0,0 5-15 16,3 19-10-16,-3-19-4 0,0 2-11 0,0-7 40 0,0 0 0 0</inkml:trace>
  <inkml:trace contextRef="#ctx0" brushRef="#br0" timeOffset="12363.9848">2428 4277 32 0,'0'0'0'16,"0"16"14"-16,3 8-8 0,-3 4-2 0,3-2 0 0,-3-26-4 0,5 27 5 15,-2 4 0-15,4-1 0 0,-3 7 0 0,-4-37-5 0,3 31 3 16,3 5 0-16,1 3 1 0,0 0-1 0,-7-39-3 0,7 38 4 15,-1 1 0-15,11-3-1 0,-9-2 1 0,-8-34-4 0,5 28 3 16,20-8 0-16,-19-13-1 0,11 0 1 0,-17-7-3 0,8 5 2 16,11-5 1-16,-8 0-2 0,8 0 1 0,-19 0-2 0,7-12 2 15,14-11 0-15,-14 5 0 0,9-7-1 0,-16 25-1 0,8-24 1 16,9-3 0-16,-11-8 0 0,15 3-1 0,-21 32 0 0,4-34 0 16,5-4 0-16,-3 4 0 0,6 2 1 15,-12 32-1-15,5-29 1 0,6 9 0 0,-4 4-1 0,0-3 0 16,-7 19 0-16,6-7 0 0,-3-9-1 0,-3 13-1 15,4 2-3-15,-4 1 5 0,4-4-10 0,-4 4-5 16,0 0-8-16,0 0-5 0,0 0 28 0,0 0-24 0,-8 8-6 0,8-8 30 0</inkml:trace>
  <inkml:trace contextRef="#ctx0" brushRef="#br0" timeOffset="13133.0253">2997 4845 7 0,'0'0'0'16,"0"-18"3"-16,0 0 0 0,0 18-3 0,0-22 4 16,0-1 1-16,0 13 2 0,0-12 1 0,0 22-8 0,0-6 9 15,0-11-1-15,0 14 0 0,0 2-2 0,0 1-6 0,-6 0 5 16,6 0-1-16,0 4-1 0,0 0-1 0,0-4-2 0,0 17 1 16,0-13 1-16,0 23-1 0,0-11 0 0,0-16-1 0,0 23 1 15,0-2 0-15,0 1 0 0,0 6 0 0,0-28-1 16,0 22 1-16,0-2 1 0,-3 7-1 0,-1-3 1 15,4-24-2-15,-7 22 1 0,7-2 0 16,-3 3 1-16,3-18 0 0,0-5-2 0,0 25 3 0,-3-20-2 16,3 15 0-16,0-20 0 0,0 0-1 0,0 4 1 15,0-4-1-15,0-6 0 0,0 6 0 0,0-21 1 16,0 16-1-16,0-27 0 0,3 11 1 0,-3 21-1 0,3-23 0 16,-3-3 0-16,7 2 0 0,-7 3-1 0,0 21 1 0,4-24 0 15,-1 9-1-15,-3 3 1 0,0-5 0 0,0 17 0 0,0-9 0 16,0 6 0-16,0 1 0 0,0-4 0 0,0 6 0 0,0 0 0 15,0 0 0-15,0 0-1 0,0 0 1 0,0 0 0 16,0 0 0-16,0 6-1 0,0-6 1 0,0 0 1 16,0 3-2-16,0-3 2 0,0 5-1 0,0-5 0 0,0 6 1 15,0-2-1-15,0 6 0 0,0 6 0 0,0-16 0 0,3 4 0 16,-3 3 0-16,0 10 0 0,0-13 0 0,0-4 0 0,0 22 1 16,0-17-1-16,0 18 0 0,0-17 0 15,0-6 0-15,-3 7 0 0,3 10 1 0,0-17-1 0,-7 5 0 16,7-5 0-16,0 0 0 0,-4 5 0 0,4-5 1 0,-3 0-1 15,3 0 0-15,0-2-1 0,0-3-1 0,0-1-1 16,0 4-3-16,0 2 6 0,0-7-10 16,0 3-5-16,0-2-5 0,0-1-1 0,0 7 21 0,0-19-16 0,0 14-3 0,0 5 19 0</inkml:trace>
  <inkml:trace contextRef="#ctx0" brushRef="#br0" timeOffset="13374.1903">3055 4437 57 0,'0'0'0'0,"0"0"26"0,0 5-18 15,0-1-5-15,0-4-3 0,0 7 2 0,0-1-1 16,0 1-1-16,0-1-4 0,0 2-7 0,0-8 11 0,0 4-20 0,0 1-5 16,0-5-9-16,0 0 34 0</inkml:trace>
  <inkml:trace contextRef="#ctx0" brushRef="#br0" timeOffset="14788.4512">9178 4429 12 0,'0'0'0'0,"0"7"15"15,-4 20-2-15,1-6-2 0,3 4-1 0,0-25-10 0,0 8 9 16,0 10-2-16,0-12 0 0,0 15-1 0,0-21-6 0,0 5 4 16,0 17 0-16,0-18-1 0,0 14 0 0,0-18-3 0,7 5 3 15,-5 0-1-15,6 15 1 0,-1-19-1 0,-7-1-2 0,16 6 2 16,-12-1 0-16,6-1 0 0,6-4-1 0,-16 0-1 0,8 0 1 16,2 0 0-16,7-1 1 0,-14-7-1 0,-3 8-1 0,7-7 2 15,-1-17-1-15,2 18-1 0,-1-16 1 16,-7 22-1-16,7-9 1 0,-1-18-1 0,0 9 1 0,1 9 0 15,-7 9-1-15,4-22 0 0,-4 14 1 16,3-10 0-16,-3 11 0 0,0 7-1 0,0-18-1 16,-3 15 2-16,-1-8-2 0,-3 4 1 0,7 7 0 0,-6-5 1 15,0 2-1-15,-16 3 1 0,22 5-1 0,0-5 0 0,-6 7 1 16,-1 10 0-16,4-11-1 0,-3 17 0 0,6-23 0 0,-8 7 0 16,2 15 0-16,6-15 0 0,0 16 0 0,0-23 0 0,0 7 1 15,0 12-1-15,0-19 0 0,0 5 0 0,0-5 0 0,3 0 1 16,0 0-1-16,5 0-1 0,-2-5 2 0,-6 5-1 0,3-9 0 15,4-10 1-15,-1 12-1 0,-2-16 0 0,-4 23 0 0,4-5 0 16,-2-19-1-16,3 21 2 0,-5-3-1 0,0 6 0 0,0-5-1 16,-7 5 0-16,-1 0-1 0,2 0-3 0,6 0 5 0,-2 3-7 15,-3 5-3-15,5 11-5 0,-3-11-7 0,3-8 22 0,0 23-27 16,0-16 3-16,0 12-3 0,0-19 27 0</inkml:trace>
  <inkml:trace contextRef="#ctx0" brushRef="#br0" timeOffset="15181.1719">9747 4478 15 0,'0'0'0'16,"0"-7"9"-16,0 7-9 0,0-5 10 15,0-5-1-15,0 4 2 0,3-2-1 0,-3 8-10 0,4 0 10 0,-4 0-10 0,7 0 7 16,4 0 0-16,-6 4-1 0,-5-4-6 0,17 7 4 0,-17-7-4 0,8 25 5 16,-2-7-2-16,14 3 0 0,-20-21-3 0,7 22 3 0,-7-22-3 0,6 23 2 15,12 4 1-15,-12 0-1 0,-6-27-2 0,7 26 3 16,4 3 0-16,-5-2-1 0,4-5-1 0,-2-5 1 0,-8-17-2 0,2 5 1 16,5 4 1-16,0-4-1 0,0-5 0 0,-7 0-1 0,7 0 1 15,0-2 0-15,-1-15 0 0,1 0-1 16,-7 17 0-16,6-24 1 0,1-6-1 0,-3 2 0 15,-4 28 0-15,3-36 0 0,-3 36 0 0,5-35 0 0,-3 0 1 16,1-5-1-16,-3 4 1 0,0 36-1 0,3-38 1 16,1 11-1-16,0 2 1 0,-2 4-1 0,-2 21 0 0,5-20 0 15,-2-2 0-15,0 1-1 0,0 16 1 0,-3 5 0 0,0-10-2 16,0 6-2-16,0 4-2 0,0 0-4 0,0 0 10 0,0 4-16 16,4 3-7-16,-4 11-6 0,0-15 4 0,0-3 25 0,0 22-26 0,0-22 26 0</inkml:trace>
  <inkml:trace contextRef="#ctx0" brushRef="#br0" timeOffset="15601.4556">10231 4742 7 0,'0'0'0'0,"-3"-5"8"0,3 5-8 15,-2-7 6-15,-6-2 1 16,1 6 0-16,0 3-1 0,7 0-6 0,-3 0 6 16,-3 3-1-16,-1 3 0 0,0 1 0 0,7-7-5 0,-8 7 4 15,2 1 1-15,-11-3-1 0,17 15 0 0,0-20-4 0,-7 3 5 16,0 2-1-16,1 17 0 0,3-17 0 0,3-5-4 0,0 18 3 16,0-13 1-16,0 18-1 0,0-16-1 0,0-7-2 0,0 23 2 15,3-15 0-15,3 10-1 0,1-9 1 0,-7-9-2 0,17 18 1 16,-10-15 0-16,3 1 0 0,10 2 0 0,-20-6-1 0,10 0 1 15,9 0 0-15,-11 0 0 0,14 0 0 0,-22 0-1 0,6-8 1 16,14-10 0-16,-13 9-1 0,-1-11 1 0,-6 20-1 0,10-21 1 16,-2 1-1-16,-2-5 0 0,1 2 1 0,-7 23-1 0,3-26 0 15,-3 6 0-15,0 0 1 0,0 3-1 0,0 17 0 0,-6-10 0 16,0-6 1-16,-16 11 0 0,16 0-1 0,6 5 0 0,-21-4 1 16,15 3-1-16,-15 1 0 0,14 3 0 15,7-3 0-15,-20 7 0 0,13 18-1 0,-12-19-1 16,12 19-3-16,7-25 5 0,-8 17-8 0,-8-9-5 0,16 13-6 15,-4-16-8-15,4-5 27 0,-7 0-25 0,4 4-5 0,3-4 30 0</inkml:trace>
  <inkml:trace contextRef="#ctx0" brushRef="#br0" timeOffset="18496.913">5234 6181 18 0,'0'0'0'15,"0"19"8"-15,0 1 0 0,0 6-2 0,0-26-6 0,7 27 6 16,0 0 1-16,-1-2 1 0,1 5-1 0,-7-30-7 0,7 26 7 16,9 4-1-16,-8-5 0 0,11-2-2 0,-19-23-4 0,7 22 5 15,0-1-1-15,3-6-1 0,0 4 1 0,-10-19-4 16,3 8 3-16,4 11-1 0,-3-14 0 15,0 0 1-15,-4-5-3 0,4 5 2 16,-1 0 0-16,-1-5 0 0,-2 0 0 0,0 0-2 0,0 4 1 16,4-4 1-16,-4 0 0 0,0 0 0 0,0 0-2 0,3 0 1 15,1 0 1-15,-4-3-1 0,7-3 0 0,-7 6-1 0,0-7 1 16,6 1 0-16,-1-12 0 0,-3 13-1 0,-2 5 0 0,0-18 1 16,3 9-1-16,0-17 1 0,-3 7-1 0,0 19 0 0,5-23 1 15,-5 1 0-15,0-7-1 0,0-1 1 0,0 30-1 0,0-35 0 16,0 4 1-16,0-1 0 0,2 0-1 0,-2 32 0 0,4-23 1 15,-4-2 0-15,3 8 0 0,2 10-1 0,-5 7 0 0,0-18 1 16,3 15-1-16,-1-1 0 0,5 1 0 0,-7 3 0 0,4 0 0 16,-2 0 1-16,6 0-1 0,0 6 0 0,-8-6 0 0,0 7 1 15,5-2-1-15,-5 15 0 0,3-16 0 0,-3-4 0 0,5 6 0 16,-5 1 0-16,2-1 1 0,-2 1-1 0,0-7 0 0,0 6 0 16,0 1 0-16,0-2 0 0,0 15 0 0,0-20 0 15,0 4 0-15,0 20 0 0,-2-19 0 16,-6 27 0-16,8-32 0 0,-3 18 0 0,1 7 1 15,-6 3-1-15,5-2-1 0,3-26 1 0,-5 27 0 0,-1-6 1 16,3 1-1-16,-1-5 0 0,4-17 0 0,-5 22 0 16,-3-18 0-16,4 23 0 0,2-22 0 0,2-5 0 0,-5 24 0 15,-1-19 0-15,4 14 0 0,-3-16 1 0,5-3-1 0,-6 4-1 16,-1 16 1-16,0-18 1 0,3 6-1 0,4-8 0 0,-5 5 0 16,1 4 0-16,-4-4 0 0,6-5 0 0,2 0 0 0,-5 0 0 15,2-4 0-15,-17 1 0 0,20-7 0 0,0 10 0 0,-7-23 0 16,-13 5 1-16,14-6-1 0,-12 0 0 0,18 24 0 0,-3-23 0 15,-14 1 0-15,11 1 0 0,-1 0 1 0,7 21-1 0,-7-15 0 16,-9-6 0-16,11 2 0 0,-1 3 0 0,6 16 0 0,-7-23 1 16,-10 2-1-16,17 0 0 0,-8-1 0 0,8 22 0 15,-5-19 0-15,-13-1 0 0,12 3 0 0,-1 0 0 0,7 17 0 0,-7-19 0 16,1 0 0-16,-1 4 0 0,-11-9 0 0,18 24 0 0,0-16 0 16,-3-4 0-16,1 15 0 0,-6-2 0 0,8 7 0 0,-4-8 1 31,4 8-2-31,0 0 2 0,0 0-1 0,0 0 0 0,0 3-1 0,0 2 2 0,0-5-1 15,0 5 0 1,0 2-1-16,0 13 2 0,4-14-1 0,-4-6 0 0,8 22 0 16,-3-2 0-16,16 2 0 0,-11 4 0 0,-10-26 0 0,20 28 0 15,-10 0 0-15,15-1 0 0,-16-1 0 0,-9-26 0 0,24 25 0 16,-18 1 0-16,22-2 0 0,-11-6 0 0,-17-18 0 0,16 20 0 16,2-14 0-16,2 22 0 0,-13-12 0 0,-7-16 0 0,23 9 0 15,-15 14 0-15,-1-17 0 0,-1 10 0 0,-6-16 0 0,7 0 0 16,0 5-1-16,-1-5 1 0,1 0 0 0,-7 0 0 0,0 0 0 15,3-3-1-15,0-2-3 0,-3-3-4 0,0 8 8 0,0-5-14 16,0-5-10-16,-6-14-15 0,-18 5-16 0,24 19 55 0,0 0 0 0</inkml:trace>
  <inkml:trace contextRef="#ctx0" brushRef="#br0" timeOffset="19310.448">5826 4169 13 0,'0'0'0'0,"0"0"5"0,0 0-5 0,0 6 5 15,0 1 1-15,0 11 0 0,0-18 1 0,0 0-7 0,0 4 6 16,4 3 1-16,-1 13-2 0,-3-13-2 0,0-7-3 0,8 19 3 16,-5-13-1-16,3 11-1 0,1-13 0 0,-7-4-1 0,6 6 1 15,2-3 0-15,-1-3 0 0,0 0-1 0,-7 0 0 0,6 0 0 16,1 0 0-16,0 0-1 0,-1 0-2 0,-6 0 3 0,7 0-8 0,-7 0 8 16,6 0-14-16,-1 0-1 0,-5-1-2 0,0 1 17 0,0 0-15 15,0 0 15-15</inkml:trace>
  <inkml:trace contextRef="#ctx0" brushRef="#br1" timeOffset="25297.5687">5690 3789 12 0,'0'0'0'15,"0"-6"6"-15,-2-3 0 0,-2-9 3 0,-3 12 0 0,7 6-9 0,-2-8 10 16,-1 0-1-16,-5-1 0 0,2 0-1 0,6 9-8 0,-5-6 8 15,-1-2-1-15,0-7-1 0,-1 12 0 0,7 3-6 0,-5-10 5 16,3 3 0-16,-5 0-1 0,3 4 0 0,4 3-4 0,0-2 3 16,-2 2-1-16,2 0 0 0,-8 0-1 0,8 0-1 0,0 5 0 15,0 16 1-15,0-15-1 0,0 17 0 0,0-23 0 0,0 6 1 16,0 17-1-16,0-17 1 0,5 23-1 16,-5-29 0-16,3 18 1 0,-3 0-1 0,2 3 1 0,2-1-2 15,-4-20 1-15,3 23 0 0,1 2 1 16,-2 0-1-16,3-2 1 0,-5-23-1 0,3 24 0 15,1-3 0-15,2-3 0 0,0 7 0 0,-6-25 0 0,7 17 0 16,-3 4 1-16,4-16-1 0,-3 12 0 0,-5-17 0 0,7 5 0 16,4 2 0-16,5-1 0 0,-8-3 0 0,-8-3 0 0,9 4 1 15,12-4-2-15,-14 0 2 0,9 0-1 0,-16 0 0 0,8 0 1 16,11-2-1-16,-11-3 0 0,11-5 1 0,-19 10-1 0,7-18 0 16,15 11 0-16,-20-3 1 0,9-8-2 0,-11 18 1 0,17-8 1 15,-11-13-2-15,1 13 1 0,-3-10 1 0,-4 18-1 0,3-8 0 16,0 2 0-16,-3-13 1 0,0 12-2 0,0 7 1 0,0-8 0 15,-6 2 1-15,-2-3-1 0,-8 1 0 0,16 8 0 0,-7-8 1 16,-1 5-1-16,-8 2 0 0,16-5 0 0,0 6 0 0,-6 0 0 16,-15 0 0-16,21 7 0 0,-18 1 0 0,18-8 0 0,-3 18 0 15,-2-15 0-15,0 4 1 0,5-7-1 0,-7 18 1 0,7-18-1 16,-7 4 0-16,1 5 0 0,3-5 0 0,3 4-1 0,0-8 1 16,0 18 1-16,0-15-1 0,0 2 0 0,0 14 0 15,0-19 0-15,0 2 0 0,3 4 0 16,3 1 0-16,1 0 1 0,-7-7-1 0,12 6 0 15,4-3 0-15,-9 3 1 0,2-6-1 0,-9 0 0 0,21 0 0 16,-13 0 0-16,8 0 1 0,-6 0-1 0,-10 0 0 0,24-1 0 16,-18-7 0-16,12-10 0 0,-13 9 0 0,-5 9 0 0,8-20 1 15,-2 2-1-15,1 10 1 0,-7-14-1 0,0 22 0 0,0-10 1 16,0-9-1-16,0 12 1 0,-7-14-2 0,7 21 1 0,-6-7 1 16,-2 1-1-16,-8-1 0 0,14 1 1 0,2 6-1 0,-18-1 0 15,11 1 0-15,-13 0 0 0,17 3 1 0,3-3-1 0,-8 8 0 16,-8 13 0-16,16-4 0 0,-7 5-1 0,7-22 1 0,-7 27 1 15,3-1-2-15,4 1 2 0,0-4-1 0,0-23 0 0,0 21 0 16,0 3 0-16,0-16 0 0,7 13 0 0,-7-21 0 0,11 7 0 16,5 11 0-16,-8-14 0 0,9 1 0 0,-17-5 0 0,6 0 0 15,14 3 0-15,-13-3 0 0,9 0 0 0,-16 0 0 16,8-3 1-16,12-16-1 0,-13 12 1 0,3-15 0 0,-10 22-1 16,6-17 0-16,2-5 1 0,-1 1-1 15,-4 0 1-15,-3 21-1 0,4-16 0 0,-4-2 0 16,-7 9 1-16,0-12-1 0,7 21 0 0,-8-5 1 31,-11-3 0-31,12 3-1 0,0 3 0 0,-16 2 0 0,18 0 0 0,-11 7 0 0,10 15 0 16,6-22 0-16,-17 8 0 0,10 23 0 0,0-9 0 0,-1 6 1 0,8-28-1 0,-6 27 0 15,4-6-1-15,-3 0 1 0,5-3 0 0,0-18 0 0,0 3 0 16,0 21 0-16,5-22 0 0,-3 6 0 0,-2-8 0 0,11 7 1 16,6-2-1-16,-11 0 0 0,14-5 0 0,-20 0 0 0,7-3-1 15,9-13 1-15,-8 8 0 0,12-16 0 0,-20 24 0 0,7-21 1 16,9-1-1-16,-8 2-1 0,-1-4 1 0,-7 24 0 0,7-24 1 15,-7 2-1-15,0 2 0 0,0-1 0 0,0 21 0 0,0-8 0 16,-7-18 1-16,-11 20-1 0,13-14 0 0,5 20 0 0,-22-5-1 16,19 5 1-16,-3 0 0 0,-11 0-1 0,17 0 1 0,-8 17-3 15,5-11-3-15,-4 18-4 0,1-6-6 0,6-18 16 0,-3 24-24 16,3-2-11-16,-8-18 2 0,8 22 0 16,0-26 33-16,0 0 0 0</inkml:trace>
  <inkml:trace contextRef="#ctx0" brushRef="#br1" timeOffset="26789.8211">5576 4836 26 0,'0'0'0'16,"0"-4"13"-16,-8 1 2 0,8-5-3 15,-2 7-2-15,2 1-10 0,0-3 8 0,0 3-2 16,0 0 0-16,0 0-1 0,0 0-5 0,2 0 3 0,-2 0 1 15,8 0-1-15,0 0-1 0,-8 0-2 0,5 0 2 16,3 0 1-16,-6 0-1 0,2 4 1 0,-4-4-3 0,3 6 2 16,2-1 0-16,0 4 0 0,-1 8 0 0,-4-17-2 0,7 9 2 15,0 12-1-15,0-13 0 0,-1 17-1 0,-6-25 0 0,6 7 1 16,1 18-1-16,5-9 1 0,-7-10-1 0,-5-6 0 0,21 5 1 16,-14 3-1-16,-1-3 1 0,2-5-1 0,-8 0 0 0,6 0 0 15,2-2 0-15,-3-6 0 0,3-14 0 0,-8 22 0 0,5-8 1 16,3-20-1-16,-1 9 1 0,-4-3-1 0,-3 22 0 0,6-28 1 15,1 2-1-15,0 0 1 0,-2 2 0 0,-5 24-1 0,5-19 1 16,-5-1 0-16,8 13 0 16,-8-9 0-16,0 16-1 0,5-5 1 15,-5 1 0-15,5-5-2 0,-2 5 1 0,-3 4 0 0,0-8 0 16,4 4 0-16,-2-1 1 0,-2 1-1 0,0 4 0 0,7-4 0 16,-3 4-1-16,0-3 1 0,-1 3 1 0,-3 0-1 0,6 0 1 0,-1 0 0 0,-3 0-1 15,-2 0 0-15,0 0 0 0,3 0 0 16,0 0 0-16,-3 3 0 0,0 3 1 0,0-6-1 0,0 6 0 15,0-1 0-15,-6 0 0 0,4 0-1 0,2-5 1 0,-5 2 1 16,2 4-1-16,-3-6 1 0,-2 5 0 0,8-5-1 0,-3 0 0 16,-1 0 0-16,-2 0 0 0,3 0-1 0,3 0 1 0,-5 0 0 15,5 0 1-15,-5 0-2 0,5 0 1 0,0 0 0 0,0 0 1 16,0 0-2-16,0 0 2 0,0 3-1 0,0-3 0 0,0 0 1 16,0 6-2-16,0-6 1 0,0 6 0 0,0-6 0 0,0 6 0 15,0 1 1-15,0 0-1 0,0 0 0 0,0-7 0 0,0 16-1 16,3-10 1-16,-3 11 0 0,0-9 0 0,0-8 0 0,0 21 0 15,0-13 1-15,0 18-1 0,-3-23 0 0,3-3 0 0,-8 26 0 16,5-4 0-16,1-3 0 0,-6 4 0 0,8-23 0 0,-6 23 0 16,-2-3 0-16,2-2 0 0,-1-10 0 0,7-8 0 0,-8 5 0 15,3 2 0-15,1-1 0 0,4-6 0 16,0 0 0-16,-7 7 0 0,5-7 0 0,-3 0 0 0,2-5 0 16,3 5 0-16,-6-3 1 0,-2-2-1 0,2-4 0 15,3 0 0-15,3 9 0 0,0-8 0 0,-4 0 0 16,4-1 1-16,0 2-1 0,0 7 0 0,0-10 1 15,-8 2-1-15,8 1 0 0,0-2 0 0,0 9 0 0,-2-5 0 16,-2-3 0-16,-3-11 0 0,7 15 0 0,0 4 0 0,-2-21 0 16,-1 15 1-16,-5-13-1 0,4 1 0 0,4 18 0 0,-7-16 1 15,1-4-1-15,0-2-1 0,-1-4 2 0,7 26-1 0,-7-22-1 16,0 1 1-16,1-1-1 0,-2 1 1 0,8 21 0 0,-7-9-1 16,5-15 1-16,-6 20 0 0,5-16 1 0,3 20-1 0,-6-5 1 15,-1-5-1-15,0 2 0 0,0-13-1 0,7 21 1 0,-6-2 0 16,-2-7 1-16,5 6-1 0,-1-4 0 0,4 7 0 0,-7 0 0 15,7 0 0-15,0 0 1 0,0 0-1 0,0 0 0 0,0 0 0 16,0 5 0-16,5-1-1 16,-3 1 1-16,-2-5 0 0,4 5 0 0,4 0-1 0,-3 3 1 0,2 9 0 0,-7-17 0 15,6 4 0-15,2 15 1 0,0-14-1 0,0 18 1 0,-8-23-1 16,7 18 1-16,0 2 0 0,3 0-1 0,-3 1 0 16,-7-21 0-16,11 22 0 0,-4 1 0 0,-1 0-1 15,0-2 1-15,-6-21 0 0,7 22 0 16,-3-3 0-16,4-11 0 0,-3 12 0 0,-5-20 0 0,7 6 0 15,-1 9 0-15,2-10 0 0,-1 4 0 0,-7-9 0 0,6 5 0 16,2 3 1-16,-2 8-1 0,-3-16 0 0,-3 0 0 0,7 7 0 16,-4-2-1-16,5-2 1 0,-5 3 0 0,-3-6 0 0,7 4 0 15,-4 0 1-15,1-4-1 0,-1 0 0 0,-3 0 0 0,3 0 0 16,3-5 0-16,-1-6 0 0,-3-13 0 0,-2 24 0 0,7-5 0 16,-2-17 1-16,-3 15-2 0,1-12 1 0,-3 19 0 0,3-8 0 15,2-16 1-15,0 8-1 0,0-5 0 0,-5 21 0 0,3-17 0 16,3-5 0-16,-2 6-1 0,-1-1 2 0,-3 17-1 0,8-19 0 0,-8 19 0 0,6-9 0 15,2-14 1-15,-3 16-1 0,-5 7 0 0,3-23-1 16,5 14 1-16,-1-9-1 0,0 9 1 0,-1 5 0 0,-6 4 0 0,3-11 0 16,1 5 1-16,0 3 0 0,-4 3-1 15,3-6 0-15,-3 6 0 0,0-4 0 0,3 1 0 0,0-2-1 0,-3 5 1 0,0 0 1 0,0 0-1 16,0 0 1-16,0 0-1 0,0 0 1 0,5 0-2 16,-5 0 1-16,0 0 1 0,0 0-1 0,0-1 0 0,0 1 0 15,0 0 0-15,0 0 0 0,0-2 0 0,0 0 0 16,0 2 1-16,0 0-1 0,0 0 0 0,0 0 1 15,0 0-1-15,0-3 0 0,0 3 0 0,-5 0 0 16,5 0 1-16,0 0-1 0,0 0 0 0,-6-2 0 16,6 2 1-16,0 0-2 0,0 0 1 0,0 0 0 15,0 0 0-15,-3 0 1 0,3 0-1 0,0 0 0 0,-4 0 0 16,4 0 1-16,-7 5-1 0,3-1 0 0,4-4 0 0,0 4 0 16,-2-4 0-16,-5 7 0 0,2-1 0 0,5-6 0 0,-2 7 0 15,-6 12 1-15,5-13-2 0,0 13 2 0,3-19-1 0,-2 4 1 16,-6 18 0-16,2-17-1 0,2 16 0 0,4-21 0 0,-4 5 1 15,-3 13-2-15,5-18 1 0,-2 7 0 0,4-7 0 0,0 7 0 16,-8-2 1-16,8-2-1 0,0 4 0 0,0-7 0 0,0 0-1 16,0 3-2-16,0-3-2 0,0 0 5 0,5 0-8 0,-5 0 8 15,3 0-11-15,3 0-5 0,1 0-8 0,1 0-13 16,-8 0 37-16,0-8-35 0,3 6 1 0,-3 2 34 0</inkml:trace>
  <inkml:trace contextRef="#ctx0" brushRef="#br1" timeOffset="28465.3943">3021 4443 3 0,'0'0'0'15,"0"8"2"-15,0 13 0 0,0-21-2 0,8 20 0 16,-3-15 1-16,2 19-1 0,1-19 0 0,-8-5 0 0,6 8 0 16,2-3 0-16,8-5 0 0,-9 0 0 0,-7 0 0 0,20-1 0 15,-13-5 0-15,9-2 0 0,-8 2 0 0,-8 6 0 0,17-6 0 16,-11 5 0-16,15-1 0 0,-15 2 0 0,-6 0 0 0,21 0 0 16,-14 0 0-16,13 3 0 0,-13 3 0 0,-7-6 0 0,6 3 1 15,0-3-1-15,5 5 0 0,-3-5 0 0,-8 0 0 0,16 0 0 16,-13 0 0-16,4-2-1 0,1-5 0 0,-8 7 1 0,5-28-5 0,-5 28 5 15</inkml:trace>
  <inkml:trace contextRef="#ctx0" brushRef="#br1" timeOffset="29423.6902">3398 4339 3 0,'0'0'0'0,"0"6"3"0,-3 10-1 0,-5-9-1 0,8-7-1 0,-4 23 1 16,2-23-1-16,2 4 1 16,0-4 0-16,0 0-1 0,-5 0 1 0,5 0 0 0,-6 0 0 15,4-2 0-15,2 2-1 0,0-5 1 0,-4-4 1 16,-3 1 0-16,7-2 0 0,0 10-2 0,-5-16 3 15,5 10 1-15,-2 0 0 0,2-2 1 0,0 8-5 0,0-5 6 16,0 3 0-16,0 1 0 0,0 1 1 0,0 0-7 0,-7 0 6 16,3 0 0-16,4 0 0 0,-2 0-1 0,2 0-5 0,-8 3 4 15,5 2 1-15,3 2-1 0,-4-1 1 0,4-6-5 0,-2 7 4 0,2-7-4 0,0 5 4 16,0 4 0-16,-8-7 0 0,8 3-1 0,0-5-3 0,0 0 4 16,0 0-2-16,0 0 1 0,0 0-12 0,0 0 20 0,0 0-22 0,3 0 24 15,2-3-11-15,1 1 0 0,-6 2-2 0,11-2 1 0,-11 2-1 0,15-6 1 16,-7 0 0-16,2 4-1 0,-10 2 0 0,17-3 1 0,-17 3-1 0,8 0 1 15,10-3 0-15,-6 2 0 0,11-2-1 16,-23 3 0-16,17-2 1 0,8-1 0 0,-3-2 1 0,1 1-1 0,-23 4-1 0,29-4 1 16,-10-5 0-16,6 4 0 15,-2 0-1-15,-23 5 0 0,24-3 2 0,-1 1-2 0,1 1 0 0,4 1 1 16,-28 0-1-16,23 0 1 0,1 0 0 0,3 3-1 16,-27-3 0-16,26 5 0 0,2 0 0 0,-1 1 1 15,-2 0-1-15,1-2 0 0,-26-4 0 0,21 4 1 16,-2 3-1-16,2-1 1 0,0-2-2 0,-21-4 1 0,19 0 0 15,-1 5 1-15,1-5-2 0,3 0 2 0,-22 0-1 0,15-2-1 16,6-4 1-16,-4 5 1 0,-7-2-1 0,-10 3 0 0,21 0 0 16,-11 0 1-16,10 0-1 0,-12 4-1 0,-8-4 1 0,23 6 1 15,-13-1-1-15,10 4 0 0,-15 7 0 0,-5-16 0 0,23 4 0 16,-20 1-1-16,7 2 2 0,1 0-1 0,-11-7 0 0,6 5 0 16,2-2 1-16,-3 2-1 0,3-5 1 0,-8 0-1 0,5 0-1 15,0 0 1-15,2 0 0 0,-4 0 0 0,-3 0 0 0,3 0 0 16,4 0 0-16,-7 0 0 0,4 0 1 0,-4 0-1 0,3 0 1 15,-3 0-1-15,3 0 1 0,0 0-1 0,-3 0 0 0,0 0 0 16,5 0 0-16,-5-5 0 0,0-1-1 0,0 6 1 0,0-7 0 16,0-2 1-16,0-9-1 0,0 12 0 0,0 6 0 0,-5-10 0 15,-1-7 1-15,-1 9-1 0,0 1 0 0,7 7 0 16,-6-18 1-16,-11 11-1 0,13 1 0 16,-3-14 0-16,7 20 0 0,-16-7 0 0,8-1 0 15,-8-9 0-15,11 13 1 0,5 4-1 0,-18-2 0 16,13-1 1-16,-2 1-1 0,-9 2-1 0,16 0 1 0,-3 0 0 15,-4 0 0-15,0 0 0 0,0 0 0 0,7 0 0 0,-6 0 0 16,-2 0 0-16,5 0-1 0,-1 2 1 0,4-2 0 0,0 5 0 16,-2 0 0-16,2-2 0 0,0-3 1 0,0 0-1 0,0 0 0 15,0 0 0-15,0 5 1 0,0-5-2 0,0 0 1 0,6 0 0 16,-3 6 0-16,5-1 0 0,2 3 1 0,-10-8-1 0,10 17 0 16,9-17 0-16,-12 7 0 0,10-1 0 0,-17-6 0 0,11 7-1 15,12-2 1-15,-13-2 0 0,15-3 0 0,-25 0 0 0,17 0 0 16,-8 5 1-16,13 0-1 0,-17-5-1 0,-5 0 1 15,21 0 0-15,-15 0 0 0,1 3-1 0,15 1 1 0,-22-4 0 0,2 7 0 16,4-1 0-16,2 12 1 0,-1-14 0 0,-7-4-1 0,3 6-1 16,1 12 2-16,-4-14-1 0,2 3-2 15,-2-7 2-15,0 22 1 0,0-15-1 0,-2 12 0 0,-5 1 0 16,7-20 0-16,-7 6 0 0,-1 22 1 0,-8-7-1 16,10-1 0-16,6-20 0 0,-21 20 0 0,13-1-1 15,-10 2 1-15,10-3 0 0,8-18 0 0,-6 5 0 16,-15 16 1-16,18-15 0 0,-4-1-1 0,7-5 0 0,-7 4 2 15,0-4-2-15,5 0-1 0,2 0 1 0,0 0 0 0,-5 0 1 16,5-1-1-16,0-2 1 0,0-5-1 0,0 8 0 0,0-4-1 16,0-16 0-16,0 16-1 0,0-2 1 0,0 6 1 0,7-8-3 15,0 7-3-15,-3-1-1 0,1 2-4 0,-5 0 11 0,12 0-13 16,5 0-4-16,-8 0-6 0,12 3-5 0,-21-3 28 0,7 0-27 16,20 8-6-16,-27-8 33 0</inkml:trace>
  <inkml:trace contextRef="#ctx0" brushRef="#br1" timeOffset="30163.7538">4342 5213 32 0,'0'0'0'16,"-3"0"14"-16,3 0-2 0,-7-4-1 0,7 4-11 0,-3 0 8 15,3-1-1-15,0-1 0 0,0-8-2 0,0 10-5 0,0-9 5 16,3-11-2-16,2-2 0 16,0-3-1-16,-5 25-2 0,11-25 1 0,-4-7 1 0,3 3-1 0,0-2 0 15,-10 31-1-15,7-28 2 0,-1 1-2 0,1 4 1 0,-1 14 0 16,-6 9-1-16,8-17 0 0,-1 16 0 0,-4 1 0 16,1 0 0-16,-4 0 0 0,2 0 1 15,-2 0-1-15,4 0 0 0,-1 5 0 0,-3-5 0 0,4 18 0 16,0 1 0-16,2 2 0 0,2 4 1 0,-8-25-1 0,2 23 0 15,4-3 0-15,2 0 0 0,-1-18 0 0,-7-2 0 0,7 19 0 16,2-14 0-16,8 2 1 0,-10-1-1 0,-7-6 0 0,6 7 1 16,5-7-1-16,-3 0-1 0,11 0 1 0,-19 0 0 0,0 0-1 15,7-4-3-15,3 1-2 0,-4-3-5 0,-6 6 11 0,8-5-16 16,-1-2-5-16,-3-12-2 0,-4 2 3 0,0 17 20 0,0-23-19 0,0 23 19 0</inkml:trace>
  <inkml:trace contextRef="#ctx0" brushRef="#br1" timeOffset="30303.0389">4482 4709 48 0,'0'0'0'0,"0"-3"15"0,-4 2-9 16,4 1-6-16,-3 0 2 0,3-5-3 16,0 3-6-16,3 2-8 0,-3 0 15 0,7-19-17 0,3 11-11 0,-10 8 28 0</inkml:trace>
  <inkml:trace contextRef="#ctx0" brushRef="#br1" timeOffset="31247.1959">6566 3226 18 0,'0'0'0'0,"-8"-19"12"15,5 14 2-15,-4-2-2 0,0-11-1 0,7 18-2 0,0 0-9 0,0 4 8 16,0 0-1-16,0-4-1 0,0 0-6 0,4 0 6 0,-4 0-6 0,3 0 4 16,7 0-1-16,-2 0 0 0,11-4-1 0,-19 4-2 0,7-6 2 15,15-1 0-15,-14 1 0 0,16-1-1 0,-24 7-1 0,18-6 2 16,1 4 0-16,3-6 0 0,-2 6 0 0,-20 2-2 0,19-2 2 15,3 2 1-15,-6 0-1 0,1 0 0 0,-17 0-2 0,11 4 1 16,8-4 1-16,-12 8 0 0,15-5-1 0,-22-3-1 0,15 5 1 16,-8 0 0-16,21-1 0 0,-22-4 0 0,-6 0-1 15,24 4 1-15,-4-4-1 0,2 5 1 0,-7-5 0 0,-15 0-1 16,21 0 1-16,-4 0-1 0,4 0 1 0,-2 0-1 16,-19 0 0-16,25 0 0 15,-2 4 0-15,1 0 1 0,-4 0-1 0,-20-4 0 0,20 6 0 16,-3-2 0-16,-11-4-1 0,18 5 1 0,-24-5 0 0,19 5 0 15,-11-3 0-15,14 4 0 0,-3-2 0 0,-19-4 0 0,7 3 1 16,14-3-1-16,-11 6 0 0,10-6 0 0,-20 0 0 0,7 5 0 16,9-5 0-16,-8 0 0 0,-8 0 0 0,20 3 0 15,-13-3 1-15,0 0-1 0,4 5 0 0,-6 0 0 0,-5-5 0 0,10 2 0 16,1 7 0-16,-5-4-1 0,1 3 1 0,-7-8 0 0,22 7 0 16,-22-1 0-16,5 1-1 0,3-7 0 0,-8 0 1 0,9 6-1 15,-1-6-2-15,-2 2 1 0,1 3 0 0,-7-5 2 0,2 0-5 16,3 0-1-16,1 0 0 0,-6 0-3 0,0 0 9 0,7 0-12 15,-7 0-2-15,0 0-4 0,0 0-4 0,0 0 22 0,0-2-20 16,-2-1 4-16,-3 1-1 16,5 2 17-16</inkml:trace>
  <inkml:trace contextRef="#ctx0" brushRef="#br1" timeOffset="31678.0308">7525 3251 15 0,'0'0'0'0,"-8"-7"11"15,8 1 1-15,0-1-1 0,-3 2 0 0,3 5-11 0,0-6 9 16,0 5 0-16,0-2-2 0,0-1-2 0,0 4-5 0,0-5 5 16,0 3-3-16,0-3 0 0,3 3 0 0,-3 2-2 0,0-6 1 15,8 2 1-15,-6 1-1 0,2-1 1 0,-4 4-2 0,7-3 2 16,0 3 0-16,-1 0 0 0,1 0-1 0,-7 0-1 0,6 7 1 16,5-1 0-16,-4 15 0 0,-1-17 0 0,-6-4-1 0,7 16 1 15,4-10 0-15,0-3-1 0,-6 2 0 0,-5-5 0 0,10 21 1 16,7-17 0-16,-13 3 0 0,5-1-1 0,-9-6 0 0,8 8 0 15,2-4 1-15,-4 1-1 0,5 3 0 0,-11-8 0 0,8 5 1 16,-3 2-1-16,2 0 1 0,-1 0-1 0,-6-7 0 16,8 17 1-16,-1-13-1 0,-4 2 0 0,0-1 1 0,-3-5-1 15,0 7 0-15,3-4 1 0,2-3-1 0,-5 0 0 16,0 0 0-16,0 0 0 0,0 0 0 16,0 0 0-16,-8 4 0 0,8-4 0 0,-21 6 2 15,15-2-2-15,-14 0 1 0,1 0-2 0,19-4 1 0,-25 5 0 16,2 1-1-16,-6 1 1 0,6-1 2 0,23-6-2 0,-22 19 1 15,-3-19 1-15,8 0-1 0,0 4 0 0,17-4-1 0,-7 4 1 16,-10 1 0-16,10-1 0 0,1 4 0 0,6-8-1 0,-3 6 1 16,-1-4-1-16,4 4 0 0,-6-6 0 0,6 0 0 0,0 0-1 15,0 4-1-15,6-4-1 0,1 0-4 0,-7 0 7 0,6 3-9 16,15-3-3-16,-11 0-5 0,18 7-4 0,-28-7 21 0,15 0-24 16,6 0 5-16,0-8-1 0,-21 8 20 0</inkml:trace>
  <inkml:trace contextRef="#ctx0" brushRef="#br1" timeOffset="32015.9484">8012 3548 23 0,'0'0'0'15,"0"0"23"-15,3 0-9 0,-3 0-14 0,3-5 9 16,5 3-2-16,-1-4 0 0,0-15-2 0,-7 21-5 0,6-16 5 15,11-2-2-15,-14-3 0 0,7 1 0 0,-10 20-3 0,18-22 1 16,-11 4 0-16,-1 0 0 0,4 0 0 0,-10 18-1 0,7-8 0 16,1-12 1-16,-3 14 0 0,-2 3 0 0,-3 3-1 0,5-3 1 15,-3 1 0-15,-2 2 0 0,0 0-1 0,0 0 0 0,0 7 1 16,0 17 1-16,0-6-1 0,0 1 1 0,0-19-2 0,-7 21 1 16,7 1 1-16,0 1 0 0,0-5 0 0,0-18-2 0,5 27 1 15,0-11 0-15,3 3-1 0,-2-1 1 0,-6-18-1 0,7 5 1 16,0 18-1-16,0-23 1 0,1 8-1 0,-8-8 0 0,5 0 0 15,3 0 0-15,-2 0-2 0,1 0 0 0,-7 0 2 0,6-5-4 16,1 2-2-16,-1-7-3 0,-1-8-4 0,-5 18 13 0,3-10-17 16,0-7-6-16,-3-1 2 0,-6-6 3 0,6 24 18 0,-5-21-15 15,5 21 15-15</inkml:trace>
  <inkml:trace contextRef="#ctx0" brushRef="#br1" timeOffset="32158.685">8114 3099 65 0,'0'0'0'16,"0"0"23"-16,-4 0-16 0,4 0-7 0,-7-3 3 15,1 3-2-15,3 0-2 0,3 9-7 0,0-9 8 0,3 5-24 16,32 22-28-16,-35-27 52 0</inkml:trace>
  <inkml:trace contextRef="#ctx0" brushRef="#br1" timeOffset="35804.9045">5794 3473 22 0,'0'0'0'15,"-5"0"8"-15,-18 0-3 0,16 0-1 0,7 0-4 0,-24 0 4 16,24-2 0-16,-2-2 1 0,-3-4 1 0,5 8-6 0,-7-6 6 16,5-15-1-16,-6 19-1 0,5-8 0 0,3 10-4 0,-3-16 4 15,-4 8 0-15,4-11-1 0,-4 12 0 0,7 7-3 0,-7-21 3 16,1 11 0-16,-2-16-1 0,-9 7 1 0,17 19-3 0,-3-21 2 16,-3 1 0-16,-19 1 0 0,20 1 0 0,5 18-2 0,-22-18 2 15,17-2 0-15,-17 2-1 0,15 0 1 0,7 18-2 0,-24-20 2 16,5 3 0-16,1 8-1 0,1-15 0 0,17 24-1 0,-19-8 1 15,-6-16 0-15,6 7-1 0,-9-4 1 0,28 21-1 0,-31-19 1 16,5-5-1-16,-5 3 1 0,1 0-1 16,30 21 0-16,-27-22 0 15,-4 1 1-15,1-6 0 0,2 3-1 0,28 24 0 0,-26-27 1 0,-4-5 0 0,2 6 0 16,-5 1-1-16,33 25 0 0,-35-25 1 16,4 5 0-16,-7 3 0 0,12 0 0 0,26 17-1 0,-30-9 1 15,-1-11-1-15,1 13 1 0,-1 1 1 0,31 6-2 0,-35-22 0 16,3 14 0-16,1-10 1 0,1 16 0 0,30 2-1 0,-31-8 0 15,4 1 1-15,0 0 0 0,0-12-1 0,27 19 0 0,-28-7 0 16,4-13 1-16,0 10-1 0,5-14 0 0,19 24 0 0,-20-21 1 16,-2-2-1-16,3 4 0 0,2 0 1 0,17 19-1 0,-20-17 0 15,2 7 0-15,-2-9 0 0,2 12 1 0,18 7-1 0,-18-17 0 16,-1 11 0-16,3-3 0 0,-1-8 0 0,17 17 0 0,-17-10 0 16,-2-1 1-16,1-5-1 0,2 14 0 0,16 2 0 0,-22-8 0 15,1 5 0-15,6-2 1 0,-7 2-1 0,22 3 0 0,-16 0 0 16,-5 0 1-16,2 0-1 0,2 0 0 0,17 0 0 0,-18 6 0 15,2-1 0-15,8 13 0 0,-22-13 1 0,30-5-1 0,-23 7 0 16,2 10 0-16,-3-12 0 16,4 3 0-16,20-8 0 0,-17 16 0 0,1-12 0 15,8 4 0-15,-23-3 0 0,31-5 0 0,-16 22 1 16,-5-16-1-16,5 15 0 0,0-5 0 0,16-16 0 0,-22 19 0 16,16 1 0-16,-22 0 0 0,11 3 0 0,17-23 0 0,-19 23 0 15,2-1 0-15,-1 0 0 0,-8 4 1 0,26-26-1 0,-25 25 0 16,-2 5 0-16,4-2 0 0,2-2 0 0,21-26 0 0,-17 27 0 15,-4-2 0-15,6 2 0 0,-2-1 0 0,17-26 0 0,-21 24 0 16,4 8 1-16,11-5-1 0,-22 1 0 0,28-28 0 0,-6 21 0 16,-19 0 0-16,20 0 0 0,-17-3 0 0,22-18 0 0,-3 24 0 15,-3-5 0-15,-15-1 1 0,21-11-1 0,0-7 0 0,-6 24 0 16,3-20 0-16,-5 16 0 0,5-13 1 0,3-7-1 0,0 18 0 16,-8-13-1-16,8-3 2 0,-3 7-2 0,3-9 1 0,0 4 1 15,-3 0-1-15,3-4 0 0,0 0 0 0,0 0 0 0,0 0 1 16,0 0-1-16,0 0 0 0,0 0-1 0,0 0 2 15,0-3-1-15,0 2-1 0,0 1 2 0,0 0-1 0,0-2 0 16,0 2 0-16,0-2 0 0,0 2 0 0,0 0 0 16,0-3 0-16,0 3-1 0,0 0 1 15,3 0-2 1,-3 0-3-16,3 0-2 0,-3 0-4 0,0 0 11 0,8 0-14 16,-1 0-5-16,0 0-4 0,-1-6-2 0,-6 6 25 0,7-20-21 0,13-1-7 0,-20 21 28 0</inkml:trace>
  <inkml:trace contextRef="#ctx0" brushRef="#br1" timeOffset="36185.8571">3320 2837 15 0,'0'0'0'16,"-8"0"2"-16,5 0-1 0,3 0-1 0,-2 0 1 15,-6 0 1-15,1 2 0 0,0 3 1 0,7-5-3 16,-7 8 3-16,2 8 1 0,1-10-1 0,0 12 1 0,4-18-4 0,-6 3 4 15,1 19-1-15,2-17 2 0,-2 21-1 0,5-26-4 0,-4 17 5 16,-3 9 0 0,3-4 0-16,4 3-2 0,0-25-3 0,-3 24 4 0,-4-2-2 0,3 3 1 0,2 0-1 15,2-25-2-15,-7 23 2 0,3 1 0 0,1 0 0 16,3-9 0-16,0-15-2 0,0 9 1 16,0 8 1-16,0-12-1 0,0-5 0 0,0 0-1 0,3 4 1 15,5-4-1-15,-3 0 1 0,2 0 0 0,-7 0-1 0,11-4 1 16,5-1 1-16,-13-2-1 0,8-1 0 0,-11 8-1 0,8-18 0 15,11 10 1-15,-12-12-1 0,14 13 1 0,-21 7-1 0,2-16 0 16,19 9 1-16,-14-13-1 0,13 12 1 0,-20 8-1 0,3-18 0 16,5 11 1-16,-2 1 0 0,-6-1-1 0,0 7 0 0,8-8 1 15,-8 7-1-15,3 1 0 0,-1 0 1 0,-2 0-1 0,0 4 0 16,0 1 0-16,0 0-2 0,0 0-3 0,0-5 5 0,0 21-11 16,0-16-7-16,0 19-4 0,0-18 1 0,0-6 21 0,0 22-31 15,0-22 31-15</inkml:trace>
  <inkml:trace contextRef="#ctx0" brushRef="#br1" timeOffset="37399.7359">12708 2653 11 0,'0'0'0'0,"-3"-25"5"16,-14 7-1-16,10-7 2 0,-10 2 0 0,17 23-6 0,-7-6 7 15,-17-20 0-15,18 20 0 0,-12-19 1 0,18 25-8 0,0-10 8 16,-6-7-1-16,3 9 0 0,3 3-1 0,0 5-6 0,0-7 6 15,0 3-1-15,0 2 0 0,0 0 0 0,0 2-5 0,0 0 4 16,0 0 0-16,0 4-1 0,6 0 0 0,-6-4-3 0,8 7 3 16,-2-2 0-16,4 17-1 0,11-17 0 0,-21-5-2 0,6 25 2 15,15 1 0-15,-14 8-1 0,9 4 0 0,-16-38-1 0,7 46 2 16,10 3-1-16,-14 4-1 0,8 5 1 0,-11-58-1 0,7 55 1 16,2 1 0-16,-4-1-1 0,1-3 1 0,-6-52-1 0,7 46 0 15,-4-5 1-15,3-2 0 0,2-5 1 0,-8-34-2 0,7 31 1 16,-1-7 0-16,1-6 0 0,4-14-1 0,-11-4 0 0,6 6 1 15,10-6 0-15,-8 0-1 0,-1-3 0 0,-7 3 0 16,16-23-1-16,-8 14 1 0,8-17 0 0,-10 8-1 16,-6 18 1-16,21-21 1 15,-14-3-1-15,13 1 0 0,-10-6 0 0,-10 29 0 0,24-26 1 0,-17 0-1 16,18-1 0-16,-20 0 0 0,-5 27 0 0,24-24 0 16,-14-5 0-16,7 3 0 0,-10-1 0 0,-7 27 0 0,20-25 0 15,-13-1 1-15,9 1-1 0,-12 2 0 0,-4 23 0 0,7-23 1 16,0 1-1-16,-1 1 0 0,-2-3 0 0,-4 24 0 0,6-22-1 15,2 0 1-15,-4 13 0 0,-2-10-1 0,-2 19 1 0,0-7-1 16,4 2-1-16,-4-1-2 0,3 4-2 0,-3 2 6 0,0 0-9 16,0 0-4-16,3 16-5 0,-3-10-8 0,0-6 26 0,0 17-29 15,-3-13 4-15,-4 16 2 0,7-20 23 0</inkml:trace>
  <inkml:trace contextRef="#ctx0" brushRef="#br1" timeOffset="37676.8089">13257 3094 19 0,'0'0'0'0,"0"5"10"16,-6 18 2-16,1-6-2 0,2 4 0 0,3-21-10 0,0 18 9 15,0 2-2-15,0 1 0 0,0 1 0 0,0-22-7 0,0 19 5 16,-6 9-1-16,2-3 0 0,4 1-2 0,0-26-2 0,-2 25 2 16,-6 0 0-16,4-6-2 0,1-11 1 0,3-8-1 0,0 16 0 15,-7-16 0-15,7 5-1 0,0-5-2 0,0 0 3 0,0 0-5 16,4-3-5-16,-1-6-4 0,-3-14-3 0,0 23 17 0,3-26-20 16,1-7 5-16,16 9-7 0,-20 24 22 0</inkml:trace>
  <inkml:trace contextRef="#ctx0" brushRef="#br1" timeOffset="37860.9093">13292 2718 24 0,'0'0'0'15,"0"-2"10"-15,0-1-3 0,0 3-7 0,0-4 4 16,0 4-1-16,0 0-2 0,0 5-4 0,0-5 3 0,0 7-6 31,0 0-4-31,0-1-2 0,0 1-6 0,0-7 18 0,0 0 0 0</inkml:trace>
  <inkml:trace contextRef="#ctx0" brushRef="#br1" timeOffset="38419.9146">13748 3139 28 0,'0'0'0'15,"0"0"14"-15,0 0-1 0,-3 8-2 0,3-8-11 0,-6 5 10 16,6 0 0-16,0-5-2 0,0 0-2 0,0 0-6 0,0 0 6 16,6 0-1-16,1-2-1 0,13-1 0 0,-20 3-4 0,7 0 3 15,17-5 1-15,-5 0-1 0,-1 2 0 0,-18 3-3 0,20-4 2 16,0 3 0-16,1-3 0 0,-1 1 0 0,-20 3-2 0,17-2 1 16,5 2 0-16,-7 0 0 0,6 5-1 0,-21-5 0 0,17 0 0 15,3 0 1-15,-2 0 0 0,-9 0-1 0,-9 0 0 0,21 0 0 16,-15-3 0-16,4-1 0 0,-3 3 0 0,-7 1 0 15,7-5 0-15,0 4 0 0,-7-2 1 0,0 3-1 0,0 0 0 16,0 0 1-16,-4 0-1 0,-2 0 0 16,-15 4 1-16,21-4-1 0,-16 0 0 0,-8 5 0 0,3-5 1 15,-3 0 0-15,24 0-1 0,-27 0 0 16,0 0 1-16,-4 0-1 0,5-2 0 0,26 2 0 0,-31-3-1 16,9 3 2-16,-7 0-1 0,5 0 1 0,24 0-1 0,-6 0 1 15,-15 0 0-15,15 0-1 0,2 0 0 0,4 0 0 0,-3 0 1 16,3 0 0-16,0 0-1 0,0 0 1 0,0 0-1 0,0 0 0 15,7 0 1-15,10-1-1 0,-10-2 0 0,-7 3 0 0,23-3 1 16,-3 0-1-16,1 1 0 0,-1-4 1 0,-20 6-1 0,20-3 0 16,-1 3 0-16,-1-2 0 0,-6 2 0 0,-12 0 0 0,23 0-1 15,-13 0 0-15,10 0-3 0,-12 2-3 0,-8-2 7 0,15 6-11 16,-7-1-7-16,12-2-9 0,-17 3-6 0,-3-6 33 0,3 0-30 16,5 0 3-16,-8 0 27 0</inkml:trace>
  <inkml:trace contextRef="#ctx0" brushRef="#br1" timeOffset="38839.6275">14480 2675 59 0,'0'0'0'15,"3"-7"22"-15,-3 7-22 0,0-8 7 16,7-12-3-16,0 14 1 0,0 4 0 0,-7 2-5 0,7-4 4 15,3 4 0-15,0 0-1 0,-3 6 0 0,-7-6-3 0,10 19 2 16,-4 1 0-16,5-2-1 0,5 9 1 0,-16-27-2 0,4 31 1 16,3 0-1-16,0 3 1 0,-1 7-1 0,-6-41 0 0,7 38 1 0,-7-38-1 0,3 42 1 15,5 0-1-15,-5-1 0 0,-3-41 0 0,7 39 1 16,-1-4-1-16,1-5 1 0,5-3-1 0,-12-27 0 0,5 22 1 0,-5-22-1 0,10 21 1 16,1-1-1-16,5-3 2 0,-16-17-2 0,3 5 0 15,5 2 1-15,2 12 0 0,6-19 0 0,-16 0-1 0,4 0 2 0,-4 0-2 0,10 0 0 16,11-5 0-16,-14-19 0 0,-7 24 0 15,20-26 1-15,-20 26-1 0,7-28 2 0,12-2-1 0,-11-8 0 16,-8 38-1-16,20-38 0 0,-20 38 0 0,10-40 2 0,10 1-1 0,-12 5-1 0,-8 34 0 16,19-30 2-16,-19 30-2 0,7-28 0 0,17 2 1 0,-18 4 1 15,-6 22-2-15,18-25 1 0,-18 25-1 0,6-17 1 0,1-4 1 16,0 1-1-16,0 10 0 0,-7 10-1 0,6-18 0 16,1 11 0-16,1-2 0 0,-5 2 1 0,-3 7-1 0,3-5-1 15,-3-2 0-15,0 5-2 0,0 2 3 0,0-1-6 0,0 1 6 0,-6 0-12 16,1 0-5-16,-11 6-7 0,9 15-8 0,7-21 32 0,-30 4-28 0,-1 21-4 0,31-25 32 15</inkml:trace>
  <inkml:trace contextRef="#ctx0" brushRef="#br1" timeOffset="39663.4321">12386 3880 12 0,'0'0'0'0,"0"0"7"0,0 0-7 0,0 0 8 16,0 0 3-16,0 0 0 0,0 0 0 0,0 0-52 0,7 0 93 16,-1 0-43-16,2 0-1 0,11 0-1 0,-19 0-7 0,8 6 6 15,15-6-1-15,-6 0-1 0,4 0 0 0,-21 0-4 0,16-8 3 16,6 4 0-16,-2-4 0 0,-1 5 0 0,-19 3-3 0,22-3 3 15,1 2 0-15,-2 0-1 0,2 1 0 0,-23 0-2 0,24-5 2 16,-1 5 0-16,0-2 1 0,1 1-1 16,-24 1-2-16,24-4 2 15,3 4-1-15,4-3 1 0,-1-1 0 0,-30 4-2 0,28-1 1 16,-1-3 0-16,3 1 0 0,4-3-1 0,-34 6 0 0,34-7 1 16,3 2-1-16,-3-3 0 0,3 3 0 0,-37 5 0 0,38-5 0 15,-3-2 1-15,1 3-1 0,1 3 0 0,-37 1 0 0,41 0 0 16,-3 0 1-16,-5 0-1 0,4-2 0 0,-37 2 0 0,37 0 0 15,4-3 0-15,-4 1 1 0,0 2-1 0,-37 0 0 0,37 0-1 16,1-2 2-16,-1-1-1 0,0 0 0 0,-37 3 0 0,34-5 0 16,3 2 0-16,6 3 0 0,-11-3 0 0,-32 3 0 0,34-1-1 15,0 1 1-15,-4-1 1 0,1-1-1 0,-31 2 0 0,30-3 0 16,1-2 0-16,-1 2 0 0,-2 0 1 0,-28 3-1 0,27-7-1 16,-3-11 1-16,6 12 0 0,-3-13 0 0,-27 19 0 15,34-5 0-15,-7-5 0 0,4 0 1 0,-4-7-1 0,-27 17 0 0,26-1 0 16,2-1 0-16,-5 0 1 0,1 2-1 0,-24 0 0 0,24 0 2 15,-1 0-2-15,-2 0 0 16,-4 4 0-16,-17-4 0 0,17 4 0 0,-7-4 0 0,13 0 1 16,-12 5 0-16,-11-5-1 0,23 0 0 15,-12 0 0-15,13-3 1 0,-14-3-1 0,-10 6 0 0,24-8 1 0,-8 2 0 16,-5-10-1-16,12 9 1 0,-23 7-1 0,7-5 0 16,13 5 1-16,-9 0-1 0,9 0 1 0,-20 0-1 0,3 0 1 15,8-2-1-15,5 2 0 0,-13 0 0 0,-3 0 0 0,11 3 0 16,-1 1 1-16,-3 3-1 0,0-2 1 0,-7-5-1 0,16 17 0 15,-9-11 0-15,1 0 0 0,11 11 0 0,-19-17 0 0,4 0 0 16,3 7 0-16,0-2 0 0,-1 0 0 0,-6-5 0 0,3 0 0 16,1 0-1-16,2 0 0 0,-6-7-2 0,0 7 3 0,5-6-5 15,-5-1-2-15,0 6-4 0,-5-2-6 0,5 3 17 0,-6 0-23 16,-18 0-13-16,-2-1 1 0,-2 1 2 0,28 0 33 0,0 0 0 0</inkml:trace>
  <inkml:trace contextRef="#ctx0" brushRef="#br1" timeOffset="40393.6474">13667 4231 32 0,'0'0'0'16,"0"0"13"-16,0 5-2 0,0 1-2 0,0 19 0 0,0-25-9 0,0 23 9 15,4-2-2-15,-2 6 0 0,-2 1-2 0,0-28-5 0,8 34 4 16,-5 3 0-16,0-2-1 0,1 4 1 0,-4-39-4 0,3 42 3 16,4 0-1-16,-4 4 1 0,1-4-1 0,-4-42-2 15,0 38 3-15,3-3-2 0,-3-1 1 0,0-7-1 0,0-27-1 16,0 24 1-16,0-7 1 0,0-8-1 15,0 8 0-15,0-17-1 0,0 0 1 0,0 0 1 0,0 0-2 16,0-2 2-16,0 2-2 0,0-10 1 0,0-17-1 0,0 9 1 16,0-7-1-16,0 25 0 0,-3-28 0 0,-1-5 1 15,1 1-1-15,-4-2 0 0,7 34 0 0,-3-33-1 16,3 7 0-16,-4-1 0 0,4 1 2 0,0 26-1 0,0-25 1 16,0-1-1-16,0-1 0 0,0-2-1 0,0 29 1 0,0-32 0 15,0 3 0-15,0-3 0 0,7 8 0 0,-7 24 0 0,7-31 0 16,0 3 0-16,9 0 0 0,-9-3 0 0,-7 31 0 0,8-25 0 15,11-2 1-15,-8 4-1 0,9 4 0 0,-20 19 0 0,20-20 0 16,1 13 0-16,2-17 0 0,1 16 1 0,-24 8-1 0,22-5-1 16,0 2 1-16,-2 2 0 0,1 1 0 0,-21 0 0 0,20 6 0 15,-3 10 0-15,-6-6 1 0,5 12-1 0,-16-22 0 0,7 3 0 16,3 22 0-16,0-20 0 0,-3 20 0 0,-7-25 0 0,0 18 1 16,3 2-2-16,-3 0 2 0,0 3-1 0,0-23 0 0,-3 22 0 15,-4-1 0-15,-17-3 0 0,18 2 0 0,6-20 0 0,-27 20 0 16,9-13 1-1,0 16-1-15,-1-18 0 0,19-5 0 0,-16 7 0 0,-5-2 0 0,4-2 0 16,0-3 0-16,17 0 0 0,-6 0 1 16,-15-3-1-16,18-4 0 0,1 5 0 0,2 2 0 0,-8-3-1 15,8 3 1-15,0 0 0 0,0 0 0 0,0 0 0 0,8 3-1 16,-6 4 2-16,4-2-2 0,15 16 2 0,-21-21-1 0,7 5 0 16,-1 12 0-16,13-10-1 0,-14 18 1 0,-5-25 0 0,7 6 0 15,13 21 1-15,-16-11 0 0,5-8-1 0,-9-8 0 0,8 18 0 16,8-9 0-16,-9 9-1 0,4-11 1 0,-11-7 0 0,16 16 1 15,-8-11-2-15,-2 3 1 0,1 8 0 0,-7-16 0 0,10 6 1 16,-4-2-1-16,6 2-3 0,-3 2-2 0,-9-8 5 0,6 19-9 16,2-19-5-16,2 8-5 0,-4 7-6 0,-6-15 25 0,7 0-27 15,0 0 5-15,0 7-3 0,-7-7 25 0</inkml:trace>
  <inkml:trace contextRef="#ctx0" brushRef="#br1" timeOffset="40758.8274">14254 4855 23 0,'0'0'0'0,"0"0"12"16,0 0-12-16,0 0 12 15,0-10-1-15,0 1-1 0,3-18-1 0,-3 27-9 0,3-21 7 16,4-3 0-16,-1-3-2 0,-1-1-1 0,-5 28-4 0,6-26 3 16,1 4 0-16,-1 3-1 0,-3 18 0 0,-3 1-2 0,4-3 3 15,0 0-2-15,-2 3 1 0,-2 7-1 0,0-7-1 0,5 22 2 16,-2 2-1-16,-3 6 0 0,0 1 0 0,0-31-1 0,0 33 0 15,0 6 1-15,-8-2-1 0,8 1 0 0,0-38 0 0,0 32 1 16,-2 4 0-16,2-5 1 0,0-2 0 0,0-29-2 0,-4 32 3 16,4-10-1-16,0 2 1 0,-7-2 0 0,7-22-3 0,0 17 2 15,0-12 0-15,-3 16 0 0,3-16 0 0,0-5-2 0,0 19 2 16,0-19 0-16,0 3 0 0,0 2 0 0,0-5-2 0,0 0 2 16,0 0-1-16,0 0 0 0,0 0 0 0,0 0-6 0,0-3 10 15,0 0-5-15,0-3 1 0,0 1-1 0,0 5 0 16,0-3 0-16,0 2 1 0,0-3-1 0,0 4 1 15,0 0-1-15,0 0-1 0,0 0 0 0,-3 0-2 0,3 0-1 16,0 0 4-16,0 0-8 0,0 5-3 0,0-2-5 16,0-3-9-16,0 0 25 0,3 0-33 0,-3-15 3 0,3-7-1 0,-3 22 31 0</inkml:trace>
  <inkml:trace contextRef="#ctx0" brushRef="#br1" timeOffset="41465.873">15561 3434 22 0,'0'0'0'16,"-3"0"14"-16,-4 0-2 15,0 0-2-15,4 0 0 0,3 0-10 0,-4 0 9 0,1-2-1 0,3 2 0 0,0-2-1 0,0 2-7 0,0 0 7 32,0 0 0-32,0 0-1 0,3 0-1 0,-3 0-5 0,4 0 5 15,-1 0 0-15,4 0-1 0,0 2 0 0,-7-2-4 0,7 0 3 16,-1 5 1-16,1 0-2 0,-1-5 1 0,-6 0-3 0,18 4 2 16,-12-4-1-16,12 0 1 0,-9 0 0 0,-9 0-2 0,24 0 1 15,-14-1 1-15,11-2-1 0,-5-2 1 0,-16 5-2 0,24-5 1 16,-3 3 0-16,0-5 0 0,-2 2-1 0,-19 5 0 0,18-2 1 15,1-1-1-15,2 0 1 0,-15 3-1 0,-6 0 0 0,24 0 0 16,-17 6 1-16,10-4-1 0,-10 3 2 0,-7-5-2 0,17 0 0 16,-10 7 0-16,-1-3 1 0,4 1-1 0,-10-5 0 0,8 6 1 15,-2-4-1-15,1-2-1 0,-1 0 0 0,-6 0 1 0,8 0-1 16,-5 0-1-16,-3 0 0 0,4 6-2 0,-4-6 4 0,3 4-6 16,-3-4-1-16,0 0-2 0,0 0-2 0,0 0 11 0,0 0-13 15,0 0-3-15,0-2-1 0,-7-3-4 0,7 5 21 0,-7-5-22 16,-13-6 3-16,-1-15 4 15,15 20 4-15,6 6 11 0,0 0 0 0</inkml:trace>
  <inkml:trace contextRef="#ctx0" brushRef="#br1" timeOffset="41964.6847">15639 3026 29 0,'0'0'0'15,"0"0"15"-15,0 0-4 0,0 5-2 0,0-5-9 0,3 7 9 16,5-4 0-16,-2 5 0 0,1-2-1 0,-7-6-8 0,6 7 8 16,1-2-3-16,10 0 1 0,-10 15-2 0,-7-20-4 0,20 0 4 15,-13 4-1-15,10 2 0 0,-7-1-1 0,-10-5-2 0,21 3 3 16,-11 3-1-16,7-2-1 0,-7-1 1 0,-10-3-2 0,21 0 2 16,-15 4-1-16,14-4 0 0,-13 7 0 0,-7-7-1 0,7 3 1 15,13 2 0-15,-16-5-1 0,2 0 1 0,-6 0-1 0,7 5 1 16,-1-2 0-16,2-3 0 0,-5 5 0 0,-3-5-1 15,4 5 1-15,-4-1-1 0,6 0 1 0,-3 1 0 16,-3-5-1-16,4 4 0 16,-4 0 1-16,3-4 0 0,0 4 0 0,-3-4-1 0,0 6 1 15,0-2-1-15,0 1 1 0,4 0-1 0,-4-5 0 0,0 0 0 16,0 2 1-16,4 7-2 0,-4-6 2 0,0-3-1 0,0 6 1 16,0-6-1-16,0 4 1 0,0-4-1 0,0 0 0 0,0 0 0 15,0 0 1-15,0 0-1 0,0 0 1 0,0 0-3 0,0 0 4 16,0 0-1-16,-4 0 0 0,4 0 0 0,0 0-1 0,-4 0 0 15,4 0 1-15,0 0-1 0,0 0 0 0,0-3 0 16,0 3 1-16,0 0-1 0,0-1 0 0,0 1 0 0,0-5 1 16,0 5-1-16,0 0 0 0,0 0 0 0,0 0 0 0,0 0 0 15,0 0 1-15,0 0-2 0,-6 0 2 0,6 0-1 0,-4 0-1 16,4 0 1-16,-3 0 0 0,3 0 0 0,0 0-1 16,-6 6 0-16,2-6-2 0,1 0-1 0,3 0 4 0,-4 5-7 15,4-5-4-15,-7 0-5 0,7 3-8 0,0-3 24 0,-3 5-33 16,-4-5 0-16,-10 0-4 0,17 0 37 0</inkml:trace>
  <inkml:trace contextRef="#ctx0" brushRef="#br1" timeOffset="44855.4413">16889 2820 24 0,'0'0'0'15,"0"-18"11"-15,0 0-1 0,0 1-1 0,3 8-1 0,-3 9-8 0,0-8 7 16,0 2 0-16,0 3-2 0,0-3 0 0,0 6-5 0,4-4 4 15,-4 1 0-15,4 0-1 0,2-1 1 0,-6 4-4 0,4 0 3 16,2 0-1-16,2 0 0 0,-2 0 0 0,-6 0-2 0,7 9 2 16,-1-5 0-16,1 3-1 0,0 14 0 0,-7-21-1 0,7 18 2 15,-1 1-1-15,1 2 1 0,1 3-1 0,-8-24-1 0,6 24 2 16,-3 5-1-16,1-3 0 0,-1 2 0 0,-3-28-1 0,0 34 1 16,3-3 0-16,1 2 0 0,-1-1 0 0,-3-32-1 15,4 32 2-15,-1-1-1 0,1-7 0 0,-1 3 0 0,-3-27-1 16,3 22 1-16,0 0 1 0,4-1-1 0,1-1 0 15,-8-20-1-15,9 6 0 0,-2 13 1 16,0-19-1-16,3 4 0 0,-10-4 0 0,7 5 1 0,3 2-1 16,-4-7 1-16,5-2-1 0,-11 2 0 0,16-10 1 15,-8 6-1-15,-1-17 1 0,9 12 0 0,-16 9-1 0,8-22 1 16,11 3-1-16,-16 11 1 0,18-18 0 0,-21 26-1 0,7-22 1 16,13 1-1-16,-13-1 1 0,10-3-1 0,-17 25 0 0,7-23 1 15,9-5-1-15,-8 0 0 0,11-1 1 0,-19 29-1 0,8-29 0 16,12 2 1-16,-10-2 0 0,13 0-1 0,-23 29 0 0,11-26 1 15,9-9 0-15,-9 4-1 0,8 2 1 0,-19 29-1 0,8-29 0 16,8 4 0-16,-9 1 1 0,10 2-1 0,-17 22 0 0,7-19 1 16,-1 11-1-16,2-13 0 0,-8 21 0 0,6-5 0 15,1-2 1-15,-4 1-1 0,-3 5 1 0,4 1-1 0,-4 0 0 0,3 0 0 16,-3 5 0-16,0 0 1 0,0-1-1 0,0-4 0 0,0 6 0 16,-7 12 0-16,1-15 0 0,2 16 1 0,4-19-1 0,-6 7 0 15,-15 14 0-15,18-15 0 0,-14 16 0 0,17-22 0 16,-7 5 0-16,-14 23 0 0,15-10 0 0,-11 6 0 15,17-24 0-15,-7 23 0 16,-16 5 0-16,2-2 0 0,1-1 0 0,20-25 0 0,-20 27 0 0,-4 1 0 16,3 1 0-16,-3 3 1 0,24-32-1 0,-22 32 0 15,-2 3 0-15,3-4 0 0,-3 1 0 0,24-32 0 0,-20 29 0 16,3 1 0-16,-4-3 0 0,2 1 0 0,19-28 0 0,-18 27 0 16,2 2 0-16,8-3 0 0,-15-1 0 0,23-25 0 0,-7 21 0 15,-10-13-1-15,11 16 1 0,3-19 0 0,3-5 0 0,-8 21 0 16,1-15 0-16,1-1 0 0,3 2 0 0,3-7 0 0,0 3 1 15,-8 4 0-15,8-7-1 0,0 0 1 0,0 0-1 0,0-4 0 16,0 0 0-16,0-13 0 0,0-2-1 0,0 19 1 0,0-6 0 16,0-19-1-16,0 7 1 0,0-4 1 0,0 22-1 0,4-18 0 15,-4-7 0-15,0 4 1 16,0 1-1-16,0 20 0 0,0-22 0 0,0 2 0 0,0-1 0 0,-4 1 0 16,4 20 0-16,-6-25 0 0,2-1 0 0,-2-6 0 0,2 1 0 0,4 31 0 15,-3-33 0-15,-3-3 0 0,-2 4 0 0,5-7 0 0,3 39 0 16,-3-36 0-16,-4 3 1 0,4-4-1 0,3 3 0 15,0 34 0-15,0-32 0 0,0 4 0 0,0 3 0 16,0 7 0-16,0 18 0 0,0-20 0 0,3 15 1 16,-3-12-2-16,3 9 2 0,-3 8-1 0,4-6-1 15,-1 1 1-15,0 3 0 0,0 0 0 0,-3 2 0 0,5 0 0 16,-5 0 0-16,3-3 1 0,-3 2-1 0,0 1 0 0,0 0 0 16,0 0 0-16,0 0-1 0,0 0 2 0,0 0-3 15,0 0 1-15,0 4-2 0,0 1-1 0,0-5 4 0,0 7-7 16,3 13-3-16,0-15-2 0,4 13-5 0,-7-18 17 0,7 8-23 15,13 10-5-15,-13-9 1 0,23 21-5 0,-30-30 32 0,0 0 0 16</inkml:trace>
  <inkml:trace contextRef="#ctx0" brushRef="#br1" timeOffset="45286.7244">17888 3402 15 0,'0'0'0'0,"-3"-6"18"15,0 5-2-15,-4-3-4 0,7 2-1 0,0 2-11 0,0-2 9 16,0-1-1-16,0 0-1 0,0 1-1 0,0 2-6 0,4-2 5 16,2 1-1-16,1-1 0 0,13-5-1 0,-20 7-3 0,7-4 3 15,14-3 0-15,-1 1 0 0,0-1 0 0,-20 7-3 0,21-8 3 0,-21 8-3 0,20-7 3 16,7 0-1-16,-4-1 0 0,-23 8-2 0,28-4 1 0,-28 4-1 0,24-3 1 16,0 2 1-16,-1-3-1 0,-23 4-1 0,23-2 1 15,-5-1 1-15,-2 1-1 0,-5 2 1 16,-11 0-2-16,24-2 0 0,-24 2 0 0,10-4 2 15,10 4 0-15,-13 0 0 0,9-2 0 0,-16 2-2 0,4-2 1 0,3-1-1 0,-4 2 0 16,-3 1 0-16,4-2 0 0,-4 2 0 0,3 0 1 0,-3-3-1 16,3 1 0-16,1 0-2 0,-4 2 2 0,0-3-4 15,0 2-3-15,0 0-5 0,0 1 12 0,0-6-17 0,0 6 17 0,3-1-24 16,0 0-8-16,-3-4 3 0,0-2-3 0,0 7 32 0,0 0 0 0</inkml:trace>
  <inkml:trace contextRef="#ctx0" brushRef="#br1" timeOffset="45749.0166">18686 2704 44 0,'0'0'0'0,"0"-1"18"0,3-1-10 0,-3 2-8 0,3-2 5 16,-3 2 0-16,0 0 1 0,3 5-1 0,-3-5-5 0,7 21 5 15,-4-15-1-15,4 18-1 16,0-8 1-16,-7-16-4 0,4 23 3 0,2 3-1 16,1 1 1-16,-4 1 0 0,-3-28-3 0,7 32 2 15,-3-4 1-15,2 7-2 0,1-3 1 0,-7-32-2 0,6 35 2 16,2 0-1-16,-5 2 1 0,4-2-1 0,-7-35-1 0,0 41 2 16,3-6 0-16,0 4-1 0,1-4 0 0,-4-35-1 0,3 29 1 15,-3-2-1-15,3-10 1 0,1-8 0 0,-4-9-1 0,7 23 1 16,0-23 0-16,-4 6 1 0,3-6-1 0,-6 0-1 0,8 0 1 15,-1 0 1-15,-1-9-2 0,15-10 0 0,-21 19 0 0,3-21 0 16,13-1 0-16,-8-3 2 0,-8 25-2 0,20-23 1 16,-14-4 0-16,15 2 0 0,-16-2-1 0,17 1 0 0,-22 26 0 0,7-29 0 15,-1 0 1-15,15 2-1 0,-18-5 0 0,-3 32 0 0,11-27 0 16,5-6 1-16,-12 1-1 0,2 4 1 0,-6 28-1 0,11-27 0 16,-5 2-1-16,1 3 2 0,0 1-1 0,-7 21 0 0,7-10 0 15,0-12 0-15,-7 18-1 0,3-2 0 0,-3 6 1 0,3-3-1 16,-3 3-3-16,4 0-4 0,-4 0-3 15,0 0 11-15,0 6-16 0,0-3-4 0,0 14-5 16,0-10-1-16,0-7 26 0,0 18-21 0,0-11-1 0,0-7 22 0</inkml:trace>
  <inkml:trace contextRef="#ctx0" brushRef="#br1" timeOffset="46100.8534">19186 3292 27 0,'0'0'0'0,"-3"0"14"0,-3 4-2 0,6-4-12 0,-21 9 8 15,18 7 0-15,-4-11 0 0,1 3-2 0,6-8-6 0,-8 18 6 16,1-10 0-16,1 9-1 0,3-10-1 0,3-7-4 0,0 24 5 16,-8-2-2-16,8-6 0 0,0 5-1 0,0-21-2 0,0 17 1 15,4-13 0-15,0 28 1 0,2-13-1 0,-6-19-1 0,10 19 2 16,7-11-1-16,-10 9 0 0,14-11 1 0,-21-6-2 15,6 0 1-15,15 3 0 16,-15-3 1-16,15 0 0 0,-21 0-2 0,7 0 1 0,12 0 1 16,-11-8-1-16,-3 1-1 0,-5 7 0 0,11-21 3 15,7 4-2-15,-15 7 1 0,3-12-1 0,-6 22-1 0,7-22 0 16,1-3 0-16,-8 7 1 0,0-7 0 0,0 25-1 0,0-21 0 16,-5 2 1-16,-1-2-1 0,-11 14 1 0,17 7-1 0,-7-10 0 15,0 5 0-15,-9-3-1 0,8 8 0 0,8 0 1 0,-23 0-3 16,6 8-2-16,-4 8-4 0,-2-10-6 0,23-6 15 0,-24 25-20 15,-6-7-8-15,-7 3 0 0,-4 1-7 0,41-22 35 0,0 0 0 0</inkml:trace>
  <inkml:trace contextRef="#ctx0" brushRef="#br1" timeOffset="46906.1444">16733 3646 14 0,'0'0'0'0,"-3"-4"9"0,3 4-9 0,-7-5 11 15,-13 2 1-15,13 1 0 0,1 2-1 0,6 0-11 0,-4 0 11 16,-3 6-3-16,3 2 0 0,4-4-1 0,0-4-7 0,0 5 5 16,0-1 0-16,0 1 0 0,4 3-1 0,-4-8-4 0,7 7 4 15,10-2 0-15,-11-5-2 0,15 3 1 0,-21-3-3 0,17 0 2 31,3 0 0-31,1 5 1 0,-1-5-2 0,-20 0-1 0,23 0 2 0,1 0 0 0,0 6-1 16,0-6 0-16,-24 0-1 0,24 0 1 0,-1 0 0 16,1 0 1-16,3 2-1 0,-27-2-1 0,24 0 1 15,6 5 1-15,1-5-1 0,3 0 1 0,-34 0-2 0,30 0 1 16,1 0 0-16,2 5 0 0,-2-1 0 0,-31-4-1 0,34 4 2 16,-4 1-5-16,4-1 3 0,-4 1 1 0,-30-5-1 0,31 5 2 15,3-5 1-15,0 5-3 0,3-5 0 0,-37 0 0 0,38 0 0 16,-5 3 1-16,4-3-1 0,1 0 0 0,-38 0 0 0,41 5 1 15,2-5-1-15,2 0 0 0,-2 0 2 0,-43 0-2 0,48 0-1 16,4 0 1-16,-2 0-1 0,4-3 1 0,-54 3 0 0,55 0 1 16,2 0-1-16,-3 0 1 0,-3 0 0 0,-51 0-1 0,48 0 0 15,-8 6 0-15,5-3 0 0,-5 1 0 0,-40-4 0 0,37 6 1 16,0 11-1-16,1-17 0 0,-1 5 1 16,-37-5-1-16,37 4-1 0,-3 0 1 0,0 5 1 0,-1-4-1 0,-33-5 0 0,31 7-1 15,-1 10 2-15,1-13-2 16,-1 16 1-16,-30-20 0 0,28 2 0 0,5 18 1 0,-5-14-1 0,2-3 0 15,-30-3 0-15,31 8 1 0,-1-3-1 0,-3 5 0 16,4-9 0-16,-31-1 0 0,27 0 0 16,3 0 0-16,1 0 0 0,-1 0 0 0,-30 0 0 0,28-1 0 15,-4-5 0-15,3 6 0 0,-4-1 0 0,-23 1 0 0,24 0 0 16,0 0-1-16,-4 0 1 0,3 7 0 0,-23-7 0 0,18 1 1 16,2 7-1-16,0 12 1 0,-3-20-1 0,-17 0 0 0,17 6 0 15,0 2 0-15,-7 11 1 0,14-19-2 0,-24 0 1 0,17 7 0 16,-10 10 0-16,13-17 0 0,-13 7 1 0,-7-7-1 0,20 5 1 15,-13-2-1-15,3 2 0 0,7-5-1 0,-17 0 1 0,4 5 0 16,2-3 0-16,1 5 0 0,-7-2-1 0,0-5 1 0,3 0-2 16,-3 0-2-16,0 2-4 0,-3-2-5 0,3 0 13 15,-7 0-19-15,-13 6-10 0,-8-6-12 16,-3 0-11-16,31 0 52 0,0 0 0 0</inkml:trace>
  <inkml:trace contextRef="#ctx0" brushRef="#br1" timeOffset="47716.6551">17994 4250 18 0,'0'0'0'0,"-3"0"9"0,-5 0 1 0,8 0-10 0,-19 5 8 16,19 19 1-16,-7-8 0 0,3 2-2 0,4-18-7 16,-7 26 7-16,1 6-1 0,6 8-1 0,0 2 0 0,0-42-5 15,-4 44 4-15,4 0-1 0,0 4-1 0,0-5 1 0,0-43-3 16,0 51 2-16,0-8 0 0,4-3 0 15,-4 3-1-15,0-43-1 0,6 33 1 0,-3 2 0 0,1-9-1 16,0-4 1-16,-4-22-1 0,3 20 2 16,1-12 0-16,-1 8 0 0,0-16 0 0,-3 0-2 0,0 6 1 15,0-6 0-15,0 0 0 0,0-6 0 0,0 6-1 0,0-5 0 16,0-16 1-16,0 16-1 0,0-17 0 0,0 22 0 0,0-7 1 16,-6-18-1-16,-1 3 0 0,-10 1 1 0,17 21-1 0,-7-24 0 15,1 7 0-15,-2-6 0 0,1 2 0 0,7 21 0 0,-6-24 1 16,-1 1-2-16,4 2 1 0,-1-3-1 0,4 24 1 0,0-22 0 15,-4 1 0-15,4 0 0 0,0 3 0 0,0 18 0 0,0-20 0 0,0 20 0 16,0-9 0-16,0-12 0 0,0 13 0 0,0 8 0 0,8-17 0 0,-8 17 0 0,7-8 0 16,-1 1 0-16,4-3 0 0,-10 10 0 0,17-16 1 15,-10 9-1-15,14-1 0 0,-15-11 0 0,18 14 0 0,-24 5 0 0,16-21 0 16,8 15 0-16,-3-18 1 0,-21 24-1 0,24-5 0 0,-24 5 0 0,26-21 0 16,1 16 0-16,1-15 1 0,-28 20-1 0,24-4 1 0,-24 4-1 15,20-3 0-15,3 3 1 0,-2 0 0 0,-4 0-1 0,-17 0 0 16,7 7 1-16,13 10-1 0,-13-11 1 15,0 21 0-15,-7-27-1 0,6 20 1 0,-3 2-1 0,1 0 0 16,-4-2 1-16,0-20-1 0,-7 23 0 16,1 2 0-16,-12-6 0 0,18-19 0 0,-6 22 1 0,6-22-1 0,-20 19 0 15,-1-12 0-15,4 14 1 0,0-16-1 0,17-5 0 0,-17 3 0 16,-3-3 0-16,0 0 1 0,-1 0-1 0,21 0 0 0,-20 0-1 16,3-1 2-16,11-6-1 0,-15-1 1 0,21 8-1 0,-3-7 0 15,-4-11-1-15,7 18 1 0,0 0 0 0,0 0 0 0,0-2 0 16,0 2 1-16,0-2-2 0,3 2 1 0,-3 0 0 0,7 0-1 15,-4 0 1-15,4 0 0 0,0 4 1 0,-7-4-1 0,7 5 1 16,-1 15-1-16,1-14 0 0,4 17 0 0,-11-23 0 0,6 16 1 16,4 5 0-16,-3-3-1 0,0-1 1 0,-7-17-1 0,7 21 1 15,3-4-1-15,7-1 0 0,-10 3 0 0,-7-19 0 0,6 5-1 16,11 17 1-16,-10-18 1 0,0 4-2 0,-7-8 1 16,20 17 1-16,-13-13-2 0,10 2-2 0,-10-1-1 0,-7-5 4 0,6 4-8 15,12 2-5-15,-15-3-4 0,4 7-6 0,-7-10 23 16,6 3-27-16,1 6 5 0,0 8-6 15,-7-17 28-15</inkml:trace>
  <inkml:trace contextRef="#ctx0" brushRef="#br1" timeOffset="48119.6043">18485 4896 40 0,'0'0'0'16,"3"0"16"-16,1 0-4 0,-4 0-12 0,6 0 9 15,15-3-1-15,-18 0 0 0,4 1-2 0,-7 2-6 0,11-3 4 16,8 3 0-16,-14-1-1 0,3 1-1 0,-8 0-2 0,18 0 1 16,-14 0 1-16,3 4 0 0,-1 4-1 0,-6-8-1 0,7 4 1 15,-7 17 0-15,3-14-1 0,-3 18 2 0,0-25-2 0,0 16 0 16,-7-7 1-16,1 16 0 0,-15-19-1 0,21-6 0 0,-6 26 0 16,-15-5 1-16,14-16-1 0,-17 24 1 0,24-29-1 0,-6 7 1 15,-21 21 0-15,20-10 0 0,-17-11 0 0,24-7-1 16,-3 20 2-16,-4-12-1 0,1 13 0 15,-2-14 0-15,8-7-1 0,-3 22 1 0,3-15 0 0,0 9 0 16,0-8-1-16,0-8 0 0,3 19 2 16,5-11-1-16,8 10 0 0,-6-10 1 0,-10-8-2 0,21 20 3 15,-10-16 0-15,11 4 0 0,-11 7 0 0,-11-15-3 0,23 0 3 16,-12 8-1-16,9-2 0 0,-9 1 0 0,-11-7-2 0,19 7 1 16,-11-1 0-16,11 1 0 0,-11 13 0 0,-8-20-1 0,23 0 0 15,-15 0 1-15,11 3 0 0,-12-3-1 0,-7 0 0 0,7 5 0 16,10-5 0-16,-11 0 0 0,2 7-2 0,-8-7 2 0,6 0-4 15,1 6-2-15,-1 1-6 0,2-2-6 0,-8-5 18 0,3 9-27 16,1-4-12-16,2 24-12 0,-6-29 51 0</inkml:trace>
  <inkml:trace contextRef="#ctx0" brushRef="#br1" timeOffset="80814.4942">13975 7466 20 0,'0'0'0'16,"0"0"12"-16,0 0 1 0,0 0-13 0,0 0 11 15,0 5-2-15,0-2 0 0,0 2-2 0,0-5-7 0,0 6 6 16,0-3 0-16,0-3-1 0,3 7 0 0,-3-7-5 0,0 5 4 15,4 1-1-15,-4-4 0 0,4-2 0 0,-4 0-3 0,4 5 3 16,-2-2 0-16,2 2 0 0,-1 1 0 0,-3-6-3 0,3 6 2 16,5 17 0-16,-8-18 1 0,3 16-1 0,-3-21-2 0,3 24 2 15,1 2 0-15,-1 0 0 0,0 9 0 0,-3-35-2 0,0 34 2 16,3-3-1-16,1 6 0 0,-4 4 1 0,0-41-2 0,0 35 1 16,0-2 0-16,3 1 0 0,0-5-1 15,-3-29 0-15,0 29 0 16,0-3 1-16,4-2 0 0,-4 1 0 0,0-25-1 0,4 17 0 0,-4 1 0 15,0-12 1-15,4 14-1 0,-4-20 0 0,2 0 1 16,-2 4-1-16,4-4 0 0,-1 0-1 0,-3 0 1 0,0 0 0 16,0-7 1-16,3-14-1 0,-3 17 0 0,0 4 0 0,0-26 0 15,0 19 0-15,0-24 0 0,0 11 1 0,0 20-1 0,-3-24 0 16,-4-2 0-16,1-1 0 0,-2 0 0 0,8 27 0 0,-3-29 0 16,-4 1 0-16,4-2 0 0,0-4 0 0,3 34 0 0,-7-34 1 15,1 0-1-15,6-5 0 0,-5-2 0 0,5 41 0 0,0-39 0 16,-3 1 0-16,3 1-1 0,0 4 1 0,0 33 0 0,0-32-1 15,0 4 1-15,0 1 0 0,0-1 0 0,0 28 0 0,0-28 0 16,0 6 1-16,0-2-1 0,0 5 0 0,0 19 0 0,8-21 0 16,-2 14 0-16,1-17 0 0,9 16 0 0,-16 8 0 0,8-8 0 15,-2 0 0-15,15 2 0 0,-11-1 0 0,-10 7 0 0,20-6 0 16,-10 1 0-16,14 3 0 0,-14 2 0 0,-10 0 0 0,24 0 0 16,-8 0 0-16,5 2 0 15,0 6 0-15,-21-8 0 0,19 6 0 0,-1 15 0 16,-7-16 0-16,8 21 0 0,-19-26 0 0,7 21 0 0,-1-1 0 0,2 2 0 15,-5-1 0-15,-3-21 0 0,3 22 0 16,-3 2-1-16,-6-6 1 0,-2 3 0 0,8-21 0 0,-19 18 1 16,12 2-1-16,-10-14 1 0,-4 15-1 0,21-21 0 0,-16 3 1 15,-5 3-1-15,14 1 0 0,-20-2 0 0,27-5 0 0,-6 0 1 0,6 0-1 0,-18 0-1 16,12 0 1-16,-1 0 0 0,7 0 0 0,-17 0 0 0,17 0 0 0,0 0 0 16,-3 0-1-16,3 3 1 0,0-3 0 0,-7 8 0 0,7-8 0 0,0 5-1 15,0 19 1-15,0-16 0 0,0-8 0 0,3 18-1 16,1-1 1-16,-1 3 0 0,3 1 0 0,2-1 0 0,-8-20 0 0,7 23-1 15,2-3 2-15,9 5-1 0,-15-4 0 0,-3-21 0 0,21 22 0 16,-15-5-1-16,14 4 2 0,-9-16-2 0,-11-5 1 0,24 19 0 16,-18-13 1-16,12 1-1 0,-18-7 0 0,6 6 0 15,14 1 0-15,-16-4-1 0,3 3 1 0,-1 0 0 0,-6-6 0 16,7 3 1-16,-4 5-2 16,3-5-2-16,-6 2-4 0,0-5 7 0,4 9-12 0,-4-6-8 0,0 3-11 0,0-6 31 0,0 0-35 15,0 0 70-15,7 20-113 0,-7-20 78 0</inkml:trace>
  <inkml:trace contextRef="#ctx0" brushRef="#br1" timeOffset="81197.1166">14578 7824 32 0,'0'0'0'16,"-3"-3"27"-16,-4-2-8 0,4-5-8 0,3-1-2 0,0 11-9 0,0-5 7 15,0-3 0-15,3-3-2 0,4-6-1 0,-7 17-4 0,6-4 4 16,12-3-1-16,-12 1 0 0,15-2-1 0,-21 8-2 0,7-4 1 16,2 1 0-16,9 3 0 0,-15 0 0 0,-3 0-1 0,3 5 1 15,1 0 0-15,-4 17 0 0,3-5 0 0,-3-17-1 0,0 19 1 16,0 2-1-16,-7 4 1 0,1-2 0 0,6-23-1 0,-18 26 0 16,15-3 0-16,-17 1 1 0,13-2-1 0,7-22 0 15,-15 26 0-15,15-6 1 0,-8 2 0 16,0-4-1-16,8-18 0 0,-3 18 1 0,0-12 0 15,-4 15-1-15,7-16 1 0,0-5-1 0,0 8 0 0,0-2 0 0,4-2 1 16,-1 2-1-16,-3-6 0 0,6 0 1 16,5 0-1-16,9 0 1 0,-3-2-1 0,-17 2 0 0,17-5 1 15,0-1-1-15,4-2 0 0,-2 3 1 0,-19 5-1 0,8-7 1 16,15 0-1-16,-16 4 0 0,13-2 0 0,-20 5 0 0,8 0-1 16,-2 0-1-16,1 7-3 0,-4-2-4 0,-3-5 9 0,3 20-16 15,1-1-7-15,-4-14-10 0,-7 19 2 0,7-24 31 0,-3 7-34 0,3-7 34 0</inkml:trace>
  <inkml:trace contextRef="#ctx0" brushRef="#br1" timeOffset="81513.4717">13840 8449 42 0,'0'0'0'16,"0"0"20"-16,0 0-7 0,6 0-3 0,-6 0-10 0,21 0 10 15,-14 0-1-15,13 0 0 0,-3 0-2 0,-17 0-7 0,20 0 7 16,4 0-1-16,3 0-1 0,1 0 0 0,-28 0-5 0,33 0 5 16,5 0-1-16,-1 0-1 0,0 0-1 0,-37 0-2 0,44-6 2 15,0 4 0-15,0-3-2 0,-3 0 1 0,-41 5-1 0,37-4 1 16,0-1 0-16,-7 5 0 0,1-7-1 0,-31 7 0 0,27-4 0 15,-3 1 0-15,-3-1-2 0,-5 4 0 0,-16 0 2 0,7 0-4 16,3 0-4-16,-3 0-3 0,-1 6-4 0,-6-6 15 0,8 4-22 16,-5 4-5-16,2-6-2 0,-5-2 6 0,0 0 23 0,0 7-22 15,0-7 22-15</inkml:trace>
  <inkml:trace contextRef="#ctx0" brushRef="#br1" timeOffset="82143.8763">14074 8960 32 0,'0'0'0'16,"0"5"15"-16,0 23-4 0,0-4-3 0,0 3 0 0,0-27-8 0,0 26 8 15,3 3-1-15,1 3 0 0,2 2-1 0,-6-34-6 0,3 41 5 16,4-3-1-16,0 1 0 0,0 4-2 0,-7-43-2 0,7 42 2 16,-1 0 0-16,2 0-2 0,-5-3 1 0,-3-39-1 0,3 41 1 15,4-8 0-15,-7 1 0 0,3-11 0 0,-3-23-1 0,0 20 0 16,0-12 1-16,0 10 0 0,0-18 0 0,0 0-1 16,0 0 1-16,-3 0-1 0,-4-7 0 15,-13-15 1-15,20 22-1 0,-4-24 1 0,-16-5-1 0,13-5 1 0,-14-5-2 0,21 39 1 16,-6-38 1-16,-18-6-1 0,17-1 0 15,-9 6 1-15,16 39-1 0,-3-45 0 16,-5 4 0-16,5 0 0 0,0 2 0 0,3 39 0 0,-6-37 0 16,6 4 0-16,0 4 1 0,2 3-1 0,-2 26 0 0,4-25 0 15,2 1 0-15,5 3 0 0,5-1 0 0,-16 22 0 0,7-23 0 16,14 2 0-16,-12-3 0 0,15 3 0 0,-24 21 0 0,21-7 0 16,-5-17 0-16,2 15 0 0,2-11 0 0,-20 20 0 0,23-2 0 15,-2-7 0-15,0 4 1 0,3 0-1 0,-24 5 0 0,19 0 0 16,-1 0 0-16,-12 0 0 0,15 5 0 0,-21-5 0 0,6 2 0 15,1 4 0-15,-4 1 1 0,0 10-1 0,-3-17 0 0,0 4 1 16,0 16-1-16,0-15 2 0,-6 21-1 0,6-26-1 0,-16 18 1 16,11 3 0-16,-14 3-1 0,1-4 1 0,18-20-1 0,-6 24 0 15,-22-3 1-15,22-1-1 0,-18 0 1 0,24-20-1 0,-7 16 0 16,1 3 1 0,-12-4 0-16,18 5-1 0,0-20 0 0,0 16 1 0,0 6 0 0,0-5 0 0,4 0-1 15,-4-17 0-15,3 19 1 0,5-1-1 16,8-13-1-16,-8 21 1 0,-8-26 0 0,16 9 0 15,-6 14 1-15,10-17-1 0,-3 10 0 0,-17-16 0 0,11 6 0 16,8 14 0-16,-11-13-1 0,11 12-2 0,-19-19 3 0,8 8-6 16,8 11-2-16,-8-11-5 0,12 10-4 0,-20-18 17 0,6 3-24 15,12 5-5-15,-15-8 6 0,24 18-1 0,-27-18 24 0,0 0 0 0</inkml:trace>
  <inkml:trace contextRef="#ctx0" brushRef="#br1" timeOffset="82434.4177">14612 9539 23 0,'0'0'0'0,"7"0"16"0,0 0 0 0,-7 0-16 0,16 0 13 15,-8 0-2-15,-5 0-3 0,2-3-2 0,-5 3-6 0,2-18 4 16,1 3-1-16,0-7 0 0,1-2-2 0,-4 24-1 0,3-24 2 16,0-2-1-16,5 4 1 0,-4 2-1 0,-4 20-1 0,2-11 1 31,5 1 1-31,-1 7 1 0,-1 3-1 0,-5 0-2 0,3 0 3 0,3 24 0 0,-2-4-1 15,2 2 0-15,-6-22-2 0,7 33 1 16,-7-2 1-16,7 4 0 0,1 3-1 0,-8-38-1 0,2 40 3 16,2-2-2-16,-1-4 2 0,0-1-2 0,-3-33-1 0,3 29 2 15,2-4-1-15,-5-4 1 0,3-1-1 0,-3-20-1 0,0 2 0 16,0 6 0-16,0-2 0 0,0-6-2 0,0 0 2 0,0 0-5 16,0-2-4-16,0-15-7 0,0 8-11 0,0 9 27 0,-3-36-35 0,3 31-7 0,0 5 42 0</inkml:trace>
  <inkml:trace contextRef="#ctx0" brushRef="#br1" timeOffset="83447.9684">15507 6860 11 0,'0'0'0'0,"0"-5"11"0,-7 3 0 0,3 2 0 0,1 0 1 0,3 0-12 16,-7 7 10-16,4-2-1 0,0 3-1 0,-1 11-2 0,4-19-6 0,-6 8 6 31,3 13-2-31,-5-1 1 0,2-3-2 0,6-17-3 0,-6 18 4 15,-2-10-1-15,1 19 0 0,7-27-3 0,-7 5 3 0,7-5-3 0,-6 26 3 16,-1-4 0-16,-10-7 0 0,14 3 0 0,3-18-3 0,-7 23 3 16,4-9-1-16,-5 10 1 0,5 1-1 0,3-25-2 0,-7 23 2 15,4 3-1-15,0 7 1 0,1-3-1 0,2-30-1 0,-8 33 1 16,4 0 0-16,4 1 0 0,-4 3 0 0,4-37-1 0,-6 36 1 16,6 7 0-16,0-4 0 0,-3 6 0 0,3-45-1 0,0 40 1 15,0 5-1-15,0 2 1 0,0-5-1 0,0-42 0 0,3 47 1 16,-3-2-1-16,0-2 0 0,3 0 0 0,-3-43 0 0,0 43 0 15,3 2 1-15,1 1-1 0,0 1 0 0,-4-47 0 0,8 46 0 16,-3 2 0-16,-2-3 0 0,4-1 0 0,-7-44 0 0,7 40 0 16,0 4 0-16,0-3 0 0,2 1 0 0,-9-42 0 0,11 42 0 15,6 0 0-15,-11-1 1 0,2 2-2 0,-8-43 1 0,19 44 0 16,-11-3 0-16,12 0 0 0,-14 1 0 0,-6-42 0 0,21 38 0 16,-10-1 0-16,8-1 1 0,-12 0-1 15,-7-36 0-15,24 35 0 0,-18 3 0 16,15-9 0-16,-14 2 0 0,-7-31 0 0,23 30 0 0,-13-2 1 15,11-1-1-15,-14 1 0 0,-7-28 0 0,20 28 0 16,-10-2 1-16,11-1 0 0,-15-1 1 0,-6-24-2 0,21 24 1 16,-15-1 0-16,12 2 0 0,-12-1 0 0,-6-24-1 0,10 20 1 15,8 4 0-15,-15-3-1 0,3-3 0 0,-6-18 0 0,7 17 1 16,1-10-1-16,-2 13 0 0,-3-12-1 0,-3-8 1 0,0 20-3 16,0-16-3-16,0 2-4 0,0-6-6 0,0 0 16 0,0 0-24 15,0-7-13-15,-6-28 1 0,-2-3-1 0,8 38 37 0,0 0 0 0</inkml:trace>
  <inkml:trace contextRef="#ctx0" brushRef="#br1" timeOffset="84055.9627">15849 7299 13 0,'0'0'0'0,"0"0"9"0,0 7 0 0,-3 8-2 0,3-15-7 0,0 6 7 15,0 1 0-15,-4-1 0 0,4-1-1 0,0-5-6 0,0 5 7 16,0 2 0-16,0 13-1 0,0-18 0 0,0-2-6 16,4 21 5-16,-1-15-1 0,3 17 0 0,2-5 0 0,-8-18-4 15,7 21 4-15,9 3-1 16,-9-3 0-16,0 6-1 0,-7-27-2 0,10 28 2 15,0-1-1-15,7 0 0 0,-14-2 1 0,-3-25-2 0,7 24 1 16,4 0 1-16,-5-4-1 0,4 2 0 0,-10-22-1 0,11 19 1 16,-4-11 0-16,-1 16 0 0,4-19-1 0,-10-5 0 0,7 5 1 15,13 3 0-15,-13-3-1 0,0 1 2 0,-7-6-2 0,10 0 1 16,-3 0 0-16,3-7 0 0,0 0 0 0,-10 7-1 0,7-22 1 16,-1 2 0-16,5-1 0 0,-4-5 0 0,-7 26-1 0,20-26 1 15,-13-4-1-15,0 1 1 0,13-8-1 0,-20 37 0 0,7-31 1 16,-1-9 0-16,12 11-1 0,-15-5 0 0,-3 34 0 0,7-31 0 15,-1 4 1-15,5-2-1 0,-5 3 1 0,-6 26-1 0,7-24 1 16,-4 2-1-16,1 2 1 0,-1 12-1 0,-3 8 0 0,3-21 0 16,1 16 0-16,-4-2 0 0,0 5 1 0,0 2-1 0,0 0-1 15,0 0-1-15,0 0-2 0,0 0-2 0,0 0 19 0,0 0-35 16,-7 4 9-16,7 1-5 0,0 15-7 0,0-20 25 16,0 3-29-16,-7 5 6 0,4 11-2 0,3-19 25 0</inkml:trace>
  <inkml:trace contextRef="#ctx0" brushRef="#br1" timeOffset="84556.1098">16367 7902 20 0,'0'0'0'0,"-3"-3"13"0,3 3 0 0,0-4-3 0,0 4-10 15,0 0 8-15,0 0-1 0,0 0-1 16,0 0 0-16,0 0-33 0,3-3 58 15,4-2-27-15,-3-4-1 0,3-10 0 0,-7 19-3 0,6-9 2 16,1-17-1-16,4 5 1 0,-5-1-1 0,-6 22-1 0,10-27 2 16,7 0-2-16,-13 6 1 0,2-3-1 0,-6 24 0 0,7-21 1 15,-1 13 0-15,2-10-1 0,-5 14 1 0,-3 4-1 0,3-2 0 16,-3 0 1-16,4 2-1 0,-4 0 1 0,0 0-1 0,0 4 0 16,0 2 1-16,0 14 0 0,0-16 0 0,0-4-1 0,0 25 2 15,-4-5-1-15,4 1 0 0,-6 2 0 0,6-23-1 0,0 25 1 16,0-5 0-16,0 6-1 0,0-4 1 0,0-22-1 0,0 21 1 15,3-3 0-15,0-13-1 0,1 19 1 0,-4-24-1 0,3 3 1 16,3 2-1-16,-2 4 1 0,3-5 0 0,-7-4-1 0,4 6 0 16,-1-4 0-16,3-2 1 0,1 0-1 0,-7 0 0 0,3 0 0 15,5 0 0-15,-5 0-2 0,4-2-1 16,-7 2 3-16,6-5-6 0,-3 1-4 0,1 0-3 0,0-2-7 16,-4 6 20-16,0-8-26 0,0-8 4 0,0 6-4 0,0 10 26 0</inkml:trace>
  <inkml:trace contextRef="#ctx0" brushRef="#br1" timeOffset="84750.2396">16520 7369 36 0,'0'0'0'0,"3"0"24"15,-3 0-12-15,3 5-9 0,2-5-2 0,-5 0-1 0,0 3-2 16,0 5-4-16,0-3-3 0,0 0-6 0,0-5 15 0,0 5-16 16,26 19-10-16,-26-24 26 0</inkml:trace>
  <inkml:trace contextRef="#ctx0" brushRef="#br1" timeOffset="85215.4572">16985 7824 35 0,'0'0'0'15,"0"0"26"-15,0 0-26 0,0 0 16 0,0 0-8 0,3 0-2 16,-3 0 0-16,0 0-6 0,6 0 6 0,-6 0-6 0,7 0 6 0,-4 0-1 15,18 0 0-15,-21 0-5 0,10 0 3 16,17 0 0-16,-6 0 0 0,-2 0-1 0,-19 0-2 0,21 0 3 0,-21 0-3 0,24 0 2 16,3 0 0-16,-3 0 1 0,-1 0-2 0,-23 0-1 0,27 0 2 15,-3 0-1-15,3 0 1 0,-27 0-2 0,24 0 2 16,-1 0-1-16,-2 0 1 0,-4 0-1 0,-17 0-1 0,7 0 1 16,13 0-1-16,-16 5 1 0,2-2 0 0,-6-3-1 0,7 6 0 0,-7-6 0 0,3 8 0 15,0-4-2-15,1 5-3 0,-4 9-4 0,0-18 9 0,0 5-14 16,4 0-8-16,-4 3-10 0,0-8 0 0,0 0 32 0,0 0-36 15,0 0 36-15</inkml:trace>
  <inkml:trace contextRef="#ctx0" brushRef="#br1" timeOffset="85671.2331">17683 7192 46 0,'0'0'0'15,"3"0"28"-15,0 0-17 0,4 6-7 0,-4-1 0 0,-3-5-4 0,7 8 4 16,-4 10 1-16,4-11 0 0,0 13-1 0,-7-20-4 0,6 20 4 16,1-1-2-16,4 7 1 0,-5 1-1 0,-6-27-2 0,10 31 2 15,-3 1 0-15,0 2 0 0,3 0 1 0,-10-34-3 0,7 35 2 16,-1 7 0-16,2-3-1 0,-5-2 1 0,-3-37-2 0,7 39 1 15,-1-4 0-15,-3-1 0 0,-3-34-1 0,8 35 0 16,-8-35 0-16,7 31 1 0,-4-5 0 0,0 0 0 0,4-10 1 0,-7-16-2 0,6 8 0 16,5-3 0-16,5 3 1 0,-12-8-1 0,-4 0 0 15,7 0 0-15,3-8 1 0,0-8-1 0,-2 6 1 16,-8 10-1-16,19-25 1 0,-16 0-1 0,5-1 1 0,2-5-1 0,-10 31 0 16,10-27 0-16,-4-7 1 0,5 5-1 15,5-3 0-15,-16 32 0 0,4-29 1 0,7 0 0 16,-2-5 0-16,-2 7-1 0,-7 27 0 0,11-31 1 15,-5 2-1-15,11 3 0 0,-10 2 0 0,-7 24 0 0,7-24 1 16,9 2 0-16,-8 0-1 0,-2 0 0 0,-6 22 0 0,7-18 1 16,-1 9-1-16,2-12 0 0,-1 14 0 0,-7 7 0 0,3-18-1 15,0 14-2-15,0-1-2 0,-3 5-2 0,0 0 7 0,0 0-12 16,0 19-4-16,-6-4-7 0,-12 5-7 0,18-20 30 0,-19 21-28 16,11 0-4-16,8-21 32 0</inkml:trace>
  <inkml:trace contextRef="#ctx0" brushRef="#br1" timeOffset="86613.635">15910 8167 7 0,'0'0'0'0,"-3"0"3"0,-4 0 0 0,7 0-3 0,-3 5 5 15,-5 11 1-15,5-9 2 0,3-1 1 0,0-6-9 0,-7 7 9 16,7 10 1-16,0-17-1 0,0 7 0 0,0-7-9 0,4 6 9 16,2-1 0-16,2 0-1 0,-2-5-1 15,-6 0-7-15,10 0 6 0,8 0 0 0,-12 0-1 16,1 4 0-16,-7-4-5 0,20 0 4 15,-13 0-1-15,3 0 1 0,7 0-2 0,-17 0-2 0,7 0 2 16,13 0-1-16,-10 0 0 0,8 0 1 0,-18 0-2 0,19 0 1 16,-11 0 0-16,15 0 0 0,-6 5 0 0,-17-5-1 0,10 0 1 15,14 0-1-15,-7 5 1 0,0-3 0 0,-17-2-1 0,20 6 0 16,-13-2 0-16,20-1 1 0,-10 3-1 0,-17-6 0 0,20 0 0 16,1 5 0-16,3-5 0 0,0 5 1 0,-24-5-1 0,19 6 0 15,8-1 1-15,-3 2-1 0,0 0 1 0,-24-7-1 0,23 2 0 16,1 3 1-16,-3-5-1 0,6 6 1 0,-27-6-1 0,24 0 0 15,-1 0 1-15,1 0-1 0,3 0 1 0,-27 0-1 0,27-3 0 16,1-5 0-16,-1 6 1 0,3-5 0 0,-30 7-1 0,27-4 0 16,4 0 1-16,-5 0-1 0,9-2 1 0,-35 6-1 0,30-2 0 15,1 1 1-15,-1 1-1 0,4 0 1 0,-34 0-1 0,34 0 1 16,6 3-1-16,-3-3 1 16,5 6-1-16,-42-6 0 0,43 0 0 0,-6 0 0 0,8 0 1 15,-8 0-1-15,-37 0 0 0,37-3 0 0,1 0 0 16,-8 1 0-16,1-1-5 0,-31 3 5 0,26-5-2 15,5-1 1-15,-4 1-1 0,0 0 8 0,-27 5-6 0,24-5 2 16,-3 0 0-16,-2 1 1 0,2 0-3 0,-21 4 0 0,21-1 0 16,-5-2-1-16,5 1 2 0,-5 2-1 0,-16 0 0 0,21 0 0 15,-1 0 0-15,1 0 0 0,-1 0 0 0,-20 0 0 0,20 0 0 16,-3 0 0-16,7 0 0 0,-4 0 0 0,-20 0 0 0,21 0 0 16,-1 0 1-16,0 0-1 0,-3-3 0 0,-17 3 0 0,20 0-1 15,1-2 1-15,-1 0 0 0,0 2 0 0,-20 0 0 0,18 0 0 16,1-1 1-16,2 1-1 0,0-3 0 0,-21 3 0 0,19-3 0 15,2 3 0-15,-4-1 0 0,-7-2 0 0,-10 3 0 0,24-3 0 16,-7 0 0-16,-7-2 0 0,13 2 0 0,-23 3 0 0,18-3 0 16,2 3 0-16,-3 0 0 0,-7 0 0 0,-10 0 0 0,20 0 0 15,-13 0 0-15,13 0 0 0,-13 0 0 0,-7 0 0 0,8 0 0 16,1 0 1-16,-5 6-1 0,2 2 0 0,-6-8 0 0,7 6 0 16,-4 1 0-16,1-4-1 0,-4 2 2 15,0-5-1-15,0 0-1 0,0 0-1 16,0 0-2-16,0 0-3 0,0 0 21 0,-7 0-38 0,-10 0 9 15,11 0-3-15,-15 0-9 0,21 0 27 0,-17 0-36 0,-20-20 2 0,10 19 7 16,27 1 27-16</inkml:trace>
  <inkml:trace contextRef="#ctx0" brushRef="#br1" timeOffset="89340.198">18254 6805 26 0,'0'0'0'0,"0"0"19"16,0 6-4-16,0 1-5 0,0 0-1 0,0-7-9 0,0 3 8 15,0-3 0-15,0 0 0 0,0 0-2 16,0 0-6-16,0 0 5 0,0-1-1 16,4-2 0-16,0-1-1 0,-4 4-3 0,6-2 3 0,1-1-1 15,3 1 1-15,7 2-1 0,-17 0-2 0,7 0 3 16,10 7-1-16,-10 0 0 0,17 13 0 0,-24-20-2 0,6 6 1 15,15 16 0-15,-15-15 1 0,14 24-1 0,-20-31-1 0,8 18 1 16,16 1 0-16,-18 4 1 0,11 3-1 0,-17-26-1 0,6 28 0 16,15-1 2-16,-15 4-1 0,12 4 0 0,-18-35-1 0,6 29 2 15,1 5-1-15,4 2 0 0,-5 1 0 0,-6-37-1 0,7 39 1 16,-1 3-1-16,2-2 0 0,-5-2 1 0,-3-38-1 0,2 41 1 16,3-5 1-16,-5 7-1 0,0-1-1 0,0-42 0 0,0 42 0 15,0 0 0-15,0 0 1 0,0-2-2 0,0-40 1 0,-5 39 1 16,0-2-1-16,2-6 0 0,-5 6 0 0,8-37 0 0,-7 32 0 15,1 2 0-15,3-4 0 0,-4-4 0 0,7-26 0 0,-8 26 0 16,2-4 0-16,-1-5 0 0,1-10 1 0,6-7-1 16,-8 23 0-16,-9-23-1 0,15 4 1 0,-6 2 1 0,8-6-1 15,-23 0 0-15,20 0 0 0,-18 0 0 16,18 0 0-16,3 0 0 0,-21 0 0 0,18-2 1 0,0-2-1 16,-4 4 0-16,7 0 0 0,-3 0 0 0,-5 0 0 15,5 0 0-15,0 0 0 0,3 0 0 0,-7 0 0 16,7 0 0-16,0 0 1 0,0 0-1 0,0 0 0 15,0 0 0-15,0-1 0 0,0 1 0 0,0-1 0 16,3-1 0-16,1-1 0 0,2 0 0 0,-6 3 0 0,8 0 0 16,-2-8 0-16,1 3 0 0,3-2 0 0,-10 7 0 0,7-12 0 15,13-4 0-15,-12 10 0 0,8-18 0 0,-16 24 0 0,7-20 0 16,13 3 0-16,-13-2 1 0,10-2-1 0,-17 21 0 0,7-24 0 16,13-3 0-16,-13 0 0 0,-1-2 0 0,-6 29 0 0,10-30 0 15,1-1 0-15,-4-4 0 0,-1 1 0 0,-6 34 0 0,7-35 0 16,0-1 1-16,0-7-2 0,-4 4 1 0,-3 39 0 0,0-45 0 15,3-2-1-15,-3 3 1 0,0 1-1 0,0 43 1 0,0-42-1 16,-6-1 1-16,-12 4 0 0,15-1 0 0,3 40 0 0,-19-39 0 16,11 2 0-16,-12 6 0 0,13 2 0 0,7 29 0 0,-17-24 0 15,11 1 0-15,-15 4 0 0,15 0 0 0,6 19 0 0,-21-18 0 16,18 10 1-16,-18-7-1 0,14 9 0 16,7 6 0-16,-6-7-1 0,-1 3 0 0,-10 2 0 15,14 2-2-15,3 0 3 0,-7 0-6 16,-14 0-4-16,15 5-4 0,-15 2-8 0,21-7 22 0,-6 22-34 0,-25-22-3 0,7 21-2 15,24-21 39-15</inkml:trace>
  <inkml:trace contextRef="#ctx0" brushRef="#br1" timeOffset="91131.6059">15913 6663 6 0,'0'0'0'0,"-3"0"2"0,-18 0-1 16,5 4 0-16,9 2 1 0,7-6-2 0,-30 3 3 0,9 2 1 0,4 1 1 15,-3 1 1-15,20-7-6 0,-17 21 7 16,0-15 1-16,0 20 0 0,-4-4-1 0,21-22-7 0,-16 15 8 15,9 6-2-15,-20-1 0 0,6 2-1 0,21-22-5 0,-16 26 5 16,-1 1-1-16,10-3 0 0,-17 8-1 0,24-32-3 0,-6 30 3 16,-18 2 0-16,20 2 0 0,-13-1 0 0,17-33-3 0,0 35 3 15,-6 6 1-15,6-2-1 0,0 6 0 0,0-45-3 0,0 47 2 16,3 1 1-16,0 1-1 0,5 7 1 0,-8-56-3 0,16 55 2 16,-9 6 0-16,16-3 0 0,-13 3-1 0,-10-61-1 0,24 60 1 15,-3-2-1-15,0 3 1 0,-2-6 0 0,-19-55-1 0,24 53 0 16,-3-3 0-16,6-9 1 0,-4 2-1 0,-23-43 0 0,24 39 0 15,3-5 1-15,-6-1-1 0,2-12 0 0,-23-21 0 0,20 20 0 16,1-15 0-16,-14 19 1 0,13-21-1 0,-20-3 0 0,4 8 1 16,2-5 0-16,-3-3-1 0,1 0 1 15,-4 0-1-15,0 0 1 0,0 0-1 0,-7 0 1 0,1-1-1 16,6 1 0-16,-7-4 1 0,-14-5-1 0,15 4 0 0,-18-14 1 16,24 19-1-16,-18-5 0 15,12-18 0-15,-25 6 1 0,15-3-1 0,16 20 0 0,-21-18 0 16,1-6 0-16,-4 0 0 0,4 0 0 0,20 24 0 0,-24-25 1 15,0-4-2-15,5 0 1 0,-2-3 0 0,21 32 0 0,-21-30 0 16,5-7 1-16,8 6-1 0,-18-4 0 0,26 35 0 0,-7-34 0 16,-10-1 0-16,11-6 0 0,-15 1-1 0,21 40 1 0,-7-39 0 15,0 0-1-15,0-8 1 0,4 1-1 0,3 46 1 0,0-47-1 16,0-3 0-16,0 0 1 0,0 0-1 0,0 50 1 0,3-53 0 16,4-2 0-16,0 5 0 0,13-3 0 0,-20 53 0 0,3-47 1 15,15 0-1-15,-12 4 0 0,15 4 0 0,-21 39 0 0,6-32 0 16,15 1 0-16,-14 4 0 0,-1 9 0 0,-6 18 0 0,21-19 0 15,-15 12 0-15,1-10 0 0,1 15 0 0,-8 2 0 0,6-8 0 16,-3 8 0-16,1-2 0 0,-4 2 0 0,0 0 0 0,3 0 0 16,-3 0 0-16,-3 0 1 0,3 0-1 0,-7 2 0 15,1 3 0-15,-18 0 0 0,20-1 0 16,4-4 0-16,-20 7 0 0,13-1 0 0,-17 15 0 16,7-16 0-16,17-5 0 0,-20 23 0 15,0-8-1-15,-1 5 2 0,1 6-1 0,20-26 0 0,-24 27-1 16,4-2 1-16,-4 1 0 0,4 2 0 0,20-28 0 0,-24 27 0 15,7 1 1-15,0 0-1 0,-3-4 0 0,20-24 0 0,-7 27 0 16,-10-5 1-16,10-2-1 0,4 4 0 0,3-24 0 0,-3 18 1 16,3 5-1-16,0 2 0 0,0 3 1 0,0-28-1 0,0 32 0 15,0 3 0-15,6-1 1 0,12 5 0 0,-18-39-1 0,6 45 0 16,15-3 1-16,-15 2-1 0,15 4 0 0,-21-48 0 0,8 46 0 16,10 0 0-16,-7 0 0 0,9-3 0 0,-20-43 0 0,7 43 0 15,10-1 0-15,-11-1 0 0,15 0 0 0,-21-41 0 0,3 40 1 16,8-4-1-16,-5 4 1 0,1-11-1 0,-7-29 0 0,10 26 0 15,-3-3 1-15,0-17-1 0,0 20 1 0,-7-26-1 0,6 5 0 16,-3-1 0-16,2 1 1 16,-5-5-1-16,0 0 0 0,0 0 0 0,0 0 1 0,0-3-1 0,0-7 0 0,0 10 0 0,0-20 1 15,-5-5-1-15,2-2 0 0,-3-4 0 16,6 31 0-16,-7-31 0 0,0-1 0 0,0 0 1 0,0-3-1 16,7 35 0-16,-3-35 0 15,-4-1 0-15,1-3 0 0,-2-1 0 0,8 40 0 0,-6-44 0 16,3-4 0-16,-1 1 0 0,4-6 0 0,0 53 0 0,0-53 0 15,0-5 0-15,0-3 0 0,0 6-1 0,0 55 1 0,7-56 0 16,4 5 0-16,5 3 0 0,-9 9 0 0,-7 39 0 0,17-36 0 16,-10 2 0-16,13 5 0 0,-13-5 0 0,-7 34 0 0,10-25 0 15,10-2 0-15,-13 4 0 0,-1 1 0 0,-6 22 0 0,8-21 0 16,-2 2 0-16,1 1 0 0,0 8 0 0,-7 10 0 0,3-21 0 16,-3 16-1-16,0-3 1 0,0-1-1 0,0 9 1 0,0-5 0 15,-7-3-1-15,-9 4 1 0,13 3-1 0,3 1 1 0,-8 0 0 16,1 0 0-16,-13 0-1 0,17 0 1 0,3 0 0 0,-7 3 0 15,-14 2-1-15,18 2 1 0,-3 13 0 0,6-20 0 0,-21 5 0 16,18 16 0-16,-4-14 0 0,-14 21 0 0,21-28 0 0,-3 20 0 16,-13 0 0-16,8 2 0 0,2 5 0 15,6-27 0-15,-7 26-1 0,4 0 1 0,-4 4 0 0,0-4 0 16,7-26 0-16,0 32 0 0,-4 2 1 0,4 5-1 0,0 2 0 16,0-41 0-16,0 43 0 0,0 4 1 0,0 1-1 15,4 7 1-15,-4-55-1 0,7 56 0 16,0-1 0-16,3 0 1 0,8 7-1 0,-18-62 0 0,6 58 1 15,17-6-1-15,-16 3 0 0,17-8 0 0,-24-47 0 0,21 50 1 16,-5-7-1-16,5-2 0 0,-2 5 0 0,-19-46 0 0,21 41 0 16,0-7 0-16,3-2 0 0,-5-6 0 0,-19-26 0 0,18 25 1 15,1-4-1-15,-1-1 0 0,-9-11 0 0,-9-9 0 0,18 15 0 16,-12-9 0-16,4 0 0 0,1-2 1 0,-11-4-1 0,7 7 0 16,-1-4 0-16,1-3 0 0,0 6 0 0,-7-6 0 0,4 0 0 15,-1 0 0-15,0 0 1 0,-3 0-1 0,0 0 0 0,0 0 1 16,0 0-1-16,0-3 0 0,-6 0 0 0,6 3 0 0,0 0 1 15,-4 0-1-15,-3 0 0 0,3 0 0 0,4 0 0 0,-6 0 0 16,-1 0 0-16,1-1 1 0,-2-1-1 0,8 2 0 0,-16 0 0 16,9-2 0-16,0-3 0 0,-10 3 0 0,17 2 0 0,-3-6 0 15,-14-5 0-15,10-3 0 0,-13 4 0 0,20 10 0 0,-17-22 0 16,-4 3 0-16,5 0 0 0,-1-4 1 0,17 23-1 0,-18-24 0 31,-1-5 0-31,1-3 0 0,12 0 0 0,6 32 0 0,-21-30 0 16,15 3-1-16,-12 5 2 0,15-1-1 0,3 23 0 0,-7-23-1 15,1 1 1-15,-1-1-1 0,4-1-2 0,3 24 3 0,-8-19-3 16,5-5 0-16,0 3-3 0,-4 1-2 0,7 20 8 0,-2-19-14 16,2 14-8-16,-4-16-14 0,-4 0-2 0,8 21 38 0,-6-8-36 0,6 8 36 0</inkml:trace>
  <inkml:trace contextRef="#ctx0" brushRef="#br1" timeOffset="93632.979">19366 7631 21 0,'0'0'0'0,"-6"4"12"15,-1 14-1-15,-1-13-1 0,5 19 0 0,3-24-10 16,0 0 8-16,0 4 0 0,0 0 0 0,7 1-2 16,-7-5-6-16,7 4 5 0,0 0-1 0,3 1 0 0,7 0 0 15,-17-5-4-15,7 2 4 0,10-2-1 0,-10 0 0 0,16 7-1 0,-23-7-2 16,17 0 2-16,0 0 1 16,6 5-2-16,-2-5 0 0,-21 0-1 0,21 2 1 15,2-2 0-15,-6 0-1 0,3 6 1 0,-20-6-1 0,7 0 1 16,20 0-1-16,-20 0 0 0,17 0 0 0,-24 0 0 0,6-3 0 15,15 0 0-15,-14 1-1 0,13 2-1 0,-20 0 2 0,7-5-5 16,9 3-2-16,-8-3-5 0,-2 5-4 0,-6 0 16 0,7-1-21 16,-7 0-4-16,0-6 5 0,0 0-4 0,0 7 24 0,0 0 0 0</inkml:trace>
  <inkml:trace contextRef="#ctx0" brushRef="#br1" timeOffset="93882.905">19406 7299 37 0,'0'0'0'0,"0"-4"22"0,0 4-8 16,0-2-6-16,0 2-1 0,0 0-7 0,4-1 8 15,16-2-1-15,-13 0 0 0,20-1-2 0,-27 4-5 0,21-3 4 16,6 3-1-16,0-3-1 0,0 3 0 0,-27 0-2 0,27 0 1 15,-3 0 0-15,3 3-1 0,-3 3 0 0,-24-6 0 0,27 7-1 16,-7 0-2-16,4 7-4 0,-4-6-5 0,-20-8 12 0,21 19-20 16,-15-14-6-16,11 0 3 0,3 19-9 0,-20-24 32 0,0 0 0 0</inkml:trace>
  <inkml:trace contextRef="#ctx0" brushRef="#br1" timeOffset="94782.5849">20332 6936 30 0,'0'0'0'0,"0"-15"11"0,0 15-11 15,3-6 8-15,1-2-2 0,2 1 0 0,-4 7 0 16,-2 0-6-16,5 3 6 0,-1 15 0 0,2-3-1 16,-2 7-1-16,-4-22-4 0,6 24 4 15,4 2-1-15,-2 3 0 0,10 5 0 0,-18-34-3 0,9 39 3 16,7 4 0-16,-9 2 0 0,0 2-1 0,-7-47-2 0,20 48 2 15,-13 1-1-15,0-1 1 0,-7-48-2 0,10 50 2 0,-10-50-2 0,7 45 2 16,3-1 0-16,7-3-2 0,-12-8 1 0,-5-33-1 0,9 29 0 16,11-4 1-16,-14-18 0 0,11 15-1 0,-17-22 0 0,10 0 1 15,11 4 0-15,-15-4-1 0,15 0 1 0,-21 0-1 0,7-5 1 16,10-22 0-16,-10 6 0 0,-1-5 0 0,-6 26-1 0,20-32 1 16,-16 1 0-16,14-10-2 0,-12-5 1 0,-6 46 0 0,16-46-1 15,-8 0 1-15,12-2 0 0,-14 6 1 0,-6 42-1 0,8-43 0 16,11-1 0-16,-15 10 1 0,3 0-1 0,-7 34 0 15,7-30 0-15,3 7 0 0,-4 2 0 0,2 13 0 0,-8 8 0 0,3-18 0 16,-1 15-1-16,3-2-2 0,-5 2-2 16,0 3 5-16,3 0-8 0,0 0-4 15,0 8-6-15,1-2-3 0,-4-6 21 0,4 4-23 16,-4 2 6-16,20 14-6 0,-20-20 23 0</inkml:trace>
  <inkml:trace contextRef="#ctx0" brushRef="#br1" timeOffset="95045.6484">21158 7485 32 0,'0'0'0'0,"0"0"21"0,0 0-21 0,4 0 16 15,1 0-7-15,4 0-1 0,7 0 0 0,-16 0-8 0,6 0 8 16,12 0-1-16,-8 0-1 0,11 0-3 0,-21 0-3 0,6 0 4 15,18 0-1-15,-3 0 0 0,-5 0-1 0,-16 0-2 0,20 0 1 16,5 0-1-16,-2-3 1 0,-3 0-2 0,-20 3 1 16,21-1 0-16,-1-3 0 0,-13 1-1 0,21 0-1 0,-28 3 2 15,6-2-5-15,10 2-4 0,-8 0-8 0,1-1-6 16,-9 1 23-16,7-4-28 0,-3-1 6 16,2-4-2-16,-6 9 24 0</inkml:trace>
  <inkml:trace contextRef="#ctx0" brushRef="#br1" timeOffset="95518.5179">21863 7013 28 0,'0'0'0'0,"0"0"11"0,7 0-4 15,0 5-1-15,-7-5-6 0,3 6 6 16,4 17 1-16,0-17 0 0,-5 23 0 0,-2-29-7 0,4 24 7 16,4-1-2-16,-5 4-1 0,0 2 0 0,-3-29-4 0,7 31 3 15,-7-2 0-15,5 8 0 0,0-6 0 0,-5-31-3 0,7 40 3 16,0-3-1-16,-1 0 1 0,0 1 0 0,-6-38-3 0,8 33 2 15,-2-2 0-15,1-4-1 0,2-1 0 0,-9-26-1 0,12 21 1 16,-5 0 1-16,2-14-1 0,-2 12 0 0,-7-19-1 0,10 0 1 16,1 0 0-16,6 0 0 0,-10-3 0 0,-7 3-1 0,6-20 1 15,14-4-1-15,-16-5 1 0,14-5 0 0,-18 34-1 0,6-39-1 16,14-1 1-16,-13-4-1 0,13-4 0 0,-20 48 1 0,8-48 1 16,0 3-1-16,10-2 1 0,-11-4-1 0,-7 51 0 0,10-46 1 15,6-1-1-15,-8 2 0 0,-1 1 1 0,-7 44-1 0,17-40 1 16,-10 0-1-16,2 2 1 0,9 6-1 0,-18 32 0 0,5-33 1 15,3 6-1-15,-2 10-1 0,-2-3-1 16,-4 20 2-16,7-7-3 0,-7-1-3 0,4 2-2 0,-2 6-5 0,-2 0 13 16,0 0-18-16,4 6-5 0,-4 12-2 0,0-13 5 0,0-5 20 15,0 20-24-15,0-20 24 0</inkml:trace>
  <inkml:trace contextRef="#ctx0" brushRef="#br1" timeOffset="95928.9982">22423 7479 19 0,'0'0'0'0,"0"6"8"0,-4 15-1 0,4-21-7 0,-4 15 7 16,4-9-1-16,-6 17 2 0,6-17 0 0,0-6-8 0,0 26 7 15,0-19-1-15,0 12-1 0,2-11-1 0,-2-8-4 0,4 16 4 16,4-11-1-16,-3 3 0 0,6-3-1 16,-11-5-2-16,17 7 3 0,-10 0 0 0,2 0 0 15,9-1-1-15,-18-6-2 0,7 5 3 47,3-5-1-47,7 4 1 0,-14-4-1 0,3 0 0 0,2-1 0 0,2-7 0 0,-3 0 0 0,-2-16 0 16,4 16 0-16,-6-18-1 0,4 4 0 0,-7 22-1 0,6-25 1 0,-2-3-1 0,-2 0 0 0,-2-2-1 0,0 30 1 0,4-25-1 15,-4-4 1-15,0 5 0 0,-4 1 1 0,4 23-1 0,-6-24 0 16,-14 6 1-16,15 11-1 0,-13 0 0 0,18 7 0 0,-8-8 0 16,-12 6 0-16,17 2 0 0,-21 0 0 0,24 0 0 0,-6 8 0 15,-18-3 0-15,17 13 0 0,-10-13-1 0,17-5 1 0,-8 6-4 16,-9 18-3-16,15-22-3 0,-5 17-6 0,7-19 16 0,-7 5-21 16,-10 0-6-16,11 2 5 0,-1 0-2 0,7-7 24 0,0 0 0 0</inkml:trace>
  <inkml:trace contextRef="#ctx0" brushRef="#br1" timeOffset="96605.8059">22839 7474 12 0,'0'0'0'0,"0"0"7"0,0 18 0 0,0-18-7 15,-7 8 8-15,7 13 1 0,0-15-1 0,0 17 0 0,0-23-8 0,-3 6 7 16,3 20-2-16,0-18 0 16,0 16 0-16,0-24-5 0,3 5 3 0,-3 16 0 0,7-16-1 0,0 0 0 15,-7-5-2-15,4 7 1 0,-2-3 0 0,5 2 0 0,0-2-1 16,-7-4 0-16,3 3 1 16,5 3-1-16,-5-6 1 0,4 0-1 0,-7 0 0 0,0 5 0 15,6-5 0-15,-6 0 0 0,3 0 0 0,-3 0 0 0,0 0-1 16,0 0-1-16,0 0-2 0,0 0-3 0,0 0 7 0,0 0-10 15,0 0-4-15,0-3-1 0,0-5 1 0,0 8 14 0,0-5-11 0,0-14-1 0,0 19 12 16</inkml:trace>
  <inkml:trace contextRef="#ctx0" brushRef="#br1" timeOffset="99935.7813">21978 6474 37 0,'0'0'0'0,"-23"2"26"0,-1 6-14 0,24-8-12 0,-31 19 3 16,1-12-2-16,3-2 1 0,0-5 0 15,27 0-2-15,-27 0 3 16,0 0 1-16,0-5 0 0,3-2 0 0,24 7-4 0,-28-8 4 16,5-11 0-16,-4 13 0 0,0-15 0 0,27 21-4 0,-28-4 5 15,-3-16-1-15,1 16-1 0,-1-1-1 0,31 5-2 0,-32-11 2 16,-2 5-1-16,-8-1 0 0,2 4-1 0,40 3 0 0,-44-5 1 15,-3-1-1-15,-8 4 0 0,4-6 0 0,51 8 0 0,-61-11 1 16,-6 7-1-16,-1-6 0 0,-3 3 1 0,71 7-1 0,-75-5 0 16,3 2 0-16,3-3 0 0,0 0 0 0,69 6 0 0,-68-4 1 15,1 1-1-15,3 1 1 0,3-3 0 0,61 5-1 0,-61 0 0 16,3-2 1-16,-1-1 0 0,3 3-1 0,56 0 0 0,-52-2 1 16,-1-3-1-16,1-2 0 0,5-13 1 0,47 20-1 0,-47-6 0 15,6-10 0-15,-3 7 0 0,0-16 1 0,44 25-1 0,-44-7 0 16,-4-15 0-16,1 15 1 0,-1 0-1 0,48 7 0 0,-46-7 0 15,-2 4 0-15,7 3 1 0,1 0-1 0,40 0 0 0,-38 20 0 16,1-16 1-16,3 15-1 16,4-1 0-16,30-18 0 0,-28 17 0 0,-2 5 1 0,3-3-1 15,-4 3 0-15,31-22 0 0,-24 20 0 0,-3-4 0 16,4 3 0-16,-1-12 0 0,24-7 0 0,-24 24 0 16,4-16 0-16,0 14 1 0,-1-13-1 0,21-9 0 0,-6 19-1 15,-18-12 1-15,17 13 1 0,-13-16-1 0,20-4 0 0,-7 19 0 16,1-11 0-16,-1 10 0 0,3-13 0 0,4-5 0 0,-7 9 0 15,1 7 0-15,6-12 0 0,0 4 0 0,0-8 0 0,0 3 0 16,0 2 0-16,0 0 0 0,0-5 0 0,0 0 0 0,0 3 0 16,3-3 0-16,0-2 0 0,-3 2 0 0,0-6-2 15,0-1 1-15,3 1-2 0,-3-1-1 0,0 7 4 0,4-16-5 16,-4 11-3-16,4-15-3 0,-4 16-3 0,0 4 14 0,0-19-19 16,3 12-2-16,1-15 0 0,-4 15 5 0,0 7 16 0,6-6-21 15,-6 6 21-15</inkml:trace>
  <inkml:trace contextRef="#ctx0" brushRef="#br1" timeOffset="100251.0343">18860 6232 24 0,'0'0'0'15,"-6"22"7"-15,-14-1-4 0,20-21-3 0,-20 34 2 16,3-2 0-16,10 3 1 0,-20-6 2 0,27-29-5 0,-17 31 5 15,10 2 2-15,-13-11 0 0,17 7 0 0,3-29-7 0,-8 25 5 16,2-7 0-16,3 2-2 0,3-16 0 0,0-4-3 0,0 17 2 16,0-17 1-16,9 6 0 0,12-6 0 0,-21 0-3 0,17 0 2 15,0-6 1-15,4-1-1 0,2-3 0 0,-23 10-2 0,20-19 1 16,4 11 1-16,3 0-1 0,-3-10 0 0,-24 18-1 0,27-5 1 16,0 0 0-16,-3-4 0 0,3 4 0 0,-27 5-1 0,24-6 1 15,-4 5 0-15,0-2-1 0,-13 0 1 0,-7 3-1 16,17-2 0-16,-10 2 0 0,-1 0 1 0,2 0-1 0,-8 0 0 0,6 0-1 15,-6 0-2-15,0 5-2 0,0-2-3 0,0-3 8 16,0 5-13-16,0 0-5 0,0-3-4 16,0-2 3-16,0 0 19 0,-3 0-20 0,3 0 20 0</inkml:trace>
  <inkml:trace contextRef="#ctx0" brushRef="#br1" timeOffset="101304.9308">17888 8522 21 0,'0'0'0'16,"0"-2"8"-16,0 2-8 0,0 0 5 15,0 0-3-15,0 0 0 0,0 5 1 0,0-5-3 0,0 6 2 16,0-4 2-16,0 3-1 0,0 0 1 0,0-5-4 0,0 0 4 16,4 3 1-16,-4-3 0 0,4 6 0 0,-4-6-5 0,3 5 5 15,-3 0 0-15,7 3 0 0,-1 10 0 0,-6-18-5 0,7 5 4 16,1 17 0-16,-2-4-1 0,4 5 0 0,-10-23-3 0,6 27 3 16,2 1 0-16,2 0-1 0,0 6 1 0,-10-34-3 0,17 34 3 15,-10 1-1-15,10 1 1 0,-7-1 0 0,-10-35-3 0,27 38 3 16,-27-38-3-16,20 41 2 0,10-5 1 0,5 4-1 0,-35-40-2 0,34 36 2 15,-1 8 0-15,8-3-1 0,3-2 1 16,-3-3-1-16,-41-36-1 0,51 38 1 0,-1-4 0 0,8 0 0 16,-58-34-1-16,61 29 1 0,-61-29-1 0,67 32 1 0,2-8 0 15,2-5-1-15,-71-19 0 0,74 4 1 0,-74-4-1 0,75 8-1 16,6-3 2-16,3-5-1 0,-84 0 0 0,85 0 1 0,-85 0-1 0,85 0 1 16,2-2 0-16,-1-9-1 0,-86 11 0 0,84-18 1 0,-84 18-1 0,82-20 0 15,-4 1 0-15,-7-5 0 0,-7-3 0 0,-64 27 0 0,65-26 0 16,-1 0 0-16,-3-2 1 0,0-1-1 0,-61 29 0 0,61-33 0 15,-4-3 0-15,1-1 1 0,-7-1-1 0,-51 38 0 0,55-35 0 16,-6-6 1-16,3 0-1 0,-1 2 0 0,-51 39 0 0,49-36 1 16,-4 7 0-16,-1-2 0 0,-2-1 0 0,-42 32-1 0,43-32 1 15,-6 3-1-15,8-4 0 0,-8 4 1 0,-37 29-1 0,37-32 1 16,0 3 0-16,-2 0 0 0,-1 2 0 0,-34 27-1 0,30-28 0 16,-7 1 1-16,1 0-1 0,-3-1 1 0,-21 28-1 0,6-20 0 15,18-4 1-15,-17 2-1 0,10 3 1 0,-17 19-1 0,7-17 0 16,-1-3 1-16,4 13-1 0,-2-15 0 0,-8 22 0 15,6-4 1-15,-3-4-1 0,1 3 1 0,-4-2-1 0,0 7 0 16,0-1 0-16,0-2 0 0,0 3 0 16,-4 0 0-16,4 0 0 0,-6 0 0 0,-1 4-1 0,-13 3-1 15,13-2-1-15,7-5 3 0,-20 8-5 16,13 10-2-16,-14-15-3 0,15 4-3 0,6-7 13 0,-24 20-18 16,17-15-5-16,-20 12-8 0,3-17 3 0,24 0 28 0,-20 4-34 0,20-4 34 0</inkml:trace>
  <inkml:trace contextRef="#ctx0" brushRef="#br1" timeOffset="101638.4631">20948 8417 29 0,'0'0'0'0,"-6"0"25"0,-1 0-10 0,-10 0-7 0,17 0-8 0,0 0 5 16,-8-2-1-16,8-2 1 0,0-3-1 0,0 7-4 0,0-16 4 15,5 9-1-15,1-16-2 0,15 16 0 0,-21 7-1 16,6-20 1-16,15 11 0 0,-1 2 0 0,-13-1 0 16,-7 8-1-16,27-6 1 0,-10 4 0 15,0 2 0-15,2 0-1 0,-19 0 0 0,12 0 0 16,11 5 1-16,-16 16-1 0,10-15 0 0,-17-6 0 0,6 18 0 16,2-11 1-16,-2 23-1 0,1-8 2 0,-7-22-2 0,0 23 1 15,3 8 1-15,-3-2 1 0,0 2-1 0,0-31-2 0,-3 35 3 16,-4-4 0-16,1-1 0 0,-15-6-1 0,21-24-2 0,-3 27 3 15,-4-6-1-15,0-4-1 0,0-12-1 0,7-5 0 0,-6 19 1 16,2-19-1-16,1 0-1 0,-4 0-2 0,7 0 3 0,-4 0-6 16,0-4-7-16,4-3-7 0,-6-23-14 0,6 30 34 0,-16-34-37 15,16 34 37-15</inkml:trace>
  <inkml:trace contextRef="#ctx0" brushRef="#br1" timeOffset="102967.7631">23791 7121 8 0,'0'0'0'0,"0"8"6"16,0 12-1-16,3-13 2 0,4 15 3 0,-7-22-10 0,6 7 11 15,11-2 1-15,-9 3 1 0,9-3-2 0,-17-5-11 0,10 0 11 16,14 0-1-16,-17 0-1 0,16-6-1 0,-23 6-8 0,10-22 7 16,13 12-2-16,-12-15 0 0,13 0 0 0,-24 25-5 0,7-29 4 15,10-4 0-15,-11-4-1 0,15-6 0 0,-21 43-3 0,3-45 2 16,4-8 0-16,2-2-1 0,3-4 0 0,-12 59-1 0,6-65 0 16,15-5 1-16,-18 2 0 0,4-1-1 0,-7 69 0 0,6-69 1 15,0-6-1-15,15-7 0 0,-17-3-1 0,-4 85 1 0,17-94-1 16,-10-2 0-16,9 2 1 0,-8-1 0 0,-8 95 0 15,9-95 0-15,0 6 0 0,10 4 0 0,-13 1 0 16,-6 84 0-16,18-80 0 0,-9-3 0 0,12 9 1 0,-11 3-1 16,-10 71 0-16,27-74 0 15,-6 6 1-15,-5 0-2 0,8-2 1 0,-24 70 0 0,24-63 0 16,0-2 0-16,2 1-1 0,5 1 0 0,-31 63 1 0,30-64 0 16,5 5 0-16,-1 3 0 0,-1 6 0 0,-33 50 0 0,37-44 0 15,1 1 0-15,-6 6 0 0,7 1 0 0,-39 36 0 0,37-32 0 16,0 4 0-16,-3 3 0 0,7 3 0 0,-41 22 0 0,30-7 1 15,-4-12-1-15,5 17 0 0,-6-3 0 0,-25 5 0 0,24-8 0 16,-4 5 0-16,0-1 0 0,-4 4 0 0,-16 0 0 0,18 0 1 16,-11 0-1-16,15 0 0 0,-13 0 0 0,-9 0 0 0,5 4 0 15,3 1 0-15,-2 15 1 0,2-20-1 0,-8 0 0 0,6 4 0 16,1-1-1-16,-4 5 1 0,1-3 0 0,-4-5 0 0,2 19 0 16,2-14-1-16,-4-3-1 0,0 6 0 0,0-8 2 0,0 7-5 15,-4 0-2-15,2 11-2 0,-5-15-4 0,7-3 13 0,-7 5-17 16,1 2-4-16,-2 0-7 0,-8-7 3 0,16 0 25 0,-8 0-31 15,8 0 31-15</inkml:trace>
  <inkml:trace contextRef="#ctx0" brushRef="#br1" timeOffset="103656.0487">25140 3873 21 0,'0'0'0'15,"0"0"19"-15,-4 4-5 0,-3 12-4 0,7-16-10 0,-6 7 8 0,6-7-8 0,-7 26 9 16,3-20 0-16,1 19-1 0,3-25-8 0,-3 24 6 0,3-24-6 0,-8 27 4 16,3 3-1-16,-4 6 0 0,9-36-3 0,-18 34 2 0,18-34-2 0,-4 38 3 15,0 0-1-15,-3 2 0 0,7-40-2 0,-3 31 2 0,3-31-2 0,0 29 1 16,0-2 0-16,0-8 0 0,0-19-1 0,3 5 1 0,-3-5-1 0,7 18 0 16,1-12 0-16,-2-4 0 0,1-2 1 0,-7 0-1 0,5 5 0 15,4-5 0-15,-6 0 1 0,-1-6-1 0,-2 6 0 0,8-10 0 16,-5-15 0-16,0 8 1 0,1-7-1 0,-4 24 0 15,7-29 1-15,-3 0-1 0,-2-8-1 0,2 7 2 16,-4 30-1-16,3-35 0 0,-3-1-1 0,0 7 2 0,0-7-1 16,0 36 0-16,-7-28 0 15,5 3 0-15,-2 2 0 0,-3 4 0 0,7 19 0 0,-7-23 0 16,4 4-1-16,-5-1 1 0,3 13 0 0,5 7 0 0,0-8 0 16,0 3 0-16,-5-3-1 0,5 7 1 0,0 1 0 0,0-3 0 15,0 0 0-15,0 3 1 0,0 0-1 0,0 0 0 0,0 0 0 16,0 0 0-16,5 0 0 0,-5 0 0 0,0 0 0 0,5 0 0 15,0 0 0-15,1 6 0 0,-3-4 0 0,-3-2 0 0,8 0 0 16,-1 0 1-16,-1 7-1 0,3-7 0 0,-9 0 0 0,7 5 1 16,3 3-1-16,12 10 1 0,-16-11-1 0,-6-7 0 0,20 5 1 15,-12 12-1-15,10-10 0 0,-13-4 0 0,-5-3 0 0,20 5 0 16,-16 2 0-16,6 10 0 0,-3-13 1 0,-7-4-1 0,7 18 0 16,-4-11 1-16,0 15 0 0,-3-16-1 0,0-6 0 0,2 23 1 15,-2-6 0-15,0 1-1 0,0 0 1 0,0-18-1 0,-2 22 0 16,-4-4 1-16,-1 1-1 0,0 0 0 0,7-19 0 0,-8 18 0 15,2 3 0-15,-14-5 0 0,15 8 0 0,5-24 0 16,-5 17 0-16,-3 1 1 0,3-11-1 16,-3 9-1-16,8-16 1 0,-17 5 1 15,14 2-1-15,-3 13 0 0,-2-15 0 0,8-5 0 0,-16 5 0 16,8 16 1-16,4-17 0 0,-1-1 0 0,5-3-1 0,-4 5 0 16,-3 1 1-16,5-6-1 0,2 0 1 0,0 0-1 0,0 0 1 15,0-3 0-15,0 0-1 0,0-2 1 0,0 5-1 0,0-4 1 16,0-5 0-16,0 1-1 0,0-1 1 0,0 9-1 0,0-16 0 15,0 10 1-15,0-2 0 0,0-2-1 0,0 10 0 0,0-6 0 16,0-11-1-16,0 14 2 0,0-1-2 0,0 4 1 0,0-6 0 16,-4 6-1-16,4 0-3 0,0 6-2 0,0-6 6 0,-7 7-10 15,7-3-4-15,0 2-9 0,0-2-12 16,0-4 35-16,4 22-43 0,-4-22 43 0</inkml:trace>
  <inkml:trace contextRef="#ctx0" brushRef="#br1" timeOffset="104960.989">25743 3226 29 0,'0'0'0'0,"0"-7"11"0,-8 1-2 0,8 6-9 0,-2-8 9 15,-1 8-1-15,3 2-1 0,0 23 0 0,0-25-7 0,0 19 5 16,0 1 0-16,3 3-1 0,4-3-1 0,-7-20-3 0,16 29 3 15,-8 4 0-15,10-1 0 16,-9 7-1-16,-9-39-2 0,19 38 3 0,2 5-1 0,0-1-1 16,-5-3 1-16,-16-39-2 0,20 46 2 0,0-3 0 15,-12-4-1-15,12 0 1 0,-20-39-2 0,17 37 1 16,-10-4 1-16,12-2-1 0,-11-8 0 0,-8-23-1 0,10 18 1 16,7-10 0-16,-10 8 0 0,-1-16 0 0,-6 0-1 0,11 0 0 15,-5 0 1-15,1-7 0 0,4 0 0 0,-11 7-1 0,6-28 0 16,1 8 1-16,0-9-1 0,-1-11 0 0,-6 40 0 0,8-35 1 15,-3-11 0-15,6 0-1 0,0 0 2 0,-11 46-2 0,3-47 0 16,16-3 1-16,-15-3 0 0,6-1-1 0,-10 54 0 0,16-53 1 16,-7 0-1-16,-3 3 1 0,14-2-1 0,-20 52 0 0,8-53 0 15,10 2 0-15,-9-4 0 0,-4 13 0 0,-5 42 0 0,17-39 1 16,-13 9-2-16,0 8 1 0,2 2 0 0,-6 20 0 16,0-7-1-16,3 0-1 0,-3 2-1 0,0 5-3 0,0 0 6 0,4 0-9 15,-4 0-4-15,0 5-3 0,0 12-4 0,0-17 20 0,0 18-25 16,0-10 5-16,4 38-5 0,-4-46 25 0</inkml:trace>
  <inkml:trace contextRef="#ctx0" brushRef="#br1" timeOffset="105394.7887">26367 3756 9 0,'0'0'0'0,"-4"0"4"0,4 0-4 0,-5 4 5 15,0 4 2-15,-2-2 2 0,1 1 0 0,6-7-9 0,-8 19 9 16,4-14-2-16,1 16-1 0,-3-13-1 0,6-8-5 0,0 26 4 16,-3-6 0-16,3 2 0 0,0 2 1 0,0-24-5 0,0 21 4 15,0 2 1-15,0-4-2 0,0 2 0 0,0-21-3 0,3 22 3 16,-3-22-3-16,0 6 2 0,6 19 0 0,-3-20 0 0,-3-5-2 15,8 20 1-15,2-16 1 0,-3 4 0 0,12-3-1 0,-19-5-1 16,5 8 2-16,-5-8-2 0,20 5 1 16,-14-2 0-16,1-3 1 0,-7 0-2 0,21 0 1 0,-21 0-1 0,7 0 1 15,-4-5 1-15,18-4-2 0,-15-10 1 0,-6 19-1 0,7-22 0 16,2 1 1-16,-1-3 0 0,-8 24-1 0,7-26 0 16,-4-2 1-16,-3-5 0 0,0-1-1 0,0 0 1 0,0 34-1 0,-8-32 1 15,-8 8-1-15,9 3 0 0,7 21 0 0,-21-6 0 0,21 6 0 0,-3-17 1 16,-16 14-1-16,10-3 1 0,-9 2-2 0,18 4 1 0,-18-3 0 15,12 3 0-15,-15 0-1 0,14 5 0 0,7-5 1 0,-7 5-2 16,-10 18-1-16,17-18-4 0,-6 2-1 0,6-7 8 0,-8 22-12 16,8-18-4-16,0 13-3 15,0-17-3-15,0 0 22 0,0 5-18 0,25 26-5 0,-25-31 23 0</inkml:trace>
  <inkml:trace contextRef="#ctx0" brushRef="#br1" timeOffset="105700.4715">26847 3813 20 0,'0'0'0'0,"0"-3"13"15,0-2 0-15,0-2-2 0,0 1-1 0,0 6-10 0,4-3 8 16,0 2 1-16,1-4-2 0,6 3 0 0,-11 2-7 0,17-3 5 15,-14-1-1-15,18-2 0 0,-15 1-1 0,-6 5-3 0,21-7 3 16,-14 4-1-16,16 0 0 0,-2-2-1 0,-21 5-1 0,17-3 1 16,-10 3 0-16,17-3-1 0,-15 1 1 0,-9 2-1 0,21 0 0 15,-14 0 1-15,13 0-1 0,-14 0 0 0,-6 0 0 0,16 0 0 16,-7 5-1-16,-4-5-2 0,6 3-1 0,-11-3 4 0,6 0-6 16,2 5-2-16,-4 0-2 0,-2-3-6 0,-2-2 16 15,0 6-20-15,0-1-1 0,-2-5 3 0,-2 0-1 0,4 0 19 0,0 0 0 16</inkml:trace>
  <inkml:trace contextRef="#ctx0" brushRef="#br1" timeOffset="106119.8688">26888 3481 26 0,'0'0'0'0,"3"-1"18"0,4-6-5 0,-7 7-13 0,6 0 9 16,11-2-2-16,-9 2 0 0,9 0 1 0,-17 0-8 0,6 0 6 15,19 0-1-15,-20 0-2 0,22 2 0 0,-27-2-3 0,17 8 2 16,4-2 0-16,-3 2-1 0,-2-3-1 0,-16-5 0 0,18 8 2 16,-9-2-2-16,14 0 1 0,-6 0 0 0,-17-6-1 0,21 3 0 15,-14 5 1-15,17 10-1 0,-18-15 1 0,-6-3-1 0,7 19 1 16,3-19 0-16,1 6 1 0,-6 2-1 0,-5-8-1 15,9 4 0-15,-4-2 2 0,3 6-1 16,-5-4 1-16,-3-4-2 0,3 8 2 0,0-4-1 0,1 0 0 16,0 2 0-16,-4-6-1 0,3 0 1 15,0 3 0-15,-3-3 0 0,0 0 0 0,0 0-1 0,0 0 1 16,0 0-1-16,4 0 1 0,-1-2-1 0,-3 2 0 0,4-3 1 16,-2-2-1-16,-2-1 0 0,3 4 1 0,-3 2-1 0,0-4 0 15,4 1 1-15,-4 3-1 0,0 0 0 0,0 0 0 0,0 0 0 16,0 0 0-16,0 0 0 0,0 0 0 0,0 0-3 15,0 0-1-15,-7 0-4 0,7 0-4 0,0 0 12 0,0 3-17 16,-2 2-5-16,-2-1-5 0,-17-4 5 0,21 0 22 0,0 0-24 0,0 0 24 0</inkml:trace>
  <inkml:trace contextRef="#ctx0" brushRef="#br1" timeOffset="107953.623">28054 2909 11 0,'0'0'0'0,"-7"-7"8"0,3 0-1 0,4 7-7 0,-6-17 7 16,-2 13 0-16,4 0 0 0,4 2 2 0,0 2-9 0,0-1 7 15,0 1-1-15,0 3-1 0,0 5-1 0,0-8-4 16,8 22 3-16,-1-15-1 0,0 24 1 15,9-4 0-15,-16-27-3 0,8 31 3 16,-1-1 0-16,10 6-1 0,-11-2 0 0,-6-34-2 0,10 41 2 16,-1-1 0-16,0 2-1 0,9-1 1 0,-18-41-2 0,5 46 1 15,2-2 0-15,-1-3 0 0,1-2 0 0,-7-39-1 0,9 37 0 16,0-4 1-16,0 4 0 0,-2-6 0 0,-7-31-1 0,11 28 1 16,5 1 0-16,-10-4 0 0,11-4-1 0,-17-21 0 0,8 21 1 15,9-14 0-15,-11 15 0 0,4-18 0 0,-10-4-1 0,17 5 1 16,-10-5-1-16,0 0 1 0,9-3 0 0,-16 3-1 0,8-6 1 15,1-13 0-15,8 15 0 0,-9-17 0 0,-8 21-1 0,10-10 1 16,7-11 1-16,-8-1-2 0,-1 2 1 0,-8 20-1 0,20-23 1 16,-13-5-1-16,2-2 1 0,8 0 0 0,-17 30-1 0,8-34 1 15,12 5-1-15,-14-2 1 0,15-1-1 0,-21 32 0 16,6-30 1-16,15-1-1 0,-14 0 1 0,14 7-1 16,-21 24 0-16,3-22 1 0,6-2-1 0,-1 4 0 0,-2 0 0 0,-6 20 0 0,3-16 0 15,5 9 1-15,-6-15-1 0,1 15 0 16,-3 7 0-16,4-24 0 0,1 16 0 15,-5-9 0-15,3 10 1 0,-3 7-1 0,2-5-1 0,-2-3 2 0,0 4-1 16,0 2 1-16,0 2-1 0,0-5 0 16,0 3 0-16,0 2 1 0,0 0-2 0,0 0 1 0,-2 0 0 15,2 0 1-15,-3 6-2 0,-6-6 2 0,9 0-1 0,-3 3 0 16,1 3 0-16,-6 1 0 0,3 16 0 0,5-23 0 0,-8 4 0 16,-8 12 0-16,11-7 0 0,0 11 0 0,5-20 0 0,-18 19 0 15,11-1 0-15,5 1 0 0,-6-12 1 0,8-7-1 0,-21 28 0 16,19-10 1-16,-19 3-1 0,14 2 0 0,7-23 0 0,-20 21 0 15,13 1-1-15,-13 0 1 0,13 5 0 0,7-27 0 0,-21 25 1 16,15 0-1-16,-10 1 0 0,12-4-1 0,4-22 1 0,-7 20 0 16,0 6 0-16,0-3 0 0,5-4 0 0,2-19 0 0,-8 21 1 15,4-15-2-15,1 15 2 0,3-16-1 0,0-5 0 0,-6 3 0 16,6 3 0-16,-4 0 0 16,4-1 0-16,0-5 0 0,-4 0 0 0,4 0-1 0,0 0 1 0,-5-4 0 15,5 4 0-15,0-1 0 0,0-2 0 0,-4 0 1 0,4-3-1 16,0 6 0-16,-5-7 1 0,3-9-2 0,-5 5 1 15,3-14 0-15,4 25 0 0,-5-22 0 0,-3 1 0 16,-12-2 1-16,17-1-1 0,3 24 0 0,-7-21 0 16,-16-4 0-16,19-1 1 0,-13-3-1 0,17 29 0 0,-7-33 0 15,-10-2-1-15,14 7 1 0,-19-7-1 0,22 35 1 0,-3-31 0 16,-16 2 0-16,16 2 0 0,-6 3 0 0,9 24 0 0,-15-24 0 0,15 24 0 0,-3-17 0 16,-6-5 0-16,4 3 0 0,5 19 0 0,-7-22 0 15,-15 2-1-15,20-1 0 0,-1 4 1 0,3 17 0 0,-18-20-2 0,18 20 2 0,-7-18 0 16,1-7-1-16,-11 4 0 0,17 21 1 0,-4-25-1 0,4 25 1 0,-6-26-2 15,0 1 0-15,-1 3 0 0,7 22 2 0,-3-21-2 0,3 21 2 0,-9-24-1 16,6 6 0-16,1-1 0 0,2 19 1 0,0-8 0 16,-7-11 0-16,7 12-1 0,0 0 1 0,0 7 0 15,0-5-1-15,0 5 1 0,0-8-1 0,0 3 0 0,0 5 0 0,0 0 1 0,3 0-1 0,-3 0 1 0,4 0 0 16,-4 5-1-16,2 1 1 0,-2-6 0 16,3 5-1-16,-3-5 1 0,0 22 0 0,9-22 0 0,-4 5 0 0,0 12 0 0,-5-17 0 15,3 6 0-15,-3 14 0 0,3-16 0 16,-1 2 0-16,-2-6 0 0,4 18 0 0,-4-18-1 15,0 6 2-15,0-3-1 0,0-3 0 0,0 4 0 0,0 3 0 0,0-4 0 16,-4 5 0-16,4-8 0 0,0 18 1 16,-2-14 0-16,2 14 0 0,0-18-1 0,0 7 1 0,0-7-1 0,0 20 1 15,0-15 0-15,2 13-1 0,2-10 0 0,-4-8 0 0,8 22 0 16,-2-5 1-16,1 1-1 0,-7-18 0 0,6 23 1 0,-6-23-1 0,22 25 1 16,-19 1 0-16,2 5 0 0,17 0 0 0,-22-31-1 0,3 38 1 15,15 3 0-15,-9 4-1 0,12-1 0 0,-21-44 0 0,19 47 1 16,-2 1-1-16,-6-1 0 0,9 2 0 0,-20-49 0 0,7 43 0 15,13 4 0-15,-13-11 1 0,14 3-1 0,-21-39 0 0,6 26 0 16,1-1 1-16,3-7-1 0,-2 2 1 0,-8-20-1 0,5 5 0 16,3 4 1-16,-5-5 0 0,4 2 0 0,-7-6-1 0,4 5 0 15,1-5 1-15,3 0-1 16,-2-5 0-16,-6 5 0 0,7-9 1 0,1-9-1 16,-3 9-1-16,6-8 2 0,-11 17-1 0,11-8 0 0,5-15 0 0,-10 15 0 0,2-13 0 0,-8 21 0 15,20-11 0-15,-13-7 1 0,0-5-1 0,9 3 0 0,-16 20 0 16,7-23 0-16,14-6 0 15,-16 4 0-15,20-4 1 0,-25 29-1 0,6-33 0 0,22-2 0 0,-12-5 0 16,-8-3 0-16,-8 43 0 0,26-46 0 0,-18-3 0 16,11-5 0-16,-8-1 0 0,-11 55 0 0,24-58 0 15,-8 2 1-15,-6 8-1 0,11 2 1 0,-21 46-1 0,7-42 0 16,12 7 1-16,-10 7 0 0,-4 7 0 0,-5 21-1 0,11-10 1 16,-5-14 0-16,2 18-1 0,-2-14 1 0,-6 20-1 0,7-3 1 15,-7-2-1-15,4 0 1 0,-2 1-1 0,-2 4 0 0,0-3 0 16,3 3 0-16,1-2 0 0,-4-3 1 0,0 5-1 0,5-1 0 15,-2-1 0-15,-3-4 1 0,2 1-2 0,-2 5 1 0,4-7 1 16,-4 1-2-16,4 2 2 0,-4-1-1 0,0 5 0 0,0-4 0 16,0 3 0-16,0 1 0 0,0 0 0 0,0 0 0 15,-4 0 0-15,-2 0 1 0,6 0-1 0,-3 0-1 16,3 0 1-16,-5 5-1 0,-2 0-1 0,7-5 2 16,-2 4-3-16,-2 14-2 0,-3-15-1 0,4 17-2 0,3-20 8 15,-3 5-12-15,3 13-5 0,-8-1-9 0,4-11-4 0,4-6 30 16,8 43-38-16,-8-43 38 0</inkml:trace>
  <inkml:trace contextRef="#ctx0" brushRef="#br1" timeOffset="108696.9507">29073 3522 28 0,'0'0'0'16,"0"-2"13"-16,-6-2-1 0,2 1-3 0,0-2-1 0,4 5-8 0,0-1 7 16,0-4 0-16,0 3 0 0,0 0-1 0,0 2-6 0,4-10 5 15,4 6-2-15,-3 0 1 0,13-1-1 0,-18 5-3 0,7-2 4 16,12 2-1-16,-11-5 1 0,14 0-1 0,-22 5-3 0,9-4 2 15,17 0 0-15,-5-1-1 0,-2 2 0 0,-19 3-1 0,25-1 1 16,-5 0 0-16,1-2 0 0,3 0-1 0,-24 3 0 0,22 0 1 16,-4 0 0-16,-9 0 0 0,16 6-1 0,-25-6 0 0,5 2 0 15,20 4 1-15,-19-2-2 0,2-1 2 0,-8-3-1 0,6 7 0 16,-2-1 1-16,-1-4 0 0,-3 4-1 16,0-6 0-16,-7 4 1 0,1-1 0 0,-14-3-1 0,13 7 1 0,7-7-1 15,-28 0 0-15,8 5 0 0,-5-3 0 16,-1-2 1-16,26 0-1 0,-26 0 1 0,-9 6-1 15,4-6-1-15,1 0 2 0,30 0-1 0,-35 0-1 0,5 0 2 0,4 0-1 16,3 0 0-16,23 0 0 0,-21 0 0 16,14 0 0-16,-10 0 0 0,17 0 0 0,0 0 0 0,-7 0 0 15,7 0 0-15,0 0 1 0,0 0-1 0,0-1 0 16,0-4 0-16,7 3-1 0,0 2 1 0,-7 0 0 0,17-2 1 16,-11-3-1-16,18 0 1 0,-6 2-1 0,-18 3 0 0,19-4 1 15,1 3 0-15,2-6 0 0,-3 7 0 0,-19 0-1 0,24-2 1 16,-1-1-1-16,2 2 0 0,-5-3 0 0,-20 4 0 0,21-3 0 15,-5 3 1-15,-6 0 0 0,10 0 0 0,-20 0-1 0,8-1 0 16,8-1 0-16,-13 2 0 0,5 0 1 0,-8 0-1 0,6 0 0 16,-3 0 0-16,5 0 0 0,-8 0 0 0,0 0 0 0,2 0 0 15,1 0 0-15,-3 0 0 16,4 0 0-16,-4 0 0 0,5 0 0 0,-5 3 0 0,3 4-2 0,-3-3-2 16,0-4 4-16,0 2-8 0,0 5-3 0,0-3-4 0,2 0-6 0,-2-4 21 0,0 10-28 15,0-10 0-15,0 0-8 0,0 0 36 0</inkml:trace>
  <inkml:trace contextRef="#ctx0" brushRef="#br1" timeOffset="110104.6728">29965 2862 17 0,'0'0'0'15,"0"31"7"-15,0 7 0 0,0 9-1 0,0-47-6 0,0 50 7 16,3-2 1-16,-3-4 0 0,2-2-2 0,-2-42-6 0,0 43 7 15,4-2-2-15,-4-1 0 0,0-3-2 0,0-37-3 0,0 39 4 0,0-39-4 0,0 33 3 16,0-5-1-16,0-5 1 0,0-23-3 0,5 21 2 0,-5-21-2 0,3 17 1 16,-1-14 0-16,6 17 0 0,-8-20-1 0,6 3 1 0,-6-3-1 15,0 0 1-15,7 0-1 0,-7-2 0 0,0 2 0 16,4-20 0-16,-4 20 0 0,4-4 1 0,-4-21 0 0,0 3 0 0,0 22-1 16,0-21 0-16,0 21 0 0,0-27 0 0,-4-6 0 0,0 3 0 0,4 30 0 15,-7-32 1-15,7 32-1 0,-6-36 0 0,-12 3 0 0,14-1 1 16,4 34-1-16,-5-31 0 0,5 31 0 0,-17-33 0 0,17 2 0 15,-8 2 0-15,8 29 0 0,-3-29 1 0,3 29-1 0,-3-26 0 0,-4 0 0 16,3 3 0-16,4 23 0 0,0-20 0 0,0 20 0 0,0-20 0 16,0-1 0-16,0 1 0 0,0 20 0 0,0-20 0 0,0 20 0 0,0-20 0 15,0-2 0-15,0 1 0 0,0 21 0 0,0-19 0 0,0 19 0 0,4-21 0 16,-4 12 0-16,7-11 0 0,-7 20 0 0,6-9 0 0,-6 9 0 0,8-17 1 16,1 12-1-16,8-3 0 0,-9 5 0 0,-8 3 0 0,16-6 0 15,-9 4 0-15,16 0 0 0,-11-1 0 0,-12 3 0 0,22 0 0 16,-1 0 0-16,0 0 0 0,2 5 0 0,-23-5 0 0,21 8 0 15,3-2 0-15,-4 14 0 0,-1-13 0 0,-19-7 0 0,25 23-1 16,-20-3 1-16,20 2 0 0,-19 4 0 0,-6-26 0 0,12 25 0 16,-7 0 0-16,-5 1-1 0,0-4 1 0,0-22 0 0,-2 25 0 15,-15-2 0-15,10-4 0 0,-17 3 0 0,24-22 0 0,-21 19 0 16,1 0 0-16,0-15-1 0,20-4 1 16,-3 8 0-16,3-8 0 0,-27 4 0 0,6-4-1 0,13 0 0 0,-15 0 0 15,23 0 1-15,-7-4-1 0,-9-1 0 0,13 2 0 16,-5 0 0-16,8 3 1 0,-6-5-1 0,3 3 1 15,-1 2-1-15,4 0 1 0,0 0 0 0,0 0 0 16,0 6 0-16,0-2 2 0,0 17-1 0,0-21-1 0,0 5 2 16,7 20 0-16,-4-21 0 0,4 23 0 0,-7-27-2 0,4 7 1 15,2 18 1-15,1-18 0 0,2 16-1 0,-9-23-1 0,19 6 2 16,-13 1-1-16,0 12 0 0,11-19 0 0,-17 0-1 0,8 8 2 16,-3-2-1-16,17 1 0 0,-19-1-1 0,-3-6 0 0,6 2 1 15,15 5-1-15,-17-7 0 0,5 0 0 0,-9 0 0 0,18 0-1 16,-15 0-3-16,7 5-3 0,-3-3-6 0,-7-2 13 0,7 7-19 15,0-3-4-15,-5-4 0 0,1 0 6 0,-3 0 17 0,0 7-20 0,0-7 20 16</inkml:trace>
  <inkml:trace contextRef="#ctx0" brushRef="#br1" timeOffset="110679.7686">30394 3288 31 0,'0'0'0'0,"0"-2"13"0,0 0-1 0,0-1-4 0,0 2 0 0,0 1-8 15,3 0 6-15,2-2 0 0,1-3-1 0,1 3-1 0,-7 2-4 16,7-3 2-16,-1 2 0 15,2 1-1-15,11 0-1 0,-19 0 0 0,3 0 1 0,6 0-1 16,-4 0 1-16,3 4-1 0,-8-4 0 0,3 4 0 16,4 2 1-16,-7 1-1 0,0-1 0 0,0-6 0 0,0 7 0 15,0 13 0-15,-5-15 1 0,0 16-1 0,5-21 0 0,-17 5 0 16,9 20 0-16,-11-18 0 0,11 14 0 0,8-21 0 0,-17 8 0 16,14 9-1-16,-14-10 1 0,11 13 0 0,6-20 0 0,-7 6 0 15,-10 16 0-15,17-14 0 0,-3 15 0 0,3-23 0 0,-4 6 0 16,4 11 0-16,0-14 0 0,0 5 1 0,0-8-1 0,7 6 0 15,-1 1 0-15,2-2 0 0,2-5 1 0,-10 0-1 0,17 0 2 16,-13 0 0-16,5 0 0 0,12 0 0 0,-21 0-2 0,6 0 1 16,15 0 0-16,-17 0 0 0,1 0-1 0,-5 0 0 0,8-2 1 31,-3-1-1-31,4 3 0 0,-4 0-2 0,-5 0 2 0,8 0-5 16,-2 0-6-16,-6 0-5 0,0 3-8 0,0-3 24 0,0 0-22 0,3 29-7 0,-3-29 29 0</inkml:trace>
  <inkml:trace contextRef="#ctx0" brushRef="#br1" timeOffset="111071.4605">29830 4016 20 0,'0'0'0'0,"0"0"11"0,0 0-11 0,0 0 12 16,0 5-2-16,2-5 0 0,5 0-1 0,-7 0-9 16,21 0 10-16,-19 0-1 0,19-3-1 0,0-2-1 0,-21 5-7 15,19-5 5-15,2-3 0 0,3 3-1 16,0-3 0-16,-24 8-4 0,26-6 3 0,9-1 0 15,-1-12 0-15,-2 13-1 0,-32 6-2 0,34-7 2 0,1-9-1 16,0 11 1-16,-5-3 0 0,-30 8-2 0,31-20 1 16,-1 14 0-16,-4-1 1 0,-3 1-2 0,-23 6 0 0,22-3 2 15,-16 3-2-15,18 0 0 0,-17 3 0 0,-7-3 0 0,6 6 1 16,2 1-1-16,-2 19 1 0,1-23-2 0,-7-3 1 0,3 8-2 16,0 9-1-16,0-13-4 0,-3 18-3 0,0-22 10 0,0 17-14 15,0-1-7-15,-3 2-5 0,-16-11-1 0,19-7 27 0,0 34-31 0,0-34 31 0</inkml:trace>
  <inkml:trace contextRef="#ctx0" brushRef="#br1" timeOffset="111721.7087">30043 4582 20 0,'0'0'0'15,"0"7"13"-15,0-7-13 0,0 28 13 16,0-3-3-16,0 4-1 0,0 6-2 0,0-35-7 0,-3 35 8 16,3 4-1-16,0-2-1 0,-9 1-1 0,9-38-5 0,0 35 4 15,0-4-1-15,0 1-1 0,0-5 0 0,0-27-2 0,0 26 1 16,4-3 0-16,-4-3 0 0,5-13 0 0,-5-7-1 0,0 22 2 15,0-16-2-15,0 0 1 0,-9 1 1 0,9-7-2 0,0 5 1 16,-3-5 0-16,1 0 0 0,-6-3-1 0,8 3 0 0,-5-9 0 16,-3-9 1-16,1 2-1 0,-9-6 1 0,16 22-1 0,-3-23 1 15,-6-8-2-15,-7 2 1 0,16-11 0 0,0 40 0 0,-6-39 0 16,-2 2 1-16,8-2-1 0,-3 4 0 16,3 35 0-16,0-35 0 0,0 2 0 0,0-1 0 15,3 5 0-15,-3 29 0 0,4-32-1 0,4 1 0 0,1-1 1 16,9 4 0-16,-18 28 0 0,5-27 1 15,16 3-1-15,-13 0 1 0,14 2-1 0,-22 22 0 0,21-26 0 0,-1 2 0 16,0 2 0-16,3 14 1 0,-23 8-1 0,25-19 1 16,-2 14-1-16,-2-1 1 0,0-1-1 0,-21 7 0 0,19 0 1 15,-2 0-1-15,1 5 1 0,-9 2-1 0,-9-7 0 0,17 6 0 16,-9 16 0-16,-3-16 1 0,4 16-2 0,-9-22 1 0,6 18 1 16,-3 3-1-16,-3-4 0 0,0 5 0 0,0-22 0 0,0 20 0 15,-6 3-1-15,-19-1 1 0,8-8-1 0,17-14 1 0,-19 8-1 16,-6 13 1-16,2-18-1 0,2 5 0 0,21-8 1 0,-22 5 1 15,0-1-2-15,1-4 1 0,16 0 0 0,5 0 0 0,-25 0-1 16,19 0 1-16,-1 0-1 0,1 0 1 0,6 0 0 0,-8 7 0 16,8-4 0-16,0 2 0 0,0 0 0 0,0-5 0 0,4 3-1 15,3 2 1-15,-1 13 2 16,4-14-1-16,-10-4-1 0,17 21 1 0,-9-17 0 0,-3 15 0 16,13-12 0-16,-18-7-1 0,7 25 0 0,-1-20 1 0,11 18-1 15,-9-17 0-15,-8-6 0 0,9 24-1 0,9-19-1 16,-11 19-4-16,-2-17-8 0,-5-7 14 0,17 29-22 0,-9-24-7 15,-6 19 4-15,2-14-4 0,-4-10 29 0,0 0 0 0</inkml:trace>
  <inkml:trace contextRef="#ctx0" brushRef="#br1" timeOffset="112004.9928">30469 5104 39 0,'0'0'0'0,"0"0"17"0,0 0-17 0,0-2 11 0,0 2-11 0,3-3 7 15,-3-1-2-15,4-1 0 0,-4 5-5 0,4-6 6 0,-4 6-6 0,3-7 5 16,4-13-2-16,-7 12 0 0,0 8-3 0,4-28 1 0,-4 28-1 0,0-25 2 16,3-2-2-16,-1-1 1 0,-2-2 0 0,0 30-1 0,4-26 2 15,0 8 1-15,-4-1 0 0,0 13-1 0,0 6-2 0,0-7 3 16,0 4-1-16,0 3 0 0,0 0-2 16,0 0 2-16,0 0-4 0,0 9 4 0,0 13-1 0,3 0 1 0,-3 4-1 15,0-26-1-15,0 27 1 0,0 1 1 16,0 1-1-16,0 0 0 0,0-29-1 0,3 33 1 0,-3-5-1 15,3 1 1-15,-3-29-1 0,0 24 1 0,0-24-1 0,0 19 0 16,0 3 0-16,0-2-1 0,0-20 1 0,0 7-5 0,0-7 5 0,0 19-9 16,3-14-9-16,2-5-8 0,-1 0-3 0,-4 0 29 0,5 5-36 0,-5-5 36 0</inkml:trace>
  <inkml:trace contextRef="#ctx0" brushRef="#br1" timeOffset="112687.3335">31038 2476 11 0,'0'0'0'0,"-4"8"8"15,4-8-8-15,-5 20 7 0,-2 1 1 0,0 3-1 16,1-2 0-16,6-22-7 0,-9 26 7 0,-6 0 0 15,15-1 0-15,-8 5-1 0,8-30-6 0,-7 26 5 16,1 0 0-16,-1 2 0 0,1-2-1 0,6-26-4 0,-8 26 5 16,2 3-1-16,3-1 0 0,-5-3 0 0,8-25-4 0,-5 28 4 15,0 0 0-15,5 1 0 0,0 3-1 0,0-32-3 0,0 32 3 16,0 3 0-16,5-1 0 0,0 3 0 0,-5-37-3 0,17 38 3 16,-13-4 0-16,3 6-1 0,3-3 0 0,-10-37-2 0,6 38 3 15,14-5-1-15,-15 2-1 0,0-7 1 0,-5-28-2 0,12 30 1 16,5-2 0-16,-12 0 0 0,4-3 0 0,-9-25-1 0,5 17-1 15,6 2 2-15,-5-13-1 0,2 20 1 0,-8-26-1 0,3 7 1 16,0 14-1-16,-3-14 0 0,4-1 0 0,-4-6 0 0,3 17 0 16,-3-12 1-16,0 2-1 0,0 12 0 0,0-19 0 15,0 2 0 1,0 6-1-16,0-2 0 0,0 12-1 0,0-18 2 0,-7 5-5 0,7 0-2 0,-3 3-3 0,3-2-5 16,0-6 15-16,0 4-21 0,-3-4-8 0,-5-3 0 15,8 3-9-15,0 0 38 0,0 0 0 0</inkml:trace>
  <inkml:trace contextRef="#ctx0" brushRef="#br1" timeOffset="113185.9007">31305 2917 8 0,'0'0'0'0,"0"0"4"16,0 0 0-16,0 6 0 0,0 19 1 0,0-25-5 0,9 17 5 0,-6 4 0 0,3 5 0 15,1-5-1-15,-7-21-4 0,6 26 3 0,2 2 0 0,-2-2-1 16,1 0 1-16,-7-26-3 0,7 26 3 0,-2 7-1 15,4-5 1-15,-7 4-1 0,-2-32-2 0,4 30 2 0,3-5-1 16,-4-1-1-16,0-1 1 0,-3-23-1 0,8 19 0 16,-4-11 1-16,1 10 1 0,-1-13 0 0,-4-5-2 0,4 7 3 15,-4-4 1-15,2-3 0 0,1 0 0 0,-3 0-4 0,3 0 4 16,3-3-1-16,-1-6-1 0,-1 0 0 0,-4 9-2 0,4-18 3 16,-1 13-1-16,3-19 0 0,2 7-1 0,-8 17-1 0,9-21 1 15,1-1-1-15,-3 1 2 0,1-4-2 0,-8 25 0 0,6-20 2 16,-2-1-1-16,1-7 0 0,3-2 0 0,-8 30-1 0,7-31 0 15,-4-1 1-15,4 0-1 0,-1 3 1 0,-6 29-1 0,3-31 0 16,6 4 1-16,-6 8 0 0,-1 1-1 0,-2 18 0 0,4-8 0 16,0 2 1-16,-4-3-1 0,0 1 0 0,0 8 0 0,0-2 0 15,0 0 0-15,0 2-1 0,0 0-2 0,0 0 3 0,0 4-5 16,0 4-3-16,0-3-6 0,0 16-6 16,0-21 20-16,0 4-25 15,-4 4 5-15,0 12-4 0,4-20 24 0</inkml:trace>
  <inkml:trace contextRef="#ctx0" brushRef="#br1" timeOffset="113740.7583">31591 3631 8 0,'0'0'0'16,"0"0"5"-16,0 0-5 0,0 0 4 16,0 0 1-16,0 0 0 0,0 0 0 0,0 0-24 0,0 0 44 15,3-2-19-15,-3-2 1 0,3 3-1 0,-3 1-6 0,4-6 6 16,-4 0 0-16,4-1-1 0,-2 4 0 0,-2 3-5 0,0-7 4 16,7 3 0-16,-7-4-2 0,8 2 0 0,-8 6-2 0,0-9 1 15,2-1 0-15,1-7-1 0,-3 13 1 0,0 4-1 0,5-9 0 16,-5 1 1-16,3 1 0 0,-1-4-1 0,-2 11 0 0,0-4 0 15,0-6 0-15,4 3 0 0,-4 1 0 0,0 6 0 0,0-2 0 16,0 2 0-16,0 0 1 0,0 2-1 0,0-2 0 0,0 6 0 16,4 0 1-16,-4 15-1 0,0-16 0 0,0-5 0 0,4 18 1 15,-1-10-1-15,3 16 1 0,-2-19-1 16,-4-5 0-16,6 16 0 0,-3-8 1 16,6 9-1-16,-6-10 0 0,-3-7 0 0,5 5 1 0,0 3-1 0,0-5 1 15,-1 2-1-15,-4-5 0 0,8 0 0 16,-2 0 1-16,1-3-1 0,-3 0 0 0,-4 3 0 0,5-6 1 15,-1-2-1-15,3 0-1 0,-1-4 3 0,-6 12-2 0,5-19-3 16,0 16-6-16,-1-16-9 0,-4 11-7 0,0 8 25 0,0-26-24 0,0 4-2 0,0 22 26 0</inkml:trace>
  <inkml:trace contextRef="#ctx0" brushRef="#br1" timeOffset="113903.3488">31671 3160 28 0,'0'0'0'0,"0"-8"10"16,0 3-6-16,0-15-5 0,0 16-3 0,0 4 4 0,0 0-6 15,0-1-3-15,0-1 2 0,0 2-8 0,0 0 15 16,0 0 0-16</inkml:trace>
  <inkml:trace contextRef="#ctx0" brushRef="#br1" timeOffset="114222.4684">31872 3191 40 0,'0'0'0'16,"4"-3"18"-16,1-4-4 0,4 1-2 0,-9 6-12 0,5-7 9 0,-5 7-9 0,4-3 8 15,0 2-1-15,2 1 0 0,0 0-1 0,-6 0-6 0,9-2 5 16,-4 0-1-16,17-1-1 0,-22 3-3 0,0-5 2 0,0 5-2 0,9-2 3 16,7-1-1-16,-7-2 1 0,-9 5-3 15,9-5 3-15,-9 5-3 0,18-3 2 0,-15-4 0 0,-1 5-1 0,6-1 0 0,-8 3-1 16,6-2 1-16,0-1 0 0,-1 2 0 16,-5 1-1-16,4-3 0 0,-4 3 0 0,0 0 1 0,0 0-1 15,0 0 0-15,2 0-1 0,-2 0 1 0,0 4-2 0,3 1-1 16,-3-5-4-16,0 3-5 0,0-3 12 0,0 9-18 15,0-6-8-15,0 2-5 0,-5-5 5 0,5 0 26 0,-9 0-28 0,9 0 28 0</inkml:trace>
  <inkml:trace contextRef="#ctx0" brushRef="#br1" timeOffset="114847.7637">32282 2825 14 0,'0'0'0'16,"4"0"10"-16,2 2-2 0,1 5-1 0,2 13 0 0,-9-20-7 0,0 0 7 15,4 8 0-15,1 8 0 0,-5-11 0 0,0-5-7 0,0 24 6 16,0-17 0-16,0 16-1 0,0-2-1 0,0-21-4 0,0 20 4 16,0 4 0-16,0 2-1 0,0-1 0 0,0-25-3 0,0 23 2 15,3 0 0-15,-1 0-1 0,6-3 0 0,-8-20-1 16,5 20 1-16,7-4-1 0,-6-9 1 16,5 13-1-16,-11-20 0 0,9 7 0 0,-1-2 0 0,2 3 0 0,-5-4 2 15,-5-4-2-15,12 0 1 0,-6 0 1 0,1 0 1 16,2-3-1-16,-9 3-2 0,9-9 2 15,-4-10 1-15,12-1-2 0,-13 4 1 0,-4 16-2 0,7-20 1 16,3-5 1-16,-4 4 0 0,11-3-1 0,-17 24-1 0,3-23 2 16,5-1 0-16,-2-3-1 0,2 1 0 0,-8 26-1 0,6-26 1 15,1 3 0-15,-1 5-1 0,1-4 1 0,-7 22-1 0,5-8 1 16,-3-12-1-16,1 17 0 0,-3-5 0 0,0 8 0 0,3-17 0 16,2 15 0-16,-5-6-1 0,3 3 0 0,-3 5 1 0,2-2-4 15,-2-1-2-15,4 0-2 0,-4 1-4 0,0 2 12 0,0 0-15 16,0 0-5-16,0 0-3 0,0 0 2 0,0 0 100 0,0 0-174 15,0 0 73-15,0 0 22 0</inkml:trace>
  <inkml:trace contextRef="#ctx0" brushRef="#br1" timeOffset="116152.1261">32810 2014 37 0,'0'0'0'0,"0"0"17"15,0 0-3-15,0 0-3 0,0 3-3 0,0-3-8 0,0 4 7 16,0 2 0-16,4-3-1 0,0 2 1 0,-4-5-7 0,0 8 5 16,2-3 1-16,4 2-1 0,0-2 0 0,-6-5-5 0,5 22 4 15,6-19 1-15,-5 18-1 0,15-16-2 0,-21-5-2 0,4 24 3 16,13-18-1-16,-15 19 0 0,6-7 0 0,-8-18-2 0,20 24 0 16,-17-2 1-16,8 0 0 0,-6-1-1 0,-5-21 0 0,18 4 1 15,-14 28-2-15,1-16 2 0,7 2-1 0,-12-18 0 0,6 24 0 16,1 0 0-16,-1 3 0 0,6-1 0 0,-12-26 0 0,5 20 0 15,3 5 0-15,-3 0 0 0,3 0 0 0,-8-25 0 0,7 26 0 16,-1 1 0-16,-2 0 0 0,0-5 0 0,-4-22 0 16,0 27 0-16,2 0 0 0,1-1 0 0,-3-4 0 0,0-22 0 15,4 26 0-15,1-4 0 0,-5 1 0 0,0 5 0 16,0-28 0-16,0 25 0 0,-9 0 0 0,6 0 0 16,1-5 0-16,2-20 0 0,-8 22 0 0,5 4 0 15,-3 1 0-15,-2-1 0 0,8-26 0 0,-17 26 0 16,12 2 0-16,-4-4 0 0,-10 2 0 0,19-26 0 0,-3 26 1 15,-5-2-2-15,-11 3 2 0,10 0-1 0,9-27 0 0,-19 25-1 16,13 3 1-16,-15-4 0 0,15 3 1 0,6-27-1 0,-21 26 0 16,14 0 0-16,-10-8 0 0,14 7 0 0,3-25 0 0,-16 18 0 15,7 0 0-15,4-12 0 0,-3 23 0 0,8-29 0 0,-5 6 0 16,-4 13 0-16,3-17 0 0,0 18 0 0,6-20 0 0,-8 5 1 16,6 2 0-16,-1 10 0 0,-3-17-1 0,6 0 0 0,-5 4 2 15,2-4-1-15,3 0-1 0,0 6 2 0,0-6-2 0,-4 3 1 16,-3-3 0-16,7 4 1 0,0-4-1 0,0 0-1 0,0 0 1 15,-2 0 0-15,2 0-1 0,0 7 1 0,0-7-1 0,-4 0 0 16,4 0 1-16,0 0-1 0,-8 0-1 16,8 2-1-16,-3-2-5 0,3 6-8 15,0-6 15-15,0 7-31 0,-6-7-18 0,-16 0-11 0,22 0 60 0</inkml:trace>
  <inkml:trace contextRef="#ctx0" brushRef="#br1" timeOffset="125164.206">25901 4598 10 0,'0'0'0'15,"-2"0"2"-15,-5 0-1 0,-10 0 0 0,17 0-1 0,0 0 1 16,-7 0 1-16,1 0-1 0,1 0 1 0,5 0-2 0,-5 0 2 16,0 5 0-16,5 0 0 0,-4 3 0 0,4-8-2 0,0 2 2 15,0 5 0-15,0-2 0 0,4-5 0 0,-4 0-2 0,8 0 2 16,8 0 1-16,-8-2 0 0,14-8 0 0,-22 10-3 0,22-7 3 15,-2-11 0-15,3 12 0 0,1-14 0 0,-24 20-3 0,27-7 3 16,0-14-1-16,4 16-1 0,-5-17 1 16,-26 22-2-16,31-5 1 0,-1-17-1 0,-2 19 2 0,0-7-2 0,-28 10 0 15,30-6 1-15,-3-4-1 16,0 0 0-16,3 1 0 0,-30 9 0 0,26-7 0 16,5 0 1-16,-6-2 0 0,2-2-1 0,-27 11 0 0,21-5 0 15,1-2 1-15,-1 0-1 0,-15-1 0 0,-6 8 0 0,25-5 0 16,-20 2 0-16,7 1 1 0,-5 2 0 0,-7 0-1 0,6 5 1 15,0-1-1-15,-2 14 1 0,-4-13 0 0,0-5-1 0,4 5 1 16,-4 16-1-16,0-16 1 0,-4 16 0 0,4-21-1 0,-7 3 0 16,4 3 1-16,-3 15 0 0,-1-21-1 0,7 0 0 0,-17 17 1 15,13-10-1-15,-17-2 1 0,18 3 0 0,3-8-1 0,-19 1 0 16,10-1 1-16,-13 6 0 0,5-6-1 0,17 0 0 0,-22 3 0 16,0-3 1-16,-3 7-1 0,-7-3 0 0,32-4 0 0,-29 3 1 15,-1 3-1-15,-1-3 0 0,4 0 0 0,27-3 0 0,-33 0 0 16,2 7-1-16,1-4 1 0,2 1 1 0,28-4-1 0,-33 7-1 15,9-4 2-15,-3 2-1 0,2 0 0 0,25-5 0 0,-22 3 0 16,1 2 0-16,3 0 0 0,13 1 0 16,5-6 0-16,-25 5 0 0,19 0 0 0,-10-3 0 0,16 5-1 15,0-7 1-15,-8 0 1 0,5 0-1 0,3 0-1 0,0 0 1 16,0 0 0-16,0 0 0 16,0 0 0-16,7-4-1 0,0 0 1 0,-7 4 0 0,19-6-1 15,-12-2 1-15,16 3 0 0,-14-3-1 0,-9 8 1 0,22-5 0 16,-10-3 0-16,6 5 0 0,0-4 1 0,-18 7-1 0,21 0 0 15,-1-4 0-15,0 3-1 0,5 1 1 0,-25 0 0 0,18 0 0 16,7 0 0-16,-5-2 0 0,5 2 0 0,-25 0 0 0,19-2-1 16,1-3 1-16,2 5 1 0,-3-3-1 0,-19 3 0 0,20-5 0 15,2-2 0-15,-3-4 0 0,2-7-1 0,-21 18 1 0,21-5 1 16,-5-15-1-16,-6 14 0 0,11-3 0 0,-21 9 0 0,3-18 0 16,3 17 0-16,-6-7 0 0,5 2 1 0,-5 6-1 0,3-6 0 15,-3 5 0-15,0 1 0 0,0 0 0 0,-8 0 1 16,2 3-2-16,-14 4 1 0,12 0 0 0,8-7 0 0,-19 7 0 0,19-7 0 0,-7 19 1 15,-16-13-1-15,2 13 0 0,21-19 0 0,-17 8 0 0,17-8 0 16,-18 21 0-16,-2-13 0 0,1 8 0 0,19-16 0 0,-18 3 0 16,-3 4 0-16,5-4 1 0,-1 1-1 15,17-4 0-15,-7 7 0 0,7-7 0 0,-27 0 0 0,20 3 0 0,-11-3 0 16,18 0 0-16,-5 0 0 0,5 0 0 0,-8 0 0 0,3 0 0 16,-3 0-1-16,8 0 1 0,-4 0 0 15,4 0 0-15,0 0 0 0,0 0 0 0,4 0 0 16,4 0 0-16,-3 0 0 0,-5 0 0 0,8 0 0 0,-8 0 0 0,17 0 0 15,-11 0 0-15,5 0 0 0,-11 0 0 0,19 0 0 0,-19 0 0 0,8 0 0 16,9 0 0-16,-11-3-1 0,-6 3 1 0,17 0 1 0,-17 0-1 0,8-2 0 16,10-7 0-16,-9 6 0 0,-9 3 0 0,16-2 0 0,-16 2 0 0,6-8 0 15,2 5 0-15,1 1 0 0,-9 2 0 0,8-4 0 0,-8 4 0 0,5 0 0 16,0 0 0-16,2 0 0 0,-7 0 0 0,0 0 0 0,2 6 0 16,-2-3 0-16,0 0 0 0,-2-3 0 0,2 0 0 0,-7 7 0 15,-16 0 0-15,15 13 0 0,-18-17 1 0,26-3-1 0,-22 8 0 16,-1-3 0-16,-4 3 1 0,-1-2-1 0,28-6 0 0,-22 4 1 15,-9 3 0-15,4-5-1 0,0 3 2 0,27-5-2 0,-24 6 1 16,2-6-1-16,7 0 0 0,8 1 1 0,7-1-1 16,-24 6 0-16,21-6 1 0,-4 5 0 0,7-5-1 15,-7 4 0-15,7-4 0 0,-6 0 0 0,1 4 0 0,5-4 0 0,0 0 0 0,0 0 0 16,0 5 0 0,0-5 0-16,5 5 1 0,-2-1-1 0,-3-4 0 0,5 0-1 15,4 4 1-15,-3 1 0 0,1-5 0 0,-7 0 0 0,9 0 0 16,-1 4 0-16,-1-4 0 0,3 0 0 0,-10 0 0 0,5 0 0 15,7 0 0-15,-6 0-1 0,1 0 1 0,-7 0 0 0,6 0-1 16,2 0 1-16,-8 0-1 0,4 0 2 0,-4 0-1 0,3 0 0 16,-3 0 0-16,2 0 0 0,-2 0 0 0,0 0 0 0,0 0 0 15,0-2 0-15,0 2 0 0,0 0 0 0,0 0 0 0,0 0 0 16,0-2 0-16,0 2 0 0,0 0 0 0,0-1 0 16,-2-3 0-16,2 2 0 0,0 0 0 0,0 2 0 0,0 0 0 15,0 0 0-15,0-4 0 0,0 4 0 0,0 0 0 0,0 0 0 16,0-3 0-16,0 3 0 0,2 0 0 0,-2 0 0 0,4-2 0 15,-4 0-1-15,4 2 1 0,-1-3-1 0,-3 3 1 0,0 0 0 16,2 0 1-16,3 0-1 0,-1 0 0 0,-4 0 0 0,3 0 0 16,0 0-1-16,4 0 0 0,0 0 1 15,-7 0 0-15,6 0 0 0,2 0 1 0,-3 0-1 16,3 0-1-16,-8 0 1 0,5-2 0 16,4-1 0-16,0-2 0 0,-2-1 0 0,-7 6 0 0,6-3 0 15,2 2 0-15,-2-5 0 0,1 3 0 0,-7 3 0 0,7-2 0 16,-5 2 0-16,7-2 0 0,-6-1 0 0,-3 3 0 0,3-4 0 15,0 1 0-15,1 2 0 0,-1 0 0 0,-3 1 0 0,3-3 0 16,0 1 0-16,1-1 0 0,0 1 0 0,-4 2 0 0,4-3 0 16,1 2 0-16,-5-1 0 0,8 0 0 0,-8 2 0 0,3-5 0 15,-1 1 0-15,3 2 0 0,-1 0-1 0,-4 2 1 0,3-3 0 16,-3 1 1-16,7-1-2 0,-7 3 1 0,0 0 0 0,3 0 1 16,-3 0-2-16,0 0 1 0,3 0 0 0,-3 0 0 0,0 0 0 15,0 0 0-15,0 0 0 0,0 0 0 0,0-3 0 16,0 3 0-16,0 0 0 0,0 0 0 0,0 0 0 0,0 0 0 15,0 0 0-15,0 0 0 0,0 0 0 0,0 0 0 16,-6 0 1-16,1 0-2 0,0 0 2 0,5 0-1 0,-9 0-1 16,-7 0 2-16,14 3-1 15,-19 2 0-15,21-5 0 0,-7 0 0 0,-10 0 0 0,-3 0 0 16,12 0 0-16,8 0 0 0,-22 5 0 0,13-5 0 16,-13 0 0-16,14 0 0 0,8 0 0 0,-19 0 0 15,12 0 0-15,0 0 0 0,0 0 0 0,7 0 0 0,-4 0 0 16,2 0 0-16,2 0 0 0,0 0 0 0,0-2 0 15,0-1 0-15,0 1 0 0,6-1 0 0,-6 3 0 0,7-5 0 16,13-4 0-16,-9 4 0 0,16-3 0 0,-27 8 0 0,17-16-1 16,6 8 1-16,1-9-1 0,0 7 1 0,-24 10 0 0,26-17 1 15,-1 12-1-15,6-16 0 0,-4 15 0 0,-27 6 0 0,26-20-1 16,0 13 1-16,2-13 0 0,-4 12 1 0,-24 8-1 0,23-20-1 16,-2 13 1-16,0-1 0 0,-16-2 0 0,-5 10 0 0,25-5 0 15,-19-2 0-15,2 1 0 0,-2 4 1 0,-6 2-1 0,7-5 0 16,-3 1 0-16,-2 4 0 0,-2-1 0 0,0 1 0 0,0 0 0 15,-6 0 0-15,-1 0 0 0,1 5 1 0,6-5-1 0,-17 5 0 16,9-2 0-16,6 2 0 0,-6 2 0 0,8-7 0 0,-6 5 0 16,-1 4-1-16,0 7-1 0,5-8-2 0,2-8 4 15,-8 20-10-15,8-12-5 0,0 20-2 0,0-21 3 16,0-7 14-16,0 26-12 0,0-1-6 0,0-25 18 0</inkml:trace>
  <inkml:trace contextRef="#ctx0" brushRef="#br1" timeOffset="125653.6815">26367 4688 16 0,'0'0'0'0,"-4"-2"3"0,4 2-3 0,-7 0 2 16,0 5-1-16,4 13 1 0,-3-1 1 0,6-17-3 0,0 20 3 16,0 3 0-16,0 4 2 0,0 4 0 0,0-31-5 15,2 36 5-15,-2 7 0 0,4 4 0 0,-4 8 0 16,0-55-5-16,0 56 4 16,0 13 1-16,0 4 0 0,0 2-1 0,0-75-4 0,0 78 3 15,-4-4 0-15,2-3 0 0,-6 3-1 0,8-74-2 0,-4 73 2 16,1-2-1-16,-3-2 0 0,-2-3 0 0,8-66-1 0,-2 65 1 15,-5-9 0-15,0-1 2 0,0-2-1 0,7-53-2 0,-7 50 1 16,1-2 1-16,-14-6-1 0,15 2 0 0,5-44-1 0,-5 42 0 16,-17-4 1-16,19-4 0 0,-3 0-1 0,6-34 0 0,-17 27 0 15,10-2 1-15,4-6-1 0,-4-11 0 0,7-8 0 0,-7 20 1 16,0-13-1-16,3 11 0 0,1-15 0 0,3-3 0 0,0 7 0 16,-6-1 0-16,6 1 0 0,0-1 0 0,0-6 0 0,0 7 0 15,0-1 0-15,0 0 0 0,0-6 0 0,4 5 1 16,-2-3-1-16,-2-2 0 0,3 7 0 0,-3-7 0 0,4 0 0 15,-4 3 0-15,0-3 0 0,0 0 0 0,0 0 0 0,4 0 0 16,-1 0-2-16,-3 0 0 0,2 0-1 0,-2 0 3 0,5 0-5 16,-5 0-1-16,7 0-4 0,-4 0-4 15,-3 0 14-15,7-3-16 0,2-14-1 0,3 0 4 16,15 15-9-16,-27 2 22 0,0 0 0 0</inkml:trace>
  <inkml:trace contextRef="#ctx0" brushRef="#br1" timeOffset="126785.3975">26143 6241 16 0,'0'0'0'15,"0"-9"5"-15,-4 6-2 0,4-4-2 0,0 7 0 0,0 0-1 0,4 10 1 16,2 13 0-16,2 2 1 0,-3 4 1 0,-5-29-3 0,8 32 4 15,-3 6 1-15,4 3-1 0,-3-1 0 0,-6-40-4 0,3 48 3 16,1 1 0-16,2-2-1 0,-6 2 1 0,0-49-3 0,3 46 2 16,1-6 0-16,-4-5 1 15,4-4 0-15,-4-31-3 0,4 23 2 0,-4 1 1 0,2-8-1 16,1-9-1-16,-3-7-1 0,4 20 1 16,0-20 0-16,1 8 0 0,0-4 0 0,-5-4-1 0,7 0 0 15,0 0 1-15,-1-1-1 0,4-5 1 0,-10 6-1 0,10-8 1 16,-3-11-1-16,14 9 1 0,-14-19-1 0,-7 29 0 0,9-23 1 15,12-2-1-15,-14 0 1 0,-2-5 0 0,-5 30-1 0,19-28 1 16,-13-1 0-16,0 3-1 0,6-1 1 0,-12 27-1 0,6-24 1 16,4 5 0-16,-4-4-1 0,2 4 1 0,-8 19-1 0,2-19 1 15,3 12 0-15,-5-12 0 0,0 14 0 0,0 5-1 0,0-7 0 16,0 2 1-16,0 0 0 0,0-2-1 0,0 7 0 0,-5-2 1 16,3 1-1-16,-6-1 1 0,2-1-1 0,6 3 0 0,-7-2 1 15,0-1-1-15,5 1 0 0,-2 1 0 0,4 1 0 0,-8-1 1 16,5-5-1-16,3 1 0 0,-3 4 0 0,3 1 0 0,0-5 0 15,0 2 0-15,-6-1 0 0,6 3 0 0,0 1 0 0,0-2 1 16,0 0-1-16,0-3 0 0,0 5 0 0,0 0 0 16,0-3 0-16,-5 0 0 0,3 3 0 15,-5 0 0-15,7 0 0 0,-7 0 0 0,-13 6 0 0,12 14 0 0,-11-17 0 16,19-3 0-16,-7 20 0 0,-20-14 0 16,10 23 0-16,-5-5 0 0,22-24 0 0,-18 26 0 15,-3 0 0-15,-1-1 0 0,4 3 0 0,18-28 0 0,-21 21 0 16,4 5 0-16,10 1 0 0,-17-6 1 0,24-21-1 0,-4 18 0 15,-2-10 1-15,-10 10-1 0,16-14 0 0,0-4 0 0,0 8 0 16,-4-3 0-16,4 0 0 0,0-5 0 0,0 0 1 16,0-2-2-16,7-5 1 0,-1-2-1 0,-6 9 1 0,7-19 0 15,-1-2-1-15,2-1 2 0,1-4-1 0,-9 26 0 0,8-28 0 16,-3-4 0-16,4-3 0 0,-6 1 0 0,-3 34 0 0,6-40 0 0,-6 40 0 0,0-34 1 16,4 3-1-16,-1 3 0 0,-3 28 0 0,0-20 0 0,0 20 0 0,0-21 0 15,0 14 0-15,-7-18 0 0,4 18 0 0,3 7 0 0,0-21 0 16,-3 13 0-16,3 6 0 0,0 2 0 0,-3-5 0 0,3 5 0 0,0-5 0 15,-9 3 0-15,9 2 0 0,0 0 0 0,0 0 0 0,0 0 0 16,0 7 0-16,0-5 0 0,0 3 0 0,0-5 0 0,0 23 0 16,0-5 0-16,5 4-1 0,-5-22 1 15,4 26 0-15,-4-26 0 0,6 29 0 0,1 0 0 0,2 10 0 16,-1-2 0-16,-8-37 0 0,9 40 1 16,2-1-1-16,-4 2 0 0,0-5 0 0,-7-36 0 0,10 34 1 15,-4-4-1-15,1-5 1 0,-3-6 0 0,-4-19-1 0,4 18 1 16,1-12-1-16,-1 15 1 0,0-16-1 0,-4-5 0 0,0 3 1 15,3 2-1-15,-1-5 1 0,-2 0-1 0,0 0 0 0,0-1 1 16,0-8-1-16,5-13 1 0,-1 1-1 0,-4 21 0 0,0-25 0 16,3-8 1-16,-3-4-1 0,0-2 0 0,0 39 0 0,2-41 1 15,-2 0-1-15,0 7 0 0,0 5 0 0,0 29 0 0,5-27 0 16,-5 8 0-16,0 10 0 0,0-6 0 0,0 15 0 0,0-6 0 16,0 1 0-16,0 2 0 0,0 0 1 0,0 3-1 0,0-3 0 15,0 11 0-15,0-8 0 0,0 6 0 16,0 17 0-16,0-15 0 0,-7 19 0 0,7-27 0 0,0 18 0 15,0 3 0-15,0 0 0 0,0 0 0 0,0-21 0 0,0 19 1 16,0 2 0-16,0-15-1 0,2 16 1 0,-2-22-1 16,5 7 0-16,-5 13 0 0,3-17 1 15,0 17-1-15,-3-20 0 0,0 6 1 0,3-4-1 16,-3 5 0-16,0-3 1 0,0-4-1 0,0 0 0 16,0 0 1-16,0 0-1 0,0-2 0 0,0 2 0 0,0-5 0 15,0-1 1-15,0-4-1 0,-3-9 0 0,3 19 0 0,0-8 1 16,-6-12-1-16,6 9 0 0,-5-16 0 0,5 27 0 0,0-20 0 15,-2 1 0-15,2-2 1 0,0 13-1 0,0 8 0 0,-3-24 0 16,-6 6 0-16,9 10 0 0,-2-11 0 0,2 19 0 0,-3-8 0 16,-5 3 0-16,5-5 0 0,1 5 0 0,2 5 0 0,0-8-2 15,-8 7-3-15,8 1-7 0,4 0-14 0,-4 0 26 0,4 0-36 16,-2 19-7-16,-2-19 43 0</inkml:trace>
  <inkml:trace contextRef="#ctx0" brushRef="#br1" timeOffset="135765.7308">25733 7589 18 0,'0'0'0'0,"0"-2"10"0,0 2-10 0,0-5 12 15,-3 5-1-15,3-3-3 0,0 3-1 0,0 0-7 0,0-2 6 16,0 2-2-16,0 0-1 0,0 0-1 15,0 0-2-15,0 0 0 0,0 0 1 0,0 0-1 0,0 0 0 16,0 0-1-16,0 0 2 0,0 5-2 16,0 0-2-16,0-2-1 0,0-3 4 0,0 5-5 15,0-5-1-15,0 7 0 0,0-6 1 0,0-1 5 0,0 0-5 16,0 5 1-16,3-5 2 0,-3 6 1 0,0-6 1 0,0 0-1 16,0 2 1-16,0-2 0 0,0 0 0 0,0 0 0 0,0 0 0 15,0 0 0-15,0 0 0 0,0 0-1 0,0 0 2 0,0 0-3 16,0 0-1-16,0 0 1 0,0 0 0 0,0 0 11 0,0 0-19 15,0 0 10-15,0 0-1 0,0 0 1 0,0 0 11 0,0 0-22 16,0 0 11-16,0 0 0 0,0 0-1 0,0 0 13 0,0 6-24 31,0-6 12-31,0 0 0 0,2 0 1 0,-2 0-1 0,0 0 2 16,0 0 0-16,5 0 3 0,-5 0 0 0,0 0-5 0,3 0 6 0,-3 0 1 0,0 0-1 0,0 0 0 0,0 0-6 0,0 0 6 16,3-3-1-16,-3 0-1 0,0 3 0 0,0 0-4 0,0 0 3 15,0 0 0-15,0-2 0 0,0-1-1 0,0 3-2 0,0-3 2 16,0-2 1-16,0 4-1 0,0-6 0 0,0 7-2 0,0-6 2 15,0-1 1-15,0 4 0 0,0-1 0 0,0 4-3 16,0-5 3-16,-3 3-1 0,3 1 0 0,0-2 0 16,0 3-2-16,0 0 1 15,0 0 0-15,-8 0 0 0,8 0-1 0,0 0 0 0,0 0 1 16,0 0 0-16,0 0 0 0,0 0 0 0,0 0-5 0,0 0 10 16,-2 0-4-16,2 0 1 0,0 0-2 0,0 0-1 0,0 0 3 15,0 0-2-15,0 0 1 0,0-3 0 0,0 3-2 0,0 0 2 16,0 0 1-16,0-5-1 0,0 5 0 0,0 0-2 0,0-3 2 15,2 0 0-15,-2 1 0 0,0 2 0 0,0 0-2 0,0-5 1 16,5 5 1-16,-2-3-1 0,-3 3 1 0,0 0-2 0,3-5 1 16,0-1 1-16,0 4-1 0,5-1 0 0,-8 3-1 0,4-3 1 15,2-2 0-15,1 2 0 0,2 1 0 0,-9 2-1 0,8 0 0 16,2 0 1-16,11 0-1 0,-15 0 1 0,-6 0-1 0,16 0 0 16,-8 3 0-16,12-3 0 0,-13 7 1 0,-7-7-1 0,19 0 0 15,-7 3 0-15,6-3 0 0,-6 0 0 0,-12 0 0 0,23 0 0 16,-2 3 0-16,-1-3-3 0,0 6 3 15,-20-6 0-15,21 3 0 0,-4 4 0 0,2 0 2 16,-2-1-3-16,-17-6 1 0,22 8-1 0,-19 10 1 0,20-18 0 16,-15 5 0-16,-8-5 0 0,9 5 0 15,9 5 0-15,-12-6 0 0,1 1 1 0,-7-5-1 0,6 5 0 16,1-2 0-16,1-3 0 0,-3 0-1 0,-5 0 1 0,11 0 1 16,-4 0-2-16,0 0 2 0,0 0-1 0,-7 0 0 0,6 0 0 15,-3 0 0-15,0-3 0 0,1 3 0 0,-4 0 0 0,4 0 0 16,-4-2 1-16,4-1-1 0,-4 3 0 0,0 0 0 0,2-3 0 15,-2 3 1-15,0-2-1 0,0-1 1 0,0 3-1 0,-6 0 0 16,2-1 0-16,-3 1 0 0,1-6 1 0,6 6-1 0,-8-1 0 16,-11-2 0-16,11 3 0 0,-12-2 0 0,20 2 0 0,-16-1 1 15,-1 1-1-15,-4 0 0 0,-2 0 0 0,23 0 0 0,-21-2 2 16,-2-3-1-16,-1 5 0 0,1 0-1 0,23 0 0 0,-25 0-1 16,5 0 0-16,-4 0 0 0,1-3 3 0,23 3-2 0,-25-2 1 15,2 0 0-15,3 2 0 0,0-1-1 0,20 1 0 0,-21 0 0 16,14 0 0-16,-19 0 0 0,19 0 1 0,7 0-1 15,-21 0 0-15,18-4-1 16,-15 4 1-16,12 0 1 0,6 0-1 0,-3 0 0 0,-19 0 0 16,20 0 0-16,-5 0 0 0,7 0 0 0,-7 0 0 0,1-2 0 15,-2 2 0-15,2-1 0 0,6 1 0 0,-6-6 0 16,1 6 0-16,3-5 0 0,-5 5 0 0,7 0 0 0,0-3 0 16,0 0 0-16,0 3 0 0,0 0 0 0,0-2 0 15,0 2 0-15,4 0 0 0,1-5 0 0,-5 5 0 0,8 0 1 16,-2 0-2-16,1 0 1 0,1 0 0 0,-8 0 0 0,18 0 1 15,-9 0-1-15,7 0 0 0,-6 0 0 0,-10 0 0 0,21 5 0 16,-4-5 0-16,-1 5 0 0,5-2 0 0,-21-3 0 0,21 0 0 16,2 0 0-16,-3 5 0 0,1 1 0 0,-21-6 0 0,20 3-1 15,4 2-4-15,0-5 5 0,-4 0 0 0,-20 0 0 0,23 0 0 16,1 0 4-16,-4 0-4 0,5 0-1 0,-25 0 1 16,18 4 0-16,4-4 0 0,-1 0 0 0,-5 0-1 0,-16 0 1 0,17 3 0 15,-7-3 0-15,13 7 0 0,-15-4 0 0,-8-3 0 0,24 4 0 16,-18 3 0-16,12-7 0 15,-16 5 0-15,-2-5 0 0,11 6 0 0,-1-4 0 16,-3-2 0-16,9 0 0 0,-16 0 0 0,7 0 0 0,1 0 1 16,-2 0-2-16,1 0 1 0,-7 0 0 0,10 0 0 15,-3-8 0-15,0 3 0 0,-1 4 0 0,-6 1 0 0,3-7 1 16,0 4-1-16,1 1 1 0,0 1-2 0,-4 1 1 0,6-2 0 16,-6-3 0-16,7 5 0 0,-7 0 0 0,0 0 0 0,4 0 1 15,-1 0-1-15,-3 0 0 0,0 0 0 0,0 0 0 0,0 0 0 16,0 0 0-16,0 0 0 0,0-3 0 15,-3 1 0-15,-1 2 0 0,4 0 0 0,-7-2-1 16,5 1-2-16,-6 1-1 0,-13 0-3 0,21 0 7 0,-5 3-12 16,-20 2-4-16,19 15-6 0,-19-19-11 0,25-1 33 0,-23 8-40 15,23 38-6-15,0-46 46 0</inkml:trace>
  <inkml:trace contextRef="#ctx0" brushRef="#br1" timeOffset="136804.636">25970 7699 38 0,'0'0'0'16,"0"-17"19"-16,0 17-19 0,0-11 15 15,0-13-3-15,4 17-2 0,-4-1-1 0,0 7-2 0,0 1-7 0,0-2 7 16,0 0-2-16,0-1-1 0,0 3-4 0,3 0 3 0,-3 0-3 0,2 0 3 16,-2 0-1-16,8 7 0 0,-5 9 1 0,-3-16-3 0,7 10 2 15,-3 18 0-15,2-5 0 0,-3 6-1 0,-3-29-1 0,7 31 2 16,-7 4-1-16,6-2 1 0,-6 5-2 0,0-38 0 0,0 40 2 16,0-1-2-16,0-2 1 0,0 5 0 0,0-42-1 15,0 41 1-15,0-2 0 0,-2-5-1 0,2-34 0 0,0 33 1 16,0-33-1-16,-4 28 0 0,-3-6 1 0,7 1 0 0,0-3 0 0,0-20-1 15,0 5 1-15,0 14-1 16,0-19 1-16,0 5-1 0,0-5 0 0,0 3 1 0,0-3-1 0,0 0 1 16,0 0 0-16,0 0-1 0,0-1 1 15,0-9-1-15,0-6 1 0,0 6 0 0,0 10-1 0,0-27 1 16,0 6-1-16,0-3 1 0,0-9-1 0,0 33 0 0,0-34 0 16,0-6 1-16,0 1-1 0,0-4 1 0,0 43-1 0,-3-39 0 15,3 0 0-15,0-2 0 0,-3 4 0 0,3 37 0 0,0-34 1 16,0 0-1-16,0 5 0 0,0 3 1 0,0 26-1 0,0-19 0 15,0 10 0-15,0 0 0 0,3 4 0 0,-3 5 0 0,0-5 0 16,0 2 0-16,0 8 1 0,0-5-1 0,0 6 0 16,0 19 0-16,0-9 0 0,0 8 0 0,0-24 0 0,-3 25 0 15,-4 5 1-15,2 0-1 0,5 3 0 0,0-33 0 0,-2 33 1 16,-1 1-2-16,3 0 1 0,-8 0 0 0,8-34 0 0,0 32 0 16,0-4 0-16,0 4-1 0,0-5 2 0,0-27-1 0,0 28 0 15,-2-7 0-15,2 0 0 0,0-5 0 0,0-16 0 0,0 8 1 16,0 9-1-16,0-13-1 0,0 1 1 0,0-5 0 0,0 0 0 15,0 4 0-15,0-4 0 0,0 0 1 16,0 0-1-16,0-1 0 0,0-9 0 0,0-13 0 16,0 16 0-16,0 7 0 0,-3-33 0 15,3 11 0-15,0-6 0 0,-8-7 1 0,8 35-1 0,0-33 0 16,0-2 0-16,-4 1-1 0,4 0 1 0,0 34 0 0,0-26 0 16,0 6 0-16,4 2 1 0,-4 13-1 0,0 5 0 0,4-7 0 15,-4 3 1-15,0 2-2 0,4 2 1 0,-4 0 0 0,0 6 0 16,0 15 0-16,0-14 0 0,0-7 0 0,0 26 0 15,0-5 0-15,0 0 0 0,0 1 0 0,0-22 0 0,-8 21 0 16,8-1 0-16,0 0 0 0,0 1 0 0,0-21 0 0,0 20 1 16,-4-12-1-16,4 18 0 0,0-22 0 0,0-4 0 0,0 7-1 15,0-1 1-15,0 1 0 0,0-2 1 0,0-5-1 0,0 6 0 16,0-3 0-16,0-3 0 0,-2 0 0 0,2 0 0 0,0 4 0 16,0-4 0-16,-7 0 0 0,7 0-1 0,0 0 1 0,0 0 0 15,0 0 0-15,0 0 0 0,0 0 1 0,0 0-2 0,0 0 2 16,0 0-1-16,-4 0 0 0,4 0 0 0,0 0 0 15,-3 0 0-15,3 0 0 0,0 0 0 16,0 0 0-16,0 5 0 0,0-5 0 0,-6 0 0 16,6 0 0-16,0 0 0 15,0 0 0-15,0 0 0 0,0 0 0 16,0 0 0-16,0 0 0 0,0 0 0 0,0 0 0 0,0 3 0 16,0 2 0-16,0-5 0 0,0 0 0 15,0 0 0-15,0 0 0 0,0 0 0 16,0 7 0-16,0-7 0 0,0 0 0 0,0 3 0 15,0-3 0-15,0 0 0 0,0 0 0 0,0 0-1 16,0 0 1-16,0 0 0 0,-4 0-1 0,4 0 1 0,0 0-1 16,0 0-1-16,0 0-1 0,0 0-1 0,0 0 14 0,0 0-26 15,0 0 8-15,0 0 0 0,0-2-2 0,0 2 10 0,0-1-12 16,0-5-1-16,0 5-5 0,0 1-4 0,0 0 22 0,0-2-25 16,-5 2 5-16,3 0-5 0,2 0 25 0</inkml:trace>
  <inkml:trace contextRef="#ctx0" brushRef="#br1" timeOffset="138359.2056">25407 8428 8 0,'0'0'0'15,"-4"0"6"-15,4 0-6 0,-5 8 5 0,-3-5 2 0,4 1 0 16,-2 2 0-16,6-6-7 0,0 0 8 0,0 4-1 16,0-4 0-16,0 0 1 0,0 0-8 0,-3 4 6 15,3-4 1-15,0 0 0 0,0 0 0 0,0 0-7 0,0 0 8 16,3 0-1-16,-3 0-1 0,4-1 0 0,-4 1-6 0,2-3 5 16,-2 1 1-16,0 0-1 0,4 2 0 0,-4 0-5 0,4-6 4 15,-4 6 0-15,0 0 0 0,4 0-1 0,-4 0-3 0,3-2 3 16,-3 2 0-16,2 0-1 0,2 0 0 0,-4 0-2 0,4 0 2 15,1 0 0-15,4 0 0 0,-3-2-1 0,-6 2-1 0,7 0 1 16,0 0-1-16,-1-3 1 0,4 3 0 0,-10 0-1 0,16 0 1 16,-7-5 0-16,7 2 0 0,-10 2 0 0,-6 1-1 0,21-3 0 15,-14 3 0-15,4 0 1 0,8-2-1 0,-19 2 0 0,11 0 0 16,11 0 1-16,-3-5-1 0,-10 3 0 0,-9 2 0 0,24 0 1 16,-3 0-1-16,-5 0 0 0,-9 0 1 0,-7 0-1 0,26 0 0 15,-7 0 0-15,-3 0 0 0,1 7 0 0,-17-7 0 16,9 2 0-16,16-2 0 0,-19 0 1 0,19 4-1 15,-25-4 0-15,5 0 0 0,20 0 0 16,-14 0 0-16,11 0 1 0,-22 0-1 0,12 0 0 16,11 0-4-16,-13-1 4 0,14-2 0 0,-24 3 0 0,17-2 0 15,-7 2 3-15,14-5-2 0,-14 3-1 0,-10 2 0 0,22-1 0 16,-13 1 0-16,13 0-1 0,-5 0 0 0,-17 0 1 0,8 0-1 16,15 0 1-16,-16 0 0 0,13 3 0 0,-20-3 0 0,7 0 0 15,14 0 1-15,-15 0-1 0,15 0 0 0,-21 0 0 0,6 0 0 16,10 0-1-16,-7 0 1 0,10 0 0 0,-19 0 0 0,7 0 1 15,3 0-1-15,11 0 0 0,-14 0 1 0,-7 0-1 0,7 0 0 16,9 0 0-16,-8 0 1 0,8 0-1 0,-16 0 0 0,2 5-1 16,10 0 1-16,4-5 0 0,-13 4 0 0,-3-4 0 0,8 0 1 15,-2 5-1-15,1-5 0 0,11 0 0 0,-18 0 0 0,3 0 0 16,4 5 0-16,-1-5 1 0,0 0-1 0,-6 0 0 0,8 0 0 16,-2 0 0-16,1 0 0 0,0 0 0 0,-7 0 0 0,6 0 0 15,2 0 0-15,-1 0 1 0,-1 0-2 16,-6 0 1-16,6 0 0 0,2 0 1 0,-2 2-2 0,-2-2 1 15,-4 0 0-15,7 6 1 0,-5-6-2 0,5 0 2 16,-2 4-1-16,-5-4 0 0,3 0 0 0,4 4 0 16,-7-4 0-16,6 6-1 0,-6-6 1 0,0 0 1 15,3 0-1-15,0 0 0 0,1 0 0 0,-4 0 0 0,7 0 0 16,-4 4 0-16,4-4 0 0,-3 0 0 0,-4 0 0 0,2 0 0 16,1 0 0-16,1 0 0 0,1 0 0 0,-5 0 0 0,5 0 0 15,0 0 0-15,-2 0 0 0,0 0 0 0,-3 0 0 0,2 0 0 16,-2 0 0-16,0 0 1 0,0 3-1 0,0-3 0 0,5 0 0 15,-5 0-1-15,4 0 1 0,-1 0 0 0,-3 0 0 0,3 0 0 16,0 0 1-16,-3 0-2 0,4 0 2 0,-4 0-1 0,3 7 0 16,-3-7-1-16,4 0 1 0,-4 0 0 0,0 0 0 15,2 0 1-15,-2 0-1 0,3 0 0 0,-3 0 0 0,0 0 0 16,0 0 0-16,4 0 0 0,-4 0 0 0,0 0 0 16,0 0 0-16,0 0 0 0,0 0 0 0,0 0 0 15,0 0 0-15,0 0 0 0,0 0 0 0,0 0 0 16,0 0 0-16,0 0 0 0,0 3 0 15,0-3 0-15,0 0-1 0,0 3 1 0,0-3 1 0,0 7-1 16,0-7 0-16,0 0 0 16,0 0 0-16,0 0 0 0,0 0 0 15,0 4 0-15,0 1-1 0,0-5 1 0,0 5 0 0,0-5 0 0,0 3 0 16,0-3 0-16,0 0 0 0,0 0-1 0,0 0 2 0,0 0-2 16,0 0 1-16,0 0 0 0,0 0 1 0,0 0-2 15,0 0 1-15,0 0 1 0,0 0-1 0,0 0-1 16,-7 0 1-16,7 0 0 0,0 4 0 0,0-4 0 0,0 0 0 15,0 0 0-15,0 6-1 0,0-6 1 0,0 0 0 0,0 3 0 16,0-3-1-16,0 5 1 0,0-5 0 0,0 0 0 0,0 6-1 16,3-6 0-16,-3 0 0 0,0 2 0 0,0-2 1 0,0 0-1 15,0 5 1-15,0-5-1 0,0 5 0 0,0-5 1 0,0 3-1 16,0-3-1-16,-3 6 0 0,3-6 0 0,0 0 2 0,0 5-2 16,0-5-1-16,0 0 0 0,0 3 0 0,0-3 3 0,-6 5-3 15,6 0-2-15,-3-1-1 0,-4 2-4 0,7-6 10 16,-6 8-12-16,-3 7-3 0,4-8-5 0,-3-2-3 15,8-5 23-15,-5 18-26 0,-16-13 6 16,21 1-3-16,0-6 23 0</inkml:trace>
  <inkml:trace contextRef="#ctx0" brushRef="#br1" timeOffset="148777.8976">6836 3246 7 0,'0'0'0'0,"0"0"5"15,0 0-5-15,-7 0 2 0,1 0-1 16,-12 0 1-16,12 5-1 0,6-5-1 0,-7 0 1 0,1 0 0 15,-12 0 0-15,18 0 0 0,0 0-1 0,-6 4 1 16,-1-4 0-16,1 0 1 0,1 0-1 0,5 0-1 0,-3 0 2 16,3 0-1-16,0 0 1 0,-5 0-1 0,5 0-1 0,0 0 2 15,-5 0 0-15,5 4 0 0,-3 3 1 0,3-7-3 0,0 0 2 16,-7 2 1-16,4 3 0 0,3 0-1 0,0-5-2 0,-4 3 3 16,4-3 1-16,0 0-1 0,-7 0 1 0,7 0-4 0,0 0 4 15,0 0 0-15,-2-1-1 0,2-1 1 0,0 2-4 0,0-3 2 16,-4 1 1-16,4 0 0 0,0-1-2 0,0 3-1 0,0 0 2 15,0 0 0-15,0 0-1 0,0 0 1 0,0 0-9 0,0 5 15 16,0 0-7-16,0-2 0 0,0 2 0 0,0-5-1 0,0 8 1 16,0-3 0-16,4 15 0 0,-2-20 0 0,-2 0-1 0,0 2 0 15,4-2 1-15,-1 5-1 0,1-5 1 0,-4 0-1 16,3 0 1-16,4 0-1 0,1 0 1 0,-6 0 0 0,-2 0-1 16,3 0 1-16,5 0 0 0,-2 0 1 15,1 3-2-15,-7-3 0 0,6 0 1 0,-2 6 0 16,3-6-1-16,0 4 1 0,-7-4-1 0,6 0 0 15,4 4 0-15,-2 2 1 0,9-3-1 0,-17-3 0 0,2 4 0 16,5 2 1-16,-1-4 0 0,-1 4-1 0,-5-6 0 0,3 6 0 16,5-3 1-16,-6-3-1 0,4 5 1 0,-6-5-1 0,7 5 1 15,0-5 0-15,1 0-1 0,-2 0 1 0,-6 0-1 0,7 0 1 16,0 0-1-16,4-2 1 0,-6-1-1 0,-5 3 0 0,8-3 1 16,-2 1-1-16,5 2 1 0,-5 0-1 0,-6 0 0 0,9 0 0 15,-1 0 0-15,0 0 1 0,0 5-1 0,-8-5 0 0,7 7 1 16,5-2-1-16,-3 3 0 0,-2-4-1 0,-7-4 1 0,7 5 1 15,3-1-1-15,-4-4 0 0,2 3 0 0,-8-3 0 0,6 0 0 16,2 0 0-16,-3 0 0 0,2 0 0 0,-7 0 0 0,6 0 1 16,6 0-1-16,-6-2 1 0,0-3-1 0,-6 5 0 0,5-5 0 15,1 2 0-15,-3 3 0 0,2 0 0 0,-5 0 0 16,2 5 0-16,1 1 0 0,1-2 1 0,3 1-1 0,-7-5 0 16,0 5 0-16,7-1 0 0,-4 1 1 0,1-5-1 15,-4 0 0-15,6 0 0 16,0 0 1-16,-1 0-1 0,-3 0 0 0,-2 0 0 0,7 0 0 15,0 0 0-15,-4-2 0 0,4-1 1 0,-7 3-1 0,6-4 0 16,6-3 1-16,-3 1 0 0,-1-1-1 0,-8 7 0 0,6-2 0 16,-3-4 1-16,4 3-1 0,-1 0 0 0,-6 3 0 0,8 0 0 15,-1 0-1-15,0 0 1 0,-1 0 1 0,-6 0-1 0,3 6 0 16,5 0 1-16,-6 2-1 0,5-4-1 0,-7-4 1 0,5 5 1 16,0 0-1-16,-2-1 0 0,5-4 0 0,-8 0 0 0,7 0 0 15,0 0 0-15,-1 5 0 0,4-5 0 0,-10 0 0 0,7 0 0 16,1 6 1-16,-6-6-1 0,4 0-1 0,-6 0 1 0,8 0 1 15,-1 0-1-15,0 0 0 0,-5 0 0 0,-2 0 0 0,4 0 0 16,3 2 0-16,-4 4 1 0,1-2-1 0,-4-4 0 0,6 0 0 16,-1 0 0-16,-3 0 0 0,1 0 0 0,-3 0 0 0,3 0 0 15,2 0 0-15,1 0 0 0,-6 0 0 0,0 0 0 0,7-2 1 16,-3-3-1-16,-2 1 0 0,2 3 0 16,-4 1 0-16,3-3 0 0,-3-2 0 0,4 2 1 0,-1 3-1 15,-3 0 0-15,0 0 1 0,4 0-1 16,-4 0 0-16,3 0 0 0,-3 0 0 0,0 0 1 15,3 0-1-15,2 0 0 0,-5 0 0 0,0 0 0 0,2 0 1 16,1-2-1-16,-3 0 0 0,0-3 1 0,0 5-1 0,3-5-1 16,-3 1 1-16,5-4 0 0,-3 2 1 0,-2 6-1 0,0-7-1 15,4 1 2-15,-1 1-1 0,-3 2 1 0,0 3-1 0,4-2 0 16,0 0 0-16,-4 2 1 0,0 0-2 0,0 0 1 0,0-1 0 16,0 1 0-16,0-2 0 0,0-2 0 0,0 4 0 0,2-3 1 15,-2 0-1-15,0 1 0 0,0-4 0 0,0 6 0 0,0-1 1 16,4-2-1-16,-4 1 1 0,0 1-1 0,0 1 0 0,0-2 0 15,0-4 0-15,0 0 0 0,0-1-1 0,0 7 1 0,0-7 1 16,-6 0-1-16,2 2 1 0,0-5-1 0,4 10 0 0,-7-7 0 16,5-14 0-16,-6 16-1 0,5-6 1 0,3 11 0 0,-7-17 0 15,1 10 0-15,-12-11 0 0,12 10 0 0,6 8 0 0,-7-7 0 16,1-14 1-16,-2 15-1 0,-8-15 1 16,16 21-1-16,-4-8 0 0,-3-12 1 0,-9 14-1 15,9-14 1-15,7 20-1 0,-8-4 0 16,2-7 1-16,4 6-1 0,-6-4 0 0,8 9 0 0,-7 0 0 15,4-3 0-15,-1 1 1 0,4-1-1 0,0 3 0 0,0-2 0 16,0 0 1-16,0 2-1 0,0 0 0 0,0 0-1 16,0 0 1-16,0 4 1 0,0 4-1 0,0-8 0 0,0 5 0 15,4 3 1-15,-1-1-1 0,-3 0-1 0,0-7 1 0,7 5 0 16,1 3 0-16,-6-2 1 0,4 1-1 0,-6-7 0 0,22 17 0 16,-16-12 0-16,11 13 0 0,-9-14-1 0,-8-4 1 0,19 21 1 15,-8-1-2-15,12-13 2 0,-7 19-1 0,-16-26 0 0,18 6 1 16,-1 17 0-16,3-17-1 0,-3 15 0 0,-17-21 0 0,20 5 0 15,-3 2 0-15,-10 0-1 0,13 1 0 0,-20-8 1 0,8 2 0 16,12 3-1-16,-14 2 1 0,4-1 0 0,-10-6 0 0,17 8 1 16,-12-5-1-16,4 1 0 0,0 2 0 0,-9-6 0 0,18 2 1 15,-15 4-1-15,5 1 0 0,9 0 0 0,-17-7 0 0,6 20 0 16,1-16 1-16,0 4-2 0,0-6 1 16,-7-2 0-16,6 7 0 0,0-2 0 0,1-1 0 0,0 4 0 15,-7-8 0-15,5 4 0 0,0 0 0 16,-5 3-1-16,4-4 0 0,-4-3 1 0,0 7 1 15,0-3-1-15,0 0 1 0,0 19 0 0,0-23-1 0,-7 2-1 16,0 6 2-16,0-2-1 0,-9 2 0 0,16-8 0 0,-3 17 0 16,-18-14 0-16,15 18-1 0,-11-14 2 0,17-7-1 0,-8 22 0 15,-13-17 0-15,15 16 0 0,-14-14 0 0,20-7 0 0,-6 21 0 16,-15-15 0-16,18 13 0 0,-17-16 0 0,20-3 0 0,-8 7 0 16,-9 11 0-16,12-15 1 0,-17 5-1 0,22-8 0 0,-7 17 0 15,-10-17 0-15,15 5 0 0,-3 0 0 0,5-5 0 0,-6 5 0 16,-1-5 0-16,1 5 0 0,-1 1 0 0,7-6 0 0,-4 0 0 15,4 3 1-15,-3-3-1 0,-3 0-1 0,6 0 1 0,0 4 1 0,0-4-1 16,0 0 0-16,0 0 0 0,0 6 0 0,0-2 0 0,0-4 0 0,0 0 0 16,0 0 0-16,0 0 0 0,0 0-1 0,0 0 2 0,0 4-1 15,0-4 0-15,0 0 0 0,0 0 0 0,0-3 0 0,0 3 0 0,0-3 1 16,0-2-1-16,2-2-1 0,-2 7 1 16,4-6 0-16,-4 6 0 0,0-8 1 0,7 3-1 0,-7-2 0 15,0 7 0-15,7-7 1 0,-7 7-1 0,6-7 1 0,1 1-1 16,-1-12 1-16,-6 18-1 0,7-3 1 0,-7 3-1 0,7-8-1 15,3-1 2-15,-3-8-2 0,-7 17 1 0,6-8 0 0,-6 8 0 0,8-9 0 16,0-11-1-16,-3 14 1 0,-5 6 0 0,8-8 0 0,-8 8 0 0,2-21 0 16,2 13 0-16,-1-12 0 0,-3 20 0 0,8-18 1 15,-8 1-1-15,6-3 0 0,-6 0 0 0,3-1 0 0,-3 21 0 0,0-22 0 16,0-5 0-16,0 6 0 0,0-1 1 0,0 22-1 0,0-17 0 16,0 8 0-16,-3-11 0 0,-3 0 0 0,6 20 0 0,-3-7 0 15,-2-14 0-15,-2 3 0 0,7 18 0 0,-2-2 1 0,2 2-1 0,0-9 0 16,-5-1 0-16,2 7 0 0,-2-3 0 0,5 6 0 15,-8-5 0-15,5 4 0 0,3-1 0 0,0 2 0 0,0 0 0 16,0 0 0-16,0 0 0 0,0 0 0 0,0 8 0 0,0-8 0 0,0 16 0 16,3-11 1-16,-3 2-1 0,8 18 0 0,-8-25 0 0,5 6 0 15,-2 19-1-15,4-5 2 0,0 0-1 0,-7-20 0 16,8 27-1-16,-2-4 1 0,1 8 0 0,-5-2 1 0,-2-29-1 0,5 25 0 16,1 1-1-16,-1-1 2 15,-3-2-2-15,-2-23 1 0,3 25 0 0,0-4 1 16,-3-16-2-16,5 18 0 0,-5-23 1 0,0 6 1 15,0 13-2-15,0-16 1 0,0 4 1 0,0-7-1 0,0 5 0 16,-5 0 0-16,-1-5 0 0,6 0 0 0,0 0 1 16,-2-6-1-16,-6-13 0 0,5 11 0 0,3 8 0 0,-7-26 0 15,0 10 1-15,3-5-1 0,2-2 0 0,2 23 0 0,-8-19 0 16,5-4-1-16,3 7 2 0,0-4-1 0,0 20 0 0,0-20 0 16,0 15-1-16,0-13 1 0,0 13 0 0,0 5 0 0,0-7 0 15,0 5 1-15,0-3-1 0,0 3 0 0,0 2 0 0,0-3 1 16,0 7-1-16,3 2 0 0,-3-6 0 0,0 19 0 15,0-19 0-15,5 18 0 0,-2-10 0 0,-3-8 0 0,0 27-1 16,0-9 0-16,2 0 2 0,2-10-1 0,-4-8 0 0,0 19 0 16,3-11 1-16,1 9-2 0,-4-11 1 0,0-6 0 0,0 16 0 15,0-12 0-15,0 3 0 0,0-2 0 0,0-5 0 0,0 4 1 16,0 2-2-16,0-6 1 0,0 0 0 16,0 0 0-16,-4 0-1 0,4-2 1 0,0-18 0 15,0 13 1-15,0 7-1 0,-3-32 0 16,3 3 1-16,0-4-1 0,0-2 0 0,0 35 0 0,7-43 0 15,0 2 0-15,-1 1 0 0,1 0 0 0,-7 40 0 0,6-25 0 16,1 0 0-16,0 17 1 0,1-12-2 0,-8 20 1 0,2-2 0 16,2 2 0-16,-1 0 0 0,-3 3 1 0,0-3-1 0,4 19 0 15,-2-12 0-15,-2 19 0 0,5-5-1 0,-5-21 1 0,3 21 0 16,-3 3 1-16,0-4-1 0,0 2 0 0,0-22 0 0,0 24 0 16,0-6-1-16,0 3 1 0,0-3 0 0,0-18 0 0,0 15 1 15,0 7 0-15,0-16-1 0,0 17-1 0,0-23 1 0,0 3 0 16,0 3-1-16,0 1 2 0,0-4-1 0,0-3 0 0,0 0-1 15,0 0 1-15,0-2 0 0,0 2 0 0,4-6 1 16,-1-13-1-16,-3 2 0 0,6-4 0 0,-6 21 0 0,3-25 0 16,2-4 0-16,-5 3 0 0,2 0 0 0,-2 26 0 0,4-23-1 15,-1 19 2-15,2-15-1 0,-2 17 0 0,-3 2 0 0,0-2 0 16,0 2 0-16,2 0 0 0,-2 6 0 16,0-6 0-16,0 19 0 0,0-17-1 0,0 29 1 15,0-6 1-15,0-25-1 0,0 26 0 16,0 3 0-16,0-2 0 0,0-6-1 0,0-21 1 0,-2 25 0 15,-6-5 0-15,8-4 0 0,-3-8 0 0,3-8 0 0,-4 24 0 16,2-22 0-16,-6 5 0 0,8 0 0 0,0-7 0 0,-3 5 0 16,0-5 0-16,3 0 0 0,-7 0 0 0,7 0 0 0,-3-6 0 15,3-13 0-15,-5 11 1 0,5-21-2 0,0 29 1 0,-6-22 0 16,6-2 0-16,0 2 0 0,0-4 1 0,0 26-1 0,0-22 0 16,0-3 0-16,0 7 0 0,4 7 0 0,-4 11 0 0,2-18 0 15,-2 15 1-15,5-2-1 0,-2 2-1 0,-3 3 1 0,0-2 0 16,4 2 0-16,-1 0 0 0,-3 0 0 0,0 0 0 0,3 5 0 15,0 15 0-15,-3-15 0 0,3 21 0 0,-3-26 0 0,5 4 0 16,-5 15-1-16,2-19-1 0,2 6-2 0,-4-6 4 0,3 16-7 16,5-16-3-16,1 9-5 0,9-5-5 15,-18-4 20-15,9 7-28 0,13-2-3 0,1-3-15 0,-23-2 46 0</inkml:trace>
  <inkml:trace contextRef="#ctx0" brushRef="#br1" timeOffset="152912.1726">9276 3004 27 0,'0'0'0'16,"0"0"10"-16,0-2 0 0,-6 2-1 0,1 0 1 0,5 0-10 0,-3 0 9 15,-3-3 0-15,-1 2-1 0,4 1 0 0,3 0-8 0,-5-2 6 16,-1-2 0-16,-1 4-2 0,4 0 1 15,3 0-5-15,-2 0 3 0,-6-1 0 0,4-1 1 0,-3-1-2 0,7 3-2 0,-6-3 3 16,3-5-1-16,-1 5 0 0,-2-6 0 0,6 9-2 0,-5-7 1 16,3-3 1-16,-5-6-1 0,1 9 0 0,6 7-1 0,-3-6 1 15,-5-2 1-15,4-13-1 0,-3 13 0 0,7 8-1 0,-3-25 1 16,-3 9 0-16,2-6-1 16,1 3 1-16,3 19-1 0,-8-18 1 0,6-3 0 0,-2 5-1 15,-3-2 1-15,7 18-1 0,-6-19 1 16,-1 2 0-16,1-4 0 0,-2 4 0 0,8 17-1 0,-16-19 0 15,9-1 1-15,0 1 0 0,1 11 0 0,6 8-1 0,-17-26 1 16,12 9 0-16,2-5 0 0,-2-2-1 0,5 24 0 0,-5-27 0 16,2-4 0-16,-5-3 0 0,8 0 1 0,0 34-1 0,-2-33 0 15,2 5 0-15,-4 1 1 0,-3-3-1 0,7 30 0 0,-2-25 0 16,-2-1 0-16,-3 4 0 0,3 5 1 0,4 17-1 0,-2-24 0 16,-6 5 0-16,5-3 1 0,-4 0-2 0,7 22 1 0,-6-20 0 15,-1 0 0-15,3-1 0 0,-3-1 0 0,7 22 0 0,-6-25 0 16,-1 4 1-16,1 2-1 0,-12 14 0 0,18 5 0 0,-3-31 1 15,-4 4-1-15,0 3 4 0,-14-5 0 0,21 29-4 0,-3-19 4 16,-4-1 0-16,-12-1-5 0,15 10 1 0,4 11 0 0,-16-21 0 16,9 11 1-16,-11-10-1 0,13 11 0 0,5 9 0 0,-22-21 1 15,15 16-1-15,-13-19 0 0,16 7 0 0,4 17 0 0,-16-10 0 16,12-12 0-16,-3 15 0 0,-12-9 0 0,19 16 0 16,-7-7 0-16,-9-11 0 0,11 11 0 15,-12-1 0-15,17 8 0 0,-7-9 0 16,-9-11 0-16,8 13 0 0,-8-12 0 0,16 19 0 0,-6-10 0 15,-2-9 0-15,-8-1 0 0,9 15 0 0,7 5 0 0,-7-22 0 16,-10 16 0-16,13-14 1 0,-3 13-1 0,7 7 0 0,-16-21 0 16,8 14 0-16,-7-16 0 0,12 16 0 0,3 7 0 0,-19-8 0 15,13-11 1-15,-14 13-1 0,13-4-1 0,7 10 1 0,-21-18 0 16,14 18 0-16,-17-9 0 0,18 2 0 0,6 7 0 0,-24-9 0 16,17-7 0-16,-12 9 0 0,12 0 0 0,7 7 0 0,-24-20 0 15,20 18 1-15,-16-8-1 0,14 5 0 0,6 5 0 0,-20-9 0 16,12 2 0-16,-12-1 0 0,13-9 0 0,7 17 0 0,-20-3 1 15,14-6-1-15,-11 3-1 0,17-2 2 0,0 8-1 0,-18-17 0 16,12 9 0-16,-12 1 0 0,12-3-1 0,6 10 1 0,-21-7 0 16,16 3 1-16,-14 2-1 0,13-2 0 0,6 4 0 0,-20-7 0 15,12 3 0-15,-14-4 0 0,14 4 0 0,8 4 0 16,-23-1 1-16,15-3-1 0,-19 1-1 16,3 2 1-16,24 1 0 0,-23-6 0 0,23 6 0 0,-20-8 0 0,2 3 0 0,0 3 0 0,18 2 0 0,-19-4 0 31,0-1 0-31,-1-3 0 0,3 1 0 0,17 7 0 0,-21-17 0 15,13 10 1-15,-15-10-1 0,16 10 0 0,7 7 0 0,-20-8 0 0,20 8 0 0,-6-7 1 16,-22-2-2-16,21 1 2 0,7 8-1 0,-23-9 0 0,23 9 0 0,-8-6 0 16,-15 3 1-16,16-1-1 0,-13 2 0 0,20 2 0 0,-6 0-1 15,-14 0 1-15,12 0 0 0,8 0 0 0,-22 6 0 0,22-6 0 0,-5 0 1 16,-15 0-2-16,14 0 2 0,-11 0 0 0,17 0-1 0,-8 0 0 16,-12 0 0-16,17-4-1 0,3 4 1 0,-20-2-1 0,20 2 1 0,-7-5 1 15,-9 2-2-15,11-4 2 0,5 7-1 0,-6-6 0 0,6 6 0 0,-20-8 0 16,16 3 0-16,-4-3 0 0,8 8 0 0,-18-4 0 0,18 4 0 0,-5-2 0 15,2-1 0-15,-3 1 0 0,-2 2-1 0,8 0 1 0,-7 0 0 16,1 0 0-16,-2 0 1 0,8 0-1 0,-16 0 0 0,16 0 0 0,-7 0 0 16,0 0 0-16,-10 0 0 0,17 0 0 0,-6 0 0 15,3 0 0-15,-4 0 0 0,-1 0 0 0,8 0 0 16,-20 0 0-16,18 0 0 0,-15 0 0 0,10-2 0 16,7 2 0-16,-7-2 0 0,0-1 0 0,-10 3 0 15,13 0 1-15,4 0-1 0,-2 0 0 16,-6 0 0-16,2 0 0 0,-1 0 0 0,7 0 0 0,-8 0 0 15,-10 0 0-15,10 3 0 0,8-3 0 0,-17 4 0 16,17 1 0-16,-18-5-1 0,16 4 1 0,2-4 0 0,-7 5 0 16,-14 4 0-16,19-5 0 0,-6 3 0 0,8-7 0 0,-16 0 0 15,11 4 1-15,-13-4-1 0,13 7 0 0,5-7 0 0,-17 6 0 16,14-2 0-16,-17 3 0 0,16-1-1 0,4-6 1 0,-7 6 1 16,-12 0-1-16,14 1 0 0,-1 0 0 0,6-7 0 0,-20 20 0 15,16-17 0-15,-3 5 0 0,-12 10 0 0,19-18 0 0,-5 0 0 16,-14 5 0-16,15 15 0 0,-12-20 0 0,16 0 0 0,-7 4 0 15,-11 20 0-15,15-22 0 0,-4 23 0 0,7-25 0 0,-20 4 0 16,16 13-1-16,-2-10 2 0,-15 10-2 0,21-17 1 0,0 5 1 16,-3 13-1-16,-4-14 0 0,-13 15 0 0,20-19 0 0,0 3-1 15,-4 16 2-15,2-19-2 0,-5 7 2 0,7-7-1 0,-21 5 0 16,21 12 0-16,-2-10 0 16,-6 11 0-16,8-18 0 0,-21 7 0 0,19 11 1 0,-5-18-2 15,0 21 1-15,7-21 0 0,-16 4 0 0,11 1-1 16,-2 17 2-16,0-22-1 0,7 0 0 0,-6 5-1 15,0 3 1-15,-1 10 1 0,0-18-1 0,7 0 0 0,-3 22 0 16,-2-19 0-16,-1 17 0 0,-1-15 0 0,7-5 0 0,-17 20-1 16,11-12 2-16,-15 14-1 0,14-5 0 0,7-17 0 0,-5 4 0 15,-14 16 0-15,16-13 0 0,0 17 0 0,3-24 0 0,-6 22 0 16,-15-2 0-16,21-2 0 0,-6 2 0 0,6-20 0 0,-8 6 0 16,5 19 0-16,-3-5-1 0,-2 2 2 0,8-22-1 0,-6 19 0 15,-1 0 0-15,-1-12 0 0,2 19-1 0,6-26 1 0,-7 18 1 16,2 4-1-16,-3-2 0 0,4 1 0 0,4-21 0 0,-7 22 0 15,1 11-5-15,-14 2 2 0,16 1-2 0,4-36 5 0,-3 34-4 16,-3-13 4-16,-2 4 0 0,1 1 0 0,7-26 0 0,-7 24 0 16,1 2 0-16,0-6 0 0,2 0 0 0,4-20 0 0,-8 23 0 15,2-16 0-15,3 21 0 0,-3-4 0 0,6-24 0 0,-8 5 0 16,1 24 0-16,0-11 0 0,-9 0 0 16,16-18 0-16,-3 20 0 0,-4-2 0 0,0 0 0 15,7-18 0-15,-6 22 0 16,-2-2 0-16,1 1 0 0,0 1 0 0,1 1-1 0,6-23 1 0,-2 23 0 15,-6-4 0-15,5-11 0 0,3-8 0 0,-4 23 0 16,4-18 0-16,-7 12 1 0,4-9-2 0,3 9 1 0,0-17 0 0,0 4 1 16,-4 15-1-16,4-16 0 0,-6 4 0 0,6-7 0 0,0 21-1 15,-3-18 1-15,3 17 0 0,-4-13 0 0,4-7 0 0,0 19 0 16,-6-13 0-16,6 10 0 0,-5-9 0 0,5-7 0 0,0 3 0 16,0 1 0-16,0 1 0 0,0-5 0 0,0 0 0 0,-3 0 0 15,3 0 0-15,0 0 1 0,0 0-1 0,0 0 0 0,0 0 0 16,0-5-1-16,-3-2 1 0,3 5 0 0,0 2 0 0,0-8 0 15,0 2 0-15,-7-3 0 0,7 0 0 0,0 9 0 0,0-17 0 16,0 8 0-16,0-8 0 0,0 8 0 0,0 9 0 0,0-20 0 16,0-2 1-16,0-2-2 0,-3-3 1 0,3 27 0 0,0-29 0 15,-3 0 0-15,3 3 0 0,-7-1 0 0,7 27 0 0,0-26 0 16,-4 6 1-16,1 3-1 16,-3 10 0-16,6 7 0 0,-4-18 0 0,4 12 0 0,-3 3 0 15,-4-2 0-15,7 5 0 0,0-7 0 16,0 5 0-16,-3 2 0 0,3 0-1 0,0 0 1 0,0 0 1 15,0 0-1-15,0 0 0 0,0 0 0 0,0 0-1 0,0 0 2 16,0 0-1-16,0 0 0 0,0 0-1 0,0 0 2 16,0 0-1-16,0 5 0 0,0-1 0 0,0-4 0 0,0 5 0 15,0 16 0-15,3-18 0 0,-3 17 0 0,0-20 0 0,0 7 0 16,3 22 0-16,-3-10-1 0,0 7 1 0,0-26 0 0,4 32 1 16,-4-10-1-16,0 5 0 0,3-5 0 0,-3-22 0 0,4 18 0 15,-2 0-1-15,2-13 1 0,3 21 0 0,-7-26 0 0,3 6 0 16,1 17 0-16,2-16 0 0,-1 11 0 0,-5-18 0 0,2 4 0 15,1 17 0-15,5-15 0 0,-8 16-1 0,0-22 1 0,6 4 0 16,-2 15 0-16,-1-19 0 0,1 5 1 0,-4-5-1 0,2 4 0 16,-2 2 0-16,7-3 0 0,-7 2 0 0,0-5 0 0,4 0 0 15,-1 5 0-15,-3-5 0 0,4 0 0 0,-4 0 0 0,3 0 0 16,-3 4-1-16,3-4 2 16,2 0-1-16,-5 0 0 0,2 0 0 0,1-2 0 15,0-1 0-15,2-4 0 0,-5 7 0 0,2-5 0 16,2-2 0-16,-1-1 0 0,2-3 0 0,-5 11 0 0,3-7 0 15,-1-1 0-15,2-11 0 0,3 13 0 0,-7 6 0 0,2-16 0 16,3 7 0-16,1-9 0 0,1 11 1 0,-7 7-1 0,6-18 0 16,-1 10-1-16,1-9 1 0,-3 9 0 0,-3 8 0 0,8-9 0 15,-6-9 0-15,5 14 0 0,-7-3 0 0,0 7 0 0,4-7 0 16,-2 6 0-16,3-3 0 0,-2 1 0 0,-3 3 0 0,0-4 1 16,0 3-2-16,0 1 1 0,0 0 0 0,0 0 0 15,0 0 0-15,0 5 0 0,0-5 0 0,0 0 0 0,0 5 0 16,0-2 0-16,0-3 0 0,0 5 0 0,0-5 0 0,0 0 0 15,0 0 0-15,-8 0 0 0,8 0 0 0,-2 5 0 16,-2-5 0-16,-3 0 0 0,2 4 0 0,5-4 0 0,-8 0 0 16,2 0 0-16,-12 0 0 0,18 0 0 0,0 0 0 0,-6-2 0 15,-1 0 0-15,0 2 0 0,-14-3 0 0,21 3 0 16,0-5 0-16,-2 0 0 0,-3-5 0 0,2-7 1 16,3 17-1-16,-5-7 0 0,0-10 0 0,5 8 0 15,-3-8 0-15,3 17 0 0,0-3 0 16,0-5 0-16,-7 2 0 0,7 0 0 0,0 6 0 0,0-1 0 15,-3-1 0-15,3 2 0 0,-4 0 0 0,4 0 0 0,0 0-1 16,-7 0 1-16,7 0 0 0,0 0 0 0,-2 3 0 16,2 3 1-16,0-6-1 0,0 0 0 0,0 0 0 15,0 0-1-15,0 0 1 0,0-6 0 0,0 6 0 0,0-3 0 16,0 0 0-16,0-5 0 0,0-1 0 0,0 9 0 0,0-8 1 16,0-15-2-16,2 19 2 0,-2-2-1 0,0 6 0 0,0-21 0 15,0 15 0-15,0-4 0 0,0 1-1 0,0 9 1 0,0-7 0 16,0-1 0-16,0 3 0 0,0-2 1 0,0 7-1 0,0-2 0 15,0-3-1-15,-6 5 2 0,6 0-1 0,0 0 0 16,0 4 0-16,0 2 0 0,0 1 0 0,0-7 0 0,0 5 0 16,-3 14 1-16,3-19-2 0,0 19 2 15,0-19-1-15,0 0-1 0,0 8 1 0,0 10 0 0,0-15 0 0,0-3 0 16,0 20 0-16,0-15 0 0,0 16 0 16,3-2 0-16,-3-19 0 0,0 22 0 0,0-5 0 0,4 7 0 15,-2-19 0-15,-2-5 0 0,0 30 0 0,4-23-1 16,-1 12 1-16,-3-14 1 0,0-5-1 0,0 17 0 15,4-13 0-15,-4 5 0 0,0-5 0 0,0-4 0 0,0 8 0 16,0-4 0-16,0-4-1 0,0 0 1 0,3 0 0 16,-3 0 0-16,0-4 0 0,0-4 0 0,0 8 0 0,0-7 0 15,0-3 0-15,0-8 0 0,0 10 1 0,0 8-1 0,0-20-1 16,0 0 2-16,0 11-1 0,-3-12 0 0,3 21 0 0,0-20 0 16,0 15 0-16,0-18 0 0,-4 5 0 0,4 18 0 0,0-3-1 15,0-4 1-15,0 0 1 0,0 4-1 0,0 3 0 0,0-2 0 16,0 0 0-16,0 2 0 0,0 0 0 0,0 0 0 15,0 0 0-15,0 0 0 0,4 0 0 0,-4 0 0 0,0 4 0 16,3 3 1-16,-3 12-1 0,4-13 0 0,-4-6 0 0,3 21-1 16,5-13 1-16,-3 9-1 0,-2-11 1 0,-3-6 0 0,7 5 1 15,-3 2-1-15,-1-2 0 0,5-2 0 0,-8-3 0 16,6 8 0-16,-6-4 0 0,7 1 0 16,-5 0 0-16,-2-5 0 0,5 0 0 0,-5 3 0 0,3-3 0 15,0 0 0-15,-3 0 0 0,0 5 0 16,0-5 0-16,5 0 0 0,-5 0 0 0,0 0 0 0,2 5 0 15,-2-5 0-15,0 0 0 0,3 4-1 0,-3-4 1 0,3 0 0 16,-3 0 1-16,5 4-1 0,-5-4 0 0,0 0 0 0,0 0 0 16,2 0 0-16,-2 0 0 0,4 0 0 0,-4 0 0 0,0 0 0 15,0 0 0-15,3 0-1 0,-3 0 1 0,0 0 0 0,5 0 0 16,-5 0 1-16,0-3-1 0,0 0 0 0,0 3 0 0,3-7 0 16,-3 1-1-16,0-5 1 0,0 3 0 0,0 8 0 0,0-8 0 15,0-1 1-15,0-8-1 0,0 8 0 0,0 9 0 0,0-7 0 16,2-3 0-16,-2 7 0 0,0 1 0 0,0 2 0 0,0-4 0 15,0 2 0-15,0 2 0 0,0 6 0 0,0-6 0 0,0 5 0 0,0-5 0 0,4 24 0 16,-4-22 0-16,3 7 0 0,-3-9 0 0,0 18 0 16,0-13 0-16,4 14-1 0,-2-16 2 0,-2-3-1 15,0 7 0-15,0-7 0 0,8 7 0 0,-8 0 0 0,8-1 1 0,-8-6-1 0,0 4-1 16,0-4 1-16,5 5 0 0,-5-5 0 0,3 0 0 0,-3 0 0 16,5 0 0-16,-5 0 0 0,0 0 0 15,2 0 0-15,2-1 0 0,-1-6 0 0,-3 7 0 0,0-5 0 16,5-3-1-16,-2 0 2 0,-1 0-1 0,-2 8 0 0,4-21 0 15,3 16 0-15,-5-4 0 0,6-9 0 0,-8 18 0 0,4-4 0 16,-4-6 0-16,4 7 0 0,-2-2 0 0,-2 5 0 0,0-4 0 16,0 1 0-16,3 3 0 0,-3 0 1 0,0 0-1 0,3 0 0 15,-3 0-1-15,0 0 1 0,0 0 0 0,0-2 0 0,0 2 0 0,0 0 0 16,0 0 1-16,0 0-1 0,0 0-1 0,0 0 1 16,0 0 0-16,0-4 0 0,0 2 0 0,0 2 0 0,0 0 0 15,0 0 0-15,0 0 0 0,0 0 0 16,0 0 0-16,0 0 0 0,-3 0 0 0,3 0 0 0,0 8 0 15,-3-3 0-15,-3 3 0 0,6-1 0 0,0-7 0 0,-4 7 0 16,4-2 0-16,-3 3 0 0,-4-5 0 0,7-3 0 0,-4 4 0 16,1-4 0-16,3 6 0 0,-6-6 0 0,6 0 0 0,-3 0 0 15,3 3 0-15,-5-3 0 0,-2 5 0 16,7-5 0-16,-2 0 0 0,2 0 0 0,-5 0 0 16,2 0 0-16,3 0 0 0,-5 0 0 0,5 0 0 15,-4-3 0-15,0-2 0 0,4 5 0 0,-8-7 0 16,6 1 0-16,-2 0 0 0,-3 1 0 0,7 5 0 0,-2-17 0 15,-1 10 0-15,-5 2 0 0,4-5 0 0,4 10 0 0,0-4 0 16,-2 3 0-16,2-7 0 0,-5 5 0 0,5 3 0 0,0 0 0 16,0-8 0-16,0 6 0 0,-6-5 0 0,6 7 0 0,0-7 0 15,-2 2 0-15,2 5 0 0,-5-6 0 0,5 6 0 0,0-4 0 16,0-5 0-16,0 5 0 0,0-2 1 0,0 6-1 0,0-5 0 16,0 2 0-16,0 1-1 0,0 0 1 0,0 2 0 0,0-1 0 15,0-3 0-15,0 1 0 0,0 3 0 0,0 0 1 16,0-1-1-16,0-2-1 0,0 3 1 0,0 0 0 0,0 0 0 15,0 0 0-15,0 0 0 0,0 0 0 0,0 0 0 16,0 4 1-16,0-4-1 0,5 7 0 16,-3-2-1-16,-2 12 1 0,6-11 0 0,-6-6 0 0,5 6 0 15,-3 14 0-15,5-16 0 16,-2 1 1-16,-5-5-1 0,5 8 0 0,2-3-1 16,-3 1 1-16,-2-3 0 0,-2-3 0 0,5 0 1 15,-2 0-2-15,-3 0 1 0,4 0 0 0,-4 0 0 0,0 0 0 16,0 0 1-16,0 0-2 0,0-2 2 15,0 2-1-15,0-1-1 0,0 1 1 0,0-5 0 16,0 4 0-16,0-1 0 0,0-1 0 0,0 3 0 0,0-3-2 16,0 3-1-16,4 0-3 0,-2 0-4 0,-2 0 10 0,6 0-13 15,13 0-3-15,-14 3-3 0,20 2-4 0,-25-5 23 0,6 7-25 16,19 10 3-16,1 14-8 0,-26-31 30 0</inkml:trace>
  <inkml:trace contextRef="#ctx0" brushRef="#br1" timeOffset="153027.8639">6351 3481 11 0,'0'0'0'0,"-24"54"-10"0,24-54 10 0</inkml:trace>
  <inkml:trace contextRef="#ctx0" brushRef="#br1" timeOffset="154001.2467">5952 3644 16 0,'0'0'0'0,"0"-7"2"16,0-1 0-16,0-12 0 0,0 15 1 0,0 5-3 0,-4-8 3 16,-2 3 1-16,3-3-1 0,-2 3-1 0,5 5-2 0,-5-3 2 15,5-1 0-15,-5 3-1 0,2-1 0 0,3 2-1 0,-3 0 2 16,-4 0-1-16,4 0-1 0,-3 0 2 0,6 0-2 0,-4 3 1 15,-3 3 0-15,3-2 0 0,4-1 1 0,0-3-2 0,-2 7 1 16,-5-3 0-16,2-2 1 0,3 5-1 0,2-7-1 0,-8 0 1 16,5 5 1-16,3-2-1 0,-3-3 1 0,3 0-2 0,-2 5 1 15,2-5 0-15,-8 4 0 0,5-4 0 16,3 0-1-16,0 4 1 0,-3 2 0 0,-5-3-1 16,5 1 1-16,3-4-1 0,-4 6 0 0,-2 0 1 15,3 1-1-15,-2-1 1 0,5-6-1 0,-5 8 0 16,5-2 1-16,-5-2 0 0,2 2 0 0,3-6-1 0,-5 2 1 15,5 4 0-15,-5-2-1 0,2-1 2 0,3-3-2 0,0 6 0 16,-4-1 1-16,-3-2 0 0,4-3-1 0,3 0 0 0,-3 5 1 16,-3-1-1-16,6 1 1 0,-4-1-1 0,4-4 0 0,0 5 1 15,-3-2 0-15,3-3-1 0,-7 5 1 0,7-5-1 0,0 8 1 16,-3-3-1-16,3 1 1 0,0-1-1 0,0-5 0 0,-4 5 0 16,4 0 0-16,0 2 0 0,0 0 1 0,0-7-1 0,0 3 0 15,0 4 0-15,0-4 0 0,0-3 0 0,0 0 0 0,0 0 0 16,0 0-1-16,4 0 0 0,-1 0-1 0,-3 0 2 0,7-3-4 15,-4-2-2-15,1 3-2 0,2 0-1 0,-6 2 9 0,3 0-11 16,0 0 0-16,4 9 3 0,-3 7 0 16,-4-16 8-16,16 25-17 0,-16-25 17 0</inkml:trace>
  <inkml:trace contextRef="#ctx0" brushRef="#br1" timeOffset="155200.0819">5932 4068 10 0,'0'0'0'0,"0"0"6"16,0-2-3-16,0-1-1 0,0-4 0 0,0 7-2 0,-3-6 3 15,3-5 0-15,-8 4 0 0,8-2 0 0,0 9-3 0,0-18 4 16,0 11-1-16,0-10 0 0,-3 10 0 0,3 7-3 0,0-7 3 16,0-5 1-16,-2 4-1 0,2 0 1 0,0 8-4 0,-5-7 4 15,5 1-1-15,-6-2 1 0,3 6-1 0,3 2-3 0,-4-3 2 16,4 3 1-16,-7 0-1 0,7 5 0 0,0-5-2 15,-4 8 1-15,4 8 1 0,-2-9-1 0,2 14-1 0,0-21 0 0,0 5 2 16,-7 22-2-16,7-8 1 0,0-2 0 16,0-17-1-16,0 7 1 0,0 14 0 0,0-14-1 0,0-2 1 0,0-5-1 15,0 7 1-15,0 11 0 0,0-18 0 0,3 5 0 0,-3-5-1 16,4 8 1-16,-4-4-1 16,2 0 0-16,2-4 1 0,-4 0-1 0,7 0 0 15,-3 0 1-15,-1-3-1 0,3-2 1 0,-6 5-1 0,5-9 1 16,-3-10-1-16,1 10 1 0,0-11 0 0,-3 20-1 0,5-20 0 15,-2-1 1-15,-1-2 0 0,-2-1 0 0,0 24-1 0,0-26 0 16,0-1 1-16,0-2 0 0,-5-2-1 0,5 31 0 0,-8-33 2 16,-8 8-1-16,13 6 1 0,-5 9 0 0,8 10-2 0,-7-16 1 0,7 16-1 0,-16-2 2 15,8-1-1-15,5 0 0 0,3 3-1 0,-5 0 1 16,-13 0-1-16,18 0 1 0,-7 8-1 0,7-8 0 0,-6 5 1 16,2 16-1-16,-4-14 1 0,8 16-1 0,0-23 0 0,-2 7 0 15,2 25 1-15,0-11-1 0,0-15 0 0,0-6 0 0,0 28 1 0,0-28-1 16,0 19-1-16,0-2 2 0,2-1-1 0,-2-16 0 0,0 5 0 0,0-5 0 0,8 22 1 15,-2-17-1-15,-2 2 0 0,-4-7 0 0,7 20 0 16,-7-20 0-16,4 0 0 0,2 5 0 0,2-1 1 0,-8-4-1 0,5 0 1 16,-5 0-1-16,8 0 1 0,-3 0-1 0,3-2 1 0,-8 2-1 0,6-7 1 15,-6 7-1-15,7-18 1 0,-3 12 0 0,3-16 0 0,-7 22-1 16,3-8 0-16,-3 8 0 0,3-20 0 0,-3 13 0 0,0-10 1 16,0 17-1-16,0-5 0 0,0 5 0 0,0-21 1 15,-6 15-1-15,-1-14 0 0,0 17 0 0,7 3 0 0,-18-5 0 16,18-3 1-16,-5 4 0 0,-13 4-1 0,18 0 0 0,0 0 1 15,-6 0-2-15,-12 0 2 0,18 17 0 0,0-17-1 0,-6 3 0 16,-2 23 1-16,6-19-1 0,-1 20-1 0,3-27 1 0,-8 16 0 16,8 9 0-16,0 0 1 0,0 1-1 0,0-26 0 0,0 24 0 15,0-1 1-15,3-3-2 0,2-13 1 0,-5-7 0 0,5 22 0 16,3-18 0-16,-2 2 1 0,1 2-1 0,-7-8 0 0,8 5 0 16,-8-5 1-16,6 5-1 0,-3-5 1 0,-3 0-1 0,7 0 0 15,-7-1 1-15,6-6-1 0,-6-11 1 0,0 18-1 0,8-3 0 16,-8-18 1-16,2 10 0 0,3-10-1 0,-5 21 0 0,0-21 0 15,3 5 1-15,1-5-2 0,-4 3 2 0,0 18-1 0,0-17 0 16,-7-8 0-16,2 18 0 0,0-15 0 0,5 22 0 0,-8-7 1 16,3 1-1-16,-3-1 0 0,2 6 0 0,6 1 0 15,-8 0 0-15,1 0 0 0,5 0 0 0,-2 7 0 0,4-7 0 16,-8 17 1-16,8-12-1 16,0 16 0-16,-2-14 0 0,2-7 0 0,0 31 0 15,0-13 0-15,0 2 0 0,0 1 0 0,0-21 0 0,2 21 0 16,3-3 0-16,2-1 1 0,-1-12-2 0,-6-5 1 0,3 7 1 15,5 0-1-15,-2-3-1 0,-3-1 2 0,-3-3-1 0,5 0-1 16,-3 0 2-16,1 0-1 0,0 0-1 0,-3 0 1 0,8-3 1 16,-8-7-1-16,2-7 0 0,3 7 1 0,-5 10-1 0,0-18 0 15,0 0 0-15,0 10 0 0,0-19 0 0,0 27 0 0,0-15 0 16,-5-5 0-16,3 12 0 0,-6-10 1 0,8 18-1 0,-3-7 0 16,0 0 1-16,1 1-1 0,-6 1-1 0,8 5 1 0,-3-3 1 15,3 0-1-15,-3 3 0 0,-5 0 0 0,8 0 0 0,0 0 0 16,-3 6 0-16,3-2 0 0,0 2 0 0,0-6 0 0,0 5-1 15,0-2 2-15,0 2-2 0,0 3 1 0,0-8 0 0,0 5 0 16,0 2 0-16,3-4 0 0,-3 2 0 0,0-5 0 0,0 9 0 16,4-4 1-16,-4 2-1 0,0-3 0 0,0-4 0 0,0 5 0 15,0-5 0-15,0 5 0 0,0-5 0 16,0 0 0-16,0 0 0 0,0 0 0 0,0 0 1 16,0 0-1-16,0 0-1 0,0 0 2 15,0 0-2-15,4 0 1 0,-4 0 0 0,0 0 0 0,0 0 0 16,0 0 0-16,0 0 0 0,0 0 0 0,0 0 0 15,0 0 0-15,0 0 0 0,0 0 0 0,0 0 0 0,0 0 0 16,0 0 1-16,0 0-2 0,0 0 1 0,0-2 1 16,0-1-2-16,0 0 1 0,0 3 0 0,0-2 1 15,3 0-2-15,-3 0 1 0,3 2 0 0,-3 0 0 0,0-1 0 16,0 1 0-16,0-3 0 0,0 0 0 0,0 3 0 0,0 0 0 16,3 0-2-16,2 0-2 0,-5 6-3 0,0-6 7 0,2 15-13 15,1-9-7-15,5 16-9 0,-5-15-3 0,-3-7 32 0,2 21-44 16,-2-21 44-16</inkml:trace>
  <inkml:trace contextRef="#ctx0" brushRef="#br1" timeOffset="173638.9004">7979 8223 40 0,'0'0'0'0,"0"0"0"0,-7 0 23 0,0 0-8 0,-14 5-7 0,14-1-1 0,7-4-7 15,-7 0 5-15,-9 0 1 0,16 0-1 0,-8 0 1 16,8 0-6-16,-2 0 6 0,2 0-1 0,0-3 0 15,0 2-1-15,0 1-4 0,0-3 4 0,0 1-1 16,7-2 0-16,0 0 0 0,-7 4-3 0,6-1 3 16,0 1 0-16,1-3 0 0,0 0 0 0,-7 3-3 0,10 0 2 15,8 0 0-15,-11 0 1 0,12 0-2 0,-19 0-1 0,7-1 2 16,16 1 0-16,-5-6-1 0,2 6 0 0,-20 0-1 0,23-2 1 16,-2 0 0-16,6 0 0 0,4 1-1 0,-31 1 0 0,27-6 1 15,-3 5-1-15,3-1 1 0,-6-1-1 0,-21 3 0 0,19-1 0 16,2-1 1-16,0-2-1 0,-4-1 0 0,-17 5 0 0,15-2 1 15,-4-5-1-15,9 2-1 0,-13-2 1 0,-7 7 0 0,8-6-3 16,-2-1-2-16,1-10-3 0,0 10-5 0,-7 7 13 0,6-22-16 16,-2 17-7-16,-1-19-9 0,-3 7-1 0,0 17 33 0,6-7-35 15,-6 7 35-15</inkml:trace>
  <inkml:trace contextRef="#ctx0" brushRef="#br1" timeOffset="174304.4996">8551 7364 51 0,'0'0'0'16,"0"26"30"-16,0 6-18 0,0-32-12 0,0 43 4 15,0 3 0-15,4-9 0 0,-4 7 0 0,0-44-4 0,3 48 4 16,3 0 1-16,4 4 0 0,7 1-1 0,-17-53-4 0,7 50 3 15,11 6-1-15,-12-2 0 0,14 1-1 0,-20-55-1 0,10 56 0 16,15-1 1-16,-19-2 0 0,19-3-1 0,-25-50 0 0,5 42 1 16,16-5-1-16,-15-7 1 0,4-10-1 0,-10-20 0 0,11 7 0 15,-3 11 0-15,-6-18 0 0,4 0 1 0,-6 0-1 16,0-2 0-16,0-18 0 0,0-3 0 0,0-12 0 16,0 35 0-16,0-44-1 0,-6-9 1 0,4-6-1 0,-20-3 0 0,22 62 1 15,-7-61-1-15,-17 4 0 0,18-1 0 16,-15 6 0-16,21 52 1 0,-6-52-2 15,-22 7 1-15,12 0-1 0,-1-2 1 0,17 47 1 0,-18-42-1 16,0 0 0-16,-1 0 0 0,0 5 1 0,19 37 0 0,-7-37-1 16,-14 5 1-16,14 6 0 0,-9 0 0 0,16 26 0 0,0-20 0 15,-7 13 1-15,4-9 0 0,3 10-1 0,0 6 0 0,0-7 0 16,0-1 1-16,3 6-1 0,4-2 0 0,-7 4 0 0,16-1 1 16,-9-2-1-16,16-1 1 0,-5 4 0 0,-18 0-1 0,20 0 0 15,1 0 1-15,2 0-1 0,-1 0 0 0,-22 0 0 0,18 0 1 16,3 0-1-16,1 0 0 0,-4 0 1 0,-18 0-1 0,21 0 1 15,1 7-1-15,-14-5 1 0,14 3-1 0,-22-5 0 0,6 8 0 16,0 11 1-16,-6-12 0 0,0 15-1 0,0-22 0 0,0 20 1 16,-16-1 0-16,8 5-1 0,-22 2 1 0,30-26-1 0,-23 24 0 15,-3 2 0-15,1-1 0 0,-6-2 0 0,31-23 0 0,-27 19 0 16,4-2 0-16,2-7 0 0,4 4 0 16,17-14 0-16,-3 6 0 0,-17 1 0 0,20 9 0 0,0-8 0 15,0-8 0-15,0 18 0 0,0 1 0 0,7 5 0 16,12 2 0-16,-19-26 0 0,7 29 1 15,21 0-1-15,-5 2 0 0,1-4 1 0,-24-27-1 0,28 26 0 16,-2-2 0-16,-3-2 1 0,5-3-1 0,-28-19 0 0,23 20 1 16,5-13-1-16,-8 15 1 0,3-18-1 0,-23-4 0 0,21 6 0 15,-14-3 0-15,16 3 0 0,-12-6 0 0,-11 0 0 0,20 0-2 16,-14 0-1-16,2 0-3 0,0 0-6 0,-8 0 12 0,2-4-17 16,1-1-7-16,-3-13-4 0,0-3 5 0,0 21 23 0,8 0-27 0,-8 0 27 0</inkml:trace>
  <inkml:trace contextRef="#ctx0" brushRef="#br1" timeOffset="174476.5356">8995 8175 8 0,'0'0'0'0,"-4"-1"2"16,-3-3-2-16,7 4 0 0,-6-3 0 0,-1-5 0 15,1 2 0-15,6-1-2 0,0 7 2 0,0-6-1 0,2 6-6 0,-2 0 7 0</inkml:trace>
  <inkml:trace contextRef="#ctx0" brushRef="#br1" timeOffset="175201.0456">9140 7988 19 0,'0'0'0'0,"0"-3"13"16,0 1 0-16,-3 2-2 0,0 0-2 15,3 0-9-15,0 0 9 0,0 0-1 16,0 0-1-16,0 0-1 0,0 0-36 0,0 0 65 0,0 0-35 0,3-1 4 15,3-4-1-15,1 0-1 0,-7 5-2 0,21-2 2 16,-14-4 0-16,10 3 0 0,-11 2 0 0,-6 1-2 0,22-3 2 0,-22 3-2 0,9-3 2 16,15 3 0-16,-18 0 0 0,-6 0-2 0,17 0 1 15,-10 0 0-15,3 6 0 0,8-2 0 0,-18-4-1 0,2 3 1 0,-2-3-1 0,4 21 0 16,-4-14 1-16,3 18 0 0,-3-25-1 0,0 18 1 16,0 5-1-16,-7 6 1 0,-9 1-1 0,16-30 0 0,-8 33 1 15,-12 1-1-15,13 1 0 0,-12-5 1 0,19-30-1 0,-7 28 1 16,-9-1 1-16,8-2-1 0,4-3 0 0,4-22-1 0,-7 22 1 0,7-22-1 0,0 19 1 15,0-3-1-15,0-10 1 0,5 20 0 0,-5-26-1 0,6 6 0 16,11 1 1-16,-10 0-1 0,-7-7 0 0,17 4 0 0,-17-4 0 0,6 0 0 16,18 3 0-16,-14-3 0 0,14 0 0 0,-24 0 0 15,20-5 0-15,-10-3 0 0,15 0 0 0,-25 8 0 0,6-8-1 0,-6 8 1 16,11-5-2-16,-5-7-1 0,-3 5-3 0,-3 7 6 0,0-6-8 16,0 6 8-16,5-7-11 0,-5 4-4 0,0 0-5 0,0 0-4 15,0 3 24-15,-19-5-22 0,13 3 6 0,-25 2-2 16,31 0 18-16</inkml:trace>
  <inkml:trace contextRef="#ctx0" brushRef="#br1" timeOffset="175501.783">8604 8957 38 0,'0'0'0'0,"0"0"20"0,0 7-7 0,0-7-13 0,8 17 7 16,13-17-2-16,-12 0 1 0,19 0-1 0,-28 0-5 0,24-3 5 16,6-2 0-16,3-19 1 0,9 3-1 0,-42 21-5 0,39-25 4 15,9-9-1-15,2 5-1 0,2-4 0 0,-52 33-2 0,55-34 3 16,-5 0-1-16,-3 2 1 0,1 1-2 16,-48 31-1-16,44-32 1 0,-4 8 0 0,-2 3-1 0,-3-1 1 15,-35 22-1-15,26-7 0 0,1-11 0 0,-11 14-1 16,-8 1-1-16,-8 3 2 0,20-2-3 0,-14 2-2 15,1 0-1-15,0 0-1 0,-7 0 7 0,5 3-9 16,0 3-3-16,-5 2-5 0,3 15-4 0,-3-23 21 0,0 5-21 16,0 17 6-16,-3-1-4 0,3-21 19 0</inkml:trace>
  <inkml:trace contextRef="#ctx0" brushRef="#br1" timeOffset="176137.3399">8997 9440 25 0,'0'0'0'0,"0"0"14"0,0 0-14 15,5-6 11-15,1 5-4 0,1 1-1 16,10 3 1-16,-17-3-7 0,7 21 7 0,17-15 0 15,-8 22 0-15,1-4-1 0,-17-24-6 0,17 21 4 16,4 7 0-16,-5-3 0 0,5 7 0 0,-21-32-4 0,17 32 3 16,-7 4 0-16,7-1 0 0,-9-2 0 0,-8-33-3 0,5 34 2 15,2-4 0-15,-1-4 1 0,2-5-2 0,-8-21-1 0,0 22 2 16,3-5-1-16,-3-14 1 0,0 6-1 0,0-9-1 0,-3 3 2 16,-5-3-1-16,2 0-1 0,-11-6 1 0,17 6-1 0,-3-22 0 15,-3-4-1-15,-18-2 1 0,17-12-1 0,7 40 1 0,-28-43-2 16,26-12 1-16,-27-8 0 0,23-5 1 0,6 68 0 0,-17-65-1 15,17 2 0-15,-3 5 1 0,3 9 0 0,0 49 0 0,0-40 0 16,0 1 0-16,0 5-1 0,7 2 1 0,-7 32 0 0,6-34 0 16,1 8 0-16,14-3 0 0,-15 3 1 0,-6 26-1 0,22-22 0 15,-6 2-1-15,4 13 2 0,-14-13-1 0,-6 20 0 16,24-5 0-16,-13-1 1 0,12 3-1 0,-15 2 0 0,-8 1 0 16,19 0 0-16,-12 0 0 0,4 0 1 0,-4 4-1 15,-7-4 0-15,9 21 0 0,-1-4 1 16,-6 5-1-16,-2-3 0 0,0-19 0 0,-7 22 0 15,1 5 0-15,-12 1 1 0,12-2-1 0,6-26 0 0,-24 21 0 16,8 0 1-16,-5-15-1 0,14 12 0 0,7-18 0 0,-24 3 0 16,18 5 0-16,-14-2 0 0,13-3 0 0,7-3 0 0,-6 0 0 15,-11 0 0-15,17 0 0 0,0 0 0 0,0 0 0 0,0-1 0 16,0 1 0-16,6 0 0 0,5 0 0 0,-11 0 0 0,20 5 0 16,-10 3 0-16,18 12 0 0,-10-14 0 0,-18-6 0 0,24 24 1 15,-3-6-1-15,7 3 2 0,-5 0-1 0,-23-21-1 0,24 24 1 16,-1 0 0-16,1 2-1 0,-3-5 1 0,-21-21-1 0,19 22 1 15,-12 1-1-15,13-17 0 0,-12 19 0 0,-8-25 0 0,10 4 0 16,6 0-1-16,-12-4-3 0,3 0-4 0,-7 0 8 0,8-4-14 16,-3-13-10-16,-2-12-10 0,-3-12 4 0,0 41 30 0,-3-53-31 15,3 53 31-15</inkml:trace>
  <inkml:trace contextRef="#ctx0" brushRef="#br1" timeOffset="176645.9514">9371 7354 29 0,'0'0'0'0,"0"0"19"16,0 0-3-16,0 7-7 0,4-2 0 0,-4-5-9 16,2 19 9-16,2-14 0 0,2 20-2 0,1-3 0 15,-7-22-7-15,7 29 6 0,14 6-2 16,-14 4 0-16,12 3-1 0,-19-42-3 0,11 47 3 15,9-5-1-15,-2 2 1 0,-9 2-1 0,-9-46-2 0,24 42 2 16,-3-7 0-16,-5 1 0 0,1-6 0 0,-17-30-2 0,10 25 1 16,11-4 0-16,-15-14 0 0,15 13 0 0,-21-20-1 0,8 0 1 15,-3 5 0-15,5-5 0 0,-3-2-1 0,-7 2 0 0,10-19 1 16,1 1-1-16,-4-6 0 0,9-5 0 0,-16 29 0 0,3-31 1 16,4-4-1-16,0-4 0 0,-3 0 0 0,-4 39 0 0,6-43 0 15,-2 4 1-15,-1 4-1 0,1 1 0 0,-4 34 0 0,2-34 0 16,3 6 0-16,-2 3 0 0,-3 2 0 0,0 23 0 0,3-17 0 15,-3 10-2-15,0-11-1 0,0 12-3 0,0 6 6 0,0-5-7 16,0 2-3-16,0 1-3 0,0 2-4 0,0 0 17 0,0 0-20 16,5 18-3-16,-5-11 1 0,5 12 7 0,-5-19 15 0,0 7-11 15,0 23 1-15,0-30 10 0</inkml:trace>
  <inkml:trace contextRef="#ctx0" brushRef="#br1" timeOffset="176953.8371">9923 7885 16 0,'0'0'0'0,"0"5"10"16,0 4 2-16,7 6-1 0,0-10 0 0,-7-5-11 0,2 6 10 15,3-3-1-15,-2-3 0 0,0 4-2 0,-3-4-7 0,4 0 6 16,2 0-1-16,-3 0-2 0,4-4-1 0,-7 4-2 0,4-17 1 16,4 8 0-16,-6-19 0 0,4 10-1 0,-6 18 0 0,8-27 1 15,-1 1-1-15,-1-6 0 0,1 7 0 0,-7 25 0 0,6-24 0 16,1 15 1-16,0-9-1 0,0 16 0 0,-7 2 0 0,0-3 0 15,6 3 0-15,-2 0 0 0,0 8 1 0,-4-8-1 0,7 24 0 16,0-6 2-16,2 3-1 0,1 0 1 0,-10-21-2 0,7 28 2 16,3-2 0-16,-3-1 0 0,-1 1 0 0,-6-26-2 15,12 24 2-15,-3-3-1 0,-2-3-1 0,3-11 0 0,-10-7 0 0,7 20 1 16,-1-15-1-16,2-2-2 0,-1-3-1 0,-7 0 3 0,7 0-6 16,-1-2-2-16,0-4-5 15,1-17-6-15,-7 23 19 0,4-25-23 0,-1-5 0 16,-3-8 5-16,-7 1-1 0,7 37 19 0,0 0 0 0</inkml:trace>
  <inkml:trace contextRef="#ctx0" brushRef="#br1" timeOffset="177073.5204">10051 7432 49 0,'0'0'0'15,"-3"0"16"-15,0 5-25 0,-4-5-10 0,7 0 19 0,-20 0-33 0,20 0 33 0</inkml:trace>
  <inkml:trace contextRef="#ctx0" brushRef="#br1" timeOffset="185248.7576">25648 9179 10 0,'0'0'0'0,"-6"0"4"15,-12 0-1-15,12 0 0 0,-1 0 0 16,7 0-3-16,-21 0 5 0,18-1 0 0,-3 1 0 0,-15 0-1 16,21 0-4-16,0 0 4 15,-3 0-1-15,-4 0-1 0,4 3-1 0,3-3-1 0,-4 0 1 16,-3 5-1-16,7-5 1 0,0 0-1 0,0 0 0 0,-3 0 0 15,3 0 1-15,-4 0-1 0,4 0 0 0,0 0 0 0,0 0 0 16,0 0 0-16,-7 0 0 0,7 0 0 0,0 0 0 0,0 0 0 16,0 0 1-16,-2 0-1 0,2 0 1 0,0 0-1 0,-4 0 2 15,4 0 0-15,-8 0 1 0,5 0 1 0,3 0-4 0,-3 0 3 16,-3 0 1-16,-1 0 0 0,4 0 1 0,3 0-5 0,-4 0 4 16,-1 0 2-16,0 0 0 0,1-3-1 0,4 3-5 0,-4-4 6 15,-1-3-1-15,-3 0-1 0,4-1 0 0,4 8-4 0,-2-5 3 16,-5-3 0-16,3 0 0 0,4-2-2 15,0 10-1-15,-3-8 2 0,3 1 0 0,0-2-1 0,0 4 0 0,0 5-1 16,0-8 1-16,0 2-1 0,0-9 0 0,0 9 1 0,0 6-1 16,7-18 0-16,0 10 0 0,-1-11 1 0,2 2-1 15,-8 17 0-15,5-22 0 0,3 1 0 0,-3-1 1 16,7 0 1-16,-12 22-2 0,16-22 1 0,-13 0 0 16,5 5-1-16,12-4 1 0,-20 21-1 0,7-10 0 0,10-10 0 15,-8 13 0-15,16 2 0 0,-25 5 0 0,5-3 0 16,14 3 0-16,-13 4 0 0,14 13 0 0,-20-17 0 0,7 21 0 15,11 6-1-15,-8 4 0 0,6 8-1 0,-16-39 2 0,8 43-1 16,1 4 2-16,-2 1-1 0,-1 6 0 0,-6-54 0 0,5 48 0 16,-5 5 0-16,0-7 0 0,0 2 0 0,0-48 0 0,-9 45 1 15,-7-3-1-15,10 6 0 0,-14-6 1 0,20-42-1 0,-7 47 0 16,-21-5 1-16,8 1-1 0,0-4 0 0,20-39 0 0,-23 29 1 16,-1-3-1-16,3-8 1 0,1-8-1 0,20-10 0 0,-20 20 0 15,1-15-1-15,1-1 1 0,10 0 0 0,8-4 0 0,-20 0-1 0,20 0 1 16,-6 0-3-16,-3-4 0 0,4-13 0 0,5 17 3 0,-8-11-3 15,8 11 3-15,-5-24-3 0,1 3 1 0,4-2 0 0,0 23 2 0,0-23-1 16,0 4 1-16,7-5-1 0,-1 3 1 0,-6 21 0 0,7-18 0 16,-7 18 0-16,11-22 0 0,-5 14 0 0,14-13 0 15,-16 16 0-15,-4 5 0 0,17-7 0 0,-12 2 0 0,7-4 0 0,4 6 0 16,-16 3 0-16,3 0 1 0,5 0-1 16,-2 8 1-16,-6-8-1 0,11 16 1 0,-11-16-1 0,5 8 1 15,7 18 0-15,-10-4 0 0,-2-22-1 0,11 15 1 0,-11-15-1 0,10 21 0 16,-2-15 1-16,1 17-1 0,-2-17 1 0,-7-6-1 0,11 21 0 15,-6-16 0-15,0 3-1 0,1 15-1 0,-6-23 2 0,10 3-6 16,0 4-7-16,11 0-9 0,-14-7-9 0,-7 0 31 0,7 0-29 16,9-7-1-16,-16 7 30 0</inkml:trace>
  <inkml:trace contextRef="#ctx0" brushRef="#br1" timeOffset="185648.0551">25908 9264 39 0,'0'0'0'0,"-7"9"19"15,7-9-19-15,-16 19 10 16,13-1-4-16,-4-1 0 0,0-10 1 0,7-7-7 0,-3 20 7 0,-5-14 1 0,8 13-1 16,0-13-1-16,0-6-6 0,5 28 4 15,-2-21-1-15,0 20-1 0,8-9 0 0,-11-18-2 0,16 19 2 16,-10 0 1-16,16-12-1 0,-14 16 1 0,-8-23-3 0,25 6 2 15,-7-1 0-15,5 3-1 0,-3-3 0 0,-20-5-1 0,21 0 1 16,-1 0 0-16,0 0-1 0,3-8 0 0,-23 8 0 0,22-8 1 16,-2-18 0-16,-1 10-1 0,-8-5 1 0,-11 21-1 0,20-26 0 15,-10 0 0-15,7-3 1 0,-10-3-1 0,-7 32 0 0,4-31 0 16,1 0 0-16,0 1 1 0,-1 1-1 0,-4 29 0 0,0-31 0 16,0 1 1-16,-22 2-1 0,17 1 0 0,5 27 0 0,-21-24 0 15,-1 2 1-15,0-1-1 0,-5 5 0 0,27 18 0 0,-25-20 1 16,-8 14 0-16,3-2 0 0,-1 3 0 0,31 5-1 0,-28-2 0 15,2 2 0-15,2 0 0 0,-4 4 0 0,28-4 0 0,-22 6-1 16,0 18-1-16,3-17-2 0,12 20-3 16,7-27 7-16,-18 21-12 0,15 7-10 0,3-1-14 0,-6-6 1 15,6-21 35-15,0 24-34 0,0-24 34 0</inkml:trace>
  <inkml:trace contextRef="#ctx0" brushRef="#br1" timeOffset="186618.0914">27070 8035 30 0,'0'0'0'15,"0"-6"19"-15,0 2-3 0,0 4-16 0,-2-5 12 16,-1-4-2-16,3 4-1 0,-4-1 0 0,4 6-9 0,-7-5 9 15,7-2-1-15,0 1-2 0,0 1-1 0,0 5-5 0,0-3 4 16,0 1-1-16,2 0 0 0,3 2 0 0,-5 0-3 0,7 0 2 16,0-3 1-16,2 3-1 0,-2 0 0 0,-7 0-2 0,21-3 2 15,-16 0-1-15,14 3 1 0,-13-1-2 0,-6 1 0 0,24-3 1 16,-8 3 0-16,2-3-1 0,3 2 0 0,-21 1 0 0,18-3 1 16,1 3-2-16,1-3 1 0,-3 3 1 0,-17 0-1 0,17 0-1 15,-7 0 1-15,10 0 0 0,-13 0-2 0,-7 0 2 0,21 0-2 16,-16 0-2-16,6 0-1 0,6 0-2 0,-17 0 7 0,3-2-9 15,4 2-3-15,-1 0-5 0,-6 0-7 0,0 0 24 16,3-2-28-16,-3-1 4 0,-3 1-3 0,3 2 27 0</inkml:trace>
  <inkml:trace contextRef="#ctx0" brushRef="#br1" timeOffset="187016.8814">27070 7635 28 0,'0'0'0'16,"0"-4"22"-16,0-3-5 0,0 2-8 0,0 5-9 0,0-3 6 16,8 1 1-16,-2-1 0 0,1-2 1 0,-7 5-8 0,8-3 7 15,8 3-1-15,-10 0-1 0,4 0-2 0,-10 0-3 0,17 0 2 16,-9 3-1-16,12 2 1 0,-14 0-1 0,-6-5-1 0,21 3 1 15,-15 5 0-15,12-3 1 0,-11 3-1 0,-7-8-1 0,9 5 1 16,1 3 0-16,-2-3 0 0,-5 4 0 0,-3-9-1 16,6 4 1-16,2 2 1 0,-2-1-1 0,-2-1 1 15,-4-4-2-15,3 0 1 0,-3 0-1 0,6 0 1 0,-6 0 0 16,0 0-1-16,3 0 0 0,1 4 1 16,-4-4 0-16,5 0-1 0,-5 0 0 0,3 0 0 15,-3 0 0-15,2 0 0 0,3 0 1 0,-5 0-1 0,0 0 0 16,0 0 0-16,3 0 1 0,-3 0-1 0,0 0 0 0,3 0 0 15,-3-2 0-15,0 0-1 0,0 2 1 0,2-1-2 16,-2-2-1-16,0 3-1 0,4-2-2 0,-4 2 6 0,5-3-7 16,-5 0-5-16,3 3-6 0,0 0-8 0,-3 0 26 0,0-3-29 15,0 1 5-15,0 0 3 0,0 2 21 0</inkml:trace>
  <inkml:trace contextRef="#ctx0" brushRef="#br1" timeOffset="192615.4687">27827 7458 12 0,'0'0'0'16,"-3"-11"7"-16,-2-12 0 0,5 23-7 0,-6-21 9 15,-1 3 1-15,0 10-1 0,1-15 1 0,6 23-10 0,-8-6 9 16,2-10-2-16,0 8 0 0,6-3-2 0,0 11-5 0,0-6 4 15,0-2 0-15,0 1-1 0,0 0 0 0,0 7-3 0,0-6 3 16,0 6-1-16,3 0 1 0,3 0-1 0,-6 0-2 0,3 0 2 16,1 0 0-16,4 6 0 0,-6 15 0 0,-2-21-2 0,7 5 1 15,0 16 0-15,-1-5 0 0,2 2 0 0,-8-18-1 0,7 19 1 16,-4 2 0-16,3 0 0 0,1-3 0 0,-7-18-1 0,8 23 1 16,-2 1 0-16,1 0 0 0,-2 3 0 0,-5-27-1 0,9 25 0 15,-4 2 1-15,3 2-1 0,-2 0 1 0,-6-29-1 0,7 27 0 16,1-1 0-16,-2-5 1 0,1 2-1 15,-7-23 0-15,5 19 0 0,4 0 0 0,-4-1 0 0,3-13 1 16,-8-5-1-16,6 25 0 0,5-5 0 0,6-15 0 16,-15 12 0-16,-2-17 0 0,7 7 0 0,1-5 0 15,-1 3 0-15,-1 2 1 0,-6-7-1 0,6 3 0 16,5 1 0-16,-4-4 0 0,2 0 1 0,-9 0-1 0,7 0 0 16,1 0 0-16,2-2 0 0,-5-3 1 0,-5 5-1 0,9-12 0 15,-3-5 0-15,1-3 0 0,2 0 1 0,-9 20-1 0,12-20 0 16,-7-2 0-16,3 2 0 0,2-5 1 0,-10 25-1 0,7-21 0 15,-1-2 0-15,1-2 1 0,-1 1-1 0,-6 24 0 0,8-23 0 16,-1-8 0-16,-5 5 1 0,6-4-1 0,-8 30 0 0,5-27 0 16,4 2-1-16,-3-2 1 0,1 1-1 0,-7 26 1 0,7-27 0 15,-5 1 1-15,1-2-1 0,2 8 0 0,-5 20 0 0,4-23 0 16,-2 4 0-16,1 9 0 0,-3-14 1 0,0 24-1 0,4-2 0 16,0-4 0-16,-4-1 0 0,3 2 0 0,-3 5 0 0,2-2 0 15,-2-2 0-15,0 3 0 0,0 1 0 0,0 0 0 0,0 0 0 16,-2 7 0-16,-1-2 0 0,3-5 0 0,-8 7 0 15,5-1 1-15,1 2-1 0,-7 7 0 16,9-15 0-16,-3 6 0 0,-3 12 0 0,-1-13 0 0,1 15 0 16,6-20 0-16,-7 19 0 0,0-13 0 15,-13 23 0-15,15-8 0 0,5-21 0 0,-5 24 0 16,-12-4 0-16,10 5 0 0,2 3 1 0,5-28-1 0,-18 27 1 16,9-1 0-16,4 3-1 0,-12 0 0 0,17-29 0 0,-3 29 0 15,-14 2 0-15,10-2 0 0,-14 0 0 0,21-29 0 0,-7 32 0 16,-11-3 0-16,16-2 0 0,-14 5 0 0,16-32 0 0,-9 23 0 15,4 4 0-15,-2-7 0 0,0-12 0 0,7-8 0 0,-7 23 0 16,0-16 1-16,1 0-1 0,3-1 0 0,3-6 0 0,-5 7-1 16,3-7 1-16,2 0 0 0,0 0 0 0,0 0 1 15,0 0-1-15,0-5 0 0,0 5 0 0,-8-5 0 16,8-2 0-16,-4 0 0 0,4-14 0 0,0 21 0 0,-3-5 0 16,3-16 0-16,0 2 1 0,-6 3-2 0,6 16 1 0,0-21 0 15,-3 1 0-15,3-2 0 0,-4 4 1 0,4 18-1 0,0-21 0 16,-6 13-1-16,2-10 2 0,4 12-2 15,0 6 1-15,0-8-2 0,0 6-3 0,0 0-7 0,0 2-10 16,0 0 22-16,4 2-40 0,15 25-17 0,-19-27 57 0</inkml:trace>
  <inkml:trace contextRef="#ctx0" brushRef="#br1" timeOffset="193415.8629">28632 7661 15 0,'0'0'0'16,"-15"0"8"-16,7 0 2 0,8 0-10 0,-23 6 9 16,20-2 1-16,-6-1-1 0,4-3 0 0,5 0-9 0,-4 6 9 0,4-6-9 0,-7 0 8 15,5 0-1-15,-2 0-1 0,4 0-6 0,0 0 5 0,0 0-10 0,0 0 14 16,0 0-5-16,0 0-2 0,0 0-17 0,0 0 33 15,0 0-15-15,0 0-1 0,0 5 0 16,0-5-2-16,6 0 1 0,-6 0-1 0,3 3 2 0,5-3-1 0,-3 0 0 0,-5 0-1 0,19 5 0 16,-19-5 0-16,6 0 0 0,14 0 1 15,-13 5-1-15,-7-5 0 0,18 0 0 0,-18 0 0 0,16 0 1 16,-10 2-1-16,21-2 0 0,-27 0 0 0,7 0 0 0,-7 0 0 0,21 0 0 16,-15 6 0-16,15-6 0 0,-21 0 0 0,6 5 0 0,-6-5 0 0,12 3 0 15,-7-3 1-15,6 6-1 0,-11-6 0 0,6 0 0 0,-6 0 0 0,8 5 0 16,-5-3 0-16,0-2 1 0,-3 0-1 0,0 5 0 0,0-5 0 0,4 5 0 15,-1-5 0-15,-3 0 0 0,0 0 1 0,0 0-1 0,0 0 0 16,-7 0 1-16,4-2-1 0,3 2 0 0,-7-8 0 0,7 8 0 0,-8-5 0 16,-7-3 0-16,12 0 0 0,-18 1 1 0,21 7-1 0,-7-6 0 15,-13-2 0-15,12 0 0 0,-15 2 0 0,23 6 0 0,-7-7 0 16,-16 0 1-16,15 7-1 0,-11-7 0 0,19 7 0 0,-8-3 0 16,-12 1 0-16,17 2 0 0,3 0 0 0,-6 0 0 0,6 0 0 0,-5 0 0 15,3 0 0-15,-6 0 0 0,8 0 0 0,0 0 0 0,-6 5 0 16,6 2 1-16,0-7-1 0,0 1 0 0,0-1 0 0,0 0 0 15,0 0-1-15,2 0 2 0,2 6-1 0,-4-6 0 16,8 0 0-16,-1 5 0 0,-4-3 0 0,3-2 0 16,-6 0 0-16,11 6-1 0,6-6 0 15,-12 0-2-15,-5 0 3 0,22 0-5 0,-22 0 5 0,9 0-11 16,12 5-5-16,-15-1-9 0,16-4-5 0,-22 0 30 0,0 0-28 0,6 0 9 0,-6 0 19 0</inkml:trace>
  <inkml:trace contextRef="#ctx0" brushRef="#br1" timeOffset="194488.8724">29181 7285 8 0,'0'0'0'0,"0"7"2"0,0 20 0 15,0-4 0-15,0-23-2 0,0 27 4 16,0-6 0-16,-3 4 2 0,3 3 0 0,0-28-6 0,0 28 6 16,0 2 0-16,0 4-1 0,0 5-1 0,0-39-4 0,0 34 4 15,0 5 0-15,0 0-1 0,0-3 0 0,0-36-3 0,0 34 2 16,-3 0 1-16,3-3-1 0,0-2 1 0,0-29-3 0,0 32 2 15,0-10 1-15,0 1 0 0,-7-7-1 0,7-16-2 0,0 7 3 16,0 13-1-16,-4-16-1 0,4 2 1 0,0-6-2 0,0 3 1 16,0 2 1-16,0-5-1 0,0-3 0 0,0 3-1 0,0-5 0 15,0-14 1-15,0 12-1 0,0-9 1 0,0 16-1 0,0-19 0 16,0-1 0-16,0-2 1 0,0 1-1 0,0 21 0 0,4-26 0 16,-4 4 0-16,0-1 0 0,4-1 1 0,-4 24-1 0,0-21 0 15,3-5 0-15,-3 2 0 0,3 1 0 0,-3 23 0 0,3-24 0 16,-3-3 0-16,0 0 0 0,4 2 0 0,-4 25 0 15,4-28 1-15,-4 3-1 0,0-1 0 16,4-3 0-16,-4 29 0 0,2-29-1 0,-2 0 2 0,3-3-1 16,1 3 0-16,-4 29 0 0,4-26 0 0,-1 0 0 15,-1 5 1-15,2-3 0 0,-4 24-1 0,0-16 1 16,5-5 0-16,-2 5 0 0,-1-2 0 0,-2 18-1 0,4-8 1 16,0-13-1-16,2 15 1 0,1-13-1 0,-7 19 0 0,8-5 1 15,-3 1-1-15,3-7 1 0,-3 5-1 0,-5 6 0 0,9-7 0 16,1 2 1-16,6 2-1 0,-12 0 1 0,-4 3-1 0,9 0 1 15,8 6 0-15,-9-1-1 0,-1 13 1 0,-7-18-1 0,16 7 0 16,-9 15 0-16,3-17 0 0,-1 22 1 0,-9-27-1 0,19 4 0 16,-16 23 0-16,0-19 1 0,-1 19-1 0,-2-27 0 0,4 5 0 15,-4 21 1-15,0-19-1 0,0 17 1 0,0-24-1 0,-4 6 0 16,2 12 0-16,-4-10 1 0,-13-2-1 0,19-6 0 0,-5 7 0 16,-12-1 0-16,13-1 0 0,-17-5-1 0,21 0 1 0,-5 0 0 15,-17 0 0-15,17 0-1 0,-16-3 0 0,21 3 1 0,-3-2-1 16,-4-1 1-16,-1 0-1 0,2 1 1 0,6 2 0 0,-3 0-1 15,-5 0 1-15,8 3 0 0,0 4 0 0,0-7 0 16,0 19 0-16,0-14-1 0,0 17 1 16,0-18 0-16,0-4 0 0,0 25 0 0,0-7 0 15,0 0 1-15,4 1-1 0,-4-19 0 0,7 20 1 16,-5-1-1-16,7-1 1 0,1 1 0 0,-10-19-1 0,16 20 0 16,-8-1 1-16,1-3 0 0,9-8 0 0,-18-8-1 0,5 26 1 15,16-6-1-15,-14-16 1 0,9 17-1 0,-16-21 0 0,7 6 1 16,1 1-1-16,7 11 1 0,-11-16-1 0,-4-2 0 0,8 7-1 15,-2-2 0-15,1 3-4 0,-1-3-5 0,-6-5 10 0,7 3-19 16,1-3-10-16,-1 0 1 0,-4-3-7 0,-3 3 35 0,0 0 0 0</inkml:trace>
  <inkml:trace contextRef="#ctx0" brushRef="#br1" timeOffset="194888.6154">29589 7657 35 0,'0'0'0'0,"0"-4"17"15,0-2-6-15,0 2-6 0,0 4-5 0,0-8 4 16,2 2 1-16,2 1 0 0,3 0 1 0,-7 5-6 0,2-3 6 16,2 1-3-16,4 2-1 0,-2 0 0 0,-6 0-2 0,4 0 0 15,-1 0 1-15,1 0 0 0,-4 5 0 0,0-5-1 0,0 8 1 16,0 10 0-16,0-16 1 0,0 8-1 0,0-10-1 0,-7 17 1 15,3-9-1-15,-2 10 1 0,-2-10 0 0,8-8-1 0,-19 24 1 16,16-16 0-16,-6 13 0 0,4-14 0 0,5-7-1 0,-7 22 2 16,0-17-2-16,1 21 1 0,-3-18 0 0,9-8-1 0,-5 21 0 15,1-13 0-15,0 11 0 0,4-14 1 0,0-5-1 0,0 5 0 16,0 14 0-16,0-19 0 0,4 5 1 0,-4-5-1 0,7 0 0 16,-1 0 0-16,2 0 1 0,2 0 0 0,-10 0-1 0,9 0 1 15,-2 0 0-15,3 0 0 0,7 3 0 0,-17-3-1 0,8 0 0 16,2 5 1-16,7-5-1 0,-13 0 0 0,-4 0 0 0,5 6 0 15,6-3 0-15,-5 1 0 16,2 2-1-16,-8-6 1 0,6 2-3 0,1 3-4 0,-1-5-3 16,-3 5-6-16,-3-5 16 0,5 4-24 0,-5 2-1 15,0-6 4-15,-8 4-1 0,8-4 22 0,0 0 0 0</inkml:trace>
  <inkml:trace contextRef="#ctx0" brushRef="#br1" timeOffset="195642.4528">28843 8360 15 0,'0'0'0'0,"0"-17"9"16,0-1 3-16,-7 0 1 0,7 18-13 0,0-8 13 15,-4-1 0-15,4 2-2 0,0-2-1 0,0 2-1 0,0 7-9 0,0-5 7 16,0-4 0-16,0 4-3 0,4-3 0 0,-4 8-4 0,7-5 4 16,-1-2-1-16,12 2-1 0,-11 1 1 0,-7 4-3 0,27-4 2 15,-10 3-1-15,2-2 1 0,2 0-1 0,-21 3-1 0,24 0 1 16,-5 0 0-16,6-1-1 0,-25 1 0 0,27 0 0 0,-27 0 0 0,23 0 0 15,4 0 1-15,2 0-1 0,-2 0 0 0,-27 0 0 0,30-6 0 16,-4 6 0-16,1 0 0 0,3-2 0 0,-30 2 0 0,28 0 0 16,2 0 0-16,-5-2 0 0,-25 2 0 0,26-2 0 0,-26 2 0 0,27-1 0 15,1-6 0-15,3 2 0 0,-8 2 1 0,-23 3-1 0,26-7 0 16,-1 5 0-16,-5-1 0 0,0-2 0 0,-20 5 0 0,8-1 0 16,16-1 0-16,-18 2-1 0,13 0 1 0,-19 0 0 0,9 0 0 31,-4 0 0-31,12 0-1 0,-9 0-1 0,-8 0 2 0,6 0-2 15,1 0-2-15,-1 0-1 0,2 3-3 0,-8-3 8 0,6 8-12 16,-6-4-5-16,3 3-6 0,1-1-5 16,-4-6 28-16,0 7-21 0,0-2-3 0,0-5 24 0</inkml:trace>
  <inkml:trace contextRef="#ctx0" brushRef="#br1" timeOffset="196329.6733">29067 8759 29 0,'0'0'0'0,"0"0"16"0,0 0-16 0,0 0 10 16,0 6-4-16,0 15-3 0,0-3 1 0,0-18-4 15,0 24 5-15,0 0 1 0,0 2 1 0,0 2-2 0,0-28-5 16,4 32 5-16,-4-1-3 0,0 4 0 16,0-3 0-16,0-32-2 0,0 36 0 15,2-6 2-15,-2-1-2 0,0-3 1 0,0-26-1 0,0 22 1 16,0-2 0-16,0-1 0 0,-6-14-1 0,6-5 0 0,-4 21 1 16,0-21-1-16,-2 3 1 0,3-3-1 0,3 0 0 0,-4 0 0 15,-2 0 1-15,6-9-1 0,-3-14 0 0,3 23 0 0,0-23 0 16,-4-1 0-16,4-5 1 0,0 0-1 0,0 29 0 0,-5-38 0 15,5 2 0-15,0 0 0 0,0-4 0 0,0 40 0 0,0-37 1 16,0 0-1-16,0 6 1 0,0-3-1 0,0 34 0 0,0-27 0 16,5-2 1-16,-1-2-1 0,-1 2 0 0,-3 29 0 0,6-32 0 15,1 5 0-15,-1 1 0 0,2 2 1 0,-8 24-1 0,9-24 0 16,13-2 0-16,-17 5 1 0,16 0-1 0,-21 21 0 0,8-21 1 16,10 5-1-16,-6 11 0 0,7-16 1 0,-19 21-1 0,17-2 0 15,0-6 1-15,4 1-1 0,2 5 0 0,-23 2 0 0,22 0 0 16,0 0 0-16,-1 2 0 0,0 5 0 0,-21-7 0 15,16 22 0-15,1-13 0 0,-10 9 0 16,14 3 0-16,-21-21 0 0,2 6 0 0,6 20 1 0,-5-7-1 16,-3-1 0-16,0-18 0 0,0 19 0 15,0-2 1-15,-3 5-1 0,-19-6 1 0,22-16-1 0,-5 21 0 16,-16-3 1-16,0-11-1 0,4 15 0 0,17-22 0 0,-19 6 1 16,-1 0-1-16,13-5 0 0,-18-1 0 0,25 0 0 0,-3 0 0 15,-3-1 0-15,2-5 0 0,-3-1 1 0,7 7-1 0,-3-6-1 16,0-3 1-16,3-1 0 0,0 5 0 0,0 5 0 0,0-8 0 15,0 5 0-15,0 2 0 0,6 1 0 0,-6 0 0 0,0 0 0 16,7 4 0-16,-7 4 0 0,4-3 1 0,-4-5-1 0,4 24 0 16,1-20 1-16,3 23-1 0,-3-8 1 0,-5-19-1 0,9 18 1 15,-4-2-1-15,6 4 1 0,7-3 0 0,-18-17-1 0,5 17 0 16,12-10 0-16,-9 18 0 0,2-8-1 0,-10-17 1 0,6 7 0 16,5 14 0-16,6-18-1 0,-12 16-3 0,-5-19 4 0,22 4-9 15,-17 2-8-15,17 1-10 0,-19-2-2 0,-3-5 29 0,0 0-30 16,0 0 30-16</inkml:trace>
  <inkml:trace contextRef="#ctx0" brushRef="#br1" timeOffset="196691.8218">29613 9063 32 0,'0'0'0'16,"-9"0"21"-16,9 0-6 0,0 0-15 0,0 0 8 15,0 0-3-15,0-1-1 0,4-2 2 0,-4 3-6 0,5-5 7 16,-5-2-1-16,3-4-2 0,0-6-1 0,-3 17-3 0,3-5 1 16,1-16 0-16,3 14 0 0,-2-15-1 0,-5 22 0 0,5-10 0 15,-1-9 1-15,1 12-1 0,-5 2 1 0,0 5-1 0,8-8 0 16,-8 6 1-16,3 2 0 0,-3 0-1 0,0 0 0 0,0 5 1 16,0 12 0-16,0 0 0 0,0 0 0 0,0-17-1 0,0 25 2 15,-3 0-1-15,3 3 0 0,0-3 0 0,0-25-1 0,-8 27 1 16,8-2 1-16,0-1-1 0,-3 0 1 0,3-24-2 15,0 22 3-15,-2 2-1 0,-7-6 0 0,9-10 0 16,0-8-2-16,0 20 2 16,0-13-1-16,0-2 0 0,0 15 0 0,0-20-1 0,-3 0 0 15,3 3 1-15,0 1-1 0,0-4 1 0,0 0-1 0,0 0 0 16,0 0 1-16,0-6-1 0,3-1 0 0,-3 7 0 0,0-4 0 16,0-4-2-16,0 3-3 0,0-5-6 0,0 10 11 0,5-8-18 15,-1-12-14-15,-4-5-4 0,0-2-5 0,0 27 41 0,0 0 0 0</inkml:trace>
  <inkml:trace contextRef="#ctx0" brushRef="#br1" timeOffset="199273.2895">30192 6860 33 0,'0'0'0'0,"-4"-5"27"16,-4 5-8-16,-10 0-10 0,18 0-3 0,0 0-6 0,-9 6 4 16,4-2 0-16,1-1 1 0,-3 3-1 0,7-6-4 0,-3 4 4 15,-4-4-2-15,3 4 0 0,4 1 0 0,0-5-2 16,0 5 1-16,0-2-1 0,0 2 1 0,-4 1 0 15,4-6-1-15,0 1 2 0,0 7 0 0,-5-8 0 0,5 3 0 16,0-3-2-16,-3 3 2 16,-2 4 1-16,0 10-1 0,-4-17 0 0,9 0-2 0,-16 18 2 15,16-13 0-15,-20 11 0 0,17-10-1 0,3-6-1 0,-8 21 2 16,-11-14-1-16,15 17 1 0,-3-16-1 0,7-8-1 0,-6 29 1 16,-2-11-1-16,2 5 1 0,-1 2 0 0,7-25-1 0,-6 24 0 15,-2 4 1-15,4-1-1 0,2 2 0 0,2-29 0 0,0 29 1 16,0 2-1-16,0 3 0 0,0 1 0 0,0-35 0 0,0 38 0 15,0 0 1-15,0-1-1 0,2 3 0 0,-2-40 0 0,9 40 0 16,-4-1 1-16,3 0-1 0,1-2 0 0,-9-37 0 0,17 37 0 16,-9-3 0-16,-3 0 0 0,13 0 0 0,-18-34 0 0,7 30 1 15,13-4-1-15,-13-5 0 0,11 1 0 0,-18-22 0 0,5 19 1 16,3 1 0-16,-3 1-1 0,16-14 0 0,-21-7 0 0,0 27 0 16,8-11 0-16,1-8 0 0,-1 19 1 0,-8-27-1 0,10 5 0 15,-7 18 0-15,7-18 0 0,-3 11 0 0,-7-16 0 0,7 7 1 16,0 0-1-16,-5 13 0 0,1-15 0 0,-3-5 0 15,4 7 1-15,1-1-1 16,-2-1 0-16,-1 1 0 0,-2-6 0 0,3 3 1 0,5 4-1 16,-8-1 0-16,2 0 0 0,-2-6 0 0,4 1 1 15,0-1-1-15,-4 6 0 0,4-6 0 0,-4 0 0 0,0 5 1 16,0-5-1-16,0 0 0 0,0 0 0 0,0 0 0 16,0 0 0-16,-4-5 1 0,-4-1-1 0,8 6 0 0,-2-7 1 15,-1-9-1-15,-5 10 0 0,3-14 0 0,5 20 0 0,-5-10 0 16,-2-14 0-16,1 5 1 0,-1 1-1 0,7 18 0 0,-6-22 0 15,-11 5 0-15,17-7 1 0,-8 2-2 0,8 22 1 0,-5-21 1 16,-4-4-1-16,4 1 0 0,-3 5 0 0,8 19 0 0,-6-22 0 16,-1 2 0-16,-9-2 0 0,16 4 1 0,0 18-1 0,-7-16-1 15,-1-5 2-15,1 7-1 0,1-9 0 0,6 23 0 0,-4-18 0 16,-2-2 0-16,3-5 0 0,-5 1 0 0,8 24 0 0,-6-21 0 16,3-2 0-16,-1-2 0 0,0-9 0 0,4 34 0 0,-5-28 0 15,0-4 0-15,5 3 0 0,0 3 0 0,0 26 0 16,0-24 0-16,0-2 0 0,0 5 0 0,0 0 0 15,0 21 0-15,0-21 0 0,0 2 0 16,0-3 0-16,0 2 0 0,0 20 0 0,0-21 1 0,0 6-2 16,0-4 1-16,5 1 0 0,-5 18 0 0,0-19 1 15,3-3-1-15,-1 2 0 0,-2-4 0 0,0 24 0 0,0-18 0 16,4-3 0-16,-4 5 0 0,4-5 0 0,-4 21 0 0,3-18 0 16,-3 9 0-16,0-13 0 0,3 15 0 0,-3 7 0 15,3-18-1-15,-3 10 2 0,4-7-1 0,0 8 0 0,-4 7 0 0,0-7 0 16,6-3 0-16,-3 4 0 0,1 1 0 0,-4 5 0 0,6-6 0 15,-3-1 0-15,6 2 0 0,-6 2 0 0,-3 3 0 0,7-5 0 16,-4 0-1-16,2 3-1 0,3 0-2 0,-8 2 4 0,4-3-5 16,2 3-3-16,1 0-2 0,-1 5-3 0,-6-5 13 0,7 7-20 15,1 1-10-15,-6-3-5 0,3 2-7 0,-5-7 42 0,0 0 0 0</inkml:trace>
  <inkml:trace contextRef="#ctx0" brushRef="#br1" timeOffset="200379.1678">30419 7142 30 0,'0'0'0'0,"3"0"15"0,3-2-3 0,-6 2-12 0,21-3 10 16,-12 3-2-16,16-3 0 0,-18 3 0 0,-7 0-8 0,26-2 7 16,-9-3-2-16,8 2 0 0,-6 0-2 0,-19 3-3 0,25 0 3 15,2 0-2-15,-4 0 0 0,7 0 0 0,-30 0-1 0,21 6 1 16,2-6-1-16,2 0 1 0,-5 0-1 0,-20 0 0 0,19-3 1 16,-1 3-1-16,-11-3 1 0,13 2-1 0,-20 1 0 0,7-5 1 15,-1 0-1-15,6 2 0 0,-7 2 1 0,-5 1-1 16,8-6 0-16,-5 3 0 0,-1 0-1 15,2 1 0-15,-4 2 1 0,4-3-3 0,0 0-2 0,-1 3-4 16,-3 0-2-16,0 0 11 0,0 6-16 16,0-3-5-16,0 2 1 0,-7 1 4 0,7-6 16 0,-8 4-19 0,8-4 19 0</inkml:trace>
  <inkml:trace contextRef="#ctx0" brushRef="#br1" timeOffset="200650.0725">30655 7232 20 0,'0'0'0'15,"0"0"10"-15,0 0 3 0,-3 6-1 0,3-1 0 0,0-5-12 0,-2 2 11 16,2 6-1-16,0-3-1 0,-8 16-2 0,8-21-7 0,0 6 6 16,0 20-1-16,0-3 0 0,0-3-2 0,0-20-3 0,0 25 4 15,0 4-1-15,0-5-1 0,0 2 0 0,0-26-2 16,4 21 1-16,0 6 0 0,-4-6 0 0,2 0-1 0,-2-21 0 15,3 26 1-15,-3-10-1 0,8 5 0 16,-5-3 0-16,-3-18 0 0,2 6-1 16,2 16-2-16,1-15-2 0,0 15-2 0,-5-22 7 0,4 4-12 15,3 4-6-15,-4-3-6 0,0 0-1 0,-3-5 25 0,0 0-22 0,0 0 1 0,0 0 21 0</inkml:trace>
  <inkml:trace contextRef="#ctx0" brushRef="#br1" timeOffset="201097.8523">30494 7943 16 0,'0'0'0'0,"0"-5"14"0,0 5-14 0,0-9 13 16,0-9 1-16,0 18-2 0,5-7-2 0,-5 7-10 0,8-5 9 15,13-4-1-15,-12 4-2 0,12-3 0 0,-21 8-6 0,19-6 5 16,6-1-1-16,-6 1-2 0,10-3 0 0,-29 9-2 0,27-11 2 16,-5-6-1-16,5 12 0 0,-6-5-1 0,-21 10 0 0,24-18 1 15,-1 12-1-15,-2-1 1 0,2-2-1 0,-23 9 0 0,22-10 0 16,-6 4 1-16,4-1-1 0,-9 4 0 0,-11 3 0 0,19 0-1 16,-11-3 1-16,1 3-3 0,-1 0 0 0,-8 0 3 0,6 0-6 15,5 0-1-15,-6 3-2 0,4 6-4 0,-9-9 13 16,5 17-17-16,-2-17-3 15,-3 5 2-15,0 14 4 0,0-19 14 0,0 5-17 0,0-5 17 0</inkml:trace>
  <inkml:trace contextRef="#ctx0" brushRef="#br1" timeOffset="201748.6339">30716 8462 24 0,'0'0'0'16,"-5"0"15"-16,-16 0 1 0,17 0-3 0,-2 5-3 0,6-5-10 16,-8 3 8-16,2 4-2 0,-1-4 0 0,0 0-2 0,7-3-4 0,-6 0 4 15,2 7-1-15,-3-3-2 0,4-4 0 0,3 0-1 0,-3 0 2 16,-5 0-2-16,6 0 1 0,-1 0 0 15,3 0-1-15,0 0 0 0,-6 0 0 16,6-7 1-16,0 0-1 0,0 7 0 0,0-17 0 16,0 10 0-16,0-13 0 0,9-1 0 0,-9 21 0 0,2-19 0 15,6-3 0-15,-2 4 0 0,1-3 0 0,-7 21 0 0,8-7 0 16,-3-17 1-16,-1 19-1 0,0-3 0 0,-4 8 0 0,5-5 0 16,4-4 0-16,-4 9 1 0,3-3-1 0,-8 3 0 0,9 0 0 15,8 0 0-15,-9 3 0 0,9 6 0 0,-17-9 0 0,6 18 0 16,4-11 0-16,7 14 0 0,-14-15 1 0,-3-6-1 0,8 23 0 15,-3-1 0-15,4-3-1 0,-4 3 2 0,-5-22-1 0,4 25 0 16,0 1 1-16,-1 0-1 0,-3-1 0 0,0-25 0 0,0 34 0 16,0-8 0-16,0-1 0 0,0 0 1 0,0-25-1 0,-7 20 0 15,3 0 0-15,-1 0 0 0,-4-12 0 0,9-8 0 0,-5 21 0 16,-16-15 1-16,17 2-1 0,-2-6 0 0,6-2 0 0,-16 5-1 16,11-5 1-16,-2 0-1 0,1-5 1 0,6 5 0 0,-7-5-1 15,1-17 0-15,-2 18 0 16,2-7 1-16,6 11 0 0,-3-9 0 0,3 2 0 0,-4 2 0 15,4 3 0-15,0 2 0 0,0-3 0 0,0 0 0 16,0 3 0-16,0-1 0 0,0 1 0 0,0 0 0 16,0 0 0-16,0 0 0 0,0 4 0 0,0-4 0 0,4 5 0 15,-1 0 1-15,3 2-1 0,-2 0 0 0,-4-7 0 0,8 17 0 16,1-17 0-16,-3 6 0 0,1-2 1 0,-7-4-1 0,10 0 1 16,-2 3-1-16,1 4 1 0,8-7 0 0,-17 0-1 0,8 0 1 15,-3 0-1-15,13 0 1 0,-11 0-1 0,-7 0 0 0,20-3 1 16,-13-3-1-16,14 5 0 0,-14-9 0 0,-7 10 0 0,16-4 0 15,-9-2 0-15,12-1-1 0,-10 3-2 0,-9 4 3 0,5-3-5 16,12 3-6-16,-9-4-7 0,-2 4-8 0,-6 0 26 0,7-3-24 16,14 10-8-16,-21-7 32 0</inkml:trace>
  <inkml:trace contextRef="#ctx0" brushRef="#br1" timeOffset="202115.7684">31181 8308 20 0,'0'0'0'0,"-3"0"11"16,-5 0 0-16,5 10-1 0,3-10-10 0,0 4 8 0,0-4-8 0,-2 9 8 16,-7-5-1-16,9 4-1 0,-3 10 0 0,3-18-6 0,-6 6 5 15,3 13-1-15,-4-17-1 0,4 6 0 0,3-8-3 0,-3 19 3 16,-2-12 0-16,5 14 0 0,0-15-1 0,0-6-2 0,0 21 3 15,0-14-2-15,0 17 1 0,0-7-1 0,0-17-1 0,0 17 1 16,5-9 0-16,1 16 0 0,1-17-1 0,-7-7 0 0,6 19 0 16,0-11 1-16,5-3-1 0,5 4 0 0,-16-9 0 0,9 3 0 15,7 1 0-15,-10-4 0 0,15-2 1 0,-21 2-1 0,7-2 0 16,9-6 0-16,-8-13 0 0,-2 15 0 0,-6 6 0 0,17-23 0 16,-14 1 0-16,5 2 0 0,-5-1 0 0,-3 21 0 0,2-27 0 15,-2 6 0-15,0-4-1 0,0 3 0 16,0 22 1-16,-5-24-2 0,-3 0-2 0,-12 2-3 15,17 1-1-15,3 21 8 0,-7-8-14 0,-13-9-5 16,13 8-5-16,-20 4 4 0,27 5 20 0,-21-8-24 0,21 8 24 0</inkml:trace>
  <inkml:trace contextRef="#ctx0" brushRef="#br1" timeOffset="203105.9858">30241 6653 12 0,'0'0'0'0,"0"0"7"0,0 0 0 15,-2 5 0-15,2 0 0 0,0-5-7 0,0 26 5 0,-8-7 1 16,8 0-1-16,-3 1 0 0,3-20-5 0,-2 24 5 16,-6 3-1-16,4 0 0 0,1 0 0 0,3-27-4 0,-6 26 4 15,3 2 1-15,-1-3-1 0,-2 5 1 0,6-30-5 0,-8 28 5 16,2 4-1-16,3-6 0 0,0 1-1 0,3-27-3 0,-5 26 3 16,5-2-1-16,-5 2 1 0,0 1-1 0,5-27-2 0,0 29 2 15,-4 1 0-15,4-1-1 0,0 5 1 0,0-34-2 0,-5 35 1 16,1-3 1-16,0 0-1 0,-2 2 1 0,6-34-2 0,-3 29 1 15,3 5 0-15,-4 4 0 0,4-3 0 0,0-35-1 0,-8 38 1 16,6-1-1-16,2-3 1 0,0 0-1 0,0-34 0 0,0 32 0 16,0 3 1-16,0-7-1 0,0 2 0 0,0-30 0 0,0 28 1 15,0-2-1-15,0 3 0 0,0 2 1 0,0-31-1 0,0 32 0 16,2-3 0-16,-2 6 1 0,4-3-1 0,-4-32 0 16,4 34 0-16,3 0 0 0,-4 1 0 0,4-2 0 15,-7-33 0-15,4 31 0 0,1-2 1 0,4 0-1 0,-4 0 0 16,-5-29 0-16,8 26 0 0,-5 4 0 15,3-1 0-15,-2 3 0 0,-4-32 0 0,4 33 0 0,2 2 0 16,-2 0 0-16,-1 1 0 0,-3-36 0 0,4 32 0 16,-2 4 0-16,1-2 0 0,1-4-1 0,-4-30 1 0,8 31 0 15,-6-7 0-15,6 0-1 0,-3-6 0 0,-5-18 1 0,8 18 0 16,-1 2-1-16,0-3 0 0,0-9 1 0,-7-8 0 0,9 26 0 16,1-19 0-16,-2 18 1 0,-3-19-1 0,-5-6 0 0,4 20-1 15,7-16 1-15,-1 4 1 0,-4 10 0 0,-6-18-1 0,12 0 1 16,-7 20 1-16,6-17-2 0,-5 1 0 0,-6-4 0 0,5 7 1 15,1-1-2-15,1-4 1 0,-1 3 0 0,-6-5 0 0,6 6 0 16,3-6 0-16,-4 2 0 0,3 5 0 0,-8-7 0 0,5 3 0 16,-1 1 0-16,1 1 0 0,-2-1 0 0,-3-4 0 0,3 4 0 15,0-4 0-15,1 6 1 0,-1-6-1 0,-3 0 0 0,0 0 0 16,3 3 0-16,-3-3-1 0,0 0 1 0,3 0 0 16,-3 0 0-16,0 0-1 0,0 0 1 0,0 0-2 15,0 0-1-15,0 0-2 0,0 0 1 0,0 0 18 16,0-2-35-16,0 1 12 15,0-6-2-15,0 0-6 0,0 7 17 0,0-21-24 0,0-5-1 0,-3-2-9 16,3 28 34-16</inkml:trace>
  <inkml:trace contextRef="#ctx0" brushRef="#br1" timeOffset="204861.491">31449 7564 14 0,'0'0'0'15,"-8"-8"10"-15,3 5 1 0,5 3-11 0,-9-5 11 0,9 5-11 0,-3-8 11 16,3 1-2-16,0 1 1 0,0 6-10 0,0-6 8 0,0 6-8 0,0-5 8 16,0 3 0-16,0 1-1 0,0 1-7 0,0-2 6 0,0 2-6 0,3 0 5 15,-3 0 0-15,0 0-1 0,0 0-4 0,3 0 3 0,-3 0-3 0,6 0 3 16,-6 0 0-16,3 0-1 0,-3 0-2 0,2 3 2 0,-2-3-2 0,4 0 3 16,3 0-2-16,-1 7 1 0,-6-7-2 15,8 0 1-15,-8 0-1 0,6 0 0 0,1 3 1 0,2-3 0 0,-9 0-1 16,18 0 1-16,-18 0-1 0,7 3 1 0,3-3-1 15,11 0 0-15,-21 0 0 0,5 0 1 0,-5 0-1 0,22 0 0 16,-17 0 1-16,16 0 0 0,-13-3-1 0,-8 3 0 0,17 0 1 16,-12 0 0-16,5 0-1 0,8 0 1 0,-18 0-1 0,3 0 1 15,5 0-1-15,-6 0 1 0,1 0 0 0,-3 0-1 0,9 0 1 16,-6 0 0-16,-1 0-1 0,1 0 1 0,-3 0-1 0,5 0 1 16,-2 0 0-16,-3 0-1 0,2 0 0 0,-2 0 0 0,0 0 0 15,0 0 1-15,0 0-1 0,0 0 0 0,0 0-1 0,0 0 3 16,-2 0-2-16,-1 0 0 0,-5-3 0 0,8 3 0 0,-19 0 0 15,19 0 0-15,-17-5 1 0,13 3-1 0,4 2 0 0,-18-1 1 16,13 1-1-16,-16 0 0 0,14 0 0 0,7 0 0 0,-23 0 0 16,15 0 0-16,-9 3 0 0,15 2 0 0,2-5 0 0,-21 6 1 15,17-4-1-15,-13-2 0 0,15 6 0 0,2-6 0 0,-8 5 0 16,1-2 0-16,5 4 0 0,-2-1 0 0,4-6 0 0,0 0 0 16,0 5 0-16,0-5 0 0,0 0 0 0,0 0 0 0,0 0 0 15,0 0 0-15,0 0 0 16,4 0 0-16,-4 0 0 0,2 0 0 15,5 0 0-15,1-5 0 0,-2 5 0 0,-6 0 0 0,7 0 0 0,-1-3 1 16,11 0-1-16,-9 1 0 0,-8 2 0 0,5-8 0 16,17 8 0-16,-17-5 0 0,16-3 0 0,-21 8 0 0,10-3-1 15,10-5 1-15,-12 3 0 0,15 1 1 0,-23 4-1 0,17-7 0 16,-9-1 0-16,11 1 0 0,-11 1 0 0,-8 6 0 0,10-5 1 16,11 2-2-16,-16-3 7 0,6 2 0 0,-11 4-6 0,17-5 6 15,-17 2 1-15,3 2-7 0,1-4 0 0,-4 5 0 0,0 0 0 16,0 0 0-16,0 0 0 0,0 0 0 0,0 6 0 15,-7-1-6-15,1-5 0 0,6 0 6 0,-9 3-5 16,-7-3-1-16,9 5 6 0,-13-5 0 0,20 0 0 0,-6 5 0 16,-11-2 1-16,9 2-1 0,-11-5 0 0,19 0 0 0,-4 6-1 15,-13-3 2-15,9 1-1 0,3 2 0 0,5-6 0 0,-5 3 0 16,0 3 0-16,-3 0-1 0,4 2 2 0,4-8-1 0,-3 3 0 16,3 0 0-16,0 3 0 0,0-6 0 0,0 0 0 15,0 3 0-15,0-3 0 0,0 0 0 0,0 0 0 16,0 0-1-16,7 0 2 15,-2 0-1-15,-2 0 0 0,-3 0 0 0,5 0 0 16,3 0 0-16,-2 0 0 0,2 0 0 0,-8 0 0 0,6 0-1 16,5 0 1-16,-6 0 0 0,7 0 0 0,-12 0 0 0,5 0 1 15,3 0-1-15,2-1 0 0,-3-1 0 0,-7 2 0 0,7 0 0 16,0 0 0-16,-2 0 0 0,-1 0 0 0,-4 0 0 0,7 0 0 16,-7 0 0-16,3 3 0 0,-3-3 0 0,0 0 0 0,0 0-1 15,0 4 2-15,0-4-1 0,0 0 0 16,0 0 0-16,-3 0 0 0,3 0 0 0,0 0 0 0,0 0 0 15,-7 0 0-15,7 0 0 0,0 0 0 0,0 0 0 16,0 8 0-16,-4-8 0 0,4 0 0 0,0 2 0 16,-3-2 0-16,3 0 0 0,0 0 0 0,0 0 0 15,0 0 0-15,0 0 0 0,0 6 0 0,0-6 0 0,0 0 0 16,0 0 0-16,0 0 0 0,0 0 0 0,0 0 0 16,0 0 0-16,-6 0 1 0,6 0-2 0,0 0 1 0,0 5 1 15,0-5-1-15,0 0-1 0,0 0-1 16,0 0 2-16,0 0-3 0,0 0-2 0,0 0-5 15,0 0-5-15,0 0 48 0,0 3-93 16,0-3 20-16,0-8 0 0,6 0 9 0,-6 8 31 0,0 0 0 0</inkml:trace>
  <inkml:trace contextRef="#ctx0" brushRef="#br1" timeOffset="205310.7704">32339 7163 39 0,'0'0'0'0,"0"-5"23"0,0 0-2 16,0 5-21-16,0-6 15 0,0 1-3 15,0 0-2-15,0 2-1 0,0 3-9 0,-4-7 8 16,2 0 0-16,-1-3-2 0,-5-6 0 0,8 16-6 0,0-9 4 16,-2-12-1-16,2 2-1 0,0-2-1 0,0 21-1 0,2-21 1 15,-2 0 0-15,8-3-1 0,-5 0 1 0,-3 24-1 0,6-21 0 16,-2-2 0-16,0 6 0 0,2 7 1 0,-6 10-1 0,3-17 0 16,1 13 1-16,0 1-1 0,-2 3 0 0,-2 0 0 0,0 0 1 15,0 0-1-15,0 8 1 0,3 13 0 0,-3-21-1 0,0 22 1 16,0 1 1-16,4 5-1 0,-4 2 0 0,0-30-1 0,5 33 1 15,-2 5 0-15,-3-1-1 0,0 4 1 0,0-41-1 0,2 36 0 16,1-2 1-16,-3 0-1 0,5-2 0 0,-5-32 0 0,3 30 1 16,-1 3-1-16,-2-7 1 0,0-2-1 0,0-24 0 0,0 21 0 15,0 0 0-15,0-15 0 0,4 20-2 0,-4-26 2 0,4 2-4 16,0 6-4-16,2-3-6 0,-3 3-6 0,-3-8 20 0,8 6-29 16,-8 0-6-16,0-6 4 0,0 0-7 15,0 0 38-15,0 0 0 0</inkml:trace>
  <inkml:trace contextRef="#ctx0" brushRef="#br1" timeOffset="205659.7761">32067 7793 43 0,'0'0'0'15,"0"-5"28"-15,0-1-6 0,0 6-22 0,6-7 12 16,-3 0-4-16,-3 0-3 0,6 0 0 0,-6 7-5 0,7-5 6 16,-1-4-1-16,2 4 1 0,-2-1-1 0,-6 6-5 0,19-2 4 15,-10 2-1-15,7-2-1 0,-5 2 0 0,-11 0-2 0,19 0 1 16,-2 0 0-16,0 0-1 0,4 2 0 0,-21-2 0 0,18 0 1 16,-2 5-1-16,-6-5 0 0,13 0 1 0,-23 0-1 0,12 0 0 15,10 0 0-15,-14-3 0 0,11 1 0 16,-19 2 0-16,12-2 0 15,6-8-1-15,-10 9 0 0,9 0-1 0,-17 1 2 0,4 0-2 16,-2 0-1-16,1 0-2 0,1 0-1 0,-4 0 6 0,5 0-8 16,-3 7-1-16,1 0-3 0,-3 9-4 0,0-16 16 0,0 7-19 15,0 11-2-15,0-11 2 0,0 11 6 0,0-18 13 0,-17 0-12 0,17 5 1 0,0-5 11 0</inkml:trace>
  <inkml:trace contextRef="#ctx0" brushRef="#br1" timeOffset="206397.954">32289 8035 11 0,'0'0'0'32,"-3"0"6"-32,-5 0 2 0,-9 0 2 0,17 0-10 0,-2 0 13 0,-6 0 1 0,4 0-1 0,1 0-1 0,3 0-12 0,-6-3 11 31,2 3-2-31,4 0-2 0,-3-3 0 0,3 3-7 0,-6 0 5 0,2 0 0 0,0 0-1 0,-2 0-1 0,6 0-3 0,-3 0 3 16,-5 6-1-16,3-6 0 0,-13 3 0 0,18-3-2 0,-4 0 1 15,-16 6 0-15,14-1 0 16,-13-3 0-16,19-2-1 0,-3 6 1 0,-13-2-1 15,10-1 1-15,-2 6-1 0,8-9 0 0,-19 5 0 16,19-2 1-16,-21 4-1 0,21-5 0 0,0-2 0 0,-7 8 0 16,1 11 1-16,1-19-2 0,-1 5 1 0,6-5 0 0,-6 18 1 15,6-12-1-15,-4 1 0 0,4-1 0 0,0-6 0 0,0 8 0 16,0 7 0-16,0-10 1 0,0 3-1 0,0-8 0 0,4 6 0 16,2 1 0-16,0 10 1 0,3-13 0 0,-9-4-1 0,9 7 0 15,0 10 1-15,0-10 0 0,0-3-1 0,-9-4 0 0,17 19 1 16,-13-14 0-16,5 0-1 0,1 13 1 0,-10-18-1 0,17 7 1 15,-9-5 0-15,-2 6 0 0,14-4-1 0,-20-4 0 0,4 6 1 16,5-1-1-16,0-1 0 0,-4-4 1 0,-5 0-1 0,8 0 0 16,-3 0 0-16,7 0 1 0,-6-1-1 0,-6 1 0 0,7-8 0 15,-1 2 1-15,1-11-1 0,1 9 0 0,-8 8 0 16,6-17 1-16,-6 7-1 0,4-8 0 0,-1 8 0 0,-3 10 0 0,2-20 0 16,-2 13 0-16,4-10 0 0,-4 10 0 15,0 7 0-15,4-6 0 0,-4-1 0 0,0 6 1 16,0 1-1-16,0 0 0 0,0 0 0 0,0 7 0 15,0-4 0-15,0 1 0 0,0-4 0 0,0 21 0 16,0-18 0-16,0 15 0 0,-4-12 0 0,4-6 0 0,0 21 0 16,0-14 0-16,0 15 0 0,0-17 1 0,0-5-1 0,0 21 0 15,0-14 0-15,0 10 0 0,0-10 0 0,0-7 0 0,0 18 0 16,0-11-1-16,0 13 1 0,0-13 0 0,0-7 0 0,0 19 1 16,0-10-1-16,-4 12 0 0,-1-13 0 0,5-8 0 0,-4 22 0 0,4-22 0 0,-4 7 0 15,4 10 0-15,-2-11 0 0,2-6 0 0,-8 5 0 0,8-5 0 0,0 9 0 16,-4-5 0-16,4 0 0 0,0-4 0 0,0 6 0 0,0-6 0 0,0 0 0 15,0 3 0-15,0 1 0 0,0-4 0 0,0 8 0 16,0-8 0-16,0 0 0 0,0 0 0 0,0 0 0 0,0 2 0 16,0-2 1-16,0 0-1 0,0 0 0 0,0 0 0 0,0 0 0 15,0 0 0-15,0 0 0 0,0 0 0 0,0 0 0 16,0 0 0-16,0 0 0 0,0 0 1 16,0 0-2-16,0 0 2 0,0 0-1 0,0 0 0 15,0 0 0-15,0 0 0 0,0 0-1 0,0 5 2 0,0-5-1 0,0 0 0 16,0 0 0-16,0 5 0 15,0-5 0-15,0 0 0 0,0 0 1 16,0 0-2-16,0 0 1 0,0 0 0 0,0 0 0 0,4 0-1 16,-4 0-2-16,5 0-3 0,-5 0 6 0,3 0-9 0,-3 0 9 0,0 0-15 15,2 0-7-15,2-2-10 0,0-6-1 0,-4 8 33 0,5-2-38 0,-5 2 38 0</inkml:trace>
  <inkml:trace contextRef="#ctx0" brushRef="#br1" timeOffset="208283.8306">32848 7548 12 0,'0'0'0'0,"0"-21"7"16,0 15 2-16,0-15 5 0,0 13 1 0,0 8-15 0,0-7 14 15,0 1-1-15,-3 1-1 0,-1 2-2 0,4 3-10 0,0-5 9 16,-4 4-1-16,-1-6-1 0,5 7-2 0,0 0-5 0,0-2 6 15,0-2-2-15,0-3-1 0,0 7 1 0,0 0-4 0,0-2 2 16,0-1 1-16,0 0-1 0,0 1 0 0,0 2-2 0,3-3 2 16,-1 3-1-16,6-3 1 0,-5 3-1 0,-3 0-1 0,6 0 1 15,2 0 0-15,-2 0-1 0,5 0 1 0,-11 0-1 0,5 0 1 16,4 0-1-16,-4 0 1 0,3 0-1 16,-8 0 0-16,5 0 0 0,7 0 1 0,-3 0-1 0,-1 0 0 15,-8 0 0-15,5-2 0 16,4 2 0-16,-9-3 0 0,5 1 1 0,-5 2-1 0,0-2 0 15,4-1 0-15,-4 1 0 0,0 0 1 0,0 2-1 0,0-2 0 16,0 2 0-16,0 0 1 0,-4 0-1 0,4 0 0 0,-5 0 0 16,-4 0 0-16,-10 0 1 0,16 0-1 0,3 0 0 0,-17 0 0 15,9 0 1-15,6 4-1 0,-19 1 0 0,21-5 0 0,-7 4 0 16,1 1 0-16,-2 1 0 0,2 2 0 0,6-8 0 0,-3 2 1 16,-1 6-1-16,4-3 0 0,0-2 1 0,0-3-1 0,0 5 0 15,0-5 0-15,0 0 0 0,0 5 0 16,0-5 0-16,7 0 0 0,-4 0 0 0,-3 0 0 0,3 0-1 15,5 0 1-15,-2 0 0 0,-3 0 1 0,-3 0-1 0,8 0 0 16,0-3-1-16,1 3 0 0,-3 0-1 16,-6 0 2-16,7 0-4 0,3-2-3 0,-3 1-4 0,-1 1-2 0,-6 0 13 0,22-4-18 15,-17 4-5-15,-1-3-5 0,3-2 1 0,-7 5 27 0,10-8-20 16,11 6-3-16,-21 2 23 0</inkml:trace>
  <inkml:trace contextRef="#ctx0" brushRef="#br1" timeOffset="208727.8948">33092 7108 5 0,'0'0'0'0,"0"-5"5"0,0-16-2 0,6 16 1 0,-6 5-4 0,8-20 7 0,-8 20-7 0,6-4 9 16,-3 1 2-16,1 0 0 0,-4 3-11 0,4-2 11 0,-4 2-11 0,2 0 9 16,1 0 0-16,1 5-2 0,-4-5-7 0,0 3 6 0,0-3-6 0,5 8 6 15,-3 10 0-15,-2-12-2 0,0-6-4 0,3 22 4 0,-3-22-4 0,3 17 4 16,5 1 0-16,-8 1-1 0,6 3 0 0,-6-22-3 0,4 20 11 15,3 1-8-15,-1-5 7 0,-2 2 1 0,-4-18-11 0,3 24 3 16,3-3 8-16,-6 0-10 0,9 0 1 0,-9-21-2 0,0 19 2 16,2-1-1-16,1 0 0 0,-3-1 0 0,0-17-1 0,3 7 1 15,2 14 0-15,-5-13-1 0,0-8 0 0,5 19 1 16,-5-19-1-16,0 7 0 0,4-1 1 0,4 16 0 0,-8-22-1 16,0 0 0-16,6 4 1 0,-3-1 0 0,1-3 0 0,-1 0 0 15,-3 0-1-15,3 0 1 0,0 0 0 16,1 0-1-16,3-1 1 0,-7 1-1 0,6-5 1 15,2-2 0-15,-2-9 0 0,2 9 0 0,-8 7-1 0,10-22 1 16,-4 1-1-16,4 1 1 0,0-3 0 0,-10 23-1 0,8-21 1 16,-3-3 1-16,7-2-1 0,-6 4 1 0,-6 22-2 0,7-23 1 15,-1 3-1-15,-3 2 1 0,2 9-1 0,-5 9 0 0,6-23 1 16,-3 17-1-16,1-4 1 0,-4 3-1 0,0 7 0 0,4-8 0 16,-1 4 0-16,-3 2 0 0,0-2 1 0,0 4-1 0,0-2 0 15,0 2-1-15,0 0-2 0,0 0-2 0,0 0 5 0,0 0-8 16,0 6-4-16,2-1-5 0,1-5-7 0,-3 0 24 0,0 3-32 15,6 3-6-15,-1-6 7 0,3 4-7 0,-8-4 38 0,0 0 0 0</inkml:trace>
  <inkml:trace contextRef="#ctx0" brushRef="#br1" timeOffset="209308.2637">33482 6604 25 0,'0'0'0'16,"0"-4"11"-16,3-1 1 0,-3 0 2 0,3-2-1 0,-3 7-13 0,0-5 13 16,3-3-2-16,-3 3 1 0,3 3-2 0,-3 2-10 0,5-3 9 15,-1 3 0-15,-2 0-2 0,5 5-2 0,-7-5-5 0,4 5 4 16,1-2-1-16,4 4 0 0,7 0-1 0,-16-7-2 0,6 17 2 15,11-11-1-15,-7 15 0 0,11-16 1 0,-21-5-2 0,9 24 2 16,16-8 0-16,-16 4 0 0,16 0 0 0,-25-20-2 0,10 23 2 16,11 0 0-16,-16 1 0 0,17 1-1 0,-22-25-1 0,5 28 2 15,7-2 0-15,-6-1-1 0,5 1 1 0,-11-26-2 16,9 25 2-16,-1-3 0 0,2 4-1 0,-5 1 1 16,-5-27-2-16,8 26 1 0,-1 1 0 0,-1 1 0 15,2 2-1-15,-8-30 0 0,5 34 1 0,-1-5-1 16,1 8 1-16,0-6-1 0,-5-31 0 0,3 37 1 15,2 0-2-15,-2-3 1 0,-3 3 0 0,0-37 0 0,2 34-1 16,-2 1 2-16,4 1 0 0,-4-1-1 0,0-35 0 0,0 36 1 16,0 1 0-16,0-6 0 0,0 7 0 0,0-38-1 0,0 35-1 15,-6-2 2-15,6-1-1 0,-3 2 0 0,3-34 0 0,0 31 0 16,0 1 0-16,-5 0 1 0,5-1-1 0,0-31 0 0,-3 32 0 16,-2 0 0-16,0 5 0 0,1-2 0 0,4-35 0 0,-5 38 1 15,-3-4-1-15,2 7 0 0,-14-7 0 0,20-34 0 0,-8 36 1 16,-15 1-1-16,16-6 0 0,-16 4 1 0,23-35-1 0,-19 34 0 15,13-4 0-15,-21 2 1 0,21-4-1 0,6-28 0 0,-22 27 0 16,16-2 0-16,-13-1 1 0,11-3-2 0,8-21 1 0,-6 15 0 16,-10-7-1-16,16 12 1 0,-9-15-2 0,9-5 2 0,-3 6-2 15,1 1-2-15,-6 0-1 0,5-4-2 0,3-3 7 16,0 0-10-16,-3 0-3 0,-5 0-4 0,8 0-7 0,0 0 24 16,-3 0-32-16,-3-2-3 0,-10-4-3 0,16 6 38 15</inkml:trace>
  <inkml:trace contextRef="#ctx0" brushRef="#br1" timeOffset="210496.7379">32076 7725 23 0,'0'0'0'0,"0"-5"12"16,0 5-12-16,0-7 12 0,2 0-2 0,2 1 0 0,-4 5-1 0,0 1-9 16,0-1 8-16,0 1 0 15,0 0-1-15,0 2 0 0,0-2-7 0,4 6 5 16,-4-1-1-16,3-1-1 0,-3 6-1 0,0-10-2 0,0 15 2 15,3-6-1-15,0-4 1 0,-3 16-1 0,0-21-1 0,0 6 2 16,0-2-1-16,0 17 1 0,0-16-1 0,0-5-1 0,-6 21 1 16,3-15-1-16,3 14 1 0,-4-14 0 0,4-6-1 0,-6 21 1 15,-11-19-1-15,9 19 0 0,-12-18 1 0,20-3-1 0,-3 8 0 16,-4 11 1-16,1-17-1 0,-3 3 0 0,9-5 0 0,-3 8 1 16,1-1-1-16,2 0 0 0,-7-4 0 0,7-3 0 0,0 7 0 15,-4-1 1-15,4-1-2 0,0 2 2 0,0-7-1 0,0 5 0 16,0 3 0-16,0 9 0 0,4-13 0 0,-4-4 0 0,0 8 0 15,7 8 1-15,-5-11-1 0,1 1 0 0,-3-6 0 0,9 9 0 16,-7 8 0-16,6-9 1 0,1-2-1 0,-9-6 0 16,17 4 1-16,-9 16-1 0,9-20 1 0,-11 5-1 0,-6-5 0 15,7 7 0-15,13-1 0 0,-13 1 0 0,11-1 0 16,-18-6 0-16,5 3 0 0,3 5 0 0,1-3 0 0,-1 2 1 16,-8-7-1-16,17 6 0 0,-12 1 0 0,4-3 1 15,-4-2-1-15,-5-2 0 0,4 7 1 16,3-4 0-16,-1 1-1 0,2-4 1 0,-8 0-1 0,6 0 1 15,5 0 0-15,-6 0 0 0,4-1 0 0,-9 1-1 0,5-6 1 16,-1-1-1-16,3 1 1 0,-1-14-1 0,-6 20 0 0,8-5 1 16,-5-4-1-16,3 1 0 0,-2-2 0 0,-4 10 0 0,4-10 1 15,-2 5-1-15,1-4 0 0,1 2 0 0,-4 7 0 0,5-6 0 16,-5-2 1-16,3 0-1 0,-3 3 0 0,0 5 0 0,2-7 0 16,-2 2 0-16,0-2 1 0,0 5-1 0,0 2 0 0,0-7 0 15,0 1 0-15,0 1 0 0,0-3 0 0,0 8 0 0,0-6 0 16,3-1 0-16,-3 2 0 0,0-4 0 0,0 9 0 0,0-2 0 15,0 1 0-15,0-1 0 0,0-1 1 0,0 3-1 16,0 0 0-16,0 0 0 0,0 0 0 0,0 0 0 0,0 0 0 0,0 5 0 16,0-2 0-16,0 6 0 0,0-9 0 0,0 18 0 15,0-10 0-15,0 10 1 0,0-9-1 0,0-9 0 0,-3 25 0 16,3-9 0-16,0 3 0 0,-5 1 0 16,5-20 0-16,0 21 0 0,0 2 0 0,-5-5 0 15,1 7 0-15,4-25 0 0,-5 24 0 16,1 0 0-16,0 6 0 0,-2-7 0 0,6-23 0 0,-3 26 0 15,-1 2 1-15,-4-6-1 0,6 4 0 0,2-26 0 0,-3 24 1 16,-1-1 0-16,-2-2-1 0,6 1 1 0,0-22-1 0,-3 19 0 16,-2-1 1-16,-2 0-1 0,5-13 1 0,2-5-1 0,-4 22 1 15,4-19-1-15,-7 4 1 0,4 14 0 0,3-21-1 0,0 5 0 16,-3 1 1-16,3 2 0 0,-8-4-1 0,8-4 0 0,0 4 1 16,0-4-1-16,-4 0 1 0,4 0-1 0,0 0 0 0,0 0 0 15,0 0 1-15,0 0-1 0,4 0 0 0,-4 0 0 0,0-3 0 16,4-1-1-16,0-3-3 0,-4 2-1 0,0 5 5 0,3-18-9 15,0 13-3-15,4-4-6 0,-1-12-6 0,-6 21 24 0,7-11-30 16,-7-19 2-16,0 2 7 0,0 0-1 0,0 28 22 0,0 0 0 16</inkml:trace>
  <inkml:trace contextRef="#ctx0" brushRef="#br1" timeOffset="211081.7446">32238 7806 14 0,'0'0'0'15,"-7"0"4"-15,4-2 1 16,-4 2 1-16,7 0-6 0,-8 0 7 0,6 0 0 0,-5 4 0 0,3-1 0 0,4-3-7 0,-2 8 5 15,-1-3-1-15,-6 3-1 0,6-4 0 0,3-4-3 0,-2 7 3 16,-6 0 0-16,5 13 0 0,0-18 0 0,3-2-3 0,-7 6 3 16,0 15 0-16,1-18 0 0,-2 14-1 0,8-17-2 0,-2 8 3 15,-7 12-1-15,3-13 1 0,0 16-1 0,6-23-2 0,-4 6 3 16,4 17-1-16,-5-7 0 0,1-9 1 0,4-7-3 16,-8 24 1-16,8-4 1 15,0-15-1-15,0 15 1 0,0-20-2 0,0 8 1 16,0 11 0-16,0-12 0 0,0 17 0 0,0-24-1 0,8 6 1 15,-2 13 0-15,1-15 0 0,-1-1 0 0,-6-3-1 0,6 9 0 16,5-5 1-16,6 3-1 0,-13 0 1 0,-4-7-1 0,10 7 0 16,6-4 1-16,-7-3 0 0,-4 0-1 0,-5 0 0 0,17 0 1 15,-9 0-1-15,-2-2 0 0,1-6 1 0,-7 8-1 0,6-7 0 16,1 0 0-16,1 1 1 0,-2-15-1 0,-6 21 0 0,4-6 0 16,1-16 0-16,-1 12 0 0,0-12 0 0,-4 22 0 0,0-8-1 15,4-13 1-15,-1 14 0 0,-3 2 0 0,0 5 0 0,3-2 0 16,-3-3-1-16,0 5 2 0,0 0-1 0,0 0 0 0,0 8 0 15,0 8 0-15,-3-8-1 0,3 16 2 0,0-24-1 0,-7 24 0 16,7 2-1-16,0 3 2 0,-4 2-1 0,4-31 0 0,0 32 0 16,0 5 0-16,0-3 0 0,-4 4 0 0,4-38 0 15,0 29 0-15,-5 5 0 0,5-8 1 0,-4-5 0 0,4-21-1 16,-4 21 2-16,2-3 0 0,2-14 0 0,-8 15 0 0,8-19-2 16,0 0 1-16,0 0 0 0,0 0-1 15,0-2-4-15,0 2 4 0,8-10-12 16,-2-16-21-16,1-18-9 0,3-5-6 0,-10 49 48 0,0 0 0 0</inkml:trace>
  <inkml:trace contextRef="#ctx0" brushRef="#br1" timeOffset="248520.9897">17747 4545 10 0,'0'0'0'16,"-8"0"13"-16,5 0 0 0,3 0 1 0,0 3-2 0,0-3-12 0,-3 0 10 15,3 5 0-15,0-5-3 0,0 0 1 0,0 0-8 0,0 0 7 16,-7 0-1-16,7 0-1 0,0 5 0 0,0-5-5 0,-3 4 4 15,3 1 0-15,-3 2 0 0,-5-1-1 0,8-6-3 0,-3 7 4 16,0 9-1-16,-4-11-1 0,4 3 1 0,3-8-3 0,-4 16 2 31,4-16 1-31,-3 9-1 0,-3 7 1 0,6-16-3 0,-5 0 2 0,2 7 1 0,3-3 0 0,-7-1-2 0,7-3-1 0,0 0 1 16,0 0 1 0,-3 0-1-16,3 0 1 0,0 0-2 0,-3 0 2 15,-4 0-1-15,3 0 2 0,1 0-4 0,3 0 1 0,-7 0 0 16,1 0 1-16,-1 0-2 0,-10 0 3 0,17 0-2 0,-7 0-1 15,-10 0 0-15,10 0 1 0,-13-7-1 0,20 7 1 0,-7-7-5 16,-13 1 4-16,13-3-2 0,-10-1 3 0,17 10 0 0,-6-4 5 16,-11-7-3-16,13 7-1 0,-16-1 2 0,20 5-3 0,-7-5 2 15,1 2-1-15,-12-4 0 0,12 1 0 0,6 6-1 0,-7-2 1 16,-10-6-1-16,13 3 0 0,-12-4 0 0,16 9 0 0,-8-5 1 16,-11-3 0-16,11 3 2 0,-18-14-1 0,26 19-2 0,-4-5 2 15,-19 1 0-15,15-16-2 0,-15 19 0 0,23 1 0 0,-17-11 0 16,1-8-1-16,-2 12 1 0,12-15 0 0,6 22 0 0,-24-8 0 15,17-10 2-15,-20 13-2 0,20-13 0 0,7 18 0 0,-24-4 0 16,18-14 0-16,-15 12 0 0,15-12 0 0,6 18 0 0,-24-7 0 16,17-15-1-16,-20 15 1 0,20-12 0 0,7 19 0 15,-24-7 1-15,18-10-1 0,-18 9 0 16,17-9 0-16,7 17 0 0,-20-7 0 16,13 0 1-16,-20-17-1 0,20 19-1 0,7 5 1 0,-20-20 0 15,13 14 0-15,-13-13 0 0,13 15 0 0,7 4 0 0,-17-19 0 16,10 12-1-16,-10-10 1 0,13 14 1 0,4 3-1 0,-6-21 1 15,-15 16-1-15,18-3 1 0,-4-11-2 0,7 19 1 0,-6-8 0 16,-1 4 0-16,0-21 0 0,0 20 0 0,7 5 0 0,-6-21 0 16,-12 12 0-16,18-11 0 0,-6 12 0 0,6 8 0 0,-20-19 0 15,16 3 0-15,-3 4 0 0,-13-14 0 0,20 26 0 0,-4-16 0 16,1 8 0-16,-4-11 0 0,1 13 0 0,6 6 0 0,-18-7 1 16,12-15-1-16,-1 18 0 0,1-4 0 0,6 8 0 0,-21-8-1 15,18 2 1-15,-18-1 0 0,18 0 0 0,3 7 0 0,-21-9-1 16,18 1 1-16,-17-13 0 0,13 19 0 0,7 2 0 0,-17-17 1 15,11 13-1-15,-12-2-1 0,15 1 2 0,3 5-1 0,-6-7 1 16,-1-3-1-16,-1 3 0 0,5-1 0 0,3 8 0 0,-6-6-1 16,-1-2 1-16,4 2-1 0,0-1 1 0,3 7 0 15,-8-7 0-15,1-2 0 0,1 2 0 0,-1-12 0 16,7 19 0-16,-17-5 1 16,10-15-2-16,-10 17 2 0,14-15-2 0,3 18 1 0,-20-9 0 15,13 1 0-15,3-17-1 0,-15 5 0 0,19 20 1 0,-5-20 0 16,-1-1 0-16,-1 4 0 0,-10-4 0 0,17 21 0 0,0-7-1 15,-7-20 1-15,4 8-1 0,-4 11 1 0,7 8 0 0,-6-26 0 16,-2 11-2-16,2-4 1 0,3-1 1 0,3 20 0 0,-4-21 0 16,-2 4 1-16,2-5-1 0,0 0 0 0,4 22 0 0,0-24 1 15,-6-2 0-15,2-1 0 0,4 3 1 0,0 24-2 0,-6-28 0 16,2 0-1-16,1 3 2 0,-3-7-2 0,6 32 1 0,-5-28-1 16,2-1 1-16,3-3-1 0,-6 6 0 0,6 26 1 0,0-24 0 15,0 0 0-15,0 0 0 0,-4 16-1 0,4 8 1 0,0-20 1 16,-3 14-1-16,-4-2 0 0,0-9 1 0,7 17-1 0,-7-9 0 15,4-9 0-15,-4 10 0 0,1-10 0 0,6 18 0 0,-8-20 0 16,2 12-1-16,3-19 2 0,-4 7-1 0,7 20 0 0,-7-18 0 16,0-3-1-16,0 2 0 0,1-4 1 15,6 23 0-15,-7-23 0 0,0 3 1 0,0-6-2 16,-9 9 2-16,16 17-1 0,-4-9 1 0,-3-14 0 16,-13 20 0-16,17-3-1 0,3 6 0 0,-8-7 0 15,2-12 0-15,-15 13 0 0,18-1 0 0,3 7 0 0,-7-7 0 16,-9 1 0-16,12-2 0 0,-16 3 0 0,20 5 0 0,-3-2 0 15,-5-3 0-15,-8-2-1 0,9 6 1 0,7 1 0 0,-17-2-1 16,14-3 2-16,-4 4-2 0,-17 1 1 0,24 0 0 0,-3 0 0 16,-18 0-2-16,18 0 2 0,-18 0 0 0,21 0 0 0,-6 8 0 15,-14-4 0-15,12 0-1 0,-11 3 1 0,19-7 0 0,-8 5 0 16,-18 3-1-16,19-2 1 0,-16 1 0 0,23-7 0 0,-8 7 0 16,-12 11 0-16,13-18 0 0,-16 7 0 0,23-7 0 0,-8 7 0 15,-11-1 0-15,12 2 0 0,-10-5-1 0,17-3 1 0,-4 6 0 16,-13 0 0-16,11-1 1 0,-1 3-1 0,7-8 0 0,-21 7 0 15,18 11 0-15,-4-18 0 0,1 0-1 0,6 0 1 16,-8 4 0-16,2 0 0 0,-1-4 0 0,5 7 1 0,2-7-1 0,-4 5 0 16,-4 0 0-16,5 2-1 0,-4 1 2 0,7-8-1 0,-3 4 0 15,0-1 0-15,3 5 0 16,-7-3 0-16,7-5 0 0,-3 6 0 16,3-6-1-16,-4 0 2 0,4 4-2 0,0-4 1 0,-7 0 0 15,4 3 1-15,0-3 0 0,3 0-1 0,-7 0-1 16,4 0 1-16,3-1-1 0,-4 1 0 0,4 0 1 0,-7-4-3 15,7-1 0-15,0-1-2 0,0-1-2 0,0 7 7 0,-3-8-7 16,3-16-1-16,0 15-2 0,0-13 0 0,0 22 10 0,3-10-12 16,0-13-3-16,5 5-1 0,2 1-3 0,-10 17 19 0,17-22-21 15,-14-2 3-15,7 2 4 0,24 17-3 0,-34 5 17 0,0 0 0 0</inkml:trace>
  <inkml:trace contextRef="#ctx0" brushRef="#br1" timeOffset="249806.0441">15528 2005 12 0,'0'0'0'0,"-8"0"5"0,2 0 1 0,6 0-6 0,-7 0 6 0,7 0-6 0,-7 0 6 16,3 0 1-1,1 0-1-15,3 0-6 0,-7 0 6 0,7 0-6 0,-3 2 6 0,3-2-1 16,-3 0-1-16,3 0-4 0,0 7 3 16,-4-7 0-16,4 0 0 0,0 0-1 0,0 0 1 0,0 0-3 15,-6 0 2-15,6 0 0 0,-3 0 0 0,3 0-2 0,-5 0 2 0,5 0-2 0,-6 5 2 16,6-2 0-16,-3 4-1 0,-3-4 1 0,6-3-2 0,-4 8 2 15,-4-2-1-15,2 11 1 0,6-17-2 0,-7 7 1 0,7-7-1 0,-7 18 1 16,1-12 0-16,-2 11 0 0,2-12 1 0,6-5-2 0,-7 22 1 16,4-15 1-16,-4 17-1 0,7-24-1 0,-7 22 1 0,7-22-1 0,-7 18 1 15,1 7 0-15,4-3-1 0,-6-2 1 0,8-20-1 0,-8 21 0 16,2-1 0-16,-1 4 1 0,4-5-1 0,3-19 0 0,-3 23 1 16,-5-6 0-16,8-11 0 0,0 21-1 0,0-27 0 0,0 5 1 15,0 16 0-15,0-18 0 0,0 4-1 0,0-7 0 0,0 7 1 16,4 1-1-16,0-4 0 0,-1-4 1 0,-3 0-1 0,7 3 0 15,-1-3 0-15,1 0 0 0,5 0 1 0,-12 0-1 16,5 0 0-16,12-2 0 0,-10-1 1 16,3 1-1-16,-10 2 0 0,20-8 0 0,-13 4 0 0,10-1 1 0,-7-1-1 15,-10 6 0-15,21-5 0 0,-15 1 0 0,11 0 0 0,-10 2 0 16,-7 2 0-16,10-2 0 16,0 2 0-16,-2 4 0 0,8 0 0 0,-16-4 0 0,3 7 1 15,4 10-1-15,0-12 0 0,-3 13 0 0,-4-18 0 0,3 5 0 16,0 16 1-16,-3-16-1 0,3 11 1 0,-3-16-1 0,0 6 0 15,4-2 1-15,-4 2-1 0,0-1 1 0,0-5-1 0,0 4 1 16,0-4-1-16,0 0 0 0,0 0 1 0,0 0-1 0,0 0 0 16,0 0 0-16,0-4 1 0,0-4-1 0,0 8 0 0,0-7 0 15,0-11 1-15,0 11-1 0,0-10 0 0,0 17 0 0,0-7 0 16,0-10 0-16,0 12 0 0,0-4 1 0,0 9-1 0,0-20 0 16,0 12 0-16,0-15 0 0,0 13 0 0,0 10 0 0,0-19 0 15,-4 12 0-15,1-11 0 0,-3 2 1 0,6 16-1 0,-4-10 0 16,1-14 0-16,-4 5 0 0,0 11 1 0,7 8-1 0,-7-26-1 15,-10 9 1-15,11-3 0 0,-1 1 0 0,7 19 0 0,-7-17 0 16,-10 7 0-16,17-13 0 0,-7 16 0 0,7 7 0 0,-6-21 0 16,-2 14 0-16,2-13 0 0,-1 18 0 0,7 2 0 15,-6-4 0-15,-2 2 0 0,5 1 0 16,0-4 0-16,3 5 0 0,-7-1 0 16,4 1 0-16,3 0 0 0,-4 0 0 0,4 0 0 0,-3 7 0 15,3-4 0-15,-7 2-1 0,7 1 1 0,0-6 0 0,0 5 0 16,-4 2 0-16,4 15 1 0,0-16-1 0,0-6 0 0,0 22 0 15,0 0 0-15,0 4 0 0,0 2 0 0,0-28 0 0,0 27 0 16,4 0 0-16,-4-3 1 0,0 2-1 0,0-26 0 0,4 19 0 16,-1 2 0-16,-3-16 0 0,3 17 0 0,-3-22 0 0,4 3 1 15,-4 7-1-15,3 7 0 0,-3-17 0 0,0 0 0 0,3 0 1 16,1 4-1-16,-4-4 0 0,0-3 1 0,0 3-1 0,0-3-1 16,0-17 1-16,0 15 0 0,0-18 0 0,0 23 0 0,0-6 1 15,0-21-1-15,-4 7 0 0,1-1 1 0,3 21-1 0,-3-26-1 16,-4 2 1-16,4-3 1 0,-1 1-1 0,4 26 0 0,0-25-1 15,-7 8 1-15,7 9 0 0,0 3 0 0,0 5 0 0,0-4 0 16,0 4 0-16,0 0 0 0,0 5 0 0,0-5 0 16,0 24 0-16,3-7 0 0,1 9 0 0,-4 1 1 15,0-27-1-15,4 29 0 0,-1 5 0 0,-3-2 0 0,3 4 0 16,-3-36 0-16,4 34 0 0,-4-4 0 16,0-2 0-16,0-9 0 0,0-19 0 0,0 7 0 15,0 13 1-15,0-20-1 0,0 5 0 0,0-5 0 0,0 7 1 16,0-7-1-16,0-3 1 0,0-2-1 0,0 5 0 0,0-18 0 15,0 9 0-15,0-17 0 0,0 1 1 0,0 25-1 0,0-30 0 16,-7 0 0-16,7-3 0 0,0 1 0 0,0 32 0 0,0-30 0 16,-3 2 0-16,3 2 0 0,0 4 0 0,0 22 0 0,0-8-1 15,0-13 1-15,0 18 0 0,0-2 0 0,0 5 0 0,0 0 0 16,0 0 0-16,0 18 0 0,3-12 0 0,-3-6 0 0,0 23 0 16,3 1 0-16,1-1 0 0,-1 4 0 0,-3-27 0 0,0 22 1 15,7 5-1-15,-7-2 0 0,6 3 1 0,-6-28-1 0,0 24 0 16,8-3 0-16,-4-3 0 0,-2-15 0 0,-2-3 0 0,4 9 0 15,-1-6 0-15,0-3 0 0,0 0 1 0,-3 0-1 0,5-1 0 16,-2-3 0-16,-3-4 0 0,0-15 0 0,0 23 0 0,0-22 0 16,0-3 0-1,0-1 0-15,0 1 0 0,0 25 0 0,-3-24 1 0,-2 3-1 0,-1-4 0 16,3 4 0-16,3 21 0 0,0-18 0 0,0-1 0 16,-4 13 0-16,4-3 0 0,0 9 0 0,0-8 0 15,0 0 0-15,0 3-1 0,0 2 1 0,0 3 0 0,0-4 0 16,0 4 0-16,0 0 0 0,0 9 1 0,0-9-1 0,0 19-1 15,0-12 1-15,0 13 0 0,0-13 0 0,0-7 0 0,0 24 0 16,0-18 1-16,0 16-1 0,0-18 0 0,0-4 0 0,0 8 0 16,-6-1 0-16,6 0 0 0,0-3-1 0,0-4 1 0,0 3 0 15,0-3-1-15,0 6-1 0,0-2-3 0,0-4 5 0,0 4-8 16,0 2-4-16,0 1-6 0,4 0-7 0,-4-7 25 0,2 20-29 16,-2-20 5-16,0 24-2 0,0-24 26 0</inkml:trace>
  <inkml:trace contextRef="#ctx0" brushRef="#br1" timeOffset="253305.3557">14700 6578 13 0,'0'0'0'16,"-16"0"6"-16,8 0-2 0,-10-5-1 0,18 5-3 0,-5 0 3 15,-2 0 1-15,-13 0 2 0,17 0 0 0,3 0-6 0,-8 0 8 16,-10 0-1-16,13 5 0 0,-2 1-1 0,7-6-6 0,-7 8 5 16,4-3-1-16,-4 2 0 0,1 1-1 0,6-8-3 0,-4 7 3 15,0 10 0-15,-2-14 0 0,-1 18-1 0,7-21-2 0,-6 5 3 16,2 17-1-16,-3-17-1 0,0 14 1 0,7-19-2 0,-6 0 2 15,-1 5-1-15,0 0 0 0,0 16 1 0,7-21-2 16,-20 0 2-16,17 5-1 0,-4 0 1 16,-13 0-1-16,20-5-1 0,-8 5 1 0,-11 2 0 0,12-2 0 15,-17 3 0-15,24-8-1 0,-6 4 1 0,-15 17 0 16,14-15 0-16,-17 18-1 0,24-24 0 0,-6 5 1 16,-18 21 0-16,17-7-1 0,-17 0 0 0,24-19 0 0,-20 7 1 15,3 15-1-15,-3-15 0 0,2 12 0 0,18-19 0 0,-19 2 1 16,12 6-1-16,-17-2 0 0,18 1 0 0,6-7 0 0,-28 5 0 15,21 2 1-15,-16-4-1 0,15 2 0 0,8-5 0 0,-27 7 0 16,11-2 0-16,9 0 1 0,-17 1-1 0,24-6 0 0,-6 18 0 16,-18-13 0-16,6-1 0 0,12 16 0 0,6-20 0 0,-24 5 0 15,9 19 0-15,-4-20 0 0,-1 16 0 0,20-20 0 0,-20 5 0 16,2 0 0-16,2 14 0 0,9-14 0 0,7-5 0 0,-27 4 1 16,20 5-1-16,-13-5 0 0,14 5 0 0,6-9 0 0,-21 16 0 15,14-9 0-15,-10 10 0 0,10-12 0 0,7-5 0 0,-20 26 0 16,16-5 0-16,-2-5 0 0,-15 2 0 0,21-18 0 0,-3 21 0 15,-4-2 0-15,1 2 0 0,-2-5 0 0,8-16 0 16,-19 8 0-16,15 14 0 0,-3-15 0 0,5 13 0 16,2-20 0-16,-8 9 0 0,5 9 0 15,-1-13 0-15,-2 14 1 0,6-19-1 0,-3 8 0 0,-2 13 1 16,-1-15-1-16,2 17 0 0,4-23 0 0,-3 5 0 16,3 16 0-16,0-13 0 0,-6 18 0 0,6-26 0 0,0 19 0 15,0-11 0-15,0 18 0 0,0-9-1 0,0-17 1 0,0 17 0 16,0 2 1-16,0-1-1 0,0-2 0 0,0-16 0 0,3 22 0 15,0-5 0-15,0 7 0 0,5-5 0 0,-8-19 0 0,2 23 0 0,-2-23 0 0,8 21 0 16,-2-1 0-16,1-3 0 0,-7-17 0 0,8 21-1 0,-8-21 1 0,16 20 0 16,-10-3 0-16,2 1 0 0,-8-18 0 0,10 5 0 0,-10-5 0 0,10 22 0 15,7-19 0-15,-14 4 0 0,7-1 0 0,-10-6 0 0,7 8 0 16,13-3 0-16,-13 2-1 0,-7-7 1 0,21 20 0 16,-15-17 0-16,15 14 0 0,-15-11 0 0,-6-6 0 0,17 21 0 15,-17-21 0-15,7 7 0 0,10 17 0 0,-11-18 0 0,-6-6 0 0,21 25 0 0,-21-25 0 0,6 8 0 16,12 11 0-16,-12-11 0 0,-6-8 0 0,21 18 0 0,-21-18 0 0,7 5 0 15,2 14 0-15,9-16 0 0,-18-3 0 16,3 7 0-16,-3-7 0 0,10 17 0 0,11-17 0 0,-15 8 0 0,-6-8 0 16,7 5 0-16,-7-5 0 0,17 4 0 0,-14 3 0 15,7-2 0-15,-10-5 0 0,21 0-1 0,-21 0 1 0,6 2 0 0,12-2 1 16,-12 6-1-16,-6-6 0 0,22 4 0 0,-22-4 0 0,9 0 0 16,12 3-1-16,-15-3 1 0,15 6 0 0,-21-6 0 0,10 0 0 15,10 5 0-15,-13-5 0 0,13 0 0 0,-20 0 0 0,10 3-1 16,11-3 1-16,-15 0 0 0,18 0-1 0,-24 0 1 0,7 0 0 15,14 0 0-15,-15-2-1 0,14 1 2 0,-20 1-1 0,7-3 0 16,10 1 0-16,-11-1 0 0,15 0 0 0,-21 3 0 0,3 0 0 16,4-3-1-16,4 3 1 0,-2 0 0 0,-9 0 0 0,8 0 0 15,-1 0-1-15,-1 0-1 0,1 0-1 0,-7 0 3 0,3 0-4 16,0 0-2-16,1 0-3 0,-4 6-7 0,0-6 16 0,0 0-26 16,-7 0-1-16,-9-6-6 0,16 6 33 0</inkml:trace>
  <inkml:trace contextRef="#ctx0" brushRef="#br1" timeOffset="256357.0208">15467 3660 18 0,'0'0'0'0,"0"-1"11"0,0 1-2 0,0 0-9 16,0-2 8-16,0 2 0 0,-5 0-1 0,5 6 0 16,0-6-7-16,0 4 6 0,-6 1 0 0,6-5-2 15,0 0 0-15,0 0-4 0,0 0 4 16,3 0-1-16,0-8 0 0,5 3 0 0,-8 5-3 0,6-17 3 16,1 9 1-16,-4 3-1 0,4-6 0 0,-7 11-3 0,11-16 2 15,-1 11 1-15,-4 3-1 0,5-1 0 0,-11 3-2 0,10 0 3 16,7 0-1-16,-14 0 0 0,7 4-1 0,-10-4-1 0,18 6 1 15,-12-3 0-15,14 1 0 0,-13 3 0 0,-7-7-1 0,28 16 1 16,-12-11 0-16,-9 2-1 0,20-1 1 0,-27-6-1 0,20 7 0 16,-3-1 1-16,3 2 0 0,-2-5-1 0,-18-3 0 0,16 5 0 15,5 3 0-15,0-8 0 0,-5 0 1 0,-16 0-1 0,17 0 0 16,-7 0 0-16,11 0 1 0,-11-3-1 0,-10 3 0 0,17-3 1 16,-14-1-1-16,4 1 1 0,-1 3-1 0,-6 0 0 0,4-2 0 15,-1 1 0-15,0 1 1 0,-3-4-2 0,0 4 1 0,0 0 1 16,-6 0 1-16,2 0-2 0,-12 0 1 0,16 0-1 0,-8 0 0 15,-15 0 0-15,3 0 0 16,-1 7 1-16,21-7-1 0,-24 7 1 0,-2 11 0 0,-1-15-1 16,0 16 0-16,27-19 0 0,-28 6 1 0,1 17 0 15,0-17-1-15,0 16 1 0,27-22-1 0,-24 6-1 16,4 18 2-16,14-19 0 0,-18 3-1 0,24-8 0 0,-4 4 1 16,-13 2-1-16,14-6 0 0,-4 0 0 0,7 0 0 0,-3-5 0 15,0 2 0-15,-5-3 0 0,5-3 0 0,3 9 0 0,-3-8 1 16,3-9-1-16,0 15 0 0,0-5-1 0,0 7 1 0,0-6 0 15,0 1 1-15,6-1-1 0,2 5 1 0,-8 1-1 0,6 0 0 16,1 0 0-16,-4 0 0 0,7 0 0 0,-10 0 0 0,17 0 0 16,-10 0 0-16,13 0 0 0,-3 0 0 0,-17 0 0 0,20 4 1 15,1-4-2-15,3 0 1 0,2 0 1 0,-26 0-1 0,27 0 0 0,-27 0 0 0,28 0 0 16,2 0 1-16,-3 0-1 0,-27 0 0 0,31 0 0 0,-31 0 0 0,30 0 0 16,-2 0 0-16,-4-3 0 0,-24 3 0 0,19-1 0 0,-19 1 0 0,21-6 1 15,-11-2-1-15,10 3 1 0,-20 5-1 0,4-7-1 16,2-2 2-16,2-10-1 0,-5 17-1 0,-3 2 1 0,0-2 1 15,0-7-1-15,-7 7 1 0,-16-4-1 16,23 6 0-16,-7-7 2 0,7 7-2 0,-31-7 0 0,4-1 0 0,0 1 1 16,27 7-1-16,-34-6 0 0,34 6 0 0,-33-4 0 0,-2 0 0 15,1 3 1-15,0 1-1 0,34 0 0 0,-30 0 0 16,-4 0 0-16,3 0 0 0,8-3 0 0,23 3 0 0,-20-2 0 16,-1-1 0-16,15-1 1 0,-15 3-1 0,21 1 0 0,-3 0 0 15,-1 0 0-15,1-3-1 0,-3 3 1 0,6 0 0 0,0-3 0 16,0 3 0-16,0 0 0 0,0 0 0 0,0 0 0 0,6 0 0 15,1 0 0-15,10 0 1 0,-10 0-2 0,-7 0 1 0,24 0 1 16,-5 0-1-16,2 0 0 0,0 0 0 0,-21 0 0 0,26 0 0 16,1 6 1-16,0 1-1 0,0-1 0 0,-27-6 0 0,31 7-1 15,-4-1 1-15,0 11 0 0,-3-12 0 0,-24-5 0 0,27 5 0 16,0 2 1-16,-3-4-1 0,0 2 0 0,-24-5 0 0,17 0 0 16,-7 0 0-16,10 0 0 0,-13-3 0 0,-7 3 0 0,7-2-1 15,-1-1 2-15,1-4-2 0,-7 4 1 0,0 3 0 0,0-3 1 16,0-5-1-16,-7 2 1 0,-17-1-1 0,24 7 0 0,-6-6 0 15,-25-1 0-15,7 2 0 0,-6 2 0 16,30 3 0-16,-37 0 0 0,0 0 0 0,0 0 1 16,0 5-1-16,37-5 0 0,-39 4 0 0,6 4 0 15,-4-4 0-15,9-4-1 0,28 0 1 0,-27 0 1 16,3 0-1-16,8 0 0 0,9 0 0 0,7 0 0 0,-20-3 0 16,16 2 0-16,1-1 0 0,-3 0 0 0,6 2 0 0,0 0 0 15,0 0 0-15,0 0 0 0,0 0 0 0,0 0 0 0,6 0 0 16,1 5 1-16,10 12-1 0,-7-17 0 0,-10 0 0 0,24 7 0 15,-4-4-1-15,3-3 1 0,5 5 0 0,-28-5 0 0,24 5 0 16,3-5 1-16,0 0-1 0,-1 0 0 0,-26 0 0 0,31 0-1 16,-4 0 1-16,3 0 1 0,-2-3-2 0,-28 3 1 0,27-2 1 15,0 0-1-15,0-1 0 0,-6 0 0 0,-21 3 0 0,23-4-1 16,-6 0 1-16,0 0 0 0,-6 2 0 0,-11 2 0 0,19-2 1 16,-15-1-1-16,3 1 0 0,-4-1 0 0,-3 3 0 0,4-3 0 15,-4 3 0-15,0 0 0 0,-18 0 1 0,18 0-1 0,-6 0 1 16,-18 0-2-16,4 0 2 0,-4 0-2 0,24 0 1 0,-27 0-1 15,0 0 1-15,-4-2 0 0,-6-2 0 16,37 4 0-16,-34-1 0 0,1-2 0 0,2 1 0 0,4 1 0 16,27 1 0-16,-24 0 0 0,0-2 0 15,1 2 0-15,6 0 1 0,17 0-1 0,-21 0 0 16,14 5 1-16,-13-1-2 0,13 2 1 0,7-6 0 0,-3 3 1 16,-4 2-2-16,1-5 1 0,3 5 0 0,3-5 0 0,0 0-1 15,0 0 2-15,0 3-1 0,3 1 0 0,-3-4 0 0,6 7 0 16,1-4 0-16,3-3 0 0,10 0 0 0,-20 0 0 0,7 0-1 15,17 0 2-15,-7 0-2 0,0 0 1 0,-17 0 0 0,20 0 0 16,4 5 0-16,-4-5 1 0,1 5-1 0,-21-5 0 0,24 0 0 16,0 0 0-16,-5 0-1 0,2 0 2 0,-21 0-1 0,16 0-1 15,2 0 1-15,-12 3 1 0,18 2-1 0,-24-5 0 0,7 0 0 16,-1 0 0-16,2 0 0 0,-2 0 0 0,-6 0 0 0,0 0 1 16,0-3-2-16,0 1 1 0,-6-6-1 0,6 8 1 0,-21-7 0 15,15-1 0-15,-25 7 1 0,7-3 0 0,24 4-1 0,-27-2 0 16,0-3 0-16,-7 0 0 0,3 2 0 0,31 3 0 0,-33-2 0 15,2-2 0-15,-3 3-1 0,1-4 1 0,33 5 0 16,-28-1 1-16,-5-5-2 0,9 2 2 0,3 1-1 16,21 3 0-16,-24-1 0 15,8 0 0-15,9-3 0 0,-17 1 0 0,24 3 0 0,-6 0 0 16,-2-5 0-16,5-2 0 0,0 6 0 0,3 1 0 0,0-4 0 16,0 3-1-16,0-1 1 0,0-3 0 0,0 5 0 0,0 0 0 15,6 0 1-15,6 0-1 0,11 0-1 0,-23 0 1 0,16 0 0 16,2 0 0-16,6 0 0 0,-1 0-1 0,-23 0 1 0,27 7 0 15,0-7 1-15,7 0-1 0,0 4 0 0,-34-4 0 0,33 0 1 16,-2 0-2-16,4 2 1 0,-5-2 0 0,-30 0 0 0,34 0 0 16,-4 7 0-16,1-2 0 0,-4-5 0 0,-27 0 0 0,26 3 0 15,-2-3-1-15,-3 0 1 0,-1 0 0 0,-20 0 0 0,17 5 0 16,-7-1 1-16,10 0-1 0,-13-4 1 0,-7 0-1 0,7 0-1 16,0 0 2-16,0 0-2 0,-4 6 1 0,-3-6 0 0,0 0-1 15,0 0-2-15,0 0 0 0,0-2-3 0,0 2 6 0,-7 0-7 16,-10 0-3-16,14-4-5 0,-4 4-2 0,7 0 17 0,-6 0-23 15,-15 0-5-15,14 0 2 0,-10-1-5 0,17 1 31 16,0 0 0-16</inkml:trace>
  <inkml:trace contextRef="#ctx0" brushRef="#br1" timeOffset="258004.6859">15805 3178 29 0,'0'0'0'16,"-20"0"14"-16,-4 0-5 0,0 7-4 0,24-7-5 0,-23 7 4 15,5 1 1-15,12-3 1 0,-15-3 0 0,21-2-6 0,-3 6 6 16,-4-6-1-16,-10 4 1 0,10-4-2 0,7 0-4 0,-6 3 4 16,-1-3-1-16,0 0 1 0,0 6-1 0,7-6-3 0,-3 0 3 15,0 5 0-15,3-5-1 0,-4 0 0 0,4 0-2 0,0 0 2 16,0 3-1-16,0-3 1 0,0 0 0 0,0 0-2 0,0 0 2 15,0 0-1-15,0 5 0 16,0-5 0-16,0 0-1 0,7 5 1 0,-4-5 0 0,18 0 0 0,-15 2 0 0,-6-2-1 0,18 0 0 31,-8 0 0-31,10 0 1 0,-3 0-1 0,-17 0 0 0,20 0 0 16,-3-5 0-16,3-2 0 0,1 4 0 0,-21 3 0 0,20-6 0 16,-3-2 0-16,4 7 1 0,-2-3-1 0,-19 4 0 0,11-7 1 15,9 7-1-15,-13 0 0 0,13 0 0 0,-20 0 0 0,7 0 0 16,-3 0 1-16,3 0-1 0,-1 7-1 0,-6-7 1 0,0 4 0 15,3-4 1-15,-3 3-1 0,0-3 1 0,0 0-1 0,-3 6 0 16,-3-6 1-16,-12 0-1 0,15 0 0 0,3 0 0 0,-21 0 1 16,5 0-1-16,9 0 0 0,-23 0 0 0,30 0 0 0,-21 0 1 15,-3 0-2-15,5 0 1 0,-5 0 1 0,24 0-1 0,-21 0 0 16,-3 0 0-16,4-5 1 0,3 2-2 0,17 3 1 0,-16-4 0 16,8-2 1-16,-15 4-1 0,16-1 1 0,7 3-1 0,-7-2 0 15,0-3 0-15,1 2 0 0,-2-1 0 0,8 4 0 0,-3-3 0 16,3 3 0-16,0-4 0 0,0 1 0 0,0 3 0 0,0-1 0 15,8 1 0-15,8 0 0 0,-6 0 0 0,-10 0 0 16,24 4 0-16,0-4 0 0,-4 7 0 16,3 0 0-16,-23-7 0 0,27 7 0 15,1 11 0-15,2-18 0 0,-3 19 1 0,-27-19-1 0,31 0 0 16,-1 5 0-16,1-3 1 0,-4-2-2 0,-27 0 1 0,24 9 1 16,0-9-1-16,-4 4 0 0,-3-4 0 0,-17 0 0 0,20 0 0 15,-13 7 0-15,10-7 0 0,-11 0 0 0,-6 0 0 0,8 2 1 16,-2-2-1-16,-2 0 0 0,-1 0 0 0,-3 0 0 0,0 0 0 15,0 0-1-15,-7 0 1 0,-13 0 0 0,20 0 0 0,-7 0 1 16,-17 0-1-16,4-1 0 0,0 0 1 0,20 1-1 0,-24-7 0 16,-3 1 0-16,3-1 0 0,-7-1 0 0,31 8 0 0,-26-9 0 15,-4 0 0-15,-1 2 0 0,4-1 1 0,27 8-1 0,-27-20 0 16,3 13 0-16,0 4 0 0,4-4 0 0,20 7 0 0,-17-4 0 16,10 2 0-16,-14 0 0 0,18 2 0 0,3 0 0 0,-6 0 0 15,-12 0 0-15,18 0 0 0,-3 0 0 0,3 0 0 0,0 0 1 16,0 0-1-16,0 0-1 0,0 0 1 0,0 0 0 15,0 0 1-15,3 0-1 0,8 0 0 16,-11 0 0-16,16 0 0 0,-9 4-1 0,14 3 1 16,-11-3 0-16,-10-4 0 0,23 3 0 15,-2 4 0-15,-5-4 0 0,5-3 0 0,-21 0 0 0,21 0 0 16,2 0 1-16,1 4-1 0,-4 2 0 0,-20-6 0 0,21 4-1 16,2-1 1-16,-2-3 0 0,-4 7 1 0,-17-7-1 0,10 4-1 15,10-4 2-15,-13 3-1 0,0 3 0 0,-7-6 0 0,6 0 0 16,-3 0-1-16,-3 0 2 0,0 0-1 0,0 0 0 15,-6 0 1-15,-11 0-1 0,0 0 0 0,17 0 0 0,-17-5-1 16,-10 4 2-16,0-1-1 0,0-2 1 0,27 4-1 0,-30-1 0 16,-4-4 0-16,0 5 0 0,-1 0 0 0,35 0 0 0,-33 0 0 15,-1 0 0-15,0 0-1 0,7 0 2 0,27 0-1 0,-31 0 0 16,12 6 0-16,-2-2 1 0,0-4-1 0,21 0 0 0,-3 8 0 16,-4-4 0-16,1-1-1 0,-2 3 1 0,8-6 0 0,0 3 0 15,0-3 0-15,0 0 1 0,0 0-1 0,0 0 0 0,11 5 0 16,9 0 0-16,-13-1 0 0,21 0 0 15,-28-4 0-15,16 7-1 0,5-5 2 0,-2-2-2 16,5 5 2-16,-24-5-1 0,27 5 0 0,1-5 0 0,-4 3 0 16,0-3 0-16,-24 0 0 0,22 5 0 15,2-5 0-15,-3 0 0 0,3 0 0 0,-24 0 0 0,20 0 0 16,0 6 0-16,-3-6 1 0,0 0-2 0,-17 0 1 0,7 0 0 16,13 0 0-16,-13 0-1 0,-1 0 2 0,-6 0-1 0,8 0 0 15,2 0-1-15,-4 0 2 0,1 0-2 0,-7 0 1 0,3 0 0 0,-3 0 0 0,0 0 1 16,0 0-2-16,0 0 1 0,0 0 1 15,0 0 0-15,0 0-1 0,-3 0-1 0,3 0 1 0,-3 0 1 0,3 0-1 0,-7 0-1 16,4-4 1-16,0 4 0 0,3 0 0 0,-7 0 0 16,-1 0 0-16,2 0 1 0,-1 0-1 0,1 0 0 0,6 0 0 0,-8 0 0 15,5-2-1-15,-4 0 1 0,1-2 0 0,6 4 0 0,-7-5 1 16,4 3-1-16,-5-4-1 0,8 6 1 0,-6-9 0 16,-1-3 0-16,-13-5 0 0,16 8 0 0,-2 2 0 0,6 7 0 15,-18-21 0-15,18 14 1 0,-6 0-1 0,3 2 0 0,3 5 0 0,-7-8 0 16,7 7 0-16,-3 1-1 0,3 0 1 0,0 0 0 0,0 0 0 15,0 0 0-15,0 0 0 0,0 7 1 16,0-7-1-16,0 4-1 0,3-1 1 0,4 4 0 16,-1-4 0-16,-6-3 0 0,7 7 0 0,0 0 0 15,10-4 1-15,-11 5-2 0,-6-8 1 0,18 6 0 16,-12 0 0-16,5 0 0 0,5 1 0 0,-16-7 0 0,7 3 0 16,14 2 0-16,-15 2 1 0,1-2-1 0,-7-5 0 0,17 2 0 15,-17 5 0-15,7-7-1 0,-1 4 1 0,-6-4 0 0,0 0 1 16,4 0-2-16,0 0 2 0,-4 0 0 0,0 0-1 0,0 0-1 15,-8-3 2-15,2 2-1 0,-14 0 0 0,20 1 0 0,-4-8-1 16,-23 3 1-16,7-2 0 0,-1 0 0 0,21 7 0 0,-24-7-1 16,-2 4 2-16,2 0-1 0,24 3 0 0,-27-1 0 0,27 1 0 0,-27 0 1 15,-1 0-2-15,5 0 1 0,-5 0-1 0,28 0 1 0,-26 0 0 16,-1 0 1-16,6 0-1 0,1 0 0 0,20 0 0 0,-17 0 0 16,11 4 0-16,-15-4 0 0,14 3 0 0,7-3 0 0,-7 0 0 15,0 0 0-15,4 6 0 0,0-6 0 0,3 0 0 0,0 0 0 16,0 0 0-16,0 0 0 0,0 0 0 0,0 0 0 0,3 3-1 15,0 2 2-15,4 0-2 0,0-5 2 16,-7 0-1-16,7 4 0 0,14 1 0 0,-15 3 0 16,1-1 0-16,-7-7 0 0,20 6 0 15,-10 1 0-15,14 11 0 0,-7-15 1 0,-17-3-1 0,20 10 0 16,-2-8 0-16,1 3 0 0,-1 3 0 0,-18-8 0 0,19 3 0 16,-1 3 0-16,-1 0-1 0,-7-6 2 0,-10 0-1 0,24 0-1 15,-14 3 1-15,10-3 0 0,-10 0 0 0,-10 0 0 0,21 0 0 16,-15 0 0-16,1 0 0 0,10 0 0 0,-17 0 0 0,7 0 0 15,-1-2-2-15,1-1-1 0,-4-3-3 0,-3 6 6 0,4-2-9 16,0 0-3-16,-1 2-4 0,-3 0-5 0,0 0 21 0,0 0-27 16,0 0 1-16,0 0-8 0,0 0 34 0</inkml:trace>
  <inkml:trace contextRef="#ctx0" brushRef="#br1" timeOffset="258653.4497">15578 3716 6 0,'0'0'0'16,"0"0"3"-16,-4 0-1 0,1 5 1 0,3-5-3 0,-6 6 3 15,6-1 2-15,-4 0 0 0,1 0 2 0,3-5-7 0,0 3 7 16,0 2 0-16,0 0 0 0,0-3-1 0,0-2-6 0,0 0 6 16,0 6 0-16,0-6-1 0,0 0 0 0,0 0-5 0,3 0 4 15,4 0 0-15,-1 0 0 0,1 0-1 0,-7 0-3 0,8-3 4 16,8-1-2-16,-6 1 1 0,10-3 0 0,-20 6-3 0,21-5 2 16,-4 2 0-16,3-4 0 0,1 2-1 0,-21 5-1 0,19-4 2 15,2 2-1-15,3-1 1 0,-4 1-1 0,-20 2-1 16,20 0 1-16,4 0 0 0,-3 0-1 0,2 5 1 0,-23-5-1 15,21 0 1-15,-4 4-1 16,3-4 1-16,-3 5-1 0,-17-5 0 0,7 0 1 0,13 4 0 16,-16 1 0-16,2-5 0 0,-6 0-1 0,7 0 0 0,-1 0 1 15,2 0-1-15,-5 0 1 0,-3 0-1 0,0 0 2 16,0 0-1-16,0 3 1 0,0-3-1 0,0 0-1 0,-7 0 0 16,0 0 1-16,-9 0 0 0,12 0 0 0,4 0-1 0,-24 0 1 15,0 0 0-15,-3-3 0 0,0-4-1 0,27 7 0 0,-37-7 1 16,3 0 0-16,-6 2-1 0,-2-3 1 0,42 8-1 0,-43-6 0 15,3-1 0-15,5 2 1 0,4 2-2 0,31 3 1 0,-23-5 0 16,6 3 0-16,10 2 1 0,-16 0-1 0,23 0 0 0,-4 0 1 16,1 4-1-16,-4 2 0 0,7 9 0 0,0-15 0 0,0 0 0 15,0 8 0-15,0 9 0 0,7-17 0 0,-7 0 0 0,7 7 0 16,-1 1 0-16,15-3 0 0,-18 1 0 0,-3-6 0 0,21 4 0 16,-15 5 0-16,15-5 0 0,-5 0 0 0,-16-4 0 0,11 0 0 15,12 0 0-15,-2 0 0 0,-15 4 0 0,-6-4 0 16,24 0 0-16,-17 0 0 0,10 0 0 0,-10 0 0 0,-7 0 0 15,6 0 0-15,1-2 1 0,0 0-1 0,0-1-1 16,-7 3 1-16,3-1 0 0,0-1 0 0,-3 2-1 16,0 0-1-16,0 0 2 0,-6 0-4 0,3 3-3 15,-4 4-3-15,-10 15-7 0,17-22 17 0,-4 18-26 0,-16-11-7 16,16 14-11-16,4-21 44 0</inkml:trace>
  <inkml:trace contextRef="#ctx0" brushRef="#br1" timeOffset="262476.7798">14419 6813 14 0,'0'0'0'16,"-6"-6"3"-16,-1-3 0 0,7 9-3 0,-21-19 2 16,18 14 1-16,-3 2 1 0,-15 1 0 0,21 2-4 0,-7-3 5 15,0-2 0-15,-10-2 2 0,14 2-2 0,3 5-5 0,-6-7 5 16,-15 4 0-16,18-2-2 0,-4-1 1 0,7 6-4 0,-21 0 4 15,18-7 0-15,-3 7 0 0,-15 0 0 0,21 0-4 0,-3 0 3 16,-4 0 0-16,1 7-1 0,-15-1 0 0,21-6-2 0,-3 8 2 16,-5-3 0-16,-8 0-1 0,16 0 0 0,0-5-1 0,-18 0 2 15,12 0-1-15,3 0 1 0,-15-3 0 0,18 3-2 0,-6-2 2 16,-1-1 0-16,-10 1-1 0,13 0 1 0,4 2-2 0,-6 0 1 16,-12 0 0-16,12 4 0 0,-1 4 0 15,7-8-1-15,-6 5 1 0,-12 19-1 0,15-18 1 0,-3 13-1 16,6-19 0-16,-7 7 1 0,-14 12-1 0,19-17 0 15,-6 20 0-15,8-22 0 0,-7 5 1 0,-8 19-1 16,7-19 0-16,0 21 0 0,8-26 0 0,-6 20 0 16,-1-3 0-16,1 1 0 0,-2 2 0 0,8-20 0 0,-6 20 0 15,-11 3 1-15,14-1-1 0,-1 2 0 0,4-24 0 0,-7 23 0 16,-13 3 0-16,20 1 0 0,-7-3 0 0,7-24 0 0,-7 25 0 16,-9 1 0-16,16-4 0 0,-8-1 0 0,8-21 0 0,-6 20 0 15,-1 0 0-15,1-4 0 0,-2-9 0 0,8-7 0 0,-6 27 0 16,-1-8 0-16,1-1 0 0,2 0 0 0,4-18 0 0,-7 21 0 15,4-1 1-15,-1 0-1 0,-2 3 1 0,6-23-1 0,0 19 0 16,-4 4 1-16,4 1-1 0,-3-3-1 0,3-21 1 0,-6 21 1 16,6-2-2-16,0-1 1 0,-5 0 1 0,5-18-1 0,0 17-1 15,0 1 1-15,-3 1 0 0,3-4 0 0,0-15 0 0,-7 9 0 16,7 20 1-16,-3-12-2 0,3-9 2 0,0-8-1 0,0 26 0 16,0-19-1-16,0 18 2 15,0-8-1-15,0-17 0 0,0 21 0 0,3-6 0 0,1 3 0 0,-1 4-1 16,-3-22 1-16,8 20 0 0,-2-1 0 0,1 3 1 0,-1-15-1 15,-6-7 0-15,7 27 0 16,4-12 0-16,5-6 0 0,-9 16 0 0,-7-25 0 0,17 6 0 16,-11 18 0-16,12-19 0 0,-12 15 0 0,-6-20 0 0,21 6 0 15,-11 2 0-15,12 10 0 0,-17-15 0 0,-5-3 0 0,17 9 0 16,-9-5 0-16,1 17 0 0,8-21 0 0,-17 0 0 0,7 6 0 16,-1-2 0-16,16 2 0 0,-20-1 0 0,-2-5 0 0,10 5 0 15,8-1 0-15,-12-4 0 0,15 5 0 0,-21-5 0 0,6 5 0 16,12-3 1-16,-8 4-2 0,6-6 1 0,-16 0 0 0,11 4 1 15,8-1-2-15,-8 3 1 0,9-1 1 0,-20-5-1 0,11 0-1 16,8 3 1-16,2-3 0 0,-4 5 0 0,-17-5 0 0,17 0 0 16,3 0 0-16,-3 0 0 0,3 0 0 15,-20 0 0-15,18 0 0 0,1 0 0 0,-1-3 0 0,3 3 0 0,-21 0 0 16,19 0 0-16,-1 0 0 0,1 6 0 0,2-2 0 0,-21-4 0 0,17 4 0 0,-17-4 0 0,20 4 0 16,1 3 0-16,-15-7 0 0,-6 0 0 0,24 2 0 15,-3 3 0-15,-15-5 0 0,18 0 0 16,-24 0 0-16,7 0-1 0,-7 0 1 0,20 0 1 0,-10-3-1 0,14-1 0 0,-24 4 0 15,7-10 0-15,-7 10 0 0,28-7-1 0,-8-3 1 16,-1 5 0-16,-19 5 0 0,22-9 0 0,-22 9 0 0,20-3 1 0,-1-1-1 16,2 1-1-16,-21 3 1 0,21-3 1 0,-21 3-1 0,19 0-1 15,2-2 1-15,0 2 0 0,-2 0 0 0,-19 0 0 0,21 0 0 16,0 0 0-16,-5 0 0 0,1 0 0 0,-17 0 0 0,10 0 0 16,14 0 0-16,-17 0 0 0,13-2 0 0,-20 2 0 0,7-8 0 15,9-1 1-15,-8-9-2 0,11 12 2 0,-19 6-1 0,4-18 0 16,16 12-1-16,-13-14 2 0,14 15-1 0,-21 5 0 0,6-9 0 15,18-9 0-15,-17 11 0 0,17-10 0 0,-24 17 0 0,10-7 0 16,10-12 0-16,-13 16 0 0,17-14 0 0,-24 17 0 0,9-7 0 16,12-1 0-16,-14 0 0 0,13-10 0 0,-20 18 0 0,4-7 0 15,2-10 0-15,1 7 0 0,0-14 0 16,-7 24 0-16,7-20 0 0,-4-5 0 0,0 2 0 0,-3-5 0 0,0 28 0 0,0-29 0 16,0-4 0-16,0-2 0 0,0-6 0 0,0 41 0 0,0-34 0 15,0-1 0-15,0 4 0 16,-3-3 0-16,3 34 0 0,-3-29 1 0,1 0-1 0,-6 2 0 0,4-2-1 15,4 29 1-15,-4-26 0 0,-2-3-1 0,-1 0 1 16,1 3 0-16,6 26 0 0,-21-29 0 16,15-3 0-16,-15 0 0 0,14-1 0 0,7 33 0 0,-24-38 0 15,8-3 0-15,9 4 0 0,-21-8 0 0,28 45 0 0,-6-43 0 16,-14 2 0-16,13 3 0 0,-16 6 0 0,23 32 0 0,-8-34 0 16,-15 14 0-16,15-4 0 0,-19 7 1 0,27 17-1 0,-16-7 0 15,-5-14 0-15,5 14 0 0,-8-1 1 0,24 8-1 0,-16-9 0 16,-5 1 0-16,0 4 1 0,1-7-1 0,20 11 0 0,-17-5 1 15,-4-4-1-15,15 6 0 0,-18 1 1 0,24 2-1 0,-6-7 0 16,-12 4 0-16,12 3 1 0,-1-6-1 0,7 6 0 0,-17-2 0 16,10-1 1-16,4 0-1 0,-4 3 0 0,7 0 0 0,-3 0 0 15,0-1 0-15,-5-5 0 0,8 6 0 0,0 0 0 0,-3 0 0 16,3 0 1-16,0 0-1 0,0 0 0 0,0 0 0 0,0 0 0 16,0 0-1-16,0 0 2 0,0 0-1 0,0 0 0 15,0 0 0-15,0 0 0 0,0 0 0 16,0 0 0-16,0 0 0 0,0 0 0 15,0 7 0-15,0-7 0 0,0 0 0 16,0 0 0 0,0 0 0-16,0 0 0 0,0 0 0 15,0 0 0-15,0 0 0 0,0 0 0 16,0 0 1-16,0 0-2 0,0 3 1 16,3-3 0-16,-3 0 0 0,0 5 0 0,0-5 0 0,3 6 0 15,2-6 0-15,-5 3 0 0,3 1 0 0,-3-4 0 0,3 5-1 16,-3-2-1-16,0 2-3 0,0 3-4 0,0-8 9 0,4 19-17 15,-4-14-11-15,0 1-4 0,-21 12-6 0,21-18 38 0,0 0 0 0</inkml:trace>
  <inkml:trace contextRef="#ctx0" brushRef="#br1" timeOffset="264178.9875">3990 11265 49 0,'0'0'0'0,"-3"-8"25"0,3 8-25 15,-7-6 8 1,-14-5-5-16,21 7-2 0,-2 4 0 0,2 0-1 0,-5 0 2 16,2 0 1-16,-2 0 1 0,1 4 2 0,4-4-6 0,0 3 4 15,0 5 0-15,4-5-1 0,1 0 0 0,-5-3-3 0,8 8 2 16,11 9 0-16,-8-7 0 0,12 17-1 0,-23-27-1 0,22 24 2 16,-4 9-1-16,6 3 0 0,0 3 0 0,-24-39-1 0,25 41 1 15,-2 3-1-15,3-3 1 0,3 7-1 0,-29-48 0 0,23 46 1 16,-2 2 1-16,2 1-1 0,-2-9 0 0,-21-40-1 0,20 42 0 15,0-1 1-15,-3-6-1 0,4-1 1 0,-21-34-1 0,17 31 0 16,-8-7 1-16,14 3-1 0,-23-27 0 0,8 21 1 16,13-1-1-16,-15-15 1 0,10 12-1 0,-8-17 1 15,-8 0-1-15,7 0 0 0,0 0 1 0,-1 0 0 0,5-4-1 16,-11 4 0-16,9-18 1 0,-2-8-1 0,4-6 1 0,6-2 0 0,-17 34-1 16,2-37 0-16,5-4 1 0,0-10-1 15,0-1 1-15,-7 52-1 0,8-57-1 0,0-3 1 16,0 0 0-16,3 2 0 0,-11 58 0 0,9-56 2 0,-2 5-2 15,3 0 1-15,0 9 0 0,-10 42-1 0,6-42 0 16,5 7 1-16,-3 6 0 0,-3 3-1 0,-5 26 0 0,7-18 1 16,-3 2-1-16,-1 7 0 0,4-1 0 0,-7 10 0 0,0-8 1 15,4 1-2-15,0 4 1 0,-4 0-2 0,0 3 2 0,0-1-4 16,2 1-3-16,1 0-3 0,5 0-4 0,-8 0 14 0,2 4-20 16,5 2-4-16,1-2-2 0,-2 2 6 0,-6-6 20 0,7 2-25 0,-7-2 25 0</inkml:trace>
  <inkml:trace contextRef="#ctx0" brushRef="#br1" timeOffset="264812.8252">5000 11909 23 0,'0'0'0'0,"-3"0"7"16,-4 0-2-16,7 0-5 0,-7-4 3 0,7 4-3 0,-6-1 3 0,3-2 1 0,-2-2 1 0,2-2 0 15,3 7-5-15,0-5 5 16,-6-7 0-16,6-3-2 0,0 15-3 0,0-8 3 0,0 8-3 0,0-6 2 16,0-14 1-16,0 15-1 0,0 5-2 0,0-10 2 0,0 10-2 0,0-6 3 15,0-2 0-15,2 3-1 0,-2-4 1 0,0 9-3 0,4-2 2 16,-4-1 1-16,0-1-1 0,0 4-2 0,3-3 2 0,-3 3-2 0,0 0 2 16,0 0 1-16,5 0-1 0,-2 7 0 0,-3-7-2 0,0 19 2 15,2-11 0-15,2 19 0 0,0-7-1 0,-4-20-1 0,3 20 1 16,-1 2 1-16,3 0-1 0,-2 0 0 0,-3-22-1 0,4 25 2 15,-1-4-1-15,0 6 1 0,-3-2-1 0,0-25-1 0,3 24 1 16,-3 2 0-16,0-9 0 0,3 1-1 0,-3-18 0 0,0 21 1 16,0-3-1-16,0-2 0 0,0-8 1 0,0-8-1 0,5 20 0 15,-5-14 0-15,0-1 0 0,0 4 0 0,0-9 0 16,0 4 1-16,0-4-2 0,0 0-2 0,0 0-2 16,0 0 5-16,0 0-11 0,2 0-6 0,-2 0-8 0,0 0-2 15,0 0 27-15,0 0-38 0,0 0 38 0</inkml:trace>
  <inkml:trace contextRef="#ctx0" brushRef="#br1" timeOffset="265159.8909">5084 11337 61 0,'0'0'0'16,"0"10"8"-16,-2 7-7 0,-6 2-4 0,8-19 3 0,-6 19-6 15,3-16 0-15,3 4-1 0,0-2-3 0,0-5 10 0,-4 5-10 16,-4-5-6-16,8 0 4 0,0 0 12 0</inkml:trace>
  <inkml:trace contextRef="#ctx0" brushRef="#br1" timeOffset="265435.0868">5489 11601 45 0,'0'0'0'0,"0"0"23"0,3 5-13 0,-3 1-7 0,0-6-3 16,6 6 0-16,1 1 2 0,13-3 0 0,-14 2 2 0,-6-6-4 15,24 5 5-15,-3-1 0 16,2 2-1-16,5-6 0 0,-28 0-4 0,26 4 2 16,2-1 0-16,5-3-1 0,-1 0 0 0,-32 0-1 0,29 4 0 15,3 2 1-15,-2-6-1 0,-4 0 0 0,-26 0 0 0,28 0 1 16,-3 0-1-16,-7 0-2 0,3 0-1 0,-21 0 3 0,22 0-7 16,-17 0-5-16,13-3-7 0,-11 0-3 0,-7 3 22 0,0-4-20 15,6-3-8-15,-6 7 28 0</inkml:trace>
  <inkml:trace contextRef="#ctx0" brushRef="#br1" timeOffset="265813.8273">6101 10983 46 0,'0'0'0'15,"3"6"24"-15,-3-6-24 0,3 20 10 0,4-4-6 0,5 2-2 0,-7-10 1 16,-5-8-3-16,11 21 5 0,-4-15 0 15,-1 23 1-15,4-6-1 0,-10-23-5 0,17 26 2 16,-7 6 0-16,11 3-1 0,0 6-1 0,-21-41 0 0,17 42 1 16,3 3-1-16,-1 5 0 0,5-7 0 0,-24-43 0 0,21 47 1 15,0-10-1-15,-4 2 0 0,3-5 0 0,-20-34 0 0,19 28 0 16,-12 0 1-16,17-13-1 0,-18-7 1 0,-6-8-1 0,29 6 1 16,-20 1 0-16,19-1 0 0,-12 0-1 0,-16-6 0 0,17 5 1 15,-7-5-1-15,11-3-1 0,-15-7 0 0,-6 10 1 0,21-25 0 16,-13 0 0-16,8-7 0 0,-14-8 0 0,-2 40 0 0,8-47 1 15,-2 2-1-15,-2-5 1 0,3-3 0 0,-7 53-1 0,3-50 1 16,1 2 0-16,2 6 0 0,1 4 1 0,-7 38-2 0,11-33 2 16,-5 6-1-16,1-1 0 0,3 7 0 0,-10 21-1 0,10-15 0 15,-3 6 0-15,1-9 1 0,-8 18-2 0,0 0 1 16,2-4-1-16,-2 3-2 0,0 1-3 0,0 5-5 0,0-5 11 0,-7 16-16 16,-13-11-9-16,0 1-1 0,-14-6-1 15,34 0 27-15,-27 4-19 0,27-4 19 0</inkml:trace>
  <inkml:trace contextRef="#ctx0" brushRef="#br1" timeOffset="266630.4847">3835 12861 10 0,'0'0'0'15,"-8"7"7"-15,8-7-7 0,-16 18 6 16,13-11 2-16,-5 10 1 0,1-17 0 0,7 0-9 0,-2-1 10 16,2 0 0-16,0-2-1 0,0-2-1 0,0 5-8 0,2-7 7 15,5 0-1-15,1 2-1 0,1 0-1 0,-9 5-4 0,21-3 5 16,-14 1-2-16,13 2 1 0,-2 0 0 0,-18 0-4 0,8 0 3 15,16 0 0-15,-6 0-1 0,-2 5 0 0,-16-5-2 0,18 5 2 16,2-2-1-16,0 3 1 0,0-3-1 0,-20-3-1 0,23 0 1 16,6 4 0-16,-3 2 0 0,4-6 1 0,-30 0-2 15,32 0 1-15,2 5-1 0,3-3 1 0,1 4-1 16,-38-6 0-16,43 5 1 0,-2-1-1 0,5-1 1 16,7 6-1-16,-53-9 0 0,47 4 0 0,3 6 1 0,5-7-1 15,-5 6 0-15,-50-9 0 0,57 5 0 0,-3 0 0 16,1-5 0-16,0 0 0 0,-55 0 0 0,57 0 0 0,-6-5 1 15,7-2-1-15,-8-15 0 0,-50 22 0 0,54-7 0 16,-2-16 0-16,-2 17 0 0,1-15 0 0,-51 21 0 0,50-6 0 16,-2-12 0-16,-7 14 0 0,-1-3 0 0,-40 7 0 0,44-9 0 15,-4 1 0-15,-5 5 0 0,6 2 0 0,-41 1 0 0,37 0 0 16,1 0 0-16,-1 0 0 0,1 0 0 0,-38 0 0 0,39 0 0 16,-1 0 0-16,2 0 1 0,-3 0-1 0,-37 0 0 0,42 0 0 15,-2 0 0-15,0-3 0 0,2-1 0 0,-42 4 0 0,40-5 0 16,4 1 0-16,0-3 0 0,0 1 0 0,-44 6 0 0,43-8 0 15,3 3 0-15,0-15 0 0,-1 14 0 0,-45 6 0 0,46-20 1 16,-1 3-1-16,0 10 0 0,-1-17 1 0,-44 24-1 16,47-7 0-16,-2-13 0 0,-6 15 0 0,2-2 0 0,-41 7 0 0,34-17 0 15,1 12 0-15,-6 1 0 0,3 1 1 16,-32 3-1-16,30-4 0 0,-7 4 0 0,3-3 0 0,-2 3 0 0,-24 0 0 16,19 0 0-16,-1 0 1 0,3 0-1 15,-4 8 1-15,-17-8-1 0,10 6 0 0,15 2 1 16,-19-3-1-16,0 14 1 0,-6-19-1 0,7 0 0 0,-3 7 1 15,-1 9-1-15,-3-10 0 0,0-6 0 0,0 6 0 16,0 12-1-16,-7-11-3 0,-12 16-4 0,19-23 8 0,-7 18-15 16,-24 4-10-16,4-17-15 0,6 40-10 0,21-45 50 0,0 0 0 0</inkml:trace>
  <inkml:trace contextRef="#ctx0" brushRef="#br1" timeOffset="267497.2733">5021 13488 29 0,'0'0'0'15,"-5"0"16"-15,-1 0-7 0,6 0-9 0,-3 0 4 16,0 3-2-16,3 6 1 0,0 10 2 0,0-19-5 0,0 7 6 15,3 18 1-15,6-5-1 0,12 4-1 0,-21-24-5 0,16 29 4 16,9 6 0-16,-5 7-1 0,4 7 1 0,-24-49-4 0,24 55 3 16,0 4 0-16,-5 2 0 0,5 4-1 0,-24-65-2 0,21 66 2 15,-1-2 0-15,0-4 0 0,-2-1 0 0,-18-59-2 16,6 55 1-16,14-2 1 0,-13-4-1 0,3-4 1 16,-10-45-2-16,7 38 1 0,-4-5 0 0,0-7 0 0,2-7-1 15,-5-19 0-15,2 8 0 0,-2-3 0 0,0 2 1 16,0-7-1-16,-7-2 0 0,4-16 1 15,-20 2-1-15,6-11 1 0,17 27-1 0,-21-26 1 16,5-5-1-16,-4-8 1 0,-2 0-1 0,22 39 0 0,-22-41 0 16,1 1 0-16,-3 5 0 0,4 1 0 0,20 34 0 0,-17-31 0 15,9-1 0-15,-10 5 0 0,10-1 1 0,8 28-1 0,-20-27 0 16,17 5 0-16,-1-2 0 0,-4-2 0 0,8 26 0 0,-5-22 0 16,5-4 0-16,-4 0 0 0,4-3 0 0,0 29 0 0,0-29-1 15,4 0 1-15,1-2 0 0,7-1-1 0,-12 32 1 0,17-35 0 16,-8 0 0-16,12 1 0 0,-1-2 0 0,-20 36 0 0,27-36 0 15,1 2 0-15,5 1 0 0,8 5 0 0,-41 28 0 0,37-26 0 16,5 10 0-16,-6-1 0 0,-3 9 0 0,-33 8 0 0,28-5 0 16,-1 3 0-16,-2 6 0 0,-2 18 0 0,-23-22 0 0,19 19 0 15,-12 1 1-15,14 2-1 0,-14 2 0 0,-7-24 0 16,7 26 0-16,0-2 0 0,-3 5 0 0,-2-1 1 16,-2-28-1-16,0 26 0 0,0 2 0 0,-2-1 1 15,-6-3-1-15,8-24 0 0,-21 25 0 0,16-8 0 16,-20 0 0-16,5-13 1 0,20-4-1 0,-16 8-1 15,-6-3 1-15,1-5 0 0,6 0 0 0,15 0 0 0,-17-2 0 16,-1-4 0-16,12-3 0 0,-14 0-1 0,20 9 1 0,0-5 0 16,-7-5 1-16,3 5-1 0,0 0 0 0,4 5 0 0,0-3-1 15,0 0 1-15,0-3 0 0,0 3 0 0,0 3 0 0,8 0 0 16,8 0 0-16,-9 20 0 0,16-13 1 0,-23-7-1 0,19 24-1 16,-3-3 2-16,4 0-2 0,0 6 2 0,-20-27-1 0,21 25 0 15,-1 1 0-15,-3-1 1 0,-9-2-1 0,-8-23 0 0,23 19 0 16,-16 2 0-16,12-4 0 0,-12-10 0 0,-7-7 0 0,21 24 0 15,-14-16-2-15,0 15-3 0,12-5-3 0,-19-18 8 0,4 17-13 16,16 0-9-16,-14-11-7 0,2 0 2 0,-8-6 27 0,7 5-33 16,-7-5 33-16</inkml:trace>
  <inkml:trace contextRef="#ctx0" brushRef="#br1" timeOffset="267813.4783">6033 14258 60 0,'0'0'0'16,"0"-6"28"-16,0-2-20 0,0-11-5 0,0 19-3 0,0-8 2 15,-6-16 1-15,2 16 2 0,1-21 0 0,3 29-5 0,-7-22 4 16,3-1-1-16,2 3-2 0,2-2 0 0,0 22-1 0,-7-17 0 16,7 10 0-16,0-13 0 0,0 16 0 0,0 4 0 0,7-7 0 15,-1 1 1-15,1 2-1 0,0 4 1 0,-7 0-1 0,6 0 0 16,1 21 0-16,4-16 0 0,-5 27 1 0,-6-32-1 0,20 29 0 15,-13-1 1-15,13 7-1 0,-17 2 2 0,-3-37-2 0,22 38 0 16,-16 5 3-16,1-4-2 0,3 0 1 0,-10-39-2 0,10 38 2 16,-4-4 0-16,1-2-1 0,0-3 1 0,-7-29-2 0,5 21 2 15,-5 0-2-15,3-17 2 16,-3 14-2-16,0-18 0 0,0 0 0 0,0 4-1 0,0-4-2 0,0 0-3 16,0 0 6-16,-3-4-13 0,-5-17-9 0,4 2-11 0,-3-17 2 15,7 36 31-15,-6-40-34 0,6 40 34 0</inkml:trace>
  <inkml:trace contextRef="#ctx0" brushRef="#br1" timeOffset="268561.483">7761 12228 18 0,'0'0'0'0,"-17"0"6"16,11 0-1-16,6 0-5 0,-28 0 3 15,26 0-1-15,-6 0 0 0,5 0 2 0,3 0-4 0,-6 0 3 16,6 5 1-16,0-5-2 0,0 3 0 0,0-3-2 0,2 6 0 16,2-1 1-16,-4-2 1 0,8-3 0 0,-8 0-2 0,5 7 3 15,-1-2 2-15,-1-5 1 0,3 3 1 0,-6-3-7 0,5 6 8 16,-2-6 0-16,4 5 0 0,-1-5 0 0,-6 0-8 0,8 0 7 16,1 0-1-16,12 0 0 0,-14 0-1 0,-7 0-5 0,24 0 4 15,-5-3 0-15,2-3 0 0,2 1-1 0,-23 5-3 0,28-5 2 16,-2-2 0-16,5 1 0 0,-1-2 0 0,-30 8-2 0,35-3 1 15,-5-2 0-15,3-2 0 0,5 7-1 0,-38 0 0 0,35-3 1 16,1-1-1-16,-2 2 0 0,1-2 0 0,-35 4 0 16,30-4 1-16,-4 1-1 0,2 0 0 15,-3 2 0-15,-25 1 0 0,15-3 0 0,2 3 0 0,-10-3-1 16,-1-1-1-16,-6 4 2 0,8 0-4 0,-1-3-4 0,-4 0-3 0,-3 1-5 16,0 2 16-16,0-2-21 0,0-2-7 0,-7 1 0 15,-17 1-9-15,24 2 37 0,0 0 0 0</inkml:trace>
  <inkml:trace contextRef="#ctx0" brushRef="#br1" timeOffset="268876.6932">7705 11760 58 0,'0'0'0'0,"0"0"38"15,5 4-27-15,2 0-8 0,-1-4-1 0,-6 0-2 0,24 5 2 16,-2-5 3-16,5 0 1 0,4 0 0 0,-31 0-6 0,36 0 6 16,1 0 0-16,7-2-3 0,0-1 0 0,-44 3-3 0,45-6 3 15,1 0-1-15,7 4 0 0,-10 1 0 16,-43 1-2-16,44-2 2 0,-1 2 0 0,-6 0 0 16,-2 0-1-16,-35 0-1 0,37 0 1 0,-2 0 1 15,-9 3-1-15,6-3 0 0,-32 0-1 0,26 6 1 0,-3-2 0 16,1 3-1-16,0 0 1 0,-24-7-1 0,17 0 0 15,-9 0 1-15,8 0-1 0,-14 0 0 0,-2 0 0 0,8 0 0 0,-8 0 0 0,6 0-3 16,-6-5-1-16,0 0-6 0,0 5 10 0,0-6-17 0,0 6 17 0,-2-8-28 16,-20-12-16-16,6-2-12 0,16 22 56 0,0 0 0 0</inkml:trace>
  <inkml:trace contextRef="#ctx0" brushRef="#br1" timeOffset="269676.7191">9063 11114 33 0,'0'0'0'15,"3"0"16"-15,0 5-6 0,-3-5-10 0,7 6 7 16,-1 12 0-16,5-18-1 0,6 4 1 0,-17-4-7 0,7 7 7 16,10 14 0-16,-11-14-2 0,16 20 0 0,-22-27-5 0,9 21 4 15,11 6-1-15,-10 1 0 0,17 6-1 0,-27-34-2 0,21 35 3 16,0 9-1-16,-2 2-1 0,6 8 0 0,-25-54-1 0,19 56 1 15,1 2 0-15,2 1 0 0,-13-4 1 0,-9-55-2 0,24 54 1 16,-18-5 0-16,22-9-1 0,-22-8 1 0,-6-32-1 0,24 27 0 16,-6-5 1-16,-2-18-1 0,-6 15 1 0,-10-19-1 15,20 0 0-15,-10 5 1 0,14-5 0 16,-16-2 0-16,-8 2-1 0,24-8 1 0,-19-17 0 0,22 0 1 0,-19 1 0 16,-8 24-2-16,21-36 2 0,-15-3-1 0,14-2 1 15,-14-7-2-15,-6 48 0 0,21-50 1 16,-13-5-1-16,9-3 1 0,-11-2 0 0,-6 60-1 0,17-63 1 15,-9 2 0-15,11 0 0 0,-12 4 1 0,-7 57-2 0,17-48 1 16,-10 3 0-16,3 7 0 0,-1 7 0 0,-9 31-1 0,5-25 0 16,1 8 1-16,1 12-1 0,-3 0 0 0,-4 5 0 0,2 0 0 15,2 0-1-15,-1 0-2 0,-3 3-1 0,0-3 4 0,4 18-8 16,-2 0-5-16,-2 2-5 0,8 3-9 0,-8-23 27 0,0 21-35 16,-3-17 3-16,3 27 7 0,0-31 25 0</inkml:trace>
  <inkml:trace contextRef="#ctx0" brushRef="#br1" timeOffset="270584.3138">10279 11594 30 0,'0'0'0'0,"3"0"30"0,-3 0-30 0,5-1 22 16,0 0-11-16,2 1-2 0,-1 0-1 0,-6 0-8 0,21-3 7 15,-10 3 1-15,13-4-3 0,-1 0 1 0,-23 4-6 0,25-1 4 16,-3-2 0-16,6 1-1 0,2 2-1 0,-30 0-2 0,26-2 2 16,5 1 0-16,-1-3 0 0,1 3 0 0,-31 1-2 0,30-3 1 15,1 1 0-15,-3 0 0 0,-2 2-1 16,-26 0 0-16,24-6 1 0,-3 0-1 0,0 5 1 16,-5 0-1-16,-16 1 0 0,10-6 0 0,8 5 1 15,-12-2-2-15,0 0-1 0,-6 3 2 0,7 0-4 16,0 0-5-16,0 0-8 0,-4 0-9 0,-3 0 26 0,3 0-39 0,-6-5-1 0,3 5 40 0</inkml:trace>
  <inkml:trace contextRef="#ctx0" brushRef="#br1" timeOffset="271030.3575">11096 10958 42 0,'0'0'0'0,"0"0"13"0,0 8-8 0,0-2-2 16,0-6-3-16,0 17 3 0,0-10 2 0,6 11 1 0,1-11 1 16,-7-7-7-16,3 26 6 0,7-6 0 15,7 3-1-15,-10 4-2 0,-7-27-3 0,11 26 3 16,8 3 1-16,-12 3-1 0,10 4 0 0,-17-36-3 0,7 37 3 15,10 5-1-15,-10-1 0 0,4 1-1 0,-11-42-1 0,17 44 2 16,-15 2-1-16,9-2 0 0,-1-3 0 0,-10-41-1 0,7 38 2 16,-1-13-1-16,2-8 0 0,-2-10 0 0,-6-7-1 0,10 6 2 15,6-4-1-15,-11-2 1 0,1-5-2 0,-6 5 0 0,10-20 1 16,-2-5 0-16,1-3 0 0,1-6 0 0,-10 34-1 0,18-40 0 16,-12-2 1-16,12-6-1 0,-12-2 2 0,-6 50-2 0,24-47 1 15,-17 6 0-15,17-3 1 0,-18 10 0 0,-6 34-2 0,20-32 1 16,-14 1 1-16,15 2-1 0,-11 3 0 0,-10 26-1 0,20-27 0 15,-12 1 1-15,8 4-1 0,-12-3 0 0,-4 25 0 0,6-17 1 16,1-1-1-16,0 11 0 0,0-4-2 0,-7 11 2 0,3-8-2 16,-3 3-3-16,3 5-2 0,1 0-5 0,-4 0 12 15,0 3-16-15,0 19-8 0,3-15-7 16,-3 20 3-16,0-27 28 0,0 20-31 0,0-20 31 0</inkml:trace>
  <inkml:trace contextRef="#ctx0" brushRef="#br1" timeOffset="271329.5591">11770 11585 29 0,'0'0'0'16,"0"7"16"-16,-4 16-6 0,0-8-4 0,4 5 0 0,0-20-6 0,0 17 6 15,0 2 2-15,0 2 1 0,0-21-9 0,0 19 8 16,0-2 0-16,8 2-3 0,-2-13-1 0,12 17 0 0,-18-23-4 0,6 3 2 15,1 5 1-15,17-4 1 0,-18-4-1 0,-6 0-3 0,24 0 4 16,-6 0-1-16,-1-4 0 0,-8-4-1 0,-9 8-2 0,24-23 3 16,-18 14-1-16,16-19-1 0,-16 4 0 0,-6 24-1 0,20-30 1 15,-16 1 0-15,2 0-1 0,-3 0 1 0,-3 29-1 16,0-25 1-16,0 3-1 16,0-2 0-16,-16 7 0 0,16 17 0 0,-3-9-2 0,-25-15-1 15,11 20-5-15,-10-18-3 0,27 22 11 0,-26-3-17 16,-12-1-11-16,-6-2-6 0,-7 6-2 0,51 0 36 0,0 0 0 0</inkml:trace>
  <inkml:trace contextRef="#ctx0" brushRef="#br1" timeOffset="271948.354">8936 12328 7 0,'0'0'0'16,"0"0"6"-16,0-2 0 0,0 2-6 0,0-4 7 15,5 4 3-15,1-1 1 0,4 1 2 0,-10 0-13 0,17 0 11 16,-9 0-1-16,15 0-1 0,-7-3-1 0,-16 3-8 0,22 0 7 16,-2 0-1-16,4 0 0 0,-5 0-1 0,-19 0-5 0,28 0 4 15,-5 0 0-15,5 4-1 0,-2 2 0 0,-26-6-3 0,30 0 4 16,-1 4-1-16,1 3-1 0,3-2 1 0,-33-5-3 0,30 4 3 16,8 16-1-16,-1-20 0 0,4 5 0 0,-41-5-2 0,41 0 2 15,3 0 0-15,3 0-1 0,0 0 1 0,-47 0-2 0,53-2 2 16,-8-1 0-16,10-5 0 0,-1 3 0 0,-54 5-2 0,58-8 1 15,1-8 1-15,4 13-1 0,4-3 0 0,-67 6-1 0,71-4 2 16,4-2-1-16,4 2 0 0,1-3 0 0,-80 7-1 0,83-8 1 16,-2 5-1-16,4 1 1 0,-8 2-1 15,-77 0 0-15,77 0 1 0,2 3-1 0,-8 2 1 16,-3 0-1-16,-68-5 0 0,69 7 0 0,-8 0 0 0,-1-4 0 16,-6 1 0-16,-54-4 0 0,58 0 1 0,-2 6-1 15,3-6 0-15,-6 4 0 0,-53-4 0 0,55 4 0 16,-1 1 0-16,0-5 0 0,0 4-4 0,-54-4 4 0,49 3 0 15,0-3-1-15,-1 7 0 0,3-4 5 0,-51-3-4 0,48 5-1 16,-4 3 3-16,-1 8-2 0,-1-16 0 0,-42 0 0 0,30 21 0 16,4-15 0-16,-11 14 0 0,5-15 0 0,-28-5 0 0,23 21 0 15,-1-18 1-15,-4 3-1 0,-10 1 0 0,-8-7 0 0,20 4 0 16,-13 3 0-16,-4-5-1 0,4 3-1 0,-7-5 2 0,0 0-4 16,0 0-3-16,0 0-2 0,-2-3-2 0,2 3 11 0,-8-2-16 15,-13 0-5-15,15-5-14 0,-32 3-2 0,38 4 37 0,-26-8-40 0,26 8 40 0</inkml:trace>
  <inkml:trace contextRef="#ctx0" brushRef="#br1" timeOffset="272784.4301">10104 12992 33 0,'0'0'0'16,"0"3"22"-16,5 19-11 0,2 2-7 0,-1 2 0 0,-6-26-4 15,8 28 4-15,-2 3 2 0,4 4 0 16,9 4 0-16,-19-39-6 0,5 42 6 0,6 2-2 16,5 6 0-16,-9-2-1 0,-7-48-3 0,7 49 3 0,0 0-1 15,1-5 0-15,-3-2 1 0,-5-42-3 0,7 38 3 16,-1-10 0-16,-1 1 0 0,-2-12-1 0,-3-17-2 0,6 7 3 15,-2 13-1-15,-1-20-1 0,-3 6 1 0,0-6-2 0,0 0 0 16,0 0 1-16,0-6-1 0,0-11 1 0,0 17-1 0,0-23 1 16,-7-3 0-16,1-3-1 0,-12-12 0 0,18 41 0 0,-3-39 0 15,-14-3 0-15,10-3 0 0,-12-2 1 0,19 47-1 0,-7-48-1 16,-14-2 1-16,18 8 1 0,-4 0-1 0,7 42 0 0,-7-38 0 16,0 0 1-16,1 2-1 0,6 1 1 0,0 35-1 0,0-35 1 15,0 3 0-15,0-2-1 0,4 3 0 0,-4 31 0 0,6-29 0 16,11 2 0-16,-1 1 0 0,6 8 0 0,-22 18 0 0,19-19 0 15,8 14 0-15,0-4 0 0,0 5 0 0,-27 4 0 0,31-3 0 16,-1-2 0-16,1 5 0 0,-1 0 0 0,-30 0 0 0,31 0-1 16,-4 5 1-16,-2 1 0 0,-5 1 0 0,-20-7 0 15,10 17 0-15,6-14 0 0,-12 21 0 16,-1-17 1-16,-3-7-1 0,4 25 0 0,-4-6 0 16,0-1 0-16,-7-2 0 0,7-16 0 0,-20 22 0 0,3-1-1 15,-7 3 1-15,0 3-1 0,24-27 1 0,-34 25-1 16,4-1-1-16,-5-9 1 0,9-8 0 0,26-7 1 0,-31 22-1 15,4-18 1-15,3 16-2 0,4-20 1 0,20 0 1 0,-17 5-1 16,10 1-1-16,0-3 2 0,1 4-1 0,6-7 1 0,0 5 0 16,0-2-1-16,0-3 0 0,3 0 0 0,-3 0 1 0,10 0 0 15,7 0-1-15,4-1 0 0,-5 1 1 0,-16 0 0 0,21-2-1 16,-1 2 1-16,8 0 1 0,-4 5 0 0,-24-5-1 0,26 8 0 16,-2 13 0-16,4-12 1 0,-8 16-1 0,-20-25 0 0,24 20 0 15,-5 0 1-15,2 1 0 0,2 0 0 0,-23-21-1 0,7 24 1 16,16-6 0-16,-12 3 1 0,7-2 0 0,-18-19-2 0,2 17 2 15,5 3 0-15,0-3-1 0,3-10 0 0,-10-7-1 0,6 19 1 16,2-14 0-16,-1 3-1 0,-7-1 0 0,0-7 0 0,6 7 1 16,-6 0-1-16,3-3-2 0,2 0-3 0,-5-4 5 15,0 0-10-15,2 4-7 0,2-4-8 16,-1 0-10-16,-3 0 35 0,0-6-29 0,0 3 2 0,0 3 27 0</inkml:trace>
  <inkml:trace contextRef="#ctx0" brushRef="#br1" timeOffset="273277.8608">10899 13471 17 0,'0'0'0'16,"0"0"5"-16,0 0-1 0,0 0-4 0,0 0 4 15,0 0 3-15,0-6 2 0,0 0 1 0,0 6-10 0,0-6 10 16,0-2-1-16,3-3-2 0,0-5-1 0,-3 16-6 0,7-6 6 16,0-2 0-16,0 2-1 0,-1-1 0 0,-6 7-5 0,22-7 4 15,-16 0-1-15,0-2 0 0,15-1 0 16,-21 10-3-16,10-5 2 0,10 2-1 0,-13-1 1 0,17 1 0 16,-24 3-2-16,6 0 1 15,12 0 0-15,-12 7 0 0,1-2 0 0,-7-5-1 0,11 20 0 16,-5-16 1-16,1 16 0 0,-7-13-1 0,0-7 0 0,3 27 1 15,-3-13 0-15,0 8-1 0,-3-1 1 0,3-21-1 0,-7 23 1 16,1-2-1-16,-14 1 1 0,16 2-1 0,4-24 0 0,-18 20 0 16,12 2 0-16,4 2 0 0,-6-9 1 0,8-15-1 0,-3 19 1 15,3 2-1-15,0-15 0 0,0 20 1 0,0-26-1 0,3 7 0 16,5 10 0-16,-3-12 1 0,16 14-1 0,-21-19 0 0,6 7 0 16,18 10 1-16,-6-17 0 0,1 6 1 0,-19-6-2 0,21 0 1 15,2 0 0-15,1 0 1 0,3 0 0 0,-27 0-2 0,25 0 1 16,-2 0 1-16,0 0-1 0,-2 0 0 0,-1 0 2 0,-20 0-3 0,20-6 1 15,-3-1 0-15,4 5 1 0,-21 2-2 0,6-5 0 16,11 2 2-16,-10 0-2 0,0 1 0 0,-4 0 1 0,-3 2-1 16,3-2-2-16,-3 2-2 0,0 0-6 0,0 6-11 15,0-6 21-15,-6 20-38 0,-28-27-8 0,10 5 2 16,24 2 44-16,0 0 0 0</inkml:trace>
  <inkml:trace contextRef="#ctx0" brushRef="#br1" timeOffset="274287.299">12579 11954 19 0,'0'0'0'16,"0"0"13"-16,0 0 2 0,0 0-15 0,0 0 12 16,4 6-1-16,-4-2-1 0,0 0-1 0,0-4-9 0,0 8 7 15,0-4 0-15,0-1-1 0,0 5 0 0,0-8-6 0,0 6 6 16,0 12-1-16,0-14 0 0,0-1 0 0,0-3-5 0,0 8 4 16,0-1 0-16,3 0 0 0,-3 12-1 0,0-19-3 0,0 8 3 15,0-3 0-15,4 11 0 0,0-11-1 0,-4-5-2 0,2 7 2 16,5 0-1-16,-1-1 0 0,2-2 0 0,-8-4-1 0,10 5 1 15,-4 0 0-15,12-5-1 0,-12 0 1 0,-6 0-1 0,7 0 0 16,10-2 1-16,-13-6-1 0,2-12 0 0,-6 20 0 0,10-9 0 16,-3-12 0-16,0 13 0 0,0-18 0 15,-7 26 0-15,6-8 0 0,-3-13 1 0,2 11-1 16,-5-7 0-16,0 17 0 0,0-5 0 0,0-14 0 0,0 14 0 16,-8-6 0-16,8 11 0 0,-6-16 0 0,-11 9 1 15,13 2-1-15,-3 1 0 0,7 4 0 0,-16-4 0 16,8 4 1-16,5 0-1 0,-3 6 0 0,6-6 0 0,-6 7 1 15,-2 14-1-15,1-13 0 0,0 18 1 0,7-26-1 0,-6 18 0 16,3 1 1-16,3-11 0 0,0 16 0 0,0-24-1 0,0 4 0 16,3 13 1-16,0-17-1 0,5 8 1 0,-8-8-1 0,6 5 0 15,1-3 0-15,-1-2 0 0,15 0 0 0,-21 0 0 0,3 0 0 16,4-2 0-16,10 2 1 0,-14-5-1 0,-3 5 0 0,7-21 0 16,0 15 0-16,-1-13 0 0,2 13 0 0,-8 6 0 0,0-9 0 15,3 1 0-15,-3-11 0 0,0 14 0 0,0 5 0 0,0-10 0 16,-8-6 0-16,2 7 0 0,-1 1 0 0,7 8 0 0,-17-9 0 15,17 1 0-15,-7 8 0 0,4 0 0 0,3 0 0 0,-6 0 0 16,2 7 0-16,1 11 0 0,3-9-1 0,0-9 1 16,-8 24-1-16,8-19-1 0,-3 22-4 0,3-23-2 0,0-4 8 0,0 21-12 15,0-17-5-15,3 16-8 16,5-20-9-16,-8 0 34 0,7 0-35 0,-1-6-2 0,-6 6 37 0</inkml:trace>
  <inkml:trace contextRef="#ctx0" brushRef="#br1" timeOffset="275047.1684">13036 11142 51 0,'0'0'0'0,"0"0"29"0,0 0-29 0,0 0 12 16,0 3-5-16,0 0-1 0,0 5 0 0,0-8-6 0,0 6 6 15,0 1 1-15,8 20-2 0,2-23-1 0,-10-4-4 0,17 26 4 16,-9-1-1-16,0 1-1 0,10 6 0 0,-18-32-2 0,6 34 3 16,4 3-1-16,9 2 0 0,-17 1 1 0,-2-40-3 15,6 46 2-15,4 0 0 0,-2 1-1 16,2-1 1-16,-10-46-2 0,6 44 2 0,1 2-1 16,0-5 1-16,-2-1-1 0,-5-40-1 0,5 39-3 15,2-9 4-15,-1-9-1 0,2-1 1 0,-8-20-1 0,4 3 4 16,2 4-3-16,-6-7-1 0,3 0 0 0,-3 0 0 0,3-5-1 15,-3-16 1-15,0-4 0 0,0-9 0 0,0 34 0 0,0-36-1 16,-6-10 0-16,0 4 0 0,-12-1 1 0,18 43 0 0,-4-45-1 16,-12 1 1-16,8 5 1 0,-15-4-1 0,23 43 0 0,-7-34 0 15,-16-5 0-15,15 1 0 0,-15-2-1 0,23 40 1 0,-7-35 0 16,-13 2 0-16,13 4-1 0,-16 0 1 0,23 29 0 0,-3-25 0 16,-18 3 0-16,19 2 0 0,-6 0 0 0,8 20 0 0,-7-6 0 15,0-17 0-15,0 18 1 0,4-2-1 0,3 7 0 0,-6-4 1 16,6-1-1-16,0 0 1 0,0-2-1 0,0 7 0 0,0-8 0 15,0 2 1-15,3-2-1 0,3-2 1 16,-6 10-1-16,7-17 0 0,10 10 1 0,-10-12-1 0,14 11 0 0,-21 8 0 0,9-28 0 16,15 22 0-16,-4-23 0 15,1 11 1-15,-21 18-1 0,27-16 1 0,1-3-1 0,3 12 0 16,-1-15 0-16,-30 22 0 0,33-7-3 0,1 0 3 16,-1 0 0-16,-5 5 0 0,-28 2 0 0,33-3 4 0,-9 3-4 15,4 0 1-15,-5 7-1 0,-23-7 0 0,23 22 0 16,-2-3 0-16,-13 2 0 0,11 6 0 0,-19-27 0 0,7 30 0 15,-1 5 1-15,-6-3-1 0,5-1 0 0,-5-31 0 0,0 30 0 16,0 1 0-16,-7-1 1 0,-10-2-1 0,17-28 0 0,-7 23 0 16,-17-4 0-16,3 0 0 0,-1-12 0 0,22-7 0 0,-24 22 1 15,0-18-1-15,0 2 0 0,3-3 0 0,21-3 0 0,-20 0 0 16,13 0 0-16,-16 0 0 0,20-1 0 0,3 1 0 0,-5 0-1 16,5 0 0-16,0 0 1 0,0 5 1 0,0-5-1 0,5 22 1 15,5-17-1-15,-4 21 1 0,11-7-1 0,-17-19 0 0,8 18 0 16,12 3 0-16,-10 0 0 0,13-2 0 0,-23-19 0 0,17 23 0 15,4-1 0-15,-5-2 1 0,1 1 0 0,-17-21-1 0,18 20 0 16,1 1 0-16,-1-6 1 0,-9-9-2 0,-9-6 1 16,24 20 1-16,-17-12-1 0,10-2-1 0,-10 1 0 15,-7-7 1-15,6 7-2 0,15-3-4 0,-21-4-3 16,3 0-5-16,-3 0 14 0,7 0-20 16,-4 0-7-16,1-6-8 0,-1-17 3 0,-3 23 32 0,0-10-33 0,0 10 33 0</inkml:trace>
  <inkml:trace contextRef="#ctx0" brushRef="#br1" timeOffset="275617.1837">13830 11633 68 0,'0'0'0'16,"3"-6"22"-16,4-3-12 0,-7 9-10 0,6-20 7 15,1 14-1-15,0-1 1 0,13-11 0 0,-20 18-7 0,3-5 6 16,5-2-1-16,8 0-1 0,-12-1-1 0,-4 8-3 0,10-2 2 15,7 0 0-15,-11-1 1 0,2 3-2 0,-8 0-1 0,8 0 3 16,-3 0-1-16,2 5-1 0,-4 17 1 0,-3-22-2 0,3 7 1 16,1 20 1-16,-4-6-1 0,0-1 0 0,0-20-1 0,0 22 1 15,-7-4 0-15,0 8 0 0,-9-1 0 16,16-25-1-16,-8 28 1 0,-11-2 0 16,11-4-1-16,-15-3 1 0,23-19-1 0,-20 19 0 15,13-13 0-15,-17 20 1 0,21-18-1 0,3-8 0 0,-18 25 0 16,18-4 1-16,-6-4-1 0,6 4 1 0,0-21-1 0,0 6-1 15,0 18 1-15,3-16 0 0,4 12 0 0,-7-20 0 0,20 7 1 16,-13-1-1-16,14 10 0 0,-15-16 0 0,-6 0 0 0,24 8 0 16,-17-2 1-16,17 2-1 0,-15-5 0 0,-9-3 0 0,21 7 0 15,-11-7 0-15,11 3 0 0,-15-3 0 0,-6 0 0 0,21 4 0 16,-18 0 1-16,7-4-1 0,7 6 0 0,-17-6 0 0,7 0 0 16,-1 4 0-16,2-4 1 0,2 3-1 0,-10-3 0 0,6 0 1 15,1 0-1-15,0 5 1 0,-7-5 0 0,0 0-1 0,4 5 0 0,-4-5 0 0,3 0 1 16,-3 4 0-16,3 1-1 0,1-5 1 0,-4 0-1 0,0 5 1 15,3-5 0-15,-3 2-1 0,0-2 0 0,0 6 0 0,0-6 0 0,0 0 1 16,3 0-1-16,-3 4 0 0,0-4 0 0,0 0 1 16,0 0-1-16,3 0 0 0,-3 0 0 0,0 0 0 15,5 4 1-15,-5-4-1 0,0 0 0 0,0 0 0 0,0 0 0 16,0 0 0-16,0 6 1 0,3-6-1 16,-3 0 0-16,3 0 0 0,-3 0 0 0,0 0 1 15,0 4-1-15,0-1 0 0,0 3 0 0,0-6 0 0,0 4 0 16,0-1 0-16,0 3 0 0,0-1-1 0,0-5 1 0,0 3-1 15,0 4-1-15,0-4-4 0,-3 14-3 0,3-17 9 0,-3 7-15 16,-5 8-9-16,5-7-16 0,-21-8-6 0,24 0 46 0,-7 3-44 0,7-3 44 0</inkml:trace>
  <inkml:trace contextRef="#ctx0" brushRef="#br1" timeOffset="277208.3162">1943 11638 7 0,'0'0'0'16,"-2"-23"4"-16,2 23-4 0,-8-21 5 15,1-5 1-15,-8 5 2 0,15 0 1 0,0 21-9 0,-8-19 9 16,-13 3 1-16,21 5-1 0,-19-10-1 0,19 21-8 0,-5-5 7 16,2-3 0-16,-2 1-1 0,-3-2-1 0,8 9-5 0,-17-3 5 15,17 1 0-15,-6-1-1 0,3 3 0 0,3 0-4 0,0 0 3 16,-4 5 0-16,4 1 0 0,0 15-1 0,0-21-2 0,7 18 2 16,-1 8-1-16,15 9 1 0,-12 5 0 0,-9-40-2 0,22 42 2 15,1 7 0-15,-4 2 0 0,3 2-1 0,-22-53-1 0,23 51 0 16,4 1 1-16,7-5 0 0,-4-3-1 0,-30-44 0 0,28 46 1 15,-12-10 0-15,-6-2 0 0,15-1 0 0,-25-33-1 0,5 20 0 16,16 4 1-16,-17-7 0 0,3-12-1 16,-7-5 0-16,6 7 0 0,2 0 1 0,-2-7-1 0,-2 3 1 0,-4-3-1 15,3 0 0-15,-1 0 1 0,3 0-1 0,-5-7 0 16,0 7 0-16,0-21 0 0,-7 1 1 16,-9 0-1-16,11-2 0 0,5 22 0 0,-17-31 1 15,11 0-1-15,-18-1 0 0,18 3 0 0,6 29 0 0,-25-27 0 16,20 1 0-16,-20-4 0 0,19 1 1 0,6 29-1 0,-28-33 0 15,5-1 0-15,-2 0 1 0,2 0-1 0,23 34 0 0,-8-33-1 16,3 2 0-16,-3-1 1 0,3-2-1 0,5 34 1 0,-5-36 0 16,5 4 1-16,0 1-1 0,0 4 0 0,0 27 0 0,0-32 0 15,5 5 0-15,0 4-1 0,13 2 1 0,-18 21 0 0,26-21 0 16,4 14 0-16,1-18 0 0,4 20 0 0,-35 5 0 0,26-21 0 16,-1 18 0-16,9 2 1 0,-4 1-1 0,-30 0 0 0,34 4 0 15,-5 4 0-15,3-3 0 0,-5 12 0 0,-27-17 0 0,27 7 0 16,-4 11 0-16,2-10 0 0,-8 16 0 0,-17-24 0 0,6 18 0 15,10-2 0-15,-11 6 0 0,-2-2 1 0,-3-20-1 0,0 26 0 16,0 1 0-16,0 1 0 0,-8 5 0 0,8-33 0 0,-6 28 0 16,-18 0 0-16,17-3 2 0,-12-4-2 15,19-21 0-15,-17 21 2 0,-4-5-1 0,4-11-1 16,-2 0 0-16,19-5 0 0,-22 4 0 0,-1-4 0 16,2 0-1-16,1-4 1 0,20 4 0 0,-20-7 0 15,13-11 0-15,-10 13 0 0,17-15-1 0,0 20 1 0,0-1-1 16,0-3 0-16,0 1 0 0,8 3 1 0,-8 0 0 0,3 0 0 15,17 0 1-15,-10 0 0 0,18 7 0 0,-28-7-1 0,23 21 0 16,1-16 0-16,-2 23 1 0,6-11-1 0,-28-17 0 0,21 20 0 16,6-2 0-16,3 6 0 0,1-5 0 0,-31-19 0 0,27 20 0 15,-3-3 0-15,-5-10 0 0,-1 15 0 0,-18-22 0 0,11 5 0 16,4 12 0-16,-7-13 0 0,-1 3 0 0,-7-7 0 0,9 4-1 16,-2 0-1-16,4-4-2 0,-5 0-4 0,-6 0 8 0,6-2-11 15,1-4-6-15,10-1-4 0,-17 1-5 0,0 6 26 0,8-11-27 16,-3-3 6-16,3 6-1 0,-8 8 22 0</inkml:trace>
  <inkml:trace contextRef="#ctx0" brushRef="#br1" timeOffset="277608.934">2835 11926 20 0,'0'0'0'15,"0"0"16"1,0 0-2-16,0 0-4 0,2 0-1 0,-2 0-9 0,8 0 7 0,-8 0-7 0,7-1 8 15,-1-2-2-15,11-1 0 0,-9-1-2 0,-8 5-4 0,10-4 3 16,7-4-1-16,-14 3 0 0,7-2 1 0,-10 7-3 0,10-5 1 16,-2 1 1-16,-3 4 0 0,6 0-1 0,-11 0-1 0,7 4 1 15,0 1 0-15,-1 11 0 0,1-8 0 0,-7-8-1 0,7 25 1 16,-4-6-1-16,0 2 1 0,-3-5 0 0,0-16-1 0,0 24 1 16,0 0 0-16,-6-3 0 0,-1-6 0 0,7-15-1 0,-17 19 2 15,14-12-1-15,-4 15 1 0,-14-17 0 0,21-5-2 0,-3 22 1 16,-17-15 0-16,20 12 0 0,-3-11 0 0,3-8-1 0,-4 20 1 15,4-15-1-15,0 16 1 0,0-16-1 0,0-5 0 0,0 22 1 16,7-18-1-16,3 12 0 0,10-10 0 0,-20-6 0 16,7 5 0-16,20 4 1 0,-10-4-1 0,4 2 0 15,-21-7 0-15,17 6 1 0,-8-2-1 0,15-4 1 16,-3 0 0-16,-21 0-1 0,16 0 1 0,2 0 0 16,-9 0 1-16,13 0-1 0,-22 0-1 0,5 0 1 15,16-1 0-15,-13-2-1 0,-3 3 1 0,-5 0-1 0,3-3 0 16,5 3 0-16,-5 0 0 0,1 0-4 0,-4 0 4 0,0 0-7 15,7 0-7-15,-7-3-9 0,2 1-11 0,-2 2 34 0,0-20-33 0,0 10-2 0,0 10 35 16</inkml:trace>
  <inkml:trace contextRef="#ctx0" brushRef="#br1" timeOffset="278028.1262">3617 10658 30 0,'0'0'0'0,"-21"0"15"16,6 0-3-16,-6 3-3 0,4 18 0 0,17-21-9 0,-8 19 7 16,-10 8 1-16,10 6 0 0,-9 4-1 0,17-37-7 0,-6 42 8 15,-1 11-2-15,0 2-1 0,4 7 0 0,3-62-5 0,-4 62 4 16,4 0 0-16,0 1 0 0,0 4 0 0,0-67-4 0,7 66 4 16,0 2-1-16,19-1 1 0,-1 1-1 0,-25-68-3 0,26 60 4 15,9 4-1-15,1-2-1 0,2-1 1 0,-38-61-3 0,43 63 1 16,2-1 0-16,2 1 0 0,7-9 0 0,-54-54-1 0,56 56 1 15,-7-5-1-15,5-7 0 0,-5 4 1 0,-49-48-1 0,47 41 0 16,-2-2 0-16,-9 4 0 0,2-4-1 16,-38-39 1-16,36 40-4 0,-6-3-4 0,-1-8-7 0,-10-2-10 15,-19-27 25-15,18 29-38 0,-15-24-3 0,1 19 0 16,-4-24 41-16</inkml:trace>
  <inkml:trace contextRef="#ctx0" brushRef="#br1" timeOffset="278880.8585">6842 10287 62 0,'0'0'0'16,"0"21"18"-16,0-3-9 0,0-18-9 0,0 22 6 15,5 4-2-15,1-21 2 0,1 14-1 0,-7-19-5 0,6 5 5 16,16 19 0-16,-13-19-1 0,15 22-1 0,-24-27-3 0,25 17 2 16,-2 4 0-16,3-1 0 0,2 5-1 0,-28-25-1 0,31 23 2 15,-1 8-1-15,3 3 0 0,-3 2 0 0,-30-36-1 0,31 40 0 16,-3 1 1-16,-5 5-1 0,1 0 0 0,-24-46 0 0,16 54 1 15,2 1-1-15,-12 8 1 0,5 4-1 0,-11-67 0 16,8 65 1-16,-8 3-1 0,0 6 1 0,-5-2 0 16,5-72-1-16,-3 68 1 0,-3-1 0 0,-11-5 0 0,10-1 2 0,7-61-3 15,-7 55 3-15,-9 0 0 0,11-2 0 16,-2-1-2-16,7-52-1 0,-7 54 1 16,-12-12 0-16,14 2 1 0,-1-4-1 0,6-40-1 0,-7 34 2 15,-10-2 0-15,17-8 0 0,-7-1-1 0,7-23-1 0,-3 20 2 16,0-11 0-16,-3 9 0 0,2-15-1 0,4-3-1 0,0 8 2 15,0 9-1-15,0-17-1 0,0 9 1 0,0-9-1 0,0 3 0 16,0 1 0-16,0 3 0 0,4-3-4 0,-4-4 4 0,3 8-7 16,3 9-8-16,4-10-13 0,-3 12-18 0,-7-19 46 0,7 3-66 0,-7-3 66 0</inkml:trace>
  <inkml:trace contextRef="#ctx0" brushRef="#br1" timeOffset="286191.1037">13996 10867 8 0,'0'0'0'15,"0"-6"4"-15,-6-15-2 0,6 21-2 0,-4-18 2 16,4 0 1-16,-4-1 1 0,4 3 2 0,0 16-6 0,0-18 7 16,0 10 0-16,-7-8 0 0,7 9 1 0,0 7-8 0,0-6 7 15,0 3-1-15,-3-5 0 0,3 6 0 0,0 2-6 0,-4-3 5 16,-2 1 0-16,4-5-1 0,-3 5 1 0,5 2-5 0,-3-1 4 16,-5 0 0-16,5-2-1 0,0 0 1 0,3 3-4 0,-7-3 3 15,5 3 1-15,-2 0-1 0,-4 0-1 0,8 0-2 0,-6 6 2 16,-11-1 0-16,10 14 0 0,-10-11-1 0,17-8-1 0,-3 27 2 15,-21-1-1-15,7 0 0 0,-3 3 0 0,20-29-1 16,-24 36 1-16,0-1 0 0,-3 3 0 16,-7 10 0-16,34-48-1 0,-34 44 1 15,-6 5 1-15,-3 1-2 0,-9 3 1 0,52-53-1 0,-51 55 1 16,-3 4 0-16,-1-1 0 0,-6 5 0 0,61-63-1 0,-56 62 1 16,-2 4 0-16,0-3 0 0,-3 0-1 0,61-63 0 0,-56 64 2 15,0 2-1-15,6-6 1 0,5-5 0 0,45-55-2 0,-40 45 1 16,10-2 1-16,2-5-1 0,8-10 0 0,20-28-1 0,-7 23 1 15,-10-5 0-15,17-15 0 0,-3 4-1 0,3-7 0 0,0 7 1 16,0-2-1-16,0 0 1 0,6-5-1 0,-6 0 0 0,8 0 1 16,16 0-1-16,-8-2 0 0,8-6 0 0,-24 8 0 0,23-9 0 15,7-13 1-15,1 5-1 0,-1-1 0 0,-30 18 0 0,35-25 0 16,-1 3 0 0,1-10 0-16,-3-5 1 0,-32 37-1 0,37-38-1 0,0-3 2 0,1-5-1 0,1-8 0 0,-39 54 0 15,42-59 0-15,-5-2 0 0,11-6 1 0,0 3-1 0,-48 64 0 0,44-66 0 16,3-1 0-16,5 4 0 0,-6 4 1 0,-46 59-1 0,47-54 0 15,-2 1 0-15,-1 7 0 0,-6-1 1 0,-38 47-1 16,43-44 0-16,-6 0 0 16,4 4 1-16,-7 4-1 0,-34 36 0 0,35-32 0 0,-9 5-1 0,-6 6 2 15,-3 4-1-15,-17 17 0 0,10-8 0 0,8 2 0 16,-15-1 0-16,0 4 0 0,-3 3 0 0,0 0 0 16,3 0 0-16,-3 0 1 0,0 3-1 0,0-3 0 0,-6 18 0 15,-1-12 0-15,-13 15 0 0,14 1 1 0,6-22-1 0,-30 28 0 16,1 8 0-16,-3 9 0 0,-11 3 0 0,43-48 0 0,-47 55 0 15,-4 1 0-15,-6 6 1 0,-4 4-1 0,61-66 0 0,-68 69 0 16,0 2 0-16,-7 0 0 0,5 3 0 0,70-74 0 0,-71 69 0 16,2 2 0-16,5-6 1 0,3-1-1 0,61-64 0 0,-58 57 0 15,8-2 1-15,6-6-1 0,3-8 0 0,41-41 0 0,-30 38 1 16,-1-10-1-16,12-7 0 0,-2-13 0 0,21-8 0 0,-3 21 0 16,-4-21 1-16,-1 5-1 0,5 0 0 0,3-5 0 0,0 0 0 15,0-3 0-15,7-6 1 0,-7 9-1 0,20-17 0 16,-3 7 0-16,3-17 0 0,1 6 0 0,-21 21 0 0,24-28 0 15,7-4 0-15,-1-6 0 0,1 0 0 0,-31 38 0 16,38-44 0-16,1-5 0 0,5-4-1 16,0-3 1-16,-44 56 0 0,51-62 0 15,-1-4 0-15,5 0 0 0,3-5 0 0,-58 71 0 0,61-70 0 16,-1 2 0-16,-2-4 0 0,3 3 0 0,-61 69 0 0,55-60 0 16,-1-5 0-16,-4 4 0 0,1 5 0 0,-51 56 0 0,44-53 1 15,2 10-1-15,-14 5 0 0,-1 10 0 0,-31 28 0 0,20-17 0 16,0 8 0-16,-12 5 0 0,-2 1 0 0,-6 3 0 0,4 0 0 15,-1 0 0-15,-3 6 0 0,-7 18 1 0,7-24-1 0,-20 23 0 16,2 9 0-16,-8 7 0 0,-9 11-1 0,35-50 1 0,-43 55 0 16,-9 11 0-16,-5 6 0 0,-4-3 1 0,61-69-1 0,-68 79 0 15,-3 4 0-15,-7 1 0 0,1 6 0 0,77-90 0 0,-75 85 0 16,4 1 0-16,3-4 1 0,7-4-1 0,61-78 0 0,-54 72 0 16,6-4 0-16,11-4 1 0,3-9-1 0,34-55 0 0,-24 45 0 15,5-6 0-15,12-9 0 0,-1-3 1 0,8-27-1 0,-6 19 0 16,6-14 0-16,0 14 0 0,3-19 0 0,-3 0 0 0,7 5 0 15,10-5 0-15,-7 0 0 16,11 0 0-16,-21 0 0 0,9 0 0 0,15-7 0 0,-3-1 0 16,-1 3 0-16,-20 5 0 0,20-7 0 0,-3-3 0 15,0 3 0-15,-7-3 0 0,-10 10 0 0,21-7 0 16,-15 0 0-16,13 0 1 0,-17 1-1 0,-2 6 0 0,6-4 0 16,1-1 0-16,0 3 0 0,-3 0 0 0,-4 2 0 0,4-2 0 15,-2 2 0-15,-2 0 0 0,4 0 0 0,-4 0 0 0,3 0 0 16,-3 0 0-16,0 0 0 0,0 0 1 0,0 0-1 0,0 0 0 15,0 0 0-15,0 0 0 0,0 0 0 16,0 0 0-16,0 0 0 0,0 0 0 0,0 0 0 0,0 0 0 16,0 0 0-16,0 0 0 0,-3 0 0 0,3 0 0 0,0 0 0 15,-4-1 0-15,4-4 0 0,-6 2-1 0,6 3 1 0,-4-5 1 16,0-1-2-16,-2-1 0 0,-1-1-3 0,7 8 4 0,-5-5-9 16,0-4-4-16,-2-8-9 0,0 11-12 0,7 6 34 0,-20-23-43 15,13 0-12-15,7 23 55 0</inkml:trace>
  <inkml:trace contextRef="#ctx0" brushRef="#br1" timeOffset="296621.5779">19756 12596 62 0,'0'0'0'0,"3"0"32"15,-3 0-17-15,3 0-4 0,-3 0-11 0,4-5 9 16,-1 1 0-16,-3-2-1 0,0 1-3 0,0 5-5 0,0-2 5 16,2-4-2-16,-2 3 0 0,0-2 0 0,0 5-3 0,0-1 2 15,0 0 1-15,-5-2 0 0,-2-2-1 0,7 5-2 0,-6 0 3 16,-12 0-1-16,12 8 0 0,-15-6 0 0,21-2-2 0,-20 5 1 16,-4 0 1-16,1-1-1 0,-1-4 0 0,24 0-1 0,-28 5 2 15,-3-5-1-15,-2 0 0 0,3 0 0 0,30 0-1 0,-31 4 1 16,4 0 0-16,7 3 0 0,0 12-1 0,20-19 0 0,-7 9 0 15,-14 19-1-15,18 1 2 0,-3 1-1 0,6-30 0 0,0 37 0 16,0 1 0-16,0-4-1 0,6 3 0 0,-6-37 1 0,21 38 0 16,-15-6 0-16,18-4 0 0,-4-3 0 0,-20-25 0 0,21 17 1 15,3-10 0-15,3-1 0 0,0 0 0 0,-27-6-1 0,26 0 0 16,1-6 0-16,1-15 0 0,-8-3 0 0,-20 24 0 16,24-31 0-16,-7-8 0 0,-7-2 1 0,10-10-1 0,-20 51 0 15,7-54-1-15,3-3 0 0,-6 1-2 16,-1 1 1-16,-3 55 2 0,0-51-1 0,0 5 0 15,0 10 1-15,-7 11 0 0,7 25 0 0,0-19 0 16,-3 14 1-16,3 3 0 0,0 2 0 0,0 0-1 0,0 5 1 16,0 21 0-16,0 8 0 0,0 3 0 0,0-37-1 0,3 45 1 15,1-8 0-15,2 9-1 0,4-3 1 0,-10-43-1 0,21 46 1 16,-16-2-1-16,20-2 1 0,-4-8-1 0,-21-34 0 0,24 34 1 16,-1-9-1-16,1-2-3 0,3-5 2 0,-27-18 1 0,23 3-2 15,2 5 0-15,-6-2 2 0,2-6 0 0,-21 0 0 0,7 0 0 16,12-6 0-16,-11-2-1 0,-2-13 0 0,-6 21 1 0,8-6-2 15,-5 1-2-15,-3 0-2 0,0 2-2 0,0 3 8 0,0 0-12 16,0 8-7-16,-7 12-10 0,-11-4-16 0,18-16 45 0,-5 10-57 0,5-10 57 16</inkml:trace>
  <inkml:trace contextRef="#ctx0" brushRef="#br1" timeOffset="296987.8099">18628 13534 83 0,'0'0'0'0,"-21"0"32"0,21 0-32 0,-3 0 9 16,-4 5-5-16,0-1 1 0,3 0 1 0,4-4-6 0,0 0 6 15,4 0 0-15,16 0 0 0,4 0-1 0,-24 0-5 0,28 0 4 16,9-2 1-16,6 0-1 0,12-4 0 0,-55 6-4 0,57-3-3 15,11-1 2-15,4 4 0 0,-2 0 1 0,-70 0 0 0,79-2 6 16,-5 0-1-16,4 1-2 0,0-2 0 0,-78 3-3 0,78-3 1 16,-1 1 0-16,-5-2 1 0,-4-1-1 0,-68 5-1 0,64-5 1 15,-3 0-1-15,0-2-1 0,-3 4 0 0,-58 3 1 16,51-9-2-16,-4 6 2 0,-10 2 0 0,-2 1-2 16,-35 0 2-16,30 0-1 0,-7 0-1 0,-2 4 0 0,-12 1 2 0,-9-5 0 15,18 4-1-15,-12-1-2 0,-2 4 0 0,-1-2-4 16,-3-5 7-16,0 5-8 0,0 0-4 15,0-1-6-15,-7 1-7 0,7-5 25 0,-6 6-36 16,-15 0 2-16,15 14-2 0,6-20 36 0</inkml:trace>
  <inkml:trace contextRef="#ctx0" brushRef="#br1" timeOffset="297643.6111">19177 14174 38 0,'0'0'0'16,"0"0"31"-16,0 0-11 0,0 0-20 0,0 0 10 0,0 0-20 0,0 0 28 16,0-2-10-16,0 0 0 0,0 2-8 0,0-4 6 0,0 4-6 0,0 0 6 15,2 0-1-15,2 6-2 0,-4-6-3 0,3 4 4 16,4 0-2-16,-4 14 1 0,2-12 0 0,-2 23-1 0,-3-29-2 0,0 22 3 16,0 6 0-16,0-2-1 0,0-26-2 0,-3 31 2 0,3-31-2 0,-8 26 1 15,1 6 0-15,0-3 1 0,-9-2-1 0,16-27-1 0,-4 31 1 16,-12-4 0-16,8-5-1 0,8-22 0 0,-6 21-1 0,6-21 1 0,-7 20-1 15,4 0 1-15,0 1 0 0,3-21 0 0,0 20 1 0,0-20-1 0,0 18 2 16,0-13-2-16,0 19 1 0,6-19 0 0,-6-5-1 0,7 23 1 16,13-17 0-16,-10 16 1 0,14-15-1 0,-24-7-1 0,24 20 1 15,-4-16-2-15,4 4 1 0,3-3 1 0,-27-5-1 0,24 8-1 16,3-2 2-16,0 1-2 0,-4-3 1 16,-23-4 0-16,27 0 0 0,-3 0 0 0,4-1-1 0,-8-4 1 15,-20 5 0-15,23-7 0 0,4-10 1 0,-6 7-1 16,-4-14 0-16,-17 24 0 0,20-18 0 15,-13 9 0-15,13-17 0 0,-14 8 0 0,-6 18 0 0,8-23 0 16,-1 1 0-16,-4-4 0 0,-3 4-1 0,0 22 1 0,0-25 1 16,0 0-1-16,0 4 1 0,-6-5 0 0,6 26-1 0,-18-24 0 15,12 4 0-15,-15-5 0 0,15 7 0 0,6 18 0 0,-31-19 1 16,10 14-1-16,2-14 0 0,-8 16 0 0,27 3 0 0,-21-3 1 16,-3 1-1-16,4 2 1 0,-4 5-1 0,24-5 0 0,-20 16 0 15,-4-8 1-15,4 14 0 0,-4-4-1 0,24-18 0 0,-24 19 0 16,8-1-1-16,-5 2 0 0,15-1 0 0,6-19 1 0,-18 19-1 15,15-2 1-15,-13-9-1 0,8 15 1 0,8-23 0 0,-3 8-1 16,-4 14-1-16,3-16-3 0,4 2-4 0,0-8 9 0,0 6-14 16,0 1-9-16,0-1-13 0,4-6-6 0,-4 0 42 0,3 0-46 15,-3 0 46-15</inkml:trace>
  <inkml:trace contextRef="#ctx0" brushRef="#br1" timeOffset="298194.2926">20508 13455 56 0,'0'0'0'0,"0"-2"26"0,0 2-26 0,4-6 17 15,2-3-5-15,15 5-1 0,-15 3-1 0,-6 1-10 0,17-10 8 16,-10 5 0-16,16-3-2 0,-2 4 0 0,-21 4-6 0,23-4 6 15,5 1-2-15,3 2 1 0,1 1-2 0,-32 0-3 0,35 0 3 16,5 0-1-16,-2 0-1 0,0 4 0 0,-38-4-1 0,40 0 2 16,0 6-1-16,-5-2 0 0,2 2-1 0,-37-6 0 15,27 3 0-15,0 1 0 0,0 4 0 0,-10-7-1 0,-17-1 1 0,21 0-2 16,-15 4-1-16,11-4-2 0,-10 7-4 16,-7-7 9-16,3 2-12 0,1-2-3 0,-1 0-7 15,-3 0-9-15,0 0 31 0,0-9-38 0,0 9-6 0,0 0 44 0</inkml:trace>
  <inkml:trace contextRef="#ctx0" brushRef="#br1" timeOffset="298414.9418">20616 12951 64 0,'0'0'0'16,"3"0"38"-16,8 0-24 0,12 0-4 0,-2 0-6 0,-21 0-4 15,23 0 9-15,7 0-1 0,5 0-1 0,-1 0 2 0,-34 0-9 0,37 0 4 16,-3 0-2-16,4 0 0 0,-4 0-1 0,-34 0-1 0,33 3 1 16,-2-3 0-16,-7 0-2 0,-1 0-2 0,-23 0 3 0,20 7-6 15,-14-4-6-15,16 4-8 0,-16 0-8 0,-6-7 28 16,0 17-40-16,-3-17 5 0,-4 5 7 0,7-5 28 0</inkml:trace>
  <inkml:trace contextRef="#ctx0" brushRef="#br1" timeOffset="299368.4904">19349 13490 20 0,'0'0'0'0,"0"0"11"0,0 0-11 0,0 0 10 16,-4 0-1-16,4 0-1 0,-3 3 1 0,3-3-9 0,0 0 8 15,0 7 0-15,0-4-1 0,0 2-1 0,0-5-6 0,0 7 5 16,0 10 0-16,0-10 0 0,0 15 0 0,0-22-5 0,3 22 5 16,-3 4-1-16,0-2 0 0,0 4 1 0,0-28-5 0,0 29 3 15,-3 7 2-15,-3-1-1 0,6 5-1 0,0-40-3 0,-5 41 3 16,3 0-1-16,-4 1 0 0,-2 3 0 16,8-45-2-16,-7 38 1 0,1 4 0 0,-1 1 1 0,0-4-1 15,7-39-1-15,-7 38 1 0,4 1 0 16,3-7-1-16,0-32 0 0,0 31 1 15,0-7-1-15,0-5 0 0,3 1 1 0,-3-2-1 0,0-18 0 0,3 9 0 16,1 8 0-16,-4-10 0 0,4-4 1 0,-4-3-1 0,3 4 1 16,-3-4-1-16,0-4 0 0,0 4 0 0,-3-10 0 15,-1-7 0-15,-3-3 0 0,4 0 1 0,3 20-1 0,-3-26-1 16,-2 2 1-16,0-7 0 0,2-1-1 0,3 32 1 0,-5-33 0 16,-1-7 0-16,2 0 0 0,4-2 0 0,0 42 0 0,0-44-1 15,0 4 1-15,0-5-1 0,0 10 1 0,0 35 0 0,0-26 0 16,0 4 1-16,0 17-1 0,0-3 0 0,0 8 0 0,0-2 0 15,0 2-1-15,-3 0 1 0,-3 6 0 0,6-6 0 0,-4 6 1 16,1 21 0-16,-5-1-1 0,5-2 1 0,3-24-1 0,-3 30 0 16,3-1-1-16,-3 4 1 0,3-3 0 0,0-30 0 0,0 37 1 15,0-4-1-15,0 5 1 0,0 3-1 0,0-41 0 0,0 38 0 16,0 2 1-16,0 2 0 0,3-7-1 0,-3-35 0 0,6 44 0 16,-6-10 0-16,4 4 0 15,0-6 0-15,-4-32 0 0,0 31 0 0,0-5 0 16,0-5-1-16,0-14 1 0,0-7 0 0,3 22 0 0,1-22-1 15,-4 0 2-15,0 0-1 0,0-2 1 16,0-6 0-16,0-24-1 0,0 3 0 0,0 29 0 0,0-38 0 16,-7-1 0-16,7-3 0 0,-4-6 0 0,4 48 0 0,0-46-1 15,0 0 2-15,0 3-1 0,4 6 0 0,-4 37 0 0,3-28 0 16,1 5 0-16,-4 14 1 0,2 2-1 0,-2 7 0 0,0-3 0 16,0 0 0-16,0 3 0 0,0 0 0 0,0 0 0 0,0 18 0 15,0-13 1-15,0 19-1 0,-2 0 0 0,2-24 0 0,0 21 1 16,-7 6-1-16,3-1 1 0,0-1-1 0,4-25 0 0,-6 25-2 15,6 1-3-15,-3 1-3 0,3-7-9 0,0-20 17 0,0 21-27 16,-4-16-14-16,-16-5-4 0,20 0 14 0,0 0 31 0,0 0 0 0</inkml:trace>
  <inkml:trace contextRef="#ctx0" brushRef="#br1" timeOffset="300877.6921">19671 12393 21 0,'0'0'0'16,"0"0"12"-16,-3 0-1 0,-4-6-1 0,7-1-1 0,0 7-9 0,-3-7 8 16,-6 0-1-16,-9-1 0 0,14 3-2 0,4 5-5 0,-8-8 6 15,-11 7-2-15,12 1 1 0,-20 0 0 0,27 0-5 0,-20 0 6 16,-1 16-1-16,1-8 0 0,0 17 0 0,20-25-5 0,-21 17 5 16,5-12 0-16,-2 26-1 0,12-12-1 0,6-19-3 0,-24 22 4 15,17-4-1-15,-13 5 0 0,16-1 0 0,4-22-3 0,-6 24 2 16,3-2 0-16,3-3-1 0,-7 5 0 0,7-24-1 0,0 19 1 15,0 3 0-15,3-2 0 0,1 1 0 0,-4-21-1 0,6 18 1 16,1 7 0-16,4 0-1 0,5-4 1 0,-16-21-1 0,6 24 1 16,15-6-1-16,-4-1 1 0,3-10-1 0,-20-7 0 0,21 20 0 15,3-16 1-15,-1 1-1 0,-3-1 0 0,-20-4 0 0,28 0 0 16,-8 0 0-16,-3 0 1 0,7 0-1 0,-24 0 0 16,17-6 0-16,3-16 0 0,-3 2 0 15,3-3 0-15,-20 23 0 0,17-24 0 0,-10-3 0 16,13-2 0-16,-13-3 0 0,-7 32 0 0,5-29 0 0,4 3 0 15,-3-1 0-15,-2 1 0 0,-4 26 0 0,6-27 0 16,-6 6 0-16,4-2 0 0,-4 6 0 0,0 17 0 0,0-9 1 16,0-15-1-16,0 18 0 0,-7-3 0 0,7 9 0 0,-7-17-1 15,-10 15 1-15,14-6 0 0,-4 3 0 0,7 5 0 0,-20-7 0 16,13 5 0-16,-17 0 0 0,18-1 0 0,6 3 0 0,-24-2 0 16,17-3 0-16,-17 2 0 0,18 3 0 0,6 0 0 0,-24-3 0 15,20 1 0-15,-12 2 0 0,12-6 0 0,4 6 0 0,-7 0 0 16,1 0 0-16,-1 6 0 0,4-1 0 0,3-5 0 0,-4 3 0 15,-4 16 1-15,6-15-1 0,-2 4 0 0,4-8 0 0,-6 16 0 16,-1-12 0-16,4 5 0 0,-5 12 1 0,8-21-1 0,-3 5 0 16,0 15 0-16,-4-13 0 0,4 11 1 0,3-18-1 0,-3 5 0 15,-5 2 0-15,8 15 0 0,0-16 0 0,0-6 0 16,0 5 0-16,-3 15 0 0,3-16 1 0,0 4-1 0,0-8 0 16,-3 24 0-16,3-17 0 0,-7 17 0 15,4-2 0-15,3-22 0 0,-3 17 1 0,-4 1-1 0,3-9 0 16,-3 12 0-16,7-21 0 0,-20 5 0 0,20 15 1 15,-7-11-1-15,4 7 0 0,3-16 0 0,-4 5 0 16,4 1 1-16,0 1-1 0,0 11 0 0,0-18 0 0,0 0 1 16,0 6-1-16,7 13 0 0,0-19 0 0,-7 0 0 0,20 3 0 15,-13-3 0-15,13 0 0 0,-2 0 0 0,-18 0 0 0,19 0 0 16,2 0 0-16,3-9 0 0,-4 1 0 0,-20 8 0 0,17-18 0 16,7 12 0-16,-4-16 0 0,0 15 0 0,-20 7 0 0,21-22 0 15,-1 13 0-15,-13-23 0 0,13 11 0 0,-20 21 0 0,7-23 0 16,3-1 0-16,-3 3 0 0,-2 0 0 0,-5 21 0 0,5-23 0 15,-1-1 0-15,-4 0 0 0,0 0 0 0,0 24 0 0,0-27 0 16,0 3 0-16,-9-1 0 0,-6 1 0 0,15 24 0 0,-7-16 0 16,-17-2 0-16,7 9 0 0,-3-8 0 0,20 17 0 0,-24-2 0 15,4-5-1-15,-5 7 1 0,3 0 0 0,22 0 0 0,-24 0 1 16,-3 7-1-16,0 15 0 0,-1-14 0 0,28-8 0 16,-24 32 0-16,1-8 0 0,3 2 0 0,2-1 0 15,18-25 0-15,-6 25 0 0,-15 1 0 0,15-2 0 16,-1 2 0-16,7-26 0 0,-6 24 0 15,-1 0 0-15,3 0 0 0,4-3 0 0,0-21 0 0,0 22 0 16,0-4 0-16,4 2 0 0,3-15 0 0,-7-5 0 0,9 25 0 16,9-20 0-16,-12 3 0 0,11 10 1 0,-17-18-1 0,11 5 0 15,8-1 0-15,-1 3 0 0,-1-3-1 0,-17-4 1 0,20 4 0 16,0 0 0-16,4-4 0 0,-5 0 1 0,-19 0-1 0,22 0 0 16,-2-2-1-16,-3-5 1 0,0-17 0 0,-17 24 0 0,10-21 0 15,10-1 0-15,-13-3 0 0,14-1-1 0,-21 26 1 0,6-30-1 16,4 6 1-16,-3 0-1 0,0 0 1 0,-7 24 0 0,7-17 0 15,-4 12 0-15,-3-14 0 0,3 16 0 0,-3 3 0 0,4-4 0 16,-4 2 0-16,0 2 0 0,3 0 1 0,-3 0-1 0,0 6 0 16,0-1 0-16,3 17 0 0,-3-18 0 0,0-4 0 0,0 20 0 15,4-13 0-15,3 14 0 0,-4-4 1 0,-3-17-1 16,7 18 0-16,-2 2 0 0,0-1 0 0,-1 1 0 16,-4-20 0-16,6 24 0 0,-2-2 0 0,2 4 0 15,-2 0 0-15,-4-26 0 0,3 32 0 0,4 2 0 0,0-3 0 16,-1 6 0-16,-6-37 0 0,7 35 0 15,4-6 0-15,9-1 0 0,-14-3 0 0,-6-25 0 0,24 25 0 16,-7-8 0-16,0 0 0 0,-6-9 0 0,-11-8 0 0,24 16 0 16,-16-11 0-16,14-5 0 0,-2 6 1 0,-20-6-1 0,6 0 0 15,15-6 0-15,-15 1 0 0,12-13 0 0,-18 18 0 0,6-8 0 16,15-10 1-16,-14-3-1 0,10 3 1 0,-17 18-1 0,7-9-1 16,-1-15-1-16,15 17 0 0,-18-10 1 0,-3 17 1 0,7-7 0 15,2 1 1-15,-1-2-1 0,2 4 1 0,-10 4-1 0,6-6 0 16,1 5-1-16,0-1 1 0,0 2-1 0,-7 0 1 0,7 0 0 15,-7 0 0-15,3 3 0 0,0 4-2 0,-3-7 2 0,0 3-3 16,0 5-6-16,0-2-6 0,0 18-16 0,0-24 31 0,0 0-50 16,-6 5-10-16,6-5 60 0</inkml:trace>
  <inkml:trace contextRef="#ctx0" brushRef="#br1" timeOffset="301836.4954">21870 12963 52 0,'0'0'0'16,"0"-9"31"-16,0-8-15 0,0 17-16 0,0-9 9 15,0-14-2-15,0 4 0 0,0 1 0 0,0 18-7 0,4-21 5 16,2 1-1-16,10-3-1 0,-4-2 0 0,-12 25-3 0,23-21 3 16,-3 0-2-16,7 0 1 0,1 12 0 0,-28 9-2 0,26-23 2 15,4 19-1-15,1-1 1 0,4-2-1 0,-35 7-1 0,30-7 1 16,4 4 0-16,-4 0 0 0,-2 3 0 0,-28 0-1 0,24 0 1 16,-1 0-1-16,0 0 0 0,-6 0 1 0,-17 0-1 0,7 0 0 15,11-4 1-15,-15 1 1 0,4-1-1 0,-7 4-1 0,3-2 1 16,-3 0 0-16,0-1-1 0,-3-5 1 0,3 8-1 0,-22-6 1 15,16 1-1-15,-18 0 1 0,5-3 0 0,19 8-1 0,-21-5 0 16,0-4 0-16,-3 4 1 0,-2 2-1 0,26 3 0 0,-25-2 0 16,-1 2 1-16,-1 0-1 0,6 5 0 0,21-5 0 0,-23 5 0 15,3 17 0-15,-1-1 0 0,1-4 0 0,20-17 0 16,-20 24 0-16,20-24 0 0,-21 22 0 0,14 5 1 0,-14 2-2 16,21-29 1-16,-6 31-1 0,0-1 1 0,2 3-1 15,1 1 1-15,3-34 0 0,0 37 0 0,0-37 0 0,0 35 0 0,3-3 1 16,1-1 0-16,-4-31-1 0,20 27 1 0,-20-27-1 0,20 18 1 15,4 3-1-15,3-3 0 0,-27-18 0 0,31 7 0 0,-31-7 0 0,26 23-1 16,9-23 1-16,-5 3 0 0,-30-3 0 0,34 4 0 16,-4-4 1-16,1 0-1 0,-4 0 1 0,-27 0-1 0,31 0 1 15,-5-4 0-15,2-3 0 0,-4 2-1 0,-24 5 0 0,22-8 0 0,-22 8 0 0,17-6 0 16,-6-1 0-16,10 2 0 0,-15-1 1 0,-6 6-1 0,6-5 0 16,2 3-1-16,-1 2-1 0,-7 0-4 0,0 0 6 0,3 0-10 15,1 7-5-15,-4 0-7 0,0-7 22 0,0 20-30 0,0-20 30 0,0 0-40 16,-22 0 8-16,16 17 7 0,6-17 25 0</inkml:trace>
  <inkml:trace contextRef="#ctx0" brushRef="#br1" timeOffset="302215.1563">21680 13528 58 0,'0'0'0'0,"3"0"30"0,-3 0-30 0,8 0 15 15,-2 0-4-15,14 4-3 0,-16-4-1 0,-4 0-7 0,7 0 8 16,13 0-2-16,-3 0 0 0,4 0 0 0,-21 0-6 0,23 0 2 16,3 0 1-16,9 0-1 0,-1 0 3 0,-34 0-5 0,37 0 5 15,0 0-3-15,4 5 0 0,2 0 0 0,-43-5-2 0,45 0 1 16,0 0 0-16,-2 3 1 0,5 3-2 0,-48-6 0 0,40 0 1 15,5 3 0-15,-1-3 0 0,-1 4 0 0,-43-4-1 0,38 0 0 16,-1 6 0-16,-3-2 0 0,0-1 1 0,-34-3-1 0,27 7 1 16,0-7-1-16,-3 0 0 0,-5 0 0 0,-19 0 0 0,21 0 0 15,-3-4 0-15,-2 1 0 16,-6-2 1-16,-10 5-1 0,21-2 0 0,-16-1-1 0,4-2 1 0,-4 3-1 16,-5 2 1-16,5 0-3 0,-2 0-2 0,-3 0-3 0,3 2-3 0,-3-2 11 15,0 8-16 1,0 11-5-16,0-11-7 0,0 18-8 0,0-26 36 0,-6 7-30 0,-1 17 2 0,7-24 28 15</inkml:trace>
  <inkml:trace contextRef="#ctx0" brushRef="#br1" timeOffset="303124.2271">22100 14185 9 0,'0'0'0'15,"0"-2"7"-15,-7-1 2 0,5 3 3 0,2 0-3 0,0 0-9 0,-8 0 9 16,1 0-1-16,1 0-1 0,-16 5 0 0,22-5-7 0,-5 0 6 15,-16 4 0-15,14-4-2 0,-16 4 1 0,23-4-5 0,-7 5 4 16,-21-1 1-16,12 0-1 0,-1 2 1 0,17-6-5 0,-7 5 3 16,-20 2 1-16,21-2 0 0,-15 4-1 0,21-9-3 0,-7 20 2 15,-14-13 0-15,19 15 0 0,-15-2-1 0,17-20-1 0,0 18 2 16,-7-1 0-16,2-9-1 16,0 16 1-16,5-24-2 0,-3 5 1 0,3 23 0 0,0-8-1 15,0-1 1-15,0-19-1 0,3 20 1 0,2-13-1 16,4 21 3-16,-3-20-2 0,-6-8-1 0,16 25 1 15,-8-18 2-15,12 9-3 0,-9-11 0 0,-11-5 0 0,20 6 0 16,0 1 0-16,-3 11 0 0,3-18 1 0,-20 0-1 0,20 0 1 16,1 0 0-16,-4-2-1 0,6-6 1 0,-23 8-1 0,21-8 0 15,-4-10 0-15,0 10 1 0,-11-16-1 0,-6 24 0 0,22-24 0 16,-16-4 1-16,1 1-1 0,-4-7-1 0,-3 34 1 0,6-36 1 16,-2-2-1-16,-1-6 1 0,1 0-1 0,-4 44 0 0,0-48 0 15,-4 2 1-15,-3 4-1 0,-9 4 1 0,16 38-1 0,-6-36 0 16,-12 4 0-16,14-1 0 0,-2 7 0 0,6 26 0 0,-17-20 0 15,9 3 0-15,3 10 1 0,-4-2-1 0,9 9 0 0,-2-6 1 16,-1 2-1-16,-4-2-1 0,7 6 1 0,0 0 0 0,0-3 0 16,0 1 0-16,0 2 1 0,0 0-1 0,0 0 0 15,0 0 1-15,0 0-1 0,0 0 0 0,0 0 1 0,0 0-3 0,3 0 4 16,1 0-2-16,1 5 1 0,0-5-2 16,-5 0 1-16,4 3 0 0,1 4 0 15,3-1 0-15,-2 1 1 0,-6-7-1 0,7 26 0 0,1-20 0 16,-2 21 1-16,1-5-2 0,-7-22 1 0,3 20 1 15,0 6 0-15,2 3-1 0,-2 3 2 0,-3-32-2 0,3 28 1 16,-3 2-1-16,2 1 1 0,3 3-1 0,-5-34 0 0,0 30 0 16,3 5 1-16,-3-3 0 0,0 2-1 0,0-34 0 0,3 31 1 15,0 0-1-15,4-4 1 0,1 5-1 0,-8-32 0 0,6 20 1 16,1 3 0-16,-1-3-1 0,2 0 0 0,-8-20 0 0,5 18 0 16,3-10 0-16,-2 12-1 0,2-14 3 0,-8-6-2 0,3 6 1 15,3-3-1-15,-6-3 0 0,4 0-1 0,-4 0 1 0,0 0 0 16,0-1 0-16,0-1-1 0,0-3 1 0,0 5 0 0,0-7-2 15,0 3-2-15,-4 0-2 0,-2 0-5 0,6 4 11 0,0-1-16 16,0 1-10-16,-3-2-13 0,-14-3 1 0,17 5 38 0,-5-5-37 16,5 5 37-16</inkml:trace>
  <inkml:trace contextRef="#ctx0" brushRef="#br1" timeOffset="304084.6317">21725 14382 14 0,'0'0'0'0,"0"-6"10"16,0-2 3-16,0-9-1 0,0 11 0 0,0 6-12 0,0-20 9 15,0 2 0-15,0 11-1 0,0-21-2 0,0 28-6 0,0-17 6 16,0 1 0-16,3-4-2 0,0 3 0 0,-3 17-4 0,7-5 4 16,-4-20-1-16,4 17 1 0,0-7 0 0,-7 15-4 0,17-6 3 15,-11 0-1-15,18 1-1 0,-7 3 1 0,-17 2-2 0,20-5 2 16,4 2 1-16,-7 3-2 0,7 0 0 16,-24 0-1-16,20 0 1 0,1 0-1 0,-5 0 1 15,1 0-1-15,-17 0 0 0,9 5 0 0,10-5 0 16,-16 0 0-16,3 0 1 0,-6 0-1 0,0 0 0 15,0 0 2-15,0 0-1 0,-3 0-1 0,3 0 0 0,-6 0 1 16,-15 0-1-16,14 0 1 0,-20 5-1 0,27-5 0 0,-20 0 0 16,0 4 1-16,-1-4 0 0,1 3-1 0,20-3 0 0,-20 7 0 15,-1-7 0-15,5 5 2 0,7 14-1 0,9-19-1 0,-22 4 1 16,18 2-1-16,-2 14 0 0,-1-14 0 0,7-6 0 0,-7 23 0 16,1-14 0-16,6 16 1 0,0-8-1 0,0-17 0 0,0 20 0 15,3 0 0-15,4 0 0 0,13 4-1 0,-20-24 1 0,7 22 1 16,17-1-1-16,-8 3 1 0,5-4 0 0,-21-20-1 0,20 22 2 15,0-5 0-15,4-10-1 0,0 13 0 0,-24-20-1 0,19 5 1 16,6 2-1-16,-1 0 0 0,-8-7 0 0,-16 0 0 0,17 0 0 16,1 0 1-16,-8-7-1 0,10-13 1 0,-20 20-1 0,6-19 0 15,1-5 1-15,0-8 0 16,-4 1-1-16,-3 31 0 0,5-37 0 0,-5-1 0 0,3-6 1 16,-3 1 0-16,0 43-1 0,0-48-1 0,0 1 2 15,-3-1 0-15,-5 4 0 0,8 44-1 0,-3-40 1 16,-1 1-1-16,-3 5 0 0,1-4 0 0,6 38 0 0,-7-37 0 15,0 4 0-15,4 1 0 0,-5 1 0 0,8 31 0 0,-2-23 0 16,-1 6 0-16,3 9 1 0,-9 2-1 0,9 6 0 0,0-9 1 16,0 6-2-16,0 0 1 0,-2 3 0 0,2 0 0 0,0 0 0 15,0 0 0-15,0 4 0 0,0 0 1 0,0-4-1 0,0 7 0 0,0-7 0 0,0 6 0 16,0 14 0-16,2-16-1 0,-2-4 1 0,0 20 1 16,5-14-1-16,-1 20 0 0,-4-4 0 0,0-22 0 0,3 19 0 0,-3-19 0 0,2 22 0 15,3 3 0-15,-2-2 0 0,-3-23 0 0,0 29 0 16,3 5 1-16,-3-2-1 0,3 7 0 0,-3-39 0 0,4 37 1 0,-4-37-1 0,0 40 0 15,3 1 1-15,1-4 0 0,2 4-2 0,-6-41 1 0,7 40 1 16,0 3-1-16,1-1 0 0,-8-42 0 0,6 44 1 16,-4-6-2-16,6-4 1 0,-5-2 1 0,4-6 0 0,-7-26-1 15,7 23 0-15,-1-2-1 0,1 1 0 0,0-16 0 0,-7-6 1 0,3 27 0 16,2-19 2-16,-2 14-1 16,-3-16-1-16,0-6 0 0,3 18 0 0,-1-18 1 15,-2 8-2-15,0-8 1 0,0 5 1 0,0-5-1 0,5 5 1 16,-5 1-1-16,0-2 1 0,0 2-1 0,0-6 0 0,0 3 0 15,0-3 0-15,3 0 0 0,-3 4 0 0,0-4 0 0,0 5 0 16,0-1 0-16,0-4 1 0,0 0-1 0,0 0-1 16,0 0 2-16,0 0-1 0,0 0 0 0,0 0 0 0,0 0 0 0,0 0 1 15,0 0-1-15,0 5 0 0,0-5 0 0,0 0 0 0,0 0 0 16,0 0 0-16,0 0 0 0,0 0 0 0,0 0 0 0,0 0 0 16,0 0 0-16,0 0-2 0,0 5 0 0,0-5 2 0,-8 3-5 15,3 2-2-15,-3 2-5 0,8-7 12 0,-3 6-19 0,3-6 19 0,-3 8-26 16,-4-2-16-16,-14-6-4 0,21 0 46 0</inkml:trace>
  <inkml:trace contextRef="#ctx0" brushRef="#br1" timeOffset="313922.7389">22917 12829 18 0,'0'0'0'16,"0"0"14"-16,0 0 2 0,0 0 0 0,0 0-3 0,0 0-13 0,0 5 11 16,-6-1-2-16,2 3 0 0,4 0-3 0,0-7-6 0,-3 3 6 15,-5 3-2-15,8-6 0 0,-3 0-1 0,3 0-3 0,0 4 4 16,0-4-1-16,0 0 1 0,0-1-2 0,0 1-2 0,0-3 2 16,0-3-1-16,3 5 0 0,-3-3 0 0,0 4-1 0,4-5 1 15,0 0 0-15,-4 2 0 0,3 0 1 0,-3 3-2 0,4 0 2 16,-4 0 0-16,2 0 0 0,2 0 0 0,-4 0-2 0,0 0 1 15,3 4 0-15,1-4 1 0,-1 4-1 0,-3-4-1 16,3 0 0-16,-3 0 0 0,3 5 0 0,2-5 0 0,-5 0 0 16,0 0-2-16,3 0 3 0,-3 0 0 15,0 0 0-15,0 0-1 0,0-2 4 0,0-1-3 16,0 1 0-16,0 0 0 0,0 2-1 0,0-1 0 16,0-2 0-16,-3 3 0 0,-5 0 1 0,8 0-1 0,-3 0 1 15,0 0 0-15,-4 0 0 0,3 0 0 0,4 0-1 0,-6 0 1 16,-1 0-1-16,0 0 1 0,1 0 0 0,6 0-1 0,-7 0 1 15,1 0 1-15,-2 4-1 0,1 0 0 0,7-4-1 0,-7 8 0 16,1-3-1-16,-1 13 1 0,0-18 0 0,7 0 0 0,-3 8 0 16,0 8 1-16,-2-16-1 0,0 19 0 0,5-19 0 0,-3 5 1 15,3 0-5-15,-6 16 4 0,6-17 0 0,0-4 0 0,0 22 0 16,0-15 4-16,0 19-4 0,0-6 1 0,0-20-1 0,0 18 0 16,0-10-1-16,0 19 1 0,0-10 0 0,0-17 0 0,9 20 0 15,-4 1 0-15,3-6 1 0,-2 7-1 0,-6-22 0 0,11 19 1 16,6-2-1-16,-11-8 0 0,12 16 1 0,-18-25-1 0,6 7 0 15,14 13-1-15,-9-16 1 0,8 4 0 0,-19-8 0 16,18 5-1-16,-7 3 1 0,11-4-1 0,-1-4 0 16,-21 0 1-16,11 3-1 0,11-3 1 0,-10 0-1 15,7-2 1-15,-19 2 0 0,4-1-2 0,16-3 0 16,-14-4 1-16,2 0 0 0,-8 8 1 0,7-22 0 16,0-2 0-16,-1 0-2 0,1-5 1 0,-7 29 1 0,0-31-2 15,4-3 1-15,-4 0 1 0,3-5 0 0,-3 39 0 0,0-41 0 16,0 3 0-16,0 0-1 0,0 2 1 0,0 36 0 0,-3-35 1 15,-1-2 0-15,-3-2 1 0,1 4-1 0,6 35-1 0,-5-39 1 16,3 2-1-16,-5 6 0 0,-1-3 0 0,8 34 0 0,-6-31 0 16,-1 4 1-16,-10-7 0 0,14 5 0 0,3 29-1 0,-6-30 0 15,-1 4 0-15,-10-5 0 0,10-4 2 0,7 35-2 0,-4-28 0 16,-2-4 2-16,-1 5-2 0,0-2 1 0,7 29-1 0,-3-23 0 16,0 0 0-16,3 4 0 0,0 12 0 0,0 7 0 15,0-17 0-15,0 9 1 0,0 0-1 0,0-10 0 0,0 18 0 0,0-7 1 16,0 0-1-16,0 1 1 0,0 2 0 0,0 4-1 0,0-5 0 15,0 3 1-15,0 0 0 16,0 2 0-16,0 0-1 0,0 0 0 0,0 0-1 0,0 6 1 0,3 1-1 16,-3-7 1-16,3 22-1 0,0-14 1 0,5 16-1 15,-1-7 0-15,-7-17 1 0,2 19-1 16,5-2 2-16,-1 3-1 0,2 4 0 0,-8-24 0 0,7 24 0 16,0 3 0-16,-1 4 0 0,1-2 0 0,-7-29 0 0,4 34 1 15,2-2-1-15,1 2-1 0,-4 0 0 0,-3-34 1 0,6 33-1 16,2-3 1-16,-1 1 0 0,0 3 0 0,-7-34 0 0,6 30 0 15,1 5 0-15,0-1 0 0,0-5 0 0,-7-29 0 0,6 31 1 16,-2 1 0-16,2-3 1 0,2-1-2 0,-8-28 0 0,5 27-1 16,0-1 2-16,-2 1-1 0,2-4 0 0,-5-23 0 0,5 26-1 15,-1 1 0-15,-1-4 0 0,4-3 1 0,-7-20 0 0,3 7-1 16,0 14 1-16,3-14 2 0,-2 16-2 0,-4-23 0 0,4 7 2 16,3 8 0-16,-4-10-3 0,0 2 1 0,-3-7 0 15,0 17 0-15,4-11 0 0,-1 0 0 0,-3-3 0 0,0-3 0 16,2 9 0-16,3-6-1 0,-5 2 1 0,0 1 0 0,0-6 0 0,0 0 0 15,0 0 0-15,4 0 0 0,-4 3 0 0,0-3 0 16,0 0 0-16,0 0-1 0,0 0 2 0,0-2-2 0,0 2 1 16,0-1-2-16,0-2 1 15,-4-5-6-15,-3 5 1 0,7 3 6 0,-3-5-8 16,-1-4-5-16,-2 5-1 0,-1-4-5 0,7 8 19 0,-8-3-29 16,2-7-7-16,-21-16 6 0,24 8 7 0,3 18 23 0,0 0 0 0</inkml:trace>
  <inkml:trace contextRef="#ctx0" brushRef="#br1" timeOffset="315202.6217">22842 13060 23 0,'0'0'0'15,"0"0"17"-15,0 0-17 0,0 0 16 0,0 0-2 16,0 0-3-16,0 0-1 0,0 0-61 0,4 0 112 16,-4 0-52-16,0-6-2 0,0-1-1 0,0 7-6 0,0-7 4 15,0-4 0-15,0-6 0 0,0 10-1 0,0 7-3 0,0-10 3 16,0-9 0-16,0 14 0 0,0-2 0 0,0 7-3 0,0-10 1 15,0 7 1-15,4-7-1 0,2 6 0 0,-6 4-1 0,7-9 1 16,-1 2 1-16,2-1-2 0,8 3 1 0,-16 5-1 0,3-8 1 16,8 4-1-16,9-2 1 0,-14-2-1 0,-6 8 0 0,21-3-1 15,-14-5 1-15,13 5-1 0,-13-1-3 0,-7 4 4 0,21-3 0 16,-15 3 0-16,14 0 0 0,-13 0 4 0,-7 0-4 0,10 0 0 16,-2 0 0-16,-3 4-1 0,3 2 1 0,-8-6 0 0,3 8-1 15,0-3-1-15,-3 4 2 0,4-5 0 0,-4-4 0 0,0 8-1 16,0-3 2-16,0 1 0 0,-7-1-1 15,7-5 0-15,-6 0 1 0,-1 0-1 0,-10 0 0 16,10-3 1-16,7 3-1 0,-21-5 1 0,18 2 0 0,-21-2 0 0,18-3-2 16,6 8 1-16,-24-4 0 15,17-3 1-15,-9 5 0 0,8 2 0 0,8 0-1 0,-17 0 1 0,15 6 0 16,-5 0-1-16,-10 11 0 0,17-17 0 0,0 5 0 16,-7 2 0-16,1 15 0 0,-2-16 1 0,8-6-1 0,-7 23 0 15,4-6 0-15,-1-10 1 0,-2 19-1 0,6-26 0 0,0 5-1 16,-4 16 1-16,4-15-1 0,0 11 0 0,0-17 1 0,0 7 0 15,0 0 1-15,0 11 0 0,0-14-1 0,0-4 0 0,0 19 1 16,4-12-1-16,2 13 1 0,-2-13 0 0,-4-7-1 0,7 23 1 16,4-17 1-16,-5 11-1 0,10-11 0 0,-16-6-1 0,8 6 0 15,12 1 0-15,-14-2 1 0,12 1-2 0,-18-6 1 0,6 4 1 16,14-4-2-16,-9 0 1 0,8 0-3 0,-19 0 3 0,11-2 0 16,7-6-1-16,-12 1 1 0,15-15 3 15,-21 22-3-15,5-16-1 0,13-2 2 0,-11-1-2 0,10 4 0 0,-17 15 1 0,6-21 0 16,12 1-1-16,-12-4 0 0,5 0 0 0,-11 24 1 0,16-22 0 15,-12-2 1-15,2-2 0 0,2-3 0 0,-8 29-1 16,5-29 0-16,-5 4 0 0,5-4 1 0,-2-6 1 0,-3 35-2 16,0-29 0-16,0-11 0 0,0 4-1 15,0 2 1-15,0 34 0 0,-8-35 0 16,6 3 1-16,2-2 0 0,-3 3-1 0,3 31 0 0,0-34 1 16,-8 7-1-16,8-1-2 0,-4 5 0 0,4 23 2 0,0-23-2 15,-2 0 0-15,2-1 2 0,-7 4 0 0,7 20 0 0,-3-22 0 16,-1 14 0-16,-2-17 0 0,2 8 0 0,4 17 0 0,-7-8 0 15,1-11-1-15,-1 9 1 0,0-12 0 0,7 22 0 0,-8-7 0 16,2-20 0-16,-1 8-1 0,1 12 0 0,6 7 1 0,0-22 0 16,0 18 0-16,0-4 0 0,0 3 0 0,0 5 0 0,0-8 0 15,0 2 0-15,0 1 0 0,0 3 0 0,0 2 0 0,3-1 1 16,0 1 0-16,-3 3 0 0,4 4-1 0,-4-7 0 0,3 19 1 16,1-11 0-16,-2 16 0 0,6-5-1 0,-8-19 0 15,4 23 0-15,-1 3-1 0,4 1 1 0,-1-1 1 0,-6-26-1 16,7 36 1-16,-3 5-1 0,2-2 3 0,1 9-1 0,-7-48-2 15,7 41 2-15,-1 5 0 0,-2 0-3 0,3-2 0 16,-7-44 1-16,2 41 0 0,-2-41 0 0,8 43-1 0,-5-1 2 0,-1 2-1 0,-2-44 0 0,9 40-1 16,-9-40 1-16,0 34 0 0,3 3 0 15,4-6 0-15,-7 3 0 0,0-34 0 0,6 32-1 16,-6-3 0-16,6-3 0 0,-6-26 1 0,4 24 0 0,-4-24 0 0,4 23 1 16,0-4 0-16,-1 2 1 0,3-4-2 0,-6-17 0 0,4 7 0 15,-1 18 1-15,-3-21-1 0,0-4 0 0,2 5 0 0,-2-5 0 0,5 18 1 16,-1-18 0-16,-1 6-1 0,-3-2 1 0,0-4-1 0,3 0-1 15,-3 0 2-15,0 0-1 0,0 0 1 16,0 0-1-16,0 4 1 0,4-4-1 0,-4 0 0 0,3 5 0 16,-3-5 0-16,0 4 0 0,0-4 0 0,3 5 0 0,-3-5 0 0,4 4 1 15,-4 2 0-15,0 1-2 0,0 0 1 0,0-7 0 0,0 5 0 16,2-1 0-16,-2 0 1 0,0-4 0 0,0 0-1 0,4 4 0 16,-4-4 0-16,0 5 0 0,0-5 0 0,0 0 0 0,0 0 0 15,0 0 0-15,0 0 0 0,0 0 0 0,0 0 0 16,0 0 0-16,0 0 1 0,0 0-1 0,0 0-1 15,0 0 2-15,0 0-2 0,0 0 0 0,0 0 1 0,0 0 1 0,0 0-1 16,0 0-1-16,0 0 2 0,0 0-2 16,0 0 1-1,0 0-1-15,0 0 0 0,0 0 4 0,0 0-7 0,0 0 2 16,0 0 1-16,0 0-1 0,0 0 11 0,0 0-21 16,0 0 11-16,-6 4-3 0,6-4-3 0,0 0 7 0,-4 4-7 15,4 2-6-15,-3-3-3 0,-4 5-5 0,7-8 21 0,-3 4-32 16,0-4-2-16,6 5 0 0,-3-5 34 0</inkml:trace>
  <inkml:trace contextRef="#ctx0" brushRef="#br1" timeOffset="316978.002">18336 12852 16 0,'0'0'0'0,"0"-2"11"0,0 2-11 0,-3-5 11 15,-4-2-1-15,0 3 0 0,0-1 0 0,7 5-10 0,-6-3 10 16,-1-4-2-16,0 6 0 0,0-3-2 0,7 4-6 0,-7-1 6 16,-9-2-1-16,16-1-1 0,-8 4 0 0,8 0-4 15,-16 0 4-15,13 0 0 0,-5 0-1 0,2 0 0 0,6 0-3 0,-20 0 3 16,16 0-1-16,-3 0 1 0,-13 7-1 0,20-7-2 15,-7 3 2-15,-13 0 0 0,17 5 0 0,-24-5 0 0,27-3-2 16,-21 8 1-16,4-4 0 0,10 4 1 16,-17 11-1-16,24-19-1 0,-6 0 2 0,-18 7 0 0,20 10-1 15,-2-13 1-15,6-4-2 0,-16 26 1 16,16-21 1-16,-5 20-1 0,-1-17 0 0,6-8-1 0,0 28 1 16,0-5 0-16,0-6-1 0,0 6 1 0,0-23-1 0,0 6 0 15,3 18 0-15,0-17 1 0,8 17-1 0,-11-24 0 0,10 8 1 16,7 11 0-16,-10-16-2 0,13 4 1 0,-20-7 0 0,20 18 0 15,-2-18 0-15,1 6 0 0,5-2 0 0,-24-4 0 0,21 0 1 16,6 0 0-16,-7 0 0 0,0 0-1 0,-20 0 0 0,24-2 0 16,-3-3 1-16,-1-2-2 0,-3-10 1 0,-17 17 0 0,10-7-1 15,10-17 0-15,-13 3 2 0,0-2-1 0,-7 23 0 0,10-25 0 16,-3-5 1-16,-1 0-1 0,-2-6 0 0,-4 36 0 0,3-42 1 16,-3-2-2-16,0-5 1 0,0-3 1 0,0 52-1 15,-3-50 0-15,-4 2 0 0,1-5 0 0,-2 2 0 0,8 51 0 0,-16-51 0 16,9 0-1-16,0-2 1 0,-10 1 0 0,17 52 0 0,-3-52-1 15,-4 11 2 1,0 2-1-16,0 7 0 0,7 32 0 0,-3-31 0 0,0 4 0 0,-1 8 0 16,4 10 0-16,0 9 0 0,-6-17 0 0,6 12 0 15,0-2 0-15,0 2 0 0,0 5 0 0,0 0 0 16,0 0 0-16,0 5 1 0,0-5-1 0,0 18 0 16,0-11 0-16,3 18 0 0,0-5 0 0,-3-20 0 0,7 22 0 15,0 8 0-15,-1 2 1 0,2 5-1 0,-8-37 0 0,10 43 0 16,-4 2 1-16,5 0 0 0,-5 5-1 0,-6-50 0 0,7 47 1 15,0-2-1-15,-1-1 1 0,2-3 0 0,-8-41-1 0,6 44 0 16,1-1 1-16,-1-4 0 0,-1 5-1 0,-5-44 0 0,6 33 1 16,-3 2-1-16,4-4 0 0,0-4 0 0,-7-27 0 15,6 28 1-15,2-8-1 0,-5 1 1 0,3-15-1 16,-6-6 0-16,4 21 0 0,-1-14 1 0,0 14-1 0,2-14 0 0,-5-7 0 0,3 6 1 0,-3-6-1 16,3 7 1-16,0-2-1 0,1 5 0 0,-4-10 0 0,0 2 1 0,0-2-1 15,3 5 0-15,0 1 0 0,1-4 0 0,-4-2 0 0,0 0 0 0,3 4 1 16,-3 2-1-16,0-2 0 0,0-4 0 0,0 5 0 15,0 1 0-15,0-2 1 16,0 0-1-16,0-4 0 0,0 7 0 0,0-4 0 0,0 4 0 16,0-2 0-16,3 0 1 0,-3-5-1 0,0 0-1 0,0 0 1 15,4 0-1-15,-4 0 0 0,0 0 1 0,0-2-1 16,4-1 0-16,-4 1-2 0,0 2 1 0,0 0 2 0,0 0-3 16,0 0 0-16,0 0 0 0,0 0 12 0,0-3-24 0,0 3 15 0,-8-4-6 15,2 1-1-15,-11 0-1 0,17 3 1 0,0 0 7 0,-6-4-8 16,-12 1-1-16,18 3-2 0,-6 0-3 0,6 0 14 0,-8 0-22 15,-12 0-7-15,14-8 4 0,-15-1 1 0,21 9 24 0,0 0 0 0</inkml:trace>
  <inkml:trace contextRef="#ctx0" brushRef="#br1" timeOffset="317817.9148">17983 12865 18 0,'0'0'0'16,"0"-4"14"-16,-3-3 3 0,3 7-17 0,0-7 15 15,0 0-3-15,0 1-2 0,0-1-1 0,0 7-9 0,3-9 7 16,-3 1-2-16,8-10-1 0,-2 10 0 0,-6 8-4 0,7-20 3 16,-1 3 1-16,-2 8-1 0,7-15-1 0,-11 24-2 0,16-18 3 15,-9 1-1-15,13 6 0 0,-13-9 0 0,-7 20-2 0,24-8 1 16,-7-1 0-16,3 1 0 0,0 0 0 0,-20 8-1 0,21-2 1 16,6 2 0-16,-10 0 0 0,7 9-1 0,-24-9 0 15,20 5 1-15,-3 16 0 0,0-18-1 0,-7 14 1 0,-10-17-1 0,20 7 0 16,-13-2 1-16,0 12-1 0,-1-17 1 0,-6 0-1 15,4 6 0-15,0-2 0 0,-4-4 0 0,0 0 1 16,0 0-1-16,-8 0 0 0,2 0 1 0,-11 0-1 0,10-2 0 16,7 2 0-16,-27-2 0 0,7-4 1 15,-4 1-1-15,3 3 0 0,21 2 0 0,-23-1 0 16,3-4 0-16,-4 4 0 0,4-2 1 0,20 3-1 0,-21 0 0 16,1 0 0-16,13 0 0 0,-10 9 0 0,17-9 0 0,-4 18 0 15,1-11 0-15,-3 16 0 0,6-7 1 0,0-16-1 0,0 20 0 16,0 4 1-16,6 2-1 0,12 1 1 0,-18-27-1 0,9 29 0 15,15-3 1-15,-3 1 0 0,-5-5 0 0,-16-22-1 0,21 26 0 16,-1-6 1-16,4-3-1 0,-4 0 1 0,-20-17-1 0,21 9 1 16,-1 8-1-16,4-17 1 0,-4 0 0 0,-20 0-1 0,20-2 1 15,0-4 0-15,-2-13 0 0,-8 0 1 0,-10 19-2 0,16-22 1 16,-12-6 1-16,3-4-1 0,-4-3 0 0,-3 35-1 0,3-36 0 16,-3-6 1-16,0 2-1 0,0-2 1 0,0 42-1 15,-3-45 0-15,-3-5 0 0,-12 2 1 0,12-1-1 0,6 49 0 0,-24-48-1 16,17-6 1-16,-20-3-1 0,3-1 0 0,24 58 1 15,-20-61-1-15,0 6 0 0,2 3 0 0,-1 9 1 16,19 43 0-16,-4-41 0 0,-13 4 0 0,10 6 0 0,4 4 0 16,3 27 0-16,-3-21 0 0,-1 13-1 15,4-14 1-15,0 20 0 0,0 2 0 0,0-6 0 16,0 2 0-16,0 4 0 0,0 0 0 0,0 8 0 16,7 9 0-16,0-8 0 0,13 12 0 0,-20-21 0 0,7 20 0 15,9 2 0-15,2 7 1 0,-8 3 0 0,-10-32-1 0,24 36 0 16,-4 9 1-16,-13 2 0 0,17 6 1 0,-24-53-2 0,19 58 1 15,-11 3-1-15,8 4 2 0,-9-1-2 0,-7-64 0 0,11 65 1 16,-2-6 0-16,9 1 0 0,-15-3 0 0,-3-57-1 0,7 55 1 16,-4-11 0-16,-3-5 0 0,3-7 0 0,-3-32-1 0,4 21 1 15,-4-4-1-15,0-10 1 0,0-4-2 0,0-3 1 0,0 0 0 16,0 0-1-16,0-3-2 0,0-7-1 0,0 10 4 0,-7-23-8 16,4 5-6-16,-4 1-9 0,7-7-16 0,0 24 39 15,-6-31-45-15,1-1 0 0,5 32 45 0</inkml:trace>
  <inkml:trace contextRef="#ctx0" brushRef="#br1" timeOffset="321287.3761">23517 11884 29 0,'0'0'0'15,"0"2"18"-15,7 16-5 0,-7-18-13 0,3 7 10 16,0 12-1-16,0-14 0 0,-3 1 0 0,0-6-9 0,0 9 8 15,0 7 0-15,0-12-2 0,0 2 1 0,0-6-7 0,-6 5 5 16,6 3 0-16,-3 11-1 0,-2-19 0 0,5 0-4 0,-2 2 4 16,-5 6 0-16,0-4-1 0,0 4 0 0,7-8-3 0,-7 7 4 15,1 13-1-15,-2-14 0 0,-9 2-1 0,17-8-2 0,-5 21-1 16,-13-13 3-16,11 18 0 0,-16-5-1 0,23-21-1 0,-17 23 4 16,-4 4-3-16,1-1 0 0,-5 8 0 15,25-34-1-15,-26 39 1 0,0 9-1 0,-9 1-5 0,0 1 3 16,35-50 2-16,-32 51-3 0,-5 2 2 0,-4 3 5 15,3 2-3-15,38-58-1 0,-37 55 1 0,3-5 1 16,4 0-1-16,3-5 0 0,27-45-1 0,-20 39 2 0,-2-2-2 16,17-6 0-16,-16-6 0 0,21-25 0 0,0 23 0 15,-6-5 1-15,2 2-1 0,-3-14 0 0,7-6 0 0,0 22 1 16,0-20-2-16,0 3 1 0,0 2 0 0,0-7 0 0,3 5 0 16,1-5 0-16,2 0 0 0,1 0 0 0,-7 0 0 0,10 0 0 15,8-4 1-15,-12-4-1 0,5-9 0 0,-11 17 0 0,16-17 0 16,-6-5 0-16,14-6 0 0,-4-11 0 0,-20 39 0 0,28-41-1 15,-1-5 0-15,4-10 0 0,-1-1 0 0,-30 57 1 0,34-59 0 16,-4 0 1-16,3-2 0 0,-1 9 1 0,-32 52-2 0,33-55 0 16,-2 1 2-16,-4 1 0 0,0 2-1 0,-27 51-1 0,24-46 2 15,-4 5-1-15,4 3 0 0,-7 1 0 0,-17 37-1 0,17-31 0 16,-12 2 0-16,14 5 0 0,-13-1 1 0,-6 25-1 0,6-16-1 16,2 6 1-16,-4 3 0 15,-2-1 0-15,-2 8 0 0,0-2 0 0,-6 23 0 0,6-21 0 0,-20 17 0 16,15 13 0-16,-21-2-1 15,2 7 0-15,24-35 1 0,-25 42-1 0,-5 7-1 16,-6 9-1-16,-5 10 0 0,41-68 3 0,-45 70-4 0,-4 1-1 16,1 0 3-16,-7-5 1 0,55-66 1 0,-50 69 0 15,-5 0 3-15,8-1-1 0,0 0 0 0,47-68-2 0,-45 65 1 16,5-5 0-16,3-4 0 0,3 2-1 0,34-58 0 0,-30 44 1 16,5-2-1-16,9-7 1 0,9-7 1 0,7-28-2 0,-22 23 1 15,20-4 0-15,-5-14 1 0,1 16-3 0,6-21 1 0,-3 0 1 16,-1 4-2-16,4-4 1 0,-8 0 1 0,8 0-1 0,0 0-1 15,0-2 2-15,4-1-1 0,4-17 0 0,-8 20 0 0,16-19 0 16,-5-4-1-16,9-4 0 0,0-5 0 0,-20 32 1 0,21-37-1 16,1-6 0-16,13-3 1 0,-1-9-1 0,-34 55 1 0,41-56-1 15,-1-8 2-15,11-1 0 0,-3-1-2 0,-48 66 1 0,50-71-1 16,0 0-1-16,6 3 3 0,-3-2-1 0,-53 70 0 0,55-75 1 16,-1 6 2-16,-6 1-1 0,-5-3 0 0,-43 71-2 15,44-60 1-15,-6 4 0 0,-5 8 0 0,-5 0 0 16,-28 48-1-16,31-41 1 0,-13 9 0 0,4 0-1 15,-5 11 1-15,-17 21-1 0,6-18 0 0,14-1 0 0,-12 14 0 16,-1-4 1-16,-7 9-1 0,6-8 0 0,-3 8 0 16,-3 0 0-16,0 0 0 0,0 0 0 0,0 8 1 15,0-3-1-15,-3 18 0 0,-3-5 0 0,6-18 0 0,-7 22 0 16,-14 6 0-16,14 3 0 0,-16 3 0 0,23-34 0 0,-22 32-1 16,4 5 1-16,-11 6-3 0,-1 3 0 0,30-46 3 0,-36 58-3 15,-9 7 0-15,-2 3 2 0,-10 5 0 0,57-73 1 0,-61 77-4 16,-4 5 2-16,-4-2 0 0,6 2 1 0,2 1 3 0,61-83-2 0,-58 80 3 15,11-7-1-15,6-10 0 0,41-63-2 0,-32 52 2 16,14-13-2-16,10-10 0 0,-13-5 1 0,21-24-1 0,0 8 0 16,0 10 0-16,0-18-2 0,0 0-2 0,0 0 4 0,0-8-6 15,5-10-4-15,-2 9-6 0,3-13-8 0,1 14-14 0,-7 8 38 16,8-24-42-16,-8 15 1 0,0 9 41 0</inkml:trace>
  <inkml:trace contextRef="#ctx0" brushRef="#br1" timeOffset="322258.6766">22558 13522 23 0,'0'0'0'16,"0"4"19"-16,0-4-19 0,-7 6 14 0,1 16-8 16,-15-5-2-16,14-10 0 0,7-7-4 0,-23 22 5 15,16 0 2-15,-20-3 0 0,8 3-1 0,19-22-6 0,-22 24 5 16,-2 4-1-16,-4 3 0 0,-2 4 1 0,30-35-5 0,-31 39 4 16,-5 2 1-16,-5 1 0 0,4 2-1 0,37-44-4 0,-44 44 3 15,-4 3 1-15,5-1 0 0,-5 2-1 0,48-48-3 0,-48 51 6 16,1 4-4-16,-2-10-4 0,7 0 1 0,42-45 1 0,-37 44 0 15,6-8 0-15,4 0 1 0,6-7 0 0,21-29-1 0,-6 28 1 16,-12-4-1-16,18-8 4 0,-3 4-3 0,3-20-1 0,-3 6 1 16,3 14-1-16,0-16 1 0,0-4 0 0,0 0-1 0,6 0-1 15,2 0 1-15,8-2 0 0,-10-5-1 0,-6 7 1 16,25-21 0-16,-8 1-1 0,2-7 2 0,6-2 0 16,-25 29-1-16,24-36 1 0,3-5 0 0,0-5 1 0,7-7 0 0,-34 53-2 15,37-57 1-15,7-6 1 0,0-1 0 16,0-2 0-16,-44 66-2 0,51-64 2 0,-3 5 1 0,-1-2-2 15,1 8-1-15,-48 53 0 0,40-50 0 0,-4 4-1 16,-1 14 1-16,-11 5 0 0,-24 27 0 0,19-21 1 0,-11 14-2 16,-3 0 1-16,4 1-1 0,-9 6 1 0,0 0-1 15,-9 24 1-15,-9-2 0 0,-3 11 0 0,21-33 0 0,-27 41-1 16,-11 9 1-16,2 2-1 0,-6 7 1 0,42-59 0 0,-50 63 1 16,-1 5-2-16,-3 2 1 0,-7 2-1 0,61-72 1 0,-58 75-2 15,-3-2 1-15,2 0 0 0,7-12-4 0,52-61 5 0,-55 63-2 16,10-13 0-16,9-5 1 0,5-3 6 0,31-42-5 0,-24 34 1 15,1-4 1-15,6-10 1 0,13-12-3 0,4-8 0 0,-6 18 1 16,-1-18 1-16,7-2-3 0,4-14 2 0,-4 16-1 0,9-18 1 16,12-9-2-16,-1-7 0 0,4-5-1 0,-24 39 2 0,31-49-2 15,-4 3 1-15,10-5 0 0,-3 0 0 0,-34 51 1 0,44-57 1 16,0 0 0-16,0-1 1 0,3 5 2 0,-47 53-4 16,48-53 2-16,-4 0 0 0,0 7 0 0,-3 2 0 0,-41 44-2 15,33-36 0-15,-2 9 1 0,-10 7-1 0,-12 14 0 16,-9 6 0-16,7-7 0 0,-1 6 0 0,-6 1 0 15,0 17-1-15,0-17 1 0,-20 19-1 0,14 6 2 16,-21 3-1-16,3 2 1 0,24-30-1 0,-24 35 0 16,0-2 0-16,1 2 0 0,-4 0-2 0,27-35 2 0,-24 31 0 15,0-1 0-15,4-6-1 0,3-4 1 0,17-20 0 0,-18 4-1 16,12 22 0-16,-10-21 0 0,7 2 1 0,9-7 0 0,-2 3 1 16,-1 2-2-16,3-5 1 0,0 0 0 0,0 0 0 0,0 0 0 15,0 0-1-15,3-5 0 0,-3 5 1 0,7-3 0 16,-3 0-3-16,2 1 2 0,-2 2-2 0,-4 0 3 0,0 0-4 15,3 0-1-15,0 0 0 0,-3 0-2 0,0 0 7 0,0 0-11 16,0 5-1-16,0-5-4 0,-6 8-2 0,6-8 18 0,-4 2-22 16,-2 3-3-16,-18-5 5 0,27 7-1 0,-3-7 21 0,0 0 0 0</inkml:trace>
  <inkml:trace contextRef="#ctx0" brushRef="#br1" timeOffset="324437.9153">17303 12039 4 0,'0'0'0'15,"-21"26"2"-15,14 10-2 0,7-36 0 0,-24 45 1 16,18-7 0-16,-18 1 0 0,17 2 1 0,7-41-2 0,-20 39 1 15,16 3 1-15,-12 0 1 16,10 5 0-16,6-47-3 0,-18 42 3 0,18 3 0 0,-6-1 0 0,2 1 0 0,4-45-3 0,-7 41 2 16,7 2-1-1,-4 1 1-15,4-3-2 0,0-41 0 0,0 47 1 0,0-8 0 0,4 1 0 0,0 2-1 0,-4-42 0 16,7 40 0-16,9 2 1 0,-8 1-1 0,11-4 1 0,-19-39-1 16,18 39 1-16,-2 2 0 0,1 1 1 15,7 1 0-15,-24-43-2 0,23 48 2 0,4-4 0 0,1 0-1 16,2-1-1-16,-30-43 0 0,27 43 1 0,7-7 0 15,-3 1-1-15,2-4 0 0,-33-33 0 0,42 33 0 16,-2 2 0-16,0-3 0 0,5-1 1 0,-45-31-1 0,40 27 0 16,5 2 0-16,-5-8 0 0,0-13 0 0,-40-8 0 0,45 20 0 15,-5-20 0-15,5 6 0 0,-1-6 0 0,-44 0 0 0,43 0 0 16,5-4 0-16,0-1 0 0,-4-19 0 0,-44 24 0 0,43-17-1 16,2-5 2-16,-5-5-1 0,5 2 0 0,-45 25 0 0,40-28 0 15,5-5 0-15,-2-2 0 0,1-4 0 0,-44 39 0 0,48-42 0 16,-5-2 1-16,5-4-1 0,-4-6-1 0,-44 54 1 0,48-56 0 15,-8-1 0-15,5-2 0 0,-5 0 0 0,-40 59 0 0,37-57 0 16,4 0 0-16,-4 3 0 0,-6 1 0 0,-31 53 0 0,27-54 0 16,0 3-1-16,-10 1 0 0,-11-4-1 0,-6 54 2 0,17-54-2 15,-13-1 1-15,-4-4 0 0,0-6 0 0,0 65 1 0,0-71 0 16,-21 0 1-16,5-1-1 0,-8 4 1 0,24 68-1 16,-31-63 0-16,-6-5 0 0,0 5-1 15,-11 0-1-15,48 63 2 0,-51-68-3 0,-2 3-1 16,-2-4-1-16,-2 2 1 0,57 67 4 0,-58-64-3 0,0 8 1 15,-3 12 2-15,4 4 1 0,57 40-1 0,-58-25 2 16,0 3 1-16,1 20 1 0,0 2 0 0,57 0-4 0,-58 6 4 16,-6 22-2-16,-1-1-1 0,0 8 1 0,65-35-2 0,-61 45 0 15,0 0 1-15,5 8-1 0,-5 0 1 0,61-53-1 0,-55 55 1 16,1 4-1-16,3 0 1 0,7-2 0 0,44-57-1 0,-37 56 0 16,-1-5-3-16,11 2-3 0,0-7-6 0,27-46 12 0,-23 40-12 0,5 0-7 15,18-40 19-15</inkml:trace>
  <inkml:trace contextRef="#ctx0" brushRef="#br1" timeOffset="327433.7835">19323 8453 9 0,'0'0'0'0,"0"0"1"16,3 9 0-16,0 9-1 0,-3 1 0 0,0-19 0 0,0 18 0 0,0-18 0 0,0 18 0 15,-6 4 0-15,-15-4 0 0,14 6 0 0,7-24 0 0,-30 21 0 16,5 5 0-16,-5 4 1 0,30-30-1 0,-37 34 0 16,-1 5 0-16,-12 1 0 0,-4 4 0 0,54-44 0 0,-65 42-3 0,65-42 3 0,-67 53-9 0,67-53 9 0</inkml:trace>
  <inkml:trace contextRef="#ctx0" brushRef="#br1" timeOffset="329685.3783">11282 14270 5 0,'0'0'0'15,"-17"-24"4"-15,11 3-2 0,6 21-2 0,-25-27 2 16,19 3-1-16,-22 14 1 0,11-8-1 0,17 18-1 0,-20-7 1 15,0 2 0-15,-3-2-1 0,2 0 0 0,21 7 0 0,-23-1 1 16,-5 1-1-16,-3 0 0 0,4 3 0 0,27-3 0 0,-30 8 0 16,2 11 1-16,5-17-1 0,-5 17 0 0,28-19 0 0,-18 4 0 15,-7 0 1-15,5 1-1 0,-1-5 0 0,21 0 0 0,-17 0 0 16,1 0 0-16,9-3 0 0,-17-1 1 16,24 4-1-16,-6-4 2 0,-15 2 0 0,13-2-1 15,-8 4 1-15,16 0-2 0,-7 0 1 0,-10 0 0 16,11 6-1-16,-15-2 1 0,21-4-1 0,-7 4 0 15,-17 1 0-15,18 1 1 0,-21 1 0 0,27-7-1 0,-6 6 2 16,-19 2 0-16,19 9 1 0,-22-17 1 0,28 0-4 0,-6 0 5 16,-18 4 0-16,17-4 0 0,-13 0 1 0,20 0-6 0,-4 0 6 15,2 0-2-15,-6-6 1 0,1-12-1 0,7 18-4 0,-2-18 3 16,2-3 1-16,0-6-1 0,2-5 0 0,-2 32-3 0,7-36 3 16,10-9-1-16,0-3 1 0,7-9-1 0,-24 57-2 0,26-61 1 15,5-7 1-15,7-12-1 0,-1-3 0 0,-37 83-1 0,45-91 1 16,5-4 0-16,4-6 0 0,4 1 0 0,-58 100-1 0,58-96 2 15,3 7-2-15,-5 17 1 0,-5 11-1 0,-51 61 0 0,48-44 0 16,-11 14 0-16,-3 13 0 0,-9 9 0 0,-25 8 0 0,15-2 1 16,-4 2-1-16,-4 20 0 0,-1 1 0 0,-6-21 0 0,5 25 1 15,-5 3-1-15,-5-2 0 0,-1 7 1 0,6-33-1 16,-27 34 1-16,21-4-1 0,-22 8 2 0,4-7-1 0,24-31-1 16,-24 34 1-16,-2-2 0 15,-9 5-1-15,-2 1 1 0,37-38-1 0,-39 34 1 0,-7 0 0 16,2-3 0-16,0 0 0 0,44-31-1 0,-47 28 2 15,2 3-1-15,2-5 0 0,-5-5 1 0,48-21-2 0,-44 23 1 16,7-17 1-16,3 20 0 0,1-3-1 0,33-23-1 0,-35 25 1 16,4 4 0-16,1 3 0 0,4 6-1 0,26-38 0 0,-28 38 1 15,6 4-1-15,-3 8 0 0,1-6 1 0,24-44-1 0,-20 50 0 16,-1-2 1-16,1-2-1 0,13-2 1 0,7-44-1 0,-24 39 0 16,21-2 0-16,-4-3 0 0,5 0 0 0,2-34 0 0,-7 27 0 15,7-2 0-15,0-5 0 0,0-18-1 0,0-2 1 0,3 8 1 16,7-1-1-16,-4-7 0 0,15-4 0 0,-21 4 0 0,6-28 0 15,18 0 1-15,-3-12-2 0,2-8 1 0,-23 48 0 0,27-55 0 16,5-8 0-16,5-11 1 0,4-7-1 0,-41 81 0 0,46-92-1 16,5-5 1-16,4-2-1 0,2-8 1 0,-57 107 0 15,61-105 1-15,3 0-1 0,1-6 1 0,-1 9-1 0,-64 102 0 0,61-95 0 16,-3 11 0-16,-11 16 0 0,-6 16 0 0,-41 52 0 0,28-33 0 16,-13 26 0-1,-7 5 0-15,-5 2 0 0,-3 0 0 0,0 30 0 16,-3-1 0-16,-20 11 0 0,-2 6 0 0,25-46 0 0,-27 45 1 15,-10 9-1-15,-4-5 0 0,-6 3 0 0,47-52 0 0,-44 52 0 16,-4 5 0-16,0 1-1 0,-5-1 1 0,53-57 0 0,-48 62-1 16,-5-5 1-16,-2 1 0 0,7-8 0 0,48-50 0 0,-48 53 1 15,-2-3-1-15,-1-4 1 0,7-2 0 0,44-44-1 0,-41 37 0 16,1 0 1-16,9-6-1 0,4-3 0 0,27-28 0 0,-20 30 1 16,13-9-2-16,-16 4 1 0,15-1 1 0,8-24-1 0,-6 22 0 15,-11 2 0-15,17 0 0 0,-4 2 0 0,4-26 0 0,0 20 0 16,-3 4 0-16,3 0 1 0,0-6-1 0,0-18 0 0,0 19 0 15,3-13 0-15,8 17 0 0,5-23 0 0,-16 0 0 16,22 4-1-16,1-4 2 0,8-7-2 0,2-17 2 0,-33 24-1 0,41-27 0 16,6-3 0-16,5-15 0 0,9-10-1 0,-61 55 1 0,61-61-1 15,0-11 0-15,9-8 1 0,-4-3 0 0,-66 83 0 0,69-84 1 16,0-3-1-16,-1 4 0 0,-12 1-1 0,-56 82 1 16,55-79 1-16,-6 6-1 0,-17 8 1 15,-3 11 0-15,-29 54-1 0,15-39-1 16,-8 18 2-16,1 14-1 0,-8 2 0 0,0 5 0 0,0 0 0 15,-25 19 0-15,4 9 0 0,-11 4 0 0,32-32 0 0,-42 37 1 16,-6 4-2-16,-5 7 0 0,-8 1 1 0,61-49 0 0,-61 49-1 16,0 3 1-16,-4 1 1 0,4-2-1 0,61-51 0 0,-57 51 0 15,-1-5 0-15,7-4 0 0,3 6 0 0,48-48 0 0,-43 34 1 16,2 7 0-16,8-6-1 0,1-3 0 0,32-32 0 0,-23 34 1 16,-1-5-1-16,7 3 0 0,10-8-1 0,7-24 1 0,-16 25 0 15,16-6 0-15,0 0 0 0,0-14 0 0,0-5 0 0,0 20 0 16,8-20 0-16,7 0 0 0,9-5 0 0,-24 5 0 0,24-20 0 15,4-9 0-15,5-5 0 0,4-14 0 0,-37 48 0 0,44-56-1 16,3-14 0-16,5-9 1 0,2-1 0 0,-54 80 0 0,53-86 0 16,6 0 0-16,2-5 1 0,0-1-1 0,-61 92 0 0,63-93 1 15,-2 8-1-15,0 5 0 0,-3 5 0 0,-58 75 0 16,48-60 0-16,-14 9 0 0,-7 14 0 0,-10 15 0 0,-17 22 0 16,3-5 0-16,1 5 0 0,-4 19 0 15,-18 11 0-15,18-30 0 0,-24 46 0 0,-2 12 0 16,-15 4 0-16,-6 4 0 0,47-66 0 0,-53 69 1 15,-3 7-2-15,-2-5 1 0,7 4-1 0,51-75 1 0,-53 70 0 16,8-4 0-16,-2-9 0 0,9-3 1 0,38-54-1 0,-37 48 0 16,11-9 0-16,-2-4 0 0,8-7 0 0,20-28 0 0,-6 25-1 0,6-25 1 0,-18 8 0 15,18 12 0-15,0-18 0 0,0-2 1 0,0 0-1 0,4 0 0 16,13 7-1-16,6-7-4 0,5-7-3 0,-28 7 8 0,31-7-14 16,6-14-8-16,0 15-10 0,0-23 0 0,-37 29 32 0,41-20-40 0,-41 20 40 0</inkml:trace>
  <inkml:trace contextRef="#ctx0" brushRef="#br1" timeOffset="331669.7254">3185 10955 14 0,'0'0'0'16,"-8"-20"2"-16,8 20-2 0,-17-16 1 16,11-4-1-16,-19 1 1 0,22 3 0 0,3 16-1 0,-27-18 0 15,7-4 1-15,-4 2 0 0,3-5-1 0,21 25 0 0,-27-27 1 16,0-1 0-16,1 0 0 0,-1-5 0 0,27 33-1 0,-29-28 2 15,-1-1 0-15,4 5 1 0,-2-2-1 0,28 26-2 0,-26-19 2 16,-1 9 0-16,-1-7 0 0,1 17-1 0,27 0-1 0,-28 7 1 16,-1 15-1-16,-6-3 1 0,1 8-1 0,34-27 0 15,-36 23 1-15,-8 1-1 0,0 2 0 0,0-8 1 0,44-18-1 16,-47 22 0-16,-1-6 0 0,4-10 0 0,3 2 1 16,41-8-1-16,-45 7 0 0,5-2 0 15,0-5 0-15,-4 0 0 0,44 0 0 0,-48 0 0 16,-3-5 0-16,0-2 0 0,-4-15 1 0,55 22-1 0,-39-3 0 15,-2-4 0-15,-1-2 1 0,-4 8-1 0,46 1 0 0,-52 0 0 16,-2 20 0-16,1 9 0 0,6 5 1 0,47-34-1 0,-45 29 0 16,2 4 1-16,9 0-1 0,-1 2 0 0,35-35 0 0,-31 41 0 15,9 8 0-15,1 2 0 0,0 5 0 0,21-56 0 0,-19 52 0 16,11 0 0-16,-15-1 0 0,16-6 0 0,7-45 0 0,-8 47-1 16,-7-2 1-16,11-3 0 0,0-1 0 0,4-41 0 0,0 38 0 15,-7 7 0-15,7 2 0 0,0 6-1 0,0-53 1 0,-3 58 0 16,3 10 1-16,-3 9-1 0,3 4 1 0,0-81-1 0,0 81 0 15,0 4 0-15,0-2 0 0,0 6 0 0,0-89 0 0,0 87 0 16,0 0 0-16,0-2 0 0,0-10 0 0,0-75 0 16,3 69 0-16,4-4 0 0,9-9 0 0,-8-9 0 0,-8-47 0 15,17 43 0-15,-7-8 0 0,16-7 0 16,-4-1 0-16,-22-27 0 0,23 26 0 0,1-3-1 0,-1 0 2 0,4-3-2 0,-27-20 1 16,28 17 0-16,5 3 0 15,1 1 0-15,0-1 0 0,-34-20 0 0,31 24 0 16,6-2 0-16,1 4 0 0,-2 0-1 0,-36-26 1 0,41 28 0 15,-4-1-1-15,5 8 1 0,-3-9 0 0,-39-26 0 0,38 27 0 16,7 0 0-16,-5-8 0 0,13-11-1 0,-53-8 1 0,56 24 0 16,-3-19 0-16,2 0 0 0,-15 4 0 0,-40-9 0 0,48 15 0 15,-5-10 0-15,5 2 0 0,0 0 0 0,-48-7 0 0,44 6 0 16,6 0-1-16,-2-1 1 0,-5-1-1 0,-43-4 1 0,42 0-1 0,-42 0 1 0,37 0-1 16,1 0 0-16,1 0 1 0,-39 0 0 0,38-4-1 0,-38 4 1 0,37-7 0 15,-3-12 0-15,1 9 0 0,-35 10 0 0,36-24 0 0,-36 24 0 0,38-21 0 16,-4 0 0-16,-2 2 0 0,-32 19 0 0,38-23 0 15,-6 5 0-15,-6-1 0 0,5 14 0 0,-31 5 0 0,27-10 0 16,-3 5 0-16,2-4 0 0,-2 6 0 0,-3 1 0 0,-21 2 0 0,20-5 0 16,0 0 0-16,-3 2 0 0,-17 3 0 0,17-8 0 15,-17 8 0-15,10-6 0 0,10-11 0 0,-12 11 0 0,-6-22 0 0,-2 28 0 16,7-19 1-16,1-3-1 0,-6-5 1 0,-2 27-1 16,4-28 1-16,-4 28-1 0,7-29 0 0,-5-3 0 15,3 1 0-15,2 2 0 0,-7 29 0 0,4-29 1 0,1 2-1 16,3-1 0-16,-2 1 1 0,-6 27-1 0,8-28 0 15,-3-7 0-15,6 3 1 0,7-7 0 0,-18 39-1 0,5-38 1 16,3-1 0-16,11 0 0 0,-11-4 0 0,-8 43-1 0,17-44 1 16,-11 0-1-16,14-2 0 0,-12 1 1 0,-8 45-1 0,15-49 0 15,-7-3 0-15,-1 0 0 0,-4 6 0 0,-3 46 0 0,0-49 1 16,-18 6-1-16,13-5 0 0,-20 4 1 0,25 44-1 0,-15-44 0 16,-10-2 0-16,2 1 0 0,23 45 0 0,-29-44 0 0,29 44 0 0,-26-48 0 15,-4 6-1-15,2-1 0 0,-2 4 1 0,30 39 0 0,-21-37 0 16,-3 0 1-16,5 3-1 0,-1-2 1 0,20 36-1 0,-17-30 0 15,0-1 1-15,-1 2-1 0,11 2 0 0,7 27 0 0,-27-29 1 16,11-3-1-16,-4 1 0 0,-2-4 0 0,22 35 0 0,-16-32 1 16,-5-6-1-16,2 1 0 0,1-8 1 0,18 45-1 0,-6-50 0 15,-18-5 0-15,21-3 0 0,-4-3 1 0,7 61-1 0,-16-58 0 16,16 3 1-16,-8 3-1 0,2 4 0 0,6 48 0 0,-4-48 1 16,0 6-1-16,4 3 0 15,-6-5 0-15,6 44 0 0,-3-38 1 16,-4 4-1-16,-11 3 0 0,13 9 0 0,5 22 0 0,-28-19 0 15,4 4 0-15,1 6 0 0,-11 4 1 0,34 5-1 0,-35-6 0 16,-9 5 1-16,-7 1-1 0,-3 0 1 0,54 0-1 0,-68 0 1 16,-2 0-1-16,-9-3 1 0,-1-2-1 0,80 5 0 0,-75-19 0 15,4 12 0-15,3-15 0 0,-4 18 1 0,72 4-1 0,-63-8 0 16,2 8 0-16,9 0 1 0,18 7-3 0,34-7 2 0,-30 27-10 16,26 8-29-16,4-35 39 0</inkml:trace>
  <inkml:trace contextRef="#ctx0" brushRef="#br1" timeOffset="336285.4049">9772 10464 9 0,'0'0'0'15,"-5"0"3"-15,2 0-1 0,-5 8-1 0,8-8-1 0,-6 16 1 16,-1-16 0-16,1 7-1 0,-1-1 1 0,7-6-1 0,-17 7 0 15,17 12 0-15,-7-17 1 0,1 6-1 0,6-8 0 0,-20 6 1 16,20 2 0-16,-8-4 1 0,1-4-1 0,7 0-1 0,-7 3 2 16,4-3-1-16,-2 0 1 0,-3 6 0 0,8-6-2 0,-8 0 2 15,2 4 0-15,-1 0 0 0,5 1-1 0,2-5-1 0,-8 5 2 16,4-2-2-16,-1 5 1 0,0-4-1 0,5-4 0 0,-3 20 1 16,0-16-1-16,3 3 0 0,-7 10 0 0,7-17 0 0,0 6 0 15,0-2 0-15,0 1 0 0,0-2 0 0,0-3 0 0,0 0-1 16,0 0 1-16,0 0-1 0,0 0 0 0,0 0 4 0,5 0-8 15,-3 0 3-15,-2 0 0 0,3 0-1 0,-3 0 3 0,3 0-3 16,2 0 1-16,-3 0 0 0,1-2 0 0,-3 2 2 0,0 0-1 16,4 0-1-16,0 0 1 0,-4 0 0 15,0 0 1-15,0 0-2 0,0 5 1 16,0 1 0-16,0-4-1 0,0-2 2 0,0 0-3 0,0 5-3 0,0-5 6 0</inkml:trace>
  <inkml:trace contextRef="#ctx0" brushRef="#br1" timeOffset="338166.2073">11255 10703 24 0,'0'0'0'15,"-18"0"8"-15,12-2-2 0,6 2-6 0,-24 0 5 16,17-3-2-16,-10 1 2 0,10 2-1 0,7 0-4 0,-3 0 6 16,-18 0 0-16,18 0 0 0,-3-3 0 0,6 3-6 0,-6-4 5 15,-2 0 0-15,5-5-1 0,-3 5 0 0,6 4-4 0,-5-9 3 16,2-9 1-16,0 11-1 0,-4 1 1 0,7 6-4 0,-3-15 3 15,0 9 0-15,-5 3 0 0,2-2 1 0,6 5-4 0,-6-6 2 16,-2 5 1-16,-12-2 0 0,18 0-1 0,2 3-2 0,-19 0 3 16,16 0-1-16,-18 0-1 0,15 0 1 0,6 0-2 0,-24 0 1 15,17 0 0-15,-20 0 0 16,20-8 0-16,7 8-1 0,-20-5 1 0,13-3 0 0,-17 3-1 16,18-3 1-16,6 8-1 0,-24-7 0 0,17-3 0 15,-12 0 1-15,12 3 0 0,7 7-1 0,-21-8 0 16,18 2 1-16,-18 1 0 0,18 3-1 0,3 2 0 0,-6-4 1 15,-1 2 0-15,-9 0-1 0,8-1 0 0,8 3 0 0,-17-2 1 16,10 1-1-16,-14-2 1 0,18-1-1 0,3 4 0 0,-19-6 1 16,11 1-1-16,-13 0 0 0,19 0 0 0,2 5 0 0,-24-12 0 15,18 5 1-15,-18-1-1 0,17-3 0 0,7 11 0 0,-21-7 0 16,18-4 0-16,-17 6 1 0,16-3-1 0,4 8 0 0,-17-1 0 16,10-2 0-16,-12 3 0 0,14 0 1 0,5 0-1 0,-19-3 0 15,14 2 0-15,-14-2 0 0,15 1 0 0,4 2 0 0,-17-3 0 16,12-2 1-16,-14 0-1 0,16-4 1 0,3 9-1 0,-21-2 0 15,18-3 0-15,-12 0 0 0,10 2 1 0,5 3-1 0,-6-5 0 16,-14-1 0-16,16 3-1 0,-4-2 1 0,8 5 0 0,-18-7 0 16,10 4 0-16,-9 0 1 0,11-2-1 0,6 5 0 15,-22-3 0-15,16-3 0 0,-11 5 0 0,13-5 0 0,4 6 0 16,-19 0 1-16,12-2-1 0,-1-1 1 16,-8 1-1-16,16 2 0 0,-7 0 0 0,0-7 1 15,0 4-1-15,-9 0 1 0,16 3-1 0,-4-2-1 16,-3-2 2-16,-10 2-1 0,10-1 0 0,7 3 0 0,-6-3 1 15,-12-2-1-15,16 3 0 0,-19-2 0 0,21 4 0 0,-3-7 0 16,-14 1 0-16,13-4 0 0,-16 2 0 0,20 8 0 0,-7-18 1 16,-12 12-1-16,11-5 0 0,-13-5 0 0,21 16 0 0,-6-1 0 15,-14-8 1-15,14 3-1 0,-12 1 0 0,18 5 0 0,-6-4 1 16,-12 4-1-16,12-3 0 0,-15 0 0 0,21 3 0 0,-6-3 0 16,-15 3 0-16,18 0 0 0,-20 0 1 0,23 0-1 0,-5 0 0 15,-14 0 1-15,14 0-1 0,-14-2 0 0,19 2 0 0,-7-2 1 16,-10 2-1-16,15-1 0 0,-16-2 0 0,18 3 0 0,-7-3-1 15,-10 2 1-15,13-2 1 0,-16 0-1 0,20 3 0 0,-6 0 0 16,-14-7 0-16,12 7 1 0,-12-3-1 0,20 3 0 16,-7-3 0-16,-19 3 0 0,19 0 0 0,-21 0 0 0,28 0 0 0,-7 0 0 15,-16 0 0-15,15 0 0 0,-10 0 0 0,18 0 0 16,-8 6 1-16,-9-6-1 16,11 5 0-16,-16-5 0 0,22 0 0 0,-6 0 0 0,-10 0 0 15,8 0 1-15,-13-5-2 0,21 5 1 0,-2 0 0 16,-14-3 0-16,8 0 0 0,-9 2 0 0,17 1 0 0,-6-5 0 15,-16 2 0-15,16 3 0 0,-18 0 0 0,24 0 0 0,-16 0 1 16,9 0-1-16,-21 0 0 0,21 0 0 0,7 0 0 0,-24 0 0 16,18 0 0-16,-20 0 0 0,18 0 0 0,8 0 0 0,-23 0 0 15,16 0 0-15,-16 0 0 0,18 0 0 0,5 0 0 0,-26 0 0 16,5 0 0-16,14-2 0 0,-16 0 1 0,23 2-1 0,-8-2 0 16,-11 1 0-16,12-2 0 0,-17 1 0 0,24 2 0 0,-6-3 0 15,-14 1 0-15,12 2 0 0,-12 0 0 0,20 0 0 0,-2 0 1 16,-20 0-1-16,19 0-1 0,-18 5 1 0,21-5 0 0,-7 5 0 15,-12-2 0-15,11 1 1 0,-8 4-1 0,16-8 0 0,-8 7 0 16,-10-2 0-16,10 0 0 0,-9-1 1 0,17-4-1 0,-4 6-1 16,-16-1 1-16,16 1 0 0,-12-3 0 15,16-3 0-15,-4 4 0 0,-15-4 0 0,12 5 0 0,-11 0 1 16,18-5-1-16,-5 3 0 0,-14 4 0 0,13-2-1 16,-12 0 1-16,18-5 0 0,-6 7 0 0,-14-2 0 15,14 4 1-15,-18-5-1 0,24-4 0 0,-7 21 0 16,-14-17 0-16,18 3 0 0,-17-1 0 0,20-6 0 0,-4 21 0 15,-2-18 0-15,-12 2 0 0,18 2 0 0,0-7 0 0,-5 19 1 16,-3-19-2-16,2 6 1 0,-12-2 0 0,18-4 0 0,-6 4 0 16,-1 3 0-16,0-1 1 0,-14 1-1 0,21-7 0 0,-2 17 0 15,-16-17 0-15,15 5 0 0,-20 15 1 0,23-20-1 0,-4 3 1 16,-17 14 0-16,16-11-1 16,-13-2 0-16,18-4 0 0,-7 8 0 0,-14-4 0 0,19 5 0 0,-6-5 0 0,8-4 0 0,-21 6 0 15,19-1 0-15,-15-2 0 0,10 2 0 0,7-5 0 0,-17 5 0 16,15-1 0-16,-16-1 0 0,11 4 0 0,7-7 0 0,-18 0 0 15,15 3 0-15,-4-3 0 0,-12 5 0 0,19-5 0 0,-4 5 0 16,-3-1 1-16,-14-4-1 0,19 3-1 0,2-3 1 0,-8 6 1 16,2-1-1-16,-11-2-1 0,13 2 2 15,4-5-1-15,-6 5-1 0,0-5 1 16,-1 0 0-16,0 3 0 0,7-3 0 0,-16 0 0 0,16 5 0 16,-8-5 0-16,2 0 0 0,6 0 0 0,-5 6 0 0,2-6 0 15,-4 0 0-15,5 0 0 0,2 0 0 0,0 3 0 16,0-3-1-16,-4 0 0 0,4 0 1 0,0 5-1 15,0-5 0-15,0 0-2 0,0 5 0 0,0-5 3 0,0 0-3 16,0 0-1-16,0 0-1 0,0 0-1 0,0 0 24 0,0-3-44 16,0-4 18-16,6 0-2 0,-2-2-2 0,-4 9 12 0,6-19-13 15,1 11-2-15,0-10-1 0,0 8 0 0,-7 10 16 0,6-19-15 16,-1 10 3-16,0-11 3 0,0 12 3 0,-5 8 6 0,27-1-14 0,-27 1 14 0</inkml:trace>
  <inkml:trace contextRef="#ctx0" brushRef="#br1" timeOffset="339725.8469">8150 10229 11 0,'0'0'0'0,"0"-5"3"0,-3 0-2 0,-4-3 1 16,1 2-1-16,6 6-1 0,-2-7 2 15,-3-1 1-15,5 5 0 0,0-3 1 0,0 6-4 0,0-2 3 16,0-1 1-16,0 3 1 0,-3 0-1 0,3 0-4 0,0 0 4 15,0 0 1-15,0 9 0 0,-7-4 0 0,7-5-5 0,0 8 4 16,-3-1 1-16,3-1-2 0,-7 12 1 0,7-18-4 0,-4 6 3 16,-2 12 0-16,-2-12-1 0,3 15 0 0,5-21-2 0,-8 7 2 15,3 14 0-15,-14-15 0 0,16 18-1 0,3-24-1 0,-7 5 2 16,-12 16 0-16,14-16 1 0,-1 16-1 0,6-21-2 0,-16 4 3 16,8 16-2-16,1-16 1 0,1 2 0 0,6-6-2 0,-18 22 2 0,18-22-2 0,0 3 1 15,-6 7 0-15,-1 11 0 0,7-21-1 0,-7 4 1 16,5 13 0-16,-3-13 0 0,-1 15-1 0,6-19 0 0,-4 3 1 15,2 5 0-15,2 10-1 16,-7-18 0-16,7 0 0 0,0 5 1 0,0 2-1 0,-5 0 1 0,5 1 0 0,0-8-1 0,0 2 0 16,0 6 1-16,0-5 0 0,0 1-1 0,0-4 0 15,0 9 1-15,0-9-1 0,0 18 1 0,0-18 0 0,0 4-1 0,0-4 0 16,0 4 1-16,5 2-1 16,-5-6 0-16,7 5 0 0,-5-3 1 0,-2-2-1 0,4 0 0 15,2 0 0-15,1 0 0 0,-7 0 0 0,7 0 0 0,-7 0 0 0,17-7 1 16,-11-1-1-16,2-11 0 0,13 14 0 0,-21 5 0 0,6-16 0 15,10 8 0-15,-8 3 1 0,12-4-1 0,-20 9 0 0,6-6 0 16,13 2 0-16,-14 2 0 0,16 2 0 0,-21 0 0 0,6 0 1 16,15 0-1-16,-13 6 0 0,-3-3 0 0,-5-3 0 0,10 4 0 15,-2 4 1-15,-1-3-1 0,-1-2-1 0,-6-3 1 0,7 5 0 16,0-5 0-16,-1 0 1 0,1 0-1 0,-7 0 0 0,0 0 0 16,3 0 1-16,-3 0-1 0,0-8 0 0,0 8 0 0,0-5 0 15,0-7 0-15,0-4 0 0,0 9 1 0,0 7-1 0,0-20 0 16,0 12 0-16,0-13 0 0,-3 15 0 0,3 6 0 0,-7-21 1 15,4 14-1-15,0-3 1 0,-4 3-1 0,7 7 0 0,0-10 0 16,-4 2 0-16,4-1 0 0,0-1 1 0,0 10-1 0,-3-7 0 16,-3-2 0-16,6-1-1 0,-4-6 0 0,4 16 1 15,-3-8 0-15,-5-12-1 0,1 13 2 16,4-10-1-16,3 17 0 0,-5-3 0 0,-3-5 1 16,5 1-1-16,-1-4 0 0,4 11 0 0,-7-8 0 0,4 2 0 15,-1-1 0-15,4 5 0 0,0 2 0 0,-6-1 0 16,6 1 0-16,-3 0 0 0,3 0 0 0,0 0 0 15,0 0 1-15,0 3-1 0,0 4 0 0,0-7 0 0,0 6 0 16,0 14 0-16,0-14 0 0,0 18 0 0,0-24 0 0,3 24 1 16,-3 2-1-16,4 3 1 0,-2 0 0 0,-2-29-1 0,7 27 0 15,-3-2 1-15,-1-1-1 0,4-3 0 0,-7-21 0 0,0 24 0 16,3-8 0-16,2 5 0 0,-5-15 1 0,0-6-1 0,2 21 0 16,-2-17 1-16,0 0-1 0,0 1 1 0,0-5-1 0,3 0 0 15,-3 0 0-15,0 0 1 0,3 0-1 0,-3 0 0 0,0-6 1 16,0-15-1-16,0 0 0 0,0-3 0 0,0 24 0 0,-6-23 0 15,4-4 1-15,-3 1-1 0,2-7 0 0,3 33 0 0,-7-31 0 16,0 2 0-16,4 4-1 0,-1 4 1 0,4 21 0 0,-6-8-1 16,3-13 1-16,-2 18 0 0,0 1 0 0,5 2 0 0,-5-6 0 15,2 6 0-15,3 0 1 16,-5 0-1-16,5 0 0 0,-5 6 0 0,2-1 0 16,3 16 0-16,-3-16 1 0,3-5-1 0,-8 20 0 15,8-14 1-15,0 17 0 0,0-7-1 0,0-16 0 0,-3 9 0 16,3 12 0-16,0-14 0 0,0 12 0 0,0-19 0 0,0 5 0 15,0 2 0-15,0 0 0 0,0 0 0 0,0-7 0 0,0 3 0 16,3 2 0-16,-3-5 0 0,4 0 0 0,-4 0 0 0,4 0 0 16,-4-2 0-16,6-4 0 0,-6-5 0 0,0 11 0 0,5-17 0 15,-5 5 0-15,2-11 0 0,1 2 0 0,-3 21 0 0,0-20 0 16,3 3-1-16,2-1 1 0,-5 13-1 0,0 5 1 0,0-8 0 16,0 1 0-16,0 3 0 0,0 4 1 0,0 0-1 0,0 0 0 15,0 0 0-15,0 0 0 0,0 5-1 0,0-5 1 0,0 9 1 16,0 8 0-16,0-8-1 0,0 13 1 0,0-22-1 0,0 7 0 15,0 18 0-15,0-16 0 0,0 11 0 0,0-20 0 0,0 9 0 16,0 11 0-16,0-12 0 0,0 11 0 0,0-19 0 0,0 0 0 16,0 19 1-16,-8-14-2 0,8-3 1 0,0-2 0 0,0 8 0 15,0-2 0-15,0 0 0 0,0-2 0 0,0-4 0 16,0 0 0-16,0 0 0 0,0-4 0 0,0-3 0 16,0 7 0-16,0-20 0 15,0 12 0-15,0-18 0 0,3 7 0 0,-3 19 0 0,0-23 0 16,0-5 0-16,0 4 0 0,0 4-1 0,0 20 1 0,5-24 0 15,-5 17-1-15,3-12 1 0,-1 16 0 0,-2 3 0 0,0-7 0 16,0 7 0-16,0 0 0 0,0 0-1 0,0 0 1 0,5 0 1 16,-5 2-1-16,0 6 0 0,0-3 1 0,0-5-1 0,0 19 0 15,0-14 1-15,0 2-1 0,0 12 0 0,0-19 0 0,0 4 1 16,-5 16-1-16,5-18 0 0,0 17 0 0,0-19 0 0,-5 5 0 16,5 1 0-16,0 12 0 0,0-18 0 0,0 0 0 0,0 6 0 15,0-4 0-15,0 3 0 0,0-5 0 0,0 6 0 16,0-4 0-16,0 4 0 0,0-2 0 0,0-4 0 0,0 4 0 15,0 1 0-15,3-1 0 0,-3-4 0 0,2 4 0 16,-2 0 1-16,0 1-1 0,5-1 0 0,-5-4 0 0,0 5 0 16,0 0-1-16,3-2 2 0,-3 2-1 0,0-5 0 0,0 5 0 15,4-5 1 1,-4 5-1-16,0-5 0 0,0 0 0 0,2 3 0 16,-2-3 0-16,0 0 1 0,0 0-1 0,0 0 0 0,0 0 1 15,0-2 0-15,0 2 0 0,0 0-1 0,0 0 0 0,0 0 1 16,0 0-1-16,0-1 1 0,0 1-1 0,0 0 0 0,0 0 1 15,0 0-1-15,0 0 0 0,0 0 0 0,0 0-1 0,0 0 2 16,0 0 0-16,0 0-1 0,0 0 0 0,0 0-2 0,0 0 4 16,0 0-2-16,0 0 0 0,0 0-2 0,0 0 5 15,0-3-3-15,0 3 0 0,0 0 0 16,0-2 0-16,0 0 0 0,0 2 0 0,0-3-1 16,0 3 2-16,4-3-1 0,-4 3-1 0,0 0 1 0,3 0-1 15,-3 0-2-15,4 0 0 0,3 0-2 0,-7 0 5 0,3 0-7 16,5 6-3-16,0-2-4 0,10 0-6 0,-18-4 20 0,6 6-27 15,12-6-2-15,-12 0-12 0,-6 0 41 0</inkml:trace>
  <inkml:trace contextRef="#ctx0" brushRef="#br1" timeOffset="344862.6309">3896 10198 30 0,'0'0'0'16,"-42"0"6"-16,5 0-1 0,37 0-5 0,-43 0 2 15,5 0-1-15,15-4 0 0,-1 0 1 0,24 4-2 0,-24-11 2 16,0-8 1-16,4 9 1 0,0-16 1 0,20 26-5 0,-20-16 5 16,3-8-1-16,-4 3 1 0,4 1-1 0,17 20-4 0,-21-17 3 15,2 6 1-15,-2 2-1 0,4-7-1 0,17 16-2 0,-6-3 3 16,-15 1-1-16,13 2-1 0,-18 5 1 0,26-5-2 0,-19 16 0 15,-3-8 1-15,-2 18-1 0,9-10 0 16,15-16 0-16,-22 7 1 0,6 16-1 0,8-15 1 0,-15-1 1 16,23-7-2-16,-7 17 1 0,-16-17 0 0,16 4 0 15,-17 0 1-15,24-4-2 0,-7 6 1 0,-12-3 0 16,11-3-1-16,-15 4 1 0,23-4-1 0,-21 0 1 16,15 0 0-16,-19 0 0 0,6 0 1 0,19 0-2 0,-17 0 1 15,0 0-1-15,-1 0 1 0,-2 8 0 0,20-8-1 0,-23 19 0 16,-1-11 0-16,0 21 1 0,-2-10-1 0,26-19 0 0,-25 17 0 15,2 3 0-15,-2-12 0 0,2 18 1 0,23-26-1 0,-26 4 0 16,4 13 0-16,-1-10 1 0,2-2-1 0,21-5 0 0,-20 17 0 16,0-17 0-16,4 0 1 0,-3 5-1 0,19-5 0 0,-6 0 0 15,-21 0 1-15,6 0-2 0,-2 0 1 0,23 0 0 0,-23 0 1 16,-2 5-1-16,-5-3 0 0,2 7 1 0,28-9-1 0,-26 18 0 16,-4-11 0-16,6 9 0 0,-3-7 0 0,27-9 0 0,-23 18 2 15,1-15-1-15,-1 2 0 0,2-1 1 0,21-4-2 0,-20 0 0 16,2 0 0-16,13 0-2 0,-22 0 1 0,27 0 1 0,-8 0-1 15,-18-2-1-15,18 0 2 0,-15-1 1 0,23 3-1 16,-7 0 1-16,-16 5 0 0,15 17 1 0,-15 2-1 16,23-24-1-16,-7 26 0 0,-16 3 0 0,15 5 0 0,-15-3 0 15,23-31 0-15,-7 35 0 0,-16-6 0 0,-2 5 1 16,2-8-1-16,23-26 0 0,-23 27 0 16,1-3 0-16,19 0 0 0,-2 0 0 0,5-24 0 0,-8 20 0 15,1 1 0-15,0-6 0 0,0 5 0 0,7-20 0 0,-2 23 0 16,-5 2 0-16,0 2 0 0,4 1 0 0,3-28 0 0,-8 33 0 15,3 2 0-15,-3 6 0 0,1-2 0 0,0 5-1 0,7-44 1 0,-7 46 0 16,2-2 0-16,-3-3 0 0,8-41 0 0,-6 43 0 0,6-43 0 0,-5 39 0 16,-1 0 0-16,6-1 0 0,0-38 0 0,0 34 0 0,0-34 0 0,-2 34 0 15,2-5-1-15,0 4 1 0,0-33 0 0,-4 32 0 16,4 0 0-16,-7 4 0 0,7-2 1 0,0-34-1 0,0 41 0 0,0-41 0 0,0 46 1 16,0-5 0-16,0 0 0 0,0-41-1 0,0 37 1 0,0-37-1 0,0 31 0 15,3 1 0-15,1 0 0 0,-4-32 0 0,6 33-1 0,-6-33 1 16,6 36 0-16,2-2 0 0,-1 3 0 0,2-1 0 0,-9-36 0 0,18 38 1 15,-15 1-1-15,18-1-1 0,-11 3 1 0,-10-41 0 16,23 40 0-16,-6 0 0 0,17 1 0 16,-1-1 0-16,-33-40 0 0,35 41 0 0,2-1-1 0,-16 0 1 0,5-2 0 15,-26-38 0-15,22 37 0 16,1 6 0-16,-3-3 0 0,1 0 0 0,-21-40 0 0,20 40 0 16,0-2 0-16,-2 0 0 0,0-2 1 0,-18-36-1 0,25 40-1 15,-5 0 1-15,8-1 0 0,-2 0 0 0,-26-39 0 0,28 40 0 16,-1-5-1-16,0-3 0 0,-4-4 0 0,-23-28 1 0,27 26 0 15,-2-8 0-15,2-10 0 0,-27-8 0 0,23 25 1 0,-23-25-1 0,24 17-1 16,-4-9 2-16,1 13-2 0,-1-13 1 0,-20-8 0 0,20 24 0 16,-3-18 0-16,7 19 0 0,-4-20 0 0,-20-5 0 0,20 25 0 15,1-18 0-15,-1 12 0 0,-20-19 0 0,17 8 0 0,-17-8 0 0,21 21 0 16,0-2 0-16,-2 3 0 0,-2 0 0 0,-17-22 0 0,27 19 0 16,-7 1-1-16,8 0 1 0,-1 1 0 0,-27-21 0 0,24 25 0 15,2-2 0-15,1 6 0 0,0 5 1 0,-27-34-1 0,31 30 0 16,-3 6 0-16,3 0 0 0,-4 5-1 0,-27-41 1 0,26 43 0 15,1-1 0-15,0 2-1 0,-4 1 1 0,-23-45 0 16,24 41 1-16,-3 1-1 0,0-4 0 0,-2-4 0 0,-19-34 0 16,21 31 0-16,2 1 0 0,2-3 1 0,-4-1-1 0,-21-28 0 15,22 27 0-15,6-2 0 0,2 1 0 16,-4-1-1-16,-26-25 1 0,35 23 0 16,-11 3 0-16,7 0 0 0,-4 2 0 0,-27-28 0 0,30 30-1 15,-4 2 1-15,9 6 0 0,-1 1-1 0,-34-39 1 0,34 36 1 16,4 4-2-16,-2-5 1 0,1-4 0 0,-37-31 0 0,37 35-1 15,-6-6 1-15,-3 0 0 0,-2 1 0 0,-26-30 0 0,27 30-1 16,0-1 2-16,-2 0-1 0,1-9 0 0,-26-20 0 0,23 23 0 16,1-2-1-16,0-15 1 0,1 18 0 0,-25-24 0 0,26 6 0 15,-3 17 0-15,2-19-1 0,2 15 1 0,-27-19 0 0,24 0 0 16,4 7 0-16,-5-1 0 0,4 14 0 0,-27-20 0 0,27 3 0 16,0 16 0-16,4-15 0 0,-5 3 0 0,-26-7 0 0,30 20 0 15,1-12 1-15,-1 14-2 0,-2-13 1 0,-28-9 0 0,30 26 0 16,1-20-1-16,2 20 2 0,2-19-1 0,-35-7 0 0,33 22 0 15,2-17 0-15,-5 1 0 0,4 1 0 0,-34-7 0 0,38 4 0 16,1 0-1-16,-2 2 2 0,-2-2-2 0,-35-4 1 16,34 0 0-16,1 0 0 0,-3 0 0 15,5 0 0-15,-37 0 0 0,35 0 0 0,2 0 0 0,-3 0 0 16,1 0-1-16,-35 0 1 0,34-3 1 16,-7 3-2-16,3 0 2 0,-4 0-1 0,-26 0 0 0,28-1-1 15,-2-2 2-15,2 0-2 0,-2 1 1 0,-26 2 0 0,28-6 0 16,-4-1 0-16,4-1 0 0,-2-12 0 0,-26 20 0 0,30-5 1 15,-2-5-2-15,-2-8 1 0,2 8 0 0,-28 10 0 0,23-25 0 16,7 6 0-16,-2 1 0 0,-1-3 0 0,-27 21 0 0,30-24 0 16,-1 0 0-16,1-3 0 0,-4-1 0 0,-26 28 0 0,31-33 0 15,-4 0 0-15,3-2 0 0,-2-1 0 0,-28 36 0 0,33-36 0 16,-2-1-1-16,-1-1 1 0,5 2 0 0,-35 36 0 0,26-39 0 16,5 4-1-16,-1-2 1 0,5 0 0 0,-35 37 0 0,31-31 0 15,2 2 1-15,-5-1-1 0,-5 10 0 0,-23 20 0 0,19-24 0 16,2 5 0-16,-5 0 0 0,5 2 0 0,-21 17 0 0,8-10 0 15,11-11 1-15,-11 12-1 0,11-10 0 0,-19 19 0 0,7-20 0 16,4 13 0-16,-5-15 0 0,12 4 0 0,-18 18 0 16,6-21 0-16,5-1 0 0,9-2 0 0,-9-2 0 15,-11 26 0-15,19-24 0 0,-2 0 0 16,3-1 0-16,-2-2 0 0,-18 27 0 0,6-29 0 16,20-2 0-16,-8-1 0 0,-12-1 0 0,-6 33 0 0,28-37 0 15,-21 3 0-15,16-6 0 0,-15 2-1 0,-8 38 1 0,19-40 0 16,-8-4-1-16,9 2 0 0,-14-5 1 0,-6 47 0 0,22-46-1 15,-16 0 0-15,1 5 1 0,13 4-1 0,-20 37 1 0,3-36 0 16,5 0-1-16,-2 2 2 0,2-1-1 0,-8 35 0 0,5-33 0 16,2 2 0-16,-3-3-1 0,-2-3 1 0,-2 37 0 0,8-33 0 15,-1-4 0-15,-4 0 0 0,0 4 0 0,-3 33 0 0,8-35 1 16,-6 2 0-16,2-1 0 0,-1 1 0 0,-3 33-1 0,7-33 0 16,-7 5 0-16,3-1 0 0,1 0 0 0,-4 29 0 0,3-29 0 15,1-2 0-15,-4 3 0 0,2-1 0 0,-2 29 0 0,0-28 0 16,5-3 0-16,-5-3 0 0,0 2 0 0,0 32 0 0,3-38 0 15,1 1 0-15,-1 6 0 0,0-4 0 0,-3 35 0 0,6-31 0 16,1-1-1-16,0 1 1 0,3 4 1 0,-10 27-1 0,18-31 0 16,-15 2-1-16,3-6 1 15,4 6 0-15,-10 29 0 0,19-30 0 0,-17 2 0 16,4 3 0-16,4 2 0 0,-10 23 0 0,12-23 0 16,-6 1 0-16,14-3 0 0,-15 2 0 0,-5 23 0 0,5-19 0 15,3-2 0-15,2 3-1 0,-1-4 1 0,-9 22 0 0,7-21 0 16,4-6 0-16,-5 1 0 0,1-5 0 0,-7 31 0 0,6-34 0 15,2 1 0-15,-1-5 0 0,0-1-1 0,-7 39 1 0,9-40-1 16,2 0 0-16,-5 1 0 0,12-3 1 0,-18 42 0 0,6-36 1 16,1 2-1-16,13 1 0 0,-16 7 0 0,-4 26 0 0,6-28 0 15,4 7 0-15,7-2 0 0,-9-1 0 0,-8 24 0 0,6-18 0 16,11-3 0-16,-14 0 0 0,4-2 0 0,-7 23 0 0,11-25 0 16,-5-2 0-16,1-1 0 0,-1-1 1 0,-6 29-1 0,7-26 0 15,-1-3 0-15,2 1 0 0,0-1-1 16,-8 29 1-16,5-33 0 0,3 8 0 0,-6-3 0 0,2 5 0 0,-4 23 0 0,3-22 1 15,-3-4-1-15,5 4 0 0,-5-5 1 0,0 27-1 0,0-22 0 16,0-4 0-16,0 2 0 0,-5-1 1 16,5 25-1-16,-7-25 0 0,0 2 0 0,-9-4 1 15,8 1-1-15,8 26 0 0,-19-27 1 0,12 1-1 16,-12 0 0-16,11-1 0 0,8 27 0 0,-27-30 1 16,20-1-1-16,-20 6 0 0,6 2 0 0,21 23 0 0,-19-22 0 15,-5 0 1-15,-3 14-1 0,-1-9 1 0,28 17-1 0,-30-4 0 16,-4 0 0-16,-1-2 1 0,-2 1-1 0,37 5 0 0,-37-2 0 15,-3-1 0-15,0 0 0 0,-4-1 0 0,44 4 0 0,-46-3 0 16,3-3 0-16,-5-2 0 0,2 0 0 0,46 8 0 0,-59-21-1 16,5 4 1-16,0-3 0 0,-3-3 0 0,57 23 0 0,-55-27 0 15,4 5 0-15,8 2 1 0,-2 13-1 0,45 7 0 0,-47-21 1 16,3 20 0-16,-3-5 0 0,2-1 0 0,45 7-1 0,-39-3 0 16,-4 0 1-16,6 3-1 0,0 0 1 0,37 0-1 0,-32 0 0 15,-3 0 1-15,9 0-1 0,-5 0 0 0,31 0 0 0,-30 0 0 16,1-2 0-16,-1-3 0 0,3-3 1 0,27 8-1 0,-28-21 0 15,6 5 0-15,1-6 0 0,0 2 1 0,21 20-1 0,-19-26 0 16,2 0 0-16,-4 2 0 0,4 0 1 16,17 24-1-16,-17-18 0 0,-1 1 0 0,0 7 1 0,-1-12-1 0,19 22 0 15,-6-2 0 1,-21-5 1-16,10 4-1 0,-2 1 0 0,19 2 0 0,-22-1 1 16,2 1-1-16,-3 0 1 0,-2 0-1 0,25 0 0 0,-27 0 0 15,4 0 0-15,-7 0 1 0,-1-5-1 0,31 5 0 0,-30-9 0 16,-1-11 1-16,1 11-1 0,2-14 0 0,28 23 0 0,-23-8 0 15,0-12 0-15,-2 13 1 0,2 0-1 0,23 7 0 0,-24-6 0 16,-3-1 1-16,6 4-1 0,-3-2 0 0,24 5 0 0,-23-3 1 16,-1 0-1-16,-6 3 0 0,-1-2 1 0,31 2-1 0,-30 0 0 15,-5 0 0-15,2-2 0 0,-2-1 1 0,35 3-1 0,-37-8-1 16,7 2 1-16,-6-3 0 0,5 0 0 0,31 9 0 0,-30-19 0 16,-2 17 0-16,3-6 0 0,2 4 1 0,27 4-1 0,-31 0 0 15,3 0 0-15,-3 4 1 0,1 17-1 0,30-21 0 0,-31 6 0 16,-1 20 1-16,1-5-1 0,1 0 0 0,30-21 0 0,-35 26 0 15,1 3 0-15,4 0 0 0,-7 3 0 0,37-32 0 0,-34 32 0 16,-1-3 1-16,-1 2-2 0,2-5 2 0,34-26-1 0,-38 25 0 16,4-4 0-16,-4-4 0 15,1-9 0-15,37-8 0 0,-40 19 0 0,0-14 0 16,2 0 0-16,-3-2 0 0,41-3 0 0,-38 8 1 16,-2-2-1-16,3 15 0 0,4-16 0 0,33-5 0 0,-35 23 0 15,2 0 0-15,-4-1 0 0,3 5 0 0,34-27 0 0,-32 34-1 16,3-6-1-16,8-1-3 0,2 7 0 0,19-34 5 0,-8 27-6 15,-15-4-3-15,20-5-2 0,-2-18-5 0,5 0 16 0,0 9-20 16,0-6 2-16,0-3 2 0,21 0-15 0,-21 0 31 0,0 0 0 0</inkml:trace>
  <inkml:trace contextRef="#ctx0" brushRef="#br1" timeOffset="345230.8874">7373 13735 13 0,'0'0'0'0,"0"21"2"0,0-21-2 0,-5 3 1 0,5-3-1 15,0 17 0-15,0-12 0 0,5-5-1 0,0 4-8 0,-5-4 9 0,0 0 0 16</inkml:trace>
  <inkml:trace contextRef="#ctx0" brushRef="#br1" timeOffset="347108.4389">7473 13650 15 0,'0'0'0'0,"0"0"4"0,-7-2-2 0,1 0 0 0,6 2-2 0,-7 0 1 15,1 0 0-15,-2 0 1 0,5 0 0 0,3 0-2 16,-2 0 2-16,-6 0 1 0,5 6 0 0,-4 0 1 0,7-6-4 16,-7 3 4-16,3 3 1 0,2-1-1 15,-5-2 1-15,7-3-5 0,-5 4 4 16,3 1-1-16,2 1 1 0,0-2 0 0,0-4-4 0,0 7 3 16,0-1 1-16,0 2-1 0,0-2-1 0,0-6-2 0,0 7 3 15,0 0-1-15,0 0 0 0,2-2-1 0,-2-5-1 0,8 21 2 16,2-17-1-16,-3 15 0 0,13-14 1 0,-20-5-2 0,3 20 1 15,18-11 0-15,-11 12 0 0,10-16 0 0,-20-5-1 0,18 26 0 16,-1-20 2-16,3 14-1 0,4-14 0 0,-24-6-1 0,19 26 1 16,5-20 0-16,0 13 0 0,2-9 0 0,-26-10-1 0,29 17 1 15,1 0 0-15,1 4 0 0,-1-6-1 0,-30-15 0 0,33 24 1 16,5-8-1-16,-3 4 1 0,-3 0-1 0,-32-20 0 0,31 19 0 16,3 5 1-16,-4-4-1 0,4 1 1 0,-34-21-1 0,30 20 1 15,5-15-1-15,-2 21 0 0,2-18 1 0,-35-8-1 0,30 24 0 16,1-4 1-16,-5-14-1 0,4 14 0 0,-30-20 0 0,29 5 1 15,1 12-1-15,-4-10 0 0,2-3 0 0,-28-4 0 0,33 22 0 16,-2-17 1-16,-1 16-1 0,-2-17 0 16,-28-4 0-16,27 7 1 0,-2 10-1 15,1-13 0-15,-3 4 0 0,-23-8 0 0,24 19 0 16,0-13 0-16,1 12 1 0,-2-14-1 0,-23-4 0 0,23 8 0 16,-6 9 1-16,7-17-1 0,-4 0 0 0,-20 0 0 0,20 0 0 15,-2 0 0-15,-2-4 0 0,-5-1 0 0,-11 5 0 0,19-5 0 16,3-3 0-16,-16 1 0 0,14 0 1 0,-20 7-1 0,10-5 1 15,11 0-1-15,-15-2 0 0,15 3 0 0,-21 4 0 0,8-7 0 16,7 2 0-16,-8-6 0 0,14-5 0 0,-21 16 0 0,7-8 0 16,-1-11 0-16,12 12 1 0,-12-13-1 0,-6 20 0 0,7-8 0 15,3-13 0-15,7 2 0 0,-10 13 0 0,-7 6 0 0,6-9 0 16,11 3 0-16,-9-5 1 0,-2 2-2 0,-6 9 1 0,20-8 0 16,-13 1 1-16,10 0-1 0,-9 1 0 0,-8 6 0 0,18-1 0 15,-10-2 0-15,13 2 0 0,-5-1 0 0,-16 2 0 0,6-2 0 16,16-4 0-16,-16 1 0 0,0-3 0 0,-6 8 0 0,19-7 0 15,-14-13 0-15,2 14 1 0,-1-3-1 0,-6 9 0 0,8-9 0 16,-2-8-1-16,1 15 2 16,1-5-1-16,-8 7 0 0,6-5 0 0,-3 2 0 15,4 0 1-15,-7-1-1 0,0 4 0 0,6-2 0 0,-2 2-1 16,0 0 1-16,-4 0-1 0,0 0 1 0,2 0 1 16,3 6-1-16,-5 0 0 0,0-6 0 0,0 0 0 0,0 2 0 15,0-2 0-15,0 0 0 0,0 0 0 0,-7 0 0 16,-1 0 0-16,2 0-1 0,-1-2 0 0,7 2 1 0,-3-3 0 15,-18-6 0-15,15 2 0 0,-2-3 0 0,8 10 0 0,-16-16 0 16,16 10 0-16,-7 1 0 0,0-5-1 0,7 10 1 0,-17-7 0 16,17-2 0-16,-6 1 0 0,-2 1 0 0,8 7 0 0,-18-9 0 15,10 1 0-15,-9-2 0 0,10-11-1 0,7 21 1 0,-17-9 0 16,10-11-1-16,-10 0 1 0,10 0-1 0,7 20 1 0,-16-26 0 16,13 5-1-16,-4-1 1 0,0 17 0 0,7 5 0 0,-6-19 0 15,-2 17 0-15,5-1 0 0,-1 0-1 0,4 3 1 0,0-1 0 16,-2 1 0-16,2 0-1 0,0 0 1 0,0 6 0 15,0 1 0-15,0-2 0 0,0 0 0 0,0-5 0 16,0 5 0-16,0 0 0 0,2-2 0 0,2 3 0 0,-4-6 0 16,8 5 0-16,-3-5 0 15,2 0 0-15,-1 0 0 0,-6 0 0 0,11 0 0 16,7 0-1-16,-12 0 1 0,14 3 0 0,-20-3 0 0,6 0 0 16,18 0 0-16,-13 5 0 0,13-5 0 0,-24 0 0 0,7 4 0 15,12-4 0-15,-8 0 0 0,9 4 0 0,-20-4 0 0,6 5-1 16,12-5 2-16,-12 4-1 0,13 0 0 0,-19-4 0 0,2 0 0 15,4 5 0-15,2-5 0 0,-1 5 0 0,-7-5 0 0,7 3 0 16,-1 4 0-16,-3-1 0 0,0 0 0 0,-3-6 0 0,0 17 0 16,0-11 0-16,0 14 0 0,0-14 0 0,0-6 0 0,0 20 0 15,0-14 0-15,-6 21 0 0,0-20 1 0,6-7-1 0,-7 25 0 16,0-20 0-16,-1 23 0 0,-8-11-1 0,16-17 1 0,-4 18 1 16,-3 2-2-16,-12 0 1 0,14-1 0 0,5-19 0 0,-6 22 0 15,-14 0 1-15,16-1-1 0,-3-4 0 0,7-17 0 0,-16 23 1 16,13-19-2-16,-18 20 2 0,19-17-1 0,2-7 0 0,-22 22 0 15,19-14 0-15,-4 11 0 0,1-14 0 0,6-5 0 0,-5 7 0 16,-1 15 0-16,6-17 0 0,-3-1 1 16,3-4-1-16,0 20-1 0,0-20 2 0,0 4-1 15,0 0 0-15,0-4 0 0,3 0 0 16,-3 0-1-16,4 0 1 0,-2-3 0 0,-2 3 0 0,0-5 1 16,5-15-1-16,-2 16 0 0,-3-19 0 0,0 23 0 0,0-21 1 15,0-3-1-15,0-5 0 0,0-6 0 0,0 35 0 0,0-39-1 16,0-3 2-16,-3 1-2 0,3 2 1 0,0 39 0 0,-5-29 0 15,5 5 0-15,0 7 0 0,0 12 0 0,0 5 0 0,0-8 0 16,0 2 0-16,5 1 0 0,-2 0-1 0,-3 5 1 0,0-3 0 16,7-2 0-16,-7 5 0 0,3-3 0 0,-3 3 0 0,3 0 0 15,-3-2 0-15,0 2 1 0,3 0-1 0,-3 0 0 0,5-4 0 16,-5 4 0-16,6 0-1 0,-3 0 1 0,-3 0 0 0,7 0 0 16,-1 4 0-16,2 1 0 0,-6 3 0 0,-2-8 0 0,8 21-1 15,-2-15 2-15,1 13-1 0,1 1 0 0,-8-20 0 0,6 16 0 16,2-9 0-16,-6 15 0 0,1-15 0 0,-3-7 0 0,7 20 0 15,-7-16 0-15,4 3 0 0,-2-1 0 0,-2-6 0 16,0 7 0-16,0-1 0 16,0 0 0-16,0-6 0 0,0 0 0 0,0-3 0 15,-6-2 0-15,2-2 0 0,4 7 0 0,-3-21 0 16,-2 4 0-16,0-6 0 0,2-2 0 0,3 25 0 0,-4-27-1 16,4-1 1-16,0 7 0 0,0 0 0 0,0 21 0 0,0-17 0 15,0 11 0-15,0-1 0 0,0 5-1 0,0 2 1 0,4-5 0 16,4 3-1-16,-3 2 1 0,-2 0 0 0,-3 0 0 0,8 0 0 15,-1 7 0-15,0 12 0 0,-1-12 0 0,-6-7 0 0,6 22 0 16,1-14 0-16,0 16 0 0,-2-7 0 0,-5-17 0 0,2 5 0 16,1 19 0-16,0-15 0 0,-3 10 1 0,0-19-1 0,0 3 0 15,0 7 0-15,0-5 0 0,0 2 0 0,0-7 0 0,0 0 0 16,0 0 1-16,0 0-2 0,0 0 2 0,0 0-2 0,0-7 1 16,0 2 0-16,0-17 0 0,0 3 0 0,0 19 0 0,-6-22 0 15,6-2-1-15,-2-8 0 0,-3-1-1 0,5 33 2 0,0-33-2 16,0 7 0-16,0 7 2 0,0 12 0 0,0 7 0 0,0-7 0 15,0 5-1-15,0 2 1 0,0 18 0 0,0-18 0 0,0 8 1 16,5 20-1-16,-3-10 1 16,-2 2 0-16,0-20-1 0,3 21 0 15,-3 1 1-15,3-4 0 0,-3 1 0 0,0-19-1 0,0 5 1 16,0 20 0-16,0-22 0 0,0 6 0 0,0-9-1 0,0 5 1 16,0 3-1-16,0-4 0 0,0-4 1 0,0 0-1 0,0 3 0 15,0-3 1-15,0 0-1 0,0 0 0 0,0 0 0 0,0 0 0 16,0 0 0-16,0-1-1 0,0-3-3 0,0 4 4 0,0-2-7 15,8 2-5-15,-1 0-5 0,0 6-7 0,-7-6 24 0,6 7-22 0,-6-7 22 0,10 21-34 0,-10-21 34 16</inkml:trace>
  <inkml:trace contextRef="#ctx0" brushRef="#br1" timeOffset="353721.5143">9591 16395 44 0,'0'0'0'0,"-21"-17"14"15,18-3-6-15,-13 2-3 0,8-1-2 0,8 19-3 0,-3 0 4 16,3-2 1-16,-4 0 0 0,4 2 0 0,0 0-5 0,0 0 5 47,0 0-2-47,0 0 0 0,0 0 0 0,7 4-1 0,14 4 1 16,-15 8-1-16,18-10 1 0,-16 12 0 0,15-12-1 0,-14 16 1 0,-9-22-3 0,21 17 3 15,-11 5-1-15,11 2 1 0,-12-2-1 0,15 13 0 0,-24-35-2 0,18 32 2 0,1 2-1 0,-1 7 1 16,-12-2-1-16,-6-39-1 0,28 39 1 0,-21 1 0 15,13-8 0-15,-14 2 0 0,-6-34-1 0,18 32 1 0,-12-4 0 16,1-1 0-16,14-5-1 0,-21-22 0 0,6 19 1 0,11-2-1 16,-7-9 1-16,8-3-1 0,-18-5 0 0,6 8 0 15,14-4 1-15,-13-4-1 0,16 0 0 0,-23 0 0 0,8 0 0 16,13-2 1-16,-15-4 0 0,14-15 0 0,-20 21-1 0,6-17 1 16,15-7-1-16,-13-9 0 0,11-10 0 0,-19 43 0 0,7-42 1 15,11-12-1-15,-12-1 1 0,14 0 0 0,-20 55-1 0,7-60 1 16,14 2 0-16,-14 2-1 0,12-1 1 0,-19 57-1 0,7-55 1 15,3-6 0-15,11 4-1 0,-15 0 1 0,-6 57-1 0,18-60 2 16,-12 11-2-16,11-2 2 0,-11 9 0 0,-6 42-2 0,18-40 1 16,-12 8 1-16,15 6 0 0,-18 2-2 0,-3 24 0 0,8-21 1 15,-3 2-1-15,3 11 1 0,-2-10-1 0,-6 18 0 0,7-7 0 16,-1 0 0-16,2-13 0 0,-5 15 0 0,-3 5 0 0,5-7 0 16,0 1 0-16,-2 3-1 0,-3-5-1 0,0 8 2 15,7 0-2-15,-3-3-4 0,-1 2-3 0,5 1-4 0,-8 0 13 16,2 0-18-16,2 4-6 0,3 16-7 0,-5-16 2 15,-2-4 29-15,8 27-32 0,-8-27 32 0</inkml:trace>
  <inkml:trace contextRef="#ctx0" brushRef="#br1" timeOffset="355118.7919">10478 16895 18 0,'0'0'0'16,"-6"3"7"-16,-1 16 0 0,7-19-7 0,-6 17 5 15,1-10 1-15,3 15 0 0,-5-5-1 0,7-17-5 0,0 19 5 16,0-2 0-16,0 0-1 0,0-9-1 0,0-8-3 0,0 26 3 16,0-8 0-16,3 3 0 0,3-16 0 0,-6-5-3 0,8 31 2 15,0-4 1-15,11-6-1 0,-12 1 0 0,-7-22-2 0,19 4 2 16,-11 2-1-16,15 16 1 0,-16-22-1 0,-7 0-1 0,23 4 2 15,-5 4 0-15,-1-8 0 0,-7 5 0 0,14-5 0 0,-24 0-2 0,21-3 2 16,-15 1 1-16,14-6-1 0,-20 8-2 0,4-7 2 0,-4 7-2 0,10-21 2 16,-4 16 0-16,4-30 0 0,-10 35-2 0,7-26 3 15,-3-4-1-15,4-1 0 0,-6 5 0 0,-2 26-2 0,3-28 2 0,-3 28-2 0,0-27 1 16,0-1 1-16,0 2-1 0,0 0 0 0,0 26-1 0,0-22 1 16,0 5 1-16,0-1-1 0,0 18-1 0,0-19 0 0,0 19 0 0,0-5 1 15,-3-14-1-15,1 12 1 0,2 7-1 0,-8-7 1 0,8 7-1 16,-4-7 0-16,-3-3 1 0,-12 0-1 15,14 5 0-15,5 5 0 0,-16-7 0 0,9 2 1 0,-20 1-1 16,10-4 0-16,17 8 0 0,-20-3 1 16,-4-5-2-16,4 2 2 0,-8-3-1 0,28 9 0 0,-19-17 0 15,-5 14 0-15,3-4 0 0,5 7-1 0,16 0 1 0,-7 0 0 16,-21 0 1-16,21 7 0 0,-9-4 1 0,16-3-2 0,-3 5 1 16,-5 16-1-16,2-15 1 0,6-6-1 0,-6 26 0 15,-2-6 0-15,4 1 0 0,-1 3 0 0,-3 2 0 0,8-26 0 0,-3 22 0 16,-4 1 1-16,4 0-1 0,0-15 0 0,3-8 0 0,-8 26 0 15,5-22 0-15,3 13 0 0,0-9 1 0,0-8-1 0,-3 17 0 16,3-14 0-16,0 21 0 0,0-20 0 0,0-4 0 0,0 20 0 16,0-15 1-16,0 2-2 0,6 10 2 0,-6-17-1 0,8 4 0 15,-2 16 0-15,4-17 0 0,7 1 0 0,-17-4 0 0,8 28 0 16,7-7 0-16,-7 1 0 0,13-4 0 0,-21-18 0 0,6 4 0 16,14 3 0-16,-14-1 0 0,15 2 0 0,-21-8 0 0,8 5 0 15,-2 3 0-15,14-1 0 0,-14 0 0 0,-6-7 0 0,18 4 1 16,-12-4-1-16,1 0 0 15,14 0 0-15,-21 0 0 0,7 0 0 16,13 0 0-16,-14 0 0 0,12 0 0 0,-18 0 0 0,6-2 0 16,5-2-1-16,6-1 2 0,-11 5-1 0,-6 0 0 0,8-3-1 15,1 1 2-15,-2-6-2 0,-1 4 2 0,-6 4-1 0,4-9 0 16,2-8-1-16,-1 8 1 0,1-14 0 0,-6 23 0 0,7-23 0 16,-4 5 0-16,0 10 1 0,4-14-1 0,-7 22 0 0,4-4 0 15,4-13 1-15,-6 8-1 0,1-11 0 0,-3 20 0 0,3-20 0 16,1 12 0-16,-4-15 0 0,6 6 0 0,-6 17 0 0,5-10 0 15,-2-14 0-15,-3 14 1 0,0-7-1 0,0 17 0 0,-8-9 0 16,8-15 0-16,-2 16 0 0,-2-16 0 0,4 24 0 0,-7-5 0 16,4-16 0-16,1 13 1 0,-6-13-1 0,8 21 0 0,-6-5 0 15,-12-15 0-15,12 16 1 0,-12-4-1 0,18 8 0 0,-3-7 1 16,-21 4 0-16,18-4-1 0,-22 0 0 0,28 7 0 0,-19-6 0 16,1 1 0-16,-2 3 0 0,-1-2 0 0,21 4 0 0,-16-2 1 15,-5 0-1-15,1 1 0 0,14-1 0 16,6 2 0-16,-24 0 0 0,17-2 0 0,-10 2 0 15,13 4 0-15,4-4 0 0,-7 16 0 0,-8-8 0 0,7 14 1 16,5-2-1-16,3-20 0 0,-8 17 0 16,2 7 0-16,0 0 0 0,-2-2 0 0,8-22 0 0,-4 20 0 15,-1-14 0-15,5 23 0 0,0-22 0 0,0-7 0 0,0 18 0 16,0-10 0-16,2 15 0 0,5-16 0 0,-7-7 0 0,10 26 0 16,11-4 1-16,-13-5-1 0,7 1 0 0,-15-18 0 0,11 21 0 15,13 4 0-15,-8-3 0 0,5 3 0 0,-21-25 0 0,19 20-1 16,2-15 1-16,0 2 0 0,-2-1 0 0,-19-6 0 0,18 8 0 15,2-5 0-15,-3 1 0 0,4 2 0 0,-21-6 0 0,6 0 1 16,18 0-2-16,-18-4 1 0,12 0 0 0,-18 4 0 0,6-5 0 16,1-3 1-16,3-12-1 0,-6-4 0 0,-4 24 0 0,8-29 0 15,-3-3-1-15,-2 1 1 0,1 9 0 0,-4 22 0 0,6-23 0 16,-1-3 0-16,-2-1 0 0,0 1 1 0,-3 26-1 0,0-34 0 16,0 3-1-16,0 0 2 0,-3-1-2 0,3 32 1 0,-8-25 1 15,2 4-1-15,-1-1 0 0,2 4 0 0,5 18 0 16,-8-10 0-16,-9-13 0 0,13 18 0 15,-12-5 1-15,16 10-1 0,-8-6 0 0,-8 1 0 0,10 3 0 16,-15 2-1-16,21 0 1 0,-8 0 0 16,-15 5 0-16,16 13 0 0,-13-15 1 0,20-3-1 0,-6 24 0 15,-14-6 0-15,12 5 0 0,-9 2 0 0,17-25 0 0,-3 23 0 16,-4-3 0-16,4 2 0 0,-5-3 0 0,8-19 0 0,-2 17 0 16,-2-9 0-16,4 16 0 0,0-18 0 0,0-6 0 0,0 20 0 15,0-13 1-15,6 14-1 0,2-17 0 0,-8-4 0 0,7 7 0 16,-1 0-1-16,-3 0 0 0,8 10-2 0,-11-17 3 0,17 0-5 15,-10 5-3-15,13 1-4 0,-14-6-8 0,-6 0 20 0,24 0-28 16,-13-2-6-16,12-16 5 0,-6 0 2 0,-17 18 27 0,0 0 0 0</inkml:trace>
  <inkml:trace contextRef="#ctx0" brushRef="#br1" timeOffset="355755.7418">11447 16608 64 0,'0'0'0'0,"-6"0"21"16,3 0-14-16,-4 4-3 0,3 4-2 0,4-8-2 0,0 6 2 15,0 1 2-15,0-1 1 0,7 11 0 0,-7-17-5 0,7 5 5 16,14 0-1-16,-15 2-1 0,18-1 0 0,-24-6-3 0,8 4 2 15,18 3 1-15,-6-3 0 0,-3-4 0 0,-17 0-3 0,21 8 3 16,-2-8 0-16,0 4-1 0,-1-1 1 0,-18-3-3 0,21 0 3 16,-4 0-1-16,3 7-1 0,-3-7 0 0,-17 0-1 0,17 5 2 15,0-2-1-15,4-3 2 0,-2 0-2 0,-19 0-1 0,8 0 2 16,15 0-1-16,-12 0 0 0,8 0-1 0,-19 0 0 0,8 0 0 16,8 0 0-16,-9 0 0 0,0 0-1 0,-7 0 1 15,4 0 1-15,0-1-1 0,-2-3 1 0,-2 1 0 16,0 3-1-16,0-9 0 0,-6 4 1 15,-1-5-1-15,-17-7 1 0,24 17-1 0,-20-5 1 0,-4-2-1 16,-4-10 0-16,1 17 1 0,27 0-1 0,-30-5 0 16,-1 1 0-16,-2 2 0 0,-5 0 1 0,38 2-1 0,-39-6 0 15,1 3 0-15,-3 1 0 0,4-4-1 0,37 6 1 0,-34-1 1 16,3-2-1-16,4-1 0 0,3 3 0 0,24 1 0 0,-19-4 1 16,-2 1-1-16,14 3-1 0,-10 0 2 0,17 0-1 0,-3-1 0 15,0 1 0-15,-4 0 0 0,7 4 1 0,0-4-1 0,0 5 0 16,0-1 0-16,0 0 0 0,7 2 0 0,-7-6 0 0,6 0 0 15,11 0 1-15,-7 0-1 0,14 0 0 0,-24 0 0 0,20-2 0 16,0-3 0-16,4 2 0 0,4 2 0 0,-28 1 0 0,30-8 0 16,-3 5 1-16,4-2-1 0,-1-4 0 0,-30 9 0 0,35-6 0 15,-9 0 1-15,5 4-1 0,-4 0 1 0,-27 2-1 0,26 0 0 16,1 0-1-16,-6 0 2 16,6 6-1-16,-27-6 0 0,21 7 0 0,-5-3 0 15,6 4 1-15,-16-3-2 0,-6-5 1 0,20 20 1 0,-15-20-1 16,0 0-1-16,3 0 1 0,-8 0 0 0,6 0 0 0,-6 0 0 0,3 0-1 15,-3 0 0-15,0 0 1 0,0 0-3 0,0-8-2 16,-7 3-2-16,0-3-5 0,7 8 12 0,-16-9-16 16,13 2-6-16,-5-2-9 0,-22-16-3 0,30 25 34 0,-4 0-42 0,4 0 42 0</inkml:trace>
  <inkml:trace contextRef="#ctx0" brushRef="#br1" timeOffset="356078.7572">11417 16142 55 0,'0'0'0'0,"-21"-2"32"15,15 2-19-15,-20 0-7 0,21 5-2 0,5-5-4 0,-3 8 4 16,3-4 0-16,0 1 2 16,0-5-1-16,0 0-5 0,3 0 5 0,8 4-1 0,9-4-1 0,-3 4-1 0,-17-4-2 0,20 0 2 15,4 0 0-15,3 7 0 0,0-7 0 0,-27 0-2 0,34 4 2 16,-4 5-1-1,4-4 1-15,-3 12-1 0,-31-17-1 0,27 0 1 16,3 8 1-16,-2-3-1 0,-1 2 0 0,-27-7-1 0,24 5 2 16,0 3-1-16,-5-3 1 0,3 2-1 0,-22-7-1 0,15 7 1 15,-7-2 0-15,13-1-1 0,-15 0 1 0,-6-4-1 0,7 0 1 16,-3 0-1-16,-2 4 1 0,2-4-1 0,-4 0 0 0,0 0 0 16,0-2 0-16,0-2-1 0,0-2-3 0,0 6 4 0,0-3-6 15,-4-3-3-15,4-2-6 0,0 3-6 0,0 5 21 0,0-18-32 16,-6 14-2-16,6-3-10 0,0 7 44 0</inkml:trace>
  <inkml:trace contextRef="#ctx0" brushRef="#br1" timeOffset="357587.8313">12583 15913 93 0,'0'0'0'0,"-7"-5"18"16,0-5-11-16,2 3-3 0,-3 4 0 0,5 3-1 0,3 0-3 0,0 6 4 16,0-1 0-16,3 13 0 0,-3-18-4 0,8 6 4 0,-8-6-4 0,5 17 2 15,12-10-1-15,-7 22-1 0,14-5 1 0,-24-24-1 0,18 27 1 16,-1 4 0-16,3 3 0 0,-20-34-1 0,16 37 1 0,-16-37-1 16,10 37 1-16,17 8 0 0,-6-4 0 0,-21-41-1 0,17 46 1 0,-17-46-1 15,16 43 1-15,-6 2 0 0,11 0-1 0,-13-5 1 16,-8-40-1-16,16 44 1 0,-10-4-1 15,4-5 1-15,1-3 0 0,-11-32-1 0,7 26 1 16,-1-6 0-16,1-3 1 0,-3-12 0 0,-4-5-2 0,7 0 1 16,-7 4 0-16,3-4 0 0,0-2 0 0,-3 2-1 0,3-2 1 15,1-15 0-15,0 12 0 0,-2-13 1 0,-2 18-2 0,8-17 1 16,-2 10 0-16,1-20 0 0,0 11-1 0,-7 16 0 0,7-9 1 16,3-11 1-16,6 10-1 0,-11-11-1 0,-5 21 0 0,9-19 1 15,8 9-1-15,-10-17 0 0,0 5 1 0,-7 22-1 0,16-31 0 16,-8 3 0-16,-2-10 0 0,4 3 1 0,-10 35-1 0,19-40 1 15,-17-8-1-15,4 2 0 0,4 0 0 0,-10 46 0 0,11-43 0 16,-4 9 1-16,2-6 0 0,2 5 0 0,-11 35-1 0,7-31 0 16,-1 1 1-16,4 6-1 0,-2 2 0 0,-8 22 0 0,6-22 0 15,1 3 0-15,-1 2 0 0,2 7 1 0,-8 10-1 16,8-19 0-16,-3 12 1 0,2-10-1 0,-1 9 0 0,-6 8 0 16,8-6 0-16,-2-3 1 0,-2 5-1 0,2 2 1 0,-6 2-1 0,8 0 0 15,-5 0 0-15,0 0-2 0,2 0 2 0,-5 0 0 16,2 6 0-16,1 1 0 15,-3 11 0-15,3-15-1 0,-3-3 1 0,0 7-1 0,0 17 1 0,0-19-1 16,0 20 1-16,0-25 0 0,0 18-1 16,-3 0 0-16,-2 1-3 0,0-1 4 0,5-18 0 0,-6 24 0 15,-14 2 1-15,16 0 3 0,-14 3-3 0,18-29-1 0,-6 28 1 16,-15 0 1-16,15 9-2 0,-18 1 1 0,24-38-1 0,-7 32 1 16,-17 9 0-16,18-7-1 0,-15 0 0 0,21-34 0 0,-20 42 0 15,3-2 0-15,1 3 0 0,8-2 0 0,8-41 0 0,-23 36 1 16,16 0-1-16,-16-4 0 0,16-5 0 0,7-27 0 0,-17 27 0 15,13-6 0-15,-3-16 0 0,0 22 0 0,7-27 0 0,-6 7 1 16,-1 13-2-16,1-15 1 0,-1 1 0 0,7-6 0 0,-4 0 0 16,-3 0 1-16,7 0-1 0,-3 0 1 0,3 0-1 0,0-2-1 15,-3-5 1-15,3-10 0 0,0 17 0 0,-7-5 0 16,7-2 0-16,0-1 0 0,-4-13 0 0,4 21 0 0,0-5 0 16,-2-22 0-16,-3 8 0 0,-1 2 0 0,6 17 0 0,-4-27 0 15,-2 10 0-15,-2-9 0 0,2-3-1 16,6 29 1-16,-17-27 1 0,10-5-2 0,-10 1 1 15,11 1 1-15,6 30-1 0,-24-35 0 0,8-4 0 16,-2-2 0-16,-2 0 0 0,20 41 0 0,-21-42 0 16,5 4 0-16,-5 4-1 0,4-5 1 0,17 39 0 0,-20-38 0 15,2 6 0-15,3 5 1 0,7 1-1 0,8 26 0 0,-22-21 0 16,14 3 0-16,-13-3 0 0,19 14 1 0,2 7-1 0,-18-22 0 16,18 15 0-16,-7-12-1 0,4 13 1 0,3 6 0 0,-7-7 0 15,4 2 0-15,3-4 0 0,-3 4 0 0,3 5 0 0,0-6 0 16,0 4-1-16,0 0 2 0,0 0-2 0,0 2 1 0,0-2 1 15,0 2 0-15,0 0-1 0,0 6 0 0,0-6 0 0,0 8 0 16,0 11-1-16,6-12 1 0,1 14 0 0,-7-21 0 0,3 8-1 16,4 21 1-16,3-9 0 0,0 6 0 0,-10-26 0 0,18 26 0 15,-12 1 0-15,11 5-1 0,-10 0 0 0,-7-32 1 0,23 38 0 16,-15 1 0-16,8-1 0 0,-6-8 0 0,-10-30 0 0,24 37 0 16,-13-5 0-16,8-2 0 0,-8 6 1 0,-11-36-1 0,23 29-1 15,-15 2 2-15,16-1-1 0,-18-11-1 0,-6-19 1 16,24 24 1-16,-17 0-2 0,12 2 1 15,-12-1 0-15,-7-25 0 0,7 21 0 16,14 6 0-16,-19-22 0 0,6 16 0 0,-8-21 0 0,16 6 0 16,-9 1 0-16,-3 10 1 0,6-17-1 0,-10 0 0 0,10 0 0 15,-4 0 0-15,2 0 0 0,2-1 0 0,-10 1 0 0,17-4 0 16,-10-4 0-16,2-9 0 0,12 8 0 0,-21 9 0 0,7-24 0 16,-1 4 0-16,13 3 0 0,-14-9 0 0,-5 26 0 0,10-24 0 15,11-5 0-15,-15 1-1 0,5-4 1 0,-11 32 0 0,16-34 0 16,-9-5 0-16,4 1 1 0,-1 0-1 0,-10 38 0 0,17-33 0 15,-9-2-1-15,-3 2 2 0,16 5-2 0,-21 28 1 0,4-27 1 16,2 8-1-16,3 2 0 0,-1-1 0 0,-8 18 0 0,10-19 0 16,-4 14-1-16,1-3 0 0,0 1 1 0,-7 7 0 0,8-8-1 15,-2 5 1-15,0-2 1 0,2 2-2 0,-8 3 1 0,6 0-3 16,-1 0 3-16,-3 0-1 0,1-2 2 0,-3 2-1 0,3-2 3 16,1-1-3-16,-4 3 1 0,3 0-1 0,-3 0 0 15,3 0 1-15,-3 0 0 0,4 0-1 0,0 5-2 16,-4-5 2-16,0 0-1 0,0 5 0 15,0-5 3-15,0 0-1 0,0 0-1 0,4 0 0 0,-4 7 0 16,2 0-1-16,-2-2 1 0,0-5 0 0,0 8 2 16,0-2 0-16,0-3-3 0,0 5 4 0,0-8-3 0,0 7 0 15,0 0-2-15,0-4 0 0,0 4 2 0,0-7 0 0,0 0 0 16,0 3 3-16,0-3-3 0,0 0-2 0,0 0 2 0,0 4-2 16,0-4 0-16,0 0 2 0,0 0 0 0,0 0 0 0,-2 0-2 15,2 0-1-15,-4 5-1 0,-4 1-4 0,8-6 8 0,-3 17-13 16,3-17-8-16,0 6-12 0,-7-1-13 0,7-5 46 0,-16 0-55 0,16 0 55 15</inkml:trace>
  <inkml:trace contextRef="#ctx0" brushRef="#br1" timeOffset="359109.7427">13901 16252 5 0,'0'0'0'0,"-7"0"3"0,7 0-3 0,-20 0 1 16,13 0 1-16,-17 0 0 0,19 0 1 0,5 0-3 0,-19 8 4 15,16-4 2-15,-4 1 0 0,-13-1 1 0,20-4-7 0,-4 0 9 16,1 0 0-16,-3 0 0 0,2 0 0 0,4 0-9 0,0 0 9 16,0 0 0-16,0-2-2 0,0 0-1 0,0 2-6 0,0 0 6 15,0 0-1-15,0 0 0 0,4 0 0 0,-4 0-5 0,6 0 4 16,1 0-1-16,-1 0 0 0,15 0 1 0,-21 0-4 0,6 4 2 16,18-4 0-16,-17 4 1 0,17-4-1 15,-24 0-2-15,22 4 1 0,-7 1 1 0,9-5-1 0,-2 4-1 16,-22-4 0-16,22 0 1 15,6 0 0-15,-5 0 0 0,4-2-1 0,-27 2 0 0,27-2 1 16,4 0-1-16,-4-3 1 0,3 3-1 0,-30 2 0 0,34 0 1 16,-4 0 0-16,-2 7 0 0,-4-3 0 0,-24-4-1 0,24 4 0 15,-2 4 1-15,-4-5-1 0,-2-3 0 0,-16 0 0 0,8 5 0 16,12-5 1-16,-17-3 0 0,1 1-1 0,-4 2 0 0,7-5 1 16,-4-5-1-16,0-7 1 0,-3 10 0 0,0 7-1 0,0-7 1 15,0-1-1-15,0-9 1 0,-6 14-1 0,6 3 0 0,-7-7 0 16,3 3 1-16,-16-2-1 0,17 5 0 0,3 1 0 0,-21-3 0 15,15 1 0-15,-15 2 1 0,14 0-1 0,7 0 0 0,-27 0 0 16,10 5 1-16,0 2-1 0,-7-3 1 0,24-4-1 0,-22 3 0 16,-7 4 0-16,6-7-1 0,-4 0 1 0,27 0 0 0,-20 0 0 15,-8 0 0-15,4 0 0 0,1 0 0 0,23 0 0 0,-23-3 0 16,2-1 0-16,4 4 0 0,10-3 0 0,7 3 0 0,-15 0 0 16,7 0 0-16,0 0 0 0,5 0 0 0,3 0 0 0,-3 0 0 15,3 0 0-15,0-2 0 0,0 0 0 0,0 2 0 16,0-2 0-16,6-2 0 0,5 0 0 15,6 4 0-15,-17 0 0 0,10 0 0 16,10 0 1-16,-12 0-1 0,18 0 0 0,-26 0 0 0,17 4 0 16,4 2 0-16,-1-2 0 0,4 3 0 0,-24-7 0 0,20 4 0 15,4 3 0-15,-1-2 1 0,1-1-1 0,-24-4 0 0,24 3 0 16,-3 5 1-16,-2-4-1 0,2 3 0 0,-21-7 0 0,10 6 0 16,10 1 0-16,-13-3 0 0,10 0 0 0,-17-4 0 0,7 6 0 15,3-2 0-15,-4-4 0 0,2 3 0 0,-8-3 0 0,6 0-1 16,-2 0-1-16,-4 0-2 0,3 0-3 0,-3 0 7 0,3 0-12 15,-3 0-5-15,4-2-7 0,-1-3-9 0,-3 5 33 0,4-19-33 16,3 11-6-16,-7 8 39 0</inkml:trace>
  <inkml:trace contextRef="#ctx0" brushRef="#br1" timeOffset="359860.9172">15083 15727 101 0,'0'0'0'0,"-6"5"14"16,-2 1-11-16,-11 14-2 0,19-13 0 0,0-7-1 0,0 25 1 16,0-9 1-16,0-9 1 0,3 25 0 0,-3-32-3 0,6 24 2 15,2 3 0-15,2 3-1 0,6-1 0 0,-16-29-1 0,7 36 1 16,0 4 0-16,13-1 0 0,-12 7-1 0,-8-46 0 0,6 46 2 15,1 3-1-15,-1 0 1 0,1-1-1 0,-7-48-1 0,7 50 1 16,-3-13 0-16,-4-1 0 0,3-5 2 0,-3-31-3 0,3 19 2 16,-3-11 1-16,0 16-1 0,0-24-1 0,0 0-1 0,0 0 1 15,0-4 1-15,0-1-2 0,0-20 2 0,0 25-2 0,-6-25 0 16,2-3 2-16,1-11-1 0,-1-3-1 0,4 42 0 16,-7-45 1-16,1-6-1 0,-1 5 0 0,1-2 0 15,6 48 0-15,-8-42 0 0,1 4 1 0,-13-2-1 16,16 7 1-16,4 33-1 0,-6-37 0 15,-1 2 0-15,1 4 0 0,3 1 0 0,3 30 0 0,-7-26 1 16,3-1-1-16,-3 1 1 0,7-1-1 0,0 27 0 0,-3-18 0 16,3-4 0-16,0 1-1 0,0 3 1 0,0 18 0 0,0-16 0 15,0-5 0-15,0 3 1 0,3-4-1 0,-3 22 0 0,3-20 1 16,5 12-1-16,2-12 0 0,-4 12 0 0,-6 8 0 0,21-7 0 16,-14-4 0-16,12 2 0 0,-1 1 0 0,-18 8 0 0,17-7 1 15,3-2-2-15,4 1 1 0,-4 0 0 0,-20 8 0 0,23-5 0 16,1 3 0-16,-6 0 1 0,1 2 0 0,-19 0-1 0,21 0 0 15,-4 4 1-15,-10 13-2 0,13-9 1 0,-20-8 0 0,7 19-1 16,0-12 1 0,2 16 0-16,-1-15 0 0,-8-8 0 0,3 30 0 0,0-5 0 0,-3-4 0 0,0 2 0 0,0-23 0 0,-3 23 0 15,-4-4 1-15,0 4-1 0,-9-3 0 0,16-20 0 16,-4 18 1-16,-16-1-1 0,13-10 0 0,-17 14 0 16,24-21 0-16,-17 5 0 0,1 1-1 0,-2-4 1 0,-2 5 0 15,20-7 0-15,-17 0 0 0,14 3 1 16,-4 2-1-16,4 0 0 0,3-5 0 0,-7 4 0 15,7-1 0-15,0 5-1 0,0 11 0 0,0-19 1 0,0 6 0 16,3 12 0-16,4-9 0 0,0 9 0 0,-7-18 0 0,16 8 2 16,-8 15-3-16,11-4 1 0,-11 3 1 0,-8-22-1 0,16 20-1 15,-9-3 0-15,4 2 1 0,5-12 1 0,-16-7-1 0,7 24 1 0,-7-24-1 0,7 3 0 16,10 22 0-16,-11-19 0 0,-6-6 0 0,8 19 0 16,8-2 1-16,-9-13-1 0,0 18 1 0,10-4-1 0,-17-18 0 0,3 7 0 15,4 19 0-15,1-21 0 0,-8-5 0 0,6 20 0 16,-3-13-1-16,3 10 0 0,-6-17-3 0,0 0 4 0,5 19-6 0,-5-19 6 0,3 0-11 15,-3 0-6-15,0 0-6 0,0 0 23 0,0 0-33 0,0 0 66 0,0 0-100 16,0 3 26-16,0-3 41 0</inkml:trace>
  <inkml:trace contextRef="#ctx0" brushRef="#br1" timeOffset="360380.8961">15520 16247 31 0,'0'0'0'15,"0"0"11"-15,0 0-11 0,-6 0 3 0,6 0-3 0,0 0-2 16,0 0-2-16,0-2-2 0,0-1-1 0,0 3 7 0,3-2-5 16,3-5 0-16,2 3 3 0,2 0 0 0,-10 4 2 0,17-7 0 15,-10 1-1-15,9 2 1 0,-8 2 1 0,-8 2-1 0,9-1 1 16,-2-1 1-16,3-2 4 0,-3 4 2 0,-7 0-8 0,7 0 12 15,-1 0 0-15,-2 0 0 0,-1 0-1 0,-3 0-11 0,8 6 10 16,-5-3-1-16,0 1 0 0,4 4-2 0,-7-8-7 16,6 5 7-16,1-1-1 0,-3 0-2 0,3-4 0 0,-7 0-4 0,6 4 3 15,1 1 0-15,-1 2-1 0,2 0 0 0,-8-7-2 0,6 6 2 16,1 11 0-16,-1-12-1 0,-2 14 1 0,-4-19-2 16,0 5 1-16,0 17 0 0,0-14 0 15,0 10 0-15,0-18-1 0,-4 5 1 0,-2 3 0 16,-15 10 0-16,15-10 0 0,6-8-1 0,-20 19 1 15,13-12 0-15,-13 17 0 0,12-19 0 0,8-5-1 0,-16 21 2 16,9-15-1-16,0 11 0 0,0-9 0 0,7-8-1 0,-3 17 1 16,-4-13-1-16,7 15 1 0,0-19-1 0,0 0 0 0,0 3 0 15,0 6 1-15,7-6-1 0,-4 3 0 0,-3-6 0 0,7 6 0 16,13-3 0-16,-13 5 1 0,10-5 0 0,-17-3-1 0,7 0 0 16,10 4 0-16,-10-4 1 0,14 0-1 0,-21 0 0 0,6 0 0 15,10 0 1-15,-12 0-1 0,7-4 0 0,-11 4 0 0,9-3 0 16,-2-1 1-16,1 2-1 0,-2 0-1 0,-6 2 1 0,7-3 0 15,-1-3-3-15,-6 4-1 0,3 2-2 0,-3 0 6 16,0 0-11-16,0 5-4 0,0-1-6 0,0 0-8 0,0-4 29 0,-3 6-33 16,3 22-6-16,0-28 39 0</inkml:trace>
  <inkml:trace contextRef="#ctx0" brushRef="#br1" timeOffset="360758.9754">14782 16900 54 0,'0'0'0'0,"-7"-5"20"0,7 5-20 0,-3-5 10 15,0 1-5-15,3 4 0 0,0 0 1 0,0 0-6 0,0 0 7 16,6 0 1-16,14 4 0 0,-3-4 0 0,-17 0-8 0,24 5 6 15,7-5 0-15,2 0-1 0,4-5-1 0,-37 5-4 0,45-4 5 16,5 1-2-16,5-1 1 0,2 2-1 0,-57 2-3 0,61-8 3 16,-3 5-1-16,0-5 0 0,-1 6 0 0,-57 2-2 15,57-2 2-15,-9 0-2 0,3 2 1 0,-1 0-1 0,-50 0 0 0,45 0 1 16,-1 4 0-16,-3 2-1 16,-7-2 0-16,-34-4 0 0,33 3 1 0,-5-3-1 15,-1 0 1-15,-8-1-1 0,-19 1 0 0,11-2 0 0,9 0-1 16,-13-6 1-16,0 6 0 0,-7 2 0 0,7-3 0 15,-7 1-1-15,3-2-2 0,-3 1-2 0,0 3 5 0,0 0-8 16,-3 0-3-16,-4 0-3 0,0 20-7 0,7-20 21 0,-7 6-25 16,-9 19-7-16,9-20 4 0,-17 24-3 0,24-29 31 0,0 0 0 0</inkml:trace>
  <inkml:trace contextRef="#ctx0" brushRef="#br1" timeOffset="361383.0115">15148 17351 33 0,'0'0'0'16,"0"0"21"-16,0 0-21 0,0 6 14 0,-7 14-8 0,7-2 0 0,0 3 1 15,0-21-7-15,0 21 8 0,3 2 2 0,1 5-4 16,-1 3-1-16,-3-31-5 0,7 32 5 15,0-3-1-15,0 2-1 0,12-3 1 0,-19-28-4 0,4 26 3 16,3 7 1-16,0-4 1 0,-1-1-1 0,-6-28-4 0,7 31 4 16,-3-6-2-16,-1-3 2 0,-3-4-2 0,0-18-2 0,4 3 2 15,-4 4 0-15,0-2 0 0,0-5-1 0,0 0-1 0,-4 0 1 16,-3-5-1-16,-10-3 1 0,11-21-1 0,6 29 0 0,-24-26 1 16,17-2-1-16,-17-5 1 0,18 0-1 0,6 33 0 0,-24-34 0 15,17 1 1-15,-17-2-1 0,18 6 1 0,6 29-1 0,-21-29 1 16,18 0-1-16,0 9 0 0,-4-8-1 0,7 28 1 0,0-24-4 15,0 1 0-15,0-6-1 0,7 3 1 0,-7 26 4 0,19-25 0 16,-11-3 0-16,11 1 0 0,-8 3 1 0,-11 24-1 0,20-22 0 16,1 3 0-16,-1 2 0 0,3 9 0 0,-23 8 0 0,28-5 0 15,-1-19 0-15,0 19 0 0,0-4 0 0,-27 9 0 0,21-3 0 16,-2 9 0-16,-1 15 0 0,-8-4 0 0,-10-17 0 16,17 0 0-16,-10 19 0 0,-1-13 1 0,1 15-1 15,-7-21 0-15,7 17 0 0,-4 0 0 0,1-9 0 16,-4 18 0-16,0-26 0 0,0 20 0 15,-7-3 1-15,-13 1-1 0,16-1 0 0,4-17 0 0,-20 9 4 16,13 8 1-16,-17-14 0 0,8-3-5 0,16 0 0 0,-8 0-5 16,-15 0 1-16,16 0-1 0,-13-2 5 0,20 2 0 0,-7-1 0 15,3 1 0-15,4-2-1 0,0 0 1 0,0 2 0 0,0 0 5 16,4 0 0-16,3 17 0 0,9-12 0 0,-16-5-5 0,8 20-1 16,8-16 1-16,-9 16 0 0,14-14 0 0,-21-6 0 0,6 20 1 15,15-13-1-15,-15 17 0 0,15-7 0 0,-21-17 0 0,7 17 1 16,13-8-1-16,-13 8 0 0,13-11-1 0,-20-6 1 0,8 5 0 15,12 2 0-15,-14 10-2 0,11-12-3 0,-17-5 5 0,6 7-9 16,12-1-4-16,-12 0-5 0,15-2-7 0,-21-4 25 0,10 3-30 16,7 4 1-16,10-7-5 0,-27 0 34 0</inkml:trace>
  <inkml:trace contextRef="#ctx0" brushRef="#br1" timeOffset="361738.2904">15706 17748 52 0,'0'0'0'0,"0"-2"23"16,-6-4-10-16,6-1-4 0,-4 1-1 0,4 6-8 0,-3-10 7 16,3 1-1-16,-6-12-2 0,6 4 1 0,0 17-5 0,0-23 2 15,0 0 1-15,3 5 0 0,0 2 0 0,-3 16-3 0,0-8 4 16,7-1 0-16,-4 3-1 0,0 2-1 0,-3 4-2 0,8-7 2 16,-2 7-1-16,1 0 1 0,-1 0 0 0,-6 0-2 0,8 20 1 15,-1 1 2-15,-1 4-1 0,1 3-1 0,-7-28-1 0,11 35 2 16,-5-7-1-16,-3 3 0 0,1-1 1 0,-4-30-2 0,3 27 1 15,0-1 2-15,0-2-2 0,1-2 1 0,-4-22-2 0,4 19 2 16,-4 3-1-16,3-3 2 0,-3-12-2 0,0-7-1 0,4 17 1 16,-4-14 1-16,0 4-2 0,0-1 1 0,0-6-1 0,0 4 1 15,0-4 0-15,0 0-1 0,0 0 1 0,0 0-1 16,0 0 1-16,0-3-1 0,0-1 1 0,0 1-2 16,0 3 1-16,0-10 0 0,0 6 1 0,0-1-1 0,0-1 0 15,0 6 0-15,0-2 0 0,0-2-1 0,0 4 1 16,0 0-4-16,0 0 4 0,0-2-4 15,0 2-1-15,0 0-3 0,0 6-4 0,0-6 12 0,3 4-18 16,0-4-7-16,0 4-8 0,1-4-1 0,-4 0 34 0,0 0-42 0,0 0 42 0</inkml:trace>
  <inkml:trace contextRef="#ctx0" brushRef="#br1" timeOffset="362611.5096">16357 15498 40 0,'0'0'0'16,"-3"7"15"-16,-3 18-6 0,-2-5-2 0,1 0 0 0,7-20-7 0,-3 0 7 15,-3 6-1-15,-1 14 1 0,3-13-3 0,4-7-4 0,-3 17 4 16,-1-10 0-16,4 13-2 0,-6-15 2 0,6-5-4 0,0 21 4 16,-4-14 0-16,4 21 1 0,0-11-1 0,0-17-4 0,-3 22 3 15,3-1 0-15,0 6 1 0,-6 6-2 0,6-33-2 0,-5 31 3 16,2 6-1-16,-4-5 0 0,7 5 1 0,0-37-3 16,-3 35 2-16,0 2 0 0,-4 1 1 15,7-2-2-15,0-36-1 0,-4 39 2 0,4-3 1 16,0 3-1-16,0 0 0 0,0-39-2 0,4 36 2 15,3 2-2-15,-1-1 1 0,1-6 0 0,-7-31-1 0,17 39 1 16,-10-10 0-16,10 5 0 0,-10-2 0 0,-7-32-1 0,24 29 1 16,-8-3 0-16,-9-6-1 0,20 0 1 0,-27-20-1 0,8 19 1 15,14 4-1-15,-4-6 0 0,-2-9 1 0,-16-8-1 0,21 27 1 16,-4-27-1-16,-10 5 1 0,14 3-1 0,-21-8 0 0,3 0 0 16,3 3 1-16,1 3-1 0,-1 2 0 0,-6-8 0 0,4 6-1 15,0 1 1-15,-4-2 0 0,3 0-1 0,-3-5 1 0,0 5-2 16,0 3-1-16,0-2-4 0,0-2-2 0,0-4 9 0,0 0-14 15,0 0-6-15,0 0-7 0,0-4-11 0,0 4 38 0,-3-29-33 16,-1 2 2-16,4 27 31 0</inkml:trace>
  <inkml:trace contextRef="#ctx0" brushRef="#br1" timeOffset="363088.7048">16662 15917 56 0,'0'0'0'16,"0"-6"26"-16,-3-11-17 0,-4 10-6 0,7 7-3 16,-7-18 4-16,7 16 0 0,0 2 2 0,0 0 0 0,0 0-6 0,3 0 5 15,1 7 0-15,3-2-2 0,3 0 0 0,-10-5-3 0,17 25 3 16,-10-21 0-16,-1 20-1 0,12-4 1 0,-18-20-3 0,6 21 1 15,1 1 1-15,-1 5 1 0,5-4-2 0,-11-23-1 0,7 27 2 16,3 1 0-16,7 5-1 0,-10-3 0 0,-7-30-1 0,6 31 2 16,5-1-1-16,-5-3 1 0,14-6-1 0,-20-21-1 0,8 18 1 15,-2 2-1-15,4-3 0 0,1-9 1 0,-11-8-1 0,6 18 0 16,11-18 0-16,-17 0 1 0,7 0-1 0,-7 0 0 16,10-7 0-16,-3-14 0 0,-1 3 0 15,2-10 1-15,-8 28-1 0,6-32 1 0,1 5-1 16,0-4 0-16,-1 3 1 0,-6 28-1 0,8-30 1 15,-2-4 1-15,-3 5-1 0,4-1 1 0,-7 30-2 0,3-25 1 16,5 0 1-16,-2-3 1 0,1 3-1 0,-7 25-2 0,10-29 2 16,-3 2 0-16,0 8-2 0,3-7 1 0,-10 26-1 0,11-19 1 15,-5-2-1-15,1-3 1 0,3 7 0 0,-10 17-1 0,7-20-1 16,0 14 2-16,-1-14-1 0,-3 20 0 0,-3 0 0 0,4-4 0 16,-1 1-1-16,0 3 0 0,2 0-3 0,-5 0 4 0,3 0-6 15,-3 18-3-15,6-14-4 0,-2 16-5 0,-4-20 18 0,6 6-23 16,1 19-9-16,-3-17-1 0,-4-3 3 0,0-5 30 0,0 0 0 0</inkml:trace>
  <inkml:trace contextRef="#ctx0" brushRef="#br1" timeOffset="363323.9043">17316 16225 67 0,'0'0'0'0,"0"0"21"16,0 4-12-16,0 2-3 0,-4 1-1 0,4-7-5 0,0 18 7 16,0-12 0-16,0 12-1 0,0-12-1 0,0-6-5 0,0 22 4 15,4-17 0-15,-4 16-2 0,0-18 1 0,0-3-3 0,0 17 1 16,4-10 0-16,-4-2 0 0,0 12-1 0,0-17 0 0,0 6-1 16,0 0-1-16,0 1-5 0,0-1-4 0,0-6 11 0,0 7-17 15,3-7-8-15,-3-5-6 0,0-14 5 0,0 19 26 0,-3-26-28 0,3 26 28 0</inkml:trace>
  <inkml:trace contextRef="#ctx0" brushRef="#br1" timeOffset="363501.3386">17309 15725 70 0,'0'0'0'16,"0"7"38"-16,0 22-29 0,-3-8-7 0,3-21-2 0,-7 20 1 15,4-14-2-15,3 2-2 0,0-3-3 0,0-5 6 0,0 8-11 16,0-1-5-16,7 0-6 0,-1-3-1 0,-6-4 23 0,0-2-20 0,7 2 2 0,-7 0 18 0</inkml:trace>
  <inkml:trace contextRef="#ctx0" brushRef="#br1" timeOffset="363784.2237">17645 16007 72 0,'0'0'0'0,"3"4"24"0,0 3-17 0,5-1-2 0,-8-6-5 0,16 7 5 15,-8-3 0-15,8-4 1 0,-9 0-1 0,-7 0-5 0,20 0 4 32,-13 0 0-32,20 0-1 0,-10-2 0 0,-17 2-3 0,20-6 3 0,1 1-1 0,3 1 0 15,-5 4 0-15,-19 0-2 0,21 0 1 0,3 0 1 0,0 0-1 0,-5 0 1 16,-19 0-2-16,21 0 1 15,-3 0 0-15,-9 0 0 0,12 0-1 0,-21 0 0 0,7 4 0 16,9 1 1-16,-9-1-1 0,3 0 1 0,-10-4-1 0,17 6 0 16,-13-2 0-16,3-4-2 0,-1 0-2 0,-6 0 4 0,7 3-8 15,-1-3-3-15,2 0-6 0,-2-2-5 0,-6 2 22 0,7-9-31 16,-7-10 3-16,6 16-5 0,-6 3 33 0</inkml:trace>
  <inkml:trace contextRef="#ctx0" brushRef="#br1" timeOffset="364217.6047">18156 15652 65 0,'0'0'0'0,"0"4"32"0,0 3-22 0,0-7-10 0,0 17 5 16,4-13-2-16,-1 14 2 0,-3-12 0 0,0-6-5 0,7 19 4 31,-7-12 0-31,7 14-1 0,0-1 0 0,-7-20-3 0,3 16 1 0,3 5 1 16,2-2-1-16,-2 4 1 0,-6-23-2 0,7 21 2 15,3 8 0-15,1 1-1 0,-5 1-1 0,-6-31 0 0,10 33 1 16,1-2-1-16,-5 1 1 0,4-1 0 0,-10-31-1 0,7 31 0 16,0-3 1-16,3 0-1 0,7-4 0 0,-17-24 0 0,7 22 1 15,0-15-1-15,-1 11 0 0,4-12 0 0,-10-6 0 0,8 4 0 16,1 0 1-16,1 1-1 0,-2-5 0 0,-8 0 0 0,6-5 0 16,-2-2 1-16,6-10 0 0,-4 9 0 0,-6 8-1 0,11-24 1 15,-5 19 0-15,1-21 0 0,1 6 0 0,-8 20-1 0,6-19 0 16,1-3 1-16,-4 2-1 0,4-6 1 15,-7 26-1-15,0-25 0 0,3-2 1 0,0-2 1 0,1 1 0 0,-4 28-2 0,4-31 2 16,2 9 0-16,-3-5-1 0,1 2-1 0,-4 25 0 0,3-20 1 16,0 0 0-16,-3 3 0 0,5 9-1 0,-5 8 0 0,3-18 0 15,-3 18 0-15,0-5 1 0,0 0-2 0,0 3 1 0,0 2 0 0,0-3 1 0,0 3-1 16,3-3 0-16,-3 1 1 0,3 2-2 0,-3 0-1 0,0 0 2 16,4 0-3-16,-1 0-2 0,-3 0-1 15,0 0 6-15,3 0-11 0,-3 0 11 0,3 0-13 0,5 0-5 16,-5 0-5-16,-3 0 23 0,7 0-28 0,-7 0 28 0,0-2-29 15,0-15 7-15,3 17 3 0,-3 0 19 0</inkml:trace>
  <inkml:trace contextRef="#ctx0" brushRef="#br1" timeOffset="364590.1595">18641 15441 52 0,'0'0'0'0,"0"0"26"0,0 0-26 0,0 0 12 16,0 0-6-16,3-3-1 0,0 0 0 0,-3 3-5 0,4-3 6 31,0-2 0-31,3 2-1 0,-1 1 1 0,-6 2-6 0,18-5 5 0,-12 5-2 0,14 0 1 0,-20 0-4 0,4 7 2 0,-4-7-2 16,23 17 3-16,-12-10 0 0,8 13 0 0,-1-1 0 16,-18-19-3-16,10 18 3 0,7 3-2 0,-10 4 2 15,13 0-1-15,-20-25-2 0,7 29 3 16,9-1 0-16,-8-3-2 0,11 3-1 0,-19-28 0 0,8 26-4 15,8 2 3-15,-9 5 2 0,-7-33-1 0,7 29 0 0,-7-29 0 0,10 34 5 16,-3 1-6-16,-2 2-3 0,4 5 4 0,-9-42 0 0,3 39 0 16,0 5 0-16,-3 1 4 0,0 3-4 0,0-48 0 0,0 53 0 15,-6-7 1-15,-11 2 0 0,10 4 0 0,7-52-1 0,-21 48 2 16,15-1 0-16,-21 0 0 0,5-5 1 0,22-42-3 0,-22 45 2 16,-2-9-2-16,3 0 0 0,-3-1-2 0,24-35 2 0,-19 24-3 15,-2-2-6-15,4-13-4 0,-3-4-6 0,20-5 19 0,-17 17-29 16,-7-17-15-16,1-5-11 0,23 5 55 0,0 0 0 0</inkml:trace>
  <inkml:trace contextRef="#ctx0" brushRef="#br1" timeOffset="375042.1358">11244 14749 16 0,'0'0'0'16,"0"-8"11"-16,0 8-11 0,0-22 9 15,0 16-3-15,0-11 0 0,0 17 1 0,0 0-7 0,0-5 7 16,0 5 1-16,0-7-1 0,0-2 0 0,0 9-7 0,0-8 7 15,0-11-2-15,4 16 0 0,-4-5 0 0,0 8-5 0,7-17 5 16,-3 15 0-16,-2-6-1 0,5 2 0 0,-7 6-4 0,4-3 4 16,-2-3-1-16,3 4 1 0,-2 0 0 0,-3 2-4 0,3-2 2 15,1 2 3-15,-4 0-3 0,0 0 1 0,0 0-3 0,0 4 3 16,0 0-1-16,0 1 0 0,0 0 1 0,0-5-3 0,0 3 2 16,0-3 0-16,-4 0 0 0,1 0-1 0,3 0-1 0,-8 0 2 31,8 0 0-31,-2 0-1 0,-5 0 1 0,7 0-2 0,-4 0 1 0,-2 0 0 15,-1 0 1-15,1 0-2 0,6 0 0 0,-18 6 1 0,12-2 0 16,-1-1-2-16,-14 4 2 0,21-7-1 0,-7 7 0 0,-16 15 0 0,15-5 1 16,-15 6-1-16,23-23 0 0,-20 20 1 15,-1 7 0-15,1 5-1 0,-2-3 1 0,22-29-1 0,-31 28 1 0,1-1-2 16,1-1 1-16,2-1 0 0,27-25 0 0,-27 27 0 16,0-8 1-16,3 4 0 0,1-1-1 0,23-22 0 0,-24 19 1 15,3-1-1-15,-3-10 0 0,6 16 0 0,18-24 0 0,-25 6 1 16,7 19-1-16,12-22 0 0,-18 19 0 0,24-22 0 0,-2 3 0 15,-6 1 1-15,-13 4-1 0,21-5 0 0,0-3 0 0,-2 6 1 16,-2-6-2-16,-3 0 2 0,7 0-2 0,0 0 1 0,0 0-1 16,0-4 1-16,0 0-1 0,4 3 1 0,-4 1 0 0,3-8 1 15,3 4 0-15,2-2-1 0,-1 1 1 0,-7 5-1 0,6-4 0 16,2-6 1-16,-2 5-1 0,4-5-1 0,-10 10 1 0,6-6-1 16,2-1 1-16,-1-10 0 0,-1 14 0 0,-6 3 0 0,7-9 0 15,10 0 1-15,-9-9-1 0,-3 13 0 0,-5 5 0 0,11-19 0 16,-4 13-1-16,-1-15 1 0,4 16 1 0,-10 5-1 0,8-20 0 15,1 14 1-15,-2-10-1 16,-1 6 0-16,-6 10 0 0,10-17-1 0,8 9 1 0,-12-10 0 16,1 11-1-16,-7 7 1 0,12-19 1 0,-7 16-2 15,2-5 1-15,-1 2 1 0,-6 6-1 0,5-6 0 16,-2-1 0-16,1 0 1 0,-2 6-2 0,-2 1 1 0,0-1 0 16,0 1 0-16,0 0 0 0,-6 0 0 0,6 0 0 0,-8 2 0 15,2-2 0-15,-1 7 0 0,-10-3 1 0,17-4-1 0,-3 4-1 16,-13 4 1-16,9 10 0 0,-14-18-1 0,21 0 1 0,-7 8 0 15,-10 12 1-15,10-15-1 0,-13 12 1 0,20-17-1 0,-7 0-1 16,-12 16 1-16,14-12 1 0,-14 4-3 0,19-8 2 0,-5 19 2 16,-11-19-3-16,9 8 0 0,-16 11 2 0,23-19-1 0,-7 5-1 15,-10 15 1-15,10-15-1 0,-9 2 0 0,16-7 1 0,-5 16 1 16,-1-10-2-16,-14-1 2 0,13 19 0 0,7-24-1 0,-4 4 0 16,2 3 0-16,-6 12 0 0,8-16 0 0,0-3 0 0,-3 7 0 15,3-4 0-15,0 1-1 0,0 2 1 0,0-6 0 0,0 4 0 16,0-4 1-16,3 0-1 0,-3 0 0 0,0-7-1 15,8-1 0-15,-6-10 1 0,2 11 0 16,-4 7 0-16,7-21 0 0,0 1 0 0,-1 2 0 16,1-6 0-16,-7 24 0 0,6-22 0 0,-1 3 1 15,1 2-1-15,1-3 1 0,-7 20-1 0,3-6 0 0,4-19-1 16,0 17 1-16,-5-1 0 0,-2 9 0 0,5-8 0 0,-2 1 1 16,0 2-2-16,1 3 1 0,-4 2 0 0,3 0 0 15,0 0 0-15,-3 0 0 0,0 0 0 0,0 0 0 0,0 7-1 16,0 10 1-16,0-10 0 0,-6 18 0 0,6-25 0 0,-4 16 0 15,1 5 1-15,-5 6-1 0,6-4 0 0,2-23 0 0,-4 27 1 16,-3-4-2-16,7 2 1 0,-3 0-1 0,3-25 1 0,-3 21-1 16,3 7 1-16,0-6 2 0,0 2-1 0,0-24-1 0,0 21-1 15,0-16 1-15,0 12-1 0,0-10 0 0,0-7 1 0,6 5 0 16,-2 1 1-16,3-3-1 0,-5-3 0 0,-2 0 0 0,8 0 0 16,-1-2 0-16,2-3 0 0,-2-1 0 0,-7 6 0 0,20-9 0 15,-16-12 0-15,13 11 0 0,-10-12 0 0,-7 22 0 0,25-9 0 16,-9-12 0-16,-6 16 0 0,11-5 0 0,-21 10 0 0,6-9-1 15,14 3 2-15,-9-2-1 16,8 5 0-16,-19 3 0 0,7-2 1 0,0 0-1 0,10-3-1 16,-11 4 1-16,-6 1 0 0,8 0 0 0,-2 0 1 15,-2-2-1-15,-1 1 0 0,-3 1 0 0,7 0 0 0,-4 0-1 16,1 3 1-16,-4 5 1 0,0-8-1 0,0 3 0 16,0 4 0-16,0 0 0 0,0 0 0 0,0-7 0 0,0 6 1 15,-4 2-1-15,4-3 0 0,-7 3 0 0,7-8 0 0,-3 5 0 16,-4-1 0-16,1 2 0 0,-2-6-1 0,8 0 1 0,-6 0 0 15,2 0 0-15,-2 0 0 0,-1-2 0 0,7 2 0 0,-17-4 1 16,14 3-1-16,-3-5 0 0,-19-4 0 0,25 10 0 0,-3-9 0 16,-18 2 1-16,5-3-1 0,-5-7 0 0,21 17 0 0,-17-8-2 15,0-18 2-15,11 17 0 0,-18-13 0 0,24 22 0 0,-7-10 1 16,-16 3 0-16,19-1-1 0,-2 4 0 0,6 4 0 0,-7-4-1 16,0 2 1-16,0 2 0 15,0 0 1-15,7 0-1 0,-3 0-1 0,-3 0 0 0,1 0 1 0,5 0 0 0,0 0 1 16,0 0-2-16,0 5 1 0,0-5 0 0,0 0 0 15,0 0 0-15,5 4 1 0,-3-1-1 16,-2-3 0-16,4 0 1 0,3 0-2 16,-1-2 0-16,1-2 1 0,-7 4 0 0,11-9 0 0,-11 9 0 0,10-20 0 15,-4 13 1-15,11-18-1 0,-17 25 0 0,7-17 0 0,-7 17 0 0,10-10 0 16,1-9 1-16,5 16-2 0,-16 3 1 0,3-8-1 16,8 2 1-16,-3 5-1 0,-3 1 2 0,-5 0-1 0,7 0 1 0,-7 0-1 0,0 4 0 15,4-1-1-15,-2 5 1 0,-2-8 0 0,0 6 0 0,0-6 0 0,0 16 1 16,0-10 0-16,-6 1-1 0,2 13 0 0,4-20 0 0,0 6 0 15,0 2-1-15,-3 8 1 0,3-12-1 0,0-4 1 0,0 8-1 16,0-1 2-16,0-1 0 0,0 0-1 0,0-6 0 0,0 8-1 16,0-5-1-16,0 3-3 0,3-3-1 0,-3-3 6 0,4 4-11 15,16-4-3-15,-16 0-4 0,13 0-5 0,-17 0 23 0,10-1-27 16,11-5-4-16,-14-18 7 0,19 3-3 0,-26 21 27 0,0 0 0 0</inkml:trace>
  <inkml:trace contextRef="#ctx0" brushRef="#br1" timeOffset="375426.6616">11584 14239 43 0,'0'0'0'15,"0"-1"26"-15,3 1-11 0,-3 0-15 0,6 0 8 16,1 0-2-16,-4-5 1 0,4 3 0 0,-7 2-7 0,17-6 7 16,-10-2 0-16,13 0-1 0,1-1-2 0,-21 9-4 0,16-9 4 15,2 1 0-15,1 1-1 0,2 1 0 0,-21 6-3 0,27-7 2 16,2-2 0-16,-3 4 0 0,4-14-1 0,-30 19-1 0,31-8 1 15,-4 0-1-15,3-10 0 0,-2 13 1 16,-28 5-1-16,24-22 1 0,2 15 0 0,-2-17-1 16,-7 16 0-16,-17 8 0 0,16-18 0 15,-8 14 0-15,12-3 0 0,-14-3-2 0,-6 10 2 0,7-4-4 16,-7 1-2-16,4 3-4 0,-1 0-3 0,-3 0 13 0,4 3-19 16,-4 18-6-16,0-17-5 0,-7 2 7 0,7-6 23 0,-6 20-28 0,6-20 28 0</inkml:trace>
  <inkml:trace contextRef="#ctx0" brushRef="#br1" timeOffset="375657.0521">11926 14136 61 0,'0'0'0'0,"0"18"25"0,0-18-25 0,0 18 11 16,0 1-4-16,0 7-1 0,0-2 0 0,0-24-6 0,3 22 5 15,3 2 2-15,1 7-2 0,0-4 0 0,-7-27-5 0,8 31 4 31,-2 0-1-31,1 3-1 0,0-2-1 0,-7-32-1 0,6 34 2 0,1-3-1 0,-1-2-1 0,-1-7 0 0,-5-22 0 0,2 18 0 16,2-11 0 0,-4 15-1-16,3-22-3 0,-3 0 4 0,0 5-10 0,0-5-3 15,0 0-7-15,0-4-7 0,0 4 27 0,0-17-28 0,-7-6 5 0,0 3-1 16,7 20 24-16</inkml:trace>
  <inkml:trace contextRef="#ctx0" brushRef="#br1" timeOffset="376008.1628">11563 15034 33 0,'0'0'0'0,"0"-7"20"0,0 0-7 16,6-11-5-16,4 11-1 0,-10 7-7 0,21-8 8 0,-4 0 0 0,3-10 1 16,4 14-1-16,-24 4-8 0,24-17 7 0,4 7-1 15,5-15-2-15,-3 3-1 0,-30 22-3 0,37-24 4 16,0 2-1-16,1 1-1 0,0 0 1 0,-38 21-3 0,37-19 1 16,-4-3 0-16,4-2 0 0,-2-2 0 0,-35 26-1 0,31-24 1 15,-1 0-1-15,-4 1 1 0,3 4-1 0,-29 19 0 0,19-21 0 16,2 3 1-16,-5-2-2 0,-9 12 0 0,-7 8 1 0,20-18-3 15,-16 18-2-15,2-3-1 0,2 3-2 0,-8 0 8 0,3 0-10 16,0 8-3-16,4 9-2 0,-7-11-3 0,0-6 18 0,3 26-21 16,-3-5 1-16,0-15 5 0,-3 25-2 0,3-31 17 0,0 0 0 0</inkml:trace>
  <inkml:trace contextRef="#ctx0" brushRef="#br1" timeOffset="376490.2036">11736 15269 24 0,'0'0'0'0,"0"6"11"0,0-6-11 0,-4 4 10 15,4 1-3-15,0 2 0 0,0-7 1 0,0 0-8 0,0 0 8 16,0 0 1-16,0-8-1 0,0 0-1 0,0 8-7 0,0-19 5 15,0 13-1-15,7-3-1 0,0-11 0 0,-7 20-3 0,10-5 3 16,8-14 0-16,-12 12 0 0,19 0 0 0,-25 7-3 0,5-8 3 16,20 5-1-16,-19 1-2 0,14 2 0 0,-20 0 0 0,7 5 1 15,10 2-1-15,-10 21 0 0,-1-9 1 0,-6-19-1 0,4 27 1 16,-1 1-1-16,-3-1 1 0,0 6-1 0,0-33 0 0,-7 26 0 16,5 1 1-16,-6 0 0 0,-12-7 0 0,20-20-1 0,-7 24 0 15,-17-17 1-15,7 12-1 0,10-19 0 16,7 0 0-16,-24 4 0 0,18-4 1 0,-21 0-2 0,20-6 0 15,7 6 1-15,-17-22-1 0,10 2-1 16,4 2 1-16,0 1 1 0,3 17 0 0,0-20-1 0,0 12 1 16,0-10-1-16,0 10 1 0,0 8 0 0,6-17 0 0,1 10 0 15,0 2 0-15,10 1 0 0,-17 4 0 0,6-5 0 16,2 2 0-16,11 2 1 0,-11 1-2 0,-8 0 1 0,16 0 1 16,-9 4-2-16,14 1 2 0,-15 1-1 0,-6-6 0 0,19 20 0 15,-14-15 1-15,12 12-1 0,-13-11 0 0,-4-6 0 0,6 5 0 16,15 3-2-16,-18-3-1 0,4 0-3 0,-7-5 6 0,6 0-10 15,12 0-5-15,-12 0-4 0,5 0-2 0,-11 0 21 0,17-5-21 16,-11-19 5-16,21 20-3 0,-27 4 19 0</inkml:trace>
  <inkml:trace contextRef="#ctx0" brushRef="#br1" timeOffset="377238.8802">12142 15199 18 0,'0'0'0'0,"-6"-6"10"16,6 6-10-16,-7-7 10 0,3 2 1 0,-3-1 1 0,4 6-1 0,3 0-11 0,-3 20 10 31,3-14-2-31,0 21-1 0,0-7-1 0,0-20-6 0,0 6 5 0,0 23 0 0,3-21 0 0,5 12-1 0,-8-20-4 0,16 6 5 16,-10 11-2-1,18-14 1-15,-7 5-2 0,-17-8-2 0,20 6 2 16,1 0 0-16,-14-6-1 0,20 0 1 0,-27 0-2 0,10 0 1 16,14 0 0-16,-14-3 0 0,10-4 1 0,-20 7-2 0,7-17 1 15,17 7-1-15,-18-12 1 0,1 3-1 0,-7 19 0 0,7-23 1 16,-2 4 1-16,-5-6-1 0,0 0-1 0,0 25 0 0,0-21 1 15,-5-1-1-15,-15-3 0 0,14 6 1 0,6 19-1 0,-22-21-1 16,16 4 1-16,-18 9 0 0,17-9 1 0,7 17-1 0,-24-3 1 16,18 3 0-16,-15 0 0 0,15 4-1 0,6-4 0 0,-7 9 0 15,-14 10 0-15,18-12 0 0,-3 15 0 0,6-22 0 0,-18 22 1 16,15-3 0-16,-4-11-1 0,1 18 1 0,6-26-1 0,-3 5-1 16,3 17 2-16,-5-18-1 0,-1 3-1 0,6-7 1 15,0 20 1-15,0-20-2 0,0 8 2 0,0-6-1 0,0-2 0 16,0 0 0-16,0 5 1 0,0 0-1 15,0-1 1-15,0-4-1 0,0 0 0 0,0 0 0 16,0 0 0-16,0 0 0 0,0 0 0 0,0 4 1 0,0 2-1 16,0-6 1-16,0 3-1 0,0-3 0 0,0 0 1 15,0 4 0-15,0-4-1 0,0 6 1 0,0-6-1 0,0 0 1 16,0 0-1-16,-4 4 1 0,4-4 0 0,0 0-1 0,0 0 0 16,0 4 1-16,0-4-1 0,0 5 0 0,0-5 0 0,0 0 1 15,0 0-1-15,0 3 1 0,0-3-1 0,0 0 0 0,4 5 0 16,-4-5 1-16,4 6-1 0,-4-3 0 0,0-3 0 0,2 0-1 15,-2 0 1-15,0 0 1 0,5 0-1 0,-5 0 0 0,3 4 0 16,-3-4 1-16,3 6-1 0,0-6 0 0,-3 0 0 0,0 0 0 16,0 0 0-16,0 0 0 0,0 0 0 0,0 0 0 0,0 0 1 15,0 0-1-15,0-4 0 0,0 4 0 0,0 0 0 16,-6-2 0-16,6 1 0 0,-3-2 1 0,3 3-1 0,0 0-1 16,0 0 1-16,0 0 0 0,0 0 1 0,0 0-2 15,0 0 1-15,0 0-1 0,0 0 3 0,0 0-5 16,0 0 4-16,0 0-2 0,0 0 4 15,0 0-6-15,0 0 2 16,0 0 0-16,-5 0 0 0,5 0 1 0,0 0 0 0,0 0-1 16,0 0 1-16,0 0-1 0,0 0 1 0,-6 0-1 15,6 0 1-15,-4 0-1 0,4 0 1 0,0 0 0 0,0 0-1 16,0 0 1-16,-3 0 0 0,3 0 0 0,0 0 0 0,0 0 0 16,0 3-1-16,-6 0 1 0,6-3-1 0,0 0 1 0,0 6 0 15,0-3 0-15,-4 2 1 0,4 0-3 0,0-5 2 0,-3 4-1 0,3-4 1 0,0 3-3 16,0 4-2-16,-4-7-1 0,4 0 6 0,-7 3-10 0,7-3 10 0,0 0-12 15,-3 7-5-15,0 0-8 0,3-7 25 0,-7 8-32 0,7-8 32 0,-24 0-30 16,21 0 6-16,3 0 24 0</inkml:trace>
  <inkml:trace contextRef="#ctx0" brushRef="#br1" timeOffset="379322.9941">17126 16477 20 0,'0'0'0'15,"0"-6"12"-15,0-3 0 0,0-12-2 0,0 19 0 16,0 2-10-16,0-3 8 0,0 0 1 16,0 1-2-16,0-1-1 0,0 3-6 0,0 0 6 15,3-2-1-15,1 2 0 0,-4 0 0 0,0 0-5 0,7 0 5 16,-3 0 0-16,-1 0 1 0,3 5-2 0,-6-5-4 0,7 6 5 16,-4 11-1-16,2-9-1 0,1 11 1 0,-6-19-4 0,3 0 2 15,1 19 1-15,-1-19 0 0,0 17-1 0,-3-17-2 0,3 3 2 16,5 5 0-16,-5 12-1 0,1-14 0 0,-4-6-1 0,6 5 2 15,1 12-2-15,-1-10 1 0,2 13 0 0,-8-20-1 0,6 5 1 16,1 2 0-16,3 11-1 0,-3-12 1 0,-7-6-1 0,10 22 0 16,7-2 0-16,-10 3 1 0,0-4 0 0,-7-19-1 0,17 22 0 15,-10-5 1-15,2-9 0 0,12 23 0 0,-21-31-1 0,7 24 1 16,10-4-1-16,-10 4 0 0,9 2 1 0,-16-26-1 0,11 22 0 16,12-1 1-16,-16-14 0 0,16 14 0 0,-23-21-1 0,21 8 0 15,-4 15 0-15,0-16-1 0,0 8 1 0,-17-15 0 16,20 7 0-16,-3 10 0 15,4-13 1-15,-5 1-2 0,-16-5 1 0,17 6 0 0,3 10 1 16,-3-9-1-16,4-1 0 0,-21-6 0 0,17 19 0 0,3-19 0 16,4 17 1-16,-4-13-2 0,-20-4 1 0,17 8 0 15,-7-3 0-15,11 3 0 0,-15-4 0 0,-6-4 0 0,21 20 0 16,-15-20 0-16,4 23 0 0,-2-23 0 0,-8 0 0 0,19 0 0 16,-15 20 0-16,3-20 1 0,0 5-1 0,-7-5 0 0,6 24 1 15,-2-24-2-15,-1 0 1 0,0 0 1 0,-3 0-1 0,5 0-1 16,-2 0 2-16,0 0-1 0,0 0 0 0,-3 0 0 0,4 2 0 15,-1 5 0-15,0-7 0 0,-3 0 0 0,0 0 0 0,3 3 1 16,1-3-1-16,-4 0 0 0,4 0 0 0,-4 0 0 0,3 0 0 16,1 0 0-16,-1 0 0 0,0 0 1 0,-3 0-1 0,0 0 0 15,3-3 0-15,1-2 0 0,-4 3-1 0,0 2 1 0,3-2 0 16,0 2 1-16,-3-3 0 0,5 1-1 0,-5 2 0 0,3-8 0 16,-3 4 0-16,3-16 0 0,0 11-1 15,-3 9 1-15,0-5 0 0,4-12-1 0,-1 17 2 0,-3-7-1 0,0 7 0 16,3-21 0-16,-3 18 1 0,0-18-2 0,0 20 1 15,0 1 0-15,0-8 0 0,0 2 0 16,0-1 1-16,0 3-1 0,0 4 0 0,0-5-1 16,0-3 2-16,0 5-1 0,-3 0-1 0,3 3 1 0,0-5 0 15,-7 3 1-15,7-1-1 0,-3-1 0 0,3 4 0 0,-3-5 0 16,3 1 0-16,-8 2 0 0,5 0 1 0,3 2-1 0,-3-5 0 16,-4-1 0-16,4-2-1 0,3 3 1 0,0 5 0 0,-3-9 0 15,-4 4 0-15,3-3 1 0,0 6-1 0,4 2 0 0,-3-7 0 16,-3 1 0-16,6 1 0 0,-4-3 0 0,1 6 0 0,3 2 0 0,0-2 0 15,0 1 0-15,0 1 0 0,0 0 0 0,0 0 0 16,3 0 0-16,4 0 0 0,-1 3 0 0,2 1 1 0,-8-4-1 0,7 6 0 16,-1-1 1-16,15 3-1 0,-21-8 0 0,6 5 0 15,1 15-1-15,14-20 1 0,-15 4 0 0,-6-4 0 0,17 5-1 16,-7 3 2-16,11 11-1 0,-14-14 0 0,-7-5 0 0,23 7 1 0,-23-7-1 0,7 22 0 16,9-18-1-16,-8 18 2 0,-1-19-1 0,-7-3 0 0,9 5 0 15,-2 16 0-15,0-21-1 0,-7 0 1 16,7 20 1-16,-7-20-1 0,3 7 0 0,1 0 0 0,-4 13 0 0,0-25 0 15,0 5 0-15,0 0 0 0,0 0 0 16,-4 7 0-16,4-7 0 0,-3 4 1 0,-4 14-1 16,0-18-1-16,0 0 1 0,7 0 0 0,-20 4 0 15,16-4 0-15,-15 8 0 0,11-3 1 0,8-5-1 0,-19 2-1 16,12 6 2-16,-20-4-1 0,19 13 0 0,8-17 0 0,-23 6 1 16,16 0-1-16,-16 19 1 0,15-21 0 0,8-4-1 0,-19 5 0 15,12 12 1-15,-10-17-1 0,10 6 1 0,7-6-1 0,-6 7 0 16,-2-3 0-16,1 3 0 0,4-4 0 0,3-3 0 0,0 0 0 15,0 4 0-15,0-4 0 0,0 0 0 0,0 0 0 0,0 0 0 16,0 0 1-16,3 0-1 0,-3-2 1 0,0 2-1 0,7-10 0 16,-4 2-1-16,2-14 1 0,-2 4 0 0,-3 18 0 0,3-19-1 15,-3 12 1-15,3-28 0 0,-3 5-1 0,0 30 1 0,0-25 0 16,0-7 0-16,0 11 0 0,0 4 1 0,0 17-1 0,0-21-1 16,0 4 1-16,0 11 0 0,0-1-1 0,0 7 1 0,0-7 0 15,0-2-1-15,0 3 1 0,0 3-1 0,0 3 1 16,4 0 0-16,-4 5-1 0,3 1 2 15,0 1-2-15,-3-7 1 0,3 17 1 0,1-10-1 16,3 17 0-16,-3-17 0 0,-4-7 0 0,6 22 0 0,1-15 0 16,4 24 1-16,-2-4-1 0,-9-27 0 0,7 26 0 15,3 2 0-15,7-21-1 0,-10 12 2 0,-7-19-1 0,6 3 0 16,5 6-1-16,-4-4 2 0,-1 0-1 0,-6-5 0 0,7 0 0 16,0 0 1-16,0 0-2 0,-4-2 1 0,-3 2 0 0,7-8-1 15,-7-8 1-15,3-1-1 0,0 9 1 0,-3 8 0 0,0-31 0 16,0 2 0-16,0 5-1 0,0-1 1 0,0 25 0 0,0-4-1 15,0-4 2-15,0-1-1 0,0 5 0 0,0 4 0 0,0-4 0 16,0 4-1-16,0 0 2 0,0 0-2 0,0 0 1 0,0 4 1 16,4 24 0-16,0-25-2 0,-4 28 2 0,0-31-1 0,3 19-1 15,0-15 1-15,-3 22 0 0,0-20-1 0,0-6 1 0,4 5 0 16,-4 17 0-16,0-17 0 0,0 12-1 0,0-17 1 0,0 0-4 16,0 6-4-16,0-3-5 0,0 2-7 0,0-5 20 0,3 0-29 15,-3 0-14-15,30 8-14 0,-30-8 57 0</inkml:trace>
  <inkml:trace contextRef="#ctx0" brushRef="#br1" timeOffset="379968.3642">18705 16987 21 0,'0'0'0'0,"3"0"11"0,-3 0-11 0,4 0 11 16,-4 4 0-16,4-4 1 0,-4 0 1 0,0 0-13 0,0 0 12 15,0 0-3-15,3 0 0 0,1 0-1 0,-4 0-8 0,0 0 8 16,6-1 0-16,1-2-2 0,-1 0-1 0,-6 3-5 0,21-4 7 16,-15 2-1-16,2 2-2 0,8 0 2 0,-16 0-6 15,7 0 3-15,17-2 0 0,-14 2 0 0,14 0 0 0,-24 0-3 16,20 0 2-16,1 0-1 0,-1 4-2 15,4 3 0-15,-24-7 1 0,23 4 2 0,1 2 0 16,-1-2 1-16,1-4-1 0,-24 0-2 0,27 3 0 16,-3-3 1-16,0 0-1 0,-1 0 0 0,-23 0 0 0,24 0 1 15,-4 0-1-15,5 0 1 0,-9 0-2 0,-16 0 1 0,11 0 0 16,9 0 0-16,-17 0 0 0,5 0 0 0,-8 0 0 0,6 0 0 16,1 0-1-16,-4 0 0 0,-3 0-2 0,0 0 3 0,0 0-3 15,0 0-2-15,0-3-3 0,-3 1-2 0,3 2 10 0,-7 0-14 16,1 0-3-16,-2 0-6 0,1 0-7 0,7 0 30 0,-20 0-32 15,20 5-2-15,0-5 34 0</inkml:trace>
  <inkml:trace contextRef="#ctx0" brushRef="#br1" timeOffset="380210.558">19000 16993 37 0,'0'0'0'0,"0"8"28"31,0 19-9-31,0-5-9 0,0 0-2 0,0-22-8 0,0 2 8 0,0 20 0 0,0-18 0 0,0 16-1 0,0-20-7 0,0 17 3 32,0 9 2-32,-6 1-1 0,6-2 0 0,0-25-4 0,0 26 7 15,0-9-4-15,0 0 0 0,0 7 0 0,0-24-3 0,0 5 2 16,0 20-1-16,0-6-1 0,0-2 1 0,0-17-1 0,0 17 0 16,0-9 1-16,0 10 0 0,0-18-4 0,0 0 3 0,3 8-3 15,-3-1-3-15,0-3-3 0,3 1-2 0,-3-5 11 0,0 0-14 16,0-2-5-16,4-1-8 0,-4-4-5 0,0 7 32 0,6-2-36 0,-6 2 36 0</inkml:trace>
  <inkml:trace contextRef="#ctx0" brushRef="#br1" timeOffset="380586.621">18686 17733 68 0,'0'0'0'15,"0"-8"21"-15,6-13-11 0,1 15-3 0,-7 6-7 0,6-9 7 16,15 5 0-16,-5-2 2 0,5 1-2 0,-21 5-7 0,24-4 7 15,0-4-2-15,-1 6 0 0,7-1-2 0,-30 3-3 0,27-9 2 16,4 4 0-16,-4-5-1 0,4 7 1 0,-31 3-2 0,30-8 1 16,-3 2 1-16,4-1-1 0,-4-3 0 0,-27 10-1 0,27-6 1 15,0-1-1-15,-3 5 0 0,-1 0 0 0,-23 2 0 0,24 0 0 16,-4 0 0-16,-3 0 0 0,4 0 0 0,-21 0 0 16,10 0-2-16,10 0 1 0,-13 4-1 0,14 1-3 0,-21-5 5 15,6 4-7-15,1 3-5 0,0 0-5 0,-3 10-5 16,-4-17 22-16,3 0-29 0,-3 0 1 0,0 5-3 0,0-5 31 0</inkml:trace>
  <inkml:trace contextRef="#ctx0" brushRef="#br1" timeOffset="381144.9741">18702 18030 31 0,'0'0'0'0,"0"-18"12"0,0 12-3 0,0-12-2 0,0 18-7 16,3-4 6-16,-3 0 1 0,0-3 0 0,3 3 0 0,-3 4-7 0,4-7 8 15,0 5-2-15,3-1 0 16,-1-1-1-16,-6 4-5 0,7-5 4 0,-1 2-1 0,15 3 0 15,-15 0-1-15,-6 0-2 0,18 4 2 0,-12 16 1 16,4-16-1-16,8 17-1 0,-18-21-1 0,6 5 2 0,1 16 0 16,4-1 0-16,-5 0 0 0,-6-20-2 0,3 28 3 15,1-4 0-15,-4 8-1 0,0 6 1 0,0-18-1 0,0-20-2 0,-7 29 2 16,1-3-1-16,-12-6 0 0,18-20-1 0,-3 20 0 16,-14-17 1-16,10 5 0 0,-13-5-1 0,20-3 0 0,-7 7 1 0,7-7-1 0,-23 2 1 15,2-2-1-15,15-7 0 0,6 7 0 0,-21-19 1 0,21 19-1 0,-3-7 0 16,-4-15 0-16,1 14 0 0,-2-14 0 0,8 22 0 0,-3-19-1 15,3 14 1-15,0-21 0 0,0 26 0 0,3-9 0 0,-3 9 0 0,0-17 1 16,8 14-1-16,-5-5 0 0,0 1 0 0,-3 7 0 0,7-5 0 16,-1-1 0-16,-3-1 0 0,-3 7 0 0,4-2-1 0,-4 2 1 0,7-6 0 15,0 3-1-15,-1 3 2 0,-6 0-1 0,10 0 1 0,-10 0-1 16,8 5 0-16,2 14 2 0,7-14-3 0,-14 23 2 0,-3-28-1 16,7 5 0-16,3 20 0 0,0-20 1 0,-3 19 0 0,-7-24-1 15,7 3 0-15,2 5 1 0,-1 11-1 0,-1-19 1 0,-7 0-1 16,9 0 0-16,1 7 1 15,-2-2-1-15,-2-2 0 0,-6-3 0 0,7 0-1 0,3 0-1 16,-3 0-1-16,13 0-4 0,-20 0 7 0,7-1-11 16,13-1-4-16,-13-6-7 0,13 0-3 0,-20 8 25 0,7-9-26 15,10-12 4-15,-10 13 8 0,23 3-5 0,-30 5 19 0,0 0 0 0</inkml:trace>
  <inkml:trace contextRef="#ctx0" brushRef="#br1" timeOffset="381497.6279">19102 18020 15 0,'0'0'0'16,"-4"-4"7"-16,1 3 1 0,-4-2 3 0,1 3 0 0,6 0-11 0,-4 0 12 16,4 4 1-16,-7 3-2 0,7-5 0 0,0-2-11 0,-3 5 8 15,3 0 0-15,0 0-1 0,0 15-2 0,0-20-5 0,0 4 6 16,0 20-1-16,0-18-1 0,0 2 0 0,0-8-4 0,3 19 3 16,0-16 0-1,5 5-1-15,-2 12 0 0,-6-20-2 0,7 7 1 0,0-1 1 0,13 19-1 0,-13-25 0 0,-7 0-1 0,6 5 1 16,15-1 0-16,-18-4 0 0,17 3 1 0,-20-3-2 15,7 0 1-15,14 0 0 16,-14 0-1-16,-4 0 1 0,-3 0-1 0,10-7 0 0,-3-14 1 16,-1 12 0-16,1-17 0 0,-7 26-1 0,7-7 0 15,-4-23 0-15,-3 11 0 0,0 2 0 0,0 17 0 0,0-19 1 16,0 12-1-16,0-18 0 0,-3 7 1 0,3 18-1 0,-7-9 0 16,-9-19 0-16,8 23 0 0,2-14 1 0,6 19-1 0,-16-5 1 15,8 3 0-15,-12 0 0 0,16-2 0 0,4 4-1 0,-16 0 0 16,12 0 0-16,-2 8 0 0,-15 9 0 0,21-17 0 0,-3 0-1 15,-4 19-1-15,0-19-3 0,0 6-3 0,7-6 8 0,-3 24-13 16,0-20-7-16,3 3-7 0,0-3-8 0,0-4 35 0,0 0-31 16,0-6-2-16,0 6 33 0</inkml:trace>
  <inkml:trace contextRef="#ctx0" brushRef="#br1" timeOffset="381929.3961">19823 17348 48 0,'0'0'0'0,"0"0"32"0,0 0-18 0,0 0-14 0,4 0 5 16,-1 0-2-16,4 0 1 0,0 3 0 0,-7-3-4 0,17 0 6 15,-11 4-1-15,15 3-1 0,-10-7-1 16,-11 0-3-16,22 0 2 0,-1 3 1 0,-3-3-1 0,1 4 0 0,-19-4-2 15,18 5 2-15,1-5-1 16,-11 3 0-16,15 2 0 0,-23-5-1 0,7 0 1 0,13 0 0 16,-12 0-1-16,0 0 0 0,-8 0 0 0,8 0 1 15,-2 0-1-15,-2 0 0 0,0 0-1 0,-4 0 1 0,0 0-3 16,0 0-2-16,0 0-4 0,0 0-4 0,0 0 13 0,-4-5-17 16,0-2-6-16,1 2-3 0,-16-18 5 0,19 23 21 0,0-6-26 0,0 6 26 0</inkml:trace>
  <inkml:trace contextRef="#ctx0" brushRef="#br1" timeOffset="382117.8914">19932 17031 64 0,'0'0'0'0,"0"6"28"0,-4 0-16 0,4-6-12 0,-3 22 7 16,-4-15-2-16,7 14 2 15,0-16-1-15,0-5-6 0,0 25 4 0,0 4 0 0,3 5-1 0,1-2-2 0,-4-32-1 0,7 38 2 16,-7-6-2-16,6 1 0 0,-2-3 0 0,-4-30 0 0,7 33-2 31,-1-3-6-31,5-7-7 0,5 0-15 0,-16-23 30 0,0 7-36 0,8-1-8 0,-8-6 44 0</inkml:trace>
  <inkml:trace contextRef="#ctx0" brushRef="#br1" timeOffset="382471.4697">20362 17050 83 0,'0'0'0'31,"0"-5"24"-31,0-1-19 0,4-14-3 0,-4 20-2 0,3-7 0 0,4-15 2 0,-1 2-1 0,2-1 1 0,-8 21-2 0,6-22 2 16,1-5-1-16,-2-2 0 0,4 3 0 0,-9 26-1 0,6-23 0 15,-2 0 1-15,2 1 0 0,-6 15 0 0,0 7-1 0,7-22 2 16,-4 16-1-16,1 2 0 15,0 2 0-15,-4 2-1 0,3 0 2 16,-3 6-1-16,6-6 1 0,-6 20 0 0,0-20-2 0,4 0 2 0,-1 17 1 16,-3 1-1-16,2-14 0 0,-2-4-2 0,5 22 2 15,-5-15 0-15,4 17 0 0,-1-3 0 0,-3-21-2 0,3 20 2 16,1-2-1-16,-1 3-1 0,4-2 1 0,-7-19-1 0,6 8 0 16,-2 22 1-16,0-9 0 0,-1-3-2 0,-3-18 1 0,3 17-1 15,4-10-1-15,-4 13-5 0,-1-12-1 0,-2-8 8 0,9 20-13 16,-9-14-3-16,6-1-4 0,-2 2-5 0,-4-7 25 0,0 0-26 15,3 0 6-15,0 0-2 0,-3 0 22 0</inkml:trace>
  <inkml:trace contextRef="#ctx0" brushRef="#br1" timeOffset="382844.4708">20372 17479 78 0,'0'0'0'15,"0"0"25"-15,0 0-14 0,0 0-11 0,0-1 7 16,4-2 0-16,2 1-5 0,12-2 6 0,-18 4-8 0,6-2 7 15,15-1-7-15,-11 1 4 0,13 0-5 0,-23 2 1 0,21-4-2 16,-4-1 5-16,3 1-1 0,-3-6-1 0,-17 10-1 0,20-5 1 16,0-4 0-16,2 4 0 0,-6-5 0 0,-16 10-1 0,21-18 1 15,-5 10-1-15,-5 3 0 0,8-3 1 0,-19 8-1 0,11-2 0 16,6 0 0-16,-11 2 0 0,2 0 0 0,-8 0 0 0,5 0-1 16,3 0-1-16,-2 0-2 0,-6 0-1 0,0 0 5 0,4 0-8 15,0 0-2-15,-4 0-3 0,0 4-4 0,0-4 17 0,0 5-21 16,0-2-3-16,0-3 2 0,-8 0 6 0,8 0 16 15,-3 5-15-15,3-5 15 0</inkml:trace>
  <inkml:trace contextRef="#ctx0" brushRef="#br1" timeOffset="383377.753">20586 17624 50 0,'0'0'0'0,"0"0"30"15,-7 0-10-15,1 7-11 0,-12-2-3 0,18-5-6 0,-6 21 5 16,2-16 2-16,-16 14-2 0,16-13 0 0,4-6-5 0,-6 17 4 16,-1-10-2-16,-10 10-1 15,10-12 0-15,7-5-1 0,-3 7 1 0,-18-1-1 0,18 2 0 0,-14-3 1 0,17-5-1 0,-7 6 0 16,-9-6 0-16,7 0-1 0,-9 4 1 0,18-4 0 0,-4 0 1 16,-4 0-2-16,2 3 3 0,3 6-1 0,3-9-1 15,-7 5 1-15,7 3 0 0,0 9-1 0,0-17 1 0,0 0-1 0,0 7 1 16,0-1 1-16,0 11 0 15,0-17 0-15,0 0-2 0,4 8 1 0,-1 11 0 16,4-14 0-16,3 12 0 0,-10-17-1 0,20 0 1 16,-13 4 0-16,10-4 1 0,-10 5-2 0,-7-5 0 0,20 0 0 15,-13 0 1-15,13 0-1 0,-13-3 0 0,-7 3 0 0,21-2 0 16,-15 2 1-16,15 0-1 0,-15 0 0 0,-6 0 0 0,17-2 1 16,-10-2-1-16,13-1 0 0,-12 3 0 0,-8 2 0 0,6-4 0 15,10 2-1-15,-16-5 0 0,7 0 0 0,-7 7 1 0,4-3-2 16,0-16 1-16,-4 16-1 0,2-18 1 0,-2 21 1 0,0-6-2 0,0 6 2 0,0-21-2 15,0 3 0-15,0 9 0 0,0 2 0 0,0 7 2 0,0-8 0 16,0 8-1-16,0 0 2 0,-2 8-1 0,2-8 0 0,0 20 2 16,-8-13-2-16,8 17 1 0,0-3 0 0,0-21-1 0,0 23 1 15,0 5 1-15,0-1 0 0,0-4 0 0,0-23-2 0,0 28 2 16,0 1 1-16,4-5-2 0,-4 3 2 0,0-27-3 0,4 21 2 16,-4-13 1-16,0 19-2 0,2-21 0 0,-2-6-1 0,0 18 2 15,4-14-1-15,-4 1 1 0,0 3-1 0,0-8-1 16,0 17 0-16,0-10 1 0,0-2 0 15,3 3-2-15,-3-8 1 0,4 22-1 0,-4-14-2 16,3-3-8-16,5 17-9 0,-8-22 20 0,6 4-37 16,-4-4-11-16,-2 18-6 0,0-18 54 0,0 0 0 0</inkml:trace>
  <inkml:trace contextRef="#ctx0" brushRef="#br1" timeOffset="406895.5282">31787 7145 6 0,'0'0'0'0,"-6"0"3"0,2 0-2 0,1 4 1 15,-3-4-2-15,6 0 0 0,-5 4-1 0,1-4 2 16,2 5 0-16,-6-5 4 0,8 0-5 0,-3 0 6 16,0 5 2-16,3-5-1 0,-7 2 1 0,7-2-8 0,0 6 7 15,0-2-1-15,0-1 0 0,0-3-1 0,0 0-5 0,0 7 4 16,-4-7 0-16,4 0-1 0,-3 5 0 0,3-5-3 0,0 0 2 15,-6 2 1-15,6-2-1 0,-3 0 1 0,3 0-3 0,0 0 2 16,-4 0 0-16,-2 6 1 0,2-1-1 0,4-5-2 0,-4 3 2 16,-2 2 0-16,-2 2 0 0,5-1-1 0,3-6-1 0,-5 7 0 15,-4 0 1-15,4 0-1 0,-3 13 0 0,8-20 0 0,-6 3 1 16,-11 15-1-16,14-11 0 0,-5 13 0 0,8-20 0 0,-5 8 0 16,-4 11 0-16,4-12 1 0,-3 17-1 0,8-24 0 0,-3 6 0 15,-3 20 0-15,2-9 0 0,0 0 0 0,4-17 0 0,-6 8 1 16,3 15-1-16,3-17 0 0,-4 18 1 0,4-24-1 0,0 8-1 15,-4 10 1-15,4-13 0 0,0 14 0 0,0-19 0 0,0 5 0 16,0 12 1-16,0-12-1 0,0-1 0 16,0-4 0-16,0 3 0 0,0 4 0 0,0-4 1 0,0-3-1 15,0 0 0-15,0 0 1 0,0 0 0 16,0 0 0-16,0 0 1 0,0 0-2 0,0-3 2 16,0-4 0-16,0 0 0 0,0-12 1 0,0 19-3 0,0-8 1 15,0-13 2-15,0 15-1 0,4-20-1 0,-4 26-1 0,4-17 3 16,-4-3-3-16,3 2 1 0,-1-5 0 0,-2 23-1 0,4-17 0 15,4-6 1-15,-5 7-1 0,0 5 1 0,-3 11-1 0,3-23 1 16,5 17-1-16,-6-4 0 0,5 2 1 0,-7 8-1 0,5-8 0 16,-2 6 1-16,-3 1-1 0,0 1 1 0,0 0-1 0,0 0 1 15,0 16-1-15,0-11 1 0,0 16-1 0,0-21 0 0,0 6 0 16,0 20 1-16,0-4-1 0,0-2 1 0,0-20-1 0,0 24 0 16,-3-3 0-16,-2 0 0 0,-2 0 0 0,7-21 0 0,-2 19 1 15,2 0-2-15,-8-2 1 0,5-11 0 0,3-6 0 0,-6 21 0 16,2-16 1-16,-4 3-1 0,6 10 0 0,2-18 0 15,0 6 0-15,0-6 0 0,0 2 0 0,0-2 0 0,-3 0 1 16,-5 0-1-16,8-8 1 16,0 3 0-16,0 5-1 0,0-21 1 0,-2 16 0 0,2-16 0 15,-3 5 1-15,3 16-2 0,0-19 1 16,0-7 0-16,0-1-1 0,0-4-1 0,0 31 1 0,3-34-1 16,3 0 1-16,-2 0 0 0,-1 2 1 0,-3 32-1 0,6-32 1 15,2 4-1-15,-2 3 0 0,1 5 0 0,-7 20 0 0,6-8 0 16,1 1 0-16,1 1 0 0,-3 6 1 0,-5 0-1 0,0 0 0 15,0 8 0-15,5 13 0 0,-5 0 0 0,0-21 0 0,0 26 0 16,0 0 0-16,-5 6 0 0,0-3-1 0,5-29 1 0,-8 29-1 16,1-3 0-16,1 1 1 0,-1-2 1 0,7-25-1 0,-6 27 0 15,2-3 1-15,0-6-1 0,-2 1-1 0,6-19 1 0,-3 5 0 16,-1 19 0-16,0-20 0 0,4 2 0 0,0-6 0 0,-5 3-1 16,5-3 1-16,0 0-1 0,0 0 1 0,0 0 0 0,0-3 0 15,0-7-1-15,3-6 1 0,-1-5 1 0,-2 21-1 0,8-19 0 16,-5-4 1-16,-3-4 0 0,2 1-1 0,-2 26 0 15,4-32 0-15,-4 1 0 0,4-1 0 0,0 6 0 0,-4 26 0 16,0-25 1-16,6 4-1 0,-6 14 0 0,3-1 0 0,-3 8 0 16,0-5 1-16,0 3-1 0,0 2 1 0,4 0 0 15,-4 0-1-15,0 7 0 0,0 15 1 16,0 1-1-16,0 3 0 0,0-26 0 0,0 24-1 16,-7 2 1-16,4 1-1 0,0-3 2 0,3-24-1 0,-8 23 1 15,2 0-1-15,3 1 2 0,-5-5-2 0,8-19 0 0,-2 16 0 16,-1 5 0-16,3-13 0 0,-9 15 0 0,9-23 0 0,-3 8 0 15,1 13 0-15,-6-15 0 0,8 12 0 0,0-18 0 0,-3 8 0 16,3 10 0-16,-3-9 0 0,3-5 0 0,0-4 0 0,-7 9 0 16,7-4 0-16,0-2 0 0,0-3 0 0,-4 0 0 15,4 0 0-15,0 0 0 0,0 0 0 0,0-6 0 16,-4-2 0-16,4-9 0 0,0 7 0 0,0 10 0 0,0-18 0 16,0 8 0-16,0-13 0 0,0 6 0 0,0 17 0 0,4-9 0 15,0-11-1-15,0 13 1 0,-1 0 0 0,-3 7 0 0,0-7 1 16,3 5-1-16,0-1-1 0,-3 0 1 0,0 3 0 0,4 0 0 15,0 0 0-15,-2 0 0 0,1 6 0 0,-3-6 0 0,0 8 0 16,0 13 0-16,0-16 0 16,0 16 0-16,0-21 0 0,0 8 0 15,0 16 0-15,0-19 0 0,0 19 0 0,0-24 0 0,-3 4 0 16,3 20 0-16,-2-18 0 0,-6 12 0 0,8-18 0 0,0 4 0 16,0 3 0-16,0 0 0 0,0 0 1 0,0-7-1 0,0 5 0 15,0-5 0-15,0 0 0 0,0-3 1 0,0 3-1 0,4-8 0 16,0 2 1-16,-4-3-1 0,2-10 0 0,-2 19 0 0,3-9 0 15,-3-12 1-15,4 14-1 0,1-14 0 0,-5 21 0 0,0-6 0 16,0-4 0-16,0-7-1 0,0 7-1 0,0 10 2 0,0-18-5 16,0 13-2-16,-9-3-6 0,4 0-9 0,5 8 22 0,-25-5-38 15,-2-3-4-15,-7 2 2 0,34 6 40 0</inkml:trace>
  <inkml:trace contextRef="#ctx0" brushRef="#br1" timeOffset="422606.9112">24631 11292 43 0,'0'0'0'16,"0"6"29"-16,0 17-9 0,0-23-20 0,-4 5 12 15,4 16-2-15,0-21 0 0,0 0 0 0,0 0-10 0,0 0 9 16,0 0-1-16,0 0-1 0,0 0-1 0,0 0-36 0,0 0 63 16,4 0-32-16,4-4 2 0,-3-4 0 0,-5 8-3 0,8-5 4 15,2 1 3-15,7 0-4 0,-10 3 0 0,-7 1-3 0,17-4 2 16,-2 0 1-16,-3 3-1 0,11 1 0 0,-23 0-2 0,17 0 2 16,4 0-1-16,-2 5 0 15,6-1 0-15,-25-4-1 0,24 3 1 0,0 3 0 16,6-3 0-16,1 1-1 0,-31-4 0 0,30 0 1 15,3 6 0-15,5-2 0 0,1 0-1 0,-39-4 0 0,39 0 1 16,-3 6-1-16,2-6 0 0,-2 0 1 0,-36 0-1 0,39 0 0 16,-8-3 0-16,-5-4 0 0,0 0-1 0,-26 7 1 0,29-8 0 15,-6-2-1-15,-2 1 2 0,-11-8-2 0,-10 17 1 0,21-3 0 16,-16 2 0-16,6-6-1 0,0 4 1 0,-11 3 0 0,6-2-1 16,1 2 0-16,-1 0 0 0,-3 0-2 0,-3 0 3 0,0 0-2 15,4 9-2-15,-4-5-1 0,0 15-1 0,0-19 6 0,0 7-9 16,-4 11-1-16,-2-8-4 0,0 12-2 0,6-22 16 0,-7 19-20 15,4-14-4-15,-6 19-6 0,-9-19 2 0,18-5 28 0,0 24-28 0,0-24 28 16</inkml:trace>
  <inkml:trace contextRef="#ctx0" brushRef="#br1" timeOffset="422923.0662">25072 11430 16 0,'0'0'0'15,"0"0"15"-15,0 0 3 0,0 0-18 0,3-3 16 16,1 3-2-16,-1 0-2 0,-1 0-1 0,-2 0-11 0,4 0 10 0,-4 0-10 0,5 0 9 16,-5 0-2-16,3 6 0 0,-3-6-7 0,2 23 4 15,-2-7 1-15,5 5 0 0,-2 6-1 0,-3-27-4 0,3 31 6 0,-3-31-6 0,0 34 4 16,0 0-1-16,0 4 0 0,0-38-3 0,0 35 3 15,0-1-1-15,0 2 0 0,0-4-1 0,0-32-1 0,-3 36 1 0,3-36-1 0,0 32 1 16,0-8 0-16,0 1-1 0,0-25 0 0,0 21 1 16,0-1-1-16,0 1-1 0,0-14-1 0,0-7 2 15,0 25-4-15,0-25 4 0,0 0-6 0,-8 17-3 0,8-17-4 0,0 0 13 0,0 3-19 16,0-3 19-16,0 0-24 0,0 0-8 0,0-3 1 0,0 3 31 16,0-7-30-16,0 7 30 0,0 0 0 0</inkml:trace>
  <inkml:trace contextRef="#ctx0" brushRef="#br1" timeOffset="423575.882">24438 12303 56 0,'0'0'0'16,"0"0"24"-16,0 0-10 0,4 0-5 0,-4 0-9 0,0 0 8 16,2-2 0-16,5 1 1 0,1 1-2 0,-8 0-7 15,20 0 7-15,-13 0-1 0,20 0-2 0,-7 0 0 0,-20 0-4 16,24 0 3-16,7 0 0 0,2 0-1 0,8 0 0 0,-41 0-2 16,38 0 2-16,5 0 0 0,2 0 0 15,2 0 0-15,-47 0-2 0,44-4 1 0,0-1 0 16,4 2-1-16,-5 1 1 0,-43 2-1 0,48-2 1 15,-4-2-1-15,-1 3 0 0,2-2 0 0,-45 3 0 0,44-3 1 16,-6 1-1-16,-5 2 0 0,-5 0 0 0,-28 0 0 0,27 0 0 16,-5 0 0-16,6 5 0 0,-4-5 0 0,-24 0 0 0,21 3 0 15,-5 2 0-15,1-5 0 0,-10 0 0 0,-7 0 0 0,21 0 0 16,-16 4-1-16,3-4-1 0,2 3-1 0,-10-3 3 0,17 5-4 16,-17 0-1-16,6 2-4 0,1 0-4 0,-7-7 13 0,0 17-19 15,0-13-6-15,-7 18-7 0,-9-22 2 0,16 0 30 0,-3 18-33 16,3-18 33-16</inkml:trace>
  <inkml:trace contextRef="#ctx0" brushRef="#br1" timeOffset="424110.6408">24513 12973 22 0,'0'0'0'0,"0"-9"21"15,0-14-3-15,0 7-7 0,4-4-1 0,-4 20-10 0,3-19 9 16,-3 1-1-16,2-5 1 0,6 4-2 0,-8 19-7 0,5-20 6 15,13 1-1-15,-11 2-1 0,16-2-1 0,-23 19-3 0,22-7 2 16,-2-16 0-16,7 16 0 0,0 0-1 0,-27 7-1 16,30-7 1-16,-2 7-1 15,1 5 2-15,-1 14-2 0,-28-19 0 0,24 20 1 0,-2-2-1 0,0 9 1 0,-13 2-1 0,-9-29 0 0,21 34 1 16,-21 7 0-16,4-2 0 16,-4 2 0-16,0-41-1 0,0 43 1 0,-7-4 1 15,-11 2 0-15,12-4 0 0,6-37-2 0,-25 33 1 0,20 6 2 16,-23-10-2-16,22-2-1 0,6-27 0 0,-27 23 1 15,10-6-1-15,9-9 0 0,-18-3 0 0,26-5 0 0,-7 5 1 16,-21-5-2-16,12-7-1 0,-1-15 1 0,17 22 1 0,-7-26-3 16,-14 2 2-16,15 0 0 0,6 1 1 0,0 23 0 0,-3-19 0 15,3 11 0-15,0-11 0 0,3 12 0 0,-3 7 0 0,0-7 0 16,6 0 0-16,2 5 0 0,1 2-1 0,-9 0 1 0,18 0 1 16,-11 6-1-16,3 16 0 0,11-3 0 0,-21-19 0 0,5 18 0 15,3 1 1-15,-3 2-1 0,7 1 0 0,-12-22 0 0,7 24 0 16,-1-2 1-16,0 3-3 0,2-4-2 0,-8-21 4 0,6 20-10 15,5 1-6-15,6-14-8 0,-10 12-6 0,-7-19 30 0,9 0-30 16,33 24-6-16,-42-24 36 0</inkml:trace>
  <inkml:trace contextRef="#ctx0" brushRef="#br1" timeOffset="424488.6779">25096 13040 28 0,'0'0'0'0,"0"-7"19"0,0 7-19 0,0-4 17 16,-3 1-3-16,3-2-3 0,-9 5-1 0,9 0-10 0,-2 5 9 15,-1 2 0-15,3 12-2 0,-7-16-1 0,7-3-6 0,0 6 5 16,0 20-1-16,0-18 0 0,0 13-1 0,0-21-3 0,7 6 4 16,-2 15-2-16,14-14 1 0,-13 19-1 0,-6-26-2 0,20 5 3 15,-13 19 0-15,16-16-1 0,-12 12-1 0,-11-20-1 0,24 7 1 16,-3-3 0-16,-3 3 1 0,0-3-1 0,-18-4-1 0,25 6 1 15,-15-6-1-15,13 0 1 0,-3-6-2 0,-20 6 1 0,8-9 1 16,15-15-1-16,-16 5-1 0,12-8 1 16,-19 27 0-16,8-29 0 0,12-5-1 0,-18 0 2 0,7-1-1 15,-9 35 0-15,0-36 0 0,3 1 1 0,-3-1-1 0,-7 2 0 0,7 34 0 16,-20-35 0-16,13 1 1 16,-20 3-1-16,24 7 0 0,3 24 0 0,-27-21 1 0,19 12-1 15,-22 6 1-15,10 3-1 0,20 0 0 0,-21 3 0 0,-4 14 1 16,2 4-1-16,-3 5-1 0,26-26 1 0,-20 27-2 15,-4 2-2-15,7 2-2 0,10-3-4 0,7-28 10 0,-7 25-14 16,4 0-6-16,3-8-9 0,0-12-7 0,0-5 36 0,0 0-35 0,0 0 35 0</inkml:trace>
  <inkml:trace contextRef="#ctx0" brushRef="#br1" timeOffset="426707.5459">26017 12107 26 0,'0'0'0'15,"0"-17"18"-15,0 12 0 0,0 5-18 0,-3-22 15 16,3 10-3-16,-4 7 0 0,4 1-2 0,0 4-10 0,0-5 9 16,0 3-1-16,0 0-1 0,4-1-1 0,-4 3-6 0,7-8 5 15,-1 4-1-15,5 1 0 0,9-2-1 0,-20 5-3 0,7-2 3 16,16 2 0-16,-6-3-1 0,4 0 0 0,-21 3-2 0,19 0 2 15,6 0 0-15,-5 0-1 0,8 0 0 0,-28 0-1 0,23 0 0 16,3 6 1-16,2-4-1 0,2-2 0 0,-30 0 0 0,28 0 1 16,-4 0-1-16,2 0 0 0,-1 0 0 15,-25 0 0-15,19 0 0 0,2 0 0 0,-14 0-1 16,17 0 0-16,-24 0 1 0,6 0-2 0,0 0-2 16,15 5-2-16,-21-1-2 0,0-4 8 0,4 0-12 15,-2 3-3-15,-2 4-4 0,0-1-5 0,0-6 24 0,-6 7-29 0,-18-7 5 16,8 0-4-16,16 0 28 0</inkml:trace>
  <inkml:trace contextRef="#ctx0" brushRef="#br1" timeOffset="426979.7478">26035 11778 33 0,'0'0'0'0,"3"0"20"32,3 0-3-32,1 2-4 0,13 5-1 0,-20-7-12 0,7 0 10 0,14 4-1 0,-11-4 0 0,13 0-2 0,-23 0-7 0,7 0 7 0,20 0-1 0,-6 0-2 0,-5 0 0 0,-16 0-4 0,20 0 4 15,2 0-1-15,-3 0-1 16,5 0 0-16,-24 0-2 0,21-2 1 16,-5 0 0-16,5-2 0 0,0 1-1 0,-21 3 0 0,5-2 1 0,20-1-1 15,-19-1 1-15,14 1-1 0,-20 3 0 0,0 0 0 16,8-4 0-16,-1 4-2 0,-7 0-3 0,0 0 5 0,3 0-8 15,-3 4-7-15,0 3-7 0,0-2-14 0,0-5 36 0,-3 0-37 0,-4 0-2 0,7 0 39 16</inkml:trace>
  <inkml:trace contextRef="#ctx0" brushRef="#br1" timeOffset="428604.7778">27091 11332 26 0,'0'0'0'15,"0"0"13"-15,-4 3-2 0,1 2-2 0,-3 2-1 0,6-7-8 0,0 7 8 16,0-2 0-16,0 0-1 0,0 3-1 0,0-8-6 0,0 18 4 16,0-10 0-16,3 16-1 0,0-3 0 0,-3-21-3 0,7 21 2 15,1-2 0-15,-2 3 0 0,4 1 0 0,-10-23-2 0,11 32 2 16,-6-3-1-16,6 1 1 0,-5 8-1 0,-6-38-1 0,12 31 1 16,-6 7 1-16,1-2 1 0,-2-1-1 0,-5-35-2 0,12 39 2 15,-5-6-1-15,-1-4-1 0,4 1 1 0,-10-30-1 0,8 24 0 16,-2-3 1-16,1-3 0 0,-2-12 0 0,-5-6-1 0,12 21 1 15,-5-17 0-15,9-1-1 0,-12 2 1 0,-4-5-1 0,6 5 1 16,5-5 0-16,-6 0 0 0,14-2 0 16,-19 2-1-16,6-11 1 0,-4-9 0 0,10 11 0 15,-2-18 0-15,-10 27-1 0,7-23 1 0,12-2 0 0,-14-4 0 16,3-2 0-16,-8 31-1 0,18-29 1 0,-11-6 1 16,11 5-2-16,-13 2 1 0,-5 28-1 0,22-31 0 15,-16-2 1-15,14 5 1 0,-12-1-1 0,-8 29-1 0,18-26 2 16,-13-3-1-16,2 8 0 0,-1 2-1 0,-6 19 0 0,11-9 1 15,-5-11 0-15,2 12 0 0,-6-11 0 0,-2 19-1 0,3-7 1 16,1 1 0-16,0-1-1 0,-1-1 0 0,-3 8 0 0,0-9 1 16,0 1-1-16,0 3 0 0,0 1 1 0,0 4-1 0,0-5 0 15,0 1 0-15,0 1 0 0,0 1 0 0,0 2 0 0,0-3 1 16,0-1-1-16,0 3 0 0,0-4 0 0,0 5 0 0,0-3-1 16,0 1 1-16,0 2 1 0,0-2-1 0,0 2 0 0,0-1 0 15,0 1-1-15,0 0 0 0,0 0-1 0,0 0 2 0,0 0-5 16,0 3-1-16,0 4-5 0,-3 13-3 0,3-20 14 0,-4 7-22 15,-3 17-10-15,5-20-3 0,-2 15-6 0,4-19 41 0,0 0 0 16</inkml:trace>
  <inkml:trace contextRef="#ctx0" brushRef="#br1" timeOffset="429355.8237">27776 11836 25 0,'0'0'0'0,"0"-7"15"0,0-16-1 0,0 23-14 15,0-5 13-15,0-16-2 0,0 19 0 0,0-3-1 16,0 5-10-16,0-5 8 0,3-3-2 16,3 1 0-16,2 2-1 0,-8 5-5 0,9-1 5 15,2-3-1-15,-5 4 0 0,4 0 0 0,-10 0-4 0,17 0 3 16,-9 0 0-16,12 0-1 0,-9 0 1 0,-11 0-3 0,22 5 2 15,-4 0-1-15,6-2 1 0,-8 5-1 0,-16-8-1 0,21 4 1 16,0 3 0-16,-3-2 0 0,4-2-1 0,-22-3 0 0,21 6 0 16,-5-1 1-16,1-2-1 0,-10-3 1 0,-7 0-1 0,21 0 0 15,-18 0 1-15,3 5-1 0,1-5 0 0,-7 0 0 0,2 0 0 16,3 0 0-16,-5 0 0 0,0 0 1 0,0 0-1 0,0 0 0 16,0 0 0-16,-5 0 0 0,3 0 0 0,2 0 0 0,-7 0 0 15,-14 0 0-15,19-1 0 0,-18-3 0 0,20 4 0 0,-22-6 0 16,-1-2-1-16,-2 0 0 0,-2 1 0 0,27 7 1 0,-22-20 0 15,2 15-1-15,-4 1 0 0,-1-5 0 0,25 9 1 16,-19-5-2-16,-2 2 1 0,0 0 0 16,15 1 1-16,6 2 0 0,-21 0 1 0,17 0-1 15,-12 0 1-15,10 5-1 0,6-5 0 0,-4 4 0 0,0 0 0 16,-2 5 0-16,6-6 0 0,0-3 0 0,0 5-1 0,0-1 1 16,3-1 0-16,0 5 0 0,-3-8 0 0,8 6 0 15,-2-6 0-15,1 3 1 0,14-3-1 0,-21 0 0 0,7 0 1 16,-1 0 0-16,14 0-1 0,-9 0 1 0,-11 0-1 0,24 0 1 15,-4 0-1-15,-3 0 1 0,0 0-1 0,-17 0 0 0,16 0 1 16,5 4 0-16,0 1-1 0,-5-2 1 0,-16-3-1 0,20 8 0 16,-4-5 1-16,-4 5-1 0,7-2 0 0,-19-6 0 0,8 6 1 0,-8-6-1 0,10 5 0 15,-3 5 0-15,-2-9 0 0,-5-1 0 0,12 6 1 16,-6-2 0-16,1-4 0 0,-5 0-1 0,-2 0 0 0,5 0 1 0,-5 0-1 0,4 0 1 16,-1 0 0-16,-3-4 1 0,0 4-2 0,0 0 0 15,0-3 1-15,0-1-1 0,0-2 0 0,0 6 0 0,-3-2 0 0,3 2 0 0,-9-2-1 16,4 2-1-16,-3 0-4 0,8 0 6 0,-5 0-10 15,5 0 10-15,-21 0-18 0,17 4-11 0,-16-4-16 0,20 0 45 0,-21 6-54 16,21-6 54-16,0 0 0 0</inkml:trace>
  <inkml:trace contextRef="#ctx0" brushRef="#br1" timeOffset="431306.0139">28635 11324 12 0,'0'0'0'15,"-5"-5"10"-15,5 5-10 0,-4-7 11 16,0-1-1-16,-1 2 0 0,1 4-1 0,4 2-9 0,0-3 8 16,-4 3 0-16,4 0-1 0,0 5-1 0,0-5-6 0,0 23 6 15,0-18-2-15,0 23 1 0,0-4-1 0,0-24-4 0,-7 26 4 16,7 3 1-16,0 6-1 0,0-3-1 0,0-32-3 0,0 39 4 16,0 2-2-16,0 1 1 0,0-3-2 0,0-39-1 0,0 40 2 15,0 1 0-15,0-5-1 0,0-4 1 0,0-32-2 0,0 33 0 16,0-7 1-16,0-6-1 0,0-4 0 0,0-16 0 15,3 8 0-15,1-3 1 0,-4 3-1 0,0-4 0 0,0-4 0 16,4 0 0-16,0 0 0 0,-4-17 0 0,2-2 0 16,-2 19 0-16,3-27 0 0,-3-7 1 0,0 2-2 15,0-5 0-15,0 37 1 0,0-38 0 16,-5-2-1-16,5 4 2 0,-4-5-1 0,4 41 0 0,-4-37 0 16,-3 1 0-16,7 0-1 0,0 7 1 0,0 29 0 0,0-27 0 15,0 0 0-15,0 3 0 0,0 3 0 0,0 21 0 0,0-24-1 16,3 6 1-16,1 9 0 0,-4-14 0 0,0 23 0 0,4-6 0 15,0-1 0-15,-4 0 0 0,0 0 0 0,0 7 0 0,2-6 0 16,1-2 0-16,1 2 0 0,0-2 0 0,-4 8 0 0,5-7 0 16,7 1 0-16,-2 2 0 0,7 3-1 0,-17 1 1 0,6-2 1 15,14 1-2-15,-10 1 1 0,11 0 1 0,-21 0-1 0,21 0-1 16,-4 0 2-16,-2 4-2 0,7 5 1 0,-22-9 0 0,21 5 0 16,-5 16 0-16,4-17 1 0,-9 16-2 0,-11-20 1 0,19 7 1 15,-15 13-2-15,3-13 1 0,0 11 1 0,-7-18-1 0,4 10 1 16,-1 10 0-16,-3-12-1 0,0 13-1 0,0-21 1 0,-7 18 0 15,0-13-1-15,-14 19 1 0,14-17 0 16,7-7 0-16,-27 21 0 0,8-14-1 0,-2-2 1 0,0 3 0 16,21-8 0-16,-19 2-1 0,11 3 1 0,-22-5 0 15,22 3 0-15,8-3 0 0,-23 0 0 16,16 0 0-16,-12 6 0 0,15-6-1 0,4 0 1 0,-4 0 0 16,-2 4-1-16,6-1 0 0,0 3 1 0,0-6 0 0,0 6 0 15,0 1 0-15,0 11 0 0,3-14 0 0,-3-4 0 0,7 18 0 16,-3-14 0-16,2 17 0 0,5-18 0 0,-11-3 0 0,5 21 0 15,7-14 1-15,-5 15 0 0,-1-16 0 0,-6-6-1 0,6 15 1 16,5-7-1-16,-4 9 1 0,2-13-1 0,-9-4 0 0,12 9 1 16,-7 7-1-16,3-12 0 0,-3 5 1 0,-5-9-1 0,8 17 1 15,-1-9 0-15,0-1-1 0,-4 13-2 0,-3-20 2 0,6 0-4 16,-3 6-3-16,1 1-5 0,-4-1-5 0,0-6 17 0,5 8-24 16,-5-5-4-16,0-5 5 0,0 2-4 0,0 0 27 0,0 0 0 0</inkml:trace>
  <inkml:trace contextRef="#ctx0" brushRef="#br1" timeOffset="431921.0295">28935 11791 18 0,'0'0'0'0,"0"-8"16"15,0 3 0-15,2-2-1 0,-2 7-15 0,3-3 13 0,-3 3-13 0,9-4 10 0,-4 2-1 16,3 0-1-16,-8 2-8 0,5 0 6 0,-5 0-6 0,9-4 5 16,-3 4 0-16,13-2-2 0,-19 2-3 0,5 0 4 0,-5 0-4 0,9 0 2 15,9 0 1-15,-11 0-1 0,12 0-1 0,-19 0-1 0,8 0 1 16,12 0 0-16,-13 6-1 0,0-2 1 0,-7-4-1 0,16 7 0 15,-9 0 1-15,1 9-1 0,-6-9 0 0,-2-7 0 0,3 5 0 16,1 12 0-16,-4-10 1 0,0 12-1 0,0-19 0 0,-4 5 0 16,-1 1 0-16,-16 1 0 0,13-2 1 0,8-5-1 0,-19 8 0 15,11-2 0-15,-15 2 0 0,7-4 0 0,16-4 0 0,-22 7 0 16,2 1 0-16,4-3 0 0,16-5 0 0,-7 20 0 0,7-20 0 0,-21 3 0 16,15 6 0-16,-2 9-1 0,2-13 1 0,6-5 0 0,-7 18-1 15,4-15 0-15,3 18 2 0,0-17-1 0,0-4 0 0,3 20 1 16,4-15 0-16,11 1-1 0,-13 1 1 0,-5-7-1 15,22 19 0-15,-16-19 0 0,13 2 0 0,-10 5 0 0,-9-7 0 16,23 3 0-16,-16 1 1 0,12-4-1 0,-11 0 0 16,-8 0 0-16,20 0 0 0,-13 0 0 15,10 0 0-15,-14 0-2 0,-3 0 2 0,6 0-3 0,2-2-4 0,-4 0-3 16,-2 0-4-16,-2 2 14 0,0-1-19 16,0-1-7-16,-2-3 1 0,2 13-7 0,0-8 32 0,0 0 0 0</inkml:trace>
  <inkml:trace contextRef="#ctx0" brushRef="#br1" timeOffset="432305.0255">28317 12247 22 0,'0'0'0'0,"0"0"15"15,0 0-15-15,0-3 14 0,4 1-3 16,-4 2 0-16,9 0 0 0,-9 0-11 0,22 5 11 16,-16-2-1-16,25 2-2 0,-7-5-2 0,-24 0-6 0,26 5 5 15,5-1 0-15,-1-1-2 0,2-3 0 0,-32 0-3 0,33 6 4 16,-2-6-1-16,8 0-1 0,0 0 0 0,-39 0-2 0,36 0 1 15,2 0 0-15,-2 0 0 0,2 0 0 0,-38 0-1 0,32 0 1 16,2 0 0-16,-4 0 0 0,-3 3 1 0,-27-3-2 0,22 4 1 16,0 2-1-16,-5-2 0 0,-8-1-1 0,-9-3 1 0,18 8-1 15,-11-4-2-15,-1 3-2 0,-2-1-2 0,-4-6 7 0,3 18-11 16,-3-13-4-16,0 1-4 0,0 15-7 0,0-21 26 0,-7 5-26 16,-11-2 5-16,16 4 0 0,2-7 21 0</inkml:trace>
  <inkml:trace contextRef="#ctx0" brushRef="#br1" timeOffset="432955.5851">28422 12868 25 0,'0'0'0'0,"0"5"16"0,0-5-16 0,4 24 13 15,0 0-4-15,0 2-2 0,-2 3 0 0,-2-29-7 0,0 26 7 16,3 3-1-16,-3 1-1 0,0-2-1 0,0-28-4 0,0 33 4 16,0-5-2-16,0 3 0 0,4-2-1 0,-4-29-1 0,0 30 2 15,0-2-1-15,0-6 1 0,0 0-1 0,0-22-1 0,-7 17 2 16,5-8-2-16,2-4 1 0,-4 15-1 15,4-20 0-15,0 0 1 0,-8 0-1 0,2 0 1 0,-1-8-2 0,7 8 1 16,-6-17 0-16,-1-5 0 0,0-4 0 0,-9-6-1 16,16 32 1-16,-8-39 0 0,4-2 0 0,-2-4-1 15,3 1 1-15,3 44 0 0,-8-45 0 0,8 3 1 16,0 3-1-16,4 2 0 0,-4 37 0 0,4-33 0 16,-1 4 1-16,3-1-1 0,2 6 0 0,-8 24 0 0,6-26 0 15,5 4 0-15,6 4 0 0,-11-5 0 0,-6 23 0 0,21-18 0 16,-1-2 0-16,-4 12 1 0,1-12-1 0,-17 20 0 0,21-7 1 15,2-12 0-15,-2 17-1 0,3-3 1 0,-24 5-1 0,21-7 1 16,3 5-1-16,-2 2 0 0,2 0 1 0,-24 0-1 0,21 2 0 16,-5 17 0-16,-8-2 1 0,7 0-1 0,-15-17 0 0,4 22 0 15,0-3 0-15,0 3 1 0,-4 0-1 0,0-22 0 0,0 20 1 16,-4 4-1-16,-12-5 0 0,9-1 1 0,7-18-1 0,-21 18 0 16,14-12 0-16,-16 17 0 0,5-20-1 0,18-3 1 0,-17 9 0 15,-3-6 0-15,4-3 0 0,8 0-1 0,8 0 1 0,-22-3-1 16,14-4 0-16,-8 2 0 0,11-3 1 0,5 8 0 0,-5-4 0 15,5 0-1-15,-5 3 1 0,5-2 0 0,0 3 0 0,0 0 0 16,5 0 0-16,0 7 0 0,-5-7 0 0,5 5 1 16,1 15 0-1,0-17 1-15,6 19-1 0,-12-22-1 0,16 7 2 16,-10 19-1-16,12-9 0 0,-12 2 0 0,-6-19-1 0,7 6 0 0,3 20 1 16,1-5-1-16,-6-17 0 0,-5-4 0 0,12 23-2 15,4-18-2-15,-13 19-6 0,8-19-7 0,-11-5 17 0,7 21-24 16,0-17-5-16,-5 0 6 0,1 3-1 0,-3-7 24 0,0 0 0 0</inkml:trace>
  <inkml:trace contextRef="#ctx0" brushRef="#br1" timeOffset="433222.7731">28863 13316 32 0,'0'0'0'0,"0"0"17"0,0-2-5 0,0 2-12 0,0-5 8 16,4-14-2-16,-4 3 0 0,7 6 1 0,-7 10-7 0,2-24 6 15,5 0-1-15,-2-1-2 0,0-2-1 0,-5 27-2 0,8-27 3 32,-3 6 1-32,4 1 1 0,-6 13 1 0,-3 7-6 0,0-17 5 0,6 14-1 0,-2 3-1 0,-1 0-1 0,-3 0-2 15,6 20 1-15,-3-2 1 0,2 5 0 16,-1-1-1-16,-4-22-1 0,2 29 1 16,-2 6-1-16,0 0 1 0,0-3 0 0,0-32-1 0,0 28 1 15,0-1-1-15,0-2 0 0,-2-4 0 0,2-21 0 0,-4 18 1 16,4-1-4-16,0-11-1 0,0 19-6 0,0-25 10 0,0 5-18 15,4 2-12-15,-4-7-4 0,2-3-8 0,-2 3 42 0,0 0 0 0</inkml:trace>
  <inkml:trace contextRef="#ctx0" brushRef="#br1" timeOffset="433987.4997">29599 11393 5 0,'0'0'0'0,"-4"-5"2"0,-2-5 0 0,3-9-1 16,3 19-1-16,-5-8 3 0,-2 4 2 16,5-6 0-16,-5 5 2 0,7 5-7 0,-4-2 6 0,-2-2 0 0,3 2 0 15,-2 2-2-15,5 0-4 0,-4 0 5 0,4 0-2 16,-5 6 1-16,1-3 0 0,4-3-4 0,-4 4 4 0,4-4-4 0,-5 0 5 16,0 10 1-16,1-9-1 0,4-1-5 0,-5 6 5 15,1 0-1-15,-3-2 1 0,4 1-1 0,3-5-4 0,-7 7 4 0,7-7-4 0,-8 7 4 16,6 12 0-16,-4-16 0 0,6-3-4 0,-5 22 3 0,5-22-3 0,-2 3 2 15,-6 18 1-15,1-15 0 0,7-6-3 0,-6 34 3 16,-1-14 0-16,1 7-1 0,-11-1 1 0,17-26-3 0,-3 29 2 0,3-29-2 0,-19 34 1 16,14-4 1-16,-12 5-1 0,17-35-1 0,-4 33 2 0,4-33-2 0,-16 31 2 15,9 7 0-15,-10-3 0 0,17-35-2 0,-8 40 1 0,8-40-1 0,-17 36 1 16,11 6 0-16,0-4 0 0,6-38-1 0,-5 44 1 0,5-44-1 0,-5 42 1 16,0-2 0-16,5-4 0 0,0-36-1 0,-4 44 0 0,4-44 0 15,0 42 1-15,0 1-1 0,0 3 1 0,0 5-1 0,0-51 0 0,4 53 1 16,1 0-1-16,-2-4 0 0,-3-49 0 0,7 46 1 0,-7-46-1 15,6 48 0-15,0-7 1 0,2 5-1 0,-2-4 1 0,-6-42-1 16,7 41 0-16,-1 1 0 0,6-5 1 0,-7 1-1 16,-5-38 0-16,17 38 1 0,-9-3 0 15,1 0-1-15,8 0 1 0,-17-35-1 0,5 30 1 16,0-1 0-16,6 0 0 0,-5 2 0 0,-6-31-1 0,11 25 1 16,-1 1-1-16,-4 0 1 0,-6-26-1 0,12 23 0 0,-12-23 0 0,5 19 1 15,3 5 0-15,-3-16-1 0,3 20 0 0,-8-28 0 0,7 5 1 16,0 15-2-16,0-16 0 0,-5 1-2 0,-2-5 3 0,3 8-7 15,1-2-3-15,1-6-7 0,0-3-8 0,-5 3 25 0,8-20-38 16,-5-12-1-16,-1-10-1 0,-2 42 40 0</inkml:trace>
  <inkml:trace contextRef="#ctx0" brushRef="#br1" timeOffset="434598.3439">29660 11654 9 0,'0'0'0'16,"0"-4"8"-16,0-3 1 0,0-1 2 0,0 8-11 0,0-5 10 15,0 4 1-15,0-1 1 0,0-3-2 0,0 5-10 0,5-3 9 16,-1 2-1-16,7 1-1 0,-1 0-1 0,-10 0-6 0,18 0 6 15,-13 0-1-15,17 0 0 0,-16 4 0 0,-6-4-5 0,16 5 3 16,-8-2 1-16,9 2-1 0,-12-5-1 0,-5 0-2 0,22 0 3 16,-16 0-2-16,18 0 0 0,-17 0 1 0,-7 0-2 0,24 0 1 15,-18 0-1-15,18 0 1 0,-6 0-1 0,-18 0 0 0,9 0 0 16,12 0 1-16,-1 0-1 0,-4-2 0 0,-16 2 0 0,8-3 0 16,15 3-1-16,-16 0-1 0,2 0 0 0,-9 0 2 0,9 0-4 15,-6 0-1-15,-1 5-2 0,2 0-3 0,-4-5 10 0,0 4-13 16,0 13-4-16,-6-11-5 0,-19-1-3 0,25-5 25 0,-5 8-19 15,-16-2-6-15,21-6 25 0</inkml:trace>
  <inkml:trace contextRef="#ctx0" brushRef="#br1" timeOffset="434825.7346">29782 11717 30 0,'0'0'0'0,"0"19"18"16,0-1-3-16,0 8-4 0,0 2-2 0,0-28-9 0,0 22 10 16,0 2-1-16,0-2 0 0,3 3-2 0,-3-25-7 0,2 25 6 15,-2 1-2-15,0 0-2 0,0 1 0 0,0-27-2 0,0 20 1 16,0 5 0-16,0-4 0 0,0-16-1 0,0-5 0 0,0 24-1 16,0-20-2-16,0 15-5 0,0-13-5 0,0-6 13 0,0 4-18 15,0 2-6-15,-5-6-1 0,-3 0 5 0,8 0 20 0,-3-8-22 16,3 8 22-16</inkml:trace>
  <inkml:trace contextRef="#ctx0" brushRef="#br1" timeOffset="435230.0227">29467 12331 42 0,'0'0'0'0,"7"-3"22"0,-1-3-7 0,14 2-6 0,-20 4-9 0,7-6 8 15,16 2 0-15,-15-1 0 0,15 3 0 0,-23 2-8 16,20-1 6-16,3-3-2 0,6 1 0 0,-6 1-2 0,-23 2-2 16,27-1 2-16,0 1 0 15,-2 0-1-15,0 0 0 0,-25 0-1 0,25 0 2 0,-5 0-2 16,7-2 1-16,-2 2-1 0,-25 0 0 0,19-2 1 16,5 0-1-16,-6-2 0 0,-2 3 0 0,-16 1 0 0,10-3-1 15,11 3-1-15,-16-3 0 0,7 1-2 0,-12 2 4 0,6-4-5 16,4 4 0-16,-3-2-2 0,1 2-3 0,-8 0 10 0,5 0-11 15,-1 0-4-15,0 8-2 0,-4 12-4 0,0-20 21 0,-8 7-18 0,12 40-5 0,-4-47 23 16</inkml:trace>
  <inkml:trace contextRef="#ctx0" brushRef="#br1" timeOffset="435726.5413">29543 12797 18 0,'0'0'0'0,"-2"-10"18"16,2-11-4-16,0 4-4 0,0 12-2 0,0 5-8 0,0-20 7 15,2 14 2-15,2-1-1 0,4-1-1 0,-8 8-7 0,10-7 6 16,6 5-1-16,-8 0-2 0,7 0 0 0,-15 2-3 0,9 0 2 16,-3 0-1-16,13 4 1 0,-10 2-1 0,-9-6-1 0,9 21 2 15,0-4-1-15,-5 3 0 0,4 1 0 0,-8-21-1 0,0 21 0 16,3 2 1-16,-3 1-1 0,0 2 1 0,0-26-1 0,-3 27 0 16,-5-4 0-16,2 1 1 0,-14-3-1 0,20-21 0 0,-5 19 0 15,0-1 0-15,-2-15-1 0,-15 5 1 0,22-8 0 0,-2 3 0 16,-5-3-1-16,1 0-1 0,-2-3 1 0,8 3 1 0,-7-18-2 15,-9 0 0-15,16-1-1 0,0-3 2 0,0 22 1 0,0-21-1 16,0-1 0-16,0 5 1 0,3 7 0 0,-3 10 0 0,7-19 0 16,14 14 1-16,-21-2 0 15,6 6 0-15,-6 1-1 0,7-3 2 16,-5 3-1-16,7 0 1 0,0 6-1 0,-9-6-1 0,11 18 1 16,-6-11 0-16,4 10 1 0,0-9-1 0,-9-8-1 0,7 20 0 15,-1-2 1-15,-1-9 0 0,-2 15-1 0,-3-24 0 0,3 5 0 16,0 21-1-16,1-23 0 0,-1 16-4 0,-3-19 5 0,6 0-9 15,2 3-7-15,-2 6-7 0,-3-9-4 0,-3 0 27 0,4 0-22 0,3-5-4 0,-7 5 26 0</inkml:trace>
  <inkml:trace contextRef="#ctx0" brushRef="#br1" timeOffset="436088.6703">29954 12726 13 0,'0'0'0'15,"-6"5"11"-15,-15 2-1 0,21-7-10 0,-6 20 11 0,-11-16-2 0,17 13 0 0,-8-9 1 16,8-8-10-16,-5 17 9 0,5-17-9 0,-8 9 8 16,1 8-1-16,1-9-1 0,6-8-6 0,-8 23 6 0,8-23-6 0,0 7 4 15,0 15 0-15,0-16 0 0,0-6-4 0,0 20 3 0,0-20-3 0,0 7 2 16,8 17 0-16,-2-18 0 0,1 14 0 0,-7-20-2 0,21 5 2 15,-16-1-1-15,13 1 0 0,-8 0 0 0,-10-5-1 0,20 0 1 16,-9 0 0-16,9 0-1 0,-20 0 0 0,7-5 1 0,-7 5-1 0,20-19 0 16,-13 2 1-16,11-2-1 0,-18 19 0 0,5-19 0 0,-5 19 0 0,8-20 1 15,-2-2-1-15,-3 3 0 0,-3 19 0 0,4-23 1 0,-4 23-1 0,0-16 0 16,-4-5 0-16,-2 13 0 0,-15-16 0 0,21 24 0 0,-7-7 0 16,-16-12 0-16,6 15-1 0,17 4 1 0,-20-6-3 0,20 6 3 0,-16-8-5 15,-5 6-4-15,-1-1-5 0,6 3-7 0,16 0 21 0,-20 5-27 16,4 0 1-16,7-2-8 0,9-3 34 15</inkml:trace>
  <inkml:trace contextRef="#ctx0" brushRef="#br1" timeOffset="436594.8846">30607 11994 32 0,'0'0'0'15,"0"-5"17"-15,0-1-1 0,0 6-16 0,0-2 12 16,0 1-2-16,0 1-1 0,3 0-1 0,-3 0-8 0,0-2 7 16,11 2 0-16,-3-2-2 0,13 2-1 0,-21 0-4 0,5 0 4 15,17 0-1-15,-17 0 0 0,12 0 0 0,-17 0-3 0,12 0 2 16,10 0 0-16,-12 4 0 0,11-1-1 0,-21-3-1 0,10 6 1 16,6-6-1-16,-7 0 0 0,7 4 0 0,-16-4 0 0,6 0-1 15,2 4-2-15,1 4-4 0,-1-5-4 0,-8-3 11 0,2 4-18 16,1 2-7-16,-3-6-6 0,-5 0 6 0,5 0 25 0,-21 0-26 15,21 0 26-15</inkml:trace>
  <inkml:trace contextRef="#ctx0" brushRef="#br1" timeOffset="436818.287">30686 11850 31 0,'0'0'0'15,"4"0"20"-15,-1 0-5 0,3 0-6 0,-6 0-9 0,4 8 7 16,0 14-1-16,-4-5 1 0,0 4 0 0,0-21-7 0,0 21 5 16,0 4-2-16,0 5 0 0,0-2-2 0,0-28-1 0,-4 29 1 15,0 3-1-15,4-10-2 0,-6 4-4 0,6-26 6 0,0 26-13 16,0-2-9-16,0-18-5 0,-16 1 2 0,16-7 25 0,0 4-20 16,0-4 20-16</inkml:trace>
  <inkml:trace contextRef="#ctx0" brushRef="#br1" timeOffset="437124.9186">31079 11783 18 0,'0'0'0'16,"0"-15"23"-16,4-6-4 0,-1-1-7 0,0-2-4 0,-3 24-8 0,3-8 6 15,-3-18-2-15,7 3 0 0,-7 1 0 0,0 22-4 0,5-21 3 16,-3-5 0-16,1 2-1 0,1-1-1 0,-4 25-1 0,0-21 2 16,4 1 1-16,-1 15 1 0,-3-4 0 0,0 9-4 0,0-6 4 15,0 0-1-15,0 4 0 0,0 2-1 0,0 0-2 0,2 0 2 16,2 7 0-16,-4 9 0 0,5-11 0 0,-5-5-2 0,3 27 2 16,0-3-1-16,0 2 0 0,1 1 0 0,-4-27-1 0,0 29 1 15,3-3 0-15,0 2 1 0,-3 1-1 0,0-29-1 16,0 29 1-16,0 1 1 15,0-3-2-15,0 0 0 0,0-27 0 0,0 19-2 16,0 2-2-16,3-15-4 0,-3 14-5 0,0-20 13 0,3 4-18 0,-3 3-6 0,5-2-5 0,-5-5 5 16,0 0 24-16,0 0-29 0,0 0 29 0</inkml:trace>
  <inkml:trace contextRef="#ctx0" brushRef="#br1" timeOffset="437430.672">30863 12187 34 0,'0'0'0'16,"2"0"19"-16,3-3-5 0,3 3-6 0,10 0-1 0,-18 0-7 0,20 0 7 15,1-3 0-15,-1 1-1 16,-4-5 0-16,-16 7-6 0,22-4 4 0,-2 2-1 0,-4-4-1 0,5 6-1 0,-21 0-1 16,18-5 1-16,-9 3 0 15,11 1-1-15,-10-4 1 0,-10 5-1 0,22 0-1 16,-16 0 0-16,1 0-3 0,14 0-3 0,-21 0 7 0,0 0-11 16,5 6-5-16,3-2-4 0,-5-4-2 0,-3 0 22 0,0 3-17 0,0 3-4 0,0-6 21 0</inkml:trace>
  <inkml:trace contextRef="#ctx0" brushRef="#br1" timeOffset="437937.8281">31065 12360 26 0,'0'0'0'0,"0"0"12"15,0 0-1-15,0 0-1 0,-4 0-1 0,4 0-9 0,-5 8 9 16,-3-3-2-16,-9 15 0 0,15-16-1 0,2-4-6 0,-7 5 4 15,-15 16 0-15,17-18-1 0,-20 19 0 0,25-22-3 0,-16 7 3 16,9 14-1-16,-19-18-1 0,17 15 0 0,9-18-1 0,-16 4 1 31,13 13 0-31,-4-12-1 0,-1 2 1 0,8-7-1 0,-5 17 0 16,-3-14 0-16,6 6 1 0,2 8-1 0,0-17 0 0,0 0 1 16,0 7 0-16,0 10 0 0,0-17 0 0,0 0-1 0,2 18 1 15,6-18 0-15,-3 7 0 0,3-1 0 0,-8-6-1 0,21 19 2 16,-16-19-2-16,4 5 1 0,7 1 0 0,-16-6-1 0,6 5 0 15,15-3 0-15,-15-2 0 0,14 0 1 0,-20 0-1 0,5 0 0 16,0 0 0-16,4 0 1 0,-3 0-1 0,-6 0 0 0,10 0 0 16,-4-5 0-16,6-3 0 0,-7-3 0 0,-5 11 0 0,8-17 0 15,-5 13-1-15,-1-4 0 0,2-7 1 0,-4 15 0 0,0-6-1 16,5-1 1-16,-2 1 0 0,-3 1 0 0,0 5 0 0,0 0 0 16,0 0 0-16,0 5 0 0,3 14 0 0,-3-19 0 0,0 5 0 15,0 19 0-15,0-5 0 0,0 1 0 0,0-20 0 0,0 24 0 16,0 0 0-16,0 4 0 0,0-2 1 15,0-26-1-15,0 27 0 0,0-5 1 0,0 1 0 16,0 3 0-16,0-26-1 0,0 18 1 0,0 1 0 0,0-14 0 16,0 19 0-16,0-24-1 0,-3 3 1 0,3 14 0 15,0-10-1-15,0-4 1 0,0-3-1 0,0 4 0 0,0 1-1 16,0-5-1-16,0 0 2 0,0 0-6 16,0 0-3-16,0 0-6 0,0-7-5 0,0 7 20 0,0-15-27 15,0-10 1-15,0 20-2 0,0 5 28 0</inkml:trace>
  <inkml:trace contextRef="#ctx0" brushRef="#br1" timeOffset="438660.7378">31527 11127 12 0,'0'0'0'0,"0"-2"10"0,0 2-10 0,0-3 10 16,-4 3 0-16,4 0 0 0,0 0-10 0,0 0 11 0,0 0-22 0,0 5 31 16,0 2-12-16,0 1 0 0,7-3-2 0,-7-5-6 0,3 7 5 15,0 0-1-15,1 10 0 0,-4-17-4 0,4 0 4 16,-2 19-1-16,1-14 1 0,1 16-1 0,1-14-1 0,-5-7-2 15,5 27 2-15,3-7 0 0,-5 1-1 0,3 3 0 0,-6-24-1 16,8 25 0-16,-8-3 1 16,3 5-1-16,-3-27 0 0,3 26 1 0,-3-26-1 0,0 32 0 0,3-3 0 15,-3 2 0-15,0 2 1 0,0-33-1 0,0 34 0 16,0 3 0-16,0 2 1 0,0-3 0 0,0-36-1 0,0 37 0 16,0 11 1-16,0-3-2 0,0 1 1 0,0-46 0 0,-3 49 0 15,3 1 0-15,-6 0-1 0,2-3 0 0,4-47 1 0,-4 47 0 16,-2 1-1-16,3 2 1 0,-1 0 0 0,4-50 0 0,-6 52 0 15,-2-1 0-15,1 0 0 0,1-4 0 0,6-47 0 0,-7 46 0 16,4-3 0-16,-4 7 0 0,-1-2 0 0,8-48 0 0,-5 44 0 16,-13 1 0-16,18-3 0 0,-7 5 0 0,7-47 0 0,-19 45 0 15,15 2 0-15,-3-1 0 0,-9-2 0 0,16-44 0 0,-3 40 1 16,-19-1 0-16,19-2-1 0,-17 0 1 0,20-37-1 0,-7 35 1 16,-13-2 0-16,13-1 2 0,0-7-2 0,7-25-1 0,-6 28 2 15,-2 1 0-15,2-6 0 0,-1 0-1 0,7-23-1 0,-6 19 1 16,3-2 0-16,-6-9 0 0,7 14 0 0,2-22-1 15,0 4-1-15,0 2 2 0,0 3-1 0,0-4 0 0,0-5 0 16,0 0 0-16,0 0 0 0,0 0-1 0,0 0 0 16,0 0 3-16,2 0-5 0,-2 0 0 15,3 0-2-15,3-3-4 0,-6 3 9 0,0-2-13 16,3-1-7-16,-3-4-8 0,0-10-1 0,0 17 29 0,0-4-37 0,0 4 37 0</inkml:trace>
  <inkml:trace contextRef="#ctx0" brushRef="#br1" timeOffset="440610.0383">31924 11997 30 0,'0'0'0'0,"0"0"16"0,5 0-2 0,-5 0-14 0,8 0 9 15,9-4-1-15,-11 0-1 0,1 0 1 16,-7 4-8-16,20 0 7 0,-13 0 0 16,14 0-1-16,-15 0-1 0,-6 0-5 0,25 0 4 15,-7 0 0-15,0 0-1 0,-1 0 0 0,-17 0-3 0,17 0 4 16,-8 0 0-16,16 0-1 0,-8-2 0 0,-17 2-3 0,19-2 2 16,-1 1 0-16,-1-1 0 0,0 0 0 0,-17 2-2 0,21-8 1 15,-15 4 0-15,18-3 0 0,-14 2 0 0,-10 5-1 0,23-9 1 16,-15 1 0-16,9-1 0 0,-11 1 0 0,-6 8-1 0,7-5 1 15,14 1 1-15,-21 4-1 0,5 0 0 0,-5 0-1 0,8 0 0 16,-8 0 1-16,0 4-1 0,0-4 1 0,0 0-1 0,0 5 0 0,0-5 0 0,-3 0 0 16,-2 4 0-16,0-4 0 0,5 0 0 0,-21 0 0 0,21 0 0 0,-7 4 0 15,-13-4 0-15,-1 0-1 0,21 0 1 0,-17 0-1 0,17 0 1 0,-21 0-1 16,-2 0 0-16,3-1-1 0,20 1 2 0,-27-7-2 0,27 7 2 0,-23-7-1 16,2 0 0-16,-2-1 0 0,23 8 1 0,-28-20-1 0,28 20 1 15,-27-4-1-15,4-1 1 0,1-2-1 0,22 7 1 0,-22-6 0 16,22 6 0-16,-9-5 0 0,-10-1 0 0,13 6 0 0,6 0 0 0,-8 0 0 15,8 0 0-15,-19 0 0 0,19 0 1 0,-3 3 0 16,3-3-1-16,-5 8 1 0,5-8-1 0,0 6 1 0,0 1 0 0,0-2 1 16,0-5-2-16,5 8 2 0,-5-8-2 0,3 6 2 15,7 2 0-15,11-4-1 0,-21-4-1 0,9 7 1 0,-9-7-1 0,21 6 1 16,1-2 0-16,0-1 0 0,-22-3-1 0,17 0 1 0,-17 0-1 0,23 0 0 16,-6 0 1-16,4 0 0 0,-5 7-1 0,-16-7 0 0,11 0 0 15,11 3 1-15,-4-3-1 0,-9 4 0 0,-9-4 0 0,25 0 0 16,-19 6 1-16,6-6-1 0,-3 0 0 0,-9 0 0 0,4 0 1 15,-1 0-1-15,-1 0 0 0,-2 0 0 0,0-3 0 0,0 3 0 0,0-3 1 16,0 1-1-16,-5 0 1 0,-13-1-1 0,18 3 0 0,-4-7 0 16,-15 4 1-16,12-1-1 0,-14-2 0 0,21 6 0 0,-5-1 0 15,-20-5 0-15,19 5 0 0,-15 0 0 0,21 1 0 0,-4-2 1 16,-1 2-1-16,-13 0 0 0,11 0 0 0,7 0 0 0,-2 3 0 16,-2 1 0-16,-4-4 0 0,8 4 0 0,0-4 0 0,-3 6 0 15,3-6 0-15,0 4 0 0,0-4 0 0,0 0 0 0,0 0-2 16,3 0 0-16,5 0-4 0,-2 0-5 0,-6 0 11 15,0 0-18-15,7 0-11 0,-7 0-12 0,0-2 5 0,0 2 36 16,0-8-34-16,0 8 34 0</inkml:trace>
  <inkml:trace contextRef="#ctx0" brushRef="#br1" timeOffset="441423.9513">32841 11439 20 0,'0'0'0'0,"0"-3"12"16,0 3-12-16,0-6 13 0,0 3-3 15,0 1-1-15,0 2 0 0,0 0-9 0,0 5 9 16,0 1 0-16,4 15-1 0,-1-13 1 0,-3-8-9 0,0 28 7 16,6-7-1-16,-6 5-1 0,3 7 0 0,-3-33-5 0,5 28 4 15,-5 4 0-15,0 2 0 0,0-5 0 0,0-29-4 0,0 30 3 16,0 0 0-16,-8 1 0 0,8-3-1 0,0-28-2 0,0 28 1 15,0-8 0-15,0 1 0 0,0-14 0 0,0-7-1 0,3 20 0 16,2-16 1-16,-5-1-1 0,6-3 0 0,-6 0 0 0,3 0 1 16,5-5-1-16,-6-3 0 0,-2-11 1 0,0 19-1 0,3-6 0 15,0-16 0-15,-3 4-1 0,0-4 0 0,0 22 1 0,0-24-1 16,0-2 1-16,0 0 0 0,-6-4-1 0,6 30 1 0,-6-28 0 16,2-2-1-16,1 1 1 0,-3-3 0 0,6 32 0 0,-8-33 0 15,2 6 0-15,-1-1-1 0,3 1 2 0,4 27-1 0,0-21-1 16,0 4 1-16,0 7 1 0,0-10-2 15,0 20 1-15,0-8 0 0,0-9 1 0,0 10-2 16,0 1 2-16,0 6-1 0,0-11 0 0,0 4-1 16,0-12 1-16,4 16 0 0,-4 3 0 0,0-8 0 15,4 3 0-15,-1-2 0 0,3 1 0 0,-6 6 0 0,8-10 0 16,-2 6 0-16,5-6-1 0,-3 5 1 0,-8 5 0 0,9-6 0 16,-3 4 0-16,11-2 0 0,-10 0 0 0,-7 4 0 0,19-4 0 15,-10 4 0-15,9 0 0 0,-10 0 0 0,-8 0 0 0,21 0-1 16,-16 0 1-16,12 4 0 0,-12 0 0 0,-5-4 0 0,5 4 0 15,3 4 0-15,-1-3 0 0,-7-5 0 0,6 10 0 16,-2 4 0-16,0-14 0 0,-4 18 0 0,0-12 0 0,0-6 0 0,0 5 0 16,0 14 0-16,0-14 0 0,-8 0 1 0,8-5-1 0,-21 19-1 15,19-14 1-15,-14 0 0 0,11 3 0 0,5-8 0 0,-20 16 0 16,14-11 0-16,-15 3 0 0,17 12 0 0,4-20 0 0,-23 6 0 16,16 16 0-16,-11-17 0 0,13 21 0 0,5-26 0 15,-4 5 0-15,0 27 0 0,4-16 0 0,0-10 1 0,0-6-1 0,0 26 1 31,0-19-1-31,0 17 1 0,8-19-1 0,-8-5 0 0,5 24 1 0,13-18 0 0,-15 14-1 16,7-16 1-16,-10-4-1 0,17 17 0 0,-13-11 0 16,5 12 1-16,3-13-1 0,-12-5 0 0,6 9 0 15,5 8 0-15,-6-11 0 0,4 0 0 0,-9-6 0 0,5 5-1 16,-2 0-3-16,-3 0-3 0,5 14-8 0,-5-19 15 0,0 0-24 16,0 6-12-16,-5 1 2 0,0-3-4 0,5-4 38 0,0 0 0 0</inkml:trace>
  <inkml:trace contextRef="#ctx0" brushRef="#br1" timeOffset="441819.6664">33159 11787 12 0,'0'0'0'15,"0"-7"14"-15,0 0-6 0,4-12 2 0,-4 19-10 0,4-1 14 0,-1-1-6 0,3-2 6 0,-6 0-1 0,0 4-13 16,7-1 7-16,-7 1 6 0,0 0-9 0,0 0-7 16,0 0 3-16,0 5 3 0,0-1-1 15,0-1-6-15,-3 3 6 0,3-6-2 0,-4 8-5 16,-2-3 1-16,3 2 7 0,-5 10 0 0,8-17-3 0,-6 5 3 16,-2 1 0-16,2 15 0 0,-1-17 0 0,7-4-3 0,-7 17 3 15,5-10-2-15,-2 11 1 0,4-9-1 0,0-9-1 0,-7 17 2 16,7-9-1-16,0-2 0 0,0 14 0 0,0-20-1 0,0 0 1 15,0 4 0-15,3 4-1 0,1-3 1 0,-4-5-1 0,6 2 1 16,1-2-1-16,0 0 1 0,9 6 0 0,-16-6-1 0,8 0 9 16,12 0 0-16,-14 0 0 0,16 0 1 0,-22 0-10 0,5 0 1 15,16 0 0-15,-14 0 0 0,-1 0-1 0,-6 0 0 0,9 0 0 16,-4 0 0-16,3 0-1 0,-5 0-2 0,-3 0 3 0,2 0-8 16,7 4-6-16,-6 2-8 0,-1 2-11 15,-2-8 33-15,0 3-36 0,-5 14 7 0,-20-7-4 0,25-10 33 0</inkml:trace>
  <inkml:trace contextRef="#ctx0" brushRef="#br1" timeOffset="442162.7024">32638 12348 27 0,'0'0'0'0,"0"-3"20"15,0-3 1-15,0-1-4 0,0 3-4 0,0 4-13 0,2-2 11 16,7-2-2-16,-4 3-2 0,6-2 0 0,-11 3-7 0,18-3 5 16,-13-4 0-16,26 0-1 0,-4 2-1 0,-27 5-3 15,28-3 2-15,3 1 0 0,-13-1 0 0,0 1-1 0,-18 2-1 0,24-2 1 16,-2 2 0-16,0 0 0 15,1 0-1-15,-23 0 0 0,25 0 0 16,-6 0 0-16,6 0 0 0,-8 6 0 0,-17-6 0 0,15 3-1 0,6 4 0 16,-11-4-2-16,7 2-2 0,-17-5 5 0,8 7-5 15,-5 12-2-15,3-19-2 0,2 7-4 0,-8-7 13 0,6 17-16 16,1-12-6-16,-1 12-5 0,-6-17 6 0,0 0 21 0,0 7-27 0,0-7 27 0</inkml:trace>
  <inkml:trace contextRef="#ctx0" brushRef="#br1" timeOffset="442823.6413">32638 12827 37 0,'0'0'0'0,"0"0"17"16,0 0-17-16,0 0 14 15,0 3-4-15,0 5-3 0,0 12 0 0,0-20-7 0,0 7 8 0,0-7-8 0,0 28 7 16,0-12 0-16,0 3 0 0,0-19-7 0,0 23 6 0,0-23-6 0,0 22 4 16,0 0 0-16,0 2-1 0,0-24-3 0,0 22 3 0,0-22-3 0,0 19 2 15,0 0 0-15,0-2 0 0,0-17-2 0,-7 4 1 0,7-4-1 0,0 21 3 16,0-18-2-16,-4 3 1 0,4-6-2 0,0 7 2 0,0-7-2 0,-3 5 1 15,3-5 0-15,-6 0 0 0,6 0-1 0,0-2-1 16,0-5 2-16,-5-15-1 0,5 0 0 0,0 2 0 0,0 20 0 0,0-25 0 16,0 0 0-16,0-2 0 0,0 27 0 0,0-31 0 0,0 31 0 0,0-36 0 15,0 1 0-15,5-1 0 0,-5 0 0 0,0 36 0 0,6-34 0 16,1-4 0-16,0 6 0 0,-1 2 0 0,-6 30 0 16,8-26 0-16,-2 5 0 0,1-3 0 0,-7 24 0 0,9-17 0 15,-9 17 0-15,9-17 0 0,18 10 0 0,-8-10 0 0,-8 12 0 0,-11 5 0 16,25-5 0-16,-19 2 0 0,-1-2 0 0,15 3 1 0,-20 2-1 0,5 0 0 15,1 0 1-15,5 0-1 0,-11 0 0 16,17 7 0-16,-17-7 0 0,2 18 0 16,2-13 0-16,3 2 0 0,-7-7 0 0,0 7 1 0,0-7-1 0,3 21 0 15,0-16 0-15,-3 15 0 0,0-14 0 0,0-6 0 0,0 19 1 16,-3-14-1-16,-3 15 0 0,6-20 0 0,-8 5 0 0,8-5 0 0,-17 17 0 16,15-11 0-16,-20 0 0 0,19-1 1 0,3-5-1 0,-6 4 0 15,-1-4 0-15,-20 0 0 0,6 0 0 0,21 0 0 0,-19-4 0 16,16-3 0-16,-6 0 0 0,9 7 0 0,0-17 0 0,0 17 0 0,0-3 0 15,0 2 0-15,0-3 0 0,0 0 0 0,0 4 0 0,0 0 0 16,0 0 0-16,0 5 0 0,0 2 1 0,0-7-1 0,9 20 0 16,13-16 1-16,-5 15-1 0,-1-11 0 0,-16-8 0 0,6 19 0 15,-1-12 0-15,-1 12 0 0,3-11 1 0,-7-8-1 0,6 5 0 16,2 19-1-16,-2-17 1 0,1 12-1 0,-7-19 1 0,6 8-4 16,-3 11-3-16,0-12-7 0,3 17-7 0,-6-24 21 0,3 8-30 15,-1 10-4-15,-2-12 7 0,0-1 1 0,0-5 26 0,0 0 0 16</inkml:trace>
  <inkml:trace contextRef="#ctx0" brushRef="#br1" timeOffset="443088.9679">32963 13107 40 0,'0'0'0'16,"0"-10"18"-16,4-12-7 0,-1 14-4 0,-1-16-3 0,-2 24-4 0,8-9 4 15,-4-9 0-15,-1 8 0 0,0-9 0 0,-3 19-4 0,3-9 3 16,1-8 2-16,2 9 0 0,-6 0 2 0,0 8-7 0,7-8 6 16,-7 8 0-16,5 0 0 0,-2 0-2 0,-3 0-4 0,2 2 4 15,1 17 0-15,5-13-2 0,-6 22 0 0,-2-28-2 0,8 20 2 16,-4-1-1-16,-1 2 1 0,-3-1-1 0,0-20-1 0,0 24 1 16,0-4-1-16,0 1 0 0,0-3 0 0,0-18 0 0,0 19-3 15,0 0-3-15,0-2-7 0,0-8-9 0,0-9 22 0,0 15-34 16,-3-16 0-16,-1-5-5 0,4 6 39 15</inkml:trace>
  <inkml:trace contextRef="#ctx0" brushRef="#br1" timeOffset="444443.3126">33665 11514 13 0,'0'0'0'0,"0"-2"6"0,0 2-6 0,0-1 9 16,0-3 4-16,0-2 3 0,0 1-1 0,0 5-15 0,0-4 13 15,0-3-3-15,0 7-1 0,0-2-2 0,0 2-7 0,0-3 6 16,0 1-1-16,0 2 0 0,0 0 0 0,0 0-5 0,0 0 4 16,0 0 1-16,0 0-1 0,0 0 0 0,0 0-21 0,0 0 37 15,0 0-16-15,0 2 0 0,0 3 0 0,0-5-4 0,0 16 4 16,0-10 0-16,0 13-1 0,0-12 0 15,0-7-3-15,3 27 2 0,-3-7 0 16,2 1 0-16,-2 0 0 0,0-21-2 0,0 25 2 16,0 0-1-16,0 2 0 0,0 0-1 0,0-27 0 0,0 27 1 15,0 0 0-15,0 3 0 0,4-4 0 0,-4-26-1 0,4 27 0 16,-4 1 0-16,4-6 1 0,-1 0-1 0,-3-22 0 0,0 19 0 16,3 0 1-16,0-12-1 0,-3 15 0 0,0-22 0 0,8 6 0 15,-8-2 1-15,5 3-1 0,4-4 1 0,-9-3-1 0,3 7 0 16,-1-7 0-16,1 0 0 0,5 0 1 0,-8 0-1 0,2-4 0 15,6-2 0-15,-4-1 1 0,2 0-1 0,-6 7 0 0,3-11 1 16,1-5-1-16,2 8 0 0,1 0 0 0,-7 8 0 0,8-19 1 16,-3 15-1-16,0-3 0 0,0 0 1 0,-5 7-1 0,4-20 0 15,0 16 1-15,3-3-1 0,-1-3 0 0,-6 10 0 0,0-17 0 16,8 10 0-16,-3-3 0 0,-1-10 0 0,-4 20 0 0,7-7 0 16,-4-12 0-16,5 12 0 0,-5-12 0 0,-3 19 0 0,6-7 0 15,-2-13 0-15,0 12 0 16,-1 1 0-16,-3 7 0 0,3-19 0 0,0 14 0 0,1 0 0 0,0-3 0 0,-4 8 0 15,0-6 0-15,0-1 0 0,0 1 0 16,0 1 0-16,0 5 0 0,0-4 1 0,0 3-1 16,0-2 0-16,0 0 0 0,0 3 0 0,0-3 1 15,0 2-2-15,0-2 1 0,0 3 0 0,0 0 0 0,0 0-1 16,0 0 1-16,0-3 1 0,0 3-1 0,0 0 0 0,0 0 0 16,0 0 0-16,0 0 0 0,0 0 0 0,0 0 0 0,0 0 0 15,0 0 0-15,0 0 0 0,0 3 0 0,0-3 0 0,0 4 1 16,0 5-1-16,0-4 1 0,0 3-1 0,0-8 0 0,0 5 0 15,0 17 0-15,0-20 0 0,-4 5 0 0,4-7 0 0,-7 20 0 16,1-12 0-16,-11 13 1 0,12-16-1 0,5-5 0 0,-6 21 0 16,-14-13 0-16,16 19 0 0,-2-23 1 0,6-4-1 0,-20 27 0 15,15-20 0-15,0 17 0 0,-16-18 0 0,21-6 0 0,-4 25 0 16,-2-19 0-16,-1 18 1 0,-11-19-1 0,18-5 0 0,0 19 0 16,-3-15 0-16,-2 1-1 0,-1 1 1 0,6-6 0 0,0 3 0 15,0 1 0-15,0-4 0 0,0 0 1 0,0 0-1 16,0-1 0-16,0-5 0 0,0-4 0 0,0-7 0 15,0 17 0-15,0-7 0 0,0-11 0 16,0 9 0-16,0-12 0 0,0 21 0 0,-3-18 0 0,3 11 0 16,-5-17 0-16,1 4 0 0,4 20 0 0,0-21 0 15,-7-1 0-15,4 0 1 0,-4 0-1 0,7 22 0 0,-8-23 0 16,3 0 0-16,1-4 0 0,-2 4 0 0,6 23 0 0,-9-24 0 16,3 0 1-16,0 4-1 0,2-2 0 0,4 22 0 0,-6-21 0 15,-2 1-1-15,5 1 1 0,-3-3 0 0,6 22 0 0,-3-7 0 16,-1-15 0-16,0 12 0 0,-1-9 0 0,5 19 0 0,-6-8 0 15,6 3 0-15,0-4 0 0,-3 5 0 0,3 4 0 0,0-3 0 16,0 1 0-16,-5 2 1 0,5 0-1 0,0 0 0 0,0 0 0 16,0 5-1-16,0-1 1 0,0 5 1 0,0-9-1 0,0 19 0 15,0-12 0-15,2 12 0 0,1-10 0 0,-3-9 0 0,0 24 0 16,0-7 0-16,0 0 0 0,3 3 0 0,-3-20 0 0,6 18 0 16,-6 3 0-16,3-5 0 0,-1 2 0 0,-2-18 0 0,0 19 0 15,4-13 0-15,0 21 0 0,-1-19 0 0,-3-8 0 16,6 20 0-16,-3-12 0 0,5 11 0 0,-5-15 0 0,-3-4 0 15,7 18 0-15,-1-13 0 0,6 2 0 16,-7 11 0-16,-5-18 0 0,8 0 0 0,-3 5 0 16,3 1-1-16,2-1 2 0,-10-5-1 0,11 3-1 15,-6-3 1-15,4 0 0 0,-4 0 0 0,-5 0 0 0,8 0 0 16,-3-3 0-16,3-4 0 0,-1 0 0 0,-7 7 0 0,3-18-1 16,0 12-1-16,1 1-4 0,-4-4-7 0,0 9 13 0,0-6-23 15,0-2-14-15,-21 2-14 0,15-4-9 0,6 10 60 0,0 0 0 0</inkml:trace>
  <inkml:trace contextRef="#ctx0" brushRef="#br1" timeOffset="445508.1941">29307 6916 11 0,'0'0'0'15,"0"0"4"-15,4 0 0 0,-4 5-1 0,0-5-3 0,4 3 6 16,-2-3 0-16,-2 0 2 0,7 5 1 0,-7-5-9 0,4 0 10 16,-2 0 0-16,1 0-1 0,1 0-1 0,-4 0-8 0,0-1 8 15,5-3-2-15,-2 1 0 0,-3-3-1 0,0 6-5 0,2-20 4 16,6 15-1-16,-2-17 0 0,1 15 0 0,-7 7-3 0,21-24 2 15,-16 5 0-15,4-1-1 0,9 1 1 0,-18 19-2 0,8-22 1 16,15-4-1-16,-6-1 1 0,4 2 0 0,-21 25-1 0,21-31 0 16,6 2 0-16,3 2 1 0,-3-2-1 0,-27 29 0 0,34-24 0 15,-3 0 0-15,2-2 0 0,0 6 1 0,-33 20-1 0,39-20 0 16,-5 16-1-16,6-16 1 0,0 19 0 0,-40 1 0 0,42-3 0 16,-2 3 1-16,-3 4-1 0,5 16 0 0,-42-20 0 0,36 15 0 15,2 9 0-15,-2 5 0 0,-2 2-1 16,-34-31 1-16,34 29 0 0,-3 10 0 0,-1-2 0 15,-3 3 2-15,-27-40-2 0,30 42 1 0,-3-3 0 0,1 1 0 16,3-4-1-16,-31-36 0 0,27 34 0 16,0 1 0-16,-4-5 0 0,-3-2 0 0,-20-28 0 0,22 26 0 15,-5-1 0-15,-7-2 0 0,11-4 0 0,-21-19 0 0,5 16 0 16,3 2 1-16,-3-11-1 0,4 18 1 0,-9-25-1 0,3 2 1 16,-3 17 1-16,0-14-1 0,0 0 0 0,0-5-1 0,0 6 1 15,0-1 0-15,0-5-1 0,0 0 1 0,0 0-1 0,0 0 0 16,0 3 0-16,0-3 1 0,0 0-1 0,0 0 0 0,0 0 0 15,2 0-1-15,-2 0-1 0,0 0 2 0,4 0-3 16,3 0-2-16,-1 0-3 0,-2 0-3 0,-4 0 11 0,0 0-17 16,0 0-7-16,-7 0-5 0,7 8-7 0,0-8 36 0,0 0 0 0</inkml:trace>
  <inkml:trace contextRef="#ctx0" brushRef="#br1" timeOffset="446261.9758">29796 6779 22 0,'0'0'0'0,"0"-8"11"0,0-9-3 16,0 10-3-16,0 7-5 0,3-19 4 0,3 12 0 16,1-1 1-16,-1-13 0 0,-6 21-5 0,8-8 6 15,12-23-1-15,-13 9 0 0,16-5-2 0,-23 27-3 0,24-31 3 16,-1 2 0-16,2-2 1 0,6-3-1 0,-31 34-3 0,26-33 4 16,9-2-1-16,1 2 0 0,-1-4-1 0,-35 37-2 0,39-32 2 15,-5-2 0-15,8 5 0 0,-5 3-1 0,-37 26-1 0,37-23 3 16,3 4-1-16,5-5-1 0,-6 6 1 0,-39 18-2 0,45-20 1 15,-1 0 0-15,3 15 0 0,9-4 0 0,-56 9-1 0,50-7 0 16,4 2 1-16,-6 5-1 0,-1 0 0 0,-47 0 0 0,45 8 0 16,-2 15 0-16,5-1 0 0,-4-3 0 0,-44-19 0 0,43 20 0 15,-2 2 1-15,0 1-1 0,-5 2 0 0,-36-25 0 0,36 28-1 16,0 0 2-16,-6-1-1 0,4 1 0 0,-34-28 0 0,31 27 1 16,-1 4 0-16,5 4-1 0,-1 3 1 0,-34-38-1 0,33 41 0 15,0 1 1-15,-6-2-1 0,4 8 0 16,-31-48 0-16,28 41 1 0,-1 0-1 0,-1-7 0 15,-1 2 0-15,-25-36 0 0,28 31 1 0,-2 4-1 16,0-3 6-16,1-6 0 0,-27-26-6 0,25 29 5 16,-2-3 1-16,2 2-5 0,-6 2-1 0,-19-30 0 0,17 30 1 15,-6-5 0-15,5 6 0 0,-8-6 0 0,-8-25-1 0,6 24 1 16,0-1 0-16,3 3 0 0,-4-6 0 0,-5-20-1 0,4 18 0 16,0-10 1-16,-4 13 0 0,0-17 0 0,0-4-1 0,0 6 1 15,0 2 0-15,0-3-1 0,0-5 1 0,0 0-1 0,-8 5 0 16,8-5 0-16,0 0 1 0,0 0-1 0,0 0 0 0,0 0 0 15,0-2 1-15,0-1-2 0,0 3 0 0,0 0 1 0,0-1-3 16,0 1-2-16,0 0-3 0,0 0-5 0,0 0 13 0,-3 0-17 16,3 4-8-16,-6-2-5 0,-2-2 3 0,8 0 27 0,-19 8-38 0,19-8 38 15</inkml:trace>
  <inkml:trace contextRef="#ctx0" brushRef="#br1" timeOffset="447113.5079">29909 6739 21 0,'0'0'0'0,"0"-18"5"16,-2 12-1-16,-1-20-2 0,-5 10-1 0,8 16-1 0,-3-10 2 16,1-14 1-16,-6 9 1 0,4 9 2 0,4 6-6 0,0-21 7 15,0 11 0-15,0-12 0 0,0 15 0 0,0 7-7 0,0-22 6 16,0 15 0-16,8-14-1 0,-2 13 0 0,-6 8-5 0,11-24 3 15,6 17 1-15,-11-17-2 0,15 4 1 0,-21 20-3 0,20-21 2 16,-4-4 0-16,9-1-1 0,-3-5 1 0,-22 31-2 0,31-32 1 16,3-3 1-16,4 0-1 0,3-1 0 0,-41 36-1 0,39-38 1 0,-39 38-1 0,49-35 2 15,2 2-1-15,2 1 1 0,-53 32-2 0,57-31 2 0,-57 31-2 0,59-28 1 16,-5 4 0-16,3-2-1 0,-57 26 0 0,58-17 0 16,1 7 1-16,1-9-1 0,-2 12 0 15,-58 7 0-15,64-6 0 0,-64 6 0 0,64-7 0 0,-6 4 0 0,0 2 0 0,-58 1 0 16,58 0 0-16,-58 0 0 0,52 0 0 0,0 7 0 15,2 13 0-15,1-17 0 0,-55-3 0 0,53 20 0 16,5-17 0-16,0 19-1 0,-58-22 1 0,58 7 0 0,-58-7 0 0,56 29 0 16,0-8 6-16,2 7-1 0,3-1 1 0,-61-27-6 0,61 34 7 15,0 1-8-15,5 1 1 0,-1 5 0 0,-65-41 0 0,65 41 0 16,-2-1 0-16,-2 3-1 0,-61-43 1 0,59 42 0 0,-59-42 0 0,57 42 0 16,-3 2-1-16,1-1 1 0,-55-43 0 0,47 44 0 0,-47-44 0 0,36 44-1 15,3-2 1-15,-12-2 0 0,-27-40 0 0,26 39 0 0,-26-39 0 0,18 38 0 16,-12 2 1-16,14-4 0 0,-20-36-1 0,8 35 1 0,-8-35-1 0,5 34 1 15,4-3 0-15,-4 0 0 0,3-4 0 0,-8-27-1 0,3 23 1 16,0 2 1-16,0-20-1 0,-3-5-1 0,0 24 1 0,0-24-1 0,3 8 1 16,2-3 0-16,-5 3 0 0,0-8-1 0,4 5 1 0,-4-5-1 0,2 6 1 15,-2-6-1-15,3 4 1 0,-3-4-1 0,4 0 1 0,-4 0-1 0,0 5 0 16,4-2 1-16,-1 3-1 0,-3-6 0 0,0 4 0 16,0-4 0-16,2 3 1 0,1 2-1 0,-3-5 0 0,6 5 0 0,-6-5 0 0,3 4 1 15,-3-4-1-15,2 5 0 0,-2-5 0 0,0 0 0 16,0 0 0-16,0 0 0 0,4 0 0 15,-4 0 0-15,0 0 0 0,0 5-5 16,4-5-7-16,-4 6-12 0,0-1-20 0,0-5 44 0,0 5-65 0,0-5 65 0</inkml:trace>
  <inkml:trace contextRef="#ctx0" brushRef="#br1" timeOffset="452927.8987">28165 13886 26 0,'0'0'0'16,"-6"-6"6"-16,3-1-1 0,-1-2 0 0,4 1 0 0,0 8-5 0,0-5 5 16,0-4 0-16,0 4-1 0,0-3 1 0,0 8-5 0,0-4 4 15,4-5 0-15,-1 1 0 0,-3-2 0 16,0 10-4-16,0-7 3 0,0-1 0 15,3 1-1-15,-3 1 0 0,0 6-2 0,3-2 3 16,1 0-2-16,3 2 1 0,3 0-1 0,-10 0-1 0,20 0 1 16,-13 17 0-16,17-12-1 0,-5 15 1 0,-19-20-1 0,22 17 0 15,-6-9 1-15,7 15-1 0,-1-15 0 0,-22-8 0 0,16 22 1 16,4-5-1-16,5-13 0 0,-9 3 0 0,-16-7 0 0,23 18 1 16,2-18 0-16,-2 0 0 0,3 0 0 0,-26 0-1 0,31 0 0 15,3 0 1-15,1 0 0 0,6 0-1 0,-41 0 0 0,39 0 1 16,6 0-1-16,-1 0 1 0,4 0-1 0,-48 0 0 0,49 0 1 15,3 6-1-15,-1 2 1 0,7 10 0 0,-58-18-1 0,54 8 1 16,2 15-1-16,-4-17 0 0,2 18 0 0,-54-24 0 0,47 15 0 16,-5 4 0-16,2-2 0 0,-12 0 0 0,-32-17 0 15,38 18 1-15,-3 3 0 0,-1-4 0 0,-7 0 1 0,-27-17-2 16,31 8 1-16,-4 15 0 0,-7-18 0 0,3 17 0 16,-23-22-1-16,18 5 1 0,-9 18 0 0,12-17 0 15,-15 15 0-15,-6-21-1 0,21 5 1 0,-17 12 0 16,2-11 0-16,1 12-1 0,-7-18 0 0,6 8 1 15,0-3 0-15,3 12 0 0,-7-10 0 0,-2-7-1 0,3 2 1 16,1 2 0-16,3 2 0 0,0-6-1 0,-7 0 0 0,7-2 0 16,12-17 1-16,2 1 0 0,0-8-1 0,-21 26 0 0,31-30 1 15,-4-6-1-15,7-5 0 0,-2 5 0 0,-32 36 0 0,38-36 0 16,-4 4 0-16,2 5 0 0,-5 6 0 0,-31 21 0 0,30-10 0 16,5-5 0-16,-5 6 0 0,1 5 0 0,-31 4 0 0,30-4 0 15,-3 0 1-15,7 1 0 0,-2 1-1 0,-32 2 0 0,34-2 0 16,-1 2 0-16,4 0-1 0,-3 0 2 0,-34 0-1 0,36 4-1 15,-1-1 2-15,3 5-1 0,-2-4 0 0,-36-4 0 0,38 9 0 16,2-7-1-16,-5 1 1 0,1 5 0 0,-36-8 0 0,38 7 0 16,-7 0 0-16,5-3 0 0,-2 2 0 0,-34-6 0 0,34 3 0 15,1 1 0-15,-4-4 0 0,-4 6 0 16,-27-6 0-16,25 0 0 0,-3 0 0 0,-2 0 0 0,-1 0 1 0,-19 0-1 16,22 0 0-16,-5-4 0 0,2 2 0 0,2 0 0 15,-21 2 0-15,18-2 0 0,1 2 1 16,-13 0 0-16,16 0-1 0,-22 0 0 0,3 0 1 0,2 0 0 15,4 0 0-15,-3 0 0 0,-6 0-1 0,7 0 1 16,-1 0 1-16,-2 0-1 0,0 4 0 0,-4-4-1 0,0 6 1 16,0-6-1-16,0 4 0 0,0-4 1 0,0 0-1 0,0 5 1 15,-8 2-1-15,2-5 1 0,-10 5-2 0,16-7 1 0,0 8-1 16,-9 9-3-16,-7-12-3 0,14 1-6 0,2-6 13 0,-21 18-18 16,13-13-11-16,-15 0 0 0,23 28-16 0,0-33 45 0,0 0 0 0</inkml:trace>
  <inkml:trace contextRef="#ctx0" brushRef="#br1" timeOffset="453673.7156">29704 14444 17 0,'0'0'0'15,"-5"5"6"-15,2 12-3 0,-3 2 1 0,6-19-4 0,-21 19 4 16,17 2 1-16,-1 3 1 0,-17-3 1 0,22-21-7 0,-5 27 8 16,-24-3-1-16,14 0 0 0,-9 2 0 0,24-26-7 0,-24 20 6 15,-1-2 0-15,-1-12-1 0,3 16-1 0,23-22-4 0,-28 4 4 16,2 20-1-16,-6-19-1 0,3 22 0 0,29-27-2 0,-35 7 2 16,2 14-2-16,-9-2 1 0,-5-13 0 15,47-6-1-15,-50 20 0 0,-6-15 1 16,0 3 0-16,-5-3-3 0,61-5 2 0,-61 4 0 0,-5-4-1 15,0 0 0-15,-3 0 2 0,69 0-1 0,-75-4 1 16,1-1-1-16,0-15 0 0,-4 12 1 0,78 8-1 0,-74-23 0 16,-8 0 0-16,-2 3 1 0,-4-3-1 0,88 23 0 0,-88-25 0 15,2 1 1-15,6-2 0 0,5-3-2 0,75 29 1 0,-72-29 0 16,-2 0 0-16,9 2-1 0,2-1 1 0,63 28 0 0,-65-27 0 16,10 0 0-16,-3 3 0 0,6-3 0 0,52 27 0 0,-58-24 1 15,-1 0 0-15,9 0-1 0,-1-1 1 0,51 25-1 0,-48-25 0 16,5 1 1-16,2-2-1 0,0 4 0 0,41 22 0 0,-36-23 0 15,-3 0 0-15,3 6 1 0,2 0-1 0,34 17 0 0,-30-19 0 16,-5 14 1-16,12-14-1 0,-4 14 0 0,27 5 0 0,-28-5 0 16,9-4 0-16,-2 5 0 0,15-7 0 0,6 11 0 0,-21-9 0 15,13 1 0-15,3-1 1 0,-4-8-1 0,9 17 0 16,-5-7 0-16,5-11 0 0,-4 7 0 0,4-16 0 16,0 27 0-16,0-17 0 0,0-2 0 0,4-3 0 15,1-2 0-15,-5 24 0 0,9-25 0 0,-4 1 0 16,6 5 0-16,-5 9 0 0,-6 10 0 0,8-22 1 15,-2 15-1-15,-2 2 0 0,-1-5 0 0,-3 10 0 0,4-7 0 16,-2 3 0-16,-2 2 0 0,3 0 0 0,-3 2 0 0,0-2 0 16,0 2 0-16,0 0 0 0,0 0-1 0,0 0 1 0,0 4-2 15,0 2-3-15,0 1 0 0,4 1-4 0,-4-8 9 0,0 5-10 16,8 2-6-16,-1 12-2 0,-4-16 1 0,-3-3 17 0,0 4-17 16,3 4-7-16,-3-8 24 0</inkml:trace>
  <inkml:trace contextRef="#ctx0" brushRef="#br1" timeOffset="454268.2141">26458 13834 18 0,'0'0'0'0,"-17"0"2"0,9 5-2 16,-15 2 1-16,23-7-1 0,-7 5 0 15,-16 3 0-15,20-3 1 0,-16-3 1 0,19-2-2 0,0 0 2 16,-5 0-1-16,-2 7 1 0,1-7 0 0,6 0-2 0,-8 4 1 16,4 2 0-16,1 1 0 0,3-1-1 0,0-6 0 0,-6 20 1 15,6-15 1-15,-3 17-1 0,-2-16 1 0,5-6-2 0,0 26 3 16,-2-6 0-16,-5-1 0 0,2 5-1 0,5-24-2 0,-2 24 3 16,-5 5 0-16,3 0-1 0,4 2 1 0,0-31-3 0,-3 29 2 15,3 0 0-15,0 1 1 0,0-6 0 0,0-24-3 0,-6 21 2 16,6 2 1-16,0-5-1 0,0-10-1 0,0-8-1 0,4 20 1 15,-2-14 1-15,1-1-1 0,1-1 0 0,-4-4-1 0,7 0 1 16,0 0 0-16,0-6 0 0,9-16 0 0,-16 22-1 0,7-18 1 16,17-6-1-16,-3-2 1 0,-1-2-1 0,-20 28 0 0,20-30 0 15,1 1-1-15,-5 0 1 0,-8 7 0 0,-8 22 0 0,18-17 0 16,-9 8 0-16,-4 6-1 0,0 2 1 16,-5 1 0-16,3 0 0 0,0 4 0 0,0 2 0 0,0 16 0 15,-3-22 0-15,4 7 0 0,0 22 1 0,2-10-1 16,-6 4 1-16,0-23-1 0,7 19 1 15,-1 3 1-15,-3 0-1 0,1-1 1 0,-4-21-2 0,8 20 1 16,-6 0 1-16,3-3 0 0,1-10 0 0,-6-7-2 0,3 17 2 16,0-10 1-16,1-4-1 0,0 4-1 0,-4-7-1 0,3 5 2 15,-3-2 0-15,3 1 0 0,-3-4-1 0,0 0-1 0,0 0 1 16,0 0 1-16,0 0-2 0,0 0 1 0,0 0-5 0,0-1 9 16,0-2-5-16,0 0 1 0,4-2-1 0,-4 5 0 0,0-7 0 15,7 0 1-15,-5 1-1 0,1-2 0 0,-3 8 0 0,4-4 0 16,1 2 0-16,-2-5 0 0,-1 3 1 0,-2 4-1 0,5-4 0 15,-2-1 0-15,2 3 0 0,0 0 0 0,-5 2 0 0,7-3 0 16,-1 3-1-16,1 0-2 0,11 0-2 0,-18 0 5 0,5 0-10 16,13 5-6-16,-11 0-8 0,3 1 0 0,-10-6 24 0,21 21-37 15,-21-21 37-15</inkml:trace>
  <inkml:trace contextRef="#ctx0" brushRef="#br1" timeOffset="455027.5144">24126 15511 2 0,'0'0'0'16,"-17"22"3"-16,17-22-3 0,-6 18 3 15,-16 5-1-15,17-3 0 0,-2-2-1 0,7-18-1 0,-6 17 2 0,6-17-2 0,-8 21 1 16,2-3 0-16,-1-2 0 0,0-8-1 0,7-8 0 0,-3 20 0 16,-4-12 1-16,7 12-1 0,0-15 0 0,0-5 0 0,0 20 0 15,0-17 0-15,0 19 0 0,0-19 0 0,0-3 0 0,-5 8 0 16,5 12 0-16,0-12 0 0,-2 15 0 0,2-23 0 0,-7 19 0 15,1 4 0-15,-15-2 0 0,18 4 0 0,3-25 0 0,-7 25-1 16,-10-1 1-16,14 3-1 0,-5-6 1 0,8-21 0 0,-19 25-1 16,12-2 0-16,-10-4 1 0,10 0-1 0,7-19 1 0,-16 6-2 15,8 1-4-15,2 16 0 0,6-23 6 16</inkml:trace>
  <inkml:trace contextRef="#ctx0" brushRef="#br1" timeOffset="455354.8868">23702 16327 14 0,'0'0'0'16,"-19"0"4"-16,-1 5-1 0,3 3 1 0,-4-3 3 0,21-5-7 0,-7 6 9 15,0-6 1-15,-10 5 2 0,17-5-2 0,0 0-10 0,-3 0 8 16,0 0 0-16,-5 0-2 0,8 0 0 0,0 0-6 0,0 0 5 16,0 0 0-16,5 0-1 0,1-3 1 0,-6 3-5 0,7-2 4 15,13-4 0-15,-10 1 0 0,17-3-1 0,-27 8-3 0,21-7 4 16,0-1-1-16,2 4-1 0,3-4 1 0,-26 8-3 0,31-2 1 15,3 1 1-15,-3-3 0 0,3 1-1 0,-34 3-1 0,31 0 2 16,3 0-1-16,-4 0-1 0,4-3 1 0,-34 3-1 0,30-2 0 16,-2 0 1-16,2 0 0 0,-3 2-1 0,-27 0 0 0,31-2 0 15,-5 2 0-15,5 0 1 0,-5 0-1 0,-26 0 0 16,21 0 0-16,0 0 0 0,-5 0 0 0,-5 4 1 0,-11-4-1 16,17 0 0-16,-12 4 0 0,4 2 0 15,-4-6-1-15,-5 0 1 0,0 4-3 0,8-4-3 16,-8 0-1-16,0 3-4 0,0-3 11 0,0 0-14 15,0 0-6-15,-3 0-5 0,-16-2 0 0,19 2 25 0,-5-5-20 0,-12-5-7 0,17 10 27 0</inkml:trace>
  <inkml:trace contextRef="#ctx0" brushRef="#br1" timeOffset="455626.5242">24076 16162 31 0,'0'0'0'0,"0"-3"13"0,3 3-1 0,-3 0-12 0,2 0 9 16,7 22-2-16,-3 2 1 0,-2 6-1 0,-4-30-7 0,0 31 7 31,3 6 0-31,0 1-2 0,3 1-1 0,-6-39-4 0,0 40 4 0,4 0 0 0,0 0-1 0,0 0 0 0,-4-40-3 0,2 36 3 16,-2 3-1-16,4 2 0 0,-4-1 0 0,0-40-2 0,0 42 1 16,0-3 1-1,0-5-1-15,0 0-1 0,0-34 0 0,-4 30 1 0,4-2 0 16,-6 1-1-16,6-10 0 0,0-19 0 0,-4 23 0 15,4-4-2-15,0 0-2 0,0-1-4 0,0-18 8 0,0 7-11 16,0 10-5-16,4-13-6 0,-4 3 0 0,0-7 22 0,4 2-19 16,-2 3 4-16,2-3-4 0,-4-2 19 0</inkml:trace>
  <inkml:trace contextRef="#ctx0" brushRef="#br1" timeOffset="456203.0866">23652 17304 45 0,'0'0'0'0,"-6"0"16"0,-1 5-5 0,7-5-11 0,-8 7 7 15,8 0 0-15,5-7 0 0,14 0 1 0,-19 0-8 16,17 0 6-16,8-2-1 0,2-5 0 0,3 0-2 0,-30 7-3 16,34-8 3-16,2-1 0 0,6 2-1 15,-1-18 0-15,-41 25-2 0,39-10 2 0,-1-9 0 16,7 10-1-16,-5 4 1 0,-40 5-2 0,43-8 1 15,1 4 0-15,-2 1 0 0,2 1 0 0,-44 2-1 0,36-3 1 16,2 1 0-16,-4 0-1 0,0 1 0 0,-34 1 0 0,27-2 1 16,0 0-1-16,-4-4 1 0,2 0-1 0,-25 6 0 0,19-8 1 15,3 3-1-15,-16 3 1 0,14-2-1 0,-20 4 0 0,7-3 0 16,11-1 0-16,-13-2 0 0,3 4 0 0,-8 2 0 0,5 0-1 16,4 0-1-16,-3 5-3 0,1 2-1 0,-7-7 6 0,3 24-11 15,1 3-4-15,-2 5-8 0,-2 1-5 0,0-33 28 0,-6 28-24 16,3 0-5-16,3-28 29 0</inkml:trace>
  <inkml:trace contextRef="#ctx0" brushRef="#br1" timeOffset="456704.4545">23907 17798 34 0,'0'0'0'0,"-9"-4"10"16,-6-4-2-16,8 3-1 0,3-4-1 0,4 9-6 0,0-18 7 15,0 10 0-15,0-13-1 0,4 16-1 0,-4 5-5 0,4-7 4 16,1 2 0-16,3 3-1 0,9 2-1 0,-17 0-2 0,7 0 2 15,9 21 0-15,-8-15 0 0,1 22-1 0,-9-28-1 0,18 27 1 16,-15-3 0-16,4 8 0 0,-1-6-1 0,-6-26 0 0,0 29 2 16,0 1 0-16,0-2-1 0,-6 3 2 0,6-31-3 15,-7 27 2-15,-10 1 0 0,9-2-1 0,-15-1 0 0,23-25-1 16,-16 23 1-16,-6-17-1 0,5 18 1 16,-2-24-1-16,19 0 0 0,-17 0 0 0,0 0 1 15,0-8-1-15,-4-14 0 0,21 22 0 0,-16-24 0 0,9-3-2 16,-14-4 1-16,21-7 0 0,0 38 1 0,-2-30-1 15,2-3 1-15,0 8 0 0,0 3-1 0,0 22 1 0,6-19 0 16,3 2 0-16,13 7 0 0,-16 2 0 0,-6 8 0 0,20-9 0 16,-9 3 0-16,8 6-1 0,-8 0 1 0,-11 0 0 0,20 0 0 15,-9 18 1-15,13-13 0 0,-18 18-1 0,-6-23 0 0,17 19 1 16,-13 2 0-16,6-2-1 0,-4 3 0 0,-6-22 0 0,8 24 0 16,1-3 0-16,-2 4-1 0,0-3-2 0,-7-22 3 0,7 27-6 15,3-8-7-15,-1-11-7 0,8 11-3 0,-17-19 23 0,4 0-21 16,27 19-10-16,-31-19 31 0</inkml:trace>
  <inkml:trace contextRef="#ctx0" brushRef="#br1" timeOffset="457065.4868">24246 17861 20 0,'0'0'0'0,"-8"0"12"0,1 0-4 15,-9 0-1-15,16 0-7 0,0 0 8 0,-3 0 0 16,-6 5-1-16,9 12 0 0,0-17-7 0,-2 5 6 0,2-5-6 0,0 18 6 15,0-10 0-15,0 11-2 0,0-19-4 0,0 7 5 16,0 13 0-16,2 0-1 0,3-3 1 0,-5-17-5 0,7 18 4 0,-7-18-4 0,16 18 4 16,-13-11 0-16,18 17 0 0,-21-24-4 0,7 5 4 0,-7-5-4 0,21 9 3 15,-18 7-1-15,20-12 0 0,-23-4-2 0,16 8 2 0,-16-8-2 0,22 4 1 16,-5 1 1-16,3-5-1 0,1-3 1 0,-21 3-2 0,17-6 1 16,3-17 0-16,-3 6 1 0,-17 17-2 0,16-19 1 0,-16 19-1 0,8-31 0 15,8 5 1-15,-10-7 0 0,-6 33-1 0,8-28 0 0,-8 28 0 0,7-27 1 16,0-2 0-16,-7 0 0 0,0 29-1 0,0-32 0 0,0 32 0 0,-5-29 1 15,0 1-1-15,-13 3 1 0,18 25-1 0,-7-17 0 0,7 17 0 0,-23-9 0 16,15 3 0-16,-18 0 1 0,26 6-1 0,-21-1 0 16,5 1 1-16,-5 0-1 0,1 0-1 0,20 0 1 15,-20 7 1-15,20-7-1 0,-17 22 0 0,10-5-1 0,-17-10 1 0,21 23-3 0,3-30 3 16,-8 20-5-16,3-3-4 0,5 5-6 0,0-22 15 0,0 18-23 16,0-18 23-16,0 7-32 15,0-1 1-15,5-6-9 0,-5 0 40 0</inkml:trace>
  <inkml:trace contextRef="#ctx0" brushRef="#br1" timeOffset="458740.9383">24824 17069 12 0,'0'0'0'16,"-2"-4"3"-16,-6 4 0 0,8 0-3 0,-7-7 2 15,1 3 1-15,3-3 0 0,-1 5 1 0,4 2-4 0,0-4 3 16,-3 0 2-16,3 0 0 0,-7 1 0 0,7 3-5 0,-5-2 5 16,5-2 0-16,-2-1-1 0,2 0 1 0,0 5-5 0,-7-3 5 15,3-2 0-15,4 3 1 0,-3 2-1 0,3 0-5 0,-6-3 4 16,6 3 0-16,0 0-1 0,0 0 0 0,0 0-3 0,-4 0 2 16,4 0 0-16,0 0-1 0,0 0 0 0,0 0-1 0,0 0 1 15,0 0 0-15,0 0 0 0,0 0 0 0,0 0-5 0,0 0 8 16,0 0-3-16,0 0 0 0,4 0-1 0,-4 0 0 0,0-2 0 15,0 0 1-15,4-2-1 0,-2 2 1 0,-2 2-1 0,0-1 1 16,7-2 0-16,-7 3 0 0,4 0-1 0,-4 0 0 0,3-1 1 16,-1 1-1-16,7-2 0 0,-6-2 1 0,-3 4-1 0,7-2 0 15,-1 2 0-15,0-2 0 0,2 0 1 0,-8 2-1 16,10 0 0-16,-3-1 0 16,12-2 1-16,-14-1-1 0,-5 4 0 0,20-3 0 0,-3-2 0 15,-7 5 1-15,10-7-1 0,-20 7 0 0,24-2 1 16,-3 2-1-16,1 0 1 0,6 0-1 0,-28 0 0 0,24 0 0 15,3 0 0-15,-3 4 0 0,0 1 1 0,-24-5-1 0,25 5 0 16,0-2 0-16,-1-3 1 0,2 7-1 0,-26-7 0 0,22 3 0 16,0-3 1-16,-5 0-1 0,-9 0 1 0,-8 0-1 0,17 0 0 15,-14 0 1-15,4 0 0 0,0 0 0 0,-7 0-1 0,0 0 0 16,2 0 1-16,2-3 0 0,-4-4-1 0,0 7 0 0,0-1 1 16,0-1 0-16,0 0-1 0,0 2 1 0,0 0-1 0,0-3 0 15,0 3 0-15,0 0 0 0,0 0 0 0,0 0 0 0,-6 5 0 16,6-2-2-16,-4 4-1 0,4-2-3 0,0-5 6 0,0 8-9 15,0-3-5-15,0 3-6 0,0-3-4 0,0-5 24 0,0 7-21 16,0-7 0-16,0 0 3 0,0 0 18 0</inkml:trace>
  <inkml:trace contextRef="#ctx0" brushRef="#br1" timeOffset="459045.8439">25149 16685 19 0,'0'0'0'0,"0"0"6"0,0 0-6 0,-4 5 4 16,1 1 0-16,3 19 1 0,0-17 1 0,0-8-6 0,0 28 8 15,0-6-1-15,0 4 1 0,3 1-2 0,-3-27-6 0,9 30 5 16,-6 1 0-16,4-3-2 0,-1 4 1 0,-6-32-4 0,3 27 3 15,5 4 0-15,-5-11-1 0,0 1 1 0,-3-21-3 0,7 17 3 16,-7-12-1-16,3 15 1 0,1-16-2 0,-4-4-1 0,0 8 2 16,0-5-1-16,0 1 0 0,0-4 0 0,0 0-1 15,0 0 0-15,0 0 0 0,0 0-3 0,0 0-5 0,0 0 19 16,0 0-37-16,0 0 52 0,0 0-77 0,0-4 27 0,0 1-11 16,0 3 35-16,0 0 0 0</inkml:trace>
  <inkml:trace contextRef="#ctx0" brushRef="#br1" timeOffset="459912.0915">26109 16194 19 0,'0'0'0'16,"-21"0"14"-16,21 0-14 0,-17 0 10 15,-3 3-2-15,4 18 0 0,12-14 0 0,4-7-8 0,-8 24 8 16,2-7 0-16,-1 5 0 0,4 2-2 0,3-24-6 0,0 22 5 16,0 10 0-16,0 1-2 0,0 4 1 0,0-37-4 0,3 38 3 15,-3 3 0-15,7 1-1 0,-1 4 0 0,-6-46-2 0,8 43 1 16,-1 3 1-16,-1-7-2 0,1-8 1 0,-7-31-1 0,7 28 1 16,0-7-1-16,-1-2 1 0,1 0-1 0,-7-19 0 0,10 5 0 15,-2 12 1-15,-8-17-1 0,3 0 1 0,-3 0-1 0,2 0 1 16,-2-3-1-16,0-3 1 0,0-14-1 0,0 20 0 0,0-17 0 15,0 8 0-15,-2-21-1 0,-5 6 0 0,7 24 1 0,-17-26-1 16,10-6 0-16,1 1 0 0,-12-3-1 0,18 34 2 0,-6-36-2 16,-1 9 0-16,-10 5 0 0,13-2 1 0,4 24 1 15,-6-17-1-15,-1-3 0 0,-11 1 1 0,13 10-1 0,5 9 1 16,-4-20-1-16,0 11 1 0,-2-15 0 0,-1 16 0 16,7 8 0-16,-7-22 0 0,4 1 1 15,-4 4-1-15,2-6-1 0,5 23 1 0,0-26 0 16,-2 2 0-16,2-2 0 0,0-3-1 0,0 29 1 0,0-25 0 15,2-4-1-15,7 5 1 0,-3 2 0 0,-6 22 0 0,7-18 0 16,0 10 0-16,-1 3 0 0,2-5 0 0,-8 10 0 0,5-5 0 16,6 3 0-16,-4-3 1 0,3 5-1 0,-10 0 0 0,16 0 0 15,-8 7 1-15,12-2-2 0,-13-2 1 0,-7-3 0 0,24 9 0 16,-5-4 0-16,3 3 0 0,-6 15 0 0,-16-23 0 0,20 3 0 16,1 16 0-16,-4-11 1 0,-8 11-1 0,-9-19 0 0,25 19 0 15,-20-2 0-15,4-9 0 0,-4 16 0 0,-5-24 0 0,5 7 1 16,-2 15-1-16,-3-16 0 0,0 19 0 0,0-25 0 0,0 3 1 15,-8 6-1-15,3-4 0 0,-13 3 1 0,18-8-1 0,-4 4 0 16,-16-4 0-16,17 3 0 0,-17-3 0 0,20 0 0 0,-5 0 0 16,-11 0 0-16,10 6 0 0,-2-6 0 0,8 0 0 0,-19 3-1 15,16 1 1-15,-6 17 0 0,4-14-1 0,5-7 1 16,-8 24 0-16,3-2 0 0,-13-2 0 16,18 1 0-16,0-21 0 0,-3 22 1 0,-4 4-1 15,4-6 0-15,3 6 0 0,0-26 0 0,0 20 0 16,0-1 1-16,6-1 0 0,1-2 0 0,-7-16-1 0,18 6 2 15,-13 0-1-15,20 16 1 0,-8-20-1 0,-17-2-1 0,10 7 1 16,12 13 0-16,-4-20 0 0,-1 6-1 0,-17-6 0 0,21 6 1 16,-16-2-1-16,20-4 0 0,-19 0 0 0,-6 0 0 0,21 3-1 15,-14 4-2-15,0-2-4 0,0 3-5 0,-7-8 12 0,2 19-20 16,6-16-7-16,-5 5 3 0,-3-2-9 0,0-6 33 0,0 0 0 0</inkml:trace>
  <inkml:trace contextRef="#ctx0" brushRef="#br1" timeOffset="460480.5423">26397 16797 22 0,'0'0'0'0,"-8"-7"10"0,8 7-10 0,-6-6 8 15,0-4-2-15,1 5-1 0,5-2 0 0,0 7-5 0,0-11 4 16,0 5 1-16,5-3-1 0,1 4 0 0,-6 5-4 0,20-8 2 16,-13 1 0-16,14 7-1 0,-11-5-1 0,-10 5 0 15,21 0 1-15,-15 0-1 0,15 0 0 0,-16 8 0 16,-5-8 0-16,17 17 1 0,-17-17-1 0,8 8 1 16,-4 10-1-16,-4-18 0 0,2 0 0 0,-2 20 1 15,0-16 0-15,-6 13-1 0,6-17 0 0,-8 5 1 16,-9 12-1-16,12-10 1 0,-22 17-1 0,27-24 0 0,-8 19 0 15,-15-13 2-15,6 19-1 0,10-19 2 0,7-6-3 0,-24 20 2 16,21-14 0-16,0 14 0 0,-4-17 0 0,7-3-2 0,-3 5 1 16,-6 15 0-16,9-16 0 0,0-1 0 0,0-3-1 0,5 8 1 15,2-3 0-15,0 1 0 0,13-6 0 0,-20 0-1 0,17 0 2 16,2 0-2-16,2 0 1 0,-4 0 0 0,-17 0-1 0,21 0 0 16,-2 0 1-16,2 0 0 0,-3 0-1 0,-18 0 0 0,5 0 0 15,16 0 0-15,-14 0 0 0,12 0-2 0,-19 0 2 0,9 4-3 16,-4 4-3-16,6 9-6 0,-4-13-6 0,-7-4 18 0,4 7-21 15,-4 10 2-15,9 3-9 0,-9-20 28 0</inkml:trace>
  <inkml:trace contextRef="#ctx0" brushRef="#br1" timeOffset="460867.6315">25857 17390 25 0,'0'0'0'16,"0"0"9"-16,8 0-2 0,15 0-2 0,-16 0 1 0,-7 0-6 0,28 0 5 15,-5 0 1-15,8 0 0 0,-4 0-1 0,-27 0-5 0,36-2 5 16,-1-4-1-16,4 1-1 0,0-2-1 0,-39 7-2 0,40-1 2 16,1-1-1-16,0-3 1 0,-5 5-1 0,-36 0-1 0,38-5 0 15,2 3 1-15,2 0 0 16,-5 0-1-16,-37 2 0 0,37 0 1 0,-4-2-1 16,-5 1 1-16,3 1-1 0,-31 0 0 0,27 0 0 15,-4 0 0-15,-3 0 1 0,1 0-1 0,-21 0 0 0,7 0 0 16,13 5 0-16,-14 12 1 0,6-10-1 0,-12-7 0 0,5 5-1 15,3 14-2-15,-3-14-3 0,4 19-4 0,-9-24 10 0,3 19-16 16,0-12-1-16,-3 15 2 0,0-14 3 0,0-8 12 0,-3 16-18 0,3-16 18 0</inkml:trace>
  <inkml:trace contextRef="#ctx0" brushRef="#br1" timeOffset="461546.1941">26053 17851 34 0,'0'0'0'15,"-5"17"8"-15,-16 5-1 0,21-22-7 0,-4 31 6 16,-15-4 0-16,19-1 1 0,0-1 0 0,0-25-7 0,0 24 7 16,0 4-1-16,0-1 0 0,0-3-2 0,0-24-4 0,0 27 3 15,0 5-1-15,0-2 0 0,0-2 0 0,0-28-2 0,0 26 1 16,0-6 1-16,0-15-1 0,0 12 1 0,0-17-2 0,0 0 1 16,0 5 1-1,-3-5-1-15,-1 0 0 0,4 0-1 0,0 0 1 0,-7-1 0 0,1-5 0 0,-1 0-1 0,7 6 0 0,-7-25 1 16,-10 2-1-16,10-4-1 0,1-7 2 0,6 34-1 0,-9-31-1 0,9 31 1 0,-2-35-1 15,-4-2 1-15,-1 5 0 0,7 32 0 0,-3-32 0 16,-2 3 0-16,-2 4 0 0,7 5 0 0,0 20 0 0,0-22 1 0,0 22-1 0,0-19 0 16,0-5-1-16,3 1 1 0,-3 23 0 0,9-21 0 15,-9 21 0-15,5-25-1 0,3 4 2 0,-3-5-1 0,-5 26 0 16,22-23 0-16,-22 23 0 0,21-23 0 0,-5 0 0 16,1 16 0-16,-17 7 0 0,20-27 1 0,-20 27-1 0,21-19 0 15,-1 12-1-15,8-19 1 0,-28 26 0 0,27-7 0 0,-27 7 0 0,22-8 0 16,3-1 0-16,-2 3 0 0,-2 6 0 0,-21 0 0 0,17 0 0 15,0 19 0-15,-10-11 0 0,13 13 1 0,-20-21-1 0,6 8 0 16,1 16 1-16,-7-19 0 0,0-5-1 0,4 26 0 0,-4-26 0 0,0 18 1 16,0 5 0-16,-8-3-1 0,8-20 0 0,-17 20 0 0,17-20 0 0,-6 26 0 15,-14-9 0-15,2-8 1 0,13 11-1 0,5-20 0 0,-28 6 1 16,22 0-1-16,-19 16 1 0,19-19-1 0,6-3 0 0,-17 4 0 16,13 1 0-16,-2-5 0 0,-15 4 0 0,21-4 0 0,-4 0 0 15,4 0 0-15,-5 4 0 0,5-4 0 0,0 0 0 0,0 7 0 16,0-3 0-16,3 0-1 0,3 15 1 0,-6-19 0 0,7 4 0 15,0 13 1-15,0-9 0 0,3 18 0 0,-10-26-1 0,9 7 0 16,8 22 1-16,-9-12-1 0,2-10 0 0,-10-7 0 0,17 21 0 16,-11-16 1-16,1 3-2 15,14 16 0-15,-21-24 1 0,5 6-4 0,20 15-5 0,-7-15-7 16,-2 14-7-16,-16-20 23 0,11 7-24 0,8 10 4 16,9 8-9-16,-28-25 29 0,0 0 0 0</inkml:trace>
  <inkml:trace contextRef="#ctx0" brushRef="#br1" timeOffset="461865.7961">26515 18319 23 0,'0'0'0'0,"-4"-6"14"0,4 6-14 0,0-2 9 16,0-1-2-16,0 1-2 0,0 2-1 0,0 0-4 0,4-6 4 16,0 3 0-16,0-7-2 0,2-7 1 0,-6 17-3 0,3-5 1 15,3-17 0-15,1 14 0 0,1-18-1 0,-8 26 0 0,10-24 1 16,-4 8 0-16,1-4-1 0,0 3 1 0,-7 17-1 0,3-3 2 15,1-5 1-15,-1 4 0 16,1 4 0-16,-4 0-3 0,0 0 3 0,0 19-1 0,0-14 1 0,0 19-1 0,0-24-2 0,0 22 3 16,0 2 0-16,0 2 0 0,0-5 0 0,0-21-3 0,0 27 2 15,0 1 1-15,2-3-1 0,1 0 1 0,-3-25-3 0,0 20 4 32,0-2 0-32,0-12 1 0,0 2-2 0,0-8-3 0,-5 16 4 15,1-16-2-15,1 8 0 0,-4-3-1 0,7-5-1 0,0 0 1 16,0 0-1-16,0 0 1 0,0 0 0 0,0 0-4 0,0-3 5 15,0-5-3-15,0 4-3 0,0-1-6 0,0 5 10 0,3-8-15 16,1 2-13-16,-4-3-5 0,0 2-15 0,0 7 48 0,0 0 0 0</inkml:trace>
  <inkml:trace contextRef="#ctx0" brushRef="#br1" timeOffset="463234.0227">27209 16229 21 0,'0'0'0'16,"-6"-4"7"-16,0 1-2 0,-1 1-2 0,-10 0 0 0,17 2-3 0,0 0 4 15,-7-2 0-15,1 2 1 0,2 0 1 0,4 0-6 0,-8 0 5 16,2 0 0-16,3 0-2 0,0 6-1 0,3-6-2 0,-5 23 2 16,0-18 0-16,-4 24 0 0,4-8 1 0,5-21-3 0,-7 17 2 15,1 4 2-15,-2 6-1 0,-8-5 0 0,16-22-3 0,-5 32 4 16,-11-1-1-16,9 0 0 0,-10 7-1 0,17-38-2 0,-4 38 3 15,-15 4-1-15,16 2 0 0,-19-2 0 0,22-42-2 0,-5 44 1 16,-3-11 1-16,-9 2-1 0,17 0 0 16,0-35-1-16,-6 32 1 0,3-1 1 0,3 4-1 0,-4-2 1 15,4-33-2-15,0 36 1 0,0-2 0 16,0 7 1-16,0 5-2 0,0-46 0 0,0 46 1 0,0 6 0 16,7 0 0-16,-1-6 0 0,-6-46-1 0,7 49 1 15,-1 2 0-15,2 0 4 0,1 1 1 0,-9-52-6 0,8 54 6 16,11-1-1-16,-14 2-4 0,15-3 0 0,-20-52-1 0,6 48 0 15,15-2 0-15,-14-3 1 0,9 2-1 0,-16-45 0 0,7 45 1 16,3-4-1-16,1-2 1 0,-6 4-1 0,-5-43 0 0,12 46 1 16,-5-6 0-16,-1-5 0 0,0 0 0 0,-6-35-1 0,8 26 0 15,-2 1 2-15,-2-1-3 0,-1-9 2 0,-3-17-1 0,7 22 1 16,-1-16 0-16,2 12 0 0,-8-11 0 0,0-7-1 0,7 19 1 16,-7-19-1-16,3 5 0 0,-3-5 1 0,0 0-1 0,3 0 0 15,0 0 0-15,-3 0 1 0,3 0-3 0,-3 0 2 0,0 0-2 16,4-2-3-16,-4-5-4 0,4-13-4 0,-4 20 13 15,6-9-20-15,1-21-9 0,2-1-3 0,0-15 1 0,-9 46 31 0,5-37-30 16,-5 37 30-16</inkml:trace>
  <inkml:trace contextRef="#ctx0" brushRef="#br1" timeOffset="463685.6197">27488 16677 16 0,'0'0'0'15,"-4"-7"3"-15,4 0 0 0,-6-2 0 0,2 3 1 0,4 6-4 0,-3-9 5 16,3 3-1-16,0 2 0 0,0 4-4 0,0-2 4 0,0 2-4 0,-7 0 3 16,7 0-1-16,0 0-1 0,0 0 0 0,0 0-1 0,0 0 1 15,0 6-1-15,0-2 0 0,3 0 0 0,-3-4 0 0,0 5 0 16,4-1-1-16,-4 0-2 0,0-4 3 0,0 0-5 0,0 0 10 0,3 7-18 16,1-7 5-16,-4 0 1 0,0 0 7 0,0-5-10 0,0 5 10 0,0-2-12 15,0 2 12-15</inkml:trace>
  <inkml:trace contextRef="#ctx0" brushRef="#br1" timeOffset="464099.1803">27393 16549 14 0,'0'0'0'16,"-5"-4"5"-16,3 3-1 0,-4-3-1 0,1 1 1 0,5 3-4 16,-5-2 4-16,0-3 2 0,1 3 1 0,-1 1 0 0,5 1-7 0,0-4 6 15,0 1 0-15,2 3-1 0,1-1-2 0,-3 1-3 0,9 0 4 16,-4 0 0-16,17 0 0 0,-13 0 0 0,-9 0-4 0,25 0 4 15,-7 4 0-15,4-4 0 0,4 5 0 0,-26-5-4 0,25 4 3 16,2-4 1-16,0 0-2 0,-4 0 0 16,-23 0-2-16,28 0 2 0,-5 0-1 0,4 0 0 15,-2 0 0-15,-25 0-1 0,19 0 1 0,5-2 0 16,-3-5 0-16,-2 1-1 0,-19 6 0 0,17-9 1 0,-6 1-1 16,10-13 0-16,-18 16 1 0,-3 5-1 0,6-9 0 15,5 2 1-15,-5-1-1 0,1 3-2 0,-7 5 2 0,4-4-3 16,-1 2-2-16,-1 0-4 0,-2 2-5 0,0 0 14 0,0 0-21 15,0 8-1-15,-2-3 3 0,-5 12-10 0,7-17 29 0,0 0 0 0</inkml:trace>
  <inkml:trace contextRef="#ctx0" brushRef="#br1" timeOffset="464329.5919">27644 16557 30 0,'0'0'0'0,"-3"4"9"0,-6 15-1 0,9-19-8 0,-2 19 6 16,-1 6 0-16,3 4 0 0,-8 1 2 0,8-30-8 0,0 33 7 31,-3 0-1-31,-3 0-1 0,-2-3-1 0,8-30-4 0,-3 30 3 0,-3-3-2 0,6 2 1 0,-4-4-1 16,4-25-1-16,0 18 0 0,0-1 0 16,0-10 1-16,0 14-2 0,0-21 1 0,0 4-3 15,0 3-4-15,4 0-6 0,-4-7-6 0,0 0 19 0,6 0-19 16,-6-20 0-16,0 12-2 0,0 8 21 0</inkml:trace>
  <inkml:trace contextRef="#ctx0" brushRef="#br1" timeOffset="464703.2697">27253 17106 23 0,'0'0'0'0,"-5"-4"10"16,0 2-1-16,1-2-2 0,4 2-2 0,0 2-5 0,0-1 6 15,0 1 0-15,9 0 2 0,7 0 0 0,-16 0-8 0,6 0 7 16,15 0-2-16,0 3-1 0,-6-3 0 0,-15 0-4 0,22 0 2 15,4 0 1-15,-1 0-1 0,1-2 0 0,-26 2-2 0,32-1 3 16,-2-3-1-16,4-3 0 0,-1 4-1 0,-33 3-1 0,31-7 2 16,2 0-1-16,2-2-1 0,-5 0 1 0,-30 9-1 0,31-19 0 15,3 10 1-15,-15 2-1 0,10-1 0 0,-29 8 0 0,18-7-1 16,-6 3 0-16,7 4-2 0,-15 0-2 0,-4 0 5 0,4 6-6 16,0 11-4-16,-2-9-4 0,-2 20-4 0,0-28 18 0,0 20-19 15,0 1 3-15,-17-5 4 0,11 12-6 0,6-28 18 16,0 0 0-16</inkml:trace>
  <inkml:trace contextRef="#ctx0" brushRef="#br1" timeOffset="465159.234">27312 17652 23 0,'0'0'0'15,"-8"-5"5"-15,4-3-1 0,1-12-1 0,3 20-3 0,0-8 4 16,0-17 1-16,0 17 2 0,7-16 1 0,-7 24-8 0,8-18 5 16,2-1-1-16,-5 14-1 0,17-14-3 0,-22 19 0 0,3-2 3 15,6 2-1-15,13 0 0 0,-17 4 4 0,-5-4-6 0,18 20 7 16,-11-3 0-16,14 7-1 0,-15 2-3 0,-6-26-3 0,7 29 2 15,0 5 0-15,-3 0 0 0,-1 4 0 0,-3-38-2 16,0 37 0-16,0 0 2 0,-3-1-1 0,-6-2 1 16,9-34-2-16,-18 27 1 0,9-1 0 0,-7-9 0 0,10-12 0 15,6-5-1-15,-7 19 1 16,-11-19-1-16,18 0 1 0,-5 0-1 0,5 0 0 0,-9-2 1 0,4-7-1 16,1-18-1-16,1 6-1 0,3 21 2 0,-7-28-3 15,7-3 0-15,0-1 0 0,7-1 1 0,-7 33 2 0,7-30-1 16,-2 3 1-16,7 6-1 0,3 14 2 0,-15 7-1 0,5-17-1 15,2 12 1-15,-1 5 0 0,1 0 1 0,-7 0-1 0,6 0 0 16,1 7 1-16,-2 15-1 0,-2-14 1 0,-3-8-1 0,6 28 0 16,1-10 0-16,0 0 1 0,0 2-2 0,-7-20 1 0,10 19-2 15,-3 0-4-15,12-12-5 0,-11 20-7 0,-8-27 18 0,23 3-20 16,-6 2 2-16,7 12-9 0,-24-17 27 0</inkml:trace>
  <inkml:trace contextRef="#ctx0" brushRef="#br1" timeOffset="465481.3802">27724 17757 19 0,'0'0'0'0,"-6"0"8"15,6 0-8-15,-16 8 5 16,12 13 0-16,-3-13 2 0,0 10 2 0,7-18-9 0,-7 8 9 0,1 13 1 16,6-1-1-16,0-4-2 0,0-16-7 0,6 17 7 15,1 4-2-15,11-3 0 0,-13-2-2 0,-5-16-3 0,21 8 4 16,-11 12-1-16,15-15 0 0,-9 1-1 0,-16-6-2 0,20 7 1 15,0-7 1-15,1 0-1 0,3 0 0 0,-24 0-1 0,21-7 1 16,-11-1 1-16,10-19-1 0,-14 3-1 0,-6 24 0 0,11-30 1 16,6-1-1-16,-15 0-1 0,3-1 1 0,-5 32 0 0,3-36-1 15,-3 2 0-15,-3 1 0 0,-19 5 1 0,22 28 0 0,-6-24-1 16,-21 17 1-16,11-12 0 0,-11 19 0 0,27 0 0 0,-24 0 1 16,0 7-2-16,-1 12 1 0,6-11-1 0,19-8 1 0,-21 29 0 15,0-8 0-15,15 4 0 0,-14-3-1 0,20-22 1 0,-7 17-3 16,7 2-4-16,0-12-4 0,2 0-6 0,-2-7 17 15,12 6-21-15,4-6 1 0,-9-2-2 0,17-2 1 0,-24 4 21 16,0 0 0-16</inkml:trace>
  <inkml:trace contextRef="#ctx0" brushRef="#br1" timeOffset="465981.1373">28278 16033 27 0,'0'0'0'15,"0"-6"6"-15,0 3-1 0,3-3-3 0,-3 6-2 0,6-2 2 0,-6 2-2 16,21 0 2-16,-15 0 0 0,19 4 2 0,-25-4-4 16,16 17 4-16,-16-17-4 0,10 19 4 0,14 0 0 0,-4 8-1 0,-13 7 0 15,-7-34-3-15,27 34 3 0,-6 12-1 0,-5 2 2 16,-16-48-4-16,20 53 3 0,-20-53-3 0,8 61 4 16,11 6 0-16,-14 5 0 0,-5-72-4 0,3 78 4 0,-3-78-4 0,3 80 3 15,-3-4 0-15,0 0 0 0,0-76-3 0,0 71 3 0,0-71-3 0,-6 68 3 16,1-1-1-16,-14 6 1 0,19-73-3 0,-4 72 2 0,4-72-2 0,-7 75 1 15,-13-7 1-15,13-7-1 0,-11-3 5 0,18-58-6 0,-5 53 6 16,-20 0 0-16,19-4 1 0,-10-5-6 0,16-44-1 0,-9 42 2 16,-9 2 0-16,10-4 0 0,-9-4-1 0,17-36-1 0,-4 36 1 15,-15-7 0-15,11-3 0 0,8-26-1 0,-23 27 2 0,23-27-2 16,-7 23 1-16,-16-5 0 0,15-1-1 0,8-17 0 0,-23 7 1 0,23-7-1 0,-7 22 0 16,-11-16 1-16,16 15-1 0,-18-17 0 0,20-4 0 0,-5 3 0 15,2 4-1-15,-3-2 0 0,3 3-2 0,3-8 3 0,-4 4-5 16,-2-1 0-16,6 1-4 0,0-4-4 0,0 0 13 15,0 7-17-15,0-7-9 0,3-3-1 0,21 3-12 0,-24 0 39 0,0 0 0 16</inkml:trace>
  <inkml:trace contextRef="#ctx0" brushRef="#br1" timeOffset="467549.7264">28818 16852 14 0,'0'0'0'0,"-3"0"4"16,-3 0 1-16,-1 0 0 0,7 0-5 0,-6 0 7 16,2 0 1-16,0 0 0 0,-2 0 1 0,6 0-9 0,-3 0 8 15,0 0-1-15,3 0 0 0,-5 0-2 0,5 0-5 0,0 0 5 16,0 0-1-16,0 0 0 0,-5 0-1 0,5 0-3 0,0 0 3 15,0 4-1-15,0-4 0 0,3 0 0 0,-3 0-2 0,7 0 3 16,-4 0-2-16,2 6 1 0,3-6 0 0,-8 0-2 0,10 4 1 16,-3-4 0-16,2 0 0 0,13 0 0 0,-22 0-1 0,5 0 1 15,13 0 0-15,-2 0 0 0,-4 0 2 0,-12 0-3 0,24-2 2 16,-8 0-1-16,4-2 1 0,-4 2-2 0,-16 2 0 0,9 0 0 16,13 0 1-16,-14 0-1 0,12 0 1 0,-20 0-1 0,7 0 0 15,0 0 1-15,-1 0-1 0,1-2 0 0,-7 2 0 0,6 0 0 16,2 0 1-16,-4 0 0 0,-2 0-1 0,-2 0 0 15,0 0 1-15,0 0-1 0,0 0 0 0,-2 0 1 0,2 0-1 16,-8-2 0-16,1 2 1 0,-12 0-1 16,10 0 0-16,9 0 0 0,-18 0 1 0,-3 0-1 15,4 0 0-15,-4 0 1 0,21 0-1 0,-20-1-2 0,-5 1 2 16,7-2-2-16,-3-2 0 0,21 4 2 0,-24-5 1 16,3 2-2-16,1-2 2 0,2 3-1 0,18 2 0 0,-5-3 0 15,-17 3 0-15,17 0-1 0,-2 0 1 0,7 0 0 0,-7 0 0 16,4-2 0-16,3 0 0 0,0 1 0 0,0 1 0 0,0 0 0 15,0 0 0-15,3 0 0 0,4 0 0 0,-7 0 0 0,7 0-1 16,10 0 1-16,-10 0 0 0,9 3 0 0,-16-3 0 0,10 0 1 16,10 0-1-16,-12 5 0 0,11 0 0 0,-19-5 0 0,11 0 0 15,12 0 0-15,-5 5 1 0,-1-5 0 0,-17 0-1 0,10 0 2 16,13 0-1-16,-16 0-1 0,17 0 0 0,-24 0 0 0,7 0-1 16,14 0 2-16,-21 2-1 0,5-2 0 0,-5 0 0 0,8 7 1 15,-3-4-1-15,-5-3 0 0,5 0 0 0,-5 0 0 0,0 0 0 16,0 4 1-16,0 2-1 0,0-6 0 0,-5 0 0 15,0 0 0-15,1 0 0 0,0 0 0 0,4 0 0 16,-5 0 0-16,-4 0 0 0,6-4 0 0,0 2 0 0,3 2 0 16,0-2 0-16,-6 0 0 15,6 1 0-15,0-1 0 0,0 2 0 0,0 0 0 16,0-4-3-16,0 4-2 0,0 0-5 0,0 0 10 0,6 0-15 16,0 0-9-16,-1 0-6 0,-1 0 2 0,-4 0 28 0,2 0-29 0,-2 0 29 0</inkml:trace>
  <inkml:trace contextRef="#ctx0" brushRef="#br1" timeOffset="469327.4788">29425 16206 13 0,'0'0'0'0,"-6"-7"3"0,6 7-3 0,0-5 2 16,0-3-1-16,0 1 1 0,0 0 1 0,0 7-3 0,0-6 4 16,0-1 0-16,0 3 2 0,0 2-1 0,0 2-5 0,0 0 6 15,0 0 1-15,0 0-1 0,0 6 0 0,0-6-6 0,0 22 6 16,0-4 0-16,0-11-1 0,-3 20-1 0,3-27-4 0,0 19 4 15,0 6-1-15,-3-2 0 0,3 6 0 0,0-29-3 0,-5 27 2 16,5-1 0-16,0 3 0 0,-5 1 0 16,5-30-2-16,0 33 2 0,0-3-1 15,0 1 1-15,0 0 0 0,0-31-2 0,0 29 2 16,0-2-1-16,0-1 0 0,0-6 0 0,0-20-1 0,0 20 1 16,3-2 0-16,-3-15 0 0,2 4 0 0,-2-7-1 0,0 5 1 15,0-2-1-15,0 4 1 0,0-7-1 0,0 0 0 0,0 0 0 16,0 0 1-16,0-8-1 0,0 1 1 0,0 7-1 0,0-18 0 15,0 14 1-15,0-20-1 0,0 7 1 0,0 17-1 0,0-18 0 16,0-5 0-16,0 6 0 0,0-2 0 0,0 19 0 0,0-17-1 16,0 0 2-16,-2 7-1 0,-1-9 0 0,3 19 0 0,0-20 0 15,-9 14 0-15,6-19 0 0,1 4 0 0,2 21 0 0,-8-8 0 16,2-21 0-16,-1 9-1 0,0 1 1 0,7 19 0 0,-3-24 0 16,0 0 0-16,0-5 0 0,3 3-1 0,0 26 1 0,0-29 0 15,0-5 0-15,0 7-1 0,0-1 1 0,0 28 0 0,0-28 0 16,0 10 1-16,0-2-2 0,0 15 2 0,0 5-1 15,0-17-1-15,0 11 2 0,0 1-2 0,0-3 1 0,0 8 0 16,3-6 0-16,-3 2 0 0,6 1 0 0,1 1 0 16,-7 2 0-16,7-2 0 15,-1 2 0-15,2-2 0 0,-3 2 0 0,-5 0 0 0,22 0 0 0,-19 0 0 16,24 0 0-16,-21 0-1 0,-6 0 1 0,28 0 0 16,-11 0 0-16,2-2-1 0,8 2 2 0,-27 0-1 0,18 0 0 15,-2 4 0-15,2 3 0 0,-9-1 0 0,-9-6 0 0,22 21 0 16,-1-14 0-16,-16 15 0 0,12-5 0 0,-17-17 0 0,8 19 0 15,-2 0 0-15,1-2 0 0,-4-10 0 0,-3-7 0 0,3 22 0 16,-3-15 0-16,0 14 0 0,-6-15 0 0,6-6 0 0,-3 17 1 16,-4-12-1-16,-10 2 0 0,14 12 0 0,3-19 0 0,-22 0 0 15,17 7 0-15,-20-1 0 0,6 1 1 0,19-7-1 0,-17 6 0 16,-3 2 0-16,-2-3 0 0,5 2 0 0,17-7 0 0,-19 0 0 16,15 3 0-16,-12-3 1 0,9 4-2 0,7-4 1 0,-3 0 0 15,3 6 0-15,-5-2 0 0,5-4 0 0,0 0 0 0,0 5 0 16,0 1 0-16,0-1 1 0,0 16-1 0,0-21 0 15,8 7 0-15,-1 19 1 0,-1-6-1 0,-4-2 1 16,-2-18-1-16,8 21 1 0,-1-2-1 0,0 0 1 16,-4 0-1-16,-3-19 0 0,4 5 0 0,1 23 1 15,4-21-1-15,-4 18 0 0,-5-25 0 0,4 18 1 16,0-1-1-16,1-10 0 0,-1 12 1 0,-4-19-1 0,8 5 0 16,-5-1 0-16,4 2-1 0,0 1-2 0,-7-7 3 0,5 5-7 15,7 0-4-15,3-5-6 0,-6 0-8 0,-9 0 25 0,16 0-25 16,-12-20 2-16,1 13-2 0,-5 7 25 0</inkml:trace>
  <inkml:trace contextRef="#ctx0" brushRef="#br1" timeOffset="469792.2988">29846 16615 17 0,'0'0'0'16,"-7"-7"7"-16,-14-1 0 0,21 8-7 0,-3-5 7 0,-3-3 0 0,-2 4 0 15,3-5-1-15,5 9-6 0,-4-5 6 0,-1-3-1 16,5 1-1-16,0-2 0 0,0 9-4 0,0-5 4 16,0-3-1-16,0 3-1 0,0 1 0 0,0 4-2 0,0 0 2 15,9 0 0-15,-9 0 0 0,3 0-1 0,-3 0-1 0,6 5 1 16,-2-1 0-16,-1 4 0 0,3-3-1 0,-6-5 0 0,0 9 1 15,4 7-1-15,-4-12 1 0,0 15-1 0,0-19 0 0,0 5 0 16,-4 12 1-16,-2-10-1 0,3 12 1 0,3-19-1 0,-8 7 0 16,-8 15 0-16,13-17 0 0,-5 1 1 0,8-6-1 0,-20 21 0 15,14-16 0-15,-11 4 1 0,10 9-1 0,7-18 0 0,-16 4 0 16,12 3 1-16,-4 10 0 0,2-9 0 0,6-8-1 0,-7 7 1 16,4 0 1-16,3-1-1 0,0 1 0 0,0-7-1 0,0 6 1 15,3 2 0-15,1-3-1 0,2 2 1 0,-6-7-1 0,11 4 1 16,6 1-1-16,-14 0 1 0,8-5 0 0,-11 0-1 0,19 0 0 15,-16 0 0-15,14 3 1 16,-9-3-1-16,-8 0 0 0,5 0 0 0,7 0 1 0,-6 0-1 0,4 0 0 16,-10 0 0-16,7 0 0 0,1 5 0 0,-3-5-1 15,3 0-2-15,-8 0 3 0,5 6-6 16,0-6-4-16,-1 5-6 0,-1 1-6 0,-3-6 22 0,0 0-21 0,0 0-2 0,-7 0 5 0,7 0 18 16</inkml:trace>
  <inkml:trace contextRef="#ctx0" brushRef="#br1" timeOffset="470249.1009">29137 17094 14 0,'0'0'0'15,"0"0"6"-15,-5-5-2 0,5-2 2 0,0 7-6 0,0-8 7 0,0 8-7 0,0 0 8 16,0-2-1-16,0-1 1 0,0 3-8 0,2 0 6 0,-2 0-6 0,3 0 6 16,5 0-1-16,9 0 0 0,-17 0-5 0,6 0 5 0,-6 0-5 0,25 5 4 15,-16-5 0-15,14 5-1 0,-23-5-3 0,21 3 3 0,-21-3-3 0,24 7 3 16,0 0 0-16,2-1-1 0,-26-6-2 0,25 22 2 0,-25-22-2 0,23 9 2 15,0 10-1-15,5-12 0 0,-1-1 0 0,-27-6-1 0,28 4 1 16,2 3-1-16,-4-3 1 0,-26-4-1 0,31 6 1 0,-31-6-1 0,28 0 0 16,-9 0 0-16,6 0 1 0,-25 0-1 0,19 0 0 0,-19 0 0 0,22 0 0 15,-3 0 1-15,1 0-1 0,-20 0 0 0,18 0 0 0,-18 0 0 0,10 0 1 16,9-3-1-16,-10 0 0 0,-9 3 0 0,18-2 0 16,-18 2 0-16,9 0 1 0,-4 0-1 0,6 0 1 0,-11 0-1 0,6 0 0 0,-6 0 0 0,8 0 0 15,-2 0 0-15,1 0-1 0,-7 0 1 0,7 0-1 16,-7 0 1-16,2 0-1 0,3 0-2 0,-1 0-2 0,-4 0 5 0,3 0-5 15,-3 0 5-15,0 5-8 0,0 0-1 0,0-5-4 0,0 0 13 0,0 5-17 16,0-5 17-16,0 7-16 0,0 0 2 0,-7 1 2 16,2 8-6-16,5-16 18 0,0 0 0 0</inkml:trace>
  <inkml:trace contextRef="#ctx0" brushRef="#br1" timeOffset="473123.7967">29263 17854 14 0,'0'0'0'16,"-4"0"3"-16,-1 0-1 0,5 7 0 0,0 13-1 0,0-20-1 0,0 6 1 16,0-3 0-16,0 3 0 0,0 13-1 0,0-19 0 0,0 0 1 15,0 4-1-15,0 4 1 0,0-4-1 0,0-4 0 0,0 5 0 16,0 1 0-16,0 0 1 0,0-1-1 0,0-5 0 0,0 4 1 15,0-1-1-15,0-3 1 0,0 7-1 0,0-7 0 0,0 6 0 16,0-2 1-16,0-4-1 0,0 0 0 0,0 0 0 0,0 0 0 16,0 0 0-16,0 0 1 0,0-3-1 0,0 3 0 0,0-4-1 15,0 3 1-15,0-6 0 0,0 5-1 0,0 2 1 0,0-5-1 16,0-2 1-16,0-1-1 0,0 1 0 0,0 7 1 0,0-6 0 16,0 2 0-16,0 0 0 0,0-1-1 0,0 5 1 0,0-5 1 15,0 0-2-15,0 3 1 0,0-1 0 0,0 3 0 0,0-3 0 16,0 1 0-16,0 0 0 0,0 0 0 0,0 2 0 0,0-3-1 15,0-1 1 1,0-2-1-16,0 2 1 0,0 4 0 0,0-3 0 16,0-3-1-16,0 3 1 0,0 3-1 0,0 0 1 0,0-3 0 15,0-1-1-15,0 1 0 0,0-2 0 0,0 5 1 0,0-2-1 16,2-3 0-16,-2 3 0 0,3-4 0 0,-3 6 1 0,0-7 0 16,0 5 0-16,0 0 0 0,0 0 0 0,0 2 0 0,0-3 0 15,0 0 1-15,0 0 0 0,0 3 0 0,0 0-1 0,0 0 1 16,0 0-1-16,0 0 0 0,-5 0 0 0,5 0 0 0,0 0 1 15,0 0-2-15,0 0 1 0,0 3 0 0,0-3 0 0,0 6 0 16,0-2-1-16,-4-4 0 0,4 4-2 0,0-4 3 0,0 0-6 16,0 5-1-16,0-5 7 0</inkml:trace>
  <inkml:trace contextRef="#ctx0" brushRef="#br1" timeOffset="473403.008">29256 17824 7 0,'0'0'0'0,"0"-2"5"0,0 0-2 0,0 0-1 16,0 2-2-16,0-6 2 16,0 5-1-16,0 1 0 0,0-2-1 0,0 2 0 0,0-2 1 0,-2 2 0 15,2-2-1-15,0 2 0 0,0 0 0 0,0 0 0 16,-8 0 0-16,8 0 1 0,0 0-1 0,0 0 0 0,0 0 0 16,0 0 0-16,0 0 0 0,0 0 0 0,0 0 0 0,0 4 0 15,0-4 0-15,0 0 0 0,0 0 0 0,0 3 0 16,0 3 0-16,0-6 0 0,0 0-1 15,0 0 1-15,0 4 0 0,4-4 0 0,-4 0 0 0,0 0-1 16,4 0 1-16,-4 0-1 0,0 0 0 0,0 0 1 0,0 4-1 16,0-4 0-16,0 0 0 0,0 0 0 0,0 0 1 0,0 0 0 15,0 5-1-15,0-5-1 0,0 0-2 0,0 0 4 0,0 0-7 0,0 0 7 16</inkml:trace>
  <inkml:trace contextRef="#ctx0" brushRef="#br1" timeOffset="474941.5862">29087 16616 10 0,'0'0'0'16,"0"-5"6"-16,0-13-4 0,0 11 0 0,0 7-2 0,0-6 2 15,-7-2 1-15,3 8 0 0,-1 0 1 0,5 0-4 0,-8 4 3 16,1 19 2-16,1-6-1 0,-1 8 1 0,7-25-5 16,-6 25 5-16,-3 3 0 0,4 1-1 0,-3-4 1 0,8-25-5 0,-5 26 4 15,-4 1-1-15,6 4 0 0,0 1 0 0,3-32-3 16,-6 29 3-16,-1-1 0 0,4-5-1 15,0-4 0-15,3-19-2 0,-4 17 2 0,-3-10 1 0,4 17-1 16,-1-21 0-16,4-3-2 0,-7 5 2 16,7 0-1-16,-2-5 0 0,2 0 0 0,0 0-1 0,0 0 1 15,-4-5 0-15,4 0-1 0,-8-5 1 0,8 10-1 0,0-18 0 16,-2 10 0-16,-2-12-1 0,-3 10 1 0,7 10 0 0,-6-27-1 16,3 6 0-16,-1 0 1 0,4-2 0 0,0 23 0 0,0-19 0 15,-5 0 0-15,5 2 0 0,-5 0-1 0,5 17 1 0,0-7 0 0,0 7 0 0,0-18 0 16,0 10 0-16,0 5 0 0,0 3 0 0,0-3-1 15,0 3 1-15,0 0 0 0,0 0-1 0,0 6 1 0,0-6 0 0,0 8 0 16,0 12 0-16,0-13 0 0,0-7 0 0,0 25 0 0,0-25 0 0,-4 16 0 16,0 6-1-16,4-3 2 0,0-19-1 0,-5 7 0 0,5-7 0 0,-5 28 0 15,5-21 0-15,0 19-1 0,0-26 1 0,-4 8 1 0,4-8-1 0,0 21 0 16,0-13 0-16,0 9 0 16,0-17 0-16,0 0 1 0,0 0-2 0,0 7 2 0,0 0-1 0,0-5 0 0,0-2 0 15,0 0 0-15,0 0 0 0,0 0 0 0,0 0 1 0,0 0-1 0,0 0 0 0,0 0-1 16,0-5 2-16,0-5-1 0,0-7 0 15,0 17 0-15,0-8 0 0,0 8 0 0,0-18 0 0,0 11-1 0,0-15 0 16,0 3 0-16,0 19 1 0,0-17-1 0,0 0 0 16,0 0 0-16,0 8 0 0,0 9 1 0,0-17 0 15,0 16-1-15,0-3 1 0,0 2 0 0,0 2 0 0,0 0 0 16,0 0 0-16,0 0-1 0,0 6 1 0,0-6 0 0,0 3 0 16,0 4 0-16,0 13 0 0,0-14 1 0,0-6-1 0,0 23 0 15,0-18 1-15,0 26-1 0,0-12 1 0,0-19-1 0,0 22 1 16,0-6 0-16,0 1-1 0,-3 3 1 0,3-20-1 0,0 5 1 15,0 18-1-15,0-19 1 0,0 3 0 0,0-7-1 0,0 6 1 16,0 3 0-16,0-5-1 0,0 1 0 0,0-5 0 0,0 0 0 16,0 5 1-16,0-5-1 15,0 0 0-15,0 0 0 0,0-5 1 0,0 0-1 0,0 1 0 0,0-3 0 0,0 7 0 0,0-6 0 16,0-1 0-16,0 1 0 0,0-3 0 16,0 9 0-16,0-6 0 0,3 1 0 0,-3 2 0 0,0-1 1 15,0 4-1-15,0-6-1 0,0 4 2 0,0-1-1 0,0-5 0 0,0 8 0 16,0-2 0-16,0-2 0 0,0 3 0 0,0-1 0 0,0 2 0 15,0-4 0-15,0 0 0 0,0 2 0 0,4 1 0 0,-4 1 0 16,0 0 0-16,0 0 0 16,0 0 0-16,0 0 0 0,0 0 0 15,5 0 0-15,-5 3 0 0,0 1 0 0,0-4 0 0,0 0 0 16,0 0 1-16,0 6-1 0,0-6 0 0,0 0 0 0,0 0 0 16,0 0 0-16,0 4 0 0,0-4 0 0,0 0 0 15,0 0 0-15,0 0 0 0,0 0 0 0,0 0 0 16,0 0 0-16,0 0-1 0,0 0 2 0,0 0-1 0,0 0 0 15,0 0-1-15,0 0 2 0,0 0-1 16,0 0-1-16,0 0 2 0,0 0-1 0,0 0 0 0,0 0 0 16,0 0-1-16,0 0 2 0,0 0-1 15,0 0 0-15,0 0 0 0,0 0 0 0,0 0 0 16,0 0-1-16,0 0 0 0,0 0 3 0,3 0-8 16,-1 0-1-16,6-3-6 0,-5 3-8 0,-3 0 21 15,2 0-23-15,-2 0-12 0,0 0 35 0</inkml:trace>
  <inkml:trace contextRef="#ctx0" brushRef="#br1" timeOffset="476589.3184">29520 17478 14 0,'0'0'0'0,"-4"-7"1"0,4-10 1 0,0 17-2 15,0-7 1-15,0-10 0 0,0 14-1 0,0-1 1 16,0 4-1-16,0-5 1 16,0 3 0-16,0-3 0 0,0 2-1 0,0 3 0 0,0-2 1 15,0 1 0-15,0 1 1 0,0 0-1 0,0 0-1 0,0 0 3 16,0 0-1-16,0 0 0 0,0 3 1 0,0-3-3 0,0 6 3 16,0-2 0-16,0 1 0 0,0 2 1 0,0-7-4 0,-3 17 3 15,3-13 1-15,-2 14-1 0,-5-14 2 0,7-4-5 0,-4 22 6 16,1-15 0-16,-4 15-1 0,3-16-2 0,4-6-3 0,0 24 1 15,-4-22 0-15,2 20 1 0,2-16 0 0,0-6-2 0,-6 22 1 16,1-16 2-16,3 18-1 0,-6-17-1 0,8-7-1 0,0 22 2 16,-4-15 0-16,1 10-1 0,3-14 0 0,0-3-1 0,0 8 1 15,0-2 0-15,0-1-1 0,0-5 1 0,0 0-1 16,0 4 0-16,0-4 1 0,0 0 0 0,0 0-1 16,0-2 0-16,0-3 0 0,0 1 0 0,0 2 0 0,0 2 0 15,3-8 0-15,-3 5 0 0,0-3 1 0,0 2-1 16,0 4 0-16,0-2 0 0,0 0 0 15,0-1 0-15,0 3 0 0,0 0 0 0,0-4 0 0,0-1 0 16,0 2 0-16,0 1 1 0,0 2-1 0,-3-2 0 16,-3-4 0-16,6 2 0 0,-3-1-1 0,3 5 1 0,0-7 1 15,-4 1-1-15,4-5 0 0,0 4 0 0,0 7 0 0,-6-3 0 16,6 0 0-16,0 1 0 0,0 2 0 0,0 0 0 0,-4 0 1 16,4 7 0-16,0 15 0 0,0-16 1 0,0-6-2 0,-4 26 3 15,4-10-1-15,-6 9 0 0,6 2 0 0,0-27-2 0,-3 26 2 16,3 3 1-16,-3 1-2 0,3-4 1 0,0-26-2 0,0 29 1 15,0-6 0-15,0 0-1 0,0 0 1 0,0-23-1 0,0 18 0 16,0 4 1-16,0-16 0 0,0 14-1 0,0-20 0 0,0 4 1 16,0 4-1-16,0-5 1 0,0 2-1 0,0-5 0 0,3 0 0 15,-3 0 0-15,3-3 0 0,-3 1 0 0,0 2 0 0,2-8 1 16,-2 3-1-16,4-2 0 0,-4-1 1 0,0 8-1 16,0-9 0-16,4-15 0 0,-4 7-1 0,0-1 0 15,0 18 1-15,0-21 0 0,0 3-1 0,-4-6 0 16,-2 1-1-16,6 23 2 0,-3-26-1 0,0-3 0 15,-2 2 0-15,5-4 0 0,0 31 1 0,-5-30-2 0,0-3 0 16,5-1 0-16,0 5 1 0,0 29 1 0,0-32-1 16,0 3 1-16,0 1-5 0,5 1 0 0,-5 27 5 0,0-22-4 15,0 5 1-15,0 0 3 0,0 7 0 0,0 10 0 0,0-17 1 16,3 9-1-16,-1 3 1 0,-2-6-1 0,0 11 0 0,8-9 0 16,-5 1 1-16,3-1-1 0,2 0 0 0,-8 9 0 0,19-6 0 15,-12-1 0-15,14-1 0 0,-4 1 1 0,-17 7-1 0,7-2-1 16,17 0 2-16,-14 2-1 0,7 0-1 0,-17 0 1 0,6 4 1 15,5 16-1-15,6-16 0 0,-11 4 0 0,-6-8 0 0,7 19 0 16,-1-16 1-16,2 17-1 0,-2-15 0 0,-6-5 0 0,4 21 1 16,-1-14 0-16,1 10 0 0,-4-10 0 0,0-7-1 0,0 17 0 15,0-10 5-15,0 13 0 0,-4-16-1 0,4-4-4 0,-7 18 5 16,1-14-5-16,-15 2 0 16,17 0 1-16,4-6-1 0,-19 17 0 0,15-17 0 0,-17 5 0 0,15-5 0 15,6 0 0-15,-21 0 1 0,21 0-1 0,-7 5 0 0,-16-5 1 0,19 0-1 0,4 0 0 16,-6 2-1-16,0-2 2 0,-1 0-2 15,4 7 1-15,3-7 0 0,0 4 0 0,0-4 0 0,0 7 0 0,0 12 0 16,0-15 0-16,0 19 0 0,0-23 0 0,3 8 1 0,-3 14-1 16,7-14 2-16,-4 19-2 0,-3-27 0 0,5 17 1 15,3 4 0-15,-1-2 0 0,-7-19-1 0,7 22 2 0,-7-22-2 0,7 6 1 16,-2 17 0-16,-1-17-1 0,-4-6 0 0,5 23 1 0,-5-23-1 0,5 7 0 16,-1 13 1-16,0-17-1 0,1 4-1 0,-5-7 1 0,4 18 0 15,4-14-3-15,-2 3-4 0,1-1-4 0,-7-6 11 0,6 21-18 16,6-21-9-16,-3 4 1 0,-2-4 4 0,-7 0 22 0,2 0-30 0,-2 0 30 0</inkml:trace>
  <inkml:trace contextRef="#ctx0" brushRef="#br1" timeOffset="476902.339">29690 18060 28 0,'0'0'0'0,"-3"-4"18"16,-4 2-3-16,7 2-15 0,-6 0 14 0,1 0-5 0,1 0-1 0,4 0-3 15,0 0-5-15,0 0 5 0,0 0-1 0,0 0-1 16,0-2-1-16,0 2-2 0,0-3 2 0,0-6 0 16,0-8-2-16,0 10 1 0,0 7-1 0,4-21 0 15,1 3 0-15,-2 10 1 0,3-16-1 0,-6 24 0 0,4-5 1 16,2-16-1-16,-3 17 0 0,0-4 1 0,-3 8-1 0,5-5 0 16,-5-1 0-16,4 4 0 0,-4 0 1 0,0 2-1 0,0 0 2 15,0 7 1-15,0 13 1 0,-4-3-1 0,4-17-3 0,0 21 4 16,-8-1-2-16,5 6 0 0,0 1 0 0,3-27-2 0,0 32 1 15,-7-3 0-15,7-3 0 0,0 1-1 0,0-27 0 0,0 21 1 16,-3 1-1-16,3 0 0 0,0-5 0 0,0-17 0 0,0 5-1 16,0 14-4-16,0-15-4 0,3-4-8 0,-3 0 17 0,7 0-26 15,2-6-2-15,0-23 4 0,0-5-8 0,-9 34 32 16,0 0 0-16</inkml:trace>
  <inkml:trace contextRef="#ctx0" brushRef="#br1" timeOffset="478215.0726">30144 16745 16 0,'0'0'0'0,"-4"-7"3"0,-2-10 0 15,3 7 0-15,3 10-3 0,-4-28 4 16,4-1-1-16,0-1 1 0,7-1-1 0,-7 31-3 0,6-32 3 16,4 1-1-16,2 3 1 0,-7 0 0 0,-5 28-3 0,8-20 3 15,-5 3 0-15,-3 11 0 0,2-1-1 0,-2 7-2 0,0-5 3 16,0-3-1-16,0 3-1 0,0 3 1 0,0 2-2 0,0-3 2 16,0 3 0-16,0 0 0 0,0 7 1 0,0-7-3 0,0 18 1 15,0-11 2-15,-2 14-1 0,2-1 0 0,0-20-2 0,0 19 3 16,-3 5-1-16,3-1 1 0,0 0-1 0,0-23-2 0,0 27 2 15,0 3 0-15,0-2-1 0,0 1 0 0,0-29-1 0,0 29 1 16,0-2 1-16,0-3-2 0,0 3 1 0,0-27-1 0,0 21 1 16,0-1 0-16,-8 6 0 0,6-9 0 0,2-17-1 0,-8 18 1 15,1 2 0-15,5-14-1 0,-6 18 0 0,8-24 0 16,-6 8 1-16,-1 11-1 0,3-16 1 0,4 5-1 16,0-8 0-16,0 6-2 0,0 1 0 0,0 10-3 0,0-17-3 15,0 0 8-15,0 8-9 0,0-4-2 0,0-1-5 0,4-3 0 16,-4 0 16-16,0 0-14 0,0 0 3 0,4 0-8 0,-4 0 19 0</inkml:trace>
  <inkml:trace contextRef="#ctx0" brushRef="#br1" timeOffset="478534.6068">29998 17178 25 0,'0'0'0'15,"0"-4"13"-15,-3-4-1 0,0-9-1 0,3 17-11 0,0 0 8 16,0-1-2-16,0 1-1 0,0 0 0 0,0 0-5 0,0-3 4 16,6 3 0-16,1-3-1 0,3 3 0 0,-10 0-3 0,16 6 2 15,-7-6 0-15,0 4-1 0,12-4 0 16,-21 0-1-16,6 3 0 0,10-3 1 15,-7 6-1-15,9-6 1 0,-18 0-1 0,8 0 0 16,13 0 1-16,-16 0-1 0,17 0 0 0,-22 0 0 0,5-2-1 16,17-2-1-16,-15 1-1 0,12-14-2 0,-19 17 5 0,8 0-7 15,-3-8-1-15,13 1-3 0,-14 7-3 0,-4 0 14 0,7 0-14 16,-2 4 2-16,-5 5 3 0,9-5-7 0,-9-4 16 0,0 0 0 0</inkml:trace>
  <inkml:trace contextRef="#ctx0" brushRef="#br1" timeOffset="479137.5053">30087 17460 18 0,'0'0'0'0,"-8"0"4"15,2 0 2-15,-11 0 2 0,17 0 0 0,-7 0-1 0,7 0-7 0,0 0 7 16,-4 0-1-16,4 4 2 0,-2 1-4 0,2-5-4 0,-3 6 6 16,-6 2 0-16,6-3-3 0,3-5-3 0,-2 22 5 0,2-22-5 0,-8 3 2 15,5 14 0-15,1-11 0 0,-6-1-1 0,8-5-1 0,-4 22 2 16,1-18-2-16,-3 13 1 0,2-11 0 0,4-6-1 0,-4 16 0 15,4-11 1-15,-2 3 0 0,2-8-1 0,-8 5 1 0,8-5-1 0,0 7 1 16,-4-1 1-16,2 15 0 0,2-17 1 0,0-4-3 0,0 8 2 16,-7 11 0-16,7-14-1 0,0 14 2 0,0-19-3 15,0 4 1-15,0 21 1 0,0-8-1 0,0-17-1 0,0 7 1 16,0-7-1-16,0 22 0 0,4-22 1 0,-1 7-1 0,-1-4 0 0,-2-3 0 16,9 7 0-16,-4-3 1 0,3-4-1 15,-2 0 1-15,-6 0-1 0,7 0 0 0,14-2 0 16,-19 2 0-16,5-9 0 0,-7 9 0 0,8-4-1 0,-2-7 1 15,1-7-2-15,-1 8 1 0,-6 10 1 0,8-18-2 0,-5 11-1 16,0-3 1-16,-3 5-1 0,0 5 3 0,7-17-2 16,-7 13 1-16,6 1 0 0,-6 1 0 0,0 2 1 0,3 0-1 15,1 0 1-15,-4 3 1 0,0 16 0 0,0-19-1 0,0 4 1 16,0 23 1-16,0-3 0 0,0 1 0 0,0-25-2 0,0 24 2 16,5-3-1-16,-2 1 1 0,-3 3 0 0,0-25-2 0,2 24 2 15,-2 5-1-15,0-5 1 0,0 0-1 0,0-24-1 0,0 22 2 16,0-16-1-16,0 19 0 0,0-19 1 0,0-6-2 0,0 21 0 15,0-18 1-15,0 5-2 0,0 10 1 0,0-18 0 0,0 0 0 16,0 4-2-16,0-4-4 0,0 0-4 0,0 0 10 0,5 0-19 16,-2 0-8-16,0-4 0 0,3-20-15 0,-6 24 42 0,0 0 0 0</inkml:trace>
  <inkml:trace contextRef="#ctx0" brushRef="#br1" timeOffset="479569.4374">30743 16970 33 0,'0'0'0'0,"-2"0"9"15,2 0-9-15,-8 0 7 0,1 0-1 0,1 0 0 16,2 0-1-16,4 0-5 0,0 0 6 0,0 0 0 15,0 0-1-15,4 0 0 0,-4 0-5 0,4 0 4 16,1 0 0-16,7 0-1 0,4 0 0 0,-16 0-3 0,7 6 2 16,10-2-1-16,-8 2 0 0,13-6 0 0,-22 0-1 0,17 4 0 15,-8-4 0-15,16 3 1 0,-10-3-1 0,-15 0 0 0,8 6 0 16,15-6 0-16,-16 5-2 0,3-5-1 0,-10 0 3 0,8 2-5 16,-3 4-2-16,3-6-2 0,-4 0-3 0,-4 0 12 0,0 0-15 15,0-1-1-15,-8-6 4 0,16 14-10 0,-8-7 22 0,0 0 0 0</inkml:trace>
  <inkml:trace contextRef="#ctx0" brushRef="#br1" timeOffset="479818.7697">30707 16721 31 0,'0'0'0'0,"0"-2"11"0,0 2-1 0,0 0-4 0,0 0-6 0,0 0 6 16,0 0-1-1,6 0 1-15,1 0 0 0,-7 0-6 0,18-3 6 0,-9 3-1 16,12 0 0-16,-4-9-2 0,-17 9-3 0,19-5 3 16,6-3-1-16,-6 4-1 0,3 4 0 0,-22 0-1 0,23 0 1 15,-4 0 0-15,3 6-1 0,-5 2 0 0,-17-8 0 0,6 5 1 16,14 2-1-16,-15 0 0 0,0 1 0 0,-5-8 0 0,3 5-1 16,2 3-2-16,-2-3-2 0,-3 3-5 0,0-8 10 0,2 5-18 15,-2-2-5-15,-15-6 1 0,15 0-4 0,0 3 26 0,0 0 0 0</inkml:trace>
  <inkml:trace contextRef="#ctx0" brushRef="#br1" timeOffset="480905.4555">31506 16378 19 0,'0'0'0'0,"0"0"3"0,0 0 0 0,0 0-3 0,-4 6 5 16,4 18 0-16,0-18 1 0,0 17 1 0,0-23-7 0,0 17 7 15,4 3-1-15,0 2-1 0,1 5 0 16,-5-27-5-16,8 26 4 0,-1 1 0 0,-1 8-1 16,2-9 0-16,-8-26-3 0,5 31 4 0,4-3-1 0,-4-1 0 15,3-1-1-15,-8-26-2 0,3 25 3 0,-1-2 0 16,2-6-1-16,0-9 0 0,-4-8-2 0,4 18 2 15,-1-18-1-15,0 9 1 0,0-6 1 0,-3-3-3 0,4 0 1 16,0 0 1-16,-2 0-1 0,1-1 1 0,-3 1-2 0,4-9 1 16,1 4 0-16,-2-5 0 0,2-6 0 0,-5 16-1 0,5-8 1 15,-2-13-1-15,3 11 1 0,2-14 0 0,-8 24-1 0,9-19 0 16,8-3 1-16,-12-2-1 0,0 2 0 0,-5 22 0 0,8-24 0 16,1-5 0-16,-1 1 0 0,11-3 0 0,-19 31 0 0,7-29 0 15,0 9 4-15,9-6 1 0,-7 4-1 0,-9 22-4 0,6-19 5 16,1-2-5-16,-1 15 0 0,-3-3 0 0,-3 9 0 0,3-10 0 15,-3 5 0-15,4-2 0 0,1-2 0 0,-5 9 0 0,0-8 1 0,0 8-1 0,0-5 0 16,0-3 0-16,0 7 0 0,0 1 0 0,0 0 0 16,0 0 0-16,0 0-1 0,0 0-4 0,0 0 11 0,0 0-20 15,0 4-3-15,0 1-9 0,0 0-4 16,0-5 30-16,0 22-41 0,0-22 41 0,0 0 0 0</inkml:trace>
  <inkml:trace contextRef="#ctx0" brushRef="#br1" timeOffset="481537.6843">32099 16150 20 0,'0'0'0'0,"-4"0"6"0,4 0-6 0,-6 5 4 15,-19 2 0-15,23-1 1 0,-1-2 0 0,3-4-5 0,-8 7 6 16,3-7 1-16,-4 5-1 0,3 2 1 0,6-7-7 0,-16 17 6 16,13-9-1-16,-6 11 0 0,-9-12-1 0,18-7-4 0,-4 27 4 15,-21-8-1-15,20 5 0 0,-13-2 0 0,18-22-3 16,-7 24 3-16,-10 2 0 0,11 2 0 0,-12 1-1 16,18-29-2-16,-6 33 2 0,-14-1 0 0,12 2 0 15,-8 0 0-15,16-34-2 0,-3 38 2 0,-14 4 0 16,9 2 1-16,-12-4-1 0,20-40-2 0,-6 44-2 15,-16-3 0-15,20 0-1 0,-6-5 1 0,8-36 2 0,-6 38 1 16,-1 4 0-16,0 6 0 0,5-2 0 0,2-46-1 0,-4 46 1 16,-3-5 0-16,4 1-1 0,3-1 1 0,0-41-1 0,0 44 1 15,0 4-1-15,0-5 0 0,0 1 5 0,0-44-5 0,3 48 5 16,1-6 1-16,-1 1-1 0,1-2-4 0,-4-41-1 0,2 40 2 16,5 2-1-16,-2 4 0 0,-3-6 0 0,-2-40-1 0,6 44 2 15,2-2-2-15,-6-3 1 0,7 5-1 0,-9-44 0 0,3 48 1 16,3-7 0-16,1 2-1 0,-1 3 1 0,-6-46-1 0,12 36 1 15,-7 3 0-15,6-2-1 0,-5-13 1 0,-6-24-1 0,21 33 1 16,-18-4-2-16,3-4 2 0,5-3-1 0,-11-22 0 0,7 26 0 16,0 6 1-16,-1-6 0 0,-1 9-1 0,-5-35 0 0,5 31 1 15,3-9-1-15,-2 2 0 0,0-4 0 0,-6-20 0 0,0 6 1 16,5 21 0-16,-5-21-1 0,4 17 1 16,-4-23-1-16,0 6 0 0,0 0 1 15,2 16-1-15,-2-22 0 0,0 0 0 0,3 4 0 0,-3 0 0 16,4 2 0-16,-4-3 0 0,0-3 0 0,0 0 0 15,4 5 0-15,-4-5 0 0,0 0 1 0,0 0-1 0,3-5 0 16,-1 0 0-16,-2 1 1 0,0 0-1 0,0 4 0 0,0-4 0 16,0 4 0-16,0-9-2 0,0 4 1 0,0 5 1 0,0-8-4 15,0 2-1-15,0-1-3 0,0 3-4 0,0 4 12 0,0-7-17 16,0 2-6-16,0-5-7 0,0-10 3 0,0 20 27 0,9-9-39 0,-9 9 39 0</inkml:trace>
  <inkml:trace contextRef="#ctx0" brushRef="#br1" timeOffset="482698.7129">32173 16816 22 0,'0'0'0'16,"-6"0"5"-1,-1 0 1-15,0 0 2 0,1 0 1 0,6 0-9 0,-8 0 11 0,6 0 0 16,-1 0-1-16,-3 0-2 0,6 0-8 0,-6 0 7 15,4 0 0-15,2 0-2 0,0-2-1 0,0 2-4 0,0-2 4 16,0-5-1-16,0 1 0 0,0-2 0 0,0 8-3 0,0-5 2 16,2-12 0-16,1 10 0 0,6-17 0 0,-9 24-2 0,5-22 1 15,3 2 0-15,-2-6 0 0,5-1-1 0,-11 27 0 0,17-27 0 16,-12-2 1-16,4 5-1 0,-4 3 1 0,-5 21-1 0,4-22 0 16,3 6 0-16,-5 8 1 0,2 3-1 0,-4 5 0 0,4-4 0 15,0-1 0-15,-4 5 0 0,0 0 0 0,0 9 0 16,0 15 0-16,0-2 1 0,3 10-1 0,-3-32 0 0,3 39 0 15,-3-4 1-15,3 5-1 0,1-7 1 0,-4-33-1 0,4 29 0 16,-2 5 1-16,1-5 0 0,1-5 0 0,-4-24-1 0,5 20 0 16,-2-3 2-16,-3 0-2 0,0-8 2 0,0-9-2 15,0 24 1-15,0-19 0 0,-3 24 0 0,-6-21-1 0,9-8 0 16,-5 23 1-16,1-17-1 0,-3 1-1 0,4-3-3 16,3-4 4-16,0 3-6 0,0-3-7 15,0 0-6-15,3-11-7 0,-3 11 26 0,3-17-26 0,5-1 5 0,-3 9-11 0,-5 9 32 0</inkml:trace>
  <inkml:trace contextRef="#ctx0" brushRef="#br1" timeOffset="482959.0173">32533 16742 34 0,'0'0'0'15,"0"0"12"-15,-6 0 1 0,6 0-13 0,0 3 11 16,-5 3-2-16,5-6-1 0,8 0-1 0,-8 0-7 0,6 6 5 16,10-6 0-16,-7 0-2 0,9 0 0 0,-18 0-3 0,9 0 3 15,10 0-1-15,-13 5-1 0,5-2 1 0,-11-3-2 0,16 5 1 16,-12-1 0-16,6 1 0 0,-2-5 0 0,-8 0-1 0,21 0 0 16,-19 5 0-16,5-5-1 15,14 0-2-15,-21 0 3 0,19 3-6 0,-11-3-5 16,14 0-6-16,-19 0-5 0,-3 0 22 0,0-1-20 0,9 1-10 0,-9 0 30 0</inkml:trace>
  <inkml:trace contextRef="#ctx0" brushRef="#br1" timeOffset="483190.9117">32696 16612 13 0,'0'0'0'15,"0"4"14"-15,0 17-9 0,0-15 1 0,0-6-6 0,0 27 6 16,0-9 0-16,0 3 0 0,0 1 0 0,0-22-6 0,0 24 5 0,0-24-5 0,0 24 5 16,0 0-1-16,-4 3-1 15,4-27-3-15,0 24 2 0,-4 5-1 0,-1-4 0 0,5-1-2 0,0-24 1 0,0 26-4 0,0-26 4 0,0 18-11 16,0-10-5-16,0 9 1 0,0-17 15 0,5 5-23 0,-5-5 23 0,0 0 0 16</inkml:trace>
  <inkml:trace contextRef="#ctx0" brushRef="#br1" timeOffset="484002.5962">33067 16439 21 0,'0'0'0'0,"0"-3"3"15,4-2 0-15,1 2 0 0,0 1 1 16,-5 2-4-16,3 0 5 0,-3 5 1 0,0 14 1 0,0-11 0 0,0-8-7 0,0 29 6 16,5-8 1-16,-5 1-1 15,3 11 0-15,-3-33-6 0,0 32 6 16,0 2-1-16,0 0 0 0,0-5-1 0,0-29-4 0,0 31 3 15,0-5 0-15,0-1-1 0,0 2-1 0,0-27-1 0,0 24 1 16,0 0 0-16,0-5 0 0,0-12 0 0,0-7-1 0,0 6 0 16,0-1 1-16,2 2 0 0,-2-7 0 0,0 0-1 0,4 0 0 15,-4 0 0-15,0-7 1 0,0 2-1 0,0 5 0 0,4-27 0 16,0 8-1-16,-4-5-1 0,3-8 1 0,-3 32 1 0,0-28-2 16,3-2 0-16,-3-1 1 0,0-3-1 0,0 34 2 0,0-34-1 15,3-5 0-15,-3 1 0 0,4 6 1 0,-4 32 0 0,0-31 0 16,6 9 0-16,-3 1 0 0,1 13 0 0,-4 8 0 0,5-23 0 15,-3 16 0-15,4-1 0 0,-1 1 1 0,-5 7-1 0,3-6 0 16,-1-1 0-16,6 4 1 0,-1 2 5 0,-7 1-6 0,10-3 7 16,-1 3-1-16,8 0 1 0,-9 0-6 0,-8 0-1 15,6 0 0-15,15 4 0 0,-15 1 0 0,19 2 0 16,-25-7 0-16,5 5 0 16,13 1 0-16,-14 0 0 0,2 1 1 0,-6-7-1 0,6 6 0 0,3 2 0 15,-7 9 1-15,-2-17-1 0,0 0 0 0,0 8 1 16,0-3-1-16,-7 3 0 0,0-4 0 0,7-4 0 0,-19 5 1 15,16 2 0-15,-19-4-1 0,19 1 0 0,3-4 0 0,-20 0 0 16,13 6-1-16,-11-6 1 0,16 4 0 0,2-4 0 0,-16 0 0 16,7 0-7-16,6 3 1 0,-3-3-1 0,6 0 7 0,-7 0-6 15,4 0 6-15,3 6 0 0,0-2-1 0,0-4 1 0,0 4 0 16,0 15 0-16,0-19-1 0,0 17 1 0,0-17 0 0,0 4 6 16,3 2 0-16,4-1 1 0,-4 12-1 0,-3-17-6 0,6 7 0 15,3 17 0-15,-4-20 0 0,3 18 2 0,-8-22-2 0,3 6 0 16,-1 11 1-16,2-10 0 0,-4 13 0 0,0-20-1 0,5 7 1 15,-2 14 1-15,-3-16-1 0,0 17 1 0,0-22-2 0,0 7 2 16,-3 13 0-16,-2-13 0 0,1 12 0 0,4-19-2 0,-5 6 2 16,-3 0 0-16,5 13 0 0,1-19-1 0,2 0-1 0,0 5-5 15,0 3 6-15,0-3 0 0,0 4 1 0,0-9-2 16,0 0 8-16,0 0-7 0,0 0 1 0,2-4-2 0,-2 4 0 16,6-3 1-16,2 1 0 15,-6-8 0-15,7 7-1 0,-9 3 0 0,6 0 1 16,0 0-2-16,1 0 2 0,-4 0-1 0,-3 0 0 0,7 0 0 15,-2 0 1-15,-3-2-2 0,4 2-1 0,-6 0 2 0,5 5-4 16,-2 2-4-16,-1 14-5 0,-2-21-6 0,0 0 19 0,4 8-28 16,-4-5-3-16,0-3 5 0,0 0-11 0,0 0 37 0,0 0 0 0</inkml:trace>
  <inkml:trace contextRef="#ctx0" brushRef="#br1" timeOffset="484520.2478">33220 16965 19 0,'0'0'0'15,"0"-2"6"-15,0 0-3 0,0 2-3 0,0-3 3 16,5-4 0-16,-2 4 2 0,0-1 2 0,-3 4-7 0,3-3 6 16,0 0 1-16,1-1 0 0,2 2-1 0,-6 2-6 0,3-2 5 15,1-1-1-15,3 3 0 0,-1 0 0 0,-6 0-4 0,5-3 3 16,0 3 0-16,4 0 0 0,-4 0-1 0,-5 0-2 0,8 0 3 16,-5 0 1-16,0 0-1 0,0 0 0 0,-3 0-3 0,3 0 3 15,-3 0 0-15,4 6 0 0,1-2-2 0,-5-4-1 0,0 7 3 16,0 0-1-16,0-2-1 0,0 16 1 0,0-21-2 0,0 17 2 15,-9-9-1-15,3 12 1 0,0-11-1 0,6-9-1 0,-18 17 3 16,14-10-1-16,-1 15 1 0,-3-17-1 0,8-5-2 0,-5 6 2 16,-4 15 1-16,6-18-1 0,-3 3 1 0,6-6-3 0,-4 8 2 15,4-3-1-15,0 2 1 0,0-5-1 16,0-2-1-16,0 5 1 0,4 2 1 0,2-2-1 0,1 0 0 16,-7-5-1-16,7 6 2 0,-1 1-1 15,4-3-1-15,-1 0 1 0,-9-4-1 0,5 0 0 16,3 0 0-16,-2 0 0 0,0 6 1 0,-6-6-1 0,9 0 0 15,-4 4 0-15,3-1 0 0,1-3 0 0,-9 0 0 0,8 5 0 16,-2-5 1-16,1 0-2 0,-1 0 0 0,-6 0 1 0,8 5-3 16,-2-5-3-16,1 0-4 0,-3 4-7 0,-4-4 17 0,3 0-24 15,-1 5-7-15,1-5 4 0,-3 0 2 0,0 0 25 0,0 0-25 0,0 0 25 0</inkml:trace>
  <inkml:trace contextRef="#ctx0" brushRef="#br1" timeOffset="484953.0209">32875 17365 17 0,'0'0'0'0,"4"-3"3"0,-4 3-3 0,2-11 3 0,4-9 2 15,3 13 2-15,-9 6 1 0,0 1-8 0,0 0 9 16,0 0 1-16,0 0-1 0,0 0 0 0,0 0-46 0,0 0 81 16,2 0-36-16,6 0-2 0,-3 4-1 0,-5-4-5 0,8 7 5 15,-1-1-2-15,9 2 0 0,-10-3 0 0,-6-5-3 0,11 9 2 16,6-4 2-16,-6 2-2 0,12-4 0 0,-23-3-2 0,18 5 2 16,2-5-1-16,-1 0 2 0,3 6-2 0,-22-6-1 0,23 0 2 15,4 3-2-15,-3-3 8 0,-1 4-1 0,-23-4-7 0,25 0 7 16,-2 0 1-16,4 0-8 0,-2 0 0 0,-25 0 0 0,22 0 1 15,3 6-2-15,-8-2 2 0,-15-4-2 0,-2 0 1 0,8 0 0 16,1 3 0-16,8 3 0 0,-9-6 1 0,-8 0-1 0,5 4-1 16,13-4 1-16,-11 0 0 0,-1 5 1 0,-6-5-1 0,8 0 0 15,-2 0 1-15,1 4-1 0,-3-4 0 0,-4 0 0 16,5 0-1-16,-5 5-2 0,3-2-2 16,3-3-4-16,-6 0 9 0,0 5-12 0,0 0-6 15,0-1-4-15,0 1-3 0,0-5 25 0,0 0-24 16,0 4 7-16,0-4 1 0,-6 4-1 0,6-4 17 0,0 0 0 0</inkml:trace>
  <inkml:trace contextRef="#ctx0" brushRef="#br1" timeOffset="485605.154">33115 17811 19 0,'0'0'0'0,"0"0"0"0,-3-2 5 0,-3 2-1 0,2 0 3 0,0 0 0 16,4 0-7-16,-6 3 7 0,6 3 0 0,-3-6 0 0,3 6-1 0,0-6-6 16,0 7 6-16,0 11-1 0,0-14-1 0,0 20 0 0,0-24-4 0,-5 17 4 15,2 6 0-15,-2 2-1 0,0-7 0 0,5-18-3 0,0 26 2 32,-4-6 0-32,4-1 0 0,-5 8 0 0,5-27-2 0,0 17 2 0,0 8-1 0,-4-4 0 15,4-4 0-15,0-17-1 0,-4 17 1 0,4-10 0 16,0-2-1-16,0-5 1 0,0 0-1 0,-6 0 1 15,3 4 0-15,3-4 0 0,-4 0 0 0,4 0-1 0,0 0 1 16,-8-2-1-16,8-14 1 0,-2 5 0 0,2 11-1 0,-3-24 0 16,-2-3 0-16,0-2 1 0,2 1-1 0,3 28 0 0,-5-33 0 0,5 33 0 0,0-33 0 15,0 0 1-15,0-2-1 0,0 35 0 0,5-33 0 16,-2 3 1-16,-1 8-1 0,6-4 0 0,-8 26 0 0,3-17 1 0,-3 17-1 0,6-18 0 16,2-2 0-16,-2 3 0 0,-6 17 0 0,16-9 0 0,-16 9 0 0,9-25 0 15,7 20-1-15,-10-5 1 0,2 5 0 0,-8 5 0 0,19-9 0 16,-16 8 1-16,14 1-1 0,-17 0 0 0,8 0 7 15,9 0-1-15,-11 3 0 0,16 5 1 0,-22-8-7 0,2 4-1 0,-2-4 1 0,11 17 0 16,6-11 0-16,-14-2 0 0,-3-4 0 0,6 3 0 0,-6-3 0 0,7 6 0 16,-4-2 0-16,0 2 0 0,-3-6 0 0,4 5 1 15,-4 2 0-15,0-2-1 0,0-2 0 16,0-3 0-16,0 5 0 0,0-5 0 0,0 0 1 0,0 4-1 0,-4-4 1 0,4 0-1 16,-3 0 0-16,3 0 0 0,-6 0 0 0,-1 0 0 0,1-2-1 15,-2-3 0-15,8 5 1 0,-4-2-1 16,-1-1 1-16,0-2 0 0,5 5 0 0,-3 0 0 15,3-5 0-15,-5 3 0 0,5 2-1 0,0 0 1 0,-5 0 1 0,5 0-1 0,0 0 0 16,0 7-1-16,0 0 2 0,0-7-1 0,-4 21-1 0,4-21 1 0,0 6-6 16,0 12 7-16,0-12-1 0,0-6 0 0,0 5 1 0,0-5-1 0,0 24 8 15,4-20-8-15,1 16 1 0,0-14 0 0,-5-6-1 0,8 21 1 16,-3-15-1-16,-1 13 1 0,4-14-1 0,-8-5 0 0,6 26 0 16,1-21 1-16,-1 16-2 0,1-16 2 0,-7-5-1 0,5 22 0 15,0-22 0-15,-2 17-1 0,-3-17-1 0,0 0 2 0,5 4-4 16,-2 2-3-16,-1-3-3 0,7 1-6 0,-9-4 16 0,3 0-23 15,-1 5-5-15,-2-5 3 0,0-18-2 0,0 18 27 0,0-2-19 16,0 2 19-16</inkml:trace>
  <inkml:trace contextRef="#ctx0" brushRef="#br1" timeOffset="485920.8777">33360 18069 19 0,'0'0'0'0,"-4"0"3"0,4 0-3 0,-6 9 4 16,-2-6 0-16,4 1 2 0,-1 2 1 0,5-6-7 0,-8 3 7 16,5 1 0-16,1-4 0 0,2 0-2 0,0 0-5 0,0-4 6 15,0 1-2-15,0-7 0 0,2 0-1 0,-2 10-3 0,3-17 2 16,5 12 0-16,-5-16 0 0,-1 16-1 0,-2 5-1 0,4-11 3 16,1-6 0-16,-2 12 2 0,-1-1 1 0,-2 6-6 0,4-2 6 15,-4 0 0-15,0 2 0 0,0 0 0 0,0 0-6 0,0 17 5 16,-4-11 0-16,2 19-2 0,-6-4 0 0,8-21-3 0,0 20 2 15,-4 4-1-15,2 2 0 0,2-1 0 0,0-25-1 0,-3 21-1 16,3 4 2-16,-8-3-1 0,8 1 0 0,0-23 0 0,0 19 0 16,0-1 0-16,0-11-1 0,0 14-3 0,0-21 4 15,0 8-9 1,0-3-6-16,0 2-11 0,0-2-5 16,0-5 5-16,3-2-9 0,-3 2 35 0</inkml:trace>
  <inkml:trace contextRef="#ctx0" brushRef="#br1" timeOffset="486738.929">33804 15859 21 0,'0'0'0'0,"3"0"4"0,-3 0 0 0,0 0-4 0,0 0 4 16,0 0 2-16,0 8 0 0,0-1 1 0,0-7-7 0,0 17 7 16,0-10 0-16,0 20 1 0,0-2-1 0,0-25-7 15,0 24 9-15,0 4-2 0,0 3 1 0,0-1-1 0,0-30-7 16,3 35 6-16,0-2-1 0,-3 1 0 0,4 0 0 16,-4-34-5-16,4 34 5 0,-2 2-1 15,1 0 1-15,1 3-1 0,-4-39-4 0,7 36 3 16,-4 4 0-16,5-2 0 0,-3-2-1 0,-5-36-2 0,8 36 2 15,-1 0 0-15,-1-2-1 0,2 1 1 0,-8-35-2 0,0 35 1 16,0-1 0-16,0-2-1 0,0 4 1 0,0-36-1 0,0 33 0 16,0 4 0-16,0 0 0 0,0 1 1 0,0-38-1 0,0 41 0 15,0-2 0-15,0 3 0 0,0 1 1 0,0-43-1 0,0 45 0 16,0 2 0-16,0-5 0 0,0 3-1 0,0-45 1 0,0 41-1 16,-25 1 1-16,19-2 1 0,-22-1 0 0,28-39-1 0,-6 39 0 15,-19-1 0-15,20 3 0 0,-22-2 1 0,27-39-1 0,-8 39 0 16,-13 2 1-16,16 1 0 0,-14 0-2 0,19-42 1 0,-6 42 0 15,-13 3 0-15,15 1-1 0,-17-2 2 0,21-44-1 0,-2 41 0 16,-19 0 0-16,17-4-1 0,-2 4 1 0,6-41 0 16,-17 38 0-16,10-5 0 0,3-1 1 0,-1-1-2 0,5-31 1 0,-9 28 0 15,4 1 0-15,-3-1 0 0,2-3 0 16,6-25 0-16,-8 23 0 0,2 2 0 16,0-7 0-16,-2-10 0 0,8-8 0 0,-17 21 1 0,17-14-2 15,-2 10 2-15,-2-17-2 0,4 0 1 0,-7 7-1 16,5-3 1-16,-2-4-3 0,-4 0-1 0,8 0 4 0,-3 0-4 15,3 0-3-15,-3 0-1 0,3-4-3 0,0 4 11 0,-7-7-16 16,7 0-7-16,-4-1-7 0,2-9 3 0,2 17 27 0,-3-5-34 0,3 5 34 0</inkml:trace>
  <inkml:trace contextRef="#ctx0" brushRef="#br1" timeOffset="498092.9077">28596 6442 7 0,'0'0'0'15,"6"0"2"-15,22 0-1 0,-11 0 0 0,-17 0-1 0,16 0 1 0,-16 0-1 0,7 0 1 16,3 5 0-16,10 2 1 0,-20-7-2 0,8 6 2 0,-8-6-2 0,23 6 3 15,-16-2 0-15,16 0 0 0,-13 1 0 0,-10-5-3 0,25 5 3 16,-6-5-1-16,2 4 1 0,-21-4-3 0,21 3 2 0,-21-3-2 0,17 6 3 16,2-1-1-16,-1 1 2 0,-11 1 0 0,-7-7-4 0,22 19 4 15,-13-11-1-15,9 13-1 0,-9-14-1 0,-9-7-1 0,6 27 1 16,1-3-1-16,2 0-1 0,-1-6-2 0,-8-18 3 0,6 21-4 16,1-16-2-16,-3 19-1 0,1-19 0 15,-5-5 7-15,5 18-7 0,-1-18 2 0,2 6 0 0,1-1 2 0,-7-5 3 0,17 5-2 16,-11 0 0-16,5-5 0 0,12 5-6 15,-23-5 8-15,0 0 0 0</inkml:trace>
  <inkml:trace contextRef="#ctx0" brushRef="#br1" timeOffset="498594.6176">29168 7003 10 0,'0'0'0'15,"-4"0"2"-15,2 0 1 0,-1 5 2 0,3-5-5 0,0 0 7 16,0 0 3-16,-9 0 1 0,9 0 1 0,0 0-12 0,0-5 10 16,0-1 0-16,0-1-2 0,5 1 0 0,-5 6-8 0,4-7 7 15,-1-9-1-15,3 11 0 0,4-3-1 0,-10 8-5 0,20-19 4 16,-9 11 0-16,13 2-1 0,-3-14-1 0,-21 20-2 0,18-8 2 16,1-14 0-16,-3-1 1 0,5-1-1 0,-21 24-2 0,19-24 3 15,2-1-1-15,0-2 1 0,3 0-1 16,-24 27-2-16,26-28 2 0,-1 6 0 0,-3-4 0 0,5 5 0 0,-27 21-2 0,30-23 2 15,-1-2-1-15,1 7 1 0,3-2-2 0,-33 20 0 16,30-17 1-16,1 6-1 0,-1-12 0 0,-2 4 1 16,-28 19-1-16,33-8 0 15,-5-13 0-15,3 13 0 0,-1-12 0 0,-30 20 0 0,33-6 0 0,-2-1 1 16,3-1-1-16,-3 8 0 0,-31 0 0 0,26 0 0 16,5 0 0-16,-4 7 0 0,3 13 0 0,-30-20 0 0,29 9 0 15,1 18 0-15,-3-5 0 0,-1-2 0 0,-26-20 0 0,25 24 0 16,-2-5 0-16,0 6 0 0,-1-2 1 0,-22-23-1 0,16 24 2 15,5-2-1-15,-1 1 1 0,-13-1-2 0,-7-22 0 0,23 5 0 16,-15 18 0-16,1-19 0 0,12 4 0 0,-21-8 0 0,3 5 0 16,3 0 0-16,5 16 0 0,-4-21 0 0,-7 0 0 0,18 3 0 15,-18-3 0-15,5 4 0 0,3-4 0 0,-8 0 0 0,0 0 0 16,6 0 0-16,-6-2 0 0,3 0-1 0,-3 2 1 0,0-3-1 16,0-5 0-16,0 2-2 0,3-1-2 0,-3 7 5 0,0-6-6 15,0-1-3-15,0 1-2 0,0 0-3 0,0 6 14 0,-6-4-19 16,0 1-6-16,-18 0-3 0,4-4 6 0,20 7 22 0,-24-6-27 15,24 6 27-15</inkml:trace>
  <inkml:trace contextRef="#ctx0" brushRef="#br1" timeOffset="499156.2316">29785 6491 22 0,'0'0'0'15,"7"-7"13"-15,10-17-2 0,-17 24-11 0,17-18 8 16,-8-3 0-16,13 1-1 0,-17-3 0 0,16-2 0 0,-13-3 0 15,19 0 0-15,-27 28-7 0,16-29 5 0,7 2 1 16,2-1-1-16,-2 3-1 0,-23 25-4 0,23-22 3 0,-2-1 0 16,0 3 0-16,1 1-2 0,-22 19-1 0,27-18 2 15,2-1-1-15,1 5 0 0,1 2 0 0,-31 12-1 0,32-21 0 16,-1 13 0-16,3-12 2 0,0 8-1 0,-34 12-1 0,38-17 0 16,3 8 2-16,-5 4-2 0,8-2 1 0,-44 7-1 0,42-3 1 15,2 3 0-15,-8 5 1 0,6 2 0 0,-42-7-2 0,44 27 2 16,-10-10 0-16,2 3-1 0,-9-1 0 0,-27-19-1 0,31 20 1 15,-3 4 0-15,-1-6 0 0,-5 7 1 0,-22-25-2 0,25 18 1 16,-5 5 0-16,-4-4 0 0,1 0 0 0,-17-19-1 0,19 17 1 16,1-12 0-16,-1 19 1 0,3-16-1 0,-22-8-1 0,19 16 2 15,-2-16 0-15,3 5-1 0,-2 3 1 0,-18-8-2 0,9 7 1 16,16 13-1-16,-20-15 1 0,17 2 0 0,-22-7-1 0,6 16 0 16,14-11 0-16,-16 2 1 0,3 11-1 0,-7-18 0 0,16 2 0 15,-12 7 0-15,3 8 1 0,11-12-1 0,-18-5 0 0,5 19 0 16,3-14 0-16,-3 16 0 0,4-18 0 0,-9-3 0 0,3 8 0 15,3-3 0-15,1 3-1 0,-1-4-1 0,-6-4 2 0,8 5-4 32,-8-5-2-32,4 0-2 0,-2 5-4 0,-2-5 12 0,0 0-15 0,0 4-4 0,-6-4-4 15,-11 0-3-15,17 0 26 0,-19 0-24 0,-2-7 7 0,-4 0-2 16,25 7 19-16</inkml:trace>
  <inkml:trace contextRef="#ctx0" brushRef="#br1" timeOffset="499585.3174">30134 6275 31 0,'0'0'0'0,"23"-7"14"0,-23 7-14 0,27-22 10 31,12 5-5-31,-3 8-1 0,2-11 1 0,-38 20-5 0,36-9 6 16,9-11-1-16,-1 11 1 0,3-16 0 0,-47 25-6 0,44-7 5 16,7-14-1-16,-5 11 0 0,7-7 0 0,-53 17-4 0,57-4 4 15,-6-4 1-15,7 5-1 0,-5 2 0 0,-53 1-4 0,55 0 4 16,-2 1-1-16,0 18 0 0,-7-11 0 0,-46-8-3 0,48 22 2 15,-11-2 1-15,0-4-1 0,1 3 0 0,-38-19-2 0,29 20 1 16,1-1 1-16,-2-12-1 0,-3 21 1 0,-25-28-2 0,19 4 2 16,6 22 0-16,-6-20 0 0,-2 15 0 0,-17-21-2 0,21 5 2 15,-4 12-1-15,4-13 1 0,-11-1-2 0,-10-3 0 0,17 5 1 16,-14 0 0-16,3-1-1 0,2 1 0 0,-8-5 0 0,2 5 0 16,1-5-2-16,-3 2-2 0,-5-2-4 0,5 0 8 0,-17 8-12 15,-8-3-5-15,-5 3-5 16,-15-2-6-16,45-6 28 0,-49 7-30 0,-24-7 6 0,10 3 2 0,63-3 22 0</inkml:trace>
  <inkml:trace contextRef="#ctx0" brushRef="#br1" timeOffset="500941.5492">28911 10865 26 0,'0'0'0'16,"0"-1"19"-16,-5-5-2 0,5-4-7 0,-5 1-2 0,5 9-8 0,-4-20 6 15,4 12 1-15,-4-7-2 0,-1 6 0 0,5 9-5 0,0-18 5 16,-5 10-1-16,-2-13 0 0,5 1 1 0,2 20-5 0,-7-19 4 16,-15 3 0-16,20-3 0 0,-5 1 0 15,7 18-4-15,-18-18 4 0,15-1-1 0,-3 4 1 16,-15-4-2-16,21 19-2 0,-6-22 4 0,-19 4-2 0,9 0 0 0,10 0 0 0,6 18-2 15,-27-8 1-15,10-13 0 0,10 10 1 0,-23-10-1 0,30 21-1 0,-22-19 1 16,-1 12 0 0,0-17 0-16,-5 17 0 0,28 7-1 0,-26-6 0 15,-6-2 1-15,2-1-1 0,-1-1 1 0,31 10-1 0,-34-7 0 16,4 2 0-16,-3 2 1 0,-1-4-1 0,34 7 0 0,-39-2 0 16,0-2 0-16,-1-2 1 0,-5 1-1 0,45 5 0 0,-44-10 0 15,-1 3 0-15,1-2 1 0,-3-2-1 0,47 11 0 0,-37-7 1 16,-3-12-1-16,-2 16 0 0,9-3 0 0,33 6 0 0,-40-7 0 15,-1-1-1-15,2 3 0 0,0 5 1 0,39 0 0 0,-38-4-1 16,2 3 0-16,-5-2 1 0,3-1 0 0,38 4 0 0,-37 0 0 16,-1 0-1-16,5-1 1 0,1 1-1 0,32 0 1 0,-34-1-1 15,-2-1 0-15,3-1 0 0,-4-3 0 0,37 6 1 0,-34-4-1 16,-1 1 1-16,0 1 1 0,-1-2-1 0,36 4 0 16,-34-2 0-16,1 2-1 0,5 0 2 0,1 0-2 0,27 0 1 0,-27 8 1 15,3 11-1-15,1-14 0 0,-2 16 0 0,25-21 0 0,-19 7 0 16,-5 13 0-1,4-12-1-15,3 18 0 0,17-26 1 0,-17 4-1 16,10 21 0-16,-20-19 1 0,10 14-1 0,17-20 1 0,-7 2-1 0,-16 3 0 0,16 4 1 16,-14-4-1-16,21-5 1 0,-3 8-2 15,-4-2 1-15,1 0 0 0,2-2-1 0,4-4 2 0,-5 0-3 16,0 5-1-16,2 0-2 0,3-5-1 0,0 0 7 0,-5 2-10 16,5-2-3-16,0 6-4 0,-5-6-3 0,5 0 20 0,0 4-23 15,-9-4 3-15,4-1 6 0,-12-5 0 0,17 6 14 0,0 0 0 0</inkml:trace>
  <inkml:trace contextRef="#ctx0" brushRef="#br1" timeOffset="502735.3629">26606 10124 24 0,'0'0'0'16,"0"-3"11"-16,0 3-11 0,0-3 9 0,-4 0-5 0,-1 3 0 0,-20 7 0 0,25-7-4 0,-6 17 4 15,-19-9 0-15,9 19 0 0,-4-11-1 0,20-16-3 0,-16 21 4 32,-5 0-1-32,3 3 0 0,12-6 0 0,6-18-3 0,-25 23 4 0,23 2 0 15,-18-4-1-15,12 5 1 0,8-26-4 0,-3 21 3 16,0 3-1-16,-3-1 0 0,6-1-1 0,0-22-1 0,0 21 1 16,3-1-1-16,3-1 1 0,15-11-1 0,-21-8 0 0,7 24 0 15,17-20 0-15,-4 13 0 0,0-17 0 0,-20 0 0 0,24 8 1 16,-1-6-1-16,7-2 0 0,5 0 0 0,-35 0 0 0,31 0 1 15,-1-2-1-15,4-1 1 0,-4-2 0 0,-30 5-1 0,31-4 2 16,-4 1-1-16,-1 0 1 0,-1-1 0 0,-25 4-2 0,19-2 1 16,2 1 1-16,-3-1-1 0,-12 2 0 0,-6 0-1 0,16 0 1 15,-8 0 0-15,-2 3 0 0,1 3 0 0,-7-6-1 0,7 0 0 16,0 3 1-16,-3 1-1 0,-1-4 1 0,-3 0-1 0,0 8 0 16,0-5 0-16,2-3 0 0,-2 0 0 0,0 0 0 0,0 0 1 15,0 0-1-15,0 0 0 16,0 0 1-16,0 0-1 0,0 0 0 0,0 0 0 0,0 0 0 0,0 0 0 15,0 2 1-15,0-2-2 0,0 8 1 16,0-5 0-16,0-3 0 0,0 0 0 16,0 4 0-16,0-4-1 0,0 0 0 0,0 0 1 0,0 0-1 15,0 0 0-15,-2-1 0 0,2-5 0 0,0 6 1 0,0-8-1 16,0 3 1-16,0-7 0 0,0-4 0 0,0 16 0 0,0-6-1 16,0 0 1-16,0-2 0 0,0 3 0 0,0 5 0 0,-3-7 0 15,3-2 1-15,-4 2-1 0,-3-1 0 0,7 8 0 0,0-9 0 16,-3-1 0-16,-1-5 0 0,-3 5-1 0,7 10 1 0,-2-17 0 15,-2 9 0-15,-4-13-2 0,8 11 1 0,0 10 1 0,-3-27-1 16,-3 9-1-16,-1-4 1 0,1 4 0 0,6 18 1 0,-18-21 0 16,18 4 1-16,-7 8-1 0,1-10 1 0,6 19-1 0,-4-3 1 15,-2-4 0-15,-1 1-1 0,0 4 0 0,7 2 0 0,-6-2 0 16,-3-1 0-16,4 3 0 0,-3 0 0 0,8 0 0 0,-5 0 0 16,-3 0 0-16,2 0 0 0,-1 0 1 0,7 0-1 0,-7 3-1 15,4 4 1 1,-4-4 0-16,2 4 0 0,5-7 0 0,-5 19 0 0,-3-16 0 15,3 4 1-15,1 18 0 0,4-25-1 0,-4 4 1 16,-2 21 0-16,2-4 0 0,1-1 0 0,3-20-1 0,0 20 0 0,0 5 1 0,-7-1-1 0,7 0 0 16,0-24 0-16,0 20 0 15,0 1 0-15,0-4 0 0,0-9 1 0,0-8-1 0,0 20 0 16,-3-17 0-16,3 3 0 0,0-2 1 0,0-4-1 0,0 0 0 16,0 0 0-16,0-2 0 0,0-6 1 0,0 8-1 0,3-18 0 15,4-1 0-15,-4-2-1 0,1-5 1 0,-4 26 0 0,2-26-1 16,2-1 1-16,-4-4 0 0,0 2 0 0,0 29 0 0,0-37-1 15,0 6 1-15,-6-3-1 0,-1 7 1 0,7 27 0 0,-7-29 0 16,1 10-1-16,2 12 1 0,-1-1 0 0,5 8 0 0,-5-7-1 16,2 5 1-16,-4 2 0 0,-1 3 0 0,8-3 0 0,0 9 1 15,-4 11-1-15,1-1 1 0,-3 2-1 0,6-21 0 0,-3 23 0 16,-1 3-1-16,4 3 1 0,-6 0 0 0,6-29 0 0,0 29 0 16,0-1 0-16,0 0 1 0,0-4-1 15,0-24 0-15,0 21 0 0,0-3 1 0,0-10-1 0,0 11 0 0,0-19 0 16,3 4 0-16,0 1 1 0,4-5-1 0,-1 0 0 0,-6 0 0 0,3 0 0 15,6-7 0-15,-4-9 0 0,6-2-1 16,-11 18 1-16,2-23-1 16,7-5-1-16,-3 3 0 0,1-5 1 0,-7 30 1 0,7-34-2 15,-1 5 0-15,-6-4 2 0,4 1-2 0,-4 32 2 0,4-28-1 16,-4 6 0-16,0 3-1 0,0 13 1 0,0 6 1 0,0-10-1 16,0 7 1-16,-8 3-1 0,4 0 1 0,4 0 0 0,-6 19 1 15,-1-11-1-15,1 18 0 0,-14-2 0 0,20-24 0 0,-5 24-1 16,-14 8 1-16,12-4-1 0,-10-1 2 0,17-27-1 0,-5 29 1 15,-13-4-1-15,13-3 1 0,1-4 0 0,4-18-1 0,-5 17 1 16,-2-10 0-16,0 13 0 0,0-17 0 0,7-3-1 0,-4 6 0 16,1 0 1-16,0-1-1 0,3-5 0 0,0 0-1 15,0-3 0-15,0-14 0 0,0 10-1 0,0 7 2 0,3-22-2 16,4 5 0-16,0-5 1 0,0-1-1 0,-7 23 2 16,9-22-2-16,3-3 1 0,-7 4-1 0,3 1 1 0,-8 20 1 0,5-20-1 15,4 13 0 1,-3-14 1-16,1 17 0 0,-7 4 0 0,3-7-1 0,1 4 0 15,-4 3 1-15,0 0-1 0,0 0 1 0,0 7-1 0,0 0 1 16,-4 14-1-16,-3-15 1 0,7-6 0 0,-6 21 0 0,-14-15 1 0,13 16-1 16,-14-4 1-16,21-18-1 0,-7 8 1 0,-19 13 0 15,7-14 0-15,1 15 1 0,18-22-2 0,-18 5 1 16,12 13 1-16,-18-12-1 0,17-1 0 0,7-5-1 0,-21 8 2 16,18-4 0-16,-13-1 0 0,11 3 0 0,5-6-2 0,-6 0 1 15,-1 6 0-15,0-6-1 0,5 0 0 0,2 0 0 0,0 0 1 16,0-3-2-16,0-4 1 0,0 2 0 0,0 5 0 0,0-7 1 15,0-1-1-15,2-10 0 0,2 10 0 0,-4 8 0 0,7-17-1 16,10 8 1-16,-10-13 1 0,2 15-1 0,-9 7 0 0,21-20 0 0,-21 20 0 0,7-17 1 16,20 7-1-16,-10-11 0 0,-17 21 0 0,22-12 2 15,0-8-1-15,-2 14 0 0,-4-1 0 0,-16 7-1 0,17-6-1 16,5-1 2-16,-13 0-1 0,11 6 0 0,-20 1 0 0,8-3 0 0,-8 3 0 0,15-4 0 16,-6 3 0-16,-3 1 0 0,-6 0 0 0,0 0 0 15,0 0 1-15,0 8-1 0,0-3 0 16,-3 0 0-16,3-5 0 0,-3 8 0 0,-6-1 0 15,-6-1-1-15,15-6 1 0,-8 16-1 0,8-16 1 0,-20 6 0 0,14-3 0 16,-19 7 0-16,25-10 0 0,-19 14 0 16,2-14 0-16,-3 7 0 0,-2 1 0 0,3-3 0 0,19-5 0 0,-17 8 0 15,9 10 0-15,-18-18 0 0,20 8 0 0,6-8 0 0,-21 5 0 16,18 11 0-16,-4-9 0 0,-14-1 0 0,21-6 0 0,0 7 0 16,0-2 0-16,-3 4 0 0,3-4 0 0,0-5 0 0,0 6 1 15,3-6-2-15,4 4 1 0,-1-1 0 0,-6-3 0 0,8 0 0 16,-1 0 0-16,-1 6 1 0,0-6-1 0,-6 0 0 0,8 0 0 15,-2 0 1-15,5-3-1 0,-11 3 0 0,5-3 1 16,4 0-1-16,1 3 1 0,-4-3 0 0,-6 3-1 0,6-1 0 16,2-2 1-16,-2-3 0 0,-2 4 0 0,-1 2-1 0,-3 0 0 0,6-2 0 15,-6-1 1-15,3-1-1 0,1 4 0 0,-4 0 0 0,0 0 0 16,5-1 0-16,-2-2 0 0,-3 3 1 0,0 0-1 0,0-1 0 16,2 1 0-16,-2 0 0 0,5 0 0 0,-5 0 0 15,0 0 0-15,0 0 0 0,0 0-1 0,3 4 1 0,-3-4 0 16,3 5 1-16,-3 0-2 0,0-3 1 15,0-2 0-15,0 6 0 16,3-6 0-16,-3 4 0 0,0-4 0 0,0 3 0 16,0 3 0-16,0-1 0 0,0-2-1 0,0-3 1 0,0 0 0 0,0 5 0 15,0 0-1-15,0-1 0 0,0-4 1 0,0 3-1 16,0-3 0-16,-3 7 0 0,3-7 0 0,0 0 1 0,0 3 0 16,0-3-1-16,0 5-1 0,0-5 0 0,0 0 2 0,0 0-2 15,0 0-1-15,0 0 1 0,3 0-1 0,-3 0 3 0,0 0-2 16,3 0-1-16,1-3 0 0,-4 3-2 0,0 0 5 0,4 0-7 15,-1 0-4-15,-3 0-7 0,0 5-3 0,0-5 21 0,-17 0-20 16,17 0 3-16,0 0 17 0</inkml:trace>
  <inkml:trace contextRef="#ctx0" brushRef="#br1" timeOffset="511914.901">23496 18335 8 0,'0'0'0'0,"-7"-2"3"0,5 0-2 0,2 2-1 0,-4-6 1 16,-4 4-1-16,8-1 1 0,0-4 0 15,0 7-1-15,0-5 0 0,0-12 0 0,0 13 1 0,4-2-1 16,-4 6 0-16,4-16 1 0,2 8-1 0,-2-1 0 0,-1-9 1 16,-3 18-1-16,7-4 0 15,0-3 1-15,0-13-1 0,0 16 0 0,-7 4 0 0,3-22 0 0,18 14 1 0,-19-16-1 16,20 6 0-16,-22 18 0 0,16-8 0 15,1-22 0-15,6 5 1 0,1-7-1 0,-24 32 0 0,24-34 0 16,0-3 1-16,3-3-1 0,4-2 1 0,-31 42-1 0,33-49 1 16,0 1-1-16,-2-5 2 0,10-7-1 0,-41 60-1 0,37-59 1 15,1-3-2-15,6-7 1 0,4-1 0 0,-48 70 0 0,46-81-1 16,6 1 3-16,-1-9-1 0,-1 6 0 0,-50 83-1 0,51-81 1 16,0 2 0-16,-1-6 0 0,2-4 0 0,-52 89-1 0,47-88 0 15,4-1 1-15,-1 2-1 0,2 4 0 0,-52 83 0 0,47-83 1 16,3 4-1-16,-6 1 0 0,3 5 1 0,-47 73-1 15,45-67 0-15,0 3 1 0,-5 4-1 0,-3 2 0 0,-37 58 0 0,41-47 1 16,-5-1-1-16,-5 6 0 0,4 4 0 0,-35 38 0 0,30-40 1 16,-4 5-1-16,2 6 0 0,-4-1 0 0,-24 30 0 0,22-26 0 0,-22 26 0 15,22-29 1-15,-1 2-1 0,-3-2-1 0,-18 29 1 16,18-27 0-16,3-4-1 16,-4 5 0-16,3-5 0 0,-20 31 1 0,20-29-1 0,-20 29 1 0,21-29-1 0,-4-5 0 15,-10 7 1-15,-7 27 0 0,24-22-1 16,-19 1 1-16,6 15 0 0,-4-13 0 0,-7 19 0 0,7-3-1 15,0-1 0-15,-4-1 0 0,0 4 0 0,-3 1 1 0,0 0 0 16,0 0-1-16,0 0 1 0,0 6 0 0,0-6 0 0,0 0 0 16,0 0 0-16,-3 0 0 0,3 0 1 0,0 0-1 0,-8 0 0 0,8 0 0 0,0-5 0 15,0 4 0-15,0-2 0 0,0 3 0 0,0-5 0 0,0 5 0 0,0-7 0 16,5 1 0-16,-2 1 0 0,-3 5 0 0,3-2 0 0,-3 2 0 0,3-3 0 31,-3 3 0-31,3 0 0 0,-3 0 0 0,0 0 0 0,0 5-1 16,0 0 1-16,0 13 0 0,0-18 0 0,-6 4 0 0,6-4 0 0,-6 26 0 15,-15-7 0-15,14 2 0 0,7-21 0 0,-21 25 0 0,21-25 0 0,-19 30 0 16,2 2 0-16,-10 3-1 0,3 1 1 0,24-36 0 0,-27 40 0 16,-3 1 0-16,-5-3 0 0,35-38 0 0,-30 45 0 0,-11-2 0 0,-2 7 0 15,-5 3 0-15,48-53 0 0,-58 63 0 0,7 8 0 0,-6 5 0 0,0 2-1 0,-4 7 0 16,61-85 1-16,-61 86 0 0,2 5-1 16,1-1 0-16,1-6 1 0,57-84 0 0,-54 84 0 0,4-6 0 0,2 0 0 15,0 2 0-15,48-80 0 0,-43 72 0 16,2 5 0-16,0-9 0 0,1-7 1 0,40-61-1 0,-35 63 0 0,2-5 0 15,-1-6 0-15,4 7 0 0,30-59 0 0,-31 52 1 16,7-2-1-16,4-1 0 0,-1-16 0 0,21-33 0 0,-6 30 0 16,-18 3 0-16,17-7 0 0,-9-3 0 0,16-23 0 0,-4 23 2 15,-4-2-1-15,6-3 0 0,-2-3-1 0,4-15 0 0,-6 22-3 16,6-3 1-16,0 0-2 0,0-19 4 0,0 29-17 0,0-29 17 0</inkml:trace>
  <inkml:trace contextRef="#ctx0" brushRef="#br1" timeOffset="513181.817">27972 15695 5 0,'0'0'0'0,"-4"0"1"0,4 0-1 0,-3 0 1 15,-3 3 0 1,3 1-1-16,-2 2 1 0,5-6-1 0,-2 4 1 15,-6 4-1-15,1-1 1 0,5 0 0 0,2-7-1 0,-4 6 0 16,-3 15 1-16,1-17-1 0,-11 13 0 0,17-17 0 0,-8 8 1 16,-8 18-1-16,9-3 0 0,-23 3 0 0,30-26 0 0,-22 29 1 15,0 3-1-15,-8 7 0 0,3 3 0 0,27-42 0 0,-34 49 0 16,-5-1 0-16,-1 3 1 0,-3 0-1 0,43-51 0 0,-45 54 1 16,2-1 0-16,-5 3 1 0,-3 1 0 0,51-57-2 0,-48 56 2 15,-2 4 0-15,-2-3 0 0,1 12 1 0,51-69-3 0,-50 65 2 16,3 1 0-16,-1-1-1 0,1-6 1 0,47-59-2 0,-48 64 1 15,0-1-1-15,-1 10 1 0,4-1-1 0,45-72 0 0,-47 80 0 16,-4 2 3-16,-3 1-1 0,-2 1 1 0,56-84-3 0,-57 85 3 16,-4 4-4-16,5-6 2 0,0 0-2 0,56-83 1 0,-53 84 0 15,1-2 0-15,3-2 0 0,-3 0 0 16,52-80 0-16,-47 75 0 0,-1-7 1 0,8-3 0 0,-4-10 0 16,44-55-1-16,-34 49 2 0,-1 11 0 0,5-7 0 15,-1-6 0-15,31-47-2 0,-23 48 1 0,-1-19 0 16,0-7 0-16,18-3-1 0,6-19 0 0,-20 17 0 15,12-9 0-15,2 15 0 0,3-20 0 0,3-3 0 0,-3 6 0 16,3 2-1-16,0-2-1 0,0 1-1 0,0-7 3 0,3 4-3 16,0 2 0-16,3-6 0 0,6 0-1 0,-12 0 4 0,16 0-3 15,-10-6 0-15,4 0 0 0,11-2 1 0,-21 8 2 0,8-5-2 16,7-3-1-16,-8 3 0 0,14-5 0 0,-21 10 3 0,7-18-2 16,13 11 0-16,-11 2 0 0,18-16 0 0,-27 21 2 0,22-8-9 0,-22 8 9 0</inkml:trace>
  <inkml:trace contextRef="#ctx0" brushRef="#br1" timeOffset="519517.7107">31594 15775 10 0,'0'0'0'16,"-20"0"3"-16,17-2 1 0,-5-3-1 0,8 5-3 0,-19 0 4 16,19-3-1-16,-4-1 1 0,0-4-1 0,4 8-3 0,-6-4 4 15,3-4 0-15,-1 3-1 0,4-2 0 0,0 7-3 0,-8-6 2 16,6-2 1-16,2 2-1 0,-3-1 1 0,3 7-3 0,-4-7 2 16,4 0 0-16,-6 3 0 0,3-1 0 0,3 5-2 0,0-8 1 15,-5 5-1-15,-2 1 0 0,5-1 1 0,2 3-1 0,-4-3 0 16,-3 1 1-16,4 0-1 0,0 0 0 0,3 2 0 0,-8-2 1 15,-9 2-1-15,12 0 0 0,-4 0 0 0,9 0 0 0,-18-2 1 16,14-1-1-16,-13 3 0 0,-2 0 1 16,19 0-1-16,-19 0 0 0,2 0 0 15,-2-3 1-15,10 1-1 0,9 2 0 0,-30-1 0 16,11 0 1-16,2-2-1 0,-8-1 1 0,25 4-1 0,-19-2 2 16,-2 0-1-16,-6 0 0 0,2 0-1 0,25 2 0 0,-27 0 0 15,-3 0 0-15,8 0 1 0,-12 4 0 0,34-4-1 0,-32 4 1 16,-6 3-1-16,6-3 1 0,-5 15-1 0,37-19 0 0,-32 5 0 15,2-2 0-15,-1 14 1 0,5-10-1 0,26-7 0 0,-35 17 0 16,12-10 0-16,-4-1 0 0,3 10 0 0,24-16 0 0,-17 6 1 16,-1 0-1-16,13 16 0 0,-20-17 0 0,25-5 0 0,-3 19 1 15,-3-16-1-15,-2 1 1 0,6 3-1 0,2-7 0 0,-3 20 0 16,-6-14-1-16,7 13 1 0,-1-15-1 0,3-4 1 0,-8 7 0 16,5-1 1-16,1 13-1 0,-7-15 0 0,9-4 0 0,-3 6-1 15,0 1 1-15,-3-1-1 0,-2 2 0 0,8-8 1 0,-5 5 0 16,1 15-1-16,-3-20 0 15,4 0-1-15,3 0 2 0,-4 0-3 0,4 4-1 0,0-4-2 0,0 0 0 0,0 0 6 0,0 0-8 16,0 0-1-16,0 0 1 0,0 0 0 0,0 0 41 0,0-2-72 16,0-3 34-16,0-2-1 15,0 4-4-15,0 3 10 0,0 0 0 0</inkml:trace>
  <inkml:trace contextRef="#ctx0" brushRef="#br1" timeOffset="522385.27">30411 15787 7 0,'0'0'0'15,"-5"4"2"-15,-4 4 0 0,-10-3-1 0,16 3 0 0,3-8-1 0,-3 7 0 16,-6 0 1-16,4 10-1 0,1-13 0 0,4-4 0 16,-7 7 0-16,5 10 0 0,-3-13 0 0,-2 3 1 15,7-7-1-15,0 6 0 0,-2 2 0 0,-2 9 1 0,-3-13 0 0,7-4-1 0,-3 8 0 16,3-3 1 0,0 17 0-16,-3-22-1 0,3 0 0 0,0 5 1 0,0 3-1 15,-8-4 0-15,8 3 1 0,0-7-1 0,0 5 0 0,0 1 0 16,0-2 0-16,0 0 1 0,0-4-1 0,0 0-1 15,5 0 1-15,1 0 0 0,-3-2-1 0,-3 2 1 0,7-4 0 16,-3 2 0-16,-2-2-1 0,5 2 1 0,-7 2 0 0,7-3 0 16,0-1 0-16,0-4 0 0,-1 3 0 0,-6 5 0 0,11-7 0 15,-4 0-1-15,-1 0 1 0,0 1 0 0,-6 6 0 0,9-8 0 16,0 2 0-16,0-1 0 0,-5 2 0 0,-4 5 0 0,8-6 0 16,-2 0 1-16,1 1-1 0,-1 1 0 0,-6 4 0 15,3-6-1-15,2 0 1 0,-1 2 0 0,-4 2 1 16,0 2-1-16,0-2 0 0,0-3 1 0,0 2 0 0,0 2 0 0,0 1-1 0,-4-2 1 15,-4 0 0-15,5 2-1 0,0-2 1 16,3 2-1-16,-7 0 1 0,1-4 0 0,-2 3 1 0,4-3 0 0,4 4-2 16,-5-7 1-16,1-1 1 0,0 0 0 0,-1-10-1 0,5 18-1 15,-4-3 0-15,-1-6 1 0,5-1-1 0,0 3 0 16,0 7 0-16,0-8 1 16,-6 1-1-16,6 0 0 0,0 1 0 0,0 6 0 0,0-5 0 0,0 1 0 15,3 0 0-15,0 1 0 0,-3 3 0 0,9-2 0 16,-7 0 0-16,1 2 0 0,5 0-1 0,-8 0 1 0,5 0 0 15,4 0 0-15,-3 7 0 0,1-1 0 0,-7-6 0 0,6 7 0 16,0-1 0-16,3 1 0 0,-4 10 0 0,-5-17 0 0,11 5 0 16,-4 16 0-16,-3-16 0 0,-1 18 0 0,-3-23 0 0,2 7 0 15,2 15 0-15,0-15 0 0,-4 15 0 0,0-22 0 0,0 7 0 16,0 10 1-16,0-11 0 0,0 2 0 0,0-8-1 0,0 17 1 16,0-17 0-16,0 8-1 0,0 8 1 0,0-16-1 15,0 4 0-15,0 4 0 0,0-3 0 0,0 3 0 0,0-8 0 0,3 7 1 16,0 0-1-16,-3-4 1 0,6-3-1 0,-6 0 0 0,5 7 0 15,-1-7-1-15,-2 0 1 0,1 0 0 0,-3 0 0 0,4 0 1 16,0 0-1-16,1 0 0 0,4 0 0 0,-9 0 0 0,3-4-1 16,3 0 1-16,1 2 0 0,-4-1 0 0,-3 3 0 0,3-4 0 31,5-1-1-31,-2 1 1 0,-6-2 0 0,0 6 0 0,3-3 0 0,1-1 0 16,-4-2 0-16,4 1 0 0,-4 5 0 0,3-8-1 0,-3 3 1 15,2-3 0-15,1 4 0 0,-3 4 0 0,0-3 0 0,0 3 0 0,0-7 0 16,0 3 0-16,0 3 0 0,0 1 0 0,0-2 0 15,-5-1 0-15,2 0 0 0,-1 1 0 0,4 2 0 0,-7 0 1 16,1 0-1-16,-11 0 0 0,13 5 1 0,4-5-1 0,-6 6 0 0,6-6 0 0,-21 8 1 16,17-5-1-16,-16 4 1 0,14 1-1 0,6-8 0 0,-17 5 0 15,12 3 0-15,-11-3 1 0,10 3-1 0,6-8 0 0,-8 5 1 16,-8 3 0-16,13-4 0 0,3-4-1 0,-8 5 0 0,8-5 0 0,-4 0 1 16,2 5 0-16,-1-2-1 0,3-3 0 0,0 0 0 0,0 0 0 0,-8 7 0 15,8-7 0-15,0 3 0 0,0-3 0 0,0 4 0 16,0-4 0-16,0 5 0 0,0-5 0 0,0 0 0 0,4 4 0 15,0-4 0-15,-4 0 1 0,5 0-1 16,-5 0 0-16,0 0 0 0,4 0 0 0,1 0 0 0,-2 0 0 0,-3 0 0 0,3 0 0 16,0-2 0-16,-3-3 0 0,4-1 0 0,-1-4 0 0,-3 10 0 0,0-17 0 15,3 9 0-15,0 3 1 0,0-12-1 0,-3 17 0 0,5-7 0 16,-1-10-1-16,-2 8 1 16,5-8 0-16,-7 17 0 0,4-7 0 0,-1-1 0 15,-1-13 0-15,3 15 1 0,-5 6-1 0,0-17 0 16,4 10 0-16,1-10 0 0,-5 9 0 0,0 8 0 0,4-8 0 15,0-2 0-15,-4 1 0 0,0 2 1 0,0 7-1 0,0-8 0 16,0 3 0-16,0 0 0 0,-8 3 0 0,8 2 0 0,-2-1 0 16,2-1 0-16,-3 2 0 0,3 0 1 0,0 0-1 0,-4 0 0 15,-3 0 0-15,4 0-1 0,3 0 1 0,0 0 0 16,-4 0 1-16,-3 3-1 0,5 4 0 0,2-7 0 0,-4 0 0 16,4 0 0-16,0 2 0 0,-8-2 0 0,8 0 0 0,0 0 0 15,-3 0 0-15,0 0 0 0,3 0 0 0,-7 0 0 16,7 5 0-16,0 1 0 0,0-6 0 0,-3 4 0 15,0-1 0-15,-5 3 0 0,8-1 0 0,0-5 0 0,-4 4 0 16,4 4 0-16,0-3 0 16,-2 15 1-16,2-20-1 0,0 0 0 0,0 6 0 0,0 1 0 0,0 10 0 0,0-17 0 0,2 4-1 31,-2 3 1-31,4-1 0 0,-4 2 1 0,0-8-1 0,8 17 0 0,-8-17 0 16,3 7 0-16,0-1 0 0,-3-6 0 0,4 8 0 15,-1-5 0-15,-3 2 0 0,3 0 0 0,-3-5 0 0,3 5 0 16,-3-5 0-16,3 3 0 0,2 3 1 0,-5-6-1 0,0 4 0 15,4-4 0-15,-2 4 0 0,-2-4 0 0,0 0 0 0,0 0 0 16,3 0 1-16,1 0-1 0,-4 0 0 0,0 0 0 16,4 0 0-16,-1-3 0 0,-3 0 0 0,0 3 0 0,2-6 0 15,3 3 0-15,-1-1 0 0,1-4 0 0,-5 8 0 0,8-5 0 16,-2-4 0-16,0 6 0 0,3-5 1 0,-9 8-1 0,5-4-1 16,-1-1 1-16,3-1 0 0,-5 2 0 0,-2 4 0 0,0-2 0 15,5-3 1-15,-1 2-1 0,-4-1 0 0,0 4 0 0,0-2 0 16,0 1 1-16,0 1-1 0,-9 0 1 0,9 0-1 0,-18 0 1 15,14 0 0-15,-4 0 0 0,-11 3 0 0,19-3-1 0,-7 4 2 16,-16 4-1-16,5-2 0 16,11 12 0-16,7-18-1 0,-23 0 1 0,15 5 0 0,-9 0 0 15,11 2 0-15,6-7-1 0,-16 7 1 0,11 1 0 0,-1-5-2 0,-1 3 1 0,7-6 0 0,-7 4 0 16,0 0 0-16,0 1 0 16,7-5 0-16,0 0 0 0,0 0 0 15,0 0 0-15,3 0 1 0,6 0 0 0,-9 0-1 0,5 0 0 16,3 0 0-16,-3-4 0 0,4 4 0 0,-9 0 0 0,3-1 0 15,3-2 0-15,1 2-1 0,-4-3 1 0,-3 4 0 0,6-4 1 16,3 1-1-16,-4 1 0 0,3 0 0 0,-8 2 0 0,3-6 1 16,3 2-1-16,2 1 0 0,-2-6-1 0,-6 9 1 0,7-5 0 15,-1-3 1-15,2-11-1 0,-2 17 0 0,-6 2 0 0,7-7 0 16,0 1 0-16,-5 0 0 0,3 0 0 0,-5 6 0 0,0-2 0 16,0-3 0-16,0 2 0 0,0 2 0 0,0 1 0 0,0-2 0 15,0 2 0-15,0 0 0 0,0 0 0 0,0 0 0 0,0 0 0 16,-5 0 0-16,3 0 0 0,-5 3 1 0,7-3-1 0,-7 8-1 15,-13-1 1-15,17 13 0 16,-4-16 0-16,7-4 0 0,-17 17 0 0,14-9 0 0,-5 11 0 16,-12-14 0-16,20-5 0 0,-6 18 0 0,-1-14 0 15,1 3-1-15,1-3 1 0,5-4 0 0,-6 7 1 0,6-3-1 0,-7 0 0 0,7 1 0 0,0-5 0 16,0 0 0-16,0 0 0 0,4 0-1 16,-4 0 1-16,3-2 0 15,3-1 0-15,-1-1 0 0,1-4 0 0,-6 8 0 0,3-5 0 16,1-4-1-16,2 3 1 0,-3-13 1 0,-3 19-1 0,3-7-1 15,2-10 1-15,-1 10 1 0,-4-12-1 0,0 19 0 0,2-7 0 16,1 1 0-16,-3-4 0 0,0 4 0 0,0 6 0 0,0-7 0 16,0 3 0-16,0 2 0 0,0 2 0 0,0 0 0 0,-5 0 0 15,5 0 0-15,-4 0 1 0,4 0-1 0,0 0 0 16,0 6 0-16,0-2 0 0,0 3-1 0,0-7 1 0,0 5 0 16,0 0 0-16,0-2 1 0,4 2-1 0,-4-5 0 0,0 4 0 15,0 3 0-15,0-3 0 0,0 3 0 0,0-7 0 0,0 4 0 16,0 0 0-16,0 2-1 0,0-6 1 0,0 0 0 0,0 0 0 15,0 0 1-15,0 3-1 0,0-3 0 0,0 0 0 0,-9 4 0 16,6-4 0 0,3 0 0-16,-3 0 0 0,3 0 0 0,-6 0-1 0,2 0 1 15,4-2 0-15,0 0 0 0,0 2 0 0,0-3 0 0,0-5 0 0,0 2 0 0,0-1 0 16,0 7 0-16,4-4-1 16,-4 2 1-16,0-6-1 0,3 4 0 0,-3 4 1 0,3-3 0 15,0-3 0-15,0 5 0 0,-3 1-1 0,0 0 1 0,5 0 0 16,-1 0 0-16,-4 0 0 0,2 5 0 0,-2-5 0 0,3 5 0 15,-3 2 0-15,0-2 0 0,0 1 0 0,0-6 0 0,0 7 0 16,0-3 0-16,0 0-1 0,0 4 1 0,0-8 0 0,0 3 0 16,0 3 0-16,0-3 1 0,0 2-1 0,0-5 0 0,0 5 1 15,0-5-1-15,0 0 1 0,4 0-2 0,-4 0 1 0,4 5 0 16,-4-5 0-16,3 0 0 0,-1 0 0 0,-2 0 0 0,4 0 0 16,1 0 0-16,-2-2 0 0,-3-1 0 0,0 3 0 0,6 0 1 15,-2-3-1-15,-1 1 0 0,-3 2 0 0,0 0 0 0,3 0 0 16,0 0 1-16,-3-2-1 0,3-1 0 15,-3 3 0-15,0 0 1 0,0 0-1 0,0 0 1 0,0 0-1 0,0 0 0 0,0 0 0 16,0-3 1-16,0 3 0 0,0 0 0 0,0 0-1 0,-3 0 0 16,3 0 1-16,-6-4 0 0,6 2 0 0,0 2-1 0,-3-2 0 31,3 1 0-31,-4 1 1 0,4 0 0 0,0 0-1 0,0 0 0 16,0 0 0-16,0 0 0 0,0 0 0 0,0 0 0 0,0 0 0 15,0 0-1-15,0 0 2 0,0 0-1 0,0 0 0 0,0 0 0 16,0 0 0-16,0 0 0 0,0 0-1 0,0 0 2 0,0 0-2 15,0 3 1-15,0-3 0 0,0 6 1 0,0-6-1 0,0 0 0 16,0 0 0-16,0 3 1 0,0-3-1 0,0 0 0 0,-6 0 0 16,6 0 0-16,0 0 0 0,-3 0 1 0,3 0-1 0,0 0 0 15,-5 5 0-15,5-5 0 0,0 0 0 16,0 0 0-16,0 0 0 0,0 0 0 0,0 0 0 0,0 0-1 16,0 5 1-16,5-5 1 0,-5 5-1 0,0-5 0 0,3 3 1 15,-3-3-1-15,0 0-1 0,0 0 1 0,0 0 0 16,0 0 0-16,0 0 0 0,0 0 0 15,0 0 0-15,0 0 0 0,0 0 0 0,3 0 0 0,-3 0 1 0,0 0-1 0,0 0 0 16,0 6 0-16,0-6 0 0,0 0 0 0,0 0 0 0,0 0 0 16,-3 0 0-16,3 0 0 0,-8 0 0 0,8 0 0 15,0 0 0 1,0-4 0-16,-4 4 0 0,4-2 0 0,0 2 0 0,0-1 0 0,0-1 0 0,0 2 0 0,0 0 0 16,0 0 0-16,0 0 0 15,0 0 1-15,0-2 0 0,0-1-1 0,0 3 0 0,0-3 0 16,0 3 1-16,0-2-1 0,0 0 1 0,0 2-1 0,0 0 1 15,0-3 0-15,0 3 0 0,0 0 0 0,0 0-1 0,0 0 1 16,0-3 0-16,0-1 0 0,0 2-1 0,0 2 0 0,0-2 1 16,0 1 0-16,0-1-1 0,0-1 1 0,0 3-1 0,0 0 0 15,4-3 0-15,-4 3 0 0,0-2 1 0,0 2-1 0,5-2 0 16,-2 2 0-16,-3-2 1 0,3 0-1 0,-3 2 0 0,3-1 0 16,-3-3 0-16,4 4 0 0,-1 0 0 0,-3 0 0 0,0 0 0 15,0 0 0-15,0 0 0 0,0 0 0 0,0 0 0 0,3-2 0 16,-3 2 0-16,0 0 0 0,0 0 0 0,0 0 1 15,0 0-1 1,0 0 0-16,0-3 0 0,0 3 0 0,0-1 0 0,0-1 0 0,-3 0 0 16,3 2 0-16,0 0 0 0,-7 0 0 0,7-3 1 0,0 0-1 0,0 2 0 15,0 1 0-15,0-5-1 0,0 4 1 0,0-1 0 0,0-2 0 16,0 4 0-16,0-1 1 0,0-4-2 0,0 5 2 16,0 0-1-16,0 0 0 0,0 0-1 15,0 0 1-15,0-2 0 0,0 0 0 0,0 2 0 0,0 0 0 16,0 0 0-16,0 0 0 0,0 0 1 0,0 0-2 0,0-3 2 15,0 3-1-15,0 0 0 0,0 0-1 0,0 0 1 0,0 5-1 16,0-5-1-16,0 7-1 0,4 0-3 0,-4-7 6 0,0 3-10 16,0 4-7-16,0 0-5 0,0-1 4 0,0-6 18 0,0 21-27 0,0-21 27 0</inkml:trace>
  <inkml:trace contextRef="#ctx0" brushRef="#br1" timeOffset="524334.0193">25892 18689 8 0,'0'0'0'0,"-4"0"2"0,-2 0 0 0,3-3-1 16,3 3-1-16,-4-3 1 0,-3-3 0 0,7 2-1 0,-3 0 1 15,3 4-1-15,0-3 1 0,0-1-1 0,-3-2 1 0,3 5-1 16,0 1 0-16,0-3 1 0,0 0-1 16,0 1 1-16,0 0 0 0,0 2-1 0,0-2 0 0,0 0 1 0,0 1 0 0,0-5 0 0,0 6-1 15,3-4 1-15,-3 2 0 0,3 0 0 0,-3-21 0 16,0 23-1-16,3-21 0 16,1 4 1-16,3-3 0 0,-1 17-1 0,-6 3 0 0,7-6 1 15,-1-11 0-15,1 10 0 0,11-3 0 0,-18 10-1 0,5-21 1 16,20 13-1-16,-7-12 1 0,0 11 0 0,-18 9-1 0,18-26 1 15,10 7 0-15,-4 10 0 0,2-20-1 0,-26 29 0 0,26-17 1 16,5-4-1-16,4-4 1 0,-1 6-1 0,-34 19 0 0,36-29 0 16,6-2 1-16,-2-1-1 0,0-7 0 0,-40 39 0 0,45-36 0 15,6-5 1-15,4-2-1 0,2-3 1 0,-57 46-1 0,58-55 0 16,3-4 1-16,-4 0-1 0,4-2 1 0,-61 61-1 0,65-57 0 16,-1-1 1-16,4-2 0 0,2 0-3 0,-70 60 2 0,76-55-2 15,-2-6 1-15,-4 4-1 0,1 5 2 0,-71 52 0 0,65-61 1 16,0 12-1-16,-1-2 1 0,-6-2 0 0,-58 53-1 0,53-41 0 15,3-6 1-15,-3-3-1 0,-2 0 0 0,-51 50 0 0,50-56 1 32,-3 5-1-32,2-9 0 0,-6 2 1 0,-43 58-1 0,49-58 1 0,-12 0 0 0,7 7-1 15,-8 4 1-15,-36 47-1 0,38-48 0 0,3 5 0 0,-7 0 0 16,-3 3 0-16,-31 40 0 0,26-36 1 16,5 5-1-16,-5 4 0 0,-1 3 0 0,-25 24 0 0,19-19 1 15,2-1-1-15,0 0 0 0,-16 11 0 0,-5 9 0 0,22-24 1 16,-16 19-1-16,5-18 1 0,-5 17 1 0,-6 6-2 0,7-9 2 15,0-11 0-15,-1 15 0 0,2-1 0 0,-8 6-2 0,7-19 2 16,-4 18 0-16,3-3 0 0,-6-4-1 0,0 8-1 0,3-3 2 16,1-4-2-16,-4 2 2 0,0 0-2 0,0 5 0 0,0-3 1 15,0-1 1-15,0 0-1 0,0 1 1 0,0 3-2 0,0-3 2 16,0-2-1-16,0 1 0 0,0 2 0 0,0 2-1 0,-4-7 1 16,4 3 0-16,0 0-1 0,-3-2 1 0,3 6-1 0,0-4 1 15,-6 1 0-15,6-3-1 0,-3 0 1 16,3 6-1-16,-5-4 1 0,3-2 1 0,-6 3-1 0,8 1 1 0,0 2-2 0,-4-6 1 15,2 5 0-15,-5 1 0 0,3 0-2 0,4 0 1 0,-5 0 1 16,-3 0-1-16,1 5 1 0,-12 1-1 16,19-6 0-16,-9 17 0 0,-13-10 0 0,-3 20-1 0,2-8 1 15,23-19 0-15,-27 24 0 0,0 2 0 16,-4 3 0-16,-2 7-1 0,33-36 1 0,-41 40 0 0,-1 6 0 16,-7 4-1-16,-10 6 0 0,59-56 1 0,-63 68-2 15,-10 4 0-15,-6 11 0 0,-3-1 0 0,82-82 2 0,-83 87-2 16,0 5 1-16,-2 0-1 0,4-13 1 0,81-79 1 0,-86 75 0 15,3-9-1-15,8 5 1 0,-4-1 0 0,79-70 0 0,-70 69 0 16,1 2 0-16,5-9 0 0,3-3 4 0,61-59-4 0,-58 60 3 16,8-4 1-16,0-1-1 0,2-2-3 0,48-53 0 0,-45 43 0 15,5 3 0-15,3-9 0 0,0 2 0 0,37-39 0 0,-28 32 0 16,-3-7 0-16,1 3 0 0,4-2 0 0,26-26 0 0,-24 24 0 16,-1 5 1-16,8-5-2 0,-2 1 0 0,19-25 1 0,-21 21-1 15,0 1 0-15,-2-17-1 0,-1 20 2 0,24-25 0 0,-23 16-1 16,2 7 0-1,-2-5 1-15,6 1 0 0,17-19 0 0,-21 6 0 0,-2 19 0 0,6-21-1 0,-3 18 1 0,20-22 0 0,-17 7 0 16,10-1 0-16,-17 13 1 0,17-19-2 0,7 0 1 16,-6 0 1-1,-15 8-2-15,21-2 1 0,-3-1 0 0,3-5 0 0,0 5-1 0,0-5 1 16,0-3 0-16,0-4-1 0,0 7 1 0,3-6 0 0,7-2 0 16,14 0-1-16,-7-12 1 0,-17 20 0 0,20-8-1 15,6-25 1-15,3 3 0 0,8 0-1 0,-37 30 1 0,38-36 0 16,5-3 1-16,7-2-2 0,6-5 1 0,-56 46 0 0,64-49 0 15,4-7 0-15,2-1 0 0,8 2 0 0,-78 55 0 0,78-63 0 16,-6 6 0-16,4-4 0 0,-1 0-3 0,-75 61 3 0,78-63-4 16,1-3 1-16,3 3 0 0,-5-10 3 0,-77 73 0 0,78-70 0 15,-1 2 0-15,-4 0 0 0,1 9-1 0,-74 59 1 0,71-61-1 16,-3-3-1-16,0-5 1 0,-1 1-1 0,-67 68 2 0,61-75 0 16,0 2-1-16,-3-1 1 0,-5 2 0 0,-53 72 0 0,51-71-1 15,-3 5 1-15,-7 3 0 0,-3 5 1 0,-38 58-1 16,33-53 0-16,-3 5 0 0,-5 13 1 0,-6 0-1 0,-19 35 0 15,7-27 0-15,14 11 0 0,-18 8 0 0,-1 3 1 0,-2 5-1 16,5-5 0-16,-1 2 1 0,-4 1 0 0,0 2 0 16,0 0-1-16,-9 0 2 0,4 0 0 0,-3 0 0 0,3 5-1 0,5-5-1 15,-18 7 2 1,15 0-1-16,-5 10-1 0,-15-14 1 0,23-3-1 0,-7 21 0 16,-13-15 0-16,13 21 0 0,-20-8 0 0,27-19 0 0,-21 21 0 15,5 0-2-15,-4-1 0 0,-2 6-3 0,22-26 5 0,-22 26-9 16,-3 3-4-16,-8 6-1 0,-5-3 1 0,38-32 13 0,-43 48-21 0,43-48 21 0</inkml:trace>
  <inkml:trace contextRef="#ctx0" brushRef="#br1" timeOffset="525864.0131">26624 15484 10 0,'0'0'0'0,"-27"-5"4"0,27 5-4 0,-28-9 2 16,-3-7-2-16,4 14 1 0,8-6-1 0,19 8 0 0,-21-3 1 15,4-3-1-15,1-2 0 0,9-2 1 0,7 10-1 0,-28-8 0 16,11 1 1-16,11 2-1 0,-11-1 1 0,17 6-1 0,-7-2 0 16,-17 2 0-16,17 0 1 0,-12 6-1 0,19-6 0 0,-18 20 0 15,-3-3 0-15,4 1-1 0,-2 7 1 0,19-25 0 0,-21 23 0 16,-2 5 0-16,-5 5 1 0,5-5-2 0,23-28 1 15,-27 31 1-15,0 1-1 0,3-2 2 0,-3-1-1 0,27-29-1 16,-27 32 2-16,7 2-1 0,-4-3 1 16,7 6-2-16,17-37 0 0,-20 36 0 0,-2 0 1 0,6 4-1 0,10 0 0 15,6-40 0-15,-24 46 0 0,16-2 0 16,-12-3 0-16,14 3 0 0,6-44 0 0,-8 41 0 16,-11-3 0-16,19 1 0 0,-8 0 0 0,8-39 0 0,-4 38 0 15,2-4 0-15,2-2 0 0,0 0 0 0,0-32 0 0,0 31 0 16,6-2 0-16,2 5 0 0,15-8 0 0,-23-26 0 0,17 37-1 15,6-4 1-15,-1-1 0 0,3 4 0 0,-25-36 0 0,27 28-1 16,4 2 1-16,-1-1 0 0,9-2 0 0,-39-27 0 0,37 27-1 16,0-3 1-16,3 0 0 0,-1-4 0 0,-39-20 0 0,34 6 0 15,-2 19 0-15,2-21-1 0,-2 4 2 0,-32-8-1 0,30 5 0 16,1 1 0-16,-1-6 0 0,1 0 0 0,-31 0 0 0,37-4 0 16,-4-2 0-16,4-10 0 0,-6 6 0 0,-31 10 0 0,35-24 0 15,1 6 0-15,-1-7 1 0,-9 6-1 0,-26 19 0 0,30-27 0 16,-5 4 0-1,-6-2 1-15,2 0-1 0,-21 25 0 0,18-29 0 0,-12-2 1 0,14-5-1 0,-12 3 0 0,-8 33 0 16,5-38 0-16,3 2 0 16,-5-6 0-16,-1-8-1 0,-2 50 1 0,0-47-1 0,0-7 1 0,0 0-2 0,0-8 1 0,0 62 1 0,-2-60-1 15,-5-7 0 1,-14 2 1-16,15 0-2 0,6 65 2 0,-27-65-1 16,7 8 0-16,-7-1 1 0,-3 6 0 0,30 52 0 0,-34-46 0 15,-5 10 1-15,0-2 1 0,-6 11 0 0,45 27-2 0,-44-27 1 16,-4 10 1-16,2 13-2 0,1 3 0 0,45 1 0 0,-44 0-1 15,-3 21-1-15,6 4-1 0,-2 11 1 0,43-36 2 0,-43 48-3 16,0 4 0-16,7 13-10 0,36-65 13 0</inkml:trace>
  <inkml:trace contextRef="#ctx0" brushRef="#br1" timeOffset="526667.3184">25908 17833 15 0,'0'0'0'0,"-23"0"2"0,6 0 0 0,17 0-2 0,-21 0 1 16,1 0-1-16,14 0 1 0,-11 0 0 0,17 0-1 0,-8 0 0 15,-11 0 1-15,15 0 0 0,-17 4-1 0,21-4 0 0,-6 7 1 16,-10 0-1-16,7 17 1 0,-9-18 0 15,18-6-1-15,-4 28 1 0,-4-4 0 0,-11-4 0 16,16 0 1-16,3-20-2 0,-9 21 1 0,4 0 0 0,-2-1 1 0,1 1-1 16,6-21-1-16,-4 23 1 0,-4 2 0 0,5 1-1 0,3-4 1 15,0-22-1-15,0 32 1 0,0-4 0 16,3 5 0-16,1 3 1 0,-4-36-2 0,8 30 1 16,10 3 0-16,-9-4 0 0,10 1-1 0,-19-30 0 0,7 26 1 15,19 3-1-15,-7-2 0 0,-3-6 0 0,-16-21 0 0,21 19 0 16,-2-11 0-16,2-3 0 0,2 17 0 0,-23-22 0 0,22 0 0 15,1 26 0-15,0-26 0 0,0 19 0 0,-23-19 0 0,29 7 0 16,-2-7 0-16,3 0 0 0,-3-21 0 0,-27 21 0 0,31-17 0 16,-5 17-1-16,5-7 1 0,-1 0 0 0,-30 7 0 0,35-7-1 15,-1-12 1-15,2 12 0 0,-1-13 0 0,-35 20 0 0,38-9 0 16,-6-10-1-16,3 12 1 0,-1-14 0 0,-34 21 0 16,34-7 0-16,-7-17-2 0,0 7 1 0,-6 0 0 15,-21 17 1-15,19-20-1 0,-2 2 1 0,-10-5 0 0,14-5 0 0,-21 28 0 0,7-32 0 16,-1-5 0-16,1-7 1 0,-7 44-1 15,7-45 0-15,-1-6 1 0,-2-2 0 0,-1 2 0 0,-3-6-1 0,0 57 0 16,0-57 1-16,0-2 0 16,0 2 0-16,-3-3 1 0,3 60-2 0,-7-55 3 0,-13 6 1 0,12 0-3 15,-15 8 0-15,23 41-1 0,-7-33 1 16,-19 3 0-16,4 9 2 0,3 0-1 0,19 21-2 0,-25-18 1 16,6 8 0-16,-2-8 0 0,-2 11 0 0,23 7-1 0,-21-6 1 15,0-1 0-15,15 1-1 0,-14-1 0 0,20 7 0 0,-5-2 1 16,-13 0-1-16,10 2 0 0,1 0 0 0,7 0 0 0,-16 0 0 15,9 4 0-15,-16 3 0 0,15-1 0 0,8-6 0 0,-23 20 0 16,20-14 0-16,-24 16 0 0,6-4 0 0,21-18 0 0,-17 19 0 16,-1-1 0-16,-1 4 0 0,-1-3 0 0,20-19 0 0,-22 6-1 15,3 25 4-15,2-26-3 0,10 24-2 0,7-29 2 0,-18 19-8 16,18-13-7-16,-2 18 1 0,-19-24 0 0,21 0 14 0,4 6-20 16,-4-6 20-16</inkml:trace>
  <inkml:trace contextRef="#ctx0" brushRef="#br1" timeOffset="724369.0328">4766 6757 25 0,'0'0'0'0,"-20"-8"20"0,20 8-20 0,-7-18 12 16,-14 14-5-16,14-5-2 0,-12 9 0 0,19 0-5 0,-7 0 4 15,-13-2 2-15,16 2 0 0,-15 0 0 0,19 0-6 0,-5-1 5 16,-1 1 0-16,-1 0 0 0,0 0-1 0,7 0-4 0,-6 0 3 16,-1 3 1-16,0 0 0 0,7 4-1 0,0-7-3 15,-3 6 3-15,3 2-1 0,0-3 0 16,0 0 1-16,0-5-3 0,0 5 2 0,0 0 0 15,0 2-1-15,3-5 1 0,-3-2-2 0,0 6 2 0,3-6 0 16,1 5-1-16,3-5 1 0,-7 0-2 0,6 0 1 16,1 0 0-16,3-3 0 0,-2-2 0 0,-8 5-1 0,15-5 1 15,-11-7 0-15,4 7 0 0,1-16 0 0,-9 21-1 0,10-4 1 16,-3-19-1-16,3 18 1 0,1-5-1 0,-11 10 0 0,2-8 1 16,5 1-1-16,1 4 0 0,-2-3 1 0,-6 6-1 0,7-2 0 15,0-1 0-15,0 3 0 0,-1-2 0 0,-6 2 0 0,6-5 0 16,-6 5-1-16,5 0-2 0,1 0-1 0,-6 0 4 0,3 0-7 15,2 5-1-15,0-3-3 0,2 3-3 0,-7-5 14 0,6 8-18 16,2-2-8-16,-4-1 0 0,2 24-8 0,-6-29 34 0,0 0 0 0</inkml:trace>
  <inkml:trace contextRef="#ctx0" brushRef="#br1" timeOffset="724634.8365">4495 6517 22 0,'0'0'0'16,"0"-15"20"-16,-4 8-6 0,2-12-5 0,2 19-9 0,0-2 8 15,0-6-1-15,0 1-1 0,2 0 0 0,-2 7-6 0,7-6 6 16,1-1-2-16,1 1 0 0,9-2-2 0,-18 8-2 0,3-5 1 15,8 1 0-15,-6-1-1 0,6 5 1 0,-11 0-1 0,7-3 0 16,4 3 0-16,-6 0-2 0,-2 0-4 0,-3 0 6 0,8 8-13 16,-1-3-9-16,-7 2-1 0,7 22-14 0,-7-29 37 0,0 0 0 0</inkml:trace>
  <inkml:trace contextRef="#ctx0" brushRef="#br1" timeOffset="725181.8553">3702 7265 17 0,'0'0'0'16,"-2"-7"7"-16,-3-11 1 0,-1 2 1 0,6 16-9 0,-3-11 11 16,-5-12-1-16,5 7-1 0,0-2-1 0,3 18-8 0,0-27 8 15,-7 1-1-15,7-3-2 0,-3-3 0 0,3 32-5 16,0-31 4-16,-5 2-1 15,0-8 1-15,5 5-1 0,0 32-3 0,0-38 2 0,-4 9 0 16,4-6 0-16,0 8 0 0,0 27-2 0,0-27 1 16,0 4 0-16,0 2 0 0,-4 11 0 0,4 10-1 0,0-17 1 15,0 15 0-15,0-1 0 0,0 3 0 0,0 0-1 0,0 5 0 16,0 1 1-16,0 18-1 0,0-6 0 0,0-18 0 0,8 23 1 16,-3-3-1-16,7 1 1 0,-3 1-1 0,-9-22 0 0,17 26 1 15,-10 1 0-15,-1 0-1 0,16 2 1 0,-22-29-1 0,6 32 1 16,11-4-1-16,-9-1 1 0,-3-1 0 0,-5-26-1 0,11 24 1 15,0-1-1-15,-6-2 0 0,6 1 1 0,-11-22-1 0,10 17 0 16,-2-10 0-16,-3 0 1 0,-2 13-1 0,-3-20 0 0,8 0 0 16,-1 7 0-16,0 0-2 0,-1-1-1 0,-6-6 3 0,10 7-5 15,-3-1-3-15,9 2-2 0,-11-3-4 0,-5-5 14 0,6 3-18 16,5 3-4-16,-9-6 1 0,-2 5 3 16,0-5 18-16,0 0-23 0,0 0 23 0</inkml:trace>
  <inkml:trace contextRef="#ctx0" brushRef="#br1" timeOffset="725492.9918">3625 7788 37 0,'0'0'0'0,"-4"0"13"0,4 0-13 0,-7 0 11 16,4 0-4-16,3 0-1 0,0 0 0 0,0 0-6 0,3-6 6 16,0-15 1-16,7 3-1 0,7-3 0 0,-17 21-6 0,11-23 5 15,12 4 0-15,1-4-2 0,-3-2 1 0,-21 25-4 0,24-24 3 16,3-2-1-16,-4 0 0 0,4 3-2 0,-27 23 0 0,25-20 1 16,1 2-1-16,-2 8 1 0,-4-7-1 0,-20 17 0 0,25-7 0 31,-20 2 0-31,20-4 0 0,-16 7 0 0,-9 2 0 0,22-2-1 0,-17-1-1 15,17 3-2-15,-17 0-3 0,-5 0 7 0,7 5-10 0,15-3-5 16,-17 17-7-16,3-14 1 0,-8-5 21 0,2 7-18 0,10 16-9 0,-12-23 27 0</inkml:trace>
  <inkml:trace contextRef="#ctx0" brushRef="#br1" timeOffset="726047.4413">4196 7700 35 0,'0'0'0'16,"-6"0"16"-16,-12 0-3 0,18 0-13 0,-5 0 6 0,-16 8-2 0,15-2 0 0,-11 0-1 0,17-6-3 0,-7 5 4 0,7-5-4 0,-7 2 4 15,-14 3-1-15,14 0-1 0,7-5-2 0,-15 17 1 0,15-17-1 0,-8 4 2 16,-9 4-2-16,13-3 1 16,4-5-1-16,-5 10 1 0,-17-9-1 0,19 5 1 0,-17-1 0 0,20-5-1 0,-4 5 1 15,-3 3 1-15,2 10-1 16,-3-13 0-16,8-5-1 0,-6 20 1 15,-2-13-1-15,5 9 1 0,1-11-1 0,2-5 0 0,0 8 0 0,0-8 0 0,0 17 0 0,0-13 0 0,0 1 0 16,0-2 0-16,0-3 0 0,0 5 1 16,0 1-1-16,2-6 0 0,1 3 0 0,-3-3 0 0,3 0 0 15,4 0 0-15,1 4 0 0,12-4 0 0,-20 0 0 0,7 0 0 16,9 6 0-16,-8-4 0 0,9 3 0 0,-17-5 0 0,6 8 1 16,19-1-1-16,-20 13 0 0,20-17 1 0,-25-3-1 0,9 7 0 15,15-1 1-15,-18 1 0 0,16-1 0 0,-22-6-1 0,6 8 2 16,11 10 0-16,-9-15 0 0,-3 5 0 0,-5-8-2 0,10 18 2 15,-3-16 0-15,1 6 0 0,-2 8 0 0,-6-16-2 0,7 8 2 16,-7 8 0-16,2-10-1 0,-2 20 1 0,0-26-2 0,0 7 1 16,0 19 0-16,0-20 0 0,-2 17 0 0,2-23-1 0,-7 20 1 15,1-13 0-15,-11 11-1 0,9-11 1 0,8-7-1 0,-5 4 1 16,-13-1 0-16,11-3 0 0,-10 5 0 16,17-5-1-16,-6 0 1 0,-15 0 0 0,18 0 0 0,-17 0 0 15,20 0-1-15,-8-2 1 0,-12-1 1 0,18 0-1 16,-20 1 0-16,22 2-1 0,-3-2 1 15,-3-1 0-15,-11 3 0 0,17-4 0 0,0 4-1 0,-8 0 0 16,5 0 1-16,-3 0-1 0,-1-1 1 0,7 1-1 0,-4 0 0 16,4-3 0-16,0 2 0 0,0 1 0 0,0 0 0 15,0-3 0-15,4 1-3 0,-4-1-1 0,0 3 4 0,7-2-9 16,-1 0-6-16,5 2-7 0,-5-1-12 0,-6 1 34 0,3-10-33 16,5-7-5-16,-8 17 38 0</inkml:trace>
  <inkml:trace contextRef="#ctx0" brushRef="#br1" timeOffset="727687.4919">3708 6318 13 0,'0'0'0'16,"-6"-2"4"-16,-10-4-2 0,8-2 1 0,8 8-3 0,-23-5 5 16,16 3 1-16,-14-5 1 0,15 6 1 0,6 1-8 0,-20-4 8 15,13 2-1-15,-17 2-1 0,18 0 1 0,6 0-7 0,-31 0 6 16,7 0-1-16,5 19 0 0,-6-12-1 0,25-7-4 0,-17 24 3 15,-2-2 0-15,-2-5 0 0,0 7-1 0,21-24-2 0,-17 26 2 16,-3 0 0-16,-1 2 0 0,4 2 0 0,17-30-2 0,-5 32 1 16,-24 2 1-16,24 0-1 0,-20 8 0 0,25-42-1 0,-6 40 1 15,-21 2 1-15,20 1 0 0,-11-3-1 0,18-40-1 0,-3 42 1 16,-3-3 1-16,-12 4-1 0,11-1 0 0,7-42-1 16,-2 47 1-16,-5 6 0 0,3-3 0 0,-2 1 0 0,6-51-1 15,0 60 1-15,-5-5 0 0,5-1 0 0,0-3 0 16,0-51-1-16,5 47 1 0,1 6-1 15,5-3 2-15,-2-3-1 0,-9-47-1 0,22 50 0 16,-17-2 2-16,3-1-1 0,15 1 0 0,-23-48-1 0,7 48 1 16,13-6 0-16,-9 5 1 0,8-5-1 0,-19-42-1 0,11 42 1 15,12 2 0-15,-15 1 0 0,15 3 0 0,-23-48-1 0,7 48 2 16,16-6-1-16,-6 2 0 0,1-4 0 0,-18-40-1 0,21 40 1 16,-6-2-1-16,2 0 1 0,1-7 0 0,-18-31-1 0,24 37 0 15,3-2 1-15,-1 0-1 0,-1 2 1 0,-25-37-1 0,27 33 1 16,-4 4 0-16,3-4-1 0,3 4 0 0,-29-37 0 0,30 35 0 15,4-1 1-15,-4-6-1 0,1 2 0 0,-31-30 0 0,30 25 0 16,4-3 0-16,-3-6-1 0,-1-8 1 0,-30-8 0 0,27 5 0 16,-3 14 0-16,2-19 0 0,-2 5 1 0,-24-5-1 0,29 8 1 15,-2-1-1-15,-1 0 1 0,1 0-1 0,-27-7 0 16,26 7 1-16,3-2-1 0,-6-5 0 0,4 0 0 16,-27 0 0-16,28 0 0 0,-1-4 0 0,-1-4 0 0,2 1 1 0,-28 7-1 15,27-8 0-15,-3-11 0 16,2 11 0-16,-2-8 0 0,-24 16 0 0,28-8 0 0,3-8 0 15,-4 11 1-15,-4-2-1 0,-23 7 0 0,27-7 1 0,0-2-1 16,-4 1 0-16,2-12 0 0,-25 20 0 0,23-4 0 16,0-6 0-16,-2-12 0 0,0 4 0 0,-21 18 0 0,17-21 1 15,2-1-1-15,2-4 1 0,-13 0-1 0,-8 26 0 0,22-30 0 16,-1-1 0-16,-14 3 0 0,12-2 0 0,-19 30 0 0,7-26 1 16,14-4-2-16,-12-4 1 0,9 6 0 0,-18 28 0 0,11-26 0 15,6 8 0-15,-11 7 0 0,15-13 1 0,-21 24-1 0,9-6 0 16,13-16 0-16,-17 15 0 0,16-15 0 0,-21 22 0 0,7-6 0 15,13-20 0-15,-12 4 0 0,8 3 0 0,-16 19 0 0,7-26 0 16,17 1 0-16,-15-4 1 0,12-6-2 0,-21 35 1 0,10-37 0 16,11 0 0-16,-12 1 0 0,12 2 0 0,-21 34 0 0,10-32 0 15,14 6 0-15,-18-2 0 0,15 7 0 0,-21 21 0 0,7-21 0 16,9 4 1-16,-5-4-1 0,8 1 0 0,-19 20 0 0,7-23-1 16,14-1 1-16,-14-2 0 0,0 2 0 0,-7 24 0 15,19-24 0-15,-14 2 1 0,4-6-1 0,8 2 0 0,-17 26 0 16,6-29 0-1,2 1 0-15,2 1-1 0,1-5 1 0,-11 32 0 0,17-24 0 16,-15-7-1-16,9 5 1 0,-4-3 0 0,-7 29 0 0,11-27 0 16,4 1 0-16,-11 0 0 0,4 2 0 0,-8 24 0 0,5-27 0 15,2 4 0-15,-1-3 0 0,2 2 0 0,-8 24 0 0,8-20 0 16,-3 0 0-16,-2-1 0 0,2-1 1 0,-5 22-1 0,2-20 0 16,-2-1 0-16,7-6 0 0,-7 2 0 0,0 25 0 0,5-24 0 15,-5-3 0-15,0-1 0 0,0-2 0 0,0 30 0 0,0-31 0 16,0-1 0-16,0 2 0 0,0 2 0 0,0 28 0 0,0-27 0 15,0-1 0-15,0 2 0 0,0-1 0 0,0 27 0 0,0-24 1 16,0 5-1-16,-5-3 0 0,-2-2 0 0,7 24 0 0,0-22 0 16,-2 1 0-16,-3-4 0 0,2 3 0 0,3 22 0 0,-5-24 0 15,-3-3 0-15,0 4 0 0,2-2 0 0,6 25 0 0,-17-27 0 16,14 8 0-16,-3-8 1 0,-2 4-1 0,8 23 0 0,-5-20 0 16,-3 0 0-16,0 12 0 0,2-13 0 0,6 21 0 15,-3-5-1-15,-3-16 2 0,3 11-1 16,-5-9 0-16,8 19 0 0,-4-10 0 0,2-12 0 15,-6 5 0-15,3-2 0 0,5 19 0 0,-8-15-1 16,5-5 0-16,-4 2 0 0,0 14 0 0,7 4 1 0,-17-25 0 16,11 17-1-16,-12-10 1 0,12 10 0 0,6 8 0 0,-23-5 0 15,15-5 0-15,-19-7 0 0,10 14 0 0,17 3 0 0,-6-8-1 16,-19 2 2-16,20-3-1 0,-20-1 0 0,25 10 0 0,-6-17 0 16,-19 12 1-16,22-5-1 0,-17-9 0 0,20 19 0 0,-7-5 0 15,-13-3 0-15,12 1 0 0,-14 1 0 0,22 6 0 0,-8-8 0 16,-15 3 0-16,15-1 1 0,-14 4-1 0,22 2 0 0,-21-2 0 15,-5-1 0-15,-5 3-1 0,1 0 2 0,30 0-1 0,-31 0 1 16,1 5-1-16,-1-3 0 0,4-2-1 0,27 0 1 0,-30 0 0 16,1 0 0-16,-1-1 1 0,3 0-1 0,27 1 0 0,-23-8-1 15,-5 3 1-15,9 2 0 0,-6 1 1 0,25 2-1 0,-27 0 0 16,4 0 0-16,-5 0 0 0,1 0 0 0,27 0 0 0,-24 5 0 16,-2-3 0-16,-4 7 1 0,1-5-1 15,29-4 0-15,-30 19 0 0,-3-14 1 0,3 14-1 0,-5-11 0 16,35-8 0-16,-31 23 0 0,-2-3 0 15,-4 1 1-15,3-1-1 0,34-20 0 0,-35 26 1 16,-1-3-2-16,6-3 1 0,-4 3 0 0,34-23 0 0,-31 24 1 16,1-7 0-16,-5 8 0 0,1-9 0 0,34-16-1 0,-30 19 1 15,-7 1-1-15,6-1 0 0,-4 3 0 0,35-22 0 0,-30 17 0 16,-1 4 1-16,1-1-1 0,4 2 0 0,26-22 0 0,-27 24 0 16,-2 5 0-16,3-3 0 0,-9 1 0 0,35-27 0 0,-30 31 0 15,-3 6 0-15,3 1 0 0,1 6 0 0,29-44 0 0,-30 50 0 16,-3 5 0-16,3 0 0 0,-1 9 0 0,31-64 0 0,-28 60 0 15,2 3 0-15,-1-2-1 0,0 2 1 0,27-63 0 0,-25 67 0 16,6-2 0-16,-2 7 0 0,4-7 0 0,17-65 0 0,-20 69 0 16,12-1 0-16,-11-2 0 0,16-3 1 0,3-63-1 0,-20 63 0 15,20-5 0-15,-8-4 0 0,5-5-1 0,3-49 1 0,-3 45-2 16,3-3-3-16,0-8-3 16,6 1-6-16,-6-35 14 0,17 29-24 0,-10-22-20 0,13 12-22 0,-20-19 66 15</inkml:trace>
  <inkml:trace contextRef="#ctx0" brushRef="#br1" timeOffset="948813.8322">2121 15869 42 0,'0'0'0'0,"-5"-7"23"0,-2-10-10 16,5 13-4-16,2 4-9 0,-4-8 7 0,-3 6 0 0,5 2 0 0,-2 0 0 0,4 0-7 0,-7 0 5 15,2 0 1-15,0 0-3 0,-16 0 0 0,21 0-3 16,0 0 2-16,0 0 0 0,21 0-1 0,-4 0 1 16,-17 0-2-16,6-2 2 0,1 1-1 0,14-1 1 0,-1-4-1 15,-20 6-1-15,16-1 2 16,6 1-2-16,1 0 1 0,-3 0-1 0,-20 0 0 0,23 2 1 15,8-2-1-15,-4 0 1 0,3 0-2 0,-30 0 1 0,31-5 0 16,-3-3 0-16,5-13 0 0,-3 12 1 0,-30 9-1 0,31-29-1 16,-1 9 2-16,-9 0-2 0,0-1 1 0,-21 21 0 0,2-8 0 15,19-14-1-15,-14 16 1 0,0-4 0 0,-7 10 0 0,7-9 0 16,-3 3 0-16,-2 4 0 0,-2 2-1 0,0 0 1 0,3 0 0 16,0 22 0-16,-3-15 0 0,5 19 0 0,-5-26 0 0,2 29 0 15,-2-4 0-15,0 6-1 0,4 5 1 0,-4-36 0 0,0 32 1 16,0 6-1-16,0 2 0 0,0 3 0 0,0-43 0 0,3 41-1 15,-3 7 1-15,5-6 0 0,-5 2 1 0,0-44-1 0,5 48 0 16,-5-7-1-16,8 3 2 0,-8-6-2 0,0-38 1 16,5 34 0-16,-5-10 0 0,5 0 0 0,-2-5 1 15,-3-19-1-15,0 7 0 0,4 18 0 0,0-21 0 16,-4 0-1-16,0-4 1 0,2 0-3 0,-2 0-2 0,0-4-3 16,0-2-4-16,0 6 12 0,0-7-15 0,-6-3-6 15,-1-9-4-15,-13-1 3 0,20 20 22 0,-22-27-23 0,22 27 23 0</inkml:trace>
  <inkml:trace contextRef="#ctx0" brushRef="#br1" timeOffset="949067.8698">2334 16085 36 0,'0'0'0'16,"2"-2"25"-16,2-3-8 0,-4 5-17 0,3-1 9 0,-3 1-9 0,8 0 7 15,8 0 0-15,-10 0-1 0,13 0-1 0,-19 0-5 0,9 0 5 16,16 6-2-16,-9-1-1 0,4 3-1 0,-20-8-1 0,21 6 1 15,-1 11-1-15,-4-17-2 0,5 5-4 0,-21-5 6 0,21 0-10 16,-4 0-8-16,3-1-6 0,-4-20 0 0,-16 21 24 0,3-24-20 16,16 0 0-16,-19 24 20 0</inkml:trace>
  <inkml:trace contextRef="#ctx0" brushRef="#br1" timeOffset="949437.5448">2428 15417 19 0,'0'0'0'16,"-40"-1"8"-16,-1 1-1 0,-7 0-2 0,1 19 0 0,47-19-5 0,-40 17 5 15,-1 8 0-15,-4 3 0 0,-5 11 0 0,50-39-5 0,-54 40 3 16,0 5 2-16,2 3-1 16,9-5 1-16,43-43-5 0,-38 46 5 0,5 0 0 0,2-2 1 0,7-2-1 0,24-42-5 0,-17 44 3 15,11 3 2-15,-19-7-1 0,25 8 0 0,0-48-4 0,-2 52 4 16,2-4-2-16,0 8 0 0,6-5 0 0,-6-51-2 0,21 50 1 15,-4-2 0-15,16-2 0 0,1-3-1 0,-34-43 0 0,44 42 0 32,7 4 0-32,2-6 0 0,16 4 1 0,-69-44-1 0,69 38 0 0,5-10 0 0,-4-6 0 0,-2-19 0 0,-68-3 0 0,67 0 0 15,2-1 0-15,-5-26 0 0,-3-6 1 0,-61 33-1 16,57-46 0 0,-6-5-1-16,-3-6 2 0,-4-8-2 0,-44 65 1 0,38-68 1 0,-8-6 0 0,-3-6-1 15,-21-2 0-15,-6 82 0 0,7-87 1 16,-2 2 1-16,-5 1-1 0,-18 3 1 0,18 81-2 0,-27-73 0 15,-7 4 1-15,-9 5 0 0,-9 1 1 0,52 63-2 0,-52-63 1 16,-8 6 0-16,-4 7 0 0,3 13-1 0,61 37 0 0,-65-22 0 16,8 16 0-16,3 6 1 0,4 28-1 0,50-28 0 0,-48 41 1 15,7 8-1-15,8 14 0 0,-10 6-2 0,43-69 2 0,-26 70-2 16,-1 3-2-16,10 0-2 0,17-3-4 0,0-70 10 0,4 66-14 16,30-1-5-16,-4-6-6 0,7-7 0 0,-37-52 25 0,26 36-23 15,12 0 4-15,-38-36 19 0</inkml:trace>
  <inkml:trace contextRef="#ctx0" brushRef="#br1" timeOffset="949960.9294">3791 15940 55 0,'0'0'0'15,"0"4"22"-15,0-4-22 0,2 8 7 16,5 16-5-16,15-19 0 0,-14 1 2 0,-8-6-4 0,28 0 5 16,-1 0 1-16,-2 0-1 0,5 0-1 0,-30 0-4 0,27 0 4 15,0-4-2-15,3 2 0 0,1-3 0 0,-31 5-2 0,30-7 1 16,-4 3-1-16,3 0 1 0,-10 0-1 0,-19 4 0 0,21 0 1 16,-11 0-1-16,10 0-2 0,-10 0-1 0,-10 0 3 0,21 0-7 15,-14-2-5-15,-1 1-5 0,2-1-3 0,-8 2 20 0,2-8-22 16,-2 1 6-16,4 7-8 0,-4 0 24 0</inkml:trace>
  <inkml:trace contextRef="#ctx0" brushRef="#br1" timeOffset="950217.9442">3997 15548 50 0,'0'0'0'16,"0"0"25"-16,0 18-13 0,0-18-12 0,0 8 6 15,0 21-1-15,4-5 0 0,-4 5 0 0,0-29-5 0,4 36 6 16,-2 6-1-16,1 2-2 0,0 6-1 0,-3-50-2 0,5 51 1 16,1-2-1-16,2 1 0 0,-3-4-1 0,-5-46 1 0,7 49-1 15,-1-9-2-15,2-3-6 0,13-8-5 0,-21-29 14 0,2 20-22 16,5-13-4-16,1-1 5 0,-2-6-5 0,-6 0 26 0,0 0 0 0</inkml:trace>
  <inkml:trace contextRef="#ctx0" brushRef="#br1" timeOffset="952997.8008">5200 15934 45 0,'0'0'0'15,"0"-9"31"-15,0-8-16 0,4 8-10 0,-4 9-5 0,6-18 2 16,2 16 0-16,-6-3 2 0,19 0 1 0,-21 5-5 0,7-7 5 15,13 3-1-15,-4-6-1 0,9-7-1 0,-25 17-2 0,23-5 1 16,0-15 0-16,5 13-1 0,-8-14 1 0,-20 21-1 0,20-5 0 16,1-17 0-16,-1 12 1 0,0-8-1 0,-20 18 0 0,17-11 0 15,-6-6 0-15,8 14 0 0,-12-5 1 0,-7 8-1 0,4-5 1 16,4-1 0-16,-3 1-1 0,-1 0 1 0,-4 5-1 0,0-3 0 16,0 1 1-16,0 2 0 0,-4 0-1 0,4 0 0 0,-5 0 1 15,-14 5 0-15,13 1-1 0,-18 11 2 0,24-17-2 0,-7 6 1 16,-20 0-1-16,6 16 1 0,3-15-1 0,18-7 0 15,-25 24 0-15,1-7 0 0,-7-10 1 0,8 19-2 16,23-26 1-16,-27 19 0 0,0-11 1 0,4 20-1 16,1-9 0-16,22-19 0 0,-6 21 0 0,-10 3-1 0,8 3 0 15,5-4 1-15,3-23 0 0,-4 23 0 16,4-1 1-16,0-6-1 0,0-10 0 0,0-6 0 0,0 21 0 16,4-17-1-16,3 2 1 0,0-1 1 0,-7-5-1 0,16 4-1 15,-8 2 2-15,11-6-1 0,-8 0 0 0,-11 0 0 0,23-6 0 16,-2-1-1-16,-1-9 1 0,3 10 0 0,-23 6 0 0,24-5 0 15,0-3 0-15,0 2 0 0,0-3 0 0,-24 9 0 0,23-9 0 16,2 3 1-16,-5 3-2 0,-1 1 1 0,-19 2 0 0,22 0 0 16,-13 0 0-16,13 0 0 0,-17 7 0 0,-5-7 0 0,8 20 1 15,-2-14-1-15,2 17 0 0,-5-2 0 0,-3-21 0 0,0 25 0 16,-8 6 0-16,1 2 1 0,-16 7 0 0,23-40-1 0,-21 43 0 16,-3-6 2-16,0 7-1 0,-6-5-1 0,30-39 0 0,-23 35 2 15,-3-3-2-15,-1-10 1 0,2-1 0 0,25-21-1 0,-23 3 0 16,2 17 0-16,0-20-1 0,19 0-2 0,2 0 3 15,-7 0-5-15,3-2-5 0,4-2-4 0,0-1-6 0,0 5 20 16,0-20-25-16,7-1-1 0,3-9 6 16,7-4-3-16,-17 34 23 0,0 0 0 0</inkml:trace>
  <inkml:trace contextRef="#ctx0" brushRef="#br1" timeOffset="953436.1361">5458 15536 41 0,'0'0'0'0,"-27"0"18"16,2-3-9-16,-11 3-5 0,1-3-1 0,35 3-3 0,-33-4 5 16,-5 4 1-16,0 0 2 0,8 0-1 0,30 0-7 0,-31 7 6 15,5 19-2-15,-9-6 0 0,5 8-1 0,30-28-3 0,-30 30 2 16,2 4 1-16,9 7 0 16,-1 8 1-16,20-49-4 0,-22 51 2 0,16 4 1 0,-17 1-2 0,15 4 1 0,8-60-2 0,-5 65 2 15,-3-4-1-15,8 7 1 0,0-5 0 0,0-63-2 0,8 60 2 16,10 1 1-16,3-2-2 0,10-5 1 0,-31-54-2 0,33 54 2 15,9 1-1-15,4-9-1 0,2 0 1 16,-48-46-1-16,58 41 0 0,3-13 0 0,0-2 1 0,-3-19-1 0,-58-7 0 0,61 18 0 16,-7-18 0-16,0 0 1 0,1-9-1 15,-55 9 0-15,50-24 0 0,-50 24 0 0,47-31 0 0,-7-2 0 16,3-9 1-16,-43 42-1 0,32-49 0 0,-32 49 0 0,29-58 0 0,-6-10 0 16,-7-5-1-16,-8-8 1 0,-8 81 0 0,6-92 0 15,-3-7 1-15,-3-6 0 0,-6 2 0 0,6 103-1 0,-27-100 1 16,-4 6 0-16,-6 4-1 0,37 90 0 0,-47-79 0 0,47 79 0 0,-55-81 1 15,-6 9-1-15,-2 5 0 0,-2 10 0 0,65 57 0 0,-57-41 0 16,4 10 1-16,-1 27-1 0,54 4 0 0,-53 4 2 0,53-4-2 0,-52 36 0 16,2 10 2-16,9 13-2 0,41-59 0 0,-40 67 1 0,40-67-1 0,-35 72 0 15,4 8 1-15,5 2-1 0,26-82 0 0,-23 83 0 0,23-83 0 0,-7 92-1 16,-13-2-2-16,12 3 0 0,5-9-4 0,3-84 7 0,0 79-10 16,0-2-7-16,11-14-11 0,9-12-11 0,-20-51 39 0,33 63-52 15,-33-63 52-15</inkml:trace>
  <inkml:trace contextRef="#ctx0" brushRef="#br1" timeOffset="1.12479E6">31045 6613 19 0,'0'0'0'16,"0"-23"12"-16,3-2 0 0,-3 2 0 0,0 23-12 0,4-22 11 15,-4 19-1-15,-4 1 0 0,-1-3-1 0,5 5-9 0,-21-7 7 16,17 1 0-16,-16-2-1 0,12 5-1 0,8 3-5 0,-20-2 5 16,14-3-1-16,-11 2 0 0,13 3 0 0,4 0-4 0,-6-2 3 15,-2 2-1-15,3 0 0 0,-3 0 0 16,8 0-2-16,-7-4 2 0,1 3 0 0,-11-2-1 15,17-1 1-15,0 4-2 0,-8-2 2 16,3-4-1-16,2-1 1 0,-4 6-1 0,7 1-1 0,-8-7 1 16,1 1 0-16,-12-2 0 0,15 3-1 0,4 5 0 0,-8-9 1 15,3 6 0-15,-13 0-1 0,14 2 0 0,4 1 0 0,-5 0 1 16,-16 0-1-16,17 0 0 0,-13 0 1 0,17 0-1 0,-5 4 0 16,-13-1 1-16,11 4-1 0,-20-7 0 0,27 0 0 0,-18 3 0 15,2 1 0-15,-1 2 1 0,11-3-1 0,6-3 0 0,-22 5 0 16,20 1 1-16,-18-2-1 0,12 1 0 0,8-5 0 0,-6 5 0 15,-1-2 1-15,1 4-1 0,3-2-1 0,3-5 1 0,-22 5 0 16,22 0 0-16,-3-1 0 0,-3-1 1 0,6-3-1 0,-8 9 0 16,2-5 0-16,-1 5 0 0,1-5 1 0,6-4-1 0,-21 8 0 15,17 11 0-15,-1-16 0 0,-13 2 0 0,18-5 0 0,-7 6 0 16,1 14 0-16,-11-18 0 0,9 15 0 0,8-17 0 0,-17 7 0 16,17-1 0-16,-6 17 0 0,-15-20 0 0,21-3 0 0,-4 9-1 15,-1 6 0-15,-13-10 1 16,11 3-1-16,7-8 1 0,-2 6-1 0,-5 11 1 0,0-11-1 15,1 0 1-15,6-6 0 0,-5 7 0 0,-1-1 0 16,-1 1 0-16,1-1 0 0,6-6 0 0,-3 8 1 16,-6-3-1-16,4 2 0 0,1 10 0 0,4-17 0 0,-3 0 0 15,-4 8 0-15,0 11 0 0,-1-14 0 0,8-5 0 0,-2 7 0 16,-6 10 1-16,5-12-1 0,1 2 0 0,2-7 0 0,-8 16 0 16,1-10 0-16,5-2 0 0,-2 13 0 0,4-17 0 0,-7 5 0 15,7 3 0-15,-3 10 0 0,3-15 0 0,0-3 0 0,-3 5 0 16,-5 16 0-16,4-15 0 0,4 2 0 0,0-8 0 0,-5 17 0 15,2-13 0-15,3 15 1 0,-5-16-1 0,5-3 0 0,0 19-1 16,-5-13 1-16,0-1 0 0,1 13 0 0,4-18 0 0,-5 5 0 16,5 14 0-16,-4-13 1 0,0 12-1 0,4-18 0 0,0 5 0 15,-6 15 0-15,6-13 0 0,-3 11 0 0,3-18 0 0,0 5 0 16,0 14 0-16,-4-13 0 0,4 11 0 0,0-17 0 0,-8 6 0 16,8 12 0-16,-2-15 0 0,2 18 0 0,0-21 0 15,0 5 0-15,-3 14 0 0,3-18 0 16,-3 19 0-16,3-20 0 0,0 7 0 0,0 9 1 0,0-11-1 15,0 14 0-15,0-19 0 0,0 3 1 16,-7 4-1-16,7 12 0 0,0-16 0 0,0-3 0 0,0 7 0 16,0 12 0-16,0-14 0 0,0 3 1 0,0-8-1 0,0 17-1 15,0-13 1-15,0 4 0 0,0-3 0 0,0-5 0 0,0 21 1 16,0-18-1-16,0 4 0 0,0-1 1 0,0-6-1 0,0 18 0 16,0-12-1-16,2 2 1 0,-2 7 1 0,0-15-1 0,0 6 0 15,0 0 0-15,0 1 0 0,0 9 0 0,0-16 0 0,5 0 1 16,-5 8-1-16,0-2 0 0,3 13 0 0,-3-19 0 0,0 3 0 15,0 7 1-15,0 4-1 0,0-8 0 0,0-6 0 0,0 7 0 16,0 9 0-16,3-11 0 0,-3 2 0 0,0-7 0 0,2 17 0 16,-2-11 1-16,0 0-1 0,0 1 0 0,0-7 0 0,0 18 0 15,0-15 0-15,0 5 0 0,0 10 0 0,0-18 0 0,0 3 0 16,0 4 1-16,0 11-1 0,0-15 0 0,0-3 0 0,0 10 0 16,0 4 0-16,0-6 1 0,-5 10-1 0,5-18 0 0,-3 3 0 15,3 16 0-15,0-13 0 0,0 15 0 16,0-21 0-16,0 2 0 0,-5 18 1 0,5-13-1 0,0 10 0 15,0-17 0-15,-2 3 1 0,2 18-1 16,-8-16-1-16,8 17 2 0,0-22-1 0,-4 3 0 16,1 15 0-16,3-13 0 0,-6 0 0 0,6-5 0 0,0 19 0 15,-4-14 0-15,4 1 0 0,0 15 0 0,0-21 0 0,0 4 1 16,0 4-2-16,0 12 2 0,0-16-1 0,0-4 0 0,4 5 0 16,-4 13 0-16,0-12 0 0,4 0 0 0,-4-6 0 0,2 8 0 15,1 10 0-15,1-15 1 0,4 4-1 0,-8-7 0 0,2 18 0 16,3-13 0-16,-2 1 0 0,0 3 0 0,-3-9 0 0,2 5 0 15,2 11 0-15,4-9 0 0,-5-1 1 0,-3-6-1 0,6 7 0 16,2 10-1-16,-3-12 1 0,-1 12 0 0,-4-17 0 0,5 3 1 16,0 6-1-16,-5-4 0 0,8 15 0 0,-8-20 0 0,3 7 0 15,3 7 0-15,-2-5 0 0,0 10 1 0,-4-19-1 0,3 4 0 16,0 15 0-16,-3-14 0 0,4 18 0 0,-4-23 0 0,3 6-1 16,-3 20 2-16,4-20-2 0,-4 20 2 0,0-26-1 0,2 5 0 15,-2 19 0-15,0-18 0 16,0 16 0-16,0-22 0 0,3 6 0 0,1 16 0 0,-4-17 0 15,5 16 0-15,-5-21 0 0,0 3 0 16,3 18 0-16,-3-16 0 0,2 16 0 0,-2-21 0 0,3 6 0 16,-3 11 0-16,5-11 0 0,-2 12 0 0,-3-18 0 0,2 3 0 15,2 4 0-15,0 14 1 0,0-15-4 0,-4-6 3 0,3 19 0 16,0-17 0-16,1 3-1 0,-4 14 4 0,0-19-3 0,7 3 0 16,-5 4 0-16,1 12 0 0,-3-12 0 0,0-7 0 0,4 3-1 15,1 6 1-15,-2-5 0 0,-1 4 0 0,-2-8 0 0,8 17 0 16,-5-17 0-16,-1 6 0 0,2 1 0 0,-4-7 0 0,0 2 0 15,5 6 1-15,-2-4-2 0,0-1 1 0,-3-3 0 0,3 8 0 16,1-4 0-16,-1 1 0 0,-3-1 0 0,0-4 0 0,0 0 0 16,4 6 0-16,-2-1 0 0,-2 1 1 0,0-6-1 0,0 3-1 15,3-3 1-15,-3 5-4 0,0 0-2 0,0-5 6 0,0 0-11 16,0 2-8-16,0 4-10 0,-3-2-14 0,3-4 43 0,0 0-46 16,0 0 46-16</inkml:trace>
  <inkml:trace contextRef="#ctx0" brushRef="#br2" timeOffset="1.13561E6">31208 6663 33 0,'0'0'0'16,"3"-18"14"-16,3-3-4 0,-6 21-10 0,9-20 8 0,-9 20-8 0,2-9 8 15,1-8 1-15,-3 9 1 0,0 8-10 0,0-7 9 16,0-1-1-16,0 0 0 0,0 5-2 0,0 3-6 0,-3-8 6 15,3 1-1-15,-6 2 1 0,6-4-1 0,0 9-5 0,-5-5 5 0,5 5-5 0,0-7 4 16,0 1-1-16,0 0 0 0,0 6-3 0,0-3 3 16,0-4 0-16,0 0-1 0,0-10 0 0,0 17-2 0,0-8 2 15,-3-10 0-15,3-2 0 0,0 14 0 0,0 6-2 16,-6-9 2-16,6 9-2 0,-7-17 2 0,1 14-1 0,-15-5 1 0,21 8-2 0,-4-11 1 0,4 11-1 16,-20-7 1-16,17-2 0 15,-18 4-1-15,21 5 0 0,-4-8 1 0,4 8-1 0,-23-6 0 16,19 0 1-16,-18 2-1 0,22 4 0 0,-8-3 1 15,-9-4-1-15,12 2 1 0,-16-2-1 0,21 7 0 0,-4-3 0 0,4 3 0 0,-18-7 0 16,13 2 0-16,-20 3 0 0,19-1 1 0,6 3-1 0,-25-2 0 16,10 2 0-16,-2 0 0 0,-4 5 0 0,21-5 0 0,-23 2 0 15,2 4 0-15,0 0 1 0,-1-3-1 0,22-3 0 0,-22 7 0 16,-1-2 0-16,2 3 0 0,1-3 0 0,20-5 0 0,-20 0 0 16,4 3 1-16,-9-3-1 0,2 0 0 0,23 0 0 0,-24 0 0 15,4-3 0-15,-1-3 0 0,15 4 1 0,6 2-1 0,-25-5 0 16,8 3-1-16,11-1 1 0,-19 3-1 0,25 0 1 0,-5 0 0 15,-20 5 1-15,19 0-1 0,-15 12 1 0,21-17-1 0,-6 4 0 16,-1 4 0-16,-17 11 0 0,18-11 0 0,6-8 0 0,-7 16 0 16,-10-11 0-16,14 22 0 0,-5-7-2 0,8-20 2 0,-5 18-1 15,-4 2 0-15,4-3-1 0,1 0 2 0,4-17 0 0,-7 17 0 16,4 2 0-16,0-1 0 0,-5-12 0 0,8-6 0 0,-4 27 0 16,-1-10 0-16,-3-11 0 0,3 26 0 0,5-32 0 15,-5 15 0 1,5-8 0-16,-4 22 0 0,-1-22 0 0,5-7 0 0,0 24-1 15,0-20 1-15,-4 17 0 0,4-16 0 0,0-5 0 0,0 17 1 16,0-12-1-16,-3 14 0 0,3-12 0 0,0-7 0 0,0 22 0 16,-7-15 0-16,7 14 0 0,0-13 0 0,0-8 0 0,0 17 0 15,0-10 0-15,0 13 0 0,0-11 0 0,0-9 0 0,3 20 0 16,-3-11 0-16,4 14 0 0,-4-7-1 0,0-16 1 0,0 6 1 16,3 20-1-16,-3-18-1 0,4 15 2 0,-4-23-1 0,0 6 0 15,0 20 0-15,2-20 0 0,1 17 0 0,-3-23 0 0,0 7 0 16,4 18 0-16,-4-18 0 0,0 20 0 0,0-27 0 0,0 16 0 15,0 4 0-15,-4-1 0 0,4-12 0 0,0-7 0 0,0 28 0 16,-5-13 0-16,1 5 0 0,1-6 0 0,3-14 0 0,-7 21 0 16,7-15 0-16,-3 18 0 0,-1-6 0 0,4-18 0 0,0 7 0 15,0 12 0-15,0-12 0 0,-8 13 0 0,8-20 0 0,0 8 0 16,0 7 0-16,0-7 1 0,0 14-1 16,0-22 0-16,0 7 0 0,0 12 0 0,0-12 0 15,0 12 0-15,0-19 0 0,0 21 0 16,0-5 0-16,0-11 0 0,0 24 0 0,0-29 0 0,0 5 0 15,0 24 1-15,0-13-1 0,0 5 0 0,0-21 0 0,0 17 0 16,0-1 0-16,0-6 0 0,4 14 0 0,-4-24 0 0,0 5 0 16,4 16-1-16,-4-14 2 0,4 15-1 0,-4-22 0 0,3 6 0 15,-3 14 0-15,3-14 1 0,1 1-2 0,-4-7 1 0,0 21 1 16,3-15-2-16,1 9 1 0,-4-8 0 0,0-7 0 0,2 19 0 16,-2-11 0-16,0 11 0 0,0-14 1 0,0-5-1 0,0 24 0 15,0-19 0-15,0 21 0 0,0-7 0 0,0-19 0 0,0 18 0 16,0 0 0-16,-2 3 0 0,2-5 0 0,0-16 0 0,-7 8 0 15,3 13 0-15,4-15 0 0,0 15 0 0,0-21 0 0,0 7 0 16,0 12 0-16,0-16 0 0,0 17-1 0,0-20 1 0,0 4 0 16,0 12 1-16,0-9-1 0,0-1 0 0,0-6 0 0,0 17 0 15,0-13 0-15,0 14 0 0,0-13 0 0,0-5 0 0,0 19 0 16,0-14 0-16,0 17 0 0,0-20 0 0,0-2 0 16,0 18 0-16,4-13 0 0,-4 13 0 15,3-10 1-15,-3-8-1 0,0 19-1 16,4-12 1-16,-4 13 0 0,0-13 0 0,0-7 0 0,0 19 0 15,0-11 0-15,0 10 0 0,2-10 1 0,-2-8-1 0,3 19 0 16,-3-12 0-16,4 14 0 0,1-12 0 0,-5-9 0 0,0 21 0 16,3-13 0-16,-1 9 0 0,2-8 0 0,-4-9 0 0,4 17 0 15,1-9-1-15,-1 14 1 0,1-17 0 0,-5-5 0 0,6 18 1 16,1-11 0-16,0 11 1 0,-2-13-1 0,-5-5-1 0,9 19 1 16,-4-13-1-16,6 10 0 0,-5-9 0 0,-6-7 0 0,5 17 0 15,4-14 1-15,-2 5-1 0,2 10 0 0,-9-18 0 0,9 5 0 16,9 0-1-16,-14 4 1 0,7 9 0 0,-11-18 0 0,19 4 0 15,-10 15-1-15,0-15 1 0,9 4-1 0,-18-8 1 0,5 17-1 16,3-17 0-16,13 20 1 0,-16-16 0 0,-5-4 0 0,22 6 0 16,-13 1 1-16,12 0-2 0,-15 0 2 0,-6-7-1 0,25 5-1 15,-6 1 2-15,-2 1-1 0,-1-1 0 0,-16-6 0 0,25 7 0 16,-7-1 0-16,0 13 0 0,4-19-1 0,-22 0 1 16,20 5 0-16,-1 3 0 0,3-4 0 0,1 3 0 15,-23-7 0-15,25 4 0 16,-7 2 0-16,3-1 1 0,1-1-2 0,-22-4 1 0,22 5 0 15,3-1 0-15,2-4 0 0,0 6 0 0,-27-6 0 0,23 2 0 16,-3 3 0-16,-2 1 1 0,-2-6-2 0,-16 0 1 0,23 0 0 16,-5 2 0-16,-2 5 0 0,6-4 0 0,-22-3 0 0,17 4 0 15,2 1-1-15,2-1 1 0,-3 0 0 0,-18-4 0 0,16 7 0 16,-7-1 0-16,16-1 0 0,-14-5 0 0,-11 0 0 0,19 3 0 16,-2-3 0-16,2 5 0 0,0-5 0 0,-19 0 0 0,23 0 0 15,2 0 0-15,-3 0-1 0,5 0 1 0,-27 0 0 0,21-3 0 16,-4 1 0-16,4 2 0 0,2-8 0 0,-23 8 0 0,21 0 1 15,-4-4-1-15,5 2 0 0,-4 1-1 0,-18 1 1 0,21 0 0 16,6-6 0-16,-10 5 0 0,2 1 0 0,-19 0 0 0,20 0 5 16,-1 0 0-16,0 0 1 0,-2 0 1 0,-17 0-7 0,11 0 0 15,12 0 2-15,-7 0-1 0,2 0-1 0,-18 0 0 0,23 0 0 16,-3 0 0-16,5-3-1 0,-5-1 1 0,-20 4 0 16,25-9 0-16,-4 7 0 0,4-1 0 15,3-4 0-15,-28 7 0 0,23-6-1 0,2-1 1 16,-7 4 0-16,0 0 0 0,-18 3 0 0,7-1 0 15,16-5 0-15,-15 4 0 0,11 0 0 0,-19 2 0 0,8-3 0 16,15-4 0-16,-16 2 0 0,11-3 0 0,-18 8 0 0,5-5 0 16,3-1 0-16,9 1-1 0,-14-4 2 0,-3 9-1 0,10-5 0 15,-1-2 0-15,8-1 0 0,-9-10-1 0,-8 18 1 0,6-6 0 16,15-1 0-16,-17-12 0 0,1 13 1 0,-5 6-1 0,9-18-1 16,-4 12 1-16,6-1 0 0,-9-11 0 0,-2 18 0 0,12-6 2 15,-3-12-1-15,-1 12 0 0,-3-4 0 0,-5 10-1 0,11-18 0 16,-5 13 0-16,2-1 0 0,-2-4 0 0,-6 10 0 0,4-6 0 15,0-4 0-15,2-12 0 0,-3 15 0 0,-3 7 0 0,4-21 0 16,2 5 0-16,1-2 0 0,0 9 0 0,-7 9 0 0,6-25-1 16,4 16 1-16,-1-12 0 0,-3 13 0 0,-6 8 0 0,7-19 1 15,-1 10-1-15,0-11 0 0,-2 13 0 0,-4 7 0 16,5-18-1-16,0 9 1 0,-5-5 0 0,8 7 0 16,-8 7 0-16,3-10 0 0,-1-7 0 0,2 10 0 15,-4 0 0-15,0 7 0 0,8-21 0 16,-8 15 1-16,6-14-1 0,-2 14 0 0,-4 6 0 0,6-22 0 15,5 12 0-15,6-8 0 0,-14 7 0 0,-3 11 0 0,6-17 0 16,4 7 0-16,-2-10 0 0,-2 12 0 0,-6 8 0 0,6-18 1 16,5 9-1-16,-4-9 0 0,0 8 1 0,-7 10-1 0,2-18 0 15,-2 10-1-15,3-10 1 0,3 11 0 0,-6 7 0 0,0-18 1 16,3 11-2-16,-3-14 1 0,2 12 1 0,-2 9-1 0,4-26 0 16,-4 11 0-16,0-10 1 0,0 7-1 0,0 18 0 0,0-26 0 15,0 2 0-15,-6 0 0 0,6 1 0 0,0 23 0 0,0-27 1 16,0 6-2-16,0 1 1 0,0-7 0 0,0 27 0 0,-3-22 1 15,3-4-1-15,-6 6 0 0,6-1 0 0,0 21 0 0,0-25 0 16,-3 2 1-16,-2-1-1 0,5-1 0 0,0 25 0 0,-4-25 0 16,4 7-1-16,-4-4 1 0,-1 5 1 0,5 17-1 0,-4-19 0 15,-1-1 0-15,-1 0 0 0,3 2 0 0,3 18 0 16,-3-20 0-16,3 0 1 0,0-3-1 16,-8 3 0-16,8 20 0 0,0-23 0 0,-2 2 0 0,-1 0 0 15,3-2 0-15,0 23 0 0,-5-20 0 0,5-1 1 16,0 0-1-16,0 14 0 0,0 7 0 0,0-26 0 15,0 7-1-15,0 12 1 0,0-14 0 0,0 21 0 0,0-10 0 16,-6-9 1-16,6 0-1 0,0 14 0 0,0 5 0 0,-3-24 0 16,-1 16 0-16,4-13 0 0,-7 3 0 0,7 18 0 0,-2-9 0 15,-2-16 0-15,-4 6 0 0,8-3 1 0,0 22-1 0,-3-18 0 16,0-5 0-16,3 6 0 0,-7 7 0 0,7 10 0 0,-6-23 0 16,3 15 0-16,-2-14 0 0,1 12 0 0,4 10 0 0,-5-18 0 15,-3 9 0-15,3-9 0 0,-4 11 0 0,9 7 0 0,-6-19 0 16,0 9 0-16,-1-12 0 0,-10 12 0 0,17 10 0 0,0-21 1 15,-8 3-1-15,2 1 0 0,-1-6 0 0,7 23 0 0,-7-17 0 16,-9-3 0-16,16 13 1 0,-7-15-1 0,7 22 0 0,-8-5 0 16,3-16 0-16,-3 15 0 0,3-1 0 0,5 7 0 15,-9-19 0-15,-7 14 0 0,13 0 0 0,-14-7 0 0,17 12 0 16,-8-4 0-16,-12-5 0 0,14 2 0 0,-15-1 0 16,21 8 0-16,-6-8 0 0,-19 1 1 0,20-5-1 15,-20-4 0-15,25 16 0 0,-6-1 0 16,-15-8 0-16,14 1 0 0,-12 1 0 0,19 7 0 0,-8-10 0 15,-9 4 0-15,12 0 0 0,-17 1 0 0,22 5 0 0,-6-2 0 16,-14-6 0-16,12 5 0 0,-9 0 0 0,17 3 0 0,-6-8 0 16,-15 4 0-16,-1 3 1 0,0-7-2 0,22 8 1 0,-23-2 1 15,-2 0-1-15,9-1 0 0,-4-4 0 0,4 0 0 0,16 7 0 0,-22-6 0 16,2 0 0-16,1-2 0 0,19 8 0 0,-18-6 0 16,-3-2 0-16,2-11-1 0,-3 17 0 0,2-4-7 0,20 6 8 0,-19-7-7 15,-3-1 2-15,2 2-1 0,20 6 6 0,-6-8 1 0,6 8-1 0,-27-10 0 16,11 3 0-16,7-2 0 0,9 9 0 0,-22-7 0 0,22 7 0 0,-8-9 1 15,-11 2-1-15,11-2-1 0,8 9 1 0,-20-7 0 0,20 7 0 0,-6-5 0 16,-15-4 1-16,15 8-1 0,6 1 0 0,-25-4 0 16,19-1 0-16,-18 2 0 0,18-2 0 0,6 5 0 0,-17-6 0 0,17 6 0 0,-8-4 0 15,-9-2 0-15,-2-2 0 0,19 8 0 0,-17-4 0 16,17 4 0-16,-8-5 0 0,-22 0 0 0,24 2 0 0,-11-1 0 16,17 4 0-16,-8 0 0 0,-15 0 0 15,16 0 0-15,-13 0 0 0,20 0 0 0,-7 7 0 16,-14 10 0-16,15-12 0 0,-14 1 0 0,20-6 0 0,-7 7 0 15,-13-1 0-15,12 1 0 0,-11-2 0 0,19-5 0 0,-3 3 0 16,-22 4 0-16,19-7 1 0,-15 0-1 0,21 0 0 0,-3 0 0 16,-17 4-1-16,16-4 2 0,-3 0-1 0,7 0 0 0,-20 3 0 15,20-3 0-15,-7 5 0 0,-11 0-1 0,18-5 1 0,0 0 1 16,-5 0-2-16,-17 3 2 0,19 3-1 0,3-6 0 0,-6 0-1 16,-1 4 2-16,-11-1-1 0,16-3-1 0,2 0 1 0,-8 0 0 15,3 6 0-15,-3-2 0 0,-12-4 0 0,20 0 0 0,0 3-1 16,-3 3 1-16,0 0 0 0,-5-4-1 0,8-2 1 0,-4 7-1 15,4-2-1-15,0-2 0 0,-2 3-1 0,2-6 3 0,0 6-4 16,0 1-1-16,0 0 0 0,0 13-1 0,0-20 6 0,0 0-6 16,0 17-1-16,2-13-1 0,6 4 0 0,-8-8 8 0,7 17-9 15,3-13 0-15,11 1 2 0,-16 2 1 0,-5-7 6 0,8 8-4 16,3-3 2-16,-5 3 1 0,1-5 1 0,-7-3 0 16,3 3 0-16,1 5 0 15,1-4 1-15,4 1 0 0,-9-5-1 0,2 4 2 16,5 2 2-16,0-6 0 0,-5 5 0 0,-2-5-4 0,9 0 5 15,-6 4-1-15,3-4 0 0,1 0 1 0,-7 0-5 0,6 0 4 16,1 0-1-16,0-4 1 0,0-1-1 0,-7 5-3 0,7-7 3 16,4-3 0-16,-5-8 0 0,13 8-1 0,-19 10-2 0,5-25 2 15,1 6 0-15,10-3-1 0,-7-3 1 0,-9 25-2 0,9-21 1 16,7-7 0-16,-7 2 0 0,0-7 0 0,-9 33-1 0,7-25 1 16,4-1 0-16,-6-4 0 0,6 4-1 0,-11 26 0 0,6-26 0 15,6-1 0-15,-7 0 0 0,3 5-1 0,-8 22 1 0,8-26 0 16,1 4 0-16,-3 3 1 0,1-8-1 0,-7 27 0 0,6-22 1 15,2-2-1-15,-4-3 0 0,-2 8 0 0,-2 19 0 0,7-26 0 16,-3 4 0-16,-1 2 0 0,2-6 0 0,-5 26 0 0,0-17 1 16,9-3-1-16,-9-1 1 0,2 3 0 0,-2 18-1 0,4-16 0 15,0 4 0-15,-4-11 0 0,6 15 0 0,-6 8 0 0,0-23-1 16,7 16 2-16,1-16-1 0,-3 14 0 0,-5 9 0 16,10-26 0-16,-7 19 0 0,6-20 0 0,-6 8 1 15,-3 19-1-15,6-22 0 16,-2 1 0-16,2 6 0 0,1-9 0 0,-7 24 0 0,7-18 0 15,-4-6-1-15,4 5 2 0,-1-5 0 0,-6 24-1 0,0-22 0 16,3 3 1-16,1-3-1 0,-4 4 0 0,0 18 0 0,0-9 0 16,5-16-1-16,-5 19 1 0,3-17 0 0,-3 23 0 0,0-7 0 15,2-18 0-15,2 3 0 0,0 5 0 0,-4 17 0 0,5-21 1 16,3 2-1-16,2 3 1 0,6-5-1 0,-16 21 0 0,4-18-1 16,4-7 2-16,-2 7-1 0,1-8 0 0,-7 26 0 0,6-20 0 15,2 0 0-15,-5-4 0 0,0 7 1 0,-3 17-1 0,0-22 0 16,7 11 0-16,-7-11 0 0,4 15 1 0,-4 7-1 0,2-20-1 15,-2 11 1-15,3-11 0 0,1 1-1 0,-4 19 1 0,0-7 0 16,5-15-4-16,-2 14 3 0,2-13 1 0,-5 21 0 0,5-10-1 16,0-14 4-16,-5 6-3 0,8 0 0 0,-8 18 0 0,7-21 0 15,-4 2 0-15,4-5 0 0,-1 3 0 0,-6 21 0 0,7-18 0 16,1-1 1-16,-3 12-1 16,0-15 0-16,-5 22 0 0,3-6 0 0,-3-15 0 0,2 15-1 15,-2-10 2-15,0 16-1 0,0-11 0 0,4 5 0 16,-4-1 0-16,0 1 1 0,0 6-1 0,0-7-1 15,0 4 2-15,0-3-2 0,0 5 0 0,0 1 1 0,0-3 0 16,0 3-1-16,-6 0 2 0,6 0-1 0,-3 0 0 16,-2 0 0-16,5 0-1 0,-3 4 2 0,3-4-1 0,-5 0 0 15,5 0 0-15,-5 0 1 0,5 0-1 0,0 0 0 16,-4-1 0-16,4-6-1 0,0-1 1 0,0 8 0 0,-5-5 0 16,5-3 0-16,-4 4 1 0,4 1-1 0,0 3 0 0,0-4 0 15,0 2 0-15,0-3-2 0,0-3 3 0,0 8-1 0,0-5 0 16,0 3-1-16,0-3 1 0,0 5 1 0,0 0-1 0,0 0-1 15,-4 0 2-15,4 0 0 0,-6 0-1 0,6 0 0 0,0 5-1 16,0-5 1-16,0 0-1 0,0 0 1 0,0 0 1 16,0 0-2-16,0 0 1 0,0 0-1 0,0 0 2 0,-3 0-2 15,3-5 1-15,0 1-1 0,-4 1 2 0,4 3-1 0,0-8 0 16,0 3 0-16,0-2 0 0,0-11 0 16,0 18 0-16,0-5 0 0,0 0 0 15,0-2 0-15,0 6 1 0,0 1-1 0,0-7-1 16,0 2 1-16,0-3-1 0,0 3 0 0,0 5 1 0,0-2 1 15,0 1-1-15,0-4 0 0,-8 5 1 0,8 0-1 0,0-1-1 16,0 1 1-16,0 0 0 0,-2 0-1 0,2 0 1 0,0 0 0 16,-3 0 0-16,-2 6 0 0,0-3 1 0,5-3-1 0,-8 4 0 15,1 3 0-15,-9 0 0 0,13 0 0 0,3-7 0 0,-17 5 0 16,9 3-1-16,-11-2 1 0,11 11 1 0,8-17-1 0,-23 5 0 16,16 2-1-16,-14 0 1 0,2 11 0 0,19-18 0 0,-8 2 0 15,-11 6 0-15,10-1 1 0,-7 0-1 0,16-7 0 0,-5 4 0 16,-3-4-1-16,-13 6 0 0,21-6 1 0,0 0 0 0,0 4 0 15,0-1 1-15,0-3-1 0,0 0 0 0,0 0 0 0,0 0 0 16,0 0 0-16,8-3 0 0,-8 3 0 0,6-8 0 16,14 2 1-16,-12-3-1 0,9-11 0 0,-17 20 0 0,6-9 0 15,15-16-1-15,-15 18 1 0,14-15 1 0,-20 22-1 16,8-12 0-16,7-6-1 0,-7 2 1 0,15 7 0 16,-23 9 0-16,7-23 0 0,14 15 1 15,-15-13-1-15,15 17 1 0,-21 4-1 0,6-22-1 16,1 17 1-16,3-16-1 0,-2 14 1 0,-8 7 0 0,5-9 0 15,3 0 0-15,-1 2 0 0,-1 5 1 0,-6 2-1 0,0-6 0 16,4 1 0-16,0 5 1 0,-4 0-2 0,0 0 1 0,2 0-1 16,1 0 1-16,-3 0 0 0,0 7 0 0,0-7 0 0,0 6 0 15,0 1 0-15,0 15-1 0,0-19 1 0,0-3 0 0,4 18 0 16,-4-13 0-16,0 10 0 0,0-5 0 0,0-10 0 0,0 25 1 16,0-6-1-16,0 2 0 0,0 0 0 0,0-21 0 0,0 25-1 15,0 0 1-15,0-1-1 0,5-3 1 0,-5-21 0 0,0 26 1 16,0-1-1-16,0-2 1 0,0-7-2 0,0-16 1 0,0 7 0 15,0 18 0-15,0-7 0 0,0-14 0 0,0-4 0 0,3 16 1 16,-3-9-2-16,2-2 1 0,-2 0 0 0,0-5 0 0,0 5-1 16,0 0 2-16,0-5-1 0,0 3 0 0,0-3 0 0,0 0 1 15,0 0-2-15,0 0 1 0,0 0 1 0,0 0-2 0,0 0 1 16,0 0 1-16,0-3-2 0,0 3 1 16,-5-5 0-16,5 0 1 15,-5 0-2-15,1-4 2 0,4 9-1 0,0-5 0 16,-5-3 0-16,5 2 0 0,-4-1 0 0,4 7 0 0,-4-6 1 15,-2-3-2-15,-1 3 1 0,-1-13 0 0,8 19 0 0,-5-2 0 16,0-1 1-16,0 0-1 0,-3 1 0 0,8 2 0 0,-7-5 0 16,1-1 0-16,-1 1 0 0,1 0 0 0,6 5 0 0,-8-3 1 15,-9-2-1-15,15 1 0 0,-6-2 0 0,8 6 0 0,-7-4 0 16,1-1-1-16,-11 2 1 0,17-5 0 0,0 8 0 0,-8-2 0 16,3-4 0-16,1-1 0 0,4 2 0 0,0 5 0 0,-4-10 0 15,4 5 0-15,-2-2 0 0,2 2 0 0,0 5 0 0,0-2 0 16,0-4 0-16,0-1 1 0,0 2-2 0,0 5 1 0,0-3 1 15,2-3-3-15,2-2 2 0,0 2 0 0,-4 6 0 0,3-8 0 16,-1 3 0-16,6-2 0 0,-4 2 1 0,-4 5-1 0,3-8 1 16,3 3-1-16,2-11 0 0,1 8 0 0,-9 8 0 0,10-4-1 15,-2-6 1-15,-5 0 1 0,3 5-1 0,-6 5 0 16,8-7 0-16,-2-2-1 0,1 1 1 16,-1 6 0-16,-6 2 0 0,7-5 0 0,-7 3 0 15,8-3 0-15,-6 3 1 0,-2 2-1 0,3-2-1 16,-3-1 1-16,5 3 0 0,0 0-1 0,-5 0 1 0,4 0 1 15,4 0-1-15,-5 0-1 0,0 5 1 0,-3-5 0 0,3 0 0 16,1 2 0-16,0 5 1 0,-4-1-1 0,0-6 0 0,0 7 0 16,0 14 1-16,0-14-1 0,0 12-1 0,0-19 1 0,0 8 0 15,0 13 0-15,0-1 0 0,0-1 0 0,0-19 0 0,0 21 0 16,0-15-1-16,0 18 1 0,0-19 0 0,0-5 0 0,2 23 0 16,1-18 1-16,6 3-1 0,-9-3 0 0,0-5 0 0,5 6 0 15,-5-2-1-15,8 0 2 0,-8-4-2 0,0 0 1 0,3 0 0 16,-3 0 0-16,2 0 0 0,2 0 2 0,-4 0-2 0,0-1 0 15,8-2 1-15,-5-1-2 0,0-4 1 0,-3 8 0 0,7-3 0 16,-1-5 0-16,1-10 6 0,0 16-5 0,-7 2-1 0,11-10 5 16,-6-9 1-16,4 11-6 0,-3-11 6 0,-6 19-6 0,0-8 0 15,7-11 0-15,-7 12 0 0,3-11 0 16,-3 18 0-16,3-3 0 0,-3-3 0 0,0 4 0 16,0 0 0-16,0 2 0 0,0-3 0 15,0 3-1-15,-6 0 1 0,2 0 0 0,4 0 0 0,-3 0 1 16,-3 7-7-16,1 0 0 0,1-1 0 0,4-6 6 0,-2 7-6 0,2-7 6 0,-8 19-1 15,8-16 2-15,0 17-1 0,0-20 0 0,-3 6 0 0,3-6 0 0,0 25 0 16,0-9 0-16,0-8 0 0,0-8 0 0,0 28 0 16,0-9 0-16,0-11 0 0,0 16 0 0,0-24 0 0,0 5 1 15,3 19-2-15,-3-21 6 0,5 15-4 0,-5-18-1 0,3 6 0 0,-3-6 0 0,0 4 7 16,0 4-13-16,0-4 5 0,0-4 1 0,0 4 0 0,0-4 0 0,0 5-6 16,0-5 6-16,0 0 1 0,-8 0-1 0,8 0 0 0,0-8-1 15,-3 0 1-15,0-13-1 0,-4 12 1 0,7 9 0 0,-4-21 0 16,1 10 1-16,-3-13 0 0,6 5 0 0,0 19-1 0,0-27 0 15,-3 5 1-15,-1-5-2 0,4 27 1 0,-6-27-1 16,6 1 1-16,-4 6 0 0,4-3 0 0,-4 5 1 0,4 18-1 0,0-21 0 16,-6 4 0-16,6 7-1 0,0-10 1 0,0 20 0 0,-3-7 0 15,3 1-1-15,0-2 2 0,0-2-1 16,0 10 0-16,0-7-1 0,0 7 2 0,0-5-2 0,0 5 2 16,0 0-1-16,0 0 1 0,0 8-2 15,0 9 1-15,3-12-1 0,-3-5 1 0,0 18 0 16,6 2 0-16,-6 0 0 0,0-20 0 0,8 23 1 0,-8-23-1 0,6 19-1 15,-2 5 0-15,3 2 1 0,-5 3 1 0,-2-29-1 0,3 26 0 16,1 3 0-16,1-2 0 0,0-1 0 0,-5-26 0 0,3 24 6 16,5-2 0-16,-6 0 0 0,7-3 0 0,-9-19-6 0,6 8 0 15,1 13-1-15,-4-16 2 0,0 1-2 0,-3-6 1 0,0 5 1 16,0 0-1-16,0-5 0 0,3 0 1 0,-3 0-1 0,0 0 0 16,0-2 0-16,0-6 0 0,-3-10 0 0,3 18 0 0,-6-5 0 15,2-19-1-15,1 13-5 0,-3-16 1 0,6 27 5 0,-9-23-6 16,7 4 1-16,-1-7 5 0,-2-1 0 0,5 27 0 0,-6-22 1 15,-1-1-2-15,0-2 0 0,1 6 1 0,6 19 0 0,-7-8 0 16,4-8 0-16,-4 11 0 0,-1 2 0 0,8 3 0 0,-15-2-1 16,12 2 1-16,-22 0 0 0,19 4 0 0,6-4 0 0,-22 7 0 15,17 11 0-15,-16-16-1 0,14 6 1 0,7-8 0 16,-20 7-1-16,17 0 1 0,-19 0-1 16,17-1 0-16,5-6 1 0,-8 20 1 0,2-20-1 15,-11 6 1-15,17-1-1 0,0-5 0 0,0 4-1 16,-3 1 2-16,3 0-2 0,0-5 1 0,0 0 0 0,0 2-1 15,0 6 1-15,0-6-1 0,0 3 2 0,0-5-1 0,0 5 0 16,3-2 1-16,-1 2-1 0,2-5-1 0,-4 0 1 0,4 0 0 16,3 0 0-16,-1 0 1 0,2 0-2 0,-8 0 1 0,5 0 0 15,7 0 0-15,3 0 0 0,-11 0 0 0,-4 0 0 0,8-2-1 16,11-1 1-16,-19 2 1 0,7-1-1 0,-7 2 0 0,10 0 1 16,-2-1-2-16,-3 1 1 0,3-4 0 0,-8 4 0 0,7-2-1 15,-4 2 2-15,0 0-1 0,1 0 0 0,-4 0 0 0,4 0 1 16,-4 0-2-16,2 0 1 0,-2 0 0 0,0 0 0 0,0 0 0 15,0 0 0-15,0 0 0 0,0 0 0 0,0 0 0 16,0 0-1-16,0 0 2 0,0 0-2 0,0 0 2 0,0 0-2 16,0 0 2-16,0 0-2 0,0 0 1 0,0 0 1 0,0 0-2 15,0 0 1-15,0 0 0 0,0 0 0 0,0 0 1 16,0-3-1-16,0 3 0 0,0-2-1 16,0 2 1-16,0 0 1 0,0 0-1 15,0 0 0-15,3 0 1 0,-3 0-1 0,0 0-1 16,0 0 0-16,0 5-2 0,0-5 3 0,0 6-5 15,0-3-4-15,0 1-2 0,0 2-7 0,0-6 18 0,0 5-27 16,0 2-14-16,0 12-14 0,0-19 55 0</inkml:trace>
  <inkml:trace contextRef="#ctx0" brushRef="#br2" timeOffset="1.13854E6">26447 4657 9 0,'0'0'0'16,"-3"-4"3"-16,-3-1-1 0,-15-2 1 0,21 7-3 0,-7-11 4 16,-14 2 2-16,15-9-1 0,-19 15 2 0,25 3-7 0,-5-10 7 15,-16-13-2-15,17 18 1 0,-13-16 0 0,17 21-6 0,-5-6 6 16,-13-11 0-16,11 10 0 0,-10 1 1 0,17 6-7 0,-3-8 6 16,-3 7-1-16,-13-3 0 0,14 4 0 0,5 0-5 0,-17 0 4 15,9 5-1-15,-8 3 1 0,10 11-2 0,6-19-2 0,-18 0 1 16,11 17 2-16,-13-11-2 0,13 14 1 0,7-20-2 0,-20 7 2 15,13 9 0-15,-14-16 0 0,19 0 0 0,2 0-2 16,-20 0 1-16,16 5 1 0,-1 0 0 0,3-5 0 0,2 0-2 0,-7 0 2 16,3 0-1-16,4 0-1 0,0-2 1 15,0 2-1-15,0 0 1 0,0 0 0 0,0 0 0 0,4 0-1 0,-4 0 0 16,7-3 0-16,0 3 0 16,-3 0 0-16,16 0 1 0,-20 0-1 0,6 0 0 15,11 0 1-15,-8 0-2 0,9 0 2 0,-18 0-1 0,11-2 0 16,12 2 0-16,-16 0 0 0,17-3 1 0,-24 3-1 0,6-1 0 15,14-6-1-15,-12-1 1 0,11 1 0 0,-19 7 0 0,8-9 0 16,9-11 1-16,-11 14 0 0,5-2 0 0,-11 8-1 0,10-19-1 16,-3 13 1-16,-5-1 0 0,-2 0 0 0,0 7 0 0,5-1 1 15,-5-1-1-15,0 0 0 0,-5 0 0 0,5 2 0 0,-2-1-1 16,-5 1 1-16,-14 0 0 0,15 0 0 0,6 0 0 0,-20 0 0 16,15 3 1-16,-18 1-1 0,16 4 0 0,7-8 0 0,-23 4 1 15,6 4-1-15,10-3 1 0,-17 3-1 0,24-8 0 0,-6 17-1 16,-14-13 1-16,11 11 0 0,-6-8 0 0,15-7 0 0,-3 17 1 15,-5-9-1-15,2 9 1 0,-1-1 0 0,7-16-1 0,-7 10 1 16,7 4-1-16,0-8-1 0,0 2 1 0,0-8 0 0,0 19-1 16,7-15 2-16,0 3-1 0,12-2 0 0,-19-5 0 15,8 0 0-15,15 0 0 0,-6 0 0 0,7 0 0 16,-24 0 0-16,20-7 0 0,1-2 0 16,1-10 0-16,0 11-1 0,-22 8 1 0,23-23 0 15,-2 15 0-15,-4-16-1 0,4 16 2 0,-21 8-1 0,16-23 0 16,-9 6 0-16,2-2 0 0,-4 11 0 0,-5 8 0 0,3-14 0 15,-3 6 0-15,0 1 1 0,-3 0 0 0,3 7-1 0,-19-16 1 16,14 8-1-16,-23 1-1 0,12 2 1 0,16 5 0 0,-21-3 0 16,0 2 0-16,2 1 0 0,2 0-1 0,17 0 1 0,-8 8 1 15,-22 11-1-15,24-16 0 0,-19 21 0 0,25-24 0 0,-5 3 0 16,-16 16 1-16,17-11-2 0,-2 13 1 0,6-21 0 0,-7 6 1 16,2 15-2-16,5-18 1 0,0 5 0 0,0-8 0 0,0 17 0 15,0-17 1-15,9 4-1 0,0 1 0 0,-9-5 0 0,21 0 0 16,-15 5-1-16,22-5 1 0,-12 0 1 0,-16 0-1 0,20-5-1 15,-2-4 2-15,-1-8-2 0,4 6 1 0,-21 11 0 0,16-21 1 16,0 16 0-16,-5-19-1 0,9 5 0 0,-20 19 0 0,7-20-1 16,0 4 1-16,0-2 0 0,-3 10 1 0,-4 8-1 15,0-16 0-15,0 12-1 0,-4-3 0 16,-3 5 1-16,7 2 0 0,-16 0 1 0,8 0 0 16,-8 0-1-16,11 4 0 0,5-4 0 0,-5 9-1 15,-4-4 1-15,4 14 0 0,-3-14 0 0,8-5 0 0,-3 7 1 16,3 10-1-16,0-17-1 0,-6 5 1 0,6-5 0 0,0 7 0 15,0-3 0-15,0 4 1 0,0-3-2 0,0-5 1 0,0 8 0 16,4-4 0-16,-2 1-1 0,1 1 1 0,-3-6 0 0,4 3 0 16,0 1 0-16,-1 2 0 0,-1-1 1 0,-2-5-1 0,5 8 1 15,-5 8-1-15,0-10 0 0,4 14 0 0,-4-20 0 0,0 3 0 16,0 22 1-16,0-21-1 0,0 20 1 0,0-24-1 0,0 5 1 16,0 20-1-16,0-18 0 0,0 14 0 0,0-21 0 0,3 7 1 15,-3 14-1-15,0-12 0 0,2 15 1 0,-2-24-1 0,0 17 0 16,5 5 1-16,-2-6-1 0,0 4 0 0,-3-20 0 0,3 22 0 15,0 4 1-15,1-4-1 0,0 3 0 0,-4-25 0 0,4 22 0 16,-4 2 1-16,2 1-1 0,2-4 0 0,-4-21 0 0,0 27 0 16,0-1 0-16,0 1 1 0,0-1-1 15,0-26 0-15,0 24-1 0,0 3 1 0,0 2 0 16,0-3 1-16,0-26-1 0,0 27 0 0,0-1 0 16,-4-6 0-16,2 2 1 0,2-22-1 0,-8 22 0 15,4 0 1-15,1 2-2 0,-3 0 1 0,6-24 0 0,-3 24 0 16,-2-3-1-16,3-1 1 0,-5 2 1 0,7-22-1 0,-7 20 0 15,4-4 1-15,-1 6-1 0,-3-4 0 0,7-18 0 0,0 5 0 16,-2 20 0-16,2-20 0 0,-4 18 0 0,4-23 0 0,0 7 0 16,-8 19 0-16,8-9 1 0,-3-9-2 0,3-8 1 0,0 23 0 15,0-3 0-15,-3 0 0 0,3 1 0 0,0-21 0 0,0 21 1 16,-6 1-1-16,6 0 0 0,-5 2 0 0,5-24 0 0,-2 24 0 16,2 0 0-16,-3 0 0 0,3-4 0 0,0-20 0 0,-9 24 0 15,9-3 0-15,-2 0 1 0,2 0 0 0,0-21-1 0,-3 21 1 16,-5 0 1-16,8-14-2 0,0 23-1 0,0-30 1 0,-3 6 1 15,3 20-2-15,0-7 1 0,0-1 0 0,0-18 0 0,0 19 0 16,-2 4 0-16,2-5 0 0,0 9 0 0,0-27 0 0,0 22 0 16,-8 4 0-16,8 0 0 0,0-8 0 0,0-18 0 15,0 22 0-15,0-4 0 16,0 2 0-16,-4 0 0 0,4-20 0 0,0 17 0 0,0 5 0 16,-3-6 0-16,3 4 0 0,0-20 0 0,-6 21 0 15,6-4 0-15,-4 6 0 0,4 1 0 0,0-24 0 0,-3 26 0 16,3-2 0-16,0-5 0 0,0-1 0 0,0-18 0 0,0 18-1 15,0 0 1-15,0-13 0 0,0 22 0 0,0-27 0 0,0 18 0 16,0 0 0-16,0-1 0 0,0 2 0 0,0-19 0 0,0 17 0 16,0-8 0-16,0 11 0 0,0-11 0 0,0-9 0 0,0 26 0 15,0-19 1-15,0 15-2 0,0-16 1 0,0-6 0 0,0 20 0 16,0-13 0-16,0 13 0 0,0-17 0 0,0-3 0 0,0 7 0 16,0 11 0-16,0-18 0 0,0 2 0 0,0-2 0 0,-3 7 0 15,3-7 1-15,0 0-1 0,0 0 0 16,0 0 0-16,0-4 0 0,0 0 0 0,0 4 0 0,-7-6 0 15,7-2 1-15,-5-2-1 0,5-8 0 0,0 18 0 0,-2-7 0 16,-5-11 0-16,7 14 0 0,-4-20 0 0,4 24 0 0,-3-9 0 16,-3-12 0-16,2 0 1 0,-2 4-1 15,6 17 0-15,-4-22 0 0,-3 0 0 16,1 0 0-16,3-5 1 0,3 27-1 0,-9-27 0 0,4 2 0 0,1-2 0 16,0-2 0-16,4 29 0 0,-5-29 0 15,1 3 0-15,0-1 1 0,-2 3 0 0,6 24-1 0,-7-18 1 16,3-2-1-16,1 4 0 0,3 11 0 0,0 5 0 0,-6-20 0 15,2 19 0-15,-1 0 0 0,5-4 0 0,0 5 0 0,-2 0 0 16,2-2 0-16,-7 2 0 0,7 0 0 0,0 0 0 0,0 0 0 16,0-4 0-16,0 4 0 0,0 0 0 0,0 6 0 15,0 0 0-15,0-6 0 0,0 7 0 16,0 12 0-16,4-14 0 0,-1 18 0 0,-3-23 0 0,0 16 0 16,2 8 0-16,3 0 0 0,-5 3 0 0,0-27 0 0,0 26 0 15,4 3 0-15,-4-4 0 0,3 1-1 0,-3-26 1 0,3 25 1 16,0-4-2-16,4 3 0 0,-1-9 0 0,-6-15 1 0,8 21-1 15,-1-16 1-15,-1 17 1 0,1-14-2 0,-7-8 1 0,7 21 0 16,0-16 0-16,3 2 0 0,-1 10 0 0,-9-17 0 16,8 0 0-16,12 5 0 0,-13 1 0 0,0-1 0 15,-7-5 0-15,19 0 0 0,-11 0 0 0,1 0 0 16,9-3 0-16,-18 3 0 0,7-8 0 16,12 3 1-16,-11-5-1 0,12-9 0 0,-20 19 0 0,7-9 0 15,10-11 0-15,-11-1 0 0,15 1 0 0,-21 20 0 0,7-26 0 16,-2 3 0-16,14-5 0 0,-13-2 0 0,-6 30 0 0,20-26 1 15,-13-3-1-15,0 3 0 0,-1 1 0 0,-6 25 0 0,8-23 0 16,-6 17 0-16,3-15 0 0,-5 18 0 0,0 3 0 0,0-2 0 0,0 2 0 0,0-7 0 16,0 6 0-16,-5 1 0 0,5 0 0 0,-2 0 0 15,-6 3 0-15,-12 2 0 0,20-5 0 0,-2 6 0 0,2-6 0 0,-18 8 0 16,18 10 0-16,-6-10 0 0,6-8 0 0,-5 6 0 0,5-6 0 0,-19 21 0 16,12-17 0-16,1 21 0 0,6-25 0 0,-21 7 0 0,21-7 0 0,-8 22 0 15,-8-17 0-15,13 2 0 0,3-7 0 0,-17 6 0 0,17-6 0 0,-8 7 0 16,2-1 0-16,-10-1 0 0,16-5 0 0,-9 0 0 0,9 0 0 0,-5 0 0 15,-12 0 0-15,13 0 0 0,-3-5 0 0,7 5 0 0,-6-7 0 16,-1-12 1-16,1-2-1 0,-3 5 0 0,9 16 0 0,-5-22 0 16,1-2 0-16,-3 3 0 0,1-3 0 0,6 24 0 0,-8-22 0 15,2 3 0-15,3 0 0 16,-1 14 0-16,4 5 0 0,-6-18 0 0,6 16 0 16,0-2 0-16,0 2 0 0,0 2 0 0,0 0 0 15,0 0 0-15,0 8 0 0,0-2 0 0,0-6 0 0,0 21 0 16,0-16 0-16,3 15 0 0,0-1 0 0,-3-19 0 0,7 16 0 15,-1 7-1-15,2 1 1 0,-2-2 0 0,-6-22 0 0,11 21 0 16,6-1 0-16,-14 1 0 0,4-15 0 0,-7-6 0 0,21 21 0 16,-19-18 0-16,5-3 0 0,0 4 0 0,-7-4 0 0,7 0 0 15,-3 0 0-15,-1 0 0 0,4-4 0 0,-7 4 0 0,0-6 1 16,6-2-1-16,-6 4 0 0,3-5 0 0,-3 9 0 0,0-7 0 16,0-1 0-16,0-11 0 0,0 14 0 0,0 5 0 0,0-6 0 15,0-2 0-15,0 3 1 0,0 5-2 0,0 0 1 0,0-7 0 16,0 7 0-16,0-4 0 0,0 4 0 0,0 0 0 0,-3 0 0 15,3-1 0-15,0 1 0 0,0 0 0 0,0 0 0 0,0 0 1 16,0 0-2-16,0 0 1 0,0 0 0 0,0 0 0 16,0-2 0-16,3 1 0 0,0 1-2 0,-3 0 2 0,4 0-4 15,4 0-5-15,8 4-7 16,-9 20-11-16,-7-24 27 0,20 6-44 0,16 36-19 0,-36-42 63 0</inkml:trace>
  <inkml:trace contextRef="#ctx0" brushRef="#br2" timeOffset="1.14091E6">29500 6853 10 0,'0'0'0'15,"-3"0"3"-15,-4 7-1 0,3-4 1 0,4-3-3 0,-4 3 3 16,2 4 2-16,-4-5 2 0,1 3 0 0,5-5-7 0,-2 0 6 16,-6 7 0-16,1-4-1 0,1-3 0 0,6 0-5 0,-7 5 6 15,1 0 0-15,-2-5 0 0,2 3 1 0,6-3-7 0,-3 4 5 16,-19-4 0-16,19 0-1 0,-3 6 0 0,6-6-4 0,-17 0 3 16,10 0-1-16,-9 0 0 0,13 3-1 0,3-3-1 0,-22 0 2 15,19 0-1-15,-3 5 1 0,-14-5-1 0,20 0-1 0,0 0 1 16,-5 3 0-16,0 2 1 0,-4 0-1 0,9-5-1 0,-5 2 1 15,-3-2 1-15,3 0-1 0,-3 6 1 0,8-6-2 0,-7 6 2 16,-9-6-1-16,13 2 1 0,-2 4-1 0,5-6-1 16,-6 0 2-16,6 5-1 0,-3-5 1 15,3 0 0-15,0 0-2 0,-4 0 1 0,4 0 1 0,0 0 0 16,-7 0 0-16,7 0-2 0,0 0 1 16,0 0 1-16,0 0-1 0,0-3 1 0,0 3-2 0,0-2 1 15,0 2 0-15,0-6 0 0,3 6 1 0,-3 0-2 0,4-1 1 16,-4 1 0-16,4-1 0 0,-1-2 0 0,-3 3-1 0,6-4 1 15,2-1 0-15,-2 4 0 0,-2-3 0 0,-4 4-1 0,0-2 0 16,3-3 1-16,0 2 0 0,0-2 0 0,-3 5-1 0,4-3 1 16,-4-4-1-16,8 1 1 0,-6 1 0 0,-2 5-1 0,3-8 1 15,5 3 0-15,-3-2-1 0,4 5 1 0,-9 2-1 0,3-7 0 16,4 4 0-16,-4 0 1 0,3-4 0 0,-6 7-1 0,3-6 1 16,5-2-1-16,-8-7 0 0,6 11 1 0,-6 4-1 0,7-7 0 15,-1-9 1-15,-3 8-1 0,6 1 1 0,-9 7-1 0,5-20 0 16,3 15 1-16,-2 0-1 0,1-13 0 0,-7 18 0 0,7-6 1 15,3-1-1-15,-4-1 0 0,1-11 0 0,-7 19 0 0,10-5 0 16,-2-11 1-16,-5 8-1 0,3 1 0 0,-6 7 0 0,4-22 1 16,3 19-1-16,0-5 0 0,0 1 0 0,-7 7 0 15,5-11 1-15,7-6-1 0,-5 11 0 16,9 0 0-16,-16 6 0 0,7-7 0 16,9-1 0-16,-9 2 0 0,3-4 0 0,-10 10 0 0,17-5 0 15,-9-3 0-15,-2 3 0 0,14 0 0 0,-20 5 0 0,0-9 0 16,10 7 0-16,1-1 0 0,-9 1 0 0,-2 2 0 0,22-4 0 15,-19 3 1-15,3 1-1 0,11-1 0 0,-17 1 0 0,8-2 0 16,-3 2 0-16,17-3 0 0,-16 1 0 0,-6 2 0 0,11-6 0 16,9 5 0-16,-13-3 0 0,13-1 0 0,-20 5 0 0,6-5 0 15,6 1 0-15,6 0 1 0,-9-2-1 0,-9 6 0 0,5-1 0 16,12-6-1-16,-9 4 1 0,1 1 0 0,-9 2 0 0,18-2 0 16,-11-1 0-16,3 0 0 0,7-2 0 0,-17 5 0 0,6-1 0 15,10-1 0-15,-7-1 0 0,7-1 0 0,-16 4 0 0,6-3 0 16,15 2 0-16,-14-1 0 0,9 2 0 0,-16 0 0 0,8-2 0 15,13-3 0-15,-16 5 0 0,17 0 0 0,-22 0 0 0,5 0 0 16,12 0 0-16,-9 5 1 0,11-5-1 0,-19 0 0 16,7 4 0-16,11 0-1 0,-9 0 1 15,16 1 0-15,-25-5 0 0,5 3 0 0,17 3 0 16,-19-1 0-16,17 2 0 0,-20-7 0 0,7 6 0 16,14 3 0-16,-16-4 0 0,13 12 0 0,-18-17 0 0,7 6-1 15,0 12 1-15,14-16 0 0,-16 6 0 0,-5-8 0 0,17 7 1 16,-9 10-1-16,11-11 2 0,-16-1-1 0,-3-5-1 0,18 8 1 15,-11-3 1-15,-1 2-2 0,12 10-1 0,-18-17 1 0,6 7 1 16,0 13-1-16,3-18 0 0,0 20 0 0,-9-22 0 0,9 5 0 16,9 13 0-16,-14-13-1 0,2 15 2 0,-6-20-1 0,11 7-1 15,-5 11 1-15,1-12 0 0,2 9 0 0,-9-15 0 0,9 5 0 16,-4 17 0-16,6-20 0 0,-5 16 0 0,-6-18 0 0,8 0 0 16,1 8 0-16,-1 10 0 0,-3-13 0 0,-5-5 0 0,9 7 0 15,-4 13 0-15,3-20 0 0,-2 6 0 0,-6-6 0 0,7 21 0 16,-3-17 0-16,2 5 0 0,1 10 0 0,-7-19 0 0,4 1 0 15,-1 20 0-15,-1-18 0 0,1 16 0 0,-3-19 0 0,0 8 0 16,9 10 0-16,-7-12 0 0,9 9 0 16,-11-15 0-16,10 7 0 0,-2 16 0 0,-3-19 0 0,-1 17 0 15,-4-21 0-15,4 5 0 0,-4 4 0 0,3 10 0 16,-1-15 0-16,-2-4 0 0,0 6 0 0,4 2 0 16,-4 9 0-16,5-13 0 0,-5-4 0 0,0 8 0 15,3 9 0-15,-1-17 0 0,-2 4 0 0,0-4 0 0,0 5 0 16,0 0 0-16,4-3 0 0,-4-2 0 0,0 0 0 0,0 6 0 15,0-6 0-15,4 4 1 0,-1-4-2 0,-3 0 1 0,0 0 0 0,0 0 0 0,3 0 0 16,-3 0 0-16,0 0 0 0,0 0 0 0,0 0 0 0,3 3 0 16,-3-3 0-16,0 0 0 0,0 0 0 15,0 0 1-15,0 0-1 0,0 0-1 0,0 0 2 16,0 0-1-16,0 0 0 0,0 0 0 0,0 0-1 0,0 0 2 16,0 0-1-16,0 0 0 0,0 0-1 0,0 0 2 15,0 0-1-15,0 0 0 0,0 0-1 0,0 0 2 0,0 0-2 0,0 0 2 16,0 0-2-16,4 0 2 0,-4 0-1 0,0-1 0 15,4 1 0-15,-4 0 0 0,0 0 0 0,0 0 0 16,0 0 0-16,0 0 0 0,0 0 1 0,0 0-1 16,4 0 0-16,-4 0 0 0,0 0 0 0,0 0 0 0,0 0 0 0,0-2 0 15,0 1 0-15,0 1-1 16,0-3 1-16,0 3 0 0,0 0 0 0,0-2 0 16,0 2 1-16,0 0-1 0,0 0 0 15,0 0-1-15,0-4 1 0,0 4 0 0,0-2 0 16,0 2 1-16,0 0-1 0,0-2 0 0,0 2 0 0,0-3 0 15,0 1 0-15,0-1-1 0,0 3 2 0,0 0-1 0,0 0 0 16,0 0 0-16,0-3-1 0,0 3 1 0,0 0 1 16,0-1-1-16,0 1 0 0,0 0 0 0,0 0 0 0,0 0 0 15,0 0 0-15,0 0 0 0,0 0 0 16,0 0 0-16,0 0 0 16,0 0 0-16,0-2 0 0,0 2 0 0,0 0 0 0,0 0 0 15,0 0 0-15,0 0 0 0,0 0 0 0,0 0 0 0,2 0 0 16,-2 0 0-16,0 0 0 0,0 0 0 15,0 0 0-15,0 0 0 0,0-2 0 0,0 2 0 0,0 0 0 16,0-3 0-16,0 1 0 0,0 2-1 0,0 0 1 0,0-3 0 16,0 0 1-16,0 3-1 0,0-2 0 15,0 2 0-15,3 0 0 0,-3-3 0 0,0 3 0 16,0 0 0-16,0 0 0 0,0 0 0 0,0 0 0 16,0 0 0-16,0 0 0 0,0 0 0 0,0 0 0 15,0-2 0-15,0 2 0 0,-3 0 0 0,3 0 0 0,0 0 0 16,0 0 0-16,0 0 0 0,0 0 0 0,0 0 0 0,0-3 0 15,0 3 0-15,0 0 0 0,0 0-1 0,0 0 1 0,0-3 0 16,0 3-1-16,0 0 0 0,0-1-1 0,0 1 2 0,0 0-2 16,0-5-1-16,0 3-2 0,0-1-1 0,0 3 6 0,0-4-8 15,0-2-1-15,0 1-4 0,-6 4-3 0,6 1 16 0,0-2-21 16,-8-1-9-16,-9 0-2 0,12-4-9 0,5 7 41 0,0 0 0 0</inkml:trace>
  <inkml:trace contextRef="#ctx0" brushRef="#br2" timeOffset="1.14511E6">29215 7031 9 0,'0'0'0'16,"0"-7"3"-16,-4-1 1 0,4-11 0 0,0 19-4 0,-2-2 6 15,2-4 1-15,0 1 1 0,0 3 0 0,0 2-8 0,0-5 7 16,0 1 1-16,0 1-2 0,0 1 1 0,0 2-7 0,0-5 6 15,0 0 0-15,0 3-1 0,2-6 1 16,-2 8-6-16,4-3 5 0,4-6 0 0,-6 4-1 0,6-2-1 0,-8 7-3 16,6-8 4-16,1-1-2 15,1 2 1-15,-3-3-1 0,-5 10-2 0,0-17 2 16,8 9 0-16,-3-2-1 0,-1-8 1 0,-4 18-2 0,8-9 1 16,-6-8 0-16,6 11 0 0,-2-2 0 0,-6 8-1 0,7-18 0 15,1 13 1-15,-3 0-1 0,5-3 1 0,-10 8-1 0,7-9 0 16,1 2 0-16,2 1 1 0,-4-2-1 0,-6 8 0 0,7-3 0 15,0-4 1-15,-1 4-1 0,2 0 0 0,-8 3 0 0,5-4 0 16,4 1 0-16,-4-1 0 0,3-1 0 0,-8 5 0 0,3-5 0 16,3 0 1-16,2 0-1 0,-2-3 0 0,-6 8 0 0,7-5 0 15,-1-3 0-15,1-9 0 0,1 10 0 0,-8 7 0 0,7-6 0 16,-1-3 0-16,0 3 1 0,2-2-1 0,-8 8 0 0,6-6-1 16,5-1 2-16,-6 2-1 0,4-4 0 0,-9 9 0 0,18-10 0 15,-14-6 0-15,14 14 0 0,-11-6 0 0,-7 8 0 0,9-8 0 16,9 1 0-16,-13-10 0 0,4 12 1 0,-9 5-1 15,20-8 0-15,-15-10 0 0,4 10 0 16,9 1 0-16,-18 7 0 0,4-20 0 0,7 16 0 0,8-7 0 0,-10-5 0 16,-9 16 0-16,9-7 0 0,9 0 0 0,-15-13 0 15,3 15 0-15,-6 5 0 0,10-16 0 16,-4 10 0-16,5 2 0 0,5-4 0 0,-16 8 0 0,9-7 0 16,-4 0 0-16,12 1 0 0,-9-3 0 0,-8 9 0 0,20-16 0 15,-13 11 0-15,0-2 0 0,9 0 0 0,-16 7 0 0,7-8 0 16,14-2 1-16,-16-7-1 0,4 13 0 0,-9 4 0 0,22-8 0 15,-14 0 0-15,12 2 0 0,-14-1 0 0,-6 7 0 0,18-9 0 16,-12 2 1-16,1 1-1 0,14-4 0 0,-21 10 0 0,2-5 0 16,10-5 0-16,4 3 0 0,-10 0 0 0,-6 7 0 0,17-6 0 15,-9 2 1-15,1-2-1 0,9-2 1 0,-18 8-1 0,5-5 0 16,3-2 0-16,13 2 0 0,-16-2 0 0,-5 7 0 0,9-8 0 16,7 3 0-16,-10-2 0 0,5 4 0 0,-11 3 0 0,19-8 0 15,-10 2 0-15,7 1 0 0,-10 0 0 0,-6 5 0 0,18-4 0 16,-11-3 1-16,12 2-1 0,-11 5 0 0,-8 0 0 0,17-3 0 15,-11-1 1-15,10 3 1 0,-7-1-1 0,-9 2-1 16,16-3 1-16,-10 0-1 0,12-1-1 16,-12 3 1-16,-6 1 0 0,20-8-1 0,-12 8 0 15,-3-5 1-15,17 5 1 0,-22 0-1 0,6 0 0 16,5 0 0-16,9-3 1 0,-13 3-2 0,-7 0 1 0,17-2 0 16,-11 2 0-16,11-3 0 0,-10 3 0 0,-7 0 0 0,18 0 0 15,-13 0 0-15,12 0-1 0,-9 0 2 0,-8 0-1 0,20 0 0 16,-15 0 0-16,17 0 0 0,-4 0 0 0,-18 0 0 0,9 0 0 15,14 0-1-15,-15 0 2 0,9 0-2 0,-17 0 1 0,6-4 0 16,14 1 1-16,-12 3-2 0,15 0 2 0,-23 0-1 0,7 0 0 16,9 0 0-16,-9 0 1 0,11 0 0 0,-18 0-1 0,5 0 0 15,7 7-1-15,7-7 1 0,-12 3 1 0,-7-3-1 0,8 5 0 16,7 0 1-16,-7-2-1 0,9 3 0 0,-17-6 0 0,6 7 0 16,14-1 1-16,-12 1-1 0,12-1 0 0,-20-6 0 0,20 7 0 15,1 12 0-15,-4-14 0 0,-10 1 0 0,-7-6 0 0,21 7 0 16,-16-2 0-16,17 3 0 0,-16-1 0 0,-6-7 0 0,19 5 0 0,-19-5 0 0,9 7 0 15,9 0 0-15,-9 0 0 0,-9-7 0 0,16 6 0 16,-10 2 0-16,11 8 0 0,-9-16 0 0,-8 0 0 16,17 9 0-16,-17-9 0 0,6 15 0 0,4-9 0 0,1 12 0 15,-11-18 0-15,17 5 0 0,-17-5 0 0,5 6 0 16,4 13 0-16,10-18 0 0,-19-1 0 0,3 9 0 16,14 11 1-16,-9-15-1 0,0 2 0 0,-8-7 0 0,22 22 0 0,-22-22 0 0,3 3 0 15,14 15-1-15,-10-12 1 0,-7-6 0 0,9 7 0 0,-9-7 0 0,18 22 0 16,-11-19 0-16,-1 5 0 0,-6-8 0 0,25 16 0 0,-25-16 0 0,5 4 0 15,17 16 0-15,-16-16 0 0,-6-4 0 0,11 19 0 0,-11-19 0 0,6 7 0 16,1 16 0-16,14-6 0 0,-19-12 1 0,-2-5-1 0,8 24 0 16,-3-15 0-16,3 14 0 0,2-15 0 0,-10-8 0 0,16 23 0 15,-7-17 0-15,0 22 0 0,8-9 0 0,-17-19 0 0,7 17 0 16,9-12 0-16,-9 16 0 0,11-14 0 0,-18-7 0 0,9 18 0 16,12-14 0-16,-15 14 0 0,11-11 0 0,-17-7 0 0,8 6 0 15,1 12 0-15,9-13 0 0,-15 0 0 0,-3-5 0 0,9 20 0 16,2-18 6-16,5 6 0 0,-16 10 0 0,0-18-6 0,9 0 6 15,-3 3-6-15,1 4 1 0,-1 0-1 0,-6-7 0 0,6 7 0 16,3-2 0-16,-4-2 0 0,-2 2 0 0,-3-5 0 16,5 5 1-16,-2-5-1 15,-1 3 0-15,2-3 0 0,-4 0 0 0,5 0 0 16,-2 0 0-16,0 0 0 0,0 0 0 0,-3 0 0 0,0 0 0 16,0 0 0-16,4 0 0 0,-4 0 0 0,0 0 0 0,3 0 0 15,-3 0 1-15,0-2-1 0,0 2 0 0,0 0-1 16,3 0 1-16,-3-1-2 0,3 1-1 0,-3 0 3 0,0-2-6 15,3 2-1-15,2 0-5 0,-5 0-6 0,0 0 18 0,0 0-30 16,0 0-9-16,-5 3-15 0,5-3 54 0</inkml:trace>
  <inkml:trace contextRef="#ctx0" brushRef="#br2" timeOffset="1.14895E6">29286 7037 11 0,'0'0'0'16,"0"-8"5"-16,0-10-2 0,-2 10 1 0,2-11 0 0,0 19-4 0,0-2 7 15,0-7 0-15,0 6 2 0,0-4-1 0,0 7-8 0,0-2 8 16,0-3 0-16,0-1-2 0,0 4-1 0,0 2-5 0,0-6 4 16,0 0 0-16,0 5 0 0,0-3-1 0,0 4-3 0,0-3 4 15,0-1-1-15,0 1 0 0,0 3 0 0,0 0-3 0,2-6 2 16,-2-2 1-16,5 1-1 0,-5 2 0 0,0 5-2 0,0-8 2 16,3-4-1-16,0-3 1 0,0 7-1 0,-3 8-1 0,3-6 1 15,5-3-1-15,-2-1 1 0,-3 1 0 0,-3 9-1 0,4-18 0 16,2 12 1-16,1-2 0 0,11-8-1 0,-18 16 0 15,6-8 0-15,14-9 1 0,-3 11-1 16,-7-15 1-16,-10 21-1 0,25-16 0 0,-8-2 1 0,0-1-1 16,2-1 0-16,-19 20 0 0,21-21 1 15,2 1-1-15,-1-1 1 0,3 1-1 0,-25 20 0 0,25-19 0 16,-5 0 1-16,5-2-1 0,-16 5 1 0,-9 16-1 0,24-9 0 16,-8-11 1-16,5 10 0 0,-14-6-1 0,-7 16 0 0,24-8 1 15,-18-9-1-15,18 10 1 0,-6-2-1 0,-18 9 0 0,16-22 0 16,4 17 1-16,-4-17-1 0,6 15 0 0,-22 7 0 0,21-8 1 15,-3-2-1-15,4-6 0 0,1 11 0 0,-23 5 0 0,28-9 0 16,-1-11 0-16,4 13 0 0,-5 0 0 0,-26 7 0 0,26-22 0 16,1 16 0-16,2-13 0 0,1 14 1 0,-30 5-1 0,27-11 0 15,-1-6 0-15,2 10 0 0,0 2 0 0,-28 5 0 0,27-10 1 16,-1 4 1-16,6-3-1 0,-7 0 1 0,-25 9-2 0,27-7 0 16,4-3-1-16,-3 3 1 0,-1-1 0 0,-27 8 0 0,31-5 0 15,-8-2 0-15,7 1 1 0,5 1-1 0,-35 5 0 16,26-6-1-16,5-1 1 0,3 1 0 0,-7-1 0 15,-27 7 0-15,27-4 0 0,1-1 1 0,-1 0-1 0,-1 0 0 16,-26 5 0-16,27-3 0 0,3-4 0 16,-5 1 0-16,8 1-1 0,-33 5 1 0,28-3 0 0,3 3 0 15,1-2 0-15,-4 2-1 0,-28 0 1 0,31-3 0 16,-7-1-1-16,2 1 0 0,-1-1 1 0,-25 4 0 0,27-1 0 16,4-1 1-16,-6-5-1 0,5 4 0 0,-30 3 0 0,28-2 0 15,0-4 0-15,-4 5 1 0,2-1-1 0,-26 2 0 0,31-1-1 16,-4 1 1-16,3-3-1 0,1 1 1 0,-31 2 0 0,25 0 1 15,-3-4-1-15,5 4-1 0,-2 0 2 0,-25 0-1 0,26 0-1 16,1 0 1-16,-2 6 1 0,1-6 4 0,-26 0-5 0,21 6 7 16,3 0-1-16,2 0 1 0,-4 1-6 0,-22-7-1 0,22 7 1 15,6 0-1-15,-4-2 0 0,-1 3 0 0,-23-8 0 0,25 6 0 16,-6 10 0-16,1-9 0 0,2-5 0 0,-22-2 0 0,19 10 1 16,5-9-1-16,3 7 0 0,-6-3 0 0,-21-5 0 0,25 19 0 31,-6-14 1-31,-2 0-1 0,5 15-1 0,-22-20 1 0,18 5 0 0,3-1 0 0,-2 17 0 0,-12-16 0 15,-7-5 0-15,27 20 0 0,-10-13 0 16,5 9 0-16,-6-8 0 0,-16-8 0 0,20 24 0 16,-4-18 0-16,1 17 0 0,-7-17 0 0,-10-6 0 0,29 20 0 15,-13-13 0-15,0 14 0 0,9-15 0 0,-25-6 0 0,18 21 0 16,-2-16 0-16,1 19 0 0,-7-21 0 0,-10-3 0 0,23 21 0 16,-15-16 0-16,15 22-1 0,-16-20 1 0,-7-7 0 0,23 24 0 15,-12-6 0-15,9-12 0 0,-13 20 0 0,-7-26 0 0,23 15 0 16,-15 4 0-16,15-11-1 0,-16 13 1 0,-7-21 0 0,23 6 0 15,-12 18 0-15,9-19 0 0,-13 19-1 0,-7-24 1 0,18 7 0 16,-13 11 0-16,22-14 0 0,-10 3 0 0,-17-7 0 0,21 21 0 16,0-15 0-16,-19 11 0 0,6-10 0 0,-8-7 0 0,9 17 0 15,-1-14 0-15,-2 5 0 0,1 14 0 0,-7-22 0 0,6 8 0 16,0 9 0-16,3-11-1 0,-7 13 1 0,-2-19 0 0,8 4 0 16,-3 15 0-16,3-14 0 0,2 2 0 0,-10-7 0 0,7 17 0 15,-7-17 0-15,21 3 0 0,-21 5 0 0,10-2 0 0,-10-6 0 0,5 20 0 16,3-20 0-16,13 16 0 0,-21-11 0 15,0-5 0-15,5 7 0 0,-5-7 0 0,9 6 0 0,-4 1-1 0,6 0 1 16,-11-7 0-16,6 8 0 0,-6-8 0 0,8 5 0 0,-2 2 0 0,-3-2 0 16,-3-5 0-16,8 9 0 0,-6-5 0 15,5 5 0-15,-2-7 0 0,0 4 0 0,-5-6 0 0,3 5 0 16,5-2 0-16,-6 2 0 0,-2-5 0 0,4 5 0 0,-4-5 0 0,4 3 0 16,0 2 0-16,-1 0 0 0,-3-5 0 0,0 0 0 0,3 5 0 15,-3-2 9-15,0-3 1 0,0 0-10 0,3 0 0 0,-3 0 0 0,0 0 9 16,0 0-9-16,0 0-9 0,0 0 18 0,0 0-9 0,4 5-9 15,-1-5 19-15,-3 0-10 0,0 0-1 0,0 0 1 0,3 0 1 16,-3 0 8-16,0 0-9 0,0 0 1 0,0 0-1 0,0 0 0 16,3 0 0-16,-3 0 0 0,0 0 0 0,0 0 0 15,0 0 0-15,0 0 0 0,0 0 0 0,0 0 0 0,0 0 0 16,4 0 0-16,-4 0 1 0,0 0-1 0,0 0 0 16,0 0 0-16,5 0-1 0,-5 0 1 0,0 0 1 15,0-2-1-15,0 2 0 0,0-3 0 16,0 3 0-16,0 0-1 0,2 0 1 0,-2 0 0 15,0 0 1-15,3 0-1 0,-3 0 0 0,0 0 0 16,0 0 0-16,3 0 0 0,-3 0 0 16,0 0 0-16,5-2 0 0,-5 2 0 0,0 0 0 15,0 0 0-15,0 0 0 0,0 0 0 0,0 0 0 0,0 0 0 16,0 0 0-16,0-1 0 0,0 1 0 0,0-2 0 16,0-1 0-16,0 0 1 0,0 3-1 0,0-2 0 15,0 2-1-15,0 0 2 0,0 0-1 0,0 0 0 0,0 0 0 16,0 0-1-16,0 0 2 0,0 0-1 0,-5 0 0 15,5 0 0-15,0 0 0 0,0 0 0 0,0 0 0 16,0 0 0-16,0 0 0 0,0 0 0 0,0 0 0 16,0 0 0-16,0 0 0 0,0 0 0 0,0 0 0 15,0 0 0-15,0 0 0 0,0 0 0 16,0 0-2-16,0 0-1 0,0 0-2 0,0 0 15 16,5 0-29-16,-5 0 7 0,3 0-4 0,-1 5-3 0,-2-5 19 0,0 5-24 15,4-5-7-15,-4 0 1 0,0 18-9 0,0-18 39 0,0 0 0 16</inkml:trace>
  <inkml:trace contextRef="#ctx0" brushRef="#br2" timeOffset="1.19153E6">28358 6855 26 0,'0'0'0'0,"-6"-5"12"16,2-3-1-16,-2 0-2 0,-15-1 0 0,21 9-9 0,-7-5 8 16,-13 0 1-16,13 0-2 0,-11 0-1 0,18 5-6 0,-5-7 6 15,-17 1-2-15,17 0 0 0,-12 4-1 16,17 2-3-16,-7-5 3 0,-11 0 0 0,13 0-1 0,-13-3 0 0,18 8-2 16,-7-4 2-16,-13-1-1 0,17 2 1 15,-22 1-1-15,25 2-1 0,-6-2 2 0,-19 2-1 16,2 0 0-16,3 0-1 0,20 0 0 0,-20 0 1 15,4 7 0-15,-5-2 0 0,0 15 0 0,21-20-1 0,-19 5 0 16,-6-1 1-16,5 4-1 0,-1 9 0 0,21-17 0 0,-16 4 1 16,-5 15-1-16,15-14 1 0,-18 11-1 0,24-16 0 0,-20 6 0 15,3-1 0-15,9 16 1 0,-11-16-1 0,19-5 0 0,-8 8 0 16,-12 13 0-16,17-14 0 0,-13 14 0 0,16-21 0 0,0 7 0 16,-9 19 1-16,4-22-1 0,-3 26 0 0,8-30 0 0,-5 21 0 15,-13-4 0-15,18 8 0 0,-7-1 0 0,7-24 0 0,-6 21 0 16,3 4 0-16,-6-3 0 0,7-1 0 0,2-21 0 0,-3 26 0 15,-5-1 0-15,3-3 0 0,1 6 0 0,4-28 0 0,-4 26 0 16,-3-3 0-16,4 1 0 0,-4-1 0 0,7-23 0 0,-6 24 0 16,-1-2 0-16,0 1 1 0,0 1 0 0,7-24-1 0,-7 19 1 15,1 4 0-15,-2 1-2 0,6-5 1 0,2-19 0 16,-4 20 0-16,4-1 0 0,-7-11 1 16,7 18-1-16,0-26 0 0,0 17 0 0,0-10-1 15,0 22 2-15,0-11-1 0,0-18 0 0,4 18-1 16,-1 6 2-16,3 1-1 0,2-5 0 0,-8-20 0 0,6 23 0 15,1 2-1-15,0-6 2 0,0 3-1 0,-7-22 0 0,7 21 0 16,-1-1 0-16,1 2 0 0,-1 0 0 0,-6-22 0 0,17 24 0 16,-9-3 0-16,-3 0 0 0,13 2 0 0,-18-23 0 0,4 24 0 15,5-1 0-15,8 2-1 0,-9-2 1 0,-8-23 0 0,19 19 1 16,-11 1-1-16,13-14 0 0,-12 21 0 0,-9-27 0 0,23 4 0 16,-18 16 0-16,21-12 0 0,-19-4 0 0,-7-4 0 0,21 19 0 15,-14-19 0-15,9 5 0 0,-8-2 0 0,-8-3 0 0,18 5 0 0,-18-5 0 0,9 0 1 16,7 0-1-16,-10 0 0 0,-6 0 0 0,21 0 0 15,-15-5 0-15,19 0 0 0,-19-4 0 0,-6 9 0 0,21-7 1 0,-21 7-1 0,9-8 0 16,13-2 1-16,-16 1-1 0,-6 9 0 0,24-8 0 0,-24 8 0 0,7-20 1 16,17 16-1-16,-7-6 0 0,-17 10 0 0,6-6 0 15,-6 6 0-15,28-20 1 0,-23 15-1 0,13-12 0 0,-11 7 0 0,-7 10 0 16,19-24 0-16,-11 6 0 0,12-2 0 0,-13-3 1 16,-7 23-1-16,17-23 0 0,-10 3 0 0,3-2 0 15,10-1 0-15,-20 23 0 0,7-23 0 0,10 1 0 16,-11-4 1-16,1 4-2 0,-7 22 1 0,8-27 1 15,1 6-1-15,-2-4 0 0,0 2 0 0,-7 23 0 0,4-31 0 16,-1 6 0-16,-1-7 1 0,2 0-1 0,-4 32 0 0,4-29 0 16,-4-1 0-16,6-4 0 0,-6 34 0 0,0-32 0 0,0 32 0 0,3-30 0 15,1-4-1-15,-4 5 1 0,4-6-1 0,-4 35 1 0,4-31 0 16,-4-6 1-16,5-4-1 0,-5 7 0 0,0 34 0 0,4-38 0 16,0 3 0-16,-4 6 0 0,0-2 1 0,0 31-1 0,0-35 0 15,-8 4 0-15,3-4 0 0,-16 1 0 0,21 34 0 0,-4-29 0 16,-16 2 0-16,0 1 1 0,-4-2-1 0,24 28 0 0,-24-24 0 15,-3 0 0-15,0 3 1 0,-3 13-1 0,30 8 0 0,-31-24 0 16,1 20 0-16,-1-4 0 0,1 3 0 0,30 5 0 0,-31-3-1 16,6 3-1-16,-1 18-3 0,3 1-4 0,23-19 9 0,-24 29-17 15,18 4-16-15,-23 2-7 0,24 1-4 0,5-36 44 16,0 0 0-16</inkml:trace>
  <inkml:trace contextRef="#ctx0" brushRef="#br2" timeOffset="1.19818E6">29026 6694 3 0,'0'0'0'0,"0"0"4"0,0 8-3 0,0-8-1 0,0 16 2 16,0-13-1-16,0 18 1 0,0-16 0 0,0-5-2 0,-3 19 3 16,-5-15 0-16,5 3 1 0,3 10 0 0,0-17-4 0,-2 4 5 15,-7 3-1-15,9 12 1 0,-3-16 0 0,3-3-5 0,-3 7 5 16,-3 12 0-16,2-11 0 0,-2 13-1 16,6-21-4-16,-3 8 3 0,-1 17 1 0,-3-9-2 15,4 2 0-15,3-18-2 0,0 19 3 16,-4-3-2-16,4 3 1 0,0 2-1 0,0-21-1 0,0 18 2 15,0 4-1-15,0-4 1 0,0 3 0 0,0-21-2 0,0 18 1 16,0 3 1-16,0 0 0 0,0 3-1 0,0-24-1 0,0 23 1 16,0-1 1-16,-4 2 0 0,-1-4 0 0,5-20-2 0,-9 23 1 15,-7-3 1-15,10 1-1 0,-1 0 0 0,7-21-1 0,-5 16 0 16,0-8 1-16,-3 20 0 0,3-9 1 0,5-19-2 0,-5 20 1 16,1-4 0-16,4 1 0 0,-5 4 0 0,5-21-1 0,0 15 0 15,-4 4 1-15,4-11-1 0,0 14 0 0,0-22 0 0,0 7 0 16,-3 19 0-16,3-21 1 0,0 19-1 0,0-24 0 0,-7 8 0 15,7 21 0-15,-3-10 0 0,0 1 0 0,3-20 0 0,-9 21 0 16,7 3 0-16,-1-2 0 0,3-2 1 0,0-20-1 0,-4 24 0 16,4 0 0-16,-6 3 0 0,6-5 0 0,0-22 0 0,-3 24 0 15,3 3 0-15,-5-3 0 0,5-1 0 0,0-23 0 0,-7 25 0 16,7-3 0-16,0 2 0 0,-2 0 0 0,2-24 0 16,0 22 0-16,-4-1 1 15,4 0-1-15,0 0 0 0,0-21 0 0,-7 18 0 16,7 5 0-16,-3-2 0 0,0-1 0 0,3-20 0 0,-8 20 0 15,8-1 0-15,-4-11 0 0,2 18 1 0,2-26-1 0,0 18 0 16,-3-1 0-16,3 1 0 0,0 0 0 0,0-18 0 0,-8 19 0 16,8 2 0-16,0-6 0 0,0 4 1 0,0-19-1 0,0 20-1 15,0 0 2-15,0 1-1 0,0-6 0 0,0-15 0 0,-2 21 0 16,2 0 0-16,-3 1 0 0,3-1 0 0,0-21 0 0,0 23 0 16,0-4 0-16,0-2 1 0,-9 3-1 0,9-20 0 0,0 17 0 15,-3 2 0-15,3-12 0 0,-2 20 0 0,2-27 0 0,-7 6 0 16,3 22 0-16,4-22 0 0,-3 19-2 0,3-25 2 0,0 20 0 15,0-2-1-15,0-2 1 0,0 3 0 0,0-19 0 0,0 17 0 16,0 0 0-16,0 0 0 0,0 3 0 0,0-20 0 0,0 18 0 16,0-10 0-16,-7 18 0 0,7-8 0 0,0-18 0 0,0 17 0 15,0 4 0-15,0-1 1 0,0 1-1 0,0-21 0 16,0 19 0-16,0 2-1 0,0-5 1 0,4 3 0 0,-4-19 0 16,3 18 0-1,0-13 0-15,1 20 1 0,3-22-2 0,-7-3 1 0,5 22 0 16,4-16 0-16,-4 14 0 0,6-14 0 0,-11-6 0 0,6 23 0 15,5-20 0-15,8 18 0 0,-15-18 0 0,-4-3 0 0,21 5 0 16,-15 4 0-16,19 8 0 0,-20-17 0 0,-5 0 0 0,25 6 1 16,-5-4 0-16,1 4-1 0,-1-1 1 0,-20-5-1 0,24 3 0 15,-3-3 0-15,6 5 0 0,-5-5 0 0,-22 0 0 0,28 0 0 16,-4 0 0-16,-1 0 0 0,2 0 0 0,-25 0 0 0,22 0-1 16,3 0 2-16,2 0-1 0,-4 0 0 0,-23 0 0 0,28 0-1 15,-5-3 2-15,3 3-1 0,2-2 0 0,-28 2 0 0,24-1 0 16,-1-1-1-16,2-2 1 0,-3 4 0 0,-22 0 0 0,25 0 0 15,-1 0-1-15,0 0 1 0,3 0-1 0,-27 0 1 0,22 0-1 16,5 0 0-16,-2 0 0 0,-2 0 0 0,-23 0 1 0,25 0-1 16,-3 0 0-16,3 0 0 0,-1 0 0 0,-24 0 1 0,30-1-1 15,-3-5 1-15,0-2-1 0,3 3 1 0,-30 5 0 16,29-8-1-16,3 4 1 0,-1-5 0 0,-3 6 0 16,-28 3 0-16,31-5 0 0,-1-2 0 15,0 2 0-15,3-4 0 0,-33 9 0 0,34-5 0 0,1-3 0 16,-5 3 0-16,4-3 0 0,-34 8 0 0,33-2-1 15,1-2 1-15,0-3 0 0,4 1-1 0,-38 6 1 0,33-7-1 16,5-2 0-16,-4 2 0 0,2-1 1 0,-36 8 0 0,36-7 0 16,0 1-1-16,-6-2 1 0,8 5 0 0,-38 3 0 0,31-6 0 15,-1 4 1-15,1 1-1 0,-5-1 1 0,-26 2-1 0,27-2 0 16,1-1 0-16,3 1 1 0,-4 2-1 0,-27 0 0 0,31-3 0 16,-1 0 0-16,4 3 0 0,-1-5 0 0,-33 5 0 0,34-2 0 15,0-1 0-15,-3 0 1 0,-1 2-1 0,-30 1 0 0,31 0 0 16,-4 0 1-16,3 0 0 0,-7 0 0 0,-23 0-1 0,29 0 1 15,-2 0 0-15,-5 1-1 0,8-1 0 0,-30 0 0 0,28 6 1 16,2-1-1-16,-2-3 0 0,-1 4 0 0,-27-6 0 0,31 0 0 16,-5 0 0-16,9 0 0 0,-5 0 0 0,-30 0 0 0,31 0 0 15,5-3 0-15,-6 0 0 0,4 3 5 0,-34 0-5 16,27 0 4-16,7 0 1 0,-3 0 0 0,-1 0-5 16,-30 0 0-16,36 0 0 0,-2 0 0 15,-4 0 0-15,3 0 0 0,-33 0 0 0,28 0-1 16,3 0 0-16,5 0 1 0,2 0-1 0,-38 0 1 0,33 0 0 15,0 0 0-15,-2-2-1 0,3-1 1 0,-34 3 0 0,31-2 0 16,4-1-1-16,-2-1 1 0,0 4 0 0,-33 0 0 0,34-3 0 16,-4-4 0-16,5 3 0 0,-4 3-1 0,-31 1 1 0,27-2 0 15,-1-1 0-15,1 3 0 0,4 0-1 0,-31 0 1 0,34-3-1 16,-4 1-2-16,1 0 1 0,10 1 0 0,-41 1 2 0,36-3-2 16,3 3 1-16,-6-3 0 0,-5 2-1 0,-28 1 2 0,23-3-1 15,3 0-1-15,-1 0 1 0,6-4 0 0,-31 7 1 0,27-3-1 16,-4-5 0-16,5 3 0 0,-9-3 0 0,-19 8 1 0,25 0-1 15,-9-5 1-15,-5 3 0 0,9 1 6 0,-20 1-6 0,19-5 7 16,-2 4 0-16,5-1 0 0,0 2-8 0,-22 0 1 0,25 0 0 16,-23 0-2-16,20 0 1 0,-16 0-1 0,-6 0 2 15,20 0-2-15,-9 0 1 0,13 0 0 0,-15 0 1 0,-9 0 0 0,25-2 0 16,-17 0 0-16,14-5 0 0,-4 5 0 16,-18 2 0-16,18-3 1 0,-9 1 1 15,13-1 0-15,-14-2 0 0,-8 5-2 0,19-4 3 16,-13 2 0-16,16 1 1 0,-16-5-1 0,-6 6-3 0,11-1 3 15,-5-4-1-15,4 3 0 0,2-7 0 0,-12 9-2 0,5-5 1 16,6-2 1-16,-5 1-1 0,15-1 0 0,-21 7-1 0,4-10 1 16,1-7-1-16,4 12 0 0,0-3 1 0,-9 8-1 0,7-16 0 15,3 11 0-15,-3-4 1 0,-1-8-1 0,-6 17 0 0,8-8 0 0,-8 8 0 0,5-8 1 16,7-13 0-16,-7 14 1 0,-5 7-2 0,8-23 1 0,-8 23-1 0,10-18 2 16,0 0-1-16,6 2 1 0,-16 16-2 0,9-24 3 0,-9 24-3 0,8-19 2 15,0-4 1-15,9 0-1 0,-17 23-2 0,6-21 1 0,-6 21-1 0,8-25 0 16,8 2 1-16,-13-3 0 0,5 0 0 0,-8 26-1 0,9-29 2 15,-1 0 0-15,-2 1 0 0,5-3 1 0,-11 31-3 0,0-31 4 16,0 0-1-16,0 0 0 0,0 31-3 0,0-32 2 0,0 32-2 0,0-30 3 16,0-1-1-16,0-1 0 0,0 32-2 0,0-34 2 0,0 34-2 0,0-34 2 15,0 1-1-15,0-3 0 0,0 2 1 0,0 34-2 0,0-34 1 16,0-4 0-16,0 4 0 0,0 34-1 16,0-36 0-16,0 36 0 0,0-38 1 0,0 5-1 0,0-2 1 0,0 1 0 15,0 34-1-15,0-35 0 16,0 4 1-16,0-4 0 0,0 4 0 0,0 31-1 0,0-31 1 15,0-1 1-15,0 0 0 0,0-3-1 0,0 35-1 0,0-33 1 16,0-1 0-16,0 1 0 0,0 0 0 0,0 33-1 0,0-35 2 16,0-1 0-16,0 0-1 0,0 0 0 0,0 36-1 0,0-39 0 15,0-1 1-15,0 2 0 0,0-3-1 0,0 41 0 0,0-37 0 16,0 1 1-16,0-1-1 0,0 2 1 0,0 35-1 0,0-33 2 16,0 1-1-16,0 3 0 0,0 0 0 0,0 29-1 0,0-27 1 15,0 1 0-15,0-1 0 0,0 3 0 0,0 24-1 0,0-26 0 16,0 5 0-16,0-5 0 0,0 2 0 0,0 24 0 0,0-26 0 15,0 8 0-15,0-6 0 0,0 0 0 0,0 24 0 0,0-24 0 16,0-1 0-16,0 3 0 0,0-4 0 0,0 26 0 0,0-24 0 16,0 0 0-16,0 1 0 0,0 2 0 0,0 21 0 0,0-19 0 15,0-1 0-15,0 0 0 0,0 4 0 0,0 16 0 0,0-9 0 16,0-16 0-16,0 20 0 0,0-11 0 0,0 16 0 16,0-8 0-16,0-2 0 15,0-6 0-15,0 11 0 0,0 5 0 0,0-8 0 0,0-8 0 16,0 9 0-16,0 1 0 0,0 6 0 0,0-19 0 15,0 12 0-15,0-2 0 0,0-11 0 0,0 20 0 0,0-7 0 16,0-10 0-16,0 9 0 0,0-13 0 0,0 21 0 0,-25-4 0 16,3-19 0-16,-3 18 0 0,-3-18 0 0,28 23 0 0,-26-8 0 15,-1-11 0-15,2 11 0 0,-9-9 0 0,34 17 0 0,-30-9 0 16,3-8 0-16,-7 12 0 0,1-4 0 0,33 9 0 0,-34-6 0 16,0-1 0-16,-2 1 0 0,-7-1 0 0,43 7 0 0,-66-3-3 15,5-5-2-15,9 6-11 0,15 1 8 0,37 1 8 0,-30-2-7 16,-4 2 1-16,7-3 10 0,-1-1-3 0,28 4-1 0,-31-6 0 15,4 2 0-15,-3-3 0 0,8-1 0 0,22 8 0 0,-31-7 0 16,4 1 1-16,-7 0-1 0,-8 4 1 0,42 2-1 0,-40 0 1 16,0-5-2-16,-1-2 1 0,7 4-1 0,34 3 1 0,-34 0-1 15,-4 0 1-15,6 0 0 0,-7 0 0 16,39 0 0-16,-34 0-1 0,-2 0 1 0,-2 0 0 0,5 3 0 16,33-3 0-16,-38 4 0 0,3 1 0 15,5-5 0-15,-4 3 0 0,34-3 0 0,-31 0 0 16,4 0 0-16,-3 0-1 0,2 0 1 0,28 0 0 0,-29 0-1 15,-6 0 1-15,2 0 1 0,-4 0-2 0,37 0 1 0,-34 0 1 16,3 0-1-16,-3 0-1 0,4 0 1 0,30 0 0 0,-33 0-2 16,-6 8-6-16,5-2 2 0,2 1-1 0,32-7 7 0,-31 5-6 15,1 0 6-15,-4 3-1 0,3 9 1 0,31-17 0 0,-30 4 0 16,-5 2 0-16,9-1-1 0,-1 3 1 0,27-8 0 0,-31 16 0 16,1-10-1-16,-1 1 1 0,1-1 0 0,30-6 0 0,-31 18 0 15,1-14 0-15,-4 4 0 0,7 8 0 0,27-16 0 0,-31 0 0 16,1 7 1-16,2 0-1 0,-2-2 0 0,30-5 0 0,-28 8 1 15,1-2-1-15,-7 0 0 0,1-2 0 0,33-4 0 0,-34 3 1 16,-1-3-1-16,5 7 0 0,4-7 0 0,26 0 0 0,-25 0 0 16,2 2 0-16,2-2 0 0,-2 0-1 0,23 0 1 0,-17 0 0 15,-4 0-1-15,4 0 1 0,-2 4 0 0,19-4 0 16,-25 6-1-16,2-2 1 0,-1 1 0 0,-4 0 0 16,28-5 0-16,-22 3 0 0,-3-3 0 0,2 5 0 15,-1-5 0-15,24 0 0 0,-28 6 0 16,6-3 0-16,-5 4 0 0,-3-2 0 0,30-5 0 0,-28 3-2 15,0 2 1-15,5-5-1 0,2 5 1 0,21-5 1 0,-17 0 0 16,-2 0-1-16,-2 0 1 0,3 0 0 0,18 0 0 0,-20 0-1 16,4 0 1-16,-4 2 0 0,2-2 0 0,18 0 0 0,-17 5 0 15,-4 2 0-15,6-7-1 0,-6 5 1 0,21-5 0 0,-21 8 0 16,4-2 0-16,12-2 0 0,-17 1 0 0,22-5 0 0,-5 6 0 16,-24-1 0-16,27 0 0 0,-19 4 0 0,21-9 0 0,-7 5 0 15,-16 14 0-15,15-19 0 0,-11 4 0 0,19-4 0 0,-21 0 0 16,14 3 0-16,-9 3 0 0,9-6 1 0,7 0-1 0,-21 0 0 15,15 0 0-15,-15 0 0 0,15 0 0 0,6 0 0 0,-25 0 0 16,5 0 0-16,4 0 0 0,9 0 0 0,7 0 0 0,-23 4 0 16,14-4 0-16,-13 3 0 0,14 6 0 0,8-9 0 0,-17 3 0 15,12 1 0-15,-16 5 0 0,17-8 0 0,4-1 0 0,-20 8 0 16,13-5 0-16,-11 1 0 16,13 2 0-16,5-6 0 0,-25 3 0 0,21 2 1 0,-23 3-1 15,22-1 0-15,5-7 0 0,-21 7 0 16,13 11-1-16,-15-18 2 0,7 7-1 0,16-7 0 0,-18 16 0 15,12-11 0-15,-22 2 0 0,12 13 1 0,16-20-1 0,-20 0 0 16,2 6 0-16,11-3 1 0,-12 2-1 0,19-5 0 0,-4 5 1 16,-3-2-1-16,-9 1 1 0,13 1-1 0,3-5 0 0,-9 0 1 15,-9 0-1-15,14 4 1 0,0 2-1 0,4-6 0 0,-7 5 1 16,-9 0-1-16,8-1 0 0,2-4 0 0,6 0 0 0,-7 6 0 16,3-1 1-16,1 4-1 0,-3-5 0 0,6-4 0 0,0 8 0 15,-4 11 0-15,0-14 0 0,-2 16 0 0,6-21 0 0,-3 6 0 16,-1 15 0-16,-2-16 0 0,6 16 0 0,0-21 0 0,-3 5 0 15,-1 22 0-15,4-19 0 0,-5 21 1 0,5-29-1 0,-5 15 0 16,-3 6-1-16,3-16 1 0,-3 22 0 0,8-27 0 0,-7 7 0 16,1 15 0-16,2-15 0 0,-2 12 1 0,6-19-1 0,-7 7 0 15,2 13 0-15,0-2 0 0,1-12 0 0,4-6 0 0,-7 26 0 16,7-11 0-16,0 6 0 0,0-6 0 16,0-15 0-16,-2 20 0 0,2-2 0 0,0-13 0 15,0 19 0-15,0-24 0 0,0 7 0 16,0 20 0-16,0-8 0 0,0-1 0 0,0-18 0 0,-4 24 0 15,4 0 0-15,-8-3 0 0,2 3 0 0,6-24 0 0,-3 18 0 16,-4 3 0-16,1-1 0 0,-3 5 0 0,9-25 0 0,-16 26 0 16,16-2 1-16,-6 0-2 0,-11-6 1 0,17-18 0 0,0 21 0 15,-7-3 0-15,1 3 0 0,-3-2 0 0,9-19 0 0,-5 5 0 16,-3 19 0-16,5-16 1 0,-3 16-1 0,6-24 0 0,-5 7 0 16,2 17 0-16,-3-19 0 0,3 22 0 0,3-27 0 0,-4 7-1 15,-2 15 1-15,3-15 0 0,-6 20 0 0,9-27 0 0,-2 5 0 16,-1 17 0-16,-5-15 0 0,6 14 0 0,2-21 0 0,-8 19 0 15,1-12 0-15,5 14 0 0,-5-2 0 0,7-19 0 0,-4 5 0 16,1 20 0-16,-3-18 0 0,1 16 0 0,5-23 0 0,-4 20 0 16,2-15 0-16,-5 19 0 0,1-20 0 0,6-4 0 0,-8 26 0 15,4-18 0-15,1 19 0 0,-3-6 0 0,6-21 0 16,0 21 0-16,-3-4 0 0,-1 0 0 0,-2 4 1 16,6-21-1-16,-4 17-1 0,4 0 1 0,0 2 0 15,-4-14 0-15,4-5 0 0,0 30 0 0,0-9 0 16,0-6 0-16,-6 6 0 0,6-21 0 0,0 19 0 15,-3-3 0-15,3-8 0 0,0 17 0 0,0-25 0 0,0 6 0 16,0 17 0-16,0-17 0 0,0 17 0 0,0-23 0 0,0 8 0 16,0 16-1-16,0-5 1 0,0-14 0 0,0-5 0 0,0 24 1 15,0-7-1-15,3-7 0 0,-3 18 0 0,0-28 0 0,0 5-1 16,2 27 1-16,2-11 0 0,-4-1 1 0,0-20-1 0,8 25 0 16,-8-4 0-16,3 3 0 0,0 0-1 0,-3-24 1 0,0 21 0 15,4 2 0-15,-4 1 0 0,3-4 0 0,-3-20 0 0,0 22 0 16,4-4 0-16,-2 5 0 0,-2-2 0 0,0-21 0 0,0 17 0 15,0 3 0-15,0 2 0 0,0-3 0 0,0-19 0 0,0 21 0 16,0-3 0-16,0 3-1 0,0-4 0 0,0-17 1 0,0 24-1 16,0-2 0-16,-6-3 1 0,6 4 0 0,0-23 0 0,0 19 1 15,0-2-1-15,0 3-1 0,0-15 1 0,0-5 0 0,0 27 0 16,0-7 0-16,0-4 0 0,4 2 0 16,-4-18 0-16,0 7 0 0,0 21 0 15,0-23 0-15,0 20 0 0,0-25 0 0,0 17 0 16,0-9 0-16,0 16 0 0,0-21 0 0,0-3 0 0,-4 7 0 15,4 14 0-15,0-18 0 0,0 5-1 0,0-8 1 0,0 18 0 16,0-12 0-16,0 0 0 0,0 14 1 0,0-20-1 0,0 5 0 16,0 12 0-16,0-17 0 0,0 7 0 0,0-7 0 0,0 6 0 15,4 12 0-15,1-13 0 0,-1 0 0 0,-4-5 0 0,5 9 0 16,-2 8 0-16,3-14 0 0,1 6 0 0,-7-9 0 0,2 4 0 16,7 16 0-16,-9-20-1 0,6 7 1 0,-6-7 0 0,3 18 0 15,1-18 0-15,-4 16 0 0,3-16 1 0,-3 0-1 0,4 8-1 16,-4 11 1-16,0-17 0 0,2 6 0 0,-2-8 0 0,3 19 1 15,-3-19-2-15,9 5 2 0,-4 2-1 0,-5-7 0 0,8 5 0 16,-3 4 1-16,0-6-1 0,15 1 0 0,-20-4 0 0,6 5 1 16,6-5-1-16,4 3 0 0,-5 2 0 0,-11-5 0 15,19 5 0-15,-19-5 0 0,6 0 0 0,16 4 0 0,-17-4 1 0,-5 0-1 0,22 6 0 16,-16-6 0-16,14 0 0 16,-12 0-1-16,-8 0 1 0,17 0 1 0,-17 0-1 0,10 0 0 0,13 0 0 0,-12 0 0 15,12-3 0-15,-23 3 0 0,21-7 0 16,1 2 0-16,3 0 0 0,-25 5 0 0,23-11-1 0,-23 11 1 0,32-7 0 15,-6-4 0-15,4 4-1 0,-30 7 1 0,31-5 0 0,-31 5 0 0,30-9 0 16,5 4 0-16,2 2 0 0,-37 3 0 0,36-8 0 0,-36 8 0 0,39-3 0 16,-3-1 0-16,-1-4-1 0,-35 8 1 0,30-3 1 0,-30 3-1 0,31-5 0 15,-1 2 0-15,1-2 0 0,3-2 0 0,-34 7 0 0,27-6 0 16,3 3 0-16,1-5 0 0,-1 5 0 0,-30 3 0 0,27-6 0 16,7 2 0-16,-3 1 0 0,-5 2 0 0,-26 1 0 0,31-1 0 15,3-5 0-15,-6 6 0 0,9-5 0 0,-37 5 0 0,36-2 0 16,-2 2 0-16,4 0-1 0,-38 0 1 0,41 0 1 0,-41 0-1 0,36 0 2 15,9 0-1-15,-1 0 0 0,-44 0-1 0,47 2 0 0,-47-2 0 0,44 0 0 16,1 0 0-16,2 5 0 0,-47-5 0 0,47 6-1 0,-47-6 1 0,47 2 0 16,5 4 0-16,-4-1 1 0,-1-2-1 0,-47-3 0 0,47 5 0 15,-6 2-1-15,7 0 1 0,-5 0 0 0,-43-7 0 16,40 3 0-16,1 2 0 0,0 0 0 16,-1-2-1-16,-40-3 1 0,39 8 0 0,1-4 0 15,-1-1 0-15,6-3 0 0,-45 0 0 0,41 6 0 16,4-6 0-16,-2 5 0 0,-3-5-1 0,-40 0 1 0,44 0-1 15,-2 0 1-15,-2 0-1 0,0 0 1 0,-40 0 0 0,42 0 6 16,-1 0 0-16,-2 2 0 0,5-2 0 0,-44 0-6 0,44 0-1 16,-2 0 1-16,2 0-1 0,0 0 1 0,-44 0 0 0,42 0 0 15,7 0-1-15,-9 0 1 0,4 0-1 0,-44 0 1 0,42 0 0 16,-2-2-1-16,3 2 0 0,-2-5 1 0,-41 5 0 0,45-6-1 16,-1 4 1-16,-4 0-1 0,-2-4 1 0,-38 6 0 0,33-8-1 15,-2 3 1-15,3 0 0 0,-7 2 0 0,-27 3 0 0,27-4 0 16,-2 1-1-16,-3-1-1 0,17 1 2 0,-39 3 0 0,36-7-2 15,2 7 1-15,-2-3-1 0,-6 0-1 0,-30 3 3 0,29-6-2 16,-6 2-1-16,4-1 1 0,1-1 2 0,-28 6 0 0,27-7-1 16,-1 0 0-16,-3 1 1 0,2-2 0 0,-25 8 0 0,23-1-1 15,-6-4 10-15,0 0-3 0,5 2 2 0,-22 3-8 16,18-4 9-16,0-2-9 0,2 3 2 0,-2-2-2 16,-18 5 0-16,17-8-1 0,-15 4 1 15,9 1 0-15,7-2 0 0,-18 5 0 0,5-3 0 16,12-1 0-16,-9 2 0 0,11-1 0 0,-19 3 0 0,8-4 0 15,12 0 0-15,-15 1 0 0,14-3 0 0,-19 6 0 0,6-4 0 16,0-1 0-16,3 0 0 0,0 2 0 0,-9 3 0 0,18-5 0 16,-13 0 0-16,12-1 0 0,-9-2 0 0,-8 8 0 0,19-5 0 15,-13-4 1-15,13-8-1 0,-13 9 0 0,-6 8 0 0,20-7 0 16,-12-17-1-16,9 16 1 0,-11-19 0 0,-6 27 0 0,16-18 1 16,-8-4-1-16,11 1 0 0,-7 0 1 0,-12 21-1 0,15-26 0 15,-3 0 0-15,10 2 1 0,-5-5-1 0,-17 29 0 0,8-26 0 16,19-2 2-16,-21-6-1 0,19 5 2 0,-25 29-3 0,5-33 4 15,16 1-2-15,-13 3 0 0,8-6-1 0,-16 35-1 0,6-33 1 16,2-3-1-16,2 0 1 0,0 2-1 0,-10 34 0 0,11-37 1 16,-11 1-1-16,0-6 0 0,0 7 0 0,0 35 0 0,0-36 0 15,0-3 0-15,0 3 0 0,0 2 0 0,0 34 0 0,0-34 0 16,0-1 1 0,0 8 0-16,0-5 0 0,0 32-1 0,0-29 0 0,0-1 2 15,0 4-1-15,0 0 0 0,0 26-1 0,0-23 2 16,0-2-1-16,0 2 0 0,0-4-1 0,0 27 0 0,0-26 1 15,0 2-1-15,0-2 1 0,0-2-1 0,0 28 0 0,0-25 1 16,0 2 0-16,0-1-1 0,0 0 1 0,0 24-1 0,0-26 0 16,0 2 0-16,0 1 0 0,0 1 1 0,0 22-1 0,0-23 0 15,0 3 1-15,0-7-1 0,0 5 0 0,0 22 0 0,0-26 0 16,0 6 0-16,0-2 1 0,0-5 0 0,0 27-1 0,0-26 1 16,0 2 0-16,0-2 0 0,0-2 0 0,0 28-1 0,0-26 0 15,0-3 1-15,0 1-3 0,0 2 2 0,0 26 0 0,0-29 0 16,0 3 1-16,0-3 2 0,0 0-3 0,0 29 0 0,0-26 1 15,0-1-1-15,0 0 1 0,0-1-1 0,0 28 0 0,0-25 0 16,0 2 0-16,0-4 0 0,0 6 1 0,0 21-1 16,0-25 0-16,0 0 0 0,0 0 0 0,0 0 0 0,0 25 0 0,0-25 0 15,0-1 0-15,0-6 0 0,0 3 0 0,0 29 0 16,0-30 0-16,0-3 0 0,0 1 0 16,0-2 0-16,0 34 0 0,0-30 0 0,0 2 0 15,0 1 0-15,0-1 0 0,0 28 0 0,0-25 0 16,0 4 0-16,0-2 0 0,0 7 0 0,0 16 0 0,0-19 0 15,0-1 0-15,0 1 0 0,0 3 0 0,0 16 0 0,0-8 0 16,0-18 0-16,0 8 0 0,0 1 0 0,0 17 0 0,0-17 0 16,0 8 0-16,0-17 0 0,0 10 0 0,0 16 0 0,0-11 0 15,0-10 0-15,0 3 0 0,0 1 0 0,0 17 0 0,0-10 0 16,0-13 0-16,0 5 0 0,0 11 0 0,0 7 0 0,0-22 0 16,0 3 0-16,0 11 0 0,0-11 0 0,0 19 0 0,0-10 0 15,0-11 0-15,0 16 0 0,0-12 0 0,0 17 0 0,0-9 0 16,0-7 0-16,0 8 0 0,0-8 0 0,0 16 0 0,0-5 0 15,0-14 0-15,0 14 0 0,0-3 0 0,0 8 0 0,-25-18 0 16,-2 13 0-16,-3-2 0 0,4 0 0 0,26 7 0 0,-31-10 0 16,1 2 0-16,-1 1 0 0,4-4 0 0,27 11 0 0,-34-8 0 15,9 1 0-15,-5-1 0 0,-1-4 0 16,31 12 0-16,-27-7 0 0,-3-9 0 0,3 10 0 16,-3 1 0-16,30 5 0 0,-27-8 0 15,-29-8 0-15,13 11 0 0,2-3 0 0,41 8 0 0,-34-6-12 16,3-1 3-16,5 2 0 0,-5-3 2 0,31 8 7 0,-26-5 3 15,-4 3-2-15,-1-3 1 0,4 3-2 0,27 2 0 0,-34-5 0 16,-2-2-1-16,7 6 1 0,-3-1 0 0,32 2 0 0,-25-3 0 16,-14 1 0-16,0-1-1 0,1 1 1 0,38 2 0 0,-36-2-1 15,9 1 2-15,-4-2-1 0,1 1 0 0,30 2 0 0,-34-3-1 16,2 3 1-16,-6 0-1 0,8 0 1 0,30 0 0 0,-41 0 0 16,5 0-1-16,-2 0 0 0,-2 0 2 0,40 0-1 0,-38 0-1 15,4 0 2-15,-2 0-1 0,6-3-1 0,30 3 1 0,-35 0-1 16,0 0 1-16,-4 0-2 0,-1 6 2 0,40-6 0 0,-45 0-1 15,4 5 1-15,1-2 0 0,1-3-1 0,39 0 1 0,-39 5-1 16,-1 0-6-16,-5-5 0 0,4 3 0 0,41-3 7 0,-45 5-7 16,1 0 6-16,-3-1 1 0,3 1-1 0,44-5 1 15,-39 7-1-15,-6 1 1 0,2-3-1 0,3 2 1 0,40-7 0 16,-39 17 0-16,5-13 0 0,0 4 0 0,3-3 0 16,31-5 0-16,-34 20 0 15,2-20 0-15,-2 5-1 0,-5 13 2 0,39-18-1 0,-33 0 0 16,-4 6 0-16,0 13 0 0,-1-19 0 0,38 0 0 0,-38 7-2 15,2-2 2-15,1 13-2 0,1-18 2 0,34 0 0 0,-36 20 0 16,1-17 1-16,9 4-1 0,-13 11-1 0,39-18 1 0,-30 2 0 16,-1 4 1-16,1-1-1 0,8 3-1 0,22-8 1 0,-27 5 0 15,-2-1 0-15,2 0 0 0,1 2-1 0,26-6 1 0,-27 3 1 16,-7 1-1-16,7 2-2 0,-4-1 1 0,31-5 1 0,-27 8-2 16,-3-3 0-16,1 3 2 0,-1 9 1 0,30-17-1 0,-27 5 0 15,-4 16 0-15,5-18 0 0,0 16 0 0,26-19 0 0,-31 3 0 16,6 4 0-16,6 10 1 0,-6-11-1 0,25-6 0 0,-19 7 1 15,2 9 0-15,9-11-1 0,-9 2 0 0,17-7 0 0,-6 7 0 16,-10 11 0-16,7-14 0 0,-7 0 0 0,16-4 0 0,-2 8 0 16,-6-3 0-16,1 4 0 0,1-6 0 0,6-3 0 0,-8 10 1 15,6-6-2-15,-19 4 1 0,14 10 0 0,7-18 0 16,-20 0 0-16,13 6 0 16,-16 1 0-16,15 13 0 0,8-20 0 0,-26 7 0 0,19 15 0 15,-17-15 0-15,17 14 1 0,7-21-1 0,-20 5 0 16,13 17 0-16,-13-15 0 0,13 15 0 0,7-22 0 0,-21 5 1 15,15 15-2-15,-15-17 1 0,17 15 1 0,4-18-1 0,-18 7 0 16,13 11 0-16,-15-10 0 0,14 10 0 0,6-18 0 0,-21 5 0 16,15 20 0-16,-18-18 0 0,17 11 0 0,7-18 0 0,-17 8 0 15,11 9 1-15,-16-12-2 0,16 2 1 0,6-7 0 0,-21 18 1 16,15-12-2-16,-10-1 1 0,7 16 0 0,9-21 0 0,-19 0 0 16,16 8 0-16,-14 8 0 0,14-11 0 0,3-5 0 0,-7 6 0 15,-14 13 0-15,17-14 0 0,-1 0 1 0,5-5-1 0,-21 7 0 16,18 11 0-16,-16-12 0 0,14 12 0 0,5-18 0 0,-8 4 0 15,-12 17 0-15,14-16 0 0,-18 0 0 0,24-5 0 0,-7 18-1 16,-10-18 2-16,13 6-1 0,-2 1 0 0,6-7 0 0,-7 16 0 16,-13-16 0-16,17 8 0 0,-5 10 0 0,8-18 0 0,-20 4 0 15,17 4 0-15,-4 9 0 0,1-11 0 0,6-6 0 16,-17 18 0-16,13-15 0 0,-3 4 0 16,1 12 0-16,6-19 0 0,-17 7 0 0,17-1 0 15,-4 2 0-15,-2 7 0 0,6-15 0 0,-3 5 0 16,-6 2 0-16,4 12 0 0,-3-18 0 0,8-1 0 0,-5 8 0 15,-4 8 0-15,9-16 0 0,0 5 0 0,0-5 0 0,-3 20 0 16,3-15 0-16,-3 11 0 0,-3-9 0 0,6-7 0 0,-4 20 0 16,4-13 0-16,-3 16-1 0,-3-17 1 0,6-6 0 0,-9 24 0 15,4-19 0-15,-3 21 1 0,5-8-1 0,3-18 0 0,-6 19 0 16,1-2-1-16,0 3 0 0,-2 1 0 0,7-21 1 0,-4 23-1 16,-2-4 1-16,3 2 0 0,-1-6 0 0,4-15 0 0,0 18 0 15,-5-11 0-15,5 13 0 0,0-14 1 0,0-6-1 0,-5 5 0 16,5 16-1-16,-4-21 1 0,4 5 0 0,0-5 0 0,0 7 0 0,0-7 0 0,0 7 0 15,0 0 0-15,0-1 0 0,0-6 0 0,0 5 0 0,0-5 0 0,0 7 0 16,0 10 0-16,0-17 0 0,0 0 0 0,0 7 0 16,0 0 1-16,0 10-1 0,0-11 1 0,0-6-1 15,0 4 1-15,0-4-1 0,0 19 0 0,0-14 0 0,0 2-1 16,0-7 1-16,0 17 1 0,0-17-1 0,0 5-1 0,0 2 2 0,0-1-1 16,0-6 0-16,0 8 0 0,0-8 0 0,-4 6 0 15,4 0 0-15,0 11 1 0,0-17-1 0,-5 0 0 0,5 0 0 0,0 6 0 16,-5-1 0-16,5-5 0 0,0 0 0 0,0 3 0 0,0-3 0 0,0 4 0 15,0-4 0-15,0 6 0 0,0-6 0 0,0 0 0 0,0 0 0 0,0 0 1 16,0 0-1-16,0 0 0 0,0 0-1 0,0 0 2 16,0 0-1-16,0 0-1 0,5 0 1 0,-5 0 0 0,0 0-2 15,0-4 0-15,3 2-3 0,-3 2 5 0,2-1-6 0,-2 1 6 0,0 0-9 16,0-3-2-16,4 0-2 0,-4 3 13 0,7 0-18 0,-7 0 18 0,2-5-25 16,3 5-8-16,5 5-10 0,-10-5 43 0</inkml:trace>
  <inkml:trace contextRef="#ctx0" brushRef="#br2" timeOffset="1.22624E6">27261 6341 31 0,'0'0'0'0,"-8"0"26"0,8 0-26 0,-5 0 17 47,-20 0-9-47,19 4-3 0,-19 19-1 0,9-7-1 0,-4 4 0 0,0-16 1 0,1 16-1 0,19-20-3 0,-22 5 3 0,-3 1 0 0,2 1 0 0,-4-1 0 0,27-6-3 0,-20 5 2 15,-3-2 1-15,-6-3-1 0,6 0 2 0,23 0-4 0,-27-1 3 16,0-1 1-16,-1-6-2 0,2 4 1 0,26 4-3 0,-31-9 3 16,1-7-1-16,-5 7-1 0,2 3 0 15,33 6-1-15,-37-21 1 0,2 16 0 0,-5-17 0 0,0 15 0 0,40 7-1 16,-42-7 1-16,-5 0 0 0,-3-1 0 16,50 8-1-16,-51-4 0 0,-3 4 0 0,-2 0 1 15,0 0-1-15,-1 6 1 0,57-6-1 0,-58 6 0 0,3 15 1 16,5-12 0-16,-2 9-1 0,52-18 0 0,-51 7 0 15,1 10 0-15,7-9 1 0,0 12-1 0,43-20 0 0,-42 9 0 16,5 12 0-16,3-13 0 0,-1 9 0 16,35-17 0-16,-26 9 0 0,1 8 0 0,-1-9 0 0,7 12 0 0,19-20 0 0,-18 7 0 15,-3 19 0-15,14-4 0 0,-21 3 1 0,28-25-1 0,-5 24-1 16,-16 3 1-16,14-1 0 0,1 0 0 0,6-26 0 0,-18 26 0 16,18 2 0-16,-4-3-1 0,-1 2 2 0,5-27-1 0,-8 27-1 15,2-1 1-15,6 5 0 0,0-1 0 0,0-30 0 0,0 29 0 16,-4 10 0-16,1-3 0 0,3-36 0 0,-7 42 0 15,4 1 0-15,0 7 0 0,-6-1-1 16,-6 4 1-16,15-53 0 0,-7 53 0 0,-20 3 2 0,20-1-1 0,-16 3 0 0,23-58-1 0,-21 59 2 16,0 2-2-16,-3-2 0 0,2 4 0 0,22-63 0 0,-21 58-1 15,-1 3 1-15,4-1 0 0,-6 4 0 16,24-64 0-16,-24 70 0 0,-1 4 0 0,3-3 0 0,-5-2 0 16,27-69 0-16,-21 67 0 0,-6 3 0 15,2 0 0-15,3 3 0 0,22-73 0 0,-25 68 0 0,2-6 0 16,6 2 0-16,-1-1-1 0,18-63 1 0,-17 61-1 15,-2-1 0-15,12-4-1 0,-24-1 3 0,31-55-1 0,-6 53-1 16,-14-3 1-16,16-3 1 0,-3-4-1 0,7-43 0 0,-3 44 0 16,-1-6 0-16,-2 3 1 0,6-7-1 0,0-34 0 0,0 37 0 15,0 1 0-15,0-6 0 0,0 1 0 0,0-33 0 0,2 32-1 16,2-4 1-16,0-1 0 0,-1 0 0 0,-3-27 0 0,0 23 0 16,2 3 0-16,3-4 0 0,-5 1 0 0,0-23 0 0,0 24 0 15,0-6 0-15,0 4 1 0,0-4-1 0,0-18 0 0,0 20 0 16,-7 2 1-16,7-15-1 0,0 20 0 0,0-27 0 0,0 5 0 15,0 17 0-15,2-18 0 0,7 16 0 0,-9-20 0 0,6 0 0 16,14 7 0-16,-12-5 1 0,19-2-1 0,-27 0 0 0,20 6 0 16,3-6 1-16,1 0-1 0,0 0 1 0,-24 0-1 15,27-1 1 17,3-6-1-32,5 0 0 0,-1 1 1 0,-34 6-1 0,40-7 0 0,-3-2 0 0,0 1 1 0,8 1-1 15,-45 7 0-15,39-9 1 0,9 4 0 0,0 3 0 0,-5 1-1 0,-43 1 0 0,48-5 0 16,-7 5 1-16,3-2-1 0,1 2 0 0,-45 0 0 0,37-1 0 15,10-1 1-15,-3 2 0 0,-1-2-1 0,-43 2 0 0,52-2 1 16,-4-2-1-16,-1-2 0 0,1 4 0 0,-48 2 0 0,46-2 1 16,6-1 0-16,-1 3-4 0,6-3 3 0,-57 3 0 0,53-2 0 15,8-7 0-15,4 4 2 0,4-3-1 0,-69 8-1 0,67-5 1 16,10-2-1-16,2 1 1 0,9-5-1 0,-88 11 0 0,87-17 1 16,-1 13 0-16,-2-5-1 0,1-8 0 0,-85 17 0 0,77-5-1 15,5-3 1-15,0-3 0 0,-2 4 0 0,-80 7 0 0,78-6 1 16,8 3-2-16,-6-1 1 0,3 3 0 0,-83 1 0 0,77 0 0 15,4 0 0-15,-6 0 1 0,0 5-1 0,-75-5 0 0,77 5 0 16,-2 5 0-16,2 7 0 0,1-13 0 0,-78-4 0 0,74 8 0 16,-4 11 0-16,0-12 0 0,1 8 0 0,-71-15 0 0,78 5 0 15,-1 3 0-15,3 8 0 0,1-16 0 0,-81 0 0 16,83 7 0-16,3 0 1 0,2 1 0 0,-4-4 0 16,-84-4-1-16,88 8 1 0,-2-3-1 15,1 4 0-15,-3-4 0 0,-84-5 0 0,86 8 0 0,-2-3 0 16,-5 3 1-16,-5-2-1 0,-74-6 0 0,71 17 0 15,5-11 0-15,-2 0-1 0,6 14 1 0,-80-20 0 0,78 6 0 16,8 2 0-16,-2-3 1 0,4 2 0 0,-88-7-1 0,86 3 1 16,5 2 0-16,1-5 0 0,1 6-1 0,-93-6 0 0,99 0 0 15,-7 0 0-15,-1 0 0 0,-7 0-1 0,-84 0 1 0,83 0 0 16,0 3 0-16,3-3 0 0,-8 4 0 0,-78-4 0 0,74 5 0 16,-3-2 5-16,-3 2 1 0,0 14 1 0,-68-19-7 0,57 6 6 15,8 14-6-15,-8-2 0 0,4-11 0 0,-61-7 0 0,61 25 0 16,-4-16 0-16,-1 16 0 0,0-19-1 0,-56-6 1 0,57 24 0 15,-1-20-1-15,5 5 1 0,-4 7-1 0,-57-16 1 0,58 5-1 16,-7 3 0-16,-4 13 1 0,-2-18 0 0,-45-3 0 0,43 5 0 16,7 2 0-16,-3-1-1 0,5 0 1 0,-52-6 0 0,48 5 0 15,-12-3-1-15,6 5 2 0,-6 0-2 0,-36-7 1 16,42 7 0-16,-9-7-3 0,5 3 12 0,-5-3-6 16,-33 0-3-16,33 3 6 0,1-3 4 15,2 0-12-15,-27 0 10 0,-9 0-8 0,27 0 3 16,-7 0 1-16,4 0-2 0,0 0-2 0,-24 0 0 0,27 0 1 15,0-3-1-15,3 1 0 0,1 1 1 0,-31 1-1 0,28-7 0 16,-1 3 1-16,-5 1-1 0,5-4 0 0,-27 7 0 0,25-2 1 16,-4-3 0-16,-6-2-1 0,6 1 0 0,-21 6 0 0,16-8 0 15,-5 2 0-15,10-1 1 0,-11 0-1 0,-10 7 0 0,20-20 1 16,-12 15-1-16,15-16 1 0,-16 13 0 0,-7 8-1 0,19-21 2 16,-10 1-1-16,13 2-1 0,-11 0 0 0,-11 18 0 0,14-24 0 15,-14 3 0-15,0-2 0 0,0-2 0 0,0 25 0 0,0-23 0 16,0-5 0-16,0 0 0 0,0 2 0 0,0 26 0 0,0-26 0 15,0-1 0-15,0-1 0 0,0-1 0 0,0 29 0 0,0-28 0 16,0-1 0-16,0-5 0 0,0 1 0 0,0 33 0 0,0-37 0 16,0 4 0-16,0-5 0 0,0 0 0 0,0 38 0 15,0-41 0-15,0-1 0 0,0 0 0 0,0-5 0 0,0 47 0 0,0-42 0 16,0-1 0-16,0-2 0 0,0 6 0 16,0 39 0-16,0-45 0 0,0 11 0 0,0-8 0 15,0 2 0-15,0 40 0 0,0-36 0 16,0-4 0-16,0 3 0 0,0-3 0 0,0 40 0 0,0-37 0 15,0 0 0-15,0-2 0 0,0 1 0 0,0 38 0 0,0-41 0 16,0 0 0-16,0 0 0 0,0 2 0 0,0 39 0 0,0-42 0 16,0 0 0-16,0 0 0 0,0 2 0 0,0 40 0 0,0-40 0 15,0 4 0-15,0-4 0 0,0 5 0 0,0 35 0 0,0-37 0 16,0 3 0-16,0 0 0 0,0-2 0 0,0 36 0 0,0-38 0 16,0 1 0-16,0 1 0 0,0-4-1 0,0 40 1 0,0-42 0 15,0 2 0-15,0-1 1 0,0 19-1 0,0 22 0 0,0-23 0 16,0-1 0-16,0-2 0 0,0-1 0 0,0 27 0 0,0-28 0 15,0-2 0-15,0-4 0 0,0 5 0 0,0 29 0 0,0-34 0 16,0 2 0-16,0-1 0 0,0 3 0 0,0 30 0 0,0-36 0 16,0 4 0-16,0-1 0 0,0 4 0 0,0 29 0 0,0-29 0 15,0 2 0-15,0 0 0 16,0 6 0-16,0 21 0 0,0-21 0 0,0 1 0 0,0 0 0 16,0 4 0-16,0 16 0 0,0-18 0 0,0-1 0 15,0 3 0-15,0-1 0 0,0 17 0 0,0-20 0 16,0 2 0-16,0 0 0 0,0-4 0 0,0 22 0 0,0-22 0 15,0 3 0-15,0-4 0 0,0 3 0 0,0 20 0 0,0-23 0 16,0-1 0-16,0 3 0 0,0-1 0 0,0 22 0 0,0-20 0 0,0 20 0 0,0-21 0 16,0-1 0-16,0 2 0 0,0 20 0 0,0-21 0 0,0 21 0 0,0-17 0 15,0 0 0-15,0 1 0 0,0 16 0 0,0-18 0 0,0 18 0 0,0-19 0 16,0 3 0-16,0 5 0 0,0 11 0 0,0-24 0 16,0-7 0-16,0 3 0 0,0 1 0 0,0 27 0 0,0-23 0 0,0 23 0 0,0-22 0 15,0 3 0-15,0 11 0 0,0 8 0 0,0-17 0 0,0 17 0 0,0-7 0 16,0 0 0-16,0 2 0 0,0 5 0 0,0-10 0 0,0 10 0 0,0-9 0 15,0 5 0-15,0-5 0 0,0 9 0 0,0-4 0 0,0 4 0 0,0-8 0 16,0 1 0-16,0-1 0 0,0 2 0 0,0 6 0 0,0-9 0 16,0 1 0-16,0-11 0 0,0 19 0 0,0-7 0 0,0 7 0 15,0-21 0 1,-11 10 0-16,-20-12 0 0,1 4 0 0,30 19 0 0,-31-16 0 0,-2 6 0 16,0-14 0-16,-10 16 0 0,43 8 0 0,-36-24 0 0,-4 20 0 15,-5-16 0-15,1 15 0 0,44 5 0 0,-58-8 0 16,-37-13 0-16,7 14 0 0,13 0-7 0,75 7 7 0,-50-10-7 15,-5 5 1-15,4 0 11 0,2-1-5 0,49 6 0 0,-52-7 1 16,-15-1-1-16,7 0 1 0,60 8-1 0,-65-5-1 0,65 5 1 0,-66-11-1 16,14 1 0-16,-9 4 0 0,-5-2 1 0,66 8 0 0,-70-1 1 15,-2-2-1-15,-3 1 1 0,5-4-2 0,70 6 1 0,-74-3 1 16,-5 0-1-16,0-1-1 0,-2 1-3 0,81 3 4 0,-71 0-12 16,-4-2 2-16,6 2 2 0,3-1 3 0,66 1 5 0,-65-4 4 15,1 4-1-15,1-9-1 0,5 3 0 0,58 6-2 0,-59-18 1 16,10 13 0-16,-2-3-1 0,-4 0 1 0,55 8-1 0,-51-7 0 15,-5-10 1-15,-2 15-1 0,-1-7-1 0,59 9 1 0,-63-7 0 16,4-1 0-16,6 0-1 0,-5 1 0 0,58 7 1 0,-55-9-2 16,2 4 1-16,-4-3 1 0,1 3-2 0,56 5 2 0,-53-2-3 15,-5-3-2-15,3-1 2 0,5 3 2 0,50 3 1 0,-51-7 0 16,3 2 3 0,2 4-1-16,-3-6-1 0,49 7-1 0,-44-4 3 0,0 2-2 15,-3-4 0-15,3 6 0 0,44 0-1 0,-44-2 0 16,1 2 0-16,-5 0 0 0,4-3 0 0,44 3 0 0,-52 0 0 15,4 0 0-15,2 0 1 0,-1 0 0 0,47 0-1 0,-52 0 0 16,-4 0 0-16,5 0 0 0,-4 0-2 0,55 0 2 0,-55-2-1 16,2-4-1-16,-2 3 2 0,1-1-1 0,54 4 1 0,-52-1-1 15,0-1-3-15,-6 2 2 0,7 0 0 0,51 0 2 0,-52-6 0 16,6 6 3-16,-8 0-2 0,2-2 1 0,52 2-2 0,-46-3 2 16,1 3-1-16,-2-2 1 0,-1-4-1 0,48 6-1 0,-55 0-1 15,6 0 1-15,1-1 0 0,1 1 0 0,47 0 0 0,-52 0 0 16,4 0-1-16,-1 0 2 0,-2 0-1 0,51 0 0 0,-55 0 0 15,0 0 1-15,8 0-1 0,-3 1 1 0,50-1-1 0,-44 0-2 16,2 0 0-16,-2 0 1 0,5 0 0 0,39 0 1 0,-45 0 0 16,7 0-1-16,-1 0-1 0,0 0 0 0,39 0 2 0,-36 8-2 15,-2-8 1-15,5 3 1 0,-1-3 1 0,34 0-1 0,-30 0 1 16,-4 0 2-16,2 2-1 0,-2 6-1 16,34-8-1-16,-27 0 2 0,-3 0-2 15,-1 0 1-15,5 3 0 0,26-3-1 0,-25 4 0 16,-1-4 0-16,-4 6 0 0,2-6 0 0,28 0 0 0,-24 0-1 15,1 3 1-15,5-3 0 0,-2 5-1 0,20-5 1 0,-16 5 0 16,9-2 0-16,-20 3 1 0,19 2-1 0,8-8 0 0,-19 5 0 16,16 3 0-16,-15-2 0 0,14 14 0 0,4-20 0 0,-5 0 0 15,-3 5 0-15,2 4 0 0,-1-4 0 0,7-5 0 0,-7 5 0 16,4 0 0-16,0 3-1 0,3-2 1 0,0-6 0 0,-4 7 0 16,4-2 0-16,-7 3 0 0,7-2 0 0,0-6 0 0,-3 7 0 15,-1 1 0-15,-2-3 0 0,-1 1 0 0,7-6 0 0,-8 3 1 16,2 3-2-16,-10-2 1 0,12 1 0 0,4-5 0 0,-5 8 0 15,0-3 0-15,-3 2 0 0,3-2 0 0,5-5 0 0,-8 7 0 16,2-2 0-16,2-5 0 0,-3 5 1 0,7-5-1 0,-6 9 0 16,3-5 0-16,-6 4 0 0,7-3-1 0,2-5 1 0,-3 8 1 15,-5-1 0-15,3 10 0 0,-13-11 0 16,18-6-1-16,-7 7 0 0,-13 14 1 0,14-14-1 16,-18 21 0-16,24-28 0 0,-17 15 0 0,0-7 0 15,-5 13 0-15,6-13 0 0,16-8 0 0,-20 19 0 16,4 0 0-16,-5-12 0 0,3 12 0 0,18-19 0 0,-19 7 0 15,-5 11 0-15,3-11 0 0,2 10 0 0,19-17 0 0,-21 0 0 16,3 8 0-16,-1-5 0 0,12 1 0 0,7-4 0 0,-23 0 0 16,2 6 0-16,13-6-1 0,-19 0 0 0,27 0 1 0,-5 0-2 15,-23 0 0-15,11-4 1 0,-3 2 0 0,20 2 1 0,-21-1 0 16,15-4 0-16,-19-1 0 0,20 3-2 0,5 3 2 0,-21 0-2 16,14 0 1-16,-17 0 0 0,18 0 2 0,6 0-1 0,-21 0 0 15,14 0 0-15,-11 0 1 0,13 0 0 0,5 0-1 0,-17 0 2 16,9 0 0-16,-14 0-1 0,13 0 0 0,9 0-1 0,-18 0 0 15,9 3 0-15,-13-3 0 0,15 6 0 0,7-6 0 0,-20 5 0 16,17-2-1-16,-18 2 3 0,17 0-2 0,4-5 0 0,-6 2 1 16,-2-2 0-16,2 0-1 0,3 0 1 0,3 0-1 0,-3 0 0 15,-4 0 0-15,4 0-1 0,-2-2 1 0,5 2 0 0,-6-6 1 16,3-1-1-16,-1 1 0 16,-3-2-1-16,7 8 1 0,-2-5 0 0,-2-4 1 15,-4 6-1-15,8 0 0 0,0 3 0 0,-3-4 0 16,0 2 0-16,0-3 0 0,3 3-1 0,0 2 1 0,-8-3 0 15,8 3 0-15,-2 0 0 0,2 0 0 0,0 0-1 16,0 7 1-16,0-2 0 0,0 15 0 0,0-20 0 0,0 4 1 16,0 20 0-16,0-4-1 0,0 2 1 0,0-22-1 0,2 24 0 15,-2 6 0-15,5-4 0 0,-2 3 0 0,-3-29 0 0,0 31 0 16,3-2 0-16,-3 0 0 0,3 0 0 0,-3-29 0 0,3 31 0 16,1-1 0-16,0 4-1 0,-4-5 1 0,0-29 0 0,4 26 0 15,-2 6 0-15,-2-11 0 0,4 6 0 0,-4-27 0 0,3 23 0 16,-3-4 0-16,0 2 1 0,0-3-2 0,0-18 1 0,4 16 0 15,-4 5 1-15,0-16-2 0,0 18 1 0,0-23 0 0,0 3 0 16,0 14 1-16,0-17-2 0,0 7 1 0,0-7 0 0,0 6 0 16,0-4 0-16,0-2 1 0,3 0-2 0,-3 0 1 0,0 0 0 15,2 0-3-15,2 0 0 0,-4 0-2 0,0 0 5 0,0-1-6 16,0 0-1-16,0-5-1 0,0 0 0 16,0 6 8-16,0-2-9 0,0-4 0 15,0-1 0-15,0 4 0 0,0 3 9 0,0-2-9 16,0 1 1-16,0 1 0 0,0 0 1 0,0 0 7 0,0 0-7 15,0 3 0-15,5 0-2 0,0 5-1 0,-5-8 10 0,8 6-13 16,9 15 0-16,-11-19 0 0,10 3 3 0,-16-5 10 0,9 8-7 0,27 24-2 0,-36-32 9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5:14:15.285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3113 3323 70 0,'0'0'0'0,"0"-9"32"0,0 9-32 0,0-20 15 16,0 14-5-16,0-11-2 0,-7 17-2 0,7 0-6 0,-4 0 5 16,4 0 0-16,0 0 1 0,8 4-1 0,-8-4-5 0,6 5 4 15,15-1-1-15,-15-4 0 0,14 4-1 0,-20-4-2 0,24 0 1 16,-3 0 1-16,6 0-1 0,3 0-3 0,-30 0 2 0,34 0-1 15,1 0 1-15,1 0 2 0,2 0 2 0,-38 0-4 0,36 0 4 16,2 0-3-16,6-2-1 0,0 0-1 0,-44 2 1 0,47-3 0 16,1 0 1-16,0 0-1 0,-5 1 1 0,-43 2-1 0,48-6 0 15,0-1-1-15,-4 5 1 0,0-3 1 16,-44 5-1-16,40-7-1 0,-7 7 1 0,-2-5-1 0,4 2 1 0,-35 3 0 16,26-6 1-16,-2 3-1 0,1 0 0 0,-9 3 0 15,-16 0 0-15,10-1-1 0,11 1 0 0,-15-5-2 0,5 4-1 16,-11 1 4-16,6 0-5 0,1 0-3 0,0 0-2 15,-7 6-5-15,0-6 15 0,3 4-21 0,1 13-7 16,-4-17-8-16,-25 0 6 0,25 0 30 0,-2 7-24 0,2-7 24 0</inkml:trace>
  <inkml:trace contextRef="#ctx0" brushRef="#br0" timeOffset="282.59">3686 3347 38 0,'0'0'0'0,"-8"5"24"0,5 20-5 0,3-25-19 0,-6 19 12 16,2 5-2-16,4 1-2 0,0 1 0 0,0-26-8 0,0 24 7 16,0 4-1-16,7 2-1 0,-1-2-2 0,-6-28-3 0,11 37 5 15,5-8-2-15,-13 1-1 0,5 3 1 16,-8-33-3-16,10 32 1 0,-4 0 0 0,1 2 0 15,1-3-1-15,-8-31 0 0,3 32 1 16,0-4-1-16,0-3 0 0,-3-7-1 0,0-18 1 0,5 20-3 16,-5-12-3-16,0 14-5 0,0-16-6 0,0-6 17 0,0 18-25 15,-5-13-7-15,-15-1 4 0,16-4-4 0,4 0 32 0,0 0 0 0</inkml:trace>
  <inkml:trace contextRef="#ctx0" brushRef="#br0" timeOffset="718.8893">2483 4613 68 0,'0'0'0'16,"0"-7"24"-16,0 3-12 0,6-3-4 0,-6 7-8 0,25-5 7 16,-2 0 1-16,3-6 1 0,12 4 0 0,-38 7-9 0,40-19 7 15,8 16-1-15,7-4-2 0,2 1-1 0,-57 6-3 0,65-8 4 16,5 2-2-16,1 5 0 0,8-4 0 0,-79 5-2 0,84-1 2 15,-3-3-2-15,2-4 0 0,4 5 1 0,-87 3-1 0,82-4 0 16,-4 1 3-16,3-4-3 0,-7 2 0 0,-74 5 0 0,75-8 0 16,-3 2 0-16,-6-1 0 0,-5 1 1 0,-61 6-1 0,52-8-1 15,-5 2 1-15,-10-1 0 0,5 2 0 0,-42 5 0 0,30-1 1 16,3 1-1-16,-3 0-1 16,-2 0 0-16,-28 0 1 0,20 0-3 0,4 0-1 0,-7 0-2 0,-7 0-2 0,-10 0 8 15,18 0-10-15,-16 4-5 0,4 1-6 16,-1 16-11-16,-5-21 32 0,0 0-35 0,-5 5-6 0,5-5 41 0</inkml:trace>
  <inkml:trace contextRef="#ctx0" brushRef="#br0" timeOffset="1214.2367">2811 5627 42 0,'0'0'0'0,"0"-25"14"0,0 25-14 15,0-28 8-15,0-3-2 0,3 4 0 0,5 1 1 0,-8 26-7 16,20-25 7-16,-13 2-1 15,16 4-1-15,-15 10-1 0,-8 9-4 0,26-22 2 16,-2 17 0-16,3 0-1 0,0 3 0 0,-27 2-1 0,26 0 2 16,5 7-1-16,-1 20 0 0,-2-5 1 0,-28-22-2 0,27 26 2 15,-10 3 0-15,-9 3 0 0,1 6 1 0,-9-38-3 0,3 43 3 16,-3 2 0-16,0 10 0 0,-16-9 0 0,16-46-3 0,-7 46 1 16,-20 0 1-16,7-4-1 0,-5-3-1 0,25-39 0 0,-27 40 1 15,7-11 0-15,-4-14 1 0,1-7-1 0,23-8-1 0,-17 6 1 16,1-6-1-16,-6 0-2 0,1-9 1 0,21 9 1 0,-5-24-2 0,5 24 2 0,-21-21-1 15,17-2 0-15,-2-4-1 0,6 27 2 0,-4-26-1 0,4 26 1 16,0-24-1-16,0-1 0 0,4 6 0 0,-4 19 1 0,18-7 0 0,-18 7 0 0,18-7 0 16,3 4 0-16,1 3 0 0,1 0 0 0,-23 0 0 0,20 19 0 15,3-14 0-15,-1 19 0 0,-22-24 0 0,26 24 1 16,-10 2-2-16,6 2 1 16,-16 0-2-16,-6-28 2 0,21 20-2 0,-15 4-2 0,11-3-3 0,-9-15-3 15,-8-6 10-15,5 23-17 0,-5-23 17 0,11 6-25 0,-4 0-1 0,12-6-5 16,-19 0 31-16</inkml:trace>
  <inkml:trace contextRef="#ctx0" brushRef="#br0" timeOffset="1541.1383">3486 5620 54 0,'0'0'0'16,"-7"19"30"-16,0-1-13 0,0 7-7 0,1-3-3 0,6-22-7 0,-3 18 7 15,3 3-1-15,0-1-2 0,3 1 1 0,-3-21-5 0,20 20 3 16,-13 4 0-16,27-6-2 0,-4 7 1 0,-30-25-2 0,31 20 2 16,2-1-1-16,-6-12 0 0,10-1 0 0,-37-6-1 0,38 6 1 15,-1-6 0-15,3-4 0 0,-3-12 0 0,-37 16-1 0,42-18 1 16,-4-11-1-16,-4-3 1 0,-7 1 0 16,-27 31-1-16,23-42 2 0,1 0 1 0,-18-9-1 0,14 1 1 0,-20 50-3 15,0-55 1 1,4 5 1-16,-4 8 1 0,-7 2-1 0,7 40-2 0,-23-34 2 0,6 7 1 15,-10-1-2-15,-7 7 0 0,34 21-1 0,-38-6 1 0,-6-2-1 16,8 8 0-16,-9 3 0 0,45-3 0 0,-38 28-1 16,4-5-3-16,4 2-2 0,3 2-4 0,27-27 10 0,-17 29-13 15,13-2-6-15,-2-2-7 0,6-6-10 0,0-19 36 0,0 7-33 0,4-7-3 16,-4 0 36-16</inkml:trace>
  <inkml:trace contextRef="#ctx0" brushRef="#br0" timeOffset="2548.3372">5010 4295 29 0,'0'0'0'0,"-3"0"19"0,0 0-3 0,-4 0-5 0,7 0-11 15,-7 0 9 1,0-2 0-16,1 1-1 0,3-4 1 0,3 5-9 0,-5-3 8 15,5-1-2-15,0-2 0 0,0 2-1 0,0 4-5 0,0-6 4 16,0 2 0-16,0 1 0 0,0 1 0 0,0 2-4 0,0 0 4 16,0 0-1-16,0 0-1 0,0 0 1 0,0 0-3 0,8 0 2 15,-2 0 1-15,1 0 0 0,10 5-1 0,-17-5-2 0,6 4 1 16,16-4 0-16,-6 7 0 0,4 1 1 0,-20-8-2 0,20 3 1 16,1 5 2-16,-1-3-2 0,7-5-1 0,-27 0 0 0,24 5 1 15,0-5-1-15,3 0 0 0,0 0 1 0,-27 0-1 0,31 0 0 16,2-2 1-16,-3-1-1 0,1 0 1 0,-31 3-1 0,28-5 0 15,-2 2 0-15,-2-1 1 0,1 1 0 0,-25 3-1 0,23-7 0 16,-4 0 1-16,0 4-1 0,-14 0 0 0,-5 3 0 0,21-2-1 16,-17 2 1-16,0-2 0 0,1 1 0 0,-5 1 0 0,0-2 1 15,3 0-2-15,-3 2 2 0,0 0-1 0,0 0 0 0,-6 0 0 16,0 0 0-16,-15 0 1 16,15 0-1-16,6 0 0 0,-30 0-1 0,8 4 1 0,-2-4-1 0,-7 0 1 15,31 0 0-15,-26 0 0 16,-4 3 0-16,-5-3-1 0,-2 0 1 0,37 0 0 0,-34 0 0 15,0 5-1-15,4-5 1 0,6 4 0 0,24-4 0 0,-26 6-1 16,8 1 1-16,12 9 0 0,-18-11 0 0,24-5 0 0,0 7 0 16,-3-1-1-16,-4 0 1 0,7-2 1 0,0-4-1 0,0 9 0 15,2-4-1-15,6 2 1 0,13-2 0 0,-21-5 0 0,19 3 1 16,2-3-1-16,3 0 0 0,0 6 0 0,-24-6 0 0,30 0 0 16,1 4 0-16,-1-1 0 0,3-3 0 0,-33 0 0 0,35 0 0 15,-11 0 1-15,6 0 0 0,-4 5 0 0,-26-5-1 0,28 0 2 16,-3 0-1-16,-3 0-1 0,-1 0 0 0,-21 0 0 0,18-2 0 15,1-4 1-15,-11 2-1 0,15-2 1 0,-23 6-1 0,7-3 1 16,-1-5-2-16,11 4 3 0,-14-1-2 0,-3 5 0 0,5-5 1 16,0 1-1-16,-5 1 0 0,4 2 1 0,-4 1-1 0,3-9 0 15,-3 7 1-15,0 1-1 0,0-1 0 0,0 2 0 0,4 0 0 16,-4 0 0-16,0 0 0 0,0-3 0 16,0 3 0-16,0 0 1 0,0 0-1 0,0 0 0 31,0 0-1-31,0 0 1 0,0 0 1 0,0 0-1 0,0 0 0 15,-4 5 0-15,4-5 0 0,0 3-1 0,0-3 1 0,0 0-1 16,0 0 1-16,0 0 0 0,0 0-2 0,0 0 5 0,0 5-6 16,0-5 1-16,-7 0 0 0,7 5-1 0,0-5 3 0,0 0-6 15,-2 0-3-15,-1 0-4 0,-5 0-8 0,8 0 21 0,0 0-30 16,-4 0-13-16,4 3-11 0,0-3 54 0</inkml:trace>
  <inkml:trace contextRef="#ctx0" brushRef="#br0" timeOffset="6119.1541">6606 3609 4 0,'0'0'0'16,"-21"-18"4"-16,15-2 2 0,-15-3 2 0,21 23-8 0,-5-20 10 15,0 12 2-15,-2-14-2 0,5 17 0 0,2 5-10 0,0-8 10 16,-5 7-2-16,5-2-1 0,0 3-1 0,0 0-6 0,0 4 5 16,0 18-1-16,-6-1 0 0,6 6 0 0,0-27-4 0,-4 34 3 15,4-2 0-15,0 4-1 0,0 5 1 0,0-41-3 0,0 44 3 16,0 10 0-16,0 1-1 0,4 6 0 0,-4-61-2 0,0 58 2 16,3-3-1-16,0 5 1 15,-3-3 0-15,0-57-2 0,5 53 1 0,-3-6 0 0,-2-5 0 16,4-5-1-16,-4-37 0 0,3 38 1 15,-3-9-1-15,5-7 0 0,-5-5 0 0,0-17 0 0,5 5 1 16,-2 0-1-16,2-5 0 0,0 0 0 0,-5 0 0 0,5-7-1 16,-2-12 2-16,3-4-2 0,-6-4 1 0,0 27 0 0,0-28-1 15,0-12 0-15,0 0 0 0,-2-2 1 0,2 42 0 0,-7-43-1 16,0-1 1-16,-14-1 0 0,14 3-1 0,7 42 1 0,-17-42 0 16,11 0-2-16,-12 1 2 0,12-5 0 0,6 46 0 0,-16-43-1 15,8 4 1-15,-13 2 0 0,19 6 0 0,2 31 0 0,-7-24 0 16,-14-1 0-16,21 5 0 0,-7 11 0 0,7 9 0 0,-16-20 0 15,13 14 0-15,-4-2-1 0,0-12 1 0,7 20 0 0,-6-1 0 16,-2-5 0-16,5-1 0 0,-3 3 0 0,6 4 0 0,-5-8 0 16,2 3 0-16,3-5 0 0,0-5 1 0,0 15-1 15,0-6 0-15,0-18-1 0,0 1 0 0,3 7 1 0,-3 16 0 16,7-22 0-16,0-2 0 16,14 3 0-16,-14-1 0 0,-7 22 0 0,16-20 0 0,-6 11 1 15,7-11-1-15,-10 8 0 0,-7 12 0 0,24-15 0 16,-13 7-1-16,11-11 1 0,-4 11 0 0,-18 8 0 0,23-6 1 15,-3-3-1-15,4 3 1 0,0-1-1 0,-24 7 0 0,21-2-1 16,-1 2 2-16,5 0-2 0,-6 3 1 0,-2 16 1 0,-17-19-1 0,17 4 0 16,-9 21 0-16,0-9 0 0,-8-16 0 0,7 23 1 0,-7-23-1 0,4 18 1 15,0 5-1-15,-4-2 0 0,0-21 0 0,0 21 0 16,0 0 0-16,-8 1 1 0,-7-4-1 0,15-18 0 0,-8 21 1 16,1-5-1-16,-9-8 0 0,12 19 0 0,4-27 0 0,-7 6 1 15,-17 11-1-15,18-12 0 0,-14 2 0 0,20-7 0 0,-7 7 0 0,7-7 0 0,-7 6 0 16,-14 2-1-16,18-4-1 0,-3-4-4 0,6 0 6 0,-8 0-12 15,1 0-12-15,-17-4-15 0,21-17-10 0,3 21 49 0,0 0 0 16</inkml:trace>
  <inkml:trace contextRef="#ctx0" brushRef="#br0" timeOffset="12319.6129">5250 4018 8 0,'0'0'0'0,"0"0"6"0,4-2 1 0,-4-1 2 0,0 3-9 0,0 0 9 16,0 0 0-16,0-3 0 0,3 3-1 0,-3 0-8 0,4-2 8 16,-4-1-2-16,3 0-1 0,1 1 1 0,-4 2-6 0,6 0 4 15,-1-2 1 1,0 0-1-16,3 2 0 0,-8 0-4 0,6 0 3 16,1 0 0-16,-1 6 1 0,5 17-1 0,-11-23-3 0,10 22 5 0,-2 7-1 0,-3 8 0 15,-2 4-1-15,-3-41-3 0,7 46 2 16,-3 4 1-16,0 3-1 0,-4 4 1 0,0-57-3 0,0 54 2 15,0 3 0-15,0-7-1 0,0 1 2 0,0-51-3 0,0 44 2 16,-4-7-1-16,4-2 1 0,-4-3-2 0,4-32 0 0,-7 29 1 16,7-9-1-16,0-12 1 0,0 11-1 0,0-19 0 0,0 0 0 15,5 0-1-15,-3-1-1 0,-2 1 2 0,4-7-4 16,0 0-2-16,3 0-4 0,-5-3-6 0,-2 10 16 0,7-8-24 16,-3 3-9-16,-4-4 3 0,3-7-3 0,-3 16 33 0,0 0 0 0</inkml:trace>
  <inkml:trace contextRef="#ctx0" brushRef="#br0" timeOffset="13030.2269">6718 3742 6 0,'0'0'0'16,"-7"0"2"-16,-16 0 1 0,5 0-1 0,12 0 2 0,6 0-4 0,-7 0 4 15,-13 5 2-15,20-5 0 0,-5 8 0 0,5-8-6 0,0 5 6 16,0 3-1-16,-2-2 1 0,2 1 0 0,0-7-6 0,0 7 7 15,0 0-1-15,0-2 2 0,2 0-2 0,-2-5-6 0,5 5 6 16,-2-2 0-16,1-3 0 0,2 8 0 0,-6-8-6 0,7 5 7 16,0 0-2-16,-1 2 1 15,1 1-1-15,-7-8-5 0,17 20 5 0,-6-15 0 0,9 17-3 0,-4-2 2 0,-16-20-4 0,18 16 4 32,2 2-1-32,0 2 1 0,-3 5-1 0,-17-25-3 0,17 24 2 0,3 2-1 15,0 5 1-15,-3-4-2 0,-17-27 0 0,18 32 1 16,1-1 0-16,-8-5-1 0,13 1 1 0,-24-27-1 0,7 23 0 15,9-2 0-15,-8 1 1 0,1-4-3 0,-9-18 2 0,8 20-2 16,-2-15-2-16,1 17-2 0,-7-19-4 0,0-3 10 0,7 9-13 16,-7 8-5-16,3-10-9 0,-3-2-7 0,0-5 34 0,-3 0-29 0,-4 0 0 15,7 0 29-15</inkml:trace>
  <inkml:trace contextRef="#ctx0" brushRef="#br0" timeOffset="13608.6839">7110 4134 63 0,'0'0'0'16,"0"0"25"-16,5 0-13 0,-3 0-4 0,-2 0-8 0,7 0 6 15,0-2 0-15,0-3-2 0,0-1 1 0,-7 6-5 0,17-1 4 16,-11-1-1-16,11 2-1 0,-10 0-1 0,-7 0-1 0,16 0 0 16,-8 6 1-16,13 2-1 15,-15 10 1-15,-6-18-1 0,3 6 0 0,7 19 0 0,-2-19 0 0,-3 16 0 0,-5-22 0 0,5 17 1 16,-5 1-1 0,0 5 1-16,-5-3-1 0,5-20 0 0,-5 21 0 15,-16 1 1-15,15-2-1 0,-23 4 2 0,29-24-2 0,-16 19 1 16,9 2 0-16,-19 1 0 0,19-5 0 0,7-17-1 0,-21 19 0 15,14 1 1-15,0-13-1 0,0 20 1 0,7-27-1 0,-6 8 1 16,3 18-1-16,3-19 0 0,0 16 1 0,0-23-1 0,0 8 1 16,3-3 0-16,8 20 1 0,-5-23-2 0,-6-2 0 0,20 5 0 15,-9 2 0-15,13-4-1 0,-8 3 1 0,-16-6 0 0,21 0 1 16,3 0-1-16,-5-3 0 0,2-3 1 0,-21 6-1 0,21-4-1 16,-2-2 2-16,-11 4-1 0,15-3-1 0,-23 5 1 0,7-4-2 0,-7 4 2 0,7-3-4 15,-1 3-2-15,-1 0-4 0,-5 0 10 0,0 0-15 16,0 10-9-16,-8-8-9 0,-15 3 3 0,23-5 30 0,-17 0-32 15,17 0 32-15</inkml:trace>
  <inkml:trace contextRef="#ctx0" brushRef="#br0" timeOffset="13949.3025">6091 5154 51 0,'0'0'0'15,"8"0"29"-15,7-1-13 0,6-6-6 0,4 2-1 0,-25 5-9 0,27-9 8 16,3-9 1-16,6 13-2 0,8-14-1 0,-44 19-6 0,48-8 5 16,3-15-1-16,7 15 0 0,3-14-1 0,-61 22-3 0,68-18 3 15,6 2 0-15,5-4-2 0,-10-1 1 0,-69 21-2 0,75-16 2 16,-6-2-2-16,-8 9 1 0,2 1-1 0,-63 8 0 15,56-5 1-15,-7-3-1 0,-1 3 1 0,-7 4-1 0,-41 1 0 0,37 0 0 16,-6 0 0-16,-4 0 1 0,-8 4-2 16,-19-4 1-16,22 8 0 0,-16-5-1 0,14 4-1 15,-15-2 0-15,-5-5 2 0,5 9-4 0,-2 11-1 0,2-17-3 0,-5 2-2 16,0-5 10-16,0 6-14 0,0 11-5 0,0-10-7 0,-8-2-6 16,8-5 32-16,-20 8-25 0,13-3-1 0,7-5 26 15</inkml:trace>
  <inkml:trace contextRef="#ctx0" brushRef="#br0" timeOffset="14530.6412">6630 5520 43 0,'0'0'0'0,"0"0"30"15,0 0-30-15,0 8 22 0,-3 13-11 0,-2-13-2 0,5 19-1 0,0-27-8 0,0 18 7 16,0 9 0-16,0 0-1 0,0 5-1 0,0-32-5 0,8 34 5 16,-1 2-2-16,-4 5 0 0,1-1-1 0,-4-40-2 0,2 44 1 15,-2-4 2-15,0 4 0 0,0 1-1 16,0-45-2-16,0 41 3 0,0-6-2 0,0 0-1 16,-2-9 1-16,2-26-1 0,-7 22 0 15,0-5 1-15,-1-14-1 0,2 3 0 0,6-6 0 0,-7 0 1 16,1 0-1-16,-12-6 0 0,12-21 0 0,6 27 0 0,-18-31 0 15,15-6 0-15,-16-5 0 0,11 0-2 0,8 42 2 0,-21-49-1 16,19-4 0-16,-6-3-1 0,5 6 3 0,3 50-1 0,0-52-1 16,0 9 1-16,3 9 0 0,5-2 0 0,-8 36 0 0,20-30 0 15,-9-1 0-15,8 4 0 0,-8 1 0 0,-11 26 0 0,27-24 0 16,-4 1 0-16,2 5-1 0,1 8 1 0,-26 10 0 0,31-23 1 16,4 17-1-16,-5-3 0 0,6-1 0 0,-36 10 0 0,31-7 0 15,2 4 1-15,-5-1-1 0,2 4 0 0,-30 0 0 0,22 5 0 16,-4 17 0-16,-10-2 0 0,13-5 0 0,-21-15 0 0,0 25 0 15,2-6 0-15,-2 3 0 0,0 3 0 0,0-25 0 0,-2 30 0 16,-22-2 0-16,4 0 0 0,-2 1 1 16,22-29-1-16,-26 27 0 0,-2 5 1 0,5-9-1 0,-4 2 0 15,27-25 0-15,-24 16 0 0,0-9 0 0,4 0 0 0,14 13 1 0,6-20-1 16,-21 0 0-16,14 3 0 16,4 1-1-16,3 4 0 0,0-8 1 0,0 5 0 0,0 3 0 15,3-3 0-15,4 3 1 0,-7-8-1 0,16 5 0 16,-5 17 0-16,13-19 0 0,-4 1-1 0,-20-4 1 0,17 8 1 15,3 8-2-15,2-11 0 0,0 1 1 0,-22-6 0 0,21 19-4 16,-1-15-1-16,0 2-2 0,1 2-3 0,-21-8 10 0,23 6-13 16,-6 1-4-16,6-2-7 0,-5 4-6 0,-18-9 30 0,11 17-27 15,21-9-1-15,-32-8 28 0</inkml:trace>
  <inkml:trace contextRef="#ctx0" brushRef="#br0" timeOffset="14837.7907">7307 6181 54 0,'0'0'0'0,"5"0"32"0,-5 0-14 0,0 0-18 0,5-3 11 16,-5-4-3-1,3-18-1-15,2 4 0 0,-5 21-7 0,0-26 5 0,3 0 0 0,-1-6-2 0,-2 3-3 0,0 29 0 16,5-34 0-16,-2 8-1 16,-3-1 0-16,6 6 2 0,-6 21-1 0,7-8 1 0,0-10-1 15,-3 15 1-15,2 2-1 0,-6 1 0 0,7 0 0 16,-4 4 0-16,5 14 0 0,-5-11 0 0,-3-7 0 0,7 29 0 15,0-9 0-15,-1 6 2 0,-3 8 0 0,-3-34-2 0,4 34 2 16,3 4-1-16,-4 1 0 0,0 2-1 0,-3-41 0 0,7 40 1 16,-4-2 0-16,0-5 0 0,2 7 1 0,-5-40-2 0,6 30 2 15,-6 1-1-15,4-6 1 0,-1-6-1 0,-3-19-1 0,0 5 0 16,0 15 1-16,0-20-2 0,0 0-2 0,0 0 3 0,0 0-5 16,0 0-4-16,0-3-5 0,0-6-8 0,0 9 22 0,0-22-34 15,-21-5-2-15,18-2-6 0,3 29 42 0</inkml:trace>
  <inkml:trace contextRef="#ctx0" brushRef="#br0" timeOffset="15997.9517">8219 2878 15 0,'0'0'0'0,"-7"4"10"15,-17 2-2-15,4 20-3 0,-1-9-2 0,21-17-3 0,-23 6 3 16,6 20 2-16,-1-11 1 0,0 6 0 0,18-21-6 0,-5 24 6 16,-21 2 0-16,9 1-2 0,9 4 1 0,8-31-5 0,-27 32 4 15,20 2 0-15,-17 0 0 0,18 5 0 0,6-39-4 0,-21 40 4 0,21-40-4 0,-6 43 4 16,-14 7 0-16,16 3 0 0,4-53-4 0,-17 56 3 0,17-56-3 16,-3 65 4-16,-17 3-1 0,13 3-1 0,7-71-2 0,-8 79 4 0,8-79-4 15,-16 80 3-15,16 8 0 0,0 3 1 0,0-3-1 0,0-88-3 0,0 91 3 16,0 0-1-16,7 2-1 0,-7-93-1 0,7 92 3 15,0 3-1-15,3-4-1 0,-4 7 2 0,-6-98-3 0,10 94 1 16,7 2 0-16,-10-5 0 0,11-3-1 0,-18-88 0 0,9 85 1 16,15-2-1-16,-3-2 0 0,3-6 0 0,-24-75 0 15,16 68 1 1,5-2-1-16,-2-5 0 0,0-1 1 0,-11-4-1 0,-8-56 0 0,24 55 0 0,-3 0 1 0,-13-2 0 16,15-9 0-16,-23-44-1 0,7 41 2 15,9 0-1-15,-9-9 0 0,3-3-2 0,-10-29 1 0,6 26-1 16,5-8-1-16,-4-9-3 0,-7-9 5 0,6 5-8 15,1-5-4-15,4 0-6 0,0-7-6 0,-11 7 24 0,5-35-32 0,-5 35 32 0,3-31-31 16,25 1-2-16,-28 30 33 0</inkml:trace>
  <inkml:trace contextRef="#ctx0" brushRef="#br0" timeOffset="16413.1179">8612 3631 42 0,'0'0'0'16,"6"-7"26"-16,15 0-13 0,-13-13-6 0,15 15-2 0,-23 5-5 0,7-8 6 15,19-10 0-15,-9 10 1 0,13-9 0 0,-30 17-7 0,32-4 6 16,1-4-1-16,5 1-1 0,0-1 0 0,-38 8-4 0,39-6 2 16,2-2 0-16,3 3 0 0,-3-3-2 0,-41 8 0 0,37-2 2 15,4-3-2-15,-4-2 0 0,-4 5 2 0,-33 2-2 0,35-8 0 16,-4 5 0-16,-12 2 0 0,2-5 0 0,-21 6 0 0,10-7 0 15,7 3-1-15,-9-4 0 0,-3 4-2 0,-5 4 3 0,7-10-5 32,-3 6-2-32,-4-2-2 0,0 4-4 0,0 2 13 0,0 0-18 0,-8 0-6 0,-12 0-3 0,1 0 6 15,19 0 21-15,-22 17-19 0,22-17 19 0</inkml:trace>
  <inkml:trace contextRef="#ctx0" brushRef="#br0" timeOffset="16643.5018">9013 3584 80 0,'0'0'0'0,"0"25"19"0,0-25-19 0,-5 23 9 16,-1 12-2-16,1 0-2 0,-1 13 2 0,6-48-7 0,0 48 6 16,0 4 0-16,0 3-1 0,0-5-3 0,0-50-2 0,0 50 2 15,0-8-1-15,0-4 0 0,0-3-1 0,0-35 0 0,4 30 1 16,-2-3-3-16,-2-4-1 0,0-7-4 0,0-16 7 15,5 8-9-15,-5 18-4 0,0-23-3 0,0 15-7 16,0-18 23-16,0 0-26 16,-5 0 3-16,-1 0 2 0,6 0 21 0</inkml:trace>
  <inkml:trace contextRef="#ctx0" brushRef="#br0" timeOffset="16967.7958">8232 4534 53 0,'0'0'0'0,"27"-8"22"0,-27 8-22 0,25-8 8 16,11 1-3-16,2 1 1 0,-5 0 1 0,-33 6-7 0,38-2 8 15,2-3 0-15,8-3 0 0,2 1-1 0,-50 7-7 0,51-19 3 16,8 17 2-16,-2-4 0 0,1-2-2 0,-58 8-3 0,61-10 3 15,-1-8 0-15,1 10-1 0,0-10 0 0,-61 18-2 16,71-5 3-16,-3-18-3 0,-1 13 1 0,6-15 0 0,-73 25-1 0,61-17 0 16,-4 9 1-16,-4-15-1 0,2 3 0 0,-55 20 0 15,51-5-1-15,-8-16 1 0,-5 14-1 16,-7-1 0-16,-31 8 1 0,23-7-2 0,-2-2 0 16,-12 6-2-16,-1 3-1 0,-8 0 5 0,8 0-7 15,-6 5-4-15,-2 2-3 0,0 8-8 0,0-15 22 0,-20 7-29 0,-1 15 1 16,18 9-6-16,3-31 34 0</inkml:trace>
  <inkml:trace contextRef="#ctx0" brushRef="#br0" timeOffset="17428.0627">8450 5414 33 0,'0'0'0'15,"0"-34"17"-15,0 34-17 0,0-34 9 16,0-8-4-16,2 1-1 0,2 14 0 0,-4 27-4 0,20-27 6 16,-9 3 0-16,15 6 0 0,-9-4-1 0,-17 22-5 0,25-18 4 15,-2 10-1-15,1-14-1 0,2 16 1 0,-26 6-3 0,27-7 2 16,-3 0 0-16,5 5 0 0,-3 2 0 0,-26 0-2 0,27 3 2 15,-3 18-1-15,-8-1 1 0,-6 4-1 0,-10-24-1 0,19 29 2 16,-17 5-1-16,-2 6 1 0,0-3-1 0,0-37-1 0,0 39 1 16,-7-2 0-16,-13-1 1 0,0 4 0 0,20-40-2 0,-16 35 1 15,-6-2 1-15,-5 0-1 0,3-5-1 0,24-28 0 0,-23 30 2 16,-1-10-2-16,3-5 0 0,2-8 0 0,19-7 0 0,-18 5 0 16,13-5-1-16,-20-5-1 0,22-17 0 0,3 22 2 0,-7-26-4 15,-1 2 2-15,2-2 0 0,6 4 0 0,0 22 2 0,0-22 0 16,0 13 0-16,6-11-1 0,2 15 1 0,-8 5 0 0,21-10-1 15,-15 8 1-15,10 0 0 0,-8 2 1 0,-8 0-1 16,23 0 0-16,-15 0 0 0,14 4 0 16,0-1 0-16,-22-3 0 0,17 7 0 15,-8-2 0-15,14 12-1 0,-5-17-3 0,-18 0 4 0,20 8-8 0,-2-2-8 16,-8 1-8-16,13-7-3 0,-23 0 27 0,10 0-21 0,13 0-1 0,-23 0 22 0</inkml:trace>
  <inkml:trace contextRef="#ctx0" brushRef="#br0" timeOffset="17720.1533">9113 5185 30 0,'0'0'0'0,"-7"6"21"15,1 16-5-15,-1 1-6 0,1 2-2 0,6-25-8 0,-5 22 8 16,-1 1 0-16,6 3 0 0,0-1-1 0,0-25-7 0,3 23 6 16,5-1-1-16,11 3-1 0,-8-2 0 0,-11-23-4 0,26 20 3 15,-4 0 0-15,4-16-1 0,1 3 0 0,-27-7-2 0,31 5 2 16,-1 2 0-16,1-7-1 0,4 0 1 0,-35 0-2 0,32-9 1 15,2-14-1-15,0 2 1 0,-7-6 0 16,-27 27-1-16,25-33 1 0,-9 0 0 0,-9 0 0 16,1-3-1-16,-8 36 0 0,2-39 1 0,-2 1-1 0,-2-1 1 0,-20 3-1 15,22 36 0-15,-21-29 1 0,3 0-1 0,-11 5 0 16,-1 9 0-16,30 15 0 0,-31-7 0 16,-1 0 0-16,1 7-1 0,-4 9 0 0,35-9 1 0,-30 25-4 15,-1-3-1-15,4 4-3 0,3 0-3 0,24-26 11 0,-17 29-17 16,15-5-7-16,-6 0-7 0,5-21 3 0,3-3 28 0,0 7-30 0,0-7 30 0</inkml:trace>
  <inkml:trace contextRef="#ctx0" brushRef="#br0" timeOffset="18409.0216">9780 3099 40 0,'0'0'0'15,"-3"-5"22"-15,3 5-22 0,-3-18 12 0,3 18-12 0,-2-9 9 16,-6 4-2-16,8 2 1 0,0 3 0 0,0 0-8 0,0 5 8 16,0-2-2-16,3 6 0 0,-3-9-6 0,7 5 5 15,-1 13 0-15,1-12-2 0,14-1 1 0,-14 19 0 0,-7-24-4 0,20 5 3 16,-9 21 0-16,15-6 0 0,-26-20-3 0,17 28 2 0,-17-28-2 0,20 21 2 16,4 5 1-16,0 8-1 0,-24-34-2 0,20 29 1 15,3 8 1-15,6-2-2 0,-10 7 1 0,-19-42-1 0,25 36 1 16,-6 13 0-16,-2 0 0 0,4 4 0 0,-11 4 0 15,-10-57-1-15,20 64 0 0,-13 4 1 0,3 6-1 16,-4-1 0-16,-6-73 0 0,8 75 0 0,-4-5 2 0,-4 6-1 16,0-2-2-16,0-74 1 0,-7 78-1 0,2 5 0 0,3-7 2 15,2-76-1-15,-8 85 1 0,8-85-1 0,-16 80 2 0,12 0 0 0,-3 4-2 16,-17-2 1-16,24-82-1 0,-2 80 0 0,-19-6 1 16,14-6-1-16,-12 0 0 0,19-68 0 0,-7 64 0 15,-14-4 1-15,14-5 0 0,-10-4-1 0,17-51 0 0,-7 47 0 16,1-8 0-16,-15 3 0 0,18-7 1 0,3-35-1 0,-2 34 0 15,-6-5 1-15,2-9-1 0,1 3 1 0,5-23-1 0,-6 4 0 16,3 18 1-16,3-18 0 0,-4 4-1 0,4-8 0 0,0 3 0 16,-6 2 0-16,1 0-1 0,5-2 1 0,0-3 0 0,-2 4 1 15,-5 4 0-15,7-3 0 0,-4 2-1 0,4-7 0 0,0 5 0 16,-3-1 0-16,3 3 1 0,-7-2-2 0,7-5 1 0,-3 0 0 16,3 5 1-16,-4-5-2 0,4 0 1 0,0 0 0 0,0 0 1 15,0 3-1-15,0-3 0 0,0 0 0 0,0 0 0 16,0 0 0-16,0 0 0 0,-2 0 0 0,2 0 0 15,0 0 0-15,0 0-2 0,-8 0 0 0,5 0-3 0,3 0 5 0,0 0-5 16,-3 0-2-16,3 0-3 0,-7 0-3 0,7 0 13 16,-3 0-19-16,-2 0-7 0,-1 0-11 15,-14 0 3-15,20 0 34 0,-4 0-32 0,4 0 32 0</inkml:trace>
  <inkml:trace contextRef="#ctx0" brushRef="#br0" timeOffset="24676.378">7195 2688 13 0,'0'0'0'16,"-5"-10"5"-16,0-8-1 0,-15 6-1 0,20 12-3 0,-6-21 3 16,-12 14 0-16,11-12 0 0,-10 11 0 0,17 8-3 0,-7-22 3 15,-12 6 0-15,14-4-1 0,-13 12 1 0,18 8-3 0,-5-23 2 16,-15 18-1-16,14-13 1 0,-15 11-1 0,21 7-1 0,-6-7 2 15,-19 1 0-15,4 4-1 0,6 2 0 0,15 0-1 0,-25 0 1 16,2 0-1-16,-12 3 1 0,-2 4-1 16,37-7 0-16,-37 19 1 0,-11-16-1 0,2 5 0 0,-2 9 1 15,48-17-1-15,-54 4 0 0,-1 3 1 16,1 10-1-16,-2-12 1 0,56-5-1 0,-56 7 0 16,2 16 0-16,-3-19 0 0,6 13 0 0,51-17 0 0,-58 5 0 15,7 2 1-15,0 0-1 0,1-1 0 0,50-6 0 0,-48 7 1 16,1-4-1-16,2 3 0 0,2 13 1 0,43-19-1 0,-40 5 0 15,-5 12 1-15,8-11-1 0,3 0 0 0,34-6 0 0,-37 19 1 16,7-16-1-16,-5 2 0 0,11 17 0 0,24-22 0 0,-26 4 0 16,3 16 0-16,1-3 1 0,-5 3-1 0,27-20 0 0,-24 21 0 15,4 3 0-15,0-3 0 0,-1 6 0 0,21-27 0 0,-15 26 0 16,7 2 0-16,-15 4 0 0,16-3 0 0,7-29 0 0,-18 26 0 16,15 0 0-16,-4 2 0 0,-13-3 0 0,20-25 0 0,-6 30 0 15,-16 0 0-15,16 0 0 0,-10 4 0 0,16-34 0 0,-8 34 1 16,-13-3-1-16,16 0 0 0,-16 6 0 0,21-37 0 0,-6 30 0 15,-18 0 0-15,17-1 0 16,-9 1 1-16,16-30-1 0,-8 23 0 0,-22 4 0 0,9 1 0 0,0-2-1 16,21-26 1-16,-19 32 0 0,1-1 0 0,13 4 0 15,-23 0 0-15,28-35 0 0,-7 36 1 0,-16 3-1 0,15-1 0 16,-12-1 0-16,20-37 0 0,-6 33 1 16,-15-1-2-16,15-6 1 0,-2 5 0 0,8-31 0 0,-7 30 0 15,5-2 0-15,-6 3 0 0,3-6 0 0,5-25 0 0,-8 25 0 16,8 2 0-16,0 0 0 0,0-6 0 0,0-21 0 0,4 23 0 15,0-2 0-15,4-1 0 0,11 0 0 0,-19-20 0 0,5 21 0 16,20 3 1-16,-19 2-2 0,11 3 2 0,-17-29-1 0,8 30 0 16,1 6 0-16,8-5 0 0,-10-1 0 0,-7-30 0 0,6 33 0 15,2-3 0-15,-2 1 0 0,2 5 1 0,-8-36-1 0,5 34 0 16,-1 1 1-16,0-5 0 0,-1 2-1 0,-3-32 0 0,0 33-1 16,0 4 2-16,0 5-1 0,0-1 0 0,0-41 0 0,0 38 1 15,0 4 0-15,0-4 0 0,2 7-1 0,-2-45 0 0,5 41 1 16,-5 5-1-16,7-1 0 0,-1 0 1 0,-6-45-1 0,11 41 0 15,8 3 0-15,2-3 0 0,-4 0 0 16,-17-41 0-16,20 40 0 0,-20-40 0 0,6 37 0 0,18-3 0 0,-6-2 0 16,-18-32 0-16,16 34 0 15,5-3 0-15,0 3 0 0,-2-2 0 0,-19-32 0 0,21 36 0 0,-1-1 1 16,0 2-1-16,1 4 0 0,-21-41 0 0,20 41 0 31,0 1 0-31,5 3 0 0,1-3 1 16,-2 3 0-16,0 2 0 0,-1-2 0 0,2-1-1 0,-2 4 0 0,-23-48 0 0,23 46 0 15,1 1 0-15,3-6 0 0,0 1 0 0,4-2 0 0,-3-1 0 0,2 1 0 0,0-5 0 0,-30-35 0 16,34 36 0-16,4-5 0 0,-1-2 0 0,-37-29 0 0,37 25 1 0,-37-25-1 0,40 24 0 16,8 0 0-16,-4-7 0 0,-44-17 0 0,48 19 0 15,-2 0 0-15,9-4 1 0,-7 6-1 0,6-16 1 0,-54-5-1 0,50 22 0 16,6-14 0-16,-3 13 0 0,-53-21 0 0,55 5 0 16,1 19 0-16,-1-20 0 0,2 17 0 0,-2-15 0 0,-55-6 0 0,58 21 0 15,-1-14 0-15,0 13 0 0,-3-17 0 0,-54-3 0 0,49 7 0 16,-6 11 0-16,1-16 0 0,0 5 0 0,-44-7 0 0,45 5 1 15,-5-5-2-15,5 0 1 0,-1 0 1 0,-44 0-1 0,39 0-1 16,6-2 2-16,-5-8-1 0,2 8 0 0,-42 2 0 16,43-2 0-16,-2 2 0 0,-3 0-1 15,-6 0 1-15,-32 0 0 0,31 3 0 0,4 1 0 16,-9-4 0-16,4 0 0 0,-30 0 0 0,29 0 0 16,1-4 0-16,-7-2 0 0,1-17 0 0,-24 23 0 0,24-8 0 15,-3-13 1-15,-5 2-1 0,5 1 0 0,-21 18 0 0,19-17 1 16,0-3-1-16,-11-1 0 0,16 3 0 0,-24 18 0 0,7-19 0 15,1-5 0-15,1 9 1 0,-2-6-1 0,-7 21 0 0,6-19 0 16,2 1 0-16,-1-1 1 0,-7 0-1 0,0 19 0 0,0-26 0 16,0-2 0-16,-5-1 1 0,0-4-1 0,5 33 0 0,-8-34 1 15,-11-5-1-15,11-5 0 0,-19-2 0 0,27 46 0 0,-7-44 0 16,-10 5 1-16,10-2-1 0,1 4 0 0,6 37 0 0,-18-34 1 16,16 0 0-16,-19 8-1 0,18-1 0 0,3 27 0 0,-17-21 1 15,14-2-1-15,-18 1 1 0,18 3-2 0,3 19 1 0,-17-20-1 16,11-1 0-16,-15-2 1 0,13 0 0 0,8 23 0 0,-18-28 0 15,10-2 0-15,-12 2 0 0,-1-7 0 0,21 35 0 0,-17-38 0 16,10 1 1-16,-16-2-1 0,15-1 0 0,8 40 0 16,-15-38 0-16,7-3 0 0,5 4 0 15,-1 4 1-15,4 33-1 0,0-38 0 0,0 6 1 16,0 1-1-16,0-3 0 0,0 34 0 0,0-29 0 16,4-3 0-16,-1 3 0 0,5 0 1 0,-8 29-1 0,6-29 0 15,-6-2 0-15,7-1 0 0,-7 0 0 0,0 32 0 0,0-35 0 16,0 1 0-16,0-5 1 0,0 0-1 0,0 39 0 0,0-40 0 15,0-2-1-15,0-1 2 0,2 2-1 0,-2 41 0 0,5-44 0 16,-2 4 0-16,0 5 0 0,4 1 0 0,-7 34 0 0,6-31 0 16,5-4 0-16,-3 4-1 0,1 3 1 0,-9 28 0 0,7-28-1 15,3 1 1-15,-3-2 0 0,-1 3-1 0,-6 26 1 0,8-26 1 16,-6-3-1-16,2-2 0 0,-1 0 0 0,-3 31 0 0,0-36 0 16,0 2 0-16,5-4 0 0,-5 0 0 0,0 38 0 0,3-40 0 15,-3 1 0-15,6 5 1 0,-3 3-1 0,-3 31 0 0,4-33 0 16,3 2 0-16,0-1 1 0,-1-2-1 0,-6 34 0 0,6-27 0 15,-1-1 0-15,-3-6 0 0,-2 5 1 0,0 29-1 0,4-32 0 16,-4-3 0-16,0 10 0 0,-4-2 1 0,4 27-1 16,-7-23 0-16,-12-8 1 0,14-1-2 0,-10 2 1 15,15 30 0-15,-8-34 0 0,-9 3 0 16,11 1 0-16,-15-4 0 0,21 34 0 0,-7-36 1 16,-12 3-1-16,11-4 0 0,-15 7 0 0,23 30 0 0,-7-32 0 15,-16 0 1-15,5 0-1 0,-2 3 0 0,20 29 0 0,-6-31 0 16,-22 5 1-16,8-2-1 0,-1 8 0 0,21 20 0 0,-22-26 1 15,0 7-1-15,-4 1 0 0,2 0 0 0,24 18 0 0,-27-8 1 16,-1-14-1-16,4 3 0 0,-3-2 0 0,27 21 0 0,-19-22 0 16,-5-2 0-16,3 2 1 0,5 1-1 0,16 21 0 0,-17-20 0 15,10-2 1-15,-16 1-1 0,18 3 0 0,5 18 0 0,-20-17 1 16,17 10-1-16,-4-14 0 0,-1 11 0 0,8 10 0 0,-6-18 0 16,-1 9 1-16,-10 0-1 0,15 3 0 0,2 6 0 0,-8-9 0 31,-13 2 0-31,15-3 0 15,-11 0 0-15,10 5 0 0,-16-5 0 0,15 0 0 0,-15-6 0 0,23 16 0 0,-7-7 1 0,-19-1-1 0,19-10 0 0,-17 10 1 0,24 8-1 16,-6-9 0 0,-18-9 0-16,17 16 0 0,-14-6 0 0,21 8 0 0,-17-7 1 15,-4 0-1-15,2 1 0 0,-5 4 0 0,24 2 0 0,-20-2 0 0,0 2 0 16,2 0 1-16,-2 0-1 0,20 0 0 0,-20 0 0 16,-1 0 0-16,5 0 0 0,-4 4 0 0,20-4 0 0,-22 3 1 15,6 4-1-15,-1-7 0 0,-1 0 0 0,18 0 0 0,-18 0 1 16,-4 0-1-16,1-4 0 0,5 1 0 0,16 3 0 0,-7-3 0 15,-16-1 0-15,16 1 0 0,-14 0 0 0,21 3 0 0,-5-1 0 16,-20 1 0-16,19 0 0 0,-15 0 0 0,21 0 0 0,-6 0 0 16,-19 0 0-16,9 4 0 0,-2 3 0 0,18-7 0 0,-17 16 0 15,-2-11 0-15,-2 2 0 0,0 10 0 0,21-17 0 0,-15 8 0 16,-7 13 0-16,2-12 0 0,1 13 1 0,19-22-1 16,-22 6 0-16,5 10-1 0,0-9 2 0,12 10-2 0,5-17 1 0,-29 3 1 15,10 4-1-15,11 0 0 0,-15 12 0 0,23-19 0 0,-7 0 0 16,-16 5 0-16,15 3 0 0,-12 12 0 0,20-20 0 0,-7 4 0 15,-14 14 0 1,16-12 0-16,-16 16 0 0,21-22 0 0,-6 7 0 0,-15 19 0 0,13-18 0 0,-10 19 0 16,18-27 0-16,-8 16 0 0,-19-9 0 15,19 13 0-15,-15-13 0 0,23-7 0 0,-20 18-1 16,14-10 2-16,-15 8-2 0,14-12 2 0,7-4-1 0,-24 8 0 16,18-1 0-16,-15 8 0 0,14-8 0 0,7-7 0 0,-19 6 0 15,11 15 0-15,-13-15 1 0,15 13-1 0,6-19 0 0,-24 4-1 16,17 19 2-16,-17-16-1 0,18 18 0 0,6-25 0 0,-24 20 0 15,17-2 0-15,-12-13 0 0,12 20 0 0,7-25 0 0,-21 17 0 16,14-10 0-16,-12 17 0 0,15-19-1 0,4-5 1 0,-23 17 0 16,20-10 0-16,-19 12 1 0,17-11-1 0,5-8 0 0,-18 31 0 15,11-11 0-15,-10-2 0 0,13 0 0 0,4-18 0 0,-7 19 0 16,-12 3 0-16,12 2-1 0,-17 2 2 0,24-26-1 0,-6 27-1 16,-12-5 1-16,12 3 1 0,-12-4-1 0,18-21 0 0,-2 22 0 15,-20-2 0-15,19 1 0 0,-2 0 0 0,5-21 0 0,-8 22-1 16,-9 3 1-16,13 1 0 0,-2-6 0 0,6-20 0 0,-8 24 0 15,3 0 0-15,-3-1 0 16,5 5 0-16,3-28 0 0,-20 26 0 0,16 2 0 0,1-7 0 0,-17 0 0 16,20-21 0-16,-3 22 0 0,-5-2 0 0,-9 0 0 15,15 1 0-15,2-21 0 0,-21 17 0 16,18 5 0-16,-18-18 0 0,14 23 0 0,7-27 0 0,-20 19 0 16,14-1 0-16,-1-1 0 0,0 4 0 0,7-21 0 0,-16 19 0 15,16 3 0-15,-8-2 0 0,2 2 0 0,6-22 0 0,-5 20 0 16,2 0 0-16,-3 0 0 0,6 1 0 0,0-21 0 0,-3 20 0 15,3 2 0-15,0 2 0 0,0 0 0 0,0-24 0 0,0 28 0 16,0 0 0-16,0-2-1 0,0 4 1 0,0-30 0 0,3 27 0 16,-3 1 0-16,3 3 0 0,0 1 0 0,-3-32 0 0,0 31 1 15,3 1-1-15,4-2 1 0,0 1 0 0,-7-31-1 0,8 31 0 16,-2-2 0-16,1 4 0 0,0-3 0 0,-7-30 0 0,7 37 0 16,12-6 0-16,-12 0 0 0,14 4 0 0,-21-35 0 15,17 31 0-15,-11 7 0 0,16-1-1 0,-20 1 2 16,-2-38-1-16,21 43 0 0,-14-3-1 0,13-3 1 0,-14-1 0 0,-6-36 0 0,7 35 0 15,9-3 0-15,-8 2 0 0,-2-3 0 0,-6-31 0 16,7 34 0 0,4-3 0-16,0-4 0 0,-9 4 0 0,-2-31 0 0,11 33 0 15,-5 0 1-15,1 3-1 0,-1-4-1 0,-6-32 1 0,7 35 0 0,0-2 0 16,0 3 0-16,3-2 0 0,-10-34 0 0,3 38 1 16,5 0-1-16,-2-3 0 0,5-1 0 0,-11-34 0 0,6 34 0 15,4 7 1-15,7-8 0 0,-14 4 0 0,-3-37-1 0,10 34 2 16,11 0-2-16,-14 4 0 0,13 0 0 0,-20-38 0 0,6 35 0 15,13 4 0-15,-14-4 0 0,6-3 0 0,-11-32 0 0,10 34 0 16,-2-2 0-16,0-2 0 0,-1 2 0 0,-7-32 0 0,7 27 1 16,1-6-1-16,1 5 0 0,-3-5 0 0,-6-21 0 0,8 22 0 15,2-1 0-15,-4-1 1 0,1-1-1 0,-7-19 0 0,12 5 1 16,-7 19-1-16,16-17 0 0,-13 13 0 0,-8-20 0 0,19 2 1 16,-11 16-1-16,15-13 1 0,-7 1-1 0,-16-6 0 0,17 20 0 15,0-15 0-15,4 12 0 0,-1-9 0 0,-20-8 0 0,21 23 0 16,2-18 0-16,-3 20 0 0,1-21 0 15,-21-4 0-15,20 27 0 0,0-20 0 16,1 15 0-16,-5-14 0 0,-16-8 0 0,21 24 0 16,-11-20 0-16,14 15 0 0,-4-13 0 0,-20-6 0 0,20 5 0 0,-2 13 0 15,5-18 0-15,-3 6 0 0,-20-6 0 0,25 8 0 16,-2 10 0-16,0-15 1 0,5 4-1 0,-28-7 0 0,26 6 0 16,-2 14 0-16,7-15 0 0,-3 15 0 0,-28-20 0 0,27 5 0 15,-4 13 0-15,3-10 1 0,3 13-2 0,-29-21 1 0,23 8 1 16,1 16-1-16,-4-19 0 0,4 16 0 0,-24-21 0 0,17 3 0 15,3 2 0-15,-4 2 0 0,6-4 0 0,-22-3 0 0,19 0 0 16,-2 0 0-16,-9 0 0 0,9 0 1 0,-17 0-1 0,6-3 0 16,19 2 0-16,-23-7 0 0,22 2 0 0,-24 6 0 0,10-7 0 15,15 0 0-15,-9 3 0 0,0 1 0 0,-16 3 0 0,21-5 0 16,-5 5 1-16,6-5-1 0,1 4 0 0,-23 1 0 0,27-7 0 0,-27 7 0 0,24-8 0 16,2 3 0-16,2-3 0 0,-28 8 0 0,27-7 0 15,-2-13 0-15,-2 15 0 0,3-4 0 0,-26 9 0 16,24-20 0-16,0 12 0 0,4 0 0 0,-1-11 0 0,-27 19 0 15,23-8 0-15,-23 8 0 0,24-17 0 0,2 12 0 0,1-14 0 0,-27 19 0 16,31-6 0-16,-31 6 0 0,24-8 0 0,6-10 0 0,-1 16 0 0,-29 2 0 16,30-8 0-16,1-11 0 15,-5 19 0-15,1-8 0 0,0 0 0 0,-27 8 0 0,27-7 0 16,-4 2 0-16,1-3 0 0,-24 8 0 0,24-12 0 16,-6-3 0-16,-12 9 0 0,18-14 0 0,-6 12 0 0,-18 8 0 0,8-27 0 15,14 6 0-15,-16 0 0 0,14 0 0 0,-20 21 0 0,7-18 0 16,10 0 1-16,-9-1-1 0,1 13 0 0,-9 6 0 0,9-8 0 15,-1-2 0-15,-1 5 0 0,-1-4 0 0,-6 9 0 0,8-5 0 16,-8-2 0-16,2 2 0 0,2 2 0 0,-4 3 0 0,0-8 0 16,0 3 1-16,0-6-1 0,0-4 0 0,0 15 0 0,-4-9 0 15,2-15 0-15,-6 7 0 0,2-8 1 0,6 25-1 0,-21-25 0 16,18-3 0-16,-14-1 0 0,17 29 0 0,-6-31 0 16,-2-1 0-16,-13 6 1 0,21 26-1 15,-2-29 0-15,-5 9 0 0,1-12 0 0,-2 9 0 0,-9 1 1 0,17 22-1 0,-5-24 0 16,5 24 0-16,-5-17 0 0,-1 11 1 15,1-20-1-15,-1 17 0 0,6 9 0 0,-3-20 0 0,-1 11 0 0,-2-14 0 0,6 5 0 16,0 18 0-16,0-22-1 16,-4 4 0-16,4-9 0 0,0 1-1 0,0 26 2 0,-3-26 0 0,3-4 0 15,-6-3 0-15,6 3 0 0,0 30 0 0,-5-31 0 0,5-1 1 16,0 4-1-16,-3-2 0 0,3 30 0 0,0-23 0 16,0-4 0-16,0 9 0 0,0 0 0 0,0 18 0 0,0-22 0 15,0-1 0-15,0 5 0 0,3-6 0 0,-3 24 0 0,5-21 0 16,4 0 0-16,1-1 0 0,8-4 0 0,-18 26 0 0,6-26 0 15,12-1 1-15,-12-4-1 0,2-1-1 0,-8 32 1 0,16-30 1 16,-9-3-1-16,-1 1 0 0,14 1 0 0,-20 31 0 0,4-29-1 16,4-2 1-16,10 4 1 0,-18 3-1 0,0 24 0 0,8-26 0 15,-1 5 0-15,-1 0 0 0,2 1 0 0,-8 20 0 0,6-20 0 16,-3 13 0-16,2-16 0 0,-2 13 0 0,-3 10 0 0,0-21 0 16,2 14 0-16,2-18 0 0,-4 8 0 0,0 17 0 0,0-16 0 15,0-9 0-15,0 10 1 0,0-11-1 0,0 26 0 0,0-22 1 16,0 1-1-16,0-4 0 0,0 2-1 0,0 23 1 0,0-20 1 15,0-7-1-15,0 4 0 0,0 0 0 0,0 23 0 0,0-22-1 16,3 1 1-16,1 1-1 16,-4-3-1-16,0 23 2 0,0-22 0 0,2 0 0 0,3 2 0 15,-5 0 1-15,0 20-1 0,3-22 0 16,1-2 0-16,-4 3 0 0,3-1 0 0,-3 22 0 0,3-26 0 16,-3 6 0-16,0-3 0 0,3 1 0 0,-3 22 0 0,3-18-1 15,-3-2 1-15,5 2 0 0,-3 0 0 0,-2 18 0 0,0-9 1 16,4-11-1-16,-4 1 0 0,3 12 1 0,-3 7-1 0,5-25 0 15,-5 9 0-15,2 7 0 0,-2-16 0 0,0 25 0 0,0-10-1 16,0-9 2-16,0 9-1 0,-2-12 0 0,2 22 0 0,-8-10 0 16,4-15 0-16,2 8 0 0,-3-2 1 0,5 19-1 0,-6-18 0 15,0 1 0-15,-1-3 0 0,-13 12 0 0,20 8 0 0,-3-23 1 16,-2 6-1-16,-2-2 0 0,-9 2 0 0,16 17 0 0,-7-10-1 16,-1-17 1-16,-10 9 1 0,13-2-1 0,5 20 0 0,-17-25 0 15,14 4 0-15,-4 2 0 0,1-4 0 0,6 23 0 0,-20-23 0 16,17 3 1-16,-16-6-1 0,16-1 0 0,3 27 0 0,-5-23 1 15,-17 0-1 1,19 4 0-16,-3 0 1 0,6 19-1 0,-17-20 0 0,12 1 0 16,-1 11 0-16,-1-18 0 0,7 26 0 0,-20-17 0 0,16 7 0 15,-2-11 0-15,-1 14 0 0,7 7 0 0,-17-8 0 16,15-12 0-16,-6 16 0 0,1-15 0 0,7 19 0 0,-7-7 0 16,-13-18 0-16,16 10 0 0,-3-4 0 0,7 19 0 0,-6-20 0 15,-11 3 0-15,17-4 0 0,-7 2 0 0,7 19 0 0,-7-10 0 16,1-16 0-16,-2 8 0 0,3-1 1 0,5 19-1 0,-8-18 0 15,3 7 0-15,-3-9 0 0,1 11 1 0,7 9-1 0,-7-21 0 16,-9 15 0-16,11-15 0 0,-13 15 0 0,18 6 0 0,-5-21 0 16,-12 15 0-16,10-15-1 0,-17 14 2 0,24 7-1 0,-6-23 0 15,-18 16 0-15,8-16 0 0,-2 15 0 0,18 8 0 0,-19-19 1 16,-2 15-1-16,4-5 0 0,-4-9 0 0,21 18 0 0,-23-5 0 16,0 0 0-16,-5-5 0 0,4 8 0 0,24 2 0 0,-26-8 1 15,2 3-1-15,1 0 1 0,-2 0-1 0,25 5 0 0,-27-4 0 16,4 0 0-16,-6-1 0 0,10 0 0 15,19 5 0-15,-24-7 0 0,4 6 0 0,13-3 0 0,-21 1 0 16,28 3 0-16,-3-2-1 16,-2-1 1-16,0 1 0 0,5-1-3 0,0 3 3 0,0 0-5 15,5 0-3-15,0 0-3 0,16 5-3 0,-21-5 14 0,20 7-18 16,8 11-4-16,-2-13 0 0,1 0 2 0,-27-5 20 0,34 26-25 0,-34-26 25 0</inkml:trace>
  <inkml:trace contextRef="#ctx0" brushRef="#br0" timeOffset="25334.1451">10912 4935 52 0,'0'0'0'16,"-7"-3"19"-16,4 1-11 0,3 2-8 0,-7-5 6 15,5 5 2-15,2 0 0 0,2-4-2 0,-2 4-6 0,21-1 6 16,-5-6-1-16,6 3-1 0,1-5 1 0,-23 9-5 0,30-4 3 15,1-7 0-15,7 3 0 0,-5 1-1 0,-33 7-2 0,34-8 1 16,-4 1 0-16,1-3 1 0,-4 7-1 0,-27 3-1 0,28-1 1 16,-5-4 0-16,-2 4 0 0,-15-4 0 0,-6 5-1 0,20-1 0 15,-14-1 0-15,2-4 0 0,-1 6 0 0,-7 0 0 0,3-1-1 16,0-2-2-16,0 2-2 0,-3-1-4 0,0 2 9 0,0-5-13 16,0 5-5-16,-3-9-6 0,-3-11-2 0,6 20 26 15,-24-26-22-15,17 2-3 0,7 24 25 0</inkml:trace>
  <inkml:trace contextRef="#ctx0" brushRef="#br0" timeOffset="25544.1032">10947 4267 48 0,'0'0'0'15,"3"-23"15"-15,-3 23-15 0,6-18 10 16,4-4-2-16,9 2 0 0,-17 13 0 0,-2 7-8 0,6-17 6 15,16 13-1-15,-13-3-2 0,15 0-1 0,-24 7-2 0,24-8 2 16,0 6-2-16,0-3 0 0,-1 5 0 0,-23 0 0 0,25 0-3 16,-3 0-3-16,1 7-5 0,1 0-7 0,-24-7 18 0,24 18-22 15,-3-18 1-15,-14 4 2 16,16 1 4-16,-23-5 15 0,0 0 0 0</inkml:trace>
  <inkml:trace contextRef="#ctx0" brushRef="#br0" timeOffset="27641.2718">12064 3766 26 0,'0'0'0'15,"-26"17"11"-15,26-17-11 0,-24 17 7 16,0 8-1-16,4 1 0 0,13 0 1 0,7-26-7 0,-21 23 6 15,14 1-1-15,-9-3 0 0,8 1-1 0,8-22-4 0,-3 20 3 16,0 3 1-16,-4-1-2 0,7-1 1 0,0-21-3 0,0 26 2 0,0-26-2 0,0 28 2 16,0-1 0-16,0 2 0 0,0-29-2 0,0 33 3 15,0 0-1-15,0 1 1 0,0-2-1 0,0-32-2 0,0 37 3 16,0-3 0-16,0 3 0 0,0-3-1 0,0-34-2 0,0 34 2 0,0-34-2 16,4 28 2-16,-1 0-1 0,3-2 1 0,-6-26-2 0,8 29 1 15,8-8 1-15,-9 6-1 0,14-9 1 16,-21-18-2-16,7 8 1 0,16 15 1 15,-15-18-1-15,18 11-1 0,-5-10 2 0,-21-6-2 0,16 7 0 0,4 0 1 0,1-1 1 0,-21-6-2 0,18 4 0 16,-18-4 0-16,19 0 1 16,-1 0 1-16,1 0-1 0,2-3 1 0,-21 3-2 0,21-3 1 15,-2-15 0-15,0 10-1 0,4-15 0 0,-23 23 0 0,19-19 0 16,2-2 0-16,7-1 0 0,-9-2 0 0,-19 24 0 0,20-26 1 16,2 2-1-16,-3 2 0 0,1-3 0 0,-20 25 0 0,22-20 1 15,-7 1-1-15,-7 2 0 0,12-3 0 0,-20 20 0 0,6-18 1 16,2-1-1-16,-2 1 0 0,1 2 1 0,-7 16-1 0,6-10 0 15,2-17 0-15,0 6-1 0,-6-2 1 0,-2 23 0 0,3-26 0 16,0-1 0-16,1 0 1 0,-4 27-1 0,3-25 0 0,-3 25 0 0,7-27 0 16,-3-2 0-16,0 0 1 0,-4-3-1 0,0 32 0 0,2-32-1 15,2 6 2-15,-4-1-1 0,0 2 0 0,0 25 0 0,-6-20 1 16,-2-5-1-16,1 4 0 0,-8 14 0 0,15 7 0 0,-8-25 0 16,-13 17 1-16,19-10-1 0,-20 8-1 0,22 10 1 0,-6-20 0 15,-15 12 0-15,15-9 0 0,-18 9 1 16,24 8-1-16,-7-18 0 0,-14 14 1 0,15-5-1 15,-21-7 1-15,27 16-1 0,-7-3 0 0,-17-5 0 0,18 0 0 16,-15 1-1-16,21 7 1 0,-7-8 0 0,-16 4 0 16,16 3 1-16,-14 1-2 0,21 0 1 0,-6 0 1 15,-18 0-1-15,17 4 0 0,-19 4-1 0,26-8 1 0,-21 6 0 16,4 1 0-16,-4 11 0 0,2-12 1 0,19-6-1 0,-18 6 0 16,-1 14 0-16,1-20-1 0,1 5 1 0,17-5 0 0,-7 3 0 15,-17 2 0-15,18 3 0 0,6-8 0 0,-20 16 0 0,20-16 0 0,-6 7 0 16,-12 13 1-16,12-13-1 0,-12 19 0 0,18-26 0 0,-2 15 0 15,-20 5 0-15,19 6 1 0,-13-5-1 0,16-21 0 0,-5 19 0 16,-14 2 0-16,12-3-1 0,-10 6 1 0,17-24 0 0,-2 23 1 16,-6-2-2-16,-9 3 2 0,17-2-1 0,0-22 0 0,-6 20 0 15,-2-1 0-15,4 3 0 0,1-5-1 0,3-17 1 0,-7 24 1 16,4-2-1-16,0-2 0 0,1 4 0 0,2-24 0 0,0 24 0 16,0-6 0-16,-8 7 1 0,8-3-1 0,0-22 0 0,0 24 1 15,0-2 0-15,-3 6-1 0,3-1 0 0,0-27 0 0,0 26-1 16,0 1 1-16,0-5 0 0,0 1 0 0,0-23 0 0,0 26 1 31,3-3-1-31,0 0 1 0,4-1 0 0,-7-22-1 0,3 22 1 0,4 0 0 0,-1-1-1 16,2 0 1-16,-8-21-1 0,6 21 0 15,4-12 0-15,9 15 0 0,-14-18 1 0,-5-6-1 0,17 19 0 16,-9-15 0-16,12 13 0 0,-10-9 0 0,-10-8 0 0,20 19 0 16,-9-12 0-16,9-4 0 0,-14 16 1 0,-6-19-1 0,24 5 0 15,-7 1 0-15,3 2 0 0,0-4 0 0,-20-4 0 0,20 6 0 16,1-1 0-16,-1-3 0 0,4-2 0 0,-24 0 0 0,20 0 1 15,4 0-1-15,-3 0 0 0,-1-2 0 0,-20 2 0 0,17-2 0 16,3-4 1-16,0 1-1 0,1-13 0 0,-21 18 0 0,20-8 0 16,0-9 0-16,4 5 0 0,-7-11 0 0,-17 23 0 0,20-11 0 15,1-11 0-15,-5 1-1 0,6 4 2 0,-22 17-1 0,20-22 0 16,-4 1 0-16,1 13 1 0,-7-19-1 0,-10 27 0 0,21-15-1 16,-13-9 0-16,7 5 0 0,-8-1 0 0,-7 20 1 0,20-21 0 15,-17-3 0-15,8 0 0 0,7-1 0 0,-18 25 0 0,6-27 1 16,1 5-1-16,3-10 0 0,7 2 0 0,-17 30 0 0,3-29 0 15,4 0 0-15,-1-3 0 16,-6 1 1-16,0 31-1 0,5-29 1 0,-3 0-2 0,-2 1 1 16,0 1 0-16,0 27 0 0,0-27-1 15,0 3 2-15,-2-1-1 0,-3 3 0 0,5 22 0 0,-6-21 1 16,-1-4-2-16,-13-1 2 0,16 2-2 0,4 24 1 0,-19-28 0 16,14 8 0-16,-14-6 0 0,14 3 1 0,5 23-1 0,-19-20 1 15,12-2-1-15,-10 12 0 0,10-13 0 0,7 23 0 0,-20-18-1 16,14 11 2-16,-19-11-1 0,4 12 0 0,21 6 0 0,-15-7 0 15,-7-11-1-15,2 17 1 0,3-7 1 0,17 8-1 0,-6-6 0 16,-20-1 0-16,7 2 0 0,13 5 0 0,6 0 0 0,-31-6 0 16,14 4 0-16,0 2 0 0,-3 0 1 0,20 0-1 0,-20 0 0 15,3 8 0-15,-3 7 0 0,-1-7 1 0,21-8-1 0,-24 22 0 16,4-15-1-16,0 20 1 0,-1-5 0 0,21-22 0 0,-20 23 0 16,3 4 1-16,-3-2-1 0,13-1 0 0,7-24 0 0,-27 26 0 15,20-5 0 1,-20 2 1-16,10 1-1 0,17-24 0 0,-7 24-1 0,-17-4 1 0,18 7 0 15,-18-3 0-15,24-24 0 0,-7 24-1 0,-12 0 1 0,11 1 0 0,-13 1 0 16,21-26 0-16,-3 34 0 16,-3-4 1-16,-15 5-1 0,18-1 0 0,3-34 0 0,-7 34 0 15,2-1 0-15,-14 2 0 0,19-3-1 0,0-32 1 0,0 29 1 16,-3 4-1-16,3-5 1 0,0-7-1 0,0-21 0 0,0 27 0 16,0-4 0-16,6 2 1 0,2 0 0 0,-8-25-1 0,10 22 2 15,-4-1-1-15,16 1-2 0,-16-3 1 0,-6-19 0 0,6 19 0 16,15 5-1-16,-18-2 2 0,18-3-1 0,-21-19 0 0,6 24 0 15,15 1 0-15,-14-2 0 0,9 0 0 0,-16-23 0 0,7 22 0 16,14-6 0-16,-14 1 0 0,12-9 0 0,-19-8 0 0,5 20 0 16,18-13 1-16,-6 9-1 0,-7-9 0 0,-10-7 0 0,27 5 0 15,-11 3 0-15,5 9 0 0,0-17-1 0,-21 0 1 0,19 4 0 16,2 3 0-16,-4-2 0 0,6-5 1 0,-23 0-1 0,21 0 0 16,1-3 0-16,-4 0 0 0,6-5 0 0,-24 8 0 0,21-10 0 15,3 3 0-15,-4-15 0 0,0 17 0 0,-20 5 0 0,17-9 1 16,3-13-1-16,1 2 0 0,3 2 0 0,-24 18 0 0,19-23-1 15,2-2 1 1,-4 5 0-16,0-5 0 0,-17 25 0 0,6-23 0 16,15 0 0-16,-14-4 0 0,13 9 1 0,-20 18-1 0,4-23 0 15,5 2 0-15,2-1 1 0,-4 3-2 0,-7 19 1 0,17-8 0 16,-10-15-1-16,-1 16 1 0,1-17-2 0,-7 24 2 0,6-17-1 16,2-1 1-16,-1 10 0 0,2-18 1 0,-9 26-1 0,7-21 0 15,0 3 0-15,0-6 0 0,0 2 1 0,-7 22-1 0,6-26 0 16,2-1 0-16,-8-7 1 0,6 3-2 0,-6 31 1 0,0-39 1 15,4 4-2-15,-4-1 1 0,0-2 0 0,0 38 0 0,-4-34 0 16,-2 0 0-16,-15 5 0 0,14-5 0 0,7 34 0 0,-17-31 0 16,-4-4 0-16,6 5 0 0,-7-5 0 0,22 35 0 0,-16-30 1 15,-5-1-1-15,1 0-1 0,0 1 2 0,20 30-1 0,-21-24 0 16,-3 5 0-16,5 9 1 0,-5-8-1 0,24 18 0 0,-24-5 0 16,0 0 0-16,3 0 0 0,3 3 1 0,18 2-1 15,-19 0 0-15,0 0 0 0,1 5 0 0,1 2-1 0,17-7 1 0,-17 18 0 16,11-16 0-16,-20 7 1 0,18 13-1 0,8-22 0 0,-21 4 0 15,18 14 0-15,-18-11 0 16,21 13 0-16,0-20 0 0,-6 6 0 0,-10 22 0 16,16-22 0-16,-8 10 0 0,8-16 0 0,-7 7 1 0,1-1-1 15,-2 16-1-15,6-18 1 0,2-4 0 0,-4 7 0 16,-3 9 0-16,4-16 0 0,0 7 0 0,3-7 0 0,0 8 1 16,0-3-1-16,0 1 0 0,0-3 0 0,0-3 0 0,-7 5-1 15,7-5 2-15,0 6-1 0,0-3 1 0,0-3-1 0,0 0-1 16,0 0 0-16,0 0 0 0,0 0 4 0,0 0-5 15,0 0 3-15,0 0-1 0,0 0 0 0,0 0 1 0,0 0-2 16,0 0 2-16,0 0-2 0,0 0 2 0,0 0-2 16,0 0 1-16,0 0 0 0,0 0 1 0,0 0-2 15,3 0 0-15,1 0 1 0,-4 4 1 0,0-4-1 0,0 0 0 16,0 0 0-16,0 6 0 0,0-6 0 0,0 0 0 16,0 2 1-16,0-2-1 0,0 0 0 0,0 0 0 0,0 0 0 15,0 0-1-15,0 0 1 0,0 0 1 0,0 0-3 16,0 0 2-16,-7 0 0 0,7 0 0 0,0 0 0 0,0 0 0 15,-4 0-3-15,2 0-1 0,2 0-4 16,0 0 8-16,-8 8-13 16,1 11-6-16,-13-14-10 0,0 13-14 0,20-18 43 0,-20 5-56 0,20-5 56 0</inkml:trace>
  <inkml:trace contextRef="#ctx0" brushRef="#br0" timeOffset="29811.6654">6725 7392 18 0,'0'0'0'0,"-4"-3"8"0,-3-4-2 0,-13 2 0 0,20 5-6 0,-3-3 4 16,3-5 1-16,-3 3 0 0,-5-2 1 0,8 7-6 0,0-4 6 15,0 1-1-15,0 1 0 0,0-1-1 0,0 3-4 16,0 0 4-16,0 0-1 15,0 6-1-15,3 17 1 0,-3-23-3 0,8 19 2 16,2 11 1-16,10 3 0 0,-13 9-1 0,-7-42-2 0,21 45 3 16,-4 5-1-16,3 3-1 0,-14-1 1 0,-6-52-2 0,24 55 1 15,-17-7 0-15,-1 3 1 0,1-5-1 0,-7-46-1 0,6 38 1 16,2 3 1-16,0-7-1 0,-3-4 1 0,-5-30-2 0,0 26 1 16,3-5 0-16,-3-16 0 0,5 17 0 0,-5-22-1 0,2 0 0 15,-2 5 1-15,0-5-1 0,0 0 1 0,0 0-1 0,0-9 0 16,0 2 1-16,0-13-1 0,0 12 0 0,0 8 0 0,0-24 0 15,0 0 0-15,-2 2-1 0,2-4-1 0,0 26 2 0,-5-23-1 16,5 1-1-16,-3 1 0 0,3 5-1 0,0 16 3 0,0-18-4 16,0 11 0-16,-5-14-2 0,5 15 0 0,0 6 6 0,0-11-9 15,0 3-1-15,0-10-2 0,0 0-2 0,0 18 14 0,0-7-13 16,0-21 4-16,0 7 1 0,0 0 2 0,0 21 6 0,2-8-13 16,-2 8 13-16</inkml:trace>
  <inkml:trace contextRef="#ctx0" brushRef="#br0" timeOffset="30189.1256">7019 7306 14 0,'0'0'0'15,"4"-3"4"-15,-4-1-1 0,0 4-3 0,2-6 5 16,3 5 1-16,-5 1 0 0,0 3 0 0,0-3-6 0,0 8 6 16,0 13 0-16,0-13 0 0,3 21-1 0,-3-29-5 0,4 21 5 15,-4 5-2-15,3 6 0 0,0-1 1 0,-3-31-4 0,6 37 3 16,-1 3 0-16,1-6 0 0,2 8-1 0,-8-42-2 0,5 37 2 16,2 0 0-16,-1 0-1 0,2-3 1 0,-8-34-2 0,7 34 1 15,-1-7 1-15,-3-1-1 16,2-5 1-16,-5-21-2 0,6 22 1 0,-6-17 0 0,3 18 0 0,-3-21 0 0,0-2-1 15,5 9 1-15,-5-9-1 0,2 2 0 0,-2 3 1 16,0-5-1-16,0 0 0 0,0 0 0 0,0 0 0 0,0 0 1 16,0-2-1-16,0-1 0 0,0 3 0 0,0 0 0 15,0-2-1-15,0-3-1 0,0 5-2 0,0 0-4 0,0 0 8 0,0 0-11 16,0 7-3-16,0-4-2 0,0-3 16 0,0 4-16 0,0-4 2 16,0 23-10-16,0-23 24 0</inkml:trace>
  <inkml:trace contextRef="#ctx0" brushRef="#br0" timeOffset="30808.5802">6728 7974 17 0,'0'0'0'16,"-7"-7"4"-16,0 1 0 0,0-1 0 0,1 3 0 0,6 4-4 0,0-5 4 15,0 3 0-15,0-1 1 0,0 3 0 0,0 0-5 0,4 0 5 16,-2 0 0-16,2 0-2 0,3 0 0 0,-7 0-3 0,7 3 2 15,-1 4 1-15,1 13-1 0,-1-13 1 0,-6-7-3 0,7 26 3 16,1-7-1-16,1 9 0 0,2 0 0 0,-11-28-2 0,18 28 2 16,-16-1-1-16,4 2 0 0,12-3 0 0,-18-26-1 0,6 31 2 15,15-7-1-15,-13 0 0 0,11 2 1 0,-19-26-2 0,8 27 1 16,15-1 0-16,-17-3 0 0,18 4 1 0,-24-27-2 16,8 21 1-16,18 3 0 0,-18-16 0 0,14 13 0 0,-22-21-1 0,8 8 1 15,15-3 0-15,-13 3 1 0,7-8-1 0,-17 0-1 16,11 0 2-1,9 0 0-15,-10-1-1 0,10-7 1 0,-20 8-2 0,10-7 1 0,11-15 1 0,-2 12 0 16,-12-11-1-16,-7 21-1 0,24-18 2 16,-6 2-1-16,-1-3 0 0,-8 1 0 0,-9 18-1 0,23-19 1 15,-11-2 0-15,7 1-1 0,-7 1 1 0,-12 19-1 0,18-19 1 16,-10 1 0-16,12-3-1 0,-13 1 1 0,-7 20-1 0,8-27 0 16,8-4 1-16,-14-1-1 0,6 1 0 0,-8 31 0 0,6-29 1 15,1 5-1-15,-3-1 0 0,3 2 1 0,-7 23-1 0,0-22 0 16,3 1 0-16,0 3 1 0,-3 13-1 0,0 5 0 0,0-21 0 15,0 18 1-15,0-5-1 0,0 4 0 0,0 4 0 0,0-5 0 16,0 4 0-16,0-2 0 0,0 3 0 0,0 0 0 0,0 0 0 16,-3 0-1-16,3 9-1 0,-3-5-2 0,3-4 4 0,-7 8-6 15,7 12-4-15,-4-14-4 0,1 13-6 0,3-19 20 0,0 2-24 16,-6 7 3-16,-1-9 1 0,2 5 2 0,5-5 18 16,0 0 0-16</inkml:trace>
  <inkml:trace contextRef="#ctx0" brushRef="#br0" timeOffset="32475.0725">7453 7974 11 0,'0'0'0'0,"0"0"0"0,0-2 3 15,0 0-2-15,0-1 1 0,-6 3 0 0,6 0-2 0,-5-3 4 16,2 3 0-16,0 0 1 0,-4 0 2 0,7 0-7 0,-6 6 5 15,-1 1 1-15,0-1-1 0,1 11-1 0,6-17-4 0,-7 6 4 16,-11 10 0-16,15-10 0 0,-4 1 0 0,7-7-4 0,-17 5 4 16,10 1 0-16,1-2 0 0,-2-4-1 0,8 0-3 0,-16 0 3 15,14 0 0-15,-6 0-1 0,2 3 0 0,6-3-2 0,-21 0 1 16,18 5 1-16,-4-5 0 0,-1 0-1 0,8 0-1 0,-20 0 2 16,18 0 0-16,-19 6-1 15,18-6 1-15,3 0-2 0,-18 0 0 0,13 0 1 0,0 0 0 0,-15 0 0 16,20 0-1-16,-6 0 1 0,-12 0 0 0,11 0 0 15,-10 0 0-15,17 0-1 0,-7 0 1 0,-9 0 0 16,8 0 0-16,-7 0 0 0,15 0-1 0,-3 0 1 16,-5 0 0-16,-9 0-1 0,11 0 1 0,6 0-1 0,-7 0 0 15,0 0 0-15,0 0 1 0,1 0 0 0,6 0-1 0,-8 0 0 16,5 0 0-16,-1 0 0 0,2 0 0 0,2 0 0 0,-8 0 1 16,5 0-1-16,1 0 0 0,2 0 0 0,0 0 0 0,-8 0 0 15,5 2 0-15,3-2 0 0,-5 0 1 0,5 0-1 0,-6 0 0 16,3 0 0-16,3 0 1 0,-4-2-1 0,4 2 0 0,-5 0 0 15,5-6 1-15,-5-1-1 0,5 5 0 0,0 2 0 0,0-9 1 16,-3 6-1-16,3-2 0 0,0 1 1 0,0 4-1 0,0-6 0 16,0 6 1-16,0-5-1 0,0 3 0 0,0 2 0 0,8-4 0 15,-5 2 0-15,-1 1 0 0,5-1 0 0,-7 2 0 0,6-3 0 16,15 0 0-16,-13 1 0 0,9 0 1 0,-17 2-1 0,9-3 0 16,15-2 0-16,-7 0 0 0,3-1 0 0,-20 6 0 0,21-5 0 15,2 0 0-15,5 2 0 0,-4-1 0 16,-24 4 0-16,26-3 0 0,-6 0 0 0,4 2 0 15,-3-2 0-15,-21 3 0 0,16-3 0 0,-9 3 0 16,10-2 0-16,-12 2 1 0,-5 0-1 0,5 0 0 16,3 0 0-16,-8 0 1 0,3-2-1 0,-3 2 0 0,0-3 0 15,0 3 1-15,-8-2-1 0,2-3 0 0,6 5 0 0,-21-1 1 16,2 1-1-16,1 0 0 0,-1 0 0 0,19 0 0 0,-29 0 1 16,3 0-1-16,-1 6 0 0,-4-4 0 0,31-2 0 0,-23 5 1 15,-5 0-1-15,9-1 0 0,-5 3 0 0,24-7 0 0,-20 6 0 16,-2 1 0-16,6 1 0 0,8-2 0 0,8-6 0 0,-26 7 1 15,22-2-2-15,-3 15 1 0,1-18 0 0,6-2 0 0,-7 6 0 16,1 1 0-16,1-2 0 0,5 4 0 0,0-9 0 0,0 4 1 16,0 4-1-16,0-3 0 0,0 2 0 0,0-7 0 0,5 5 0 15,-5 2 0-15,6-7 0 0,1 3 0 0,-7-3 0 0,11 0 0 16,6 0 0-16,-11 0 0 0,3 0 0 0,-9 0 0 0,21-3 0 16,-11 3 0-16,11-4 0 0,0 1 0 0,-21 3 0 0,19-4 0 15,-2-4 0 1,8 3 0-16,-6-3 0 0,-19 8 0 0,21-4 0 0,3-16 0 15,-4 19 1-15,-4-5-1 0,-16 6 0 0,10-7 0 0,11 0 0 16,-13-1 0-16,8 4 0 0,-16 4 0 0,3-3 0 16,5 0 1-16,-5 3-1 0,-3 0 0 0,0 0 0 0,0 0 0 15,0 0 0-15,0 0 1 0,-8 0-1 0,8 0 0 0,-20 0 0 16,13 0 1-16,-19 0-1 0,5 5 0 0,21-5 0 0,-20 3 0 16,-7 2 0-16,-1 0 1 0,4 2-1 0,24-7 0 0,-26 17 0 15,3-11 0-15,-4 14 0 0,2-14 0 0,25-6 0 0,-21 26 0 16,3-18 0-16,-1 14 0 0,13-14 0 0,6-8 0 0,-20 18 0 15,13-11 0-15,3-1 0 0,2 10 1 0,2-16-1 0,-8 0 0 16,8 6 0-16,0-6-1 0,5 0 1 0,-5 0 0 0,3 4 0 16,3-4 0-16,14 0 1 0,-13 0-2 0,-7 0 1 0,25 0 0 15,-9 0 0-15,4 0 0 0,0 0 0 16,-20 0 0-16,21 0 0 0,-1 0 0 0,-3 0 0 0,3 3 0 0,-20-3 0 0,21 7 0 16,-1-3 0-16,-3 4 0 0,-10-4 0 0,-7-4 0 0,20 8 0 15,-14-4 0-15,1 1 0 0,0-1 1 0,-7-4-1 16,7 0-1-16,-4 0 1 0,0 4 0 15,1-4 0-15,-4 0 0 0,0 0 0 0,0 0 0 16,0 0 0-16,0-1 0 0,0 1 0 0,-7-3 0 16,2 0 1-16,-14 3-1 0,16-1 0 0,3 1 0 0,-16-3 0 15,9 3 0-15,-9 0 1 0,11 0-2 0,5 0 1 0,-20 0 1 16,17 0-2-16,-4 0 1 0,-1 0 0 0,8 0 0 0,-6 0 0 16,-1 4 0-16,2 2 1 0,-3-3-1 0,8-3 0 0,-4 5 0 15,4-5 0-15,0 0 0 0,0-3 0 16,0-2 0-16,0-16 0 0,4 14 0 0,-4 7 0 0,3-28 0 15,5 2 0-15,-2-7 0 0,3-2 0 0,-9 35 0 0,18-35 0 16,-12 5 0-16,5 3 0 0,-3 6 0 0,-8 21 0 0,9-18 0 16,-9 18 0-16,7-7 0 0,-5 0 0 0,3-1 0 0,-5 8 0 0,7-4 0 15,-7 3 0-15,3 1 0 0,0 0 0 0,-3 0 0 0,0 18 0 0,0-18 0 0,0 19 0 16,0 0 0-16,0 6 0 0,0-25 0 0,0 27 0 16,-3 2 0-16,0 5 0 0,-4-3 0 0,0 1 0 0,7-32 0 15,-4 24 0-15,-3-1 0 0,4 1 0 0,-4-7 0 16,7-17 0-16,-3 18 0 0,-1 1 0 15,4-15 0-15,0-4 0 0,0 17 0 16,0-17 0-16,0 0 0 0,0 0 0 0,4 0 0 16,-1-3 0-16,4-2 0 0,0-4 0 0,-4-11 0 0,-3 20 0 0,6-8 0 15,2-16 0-15,-1 15 0 0,-1-12 0 0,-6 21 0 0,3-7 0 16,4-12 0-16,-7 16-1 0,4-4-1 0,-4 7 2 0,3-5-3 16,2 0-2-16,-5 4-2 0,5 1-3 0,-5 0 10 0,0 0-12 15,3 0-3-15,1 7-3 0,-4 10-2 0,0-17 20 0,4 3-18 16,-4 20 4-16,10 14-9 0,-10-37 23 0,0 0 0 0</inkml:trace>
  <inkml:trace contextRef="#ctx0" brushRef="#br0" timeOffset="33950.1283">6799 9199 32 0,'0'0'0'0,"-17"0"12"16,14 0-4-16,-17 0-3 0,12 0-1 0,8 0-4 0,-2 0 4 16,-3-3 1-16,5 1 0 0,0-3 0 0,0 5-5 0,0-8 5 15,0 2-1-15,0-1 0 0,7 1-2 0,-7 6-2 0,8-7 2 16,-1 4-1-16,-1 3 1 0,1-4-1 0,-7 4-1 0,7-4 1 16,-1 4 0-16,1 0 0 0,-1 0 0 0,-6 0-1 15,7 0 1-15,0 0-1 0,3 0 1 0,-3 0 0 16,-7 0-1-16,22 0 0 0,-17 0 1 0,12 0 0 15,-9 0 0-15,-8 0-1 0,20 8 1 16,-14-3-1-16,18 0 1 0,-7 1-1 0,-17-6 0 0,17 4 1 16,-7 2-1-16,15-3 1 0,-9 2 0 0,-16-5-1 0,10 0 0 15,13 0 1-15,-11 0 0 0,11 0 1 0,-23 0-2 0,16 0 1 16,-6 0 0-16,11 0 0 0,-14 0-1 0,-7 0 0 0,10 0 1 16,6 0-1-16,-9-3 1 0,0 3-1 0,-7 0 0 0,5-2 1 15,-3 0-1-15,1 1 0 0,-3-2 1 0,0 3-1 0,0-3 0 16,0 2 1-16,-5 1-1 0,-14 0 1 0,19 0-1 0,-6 0 0 15,-14 0 1-15,4 0-1 0,8 4 0 0,8-4 0 16,-27 0 1-16,6 4-1 0,2-4 0 0,-2 0 0 0,21 0 0 0,-21 0 0 16,2 0 1-16,-5 0-1 0,1 0 0 0,23 0 0 0,-19 0 0 15,0 0 0-15,-1-1 0 0,12-2 0 0,8 3 0 0,-20 0 0 16,13-3 0-16,-13 3 1 0,16 0-1 0,4 0 0 0,-6 0 0 31,-1 0 0-31,1 0 0 0,-2 6 0 0,8-6 0 0,-3 3 0 0,3 2 0 0,-7-5 1 16,7 5-1-16,0-5 0 0,0 3 0 0,0 2 0 0,5 2-1 15,-3-6 1-15,-2-1 0 0,3 0 1 0,5 6-1 16,-2-6 0-16,1 5 0 0,-7-5 0 0,6 0 0 16,5 0 0-16,7 0 0 0,-13 0 1 0,-5 0-1 0,10 0 0 15,11 2 0-15,-14-2 1 0,13 0-1 0,-20 0 0 0,11 6 0 16,12-1 0-16,-14-1 0 0,12 3 1 0,-21-7-1 0,17 5 0 16,-7 3 0-16,15 10 1 0,-8-15-1 0,-17-3 0 0,6 5 0 15,14 3 1-15,-14-5-1 0,2 2 0 0,-8-5 0 0,10 5 1 16,-4-5-1-16,1 3 1 0,-3-3-1 0,-4 0 0 0,3 0 1 15,-3 0-1-15,0 0 1 0,0 0-1 0,0 0 0 0,-3 0 1 16,-3 0-1-16,-15-2 0 0,13 1 1 0,8 1-1 0,-23 0 0 16,6-3 1-16,-4 3-1 0,3-2 0 0,18 2 0 0,-22-1 1 15,-5-5-1-15,1-1 0 0,2 2 0 0,24 5 0 0,-23-5 0 16,1-4 1-16,-1 6-1 0,6-7 0 0,17 10 0 0,-18-4 0 16,12-7 0-16,-18 6 0 0,17-3 0 0,7 8 0 0,-6-3 0 15,-1 1 1-15,1-1-1 0,1 3 1 16,5 0-1-16,0 0 0 0,0 0 0 0,0 0 0 0,7 0 0 15,-7 0 0-15,8 0 0 0,8 5 0 16,-12-5 0-16,6 3 1 0,-10-3-1 0,10 0 0 16,7 0 0-16,-10 0 0 0,12 0 0 0,-19 0 0 0,8 0 0 15,8 0 0-15,-9-3 0 0,14 1 0 0,-21 2 0 0,7-3 0 16,13 1 1-16,-17-1-1 0,14 3 0 0,-17 0 0 0,8 0 0 16,7 0 0-16,-7 0 0 0,13 0 0 0,-21 0 0 0,6 0 0 15,11 0 1-15,-10 5-1 0,13 0 0 0,-20-5 0 0,6 3 0 16,13 2 0-16,-14 2 0 0,13-4 0 0,-18-3 0 0,3 6 0 15,7-3 0-15,-4 1 0 0,1 2 0 0,-7-6 0 0,4 0 1 16,-1 0-1-16,-3 4 0 0,5-4 0 0,-5 0 0 0,0 3 0 16,0-3 0-16,0 7 1 0,0-7-1 0,-5 0 0 15,2 0 0-15,-3 0 0 0,-15 0 0 0,21 0 0 0,-3 0 0 16,-17 0 0-16,12 0 0 16,-12 0 1-16,20 0-1 0,-20 0 0 0,4-3 0 0,-6-1 0 0,1 3 0 0,21 1 0 0,-18-2 0 15,-7 2 1-15,5-4-1 0,-1 4 0 0,21 0 0 16,-17 0 0-1,1 0 0-15,9 0 0 0,-17 4 0 0,24-4 0 0,-6 3 1 0,-12 4-1 16,15-2 0-16,0-3 0 0,3-2 0 0,-7 5 0 16,7-5 0-16,-4 6 0 0,4-6 0 0,0 0-1 15,4 0 2-15,-1 0-1 0,4 0 0 0,-7 0 0 0,8 0 0 16,7 0 0-16,-11 0 0 0,7-3 0 0,-11 3 0 0,23-3 0 16,-15 1 0-16,14 2 0 0,-1 0 0 0,-21 0 0 0,18 0 0 15,1 0 0-15,1 0 0 0,2 5 0 0,-22-5 0 0,19 0 0 16,-2 4 0-16,-8-4 0 0,15 0 0 0,-24 0 0 0,7 0 0 15,10-1 0-15,-10-2 0 0,-1 0 0 0,-6 3 0 0,8-5 0 16,-1 3 0-16,-1 2 0 0,-3-5 0 0,-3 5 0 0,5-7 0 16,-5 4 0-16,0-1 1 0,0-2-1 0,0 6 0 0,-8-2 0 15,-13 0 0-15,15-1 0 0,-18 1 1 0,24 2-1 0,-19 0 0 16,-2 0 0-16,0 0 0 0,-2 0 0 0,23 0 0 0,-23 5 1 16,-2-3-2-16,2 4 2 0,2 0-1 0,21-6 0 15,-17 0 0-15,-4 0 0 0,15 2 0 0,-14-2 0 0,20 0 0 16,-6 5 0-16,1 0 0 0,-1-5 0 15,-1 0 0-15,7 0 0 0,-3 0 0 0,3 0 1 16,0 3-1-16,0-3 0 0,0 0 0 16,3 5 0-16,2-5-1 0,0 0 1 0,-5 0 0 0,8 5 0 15,-2-1 0-15,1 2 0 0,-1-3 0 0,-6-3 0 0,7 4 0 16,-1 0-2-16,2 4-1 0,0-5-3 0,-8-3 6 0,8 8-11 16,11-3-7-16,-14 3-8 0,13-3-6 0,-18-5 32 0,6 0-28 0,18 0-4 0,-24 0 32 15</inkml:trace>
  <inkml:trace contextRef="#ctx0" brushRef="#br0" timeOffset="35539.143">7705 9144 15 0,'0'0'0'0,"0"0"6"0,0 0-6 0,-5 8 5 15,2-5 1-15,-3-1 1 0,6-2 1 0,0 0-8 0,0 0 9 16,0 0 0-16,0 0 0 0,0 0-1 0,0 0-43 0,0 0 77 16,2-5-35-16,2-3-2 0,-4 3 1 0,0 5-6 0,3-16 5 15,2 8-1-15,0-13 0 0,-5 12 0 0,0 9-4 0,4-23 3 16,-1 2 0-16,-3-1-1 0,4-3 0 0,-4 25-2 0,2-26 2 16,-2-3 0-16,5 0-1 0,-2-6 1 15,-3 35-2-15,0-33 1 0,4-2 0 0,-1 0 0 16,-3 2 0-16,0 33-1 0,0-28 1 15,3 7 0-15,0 1 0 0,-3 15-1 0,0 5 0 0,0-21 1 16,0 18 0-16,0-5-1 0,0 3 0 0,0 5 0 0,0 0 1 16,0 0-1-16,3 0 0 0,-3 0 1 0,0 0-1 0,0 0 0 15,0 5 0-15,0 3 1 0,0 14-1 0,0-22 0 0,0 6 0 16,0 22 0-16,0-1 0 0,-3 0 0 0,3-27 0 0,-6 34 0 16,3 1 1-16,-4 5-2 0,-11-1 1 0,18-39 0 0,0 48 0 15,0-48 0-15,-5 46 0 0,-14 2 0 0,13-4 0 0,6-44 0 0,-7 46 0 16,1-5 1-16,-1-3-2 0,3-1 2 0,4-37-1 0,-3 29 0 15,3-3 0-15,-6-9 1 0,6-9-1 0,0-8 0 16,0 20-1-16,0-20 1 0,2 0 0 0,2 6 0 0,3-6 0 0,-7 0 0 0,7 0 0 16,-1 0 0-16,1-9 1 0,-1-9-1 0,-6 18 0 0,5-19 0 15,-5 19 0-15,9-24 0 0,-1-2 0 0,1-5 1 0,-9 31-1 16,6-35 0-16,2-4 1 0,-1 2-1 0,-4-2 0 16,-3 39 0-16,3-35 0 0,-3 35 0 0,3-41 1 0,2 1-1 0,-5 3 0 0,0 37 0 0,0-39 1 15,0 39-1-15,0-40 0 0,0 0-1 16,-8 4 1-16,8 36 0 0,0-32 0 0,0 32 0 0,-3-31 1 15,3 4-1-15,0 3 0 0,-3 3 0 0,3 21 0 0,0-8 0 16,-7-14 0-16,7 20 0 0,0 2 0 0,0-5 0 16,0-2 0-16,0 6 0 0,0-1 0 0,0 2 0 0,0 0 0 0,-3 0 0 15,3 4 0-15,0-4 0 0,0 21 0 0,0-21 0 0,0 17 0 16,0 4 0-16,0-1 0 0,0-20 0 0,0 27 0 0,0-27 0 0,0 28 1 16,3 2-1-16,1 5 0 0,-1-4 0 0,-3-31 0 0,0 35 0 15,6-1 0-15,-6 2 0 0,3 0 0 0,-3-36 0 0,5 43 0 16,-5-3-1-16,2-1 1 0,-2 4 0 0,0-43 0 0,0 39 0 15,0 3 1-15,0 0-1 0,0-1 0 0,0-41 0 0,0 41 0 16,0-2 0-16,-2 1-1 0,-3-3 2 0,5-37-1 16,-3 34 0-16,3-2 1 0,-6-1-1 0,3-4 0 0,3-27 0 0,-4 26 1 15,4-4-2-15,-8-15 2 16,8 17-1-16,0-24 0 0,-2 6 0 0,2 12 1 0,-4-14-1 0,-3 5 0 0,7-9 0 16,0 5 1-16,-2 2-1 0,2-1 1 0,-3-2-1 0,3-4 0 0,0 6 0 15,0-6 1-15,-8 3-1 16,8-3 0-16,0 0 0 0,0 5 0 0,-4-5 1 0,4 5-1 15,0-2 0-15,0-3 0 0,-2 0 0 16,2 5 0-16,-5-5 0 0,5 0 0 0,0 0 0 0,-6 7 1 16,4-7-1-16,-3 0 0 0,-1 0 1 0,6 0-1 0,-5 0 0 15,-1-6 0-15,-1 2-1 0,2 0 1 0,5 4 0 0,-22-5 1 16,19 1-1-16,-17 0 0 0,16 3 1 0,4 1-1 0,-20-6 0 16,14 5 0-16,-12 1 0 0,12 0 1 0,6 0-1 0,-20 0 0 15,16 0 0-15,-17 3 0 0,18-3 0 0,3 0 0 0,-7 0 0 16,-13 5 0-16,16-5 0 0,-2 0 0 0,6 0 0 0,-21 0 0 15,18 0 1-15,1 0-1 0,-6 0 0 0,8 0 0 0,-7-1 0 16,4-3 0-16,-4 2 0 0,7 1 0 0,0 1 0 0,0-3 0 16,0 0 0-16,0 0 0 0,0-2 1 0,0 5-1 0,3-2 0 15,1-1-1-15,3 3 2 0,-1-2-2 0,-6 2 1 0,18 0 1 16,-12-5-1-16,5 5 0 0,9-4 0 16,-20 4 0-16,6-2 0 0,18 0 0 0,-4 1 1 0,4-4-2 15,-24 5 1-15,20-3 0 0,3-1 0 16,6-1 0-16,-6 2 0 0,-23 3 0 0,27-5 0 0,-2 4 0 0,1-7 0 15,-3 8 0-15,-23 0 0 0,24-3 0 16,0 3 0-16,1 0 0 0,-7 3 0 0,-18-3 0 0,24 0 0 16,-3 8 1-16,0-5-1 0,-14 0 0 0,-7-3 0 0,19 0 0 15,-12 7 0-15,10-7 0 0,-11 3 0 0,-6-3 0 0,8 0 0 16,-2 0 0-16,1 0 0 0,1 0 1 0,-8 0-1 0,2 0 0 16,2 0 0-16,-4 0 1 0,3 0-1 0,-3 0 0 0,0 0 0 15,0 0 0-15,-3 0 0 0,3 0 0 0,-6 0 0 16,-18-2 0-16,17 2 1 0,-17-1-1 0,24 1 0 0,-21 0 1 15,-6 0-1-15,0 0 0 0,-7 0-1 0,34 0 1 0,-30 0 1 16,-3 0-1-16,2 0 0 0,1 0 1 0,30 0-1 0,-28-4-1 16,-3 4 2-16,7 0-1 0,0 0 1 0,24 0-1 0,-19 0 0 15,1 5 0-15,12-1 0 0,-18 4 0 0,24-8 0 0,-3 5 0 16,-3 4 0-16,-2-4 1 0,8-3-1 0,0-2 0 0,0 8 0 16,0-8-1-16,0 0 1 0,4 0 0 0,-4 0 0 0,6 0 0 15,5 0 0-15,-4-3 0 0,17-2 1 16,-24 5-1-16,17-5 0 0,-2-2 0 0,6 3-1 15,1-1 1-15,-22 5 0 0,18-8 0 16,3 3 0-16,1-2 0 0,1 2 0 0,-23 5 0 0,24-6 0 16,-5 0 1-16,6-1-1 0,-6 0 0 0,-19 7 0 0,21-7-1 15,3 2 1-15,-4-3 1 0,-4 3-1 0,-16 5 0 0,22-8 0 16,-16 0 1-16,19-9-2 0,-20 10 1 0,-5 7 0 0,18-8 0 16,-11 3 1-16,2-3-1 0,-1 5 1 0,-8 3-1 0,6-1-1 15,2-2 1-15,-3 0 1 0,-2 0-1 0,-3 3 0 0,8-3 0 16,-8 3 0-16,0-2 0 0,0-1 0 0,0 3 0 0,0 0-1 15,0-2 1-15,-3 2 0 0,3 0 0 0,-8 0-1 16,3 0-2-16,-3 0-3 0,-13 0-4 0,21 0 10 0,-2 0-14 16,-5 0-3-16,-14 0-5 0,19 0-5 0,2 0 27 0,-8 0-29 15,-22-22 3-15,25 17 0 0,5 5 26 0</inkml:trace>
  <inkml:trace contextRef="#ctx0" brushRef="#br0" timeOffset="36291.8184">7845 8954 47 0,'0'0'0'16,"-16"-5"12"-16,9-5-6 0,-19-6-1 0,26 16-5 0,-7-5 5 16,-11-3 0-16,16 1 0 0,-6-13 1 0,8 20-6 0,-7-11 6 15,0-9-1-15,4 1-1 0,-3 11 0 0,6 8-4 0,-3-26 2 16,-1 7 0-16,4 1 0 0,-8-3 1 0,8 21-3 0,0-17 2 15,0-2 0-15,0-3 1 0,0 15 0 0,0 7-3 0,0-25 2 16,0 18 1-16,-2 1-1 0,2-1 1 0,0 7-3 0,0-3 2 16,0 3 0-16,0-3-1 0,0 3 0 0,0 0-1 0,0 0 1 15,0 0 0-15,-4 3 0 0,4 2 0 0,0-5-1 0,0 5 0 16,0 1 1-16,0 1-1 0,0 15 1 16,0-22-1-16,0 8 0 0,0 21 1 0,4-8 0 15,-2 7-1-15,-2-28 0 0,0 27 1 0,5 7-1 0,-2 3 1 16,-3 5 0-16,0-42-1 0,0 45 0 0,4 3 1 15,-1 1-1-15,-3-1 0 0,0-48 0 0,6 51 1 16,-3 1-1-16,2 0 1 0,1 0-1 0,-6-52 0 0,8 45 1 16,-3 0-1-16,2 3 1 0,-1-6-1 0,-6-42 0 0,8 42 1 15,-1-3-1-15,-4-2 1 0,0-5-1 0,-3-32 0 0,3 30 1 16,-3-8-1-16,5 2 1 0,-5-18-1 0,0-6 0 0,0 16 0 16,0-11 1-16,-5-1-1 0,-1-4 0 0,6 0 0 0,-6 4 1 15,-12-4-1-15,11 0 1 0,-12-4-1 0,19 4 0 0,-8-5 0 16,-19-14 1-16,7 15-1 0,1-2 0 0,19 6 0 0,-22-7 1 15,-2-3-1-15,4 4 0 0,-4-2 1 0,24 8-1 0,-19-5 0 16,1 3 1-16,-2-3-1 0,14 2 0 0,6 3 0 0,-22 0 0 16,16 0 0-16,-11 0 0 0,10 0 0 0,7 0 0 0,-16 7 0 15,12-4 0-15,-2 2 0 0,-2 0 0 0,8-5 0 16,-3 3 0-16,1-3 0 0,2 6 0 0,0-1 0 0,0-5 0 0,0 0 1 16,2 0-1-16,-2 2 0 0,6-2 0 0,-6 0 0 0,11 5 0 15,-4 0 0-15,13-5 0 16,-13 3 0-16,-7-3 0 0,16 0 1 0,-5 0-1 15,15 0 0-15,-2 0 1 0,-24 0-1 0,24-3-1 16,5-2 1-16,1 0 0 0,-4-2 0 0,-26 7 0 0,27-6 0 16,4-2 0-16,-4 1 0 0,4-1 1 0,-31 8-1 0,26-6 0 15,2-2 0-15,-2 3 1 0,-2 0-1 0,-24 5 0 0,25-3 0 16,-6 3 1-16,-12 0-1 0,16 0 0 0,-23 0 0 0,8 8 1 16,13-6-1-16,-15 1 0 0,2 6 1 0,-8-9-1 0,16 5 0 15,-9-2 1-15,0-3-1 0,-1 0 0 0,-6 0 0 0,6 5 0 16,2-5 0-16,-2 0 0 0,-1 0 0 0,-5 0 0 0,5 0 0 15,-2 0 0-15,2 0 1 0,-5 0-1 0,3 0 0 16,4 0 0-16,-4 0 0 0,-3 4 0 0,6-1-1 16,-6-3 1-16,0 6-2 0,0 2-2 0,0-1-3 0,0 12-6 0,0-19 13 15,0 7-21-15,0 15-15 0,0-16-5 0,-6 15-7 0,6-21 48 0,0 0 0 16</inkml:trace>
  <inkml:trace contextRef="#ctx0" brushRef="#br0" timeOffset="56943.7811">16188 3781 4 0,'0'0'0'16,"6"-10"4"-16,5-6 0 0,5 11 3 0,-16 5-7 0,8-8 8 15,-2 8 3-15,1 8-1 0,-4 13 2 0,-3-21-12 0,7 25 12 16,0 4-1-16,0 5-1 0,-1 4-1 0,-6-38-9 0,7 37 8 16,-4 3-1-16,2 4 0 0,1 1-1 0,-6-45-6 0,3 44 5 15,1-1-2-15,-4 4 1 0,3-2 0 0,-3-45-4 0,3 42 3 16,-3 4 1-16,4-8-2 0,-1 0-1 0,-3-38-1 0,4 37 1 15,-4 0 0-15,0-5-1 0,3-3 2 0,-3-29-2 0,0 31 2 16,4-5-2-16,-4-3 2 0,0 1-1 0,0-24-1 0,3 21 0 16,0-16 1-16,-3 22-2 0,7-19 2 0,-7-8-1 0,0 21 1 15,3-16-1-15,0 2 1 0,2 0-1 0,-5-7 0 0,3 7-1 16,3-7 2-16,-6 0-2 0,7 0 1 0,-7 0 0 0,0-7 0 16,3-2-1-16,1-10 0 0,-1-1 0 0,-3 20 1 15,0-15-2-15,0-7 1 0,0 2-1 0,0-5 0 16,0 25 2-16,0-27-3 0,0 0-1 0,0-1 0 15,0-1 1-15,0 29 3 0,0-28-3 0,0-7 0 0,-3 3 1 16,3-4 0-16,0 36 2 0,-4-35-2 0,1 7 1 16,-4-1 0-16,4 2 1 0,3 27 0 0,-3-26 0 15,-5-1 0-15,2 2-1 0,2 2 1 0,4 23 0 0,-6-25 1 16,-1 1-1-16,4-3 0 0,3 5 0 0,0 22 0 0,-7-24 0 16,7 0 0-16,0 3 0 0,0 1 0 0,0 20 0 0,0-20 0 15,7 2 0-15,0 2 0 0,-1-4 0 0,-6 20 0 0,7-16 0 16,4-3 1-16,5-5-1 0,-9 1 0 0,-7 23 0 0,20-23 0 15,-10 3 0-15,11-1 0 0,-15 1 0 0,-6 20 0 0,24-9 1 16,-17-17 0-16,10 8-1 0,-10 8 1 0,-7 10-1 0,20-20 0 16,-10 13 0-16,14-1 1 0,-17 0-1 0,-7 8 0 0,20-4 1 15,-10 3 0-15,11 1-1 0,-15 0 0 0,-6 0 0 0,7 0-1 16,3 0 1-16,-3 16 1 0,0-11-1 0,-7-5 0 0,3 22 1 16,0-4-1-16,-3-11 1 0,0 22-1 0,0-29 0 0,0 19 0 15,-3 2 0-15,0-3 0 0,-4 0 0 0,7-18 0 16,-17 19 1-16,10 4-1 15,-13-3 0-15,13 7 0 0,7-27 0 0,-27 28 1 0,3-2-1 0,4-3 1 16,-4-3-1-16,24-20 0 0,-20 21 0 0,13-4 1 16,-14-9-1-16,15 10 0 0,6-18 0 0,-7 6 0 15,-10-1 0-15,17-2 0 0,-7 3 0 0,7-6 0 0,-3 0 0 16,3 0 0-16,0 0-1 0,0 0 2 0,0 0-1 0,0 0-1 16,0 0 1-16,3 6 0 0,4 2 0 0,-7-8 0 0,8 18 0 15,-2-14 0-15,1 22 1 0,-1-5-1 0,-6-21 0 0,11 26 0 16,-4 2-1-16,-1 0 1 0,1 3 1 0,-7-31-1 0,6 27 0 15,2-3 1-15,11 2-1 0,-15-20 0 0,-4-6 0 0,11 25 1 0,-11-25-1 0,19 8 0 16,-11-3 1-16,2 3-1 0,-10-8 0 0,17 7 0 16,-10-3 2-16,-1 1-2 0,4-5 0 0,-10 0 0 0,7 0 1 0,-7 0-1 0,7 0-1 15,0 0 0-15,-1 0-1 0,-6 0 2 0,3 0-6 0,-3 0 6 16,4 0-11-16,0 0-5 0,-4 0-8 0,0 0 24 0,0 3-32 16,0-3 32-16,0 7-27 0,-4-7 0 0,4 0 27 0</inkml:trace>
  <inkml:trace contextRef="#ctx0" brushRef="#br0" timeOffset="57328.6028">16720 4320 25 0,'0'0'0'15,"3"-3"23"-15,4-6-3 0,-1 4-7 0,-6 5-13 0,11-10 9 16,6 4-2-16,-11-2 0 0,2 0-1 0,-8 8-6 0,16-7 4 15,-9 0 0-15,3 2-1 0,-3 3-1 0,-7 2-2 0,7-2 2 16,-1 2-1-16,-6 0 0 0,4 5-1 0,-4-5 0 0,4 7 2 16,-4 13-1-16,0-13 0 0,0 19 0 0,0-26-1 0,-8 20 0 15,2 0 1-15,-14 2-1 0,12 3 0 0,8-25 0 0,-19 24 1 16,11 2-1-16,-15-5 2 0,20 0-2 0,3-21 0 0,-24 26 1 16,17-5 0-16,-10 2-1 0,11 0 2 0,6-23-2 0,-4 18 1 15,1 7 0-15,-1-5 1 0,4 3-2 0,0-23 0 0,0 20 0 16,0-2 1-16,0-13-1 0,7 13 0 0,-7-18 0 15,7 0 1-15,13 5 0 0,-3-1 0 0,-7 1 0 16,-10-5-1-16,27 0 1 0,-20 0 0 16,20 0-1-16,-20 0 1 0,-7 0-1 0,23 0 1 0,-15 0-1 15,11-4 1-15,-11-1-1 0,-8 5 0 0,16-5 0 16,-9 0 0-16,0 4-1 0,-3 1-1 0,-4 0 2 0,3-2-4 16,0 2-4-16,1 3-5 0,-4-3-7 0,0 0 20 0,0 7-29 15,-7-2-3-15,-20-5 0 0,27 0 32 0</inkml:trace>
  <inkml:trace contextRef="#ctx0" brushRef="#br0" timeOffset="57708.8237">15893 5303 25 0,'0'0'0'16,"7"0"19"-16,-7 0-19 0,24 0 17 16,2 0-4-16,1 0-1 0,-3 0-2 0,-24 0-10 0,34 0 10 15,0 0-1-15,7-1-2 0,6-8 1 0,-47 9-8 0,48-5 5 16,-1-13-1-16,7 11-2 0,1-2 0 0,-55 9-2 0,54-21 3 15,1 13-1-15,-2-9 2 0,-2 8-3 0,-51 9-1 0,51-20 1 16,-4 13 0-16,-2-12-1 0,-8 11 0 0,-37 8 0 0,34-21 1 16,-4 14-1-16,-6-1 0 0,-4 1 0 0,-20 7 0 0,20-7 1 15,-13 2-1-15,14 0-2 0,-15 4 1 0,-6 1 1 0,8 0-2 16,-2 0-2-16,1 0 0 0,-1 0-4 0,-6 0 8 0,4 0-11 16,-1 6-5-16,0 1-6 0,-3 15-5 0,0-22 27 0,-6 5-26 15,12 45-5-15,-6-50 31 0</inkml:trace>
  <inkml:trace contextRef="#ctx0" brushRef="#br0" timeOffset="58380.2419">16188 5904 18 0,'0'0'0'0,"0"19"20"0,3 9-3 0,-3-28-17 0,3 36 11 16,5 4-3-16,-2 0 1 0,1 4-2 0,-7-44-7 0,3 46 7 16,5 1-1-16,-5-2-1 0,3 6-2 0,-6-51-3 15,4 45 3-15,-1-1-1 0,0-2-1 0,-3-7 0 0,0-35-1 16,4 31 1-16,-1-3 0 0,-3-4 0 0,0-2-1 15,0-22 0-15,0 21 1 0,0-16 0 0,0 16 0 0,0-21-1 16,0 0 0-16,-7 0 0 0,4-5 1 0,-4-4-2 16,1-11 1-16,6 20 0 0,-8-19-1 0,-11-4 0 15,11-4 0-15,-8-4 1 0,16 31 0 0,-4-38-1 16,-13-4 1-16,11-5 0 0,-1 5 0 0,7 42 0 0,-7-47 0 16,0 1 0-16,7 5 1 0,0 3-1 0,0 38 0 0,0-34 0 15,0 0-1-15,7 0 0 0,0 0 0 0,-7 34 1 0,21-29 0 16,-15 0 1-16,14 0 0 0,-9 0 1 0,-11 29-2 0,24-24 1 15,-5-2 0-15,2 1 0 0,6 5 1 0,-27 20-2 0,27-21 1 16,4 16 1-16,-1-5-1 0,-2 0 0 0,-28 10-1 0,22-6 0 16,2 5 1-16,0 1-1 0,-7 0 0 0,-17 0 0 0,20 3 1 15,-13 3-1-15,10 14 0 0,-13-14 1 0,-4-6-1 0,6 21 0 16,-6-14 1-16,0 17-1 0,0-15 1 0,0-9-1 0,-3 25 0 16,-13-18 0-16,8 18 0 0,-12-18 1 0,20-7-1 0,-17 20 0 15,-4-11 0-15,2 13-1 0,-5-13 1 16,24-9 0-16,-21 22 0 0,1-19 1 0,3 16-1 15,-4-14 0-15,21-5 0 0,-6 6 1 0,-21 10-1 16,23-9 0-16,-2 12 1 0,6-19-1 0,-7 7-1 0,4 17 1 16,3-19 0-16,0 22 0 0,0-27 0 0,3 19 0 15,4 1 0-15,-1 4 0 0,5 0 0 0,-11-24 0 0,16 24 0 16,-9 5 1-16,10-4-1 0,-10-1 1 0,-7-24-1 0,10 26 1 16,7-1 0-16,-14-4 0 0,4 0 1 0,-7-21-2 0,11 20 1 15,-1 0-1-15,-4-16 1 0,5 17 0 0,-11-21-1 0,7 4 0 16,9 1 0-16,-13 0 1 0,8 0-2 0,-11-5 1 0,16 6-3 15,-12-1-2-15,3-5-4 0,0 0-7 0,-7 0 16 0,6 0-23 16,-2-3-9-16,-1-15 3 0,-3-1-2 0,0 19 31 0,0 0 0 0</inkml:trace>
  <inkml:trace contextRef="#ctx0" brushRef="#br0" timeOffset="58646.2339">16666 6510 32 0,'0'0'0'0,"6"0"25"15,1 0-3-15,4 0-8 0,5 0-3 16,-16 0-11-16,3 0 8 0,5-2 0 16,-2-6-1-16,1-13-2 0,-7 21-5 0,17-20 4 15,-10-5 0-15,3 2-2 0,7-7 0 0,-17 30-2 0,7-28 1 16,-1-1 0-16,11 2 0 0,-10 3 0 0,-7 24-1 0,7-10 1 16,-4 2 0-16,0 7 1 0,1 1 0 0,-4 0-2 0,4 6 2 15,-4 21-1-15,0-2 0 0,0 6 0 0,0-31-1 0,0 35 1 16,-4-2 0-16,0 3-1 0,-2 3 1 0,6-39-1 0,0 34 0 15,-7 3 1-15,4-4-1 0,-1-2-1 0,4-31 1 0,-6 32-2 16,2 1-2-16,-3-6-4 0,7-6-6 0,0-21 14 0,0 8-21 16,0-3-11-16,0-5-3 0,7 0-2 0,-7 0 37 0,0 0 0 0</inkml:trace>
  <inkml:trace contextRef="#ctx0" brushRef="#br0" timeOffset="59618.675">17503 4945 59 0,'0'0'0'15,"0"-4"31"-15,0-2-17 0,0 6-14 0,0-7 8 16,0 0-2-16,0 6 1 0,0 1-1 0,0 0-6 0,0-4 4 16,-8 4 1-16,8 0-2 0,0-3-2 0,0 3-1 0,0 0 0 15,0 0 0-15,0 7-1 0,0-7 1 0,4 0-1 16,0 0-2-16,-1 5-3 0,0-5-4 0,-3 0 10 0,0 5-16 15,4 3-5-15,-4-3-8 0,0 0 2 0,0-5 27 0,0 0-29 0,0 0 29 0</inkml:trace>
  <inkml:trace contextRef="#ctx0" brushRef="#br0" timeOffset="60082.255">18079 4437 48 0,'0'0'0'0,"7"-7"32"16,-1 0-17-16,15-13-5 0,-21 12-3 0,0 8-7 0,6-19 7 15,1 11 0-15,-1-15-2 0,5 3-1 0,-11 20-4 0,17-22 4 16,-11-2-3-16,12-3 1 0,-12-1-1 0,-6 28-1 0,11-29 0 15,-5-3 1-15,4 6-1 0,0-3 1 0,-10 29-1 0,8-30 0 16,-2 4 0-16,1-1 0 0,-1 2 0 0,-6 25 0 0,8-20 0 16,-8-3 0-16,3 7 0 0,0 7 0 0,-3 9 0 0,0-8 0 15,4 0 0-15,-4 4 0 0,0-2 0 0,0 6 0 0,0 0 0 16,0 0 1-16,0 7-1 0,0 12-1 0,0-19 1 0,3 7 0 16,0 21 0-16,-3-24 0 0,0 30 1 0,0-34-1 0,7 30 0 15,-7-5 0-15,3 15 1 0,1-3 0 0,-4-37-1 0,0 40 0 16,4 9 2-16,-4-1-1 15,0 3 0-15,0-51-1 0,0 51 2 0,0 2-2 0,-4 0 2 0,-3-8 0 16,7-45-2-16,-3 47 2 0,3-4 1 0,-4-3 0 16,-2-1-1-16,6-39-2 0,0 30 1 15,0-3 0-15,0-5-1 0,0-16 1 0,0-6-1 0,0 23-1 16,-4-18 0-16,4 0-1 0,0 1-3 0,0-6 5 0,0 1-6 16,-3-1-2-16,3 0-4 0,0 0-3 0,0 0 15 0,0 0-20 15,0 0-6-15,-7 0-4 0,-10 0 7 0,17 0 23 0,-6 0-22 0,6 0 22 0</inkml:trace>
  <inkml:trace contextRef="#ctx0" brushRef="#br0" timeOffset="60349.7359">17818 5097 52 0,'0'0'0'0,"17"-2"44"0,3-2-25 15,7 3-10-15,-27 1-9 0,24-2 5 0,3-1 2 0,-3 2-1 0,10-1 0 16,-34 2-6-16,30-5 5 0,4 3 0 0,-3-1-1 16,6-5-1-16,-37 8-3 0,37-1 2 15,0-1 0-15,-7-3-2 0,5 0 1 0,-35 5-1 0,30-5 0 16,-3 1 1-16,0-4-1 0,0-2 0 0,-27 10 0 0,24-4 1 16,-3-7-2-16,-5 10 0 0,-5-1-2 0,-11 2 3 0,20 0-3 15,-17 0-2-15,4 3-3 0,-3 17-3 0,-4-20 11 0,6 5-16 16,-6 18-7-16,0-17-8 0,0 16 0 0,0-22 31 0,0 32-36 0,0-32 36 0</inkml:trace>
  <inkml:trace contextRef="#ctx0" brushRef="#br0" timeOffset="60838.7905">18010 5586 53 0,'0'0'0'0,"0"2"37"0,-3-2-19 16,3 0-18-16,-6 6 7 16,-15 0-2-16,14 1-2 0,-13 11 2 0,20-18-5 0,-7 4 4 15,-12 16-1-15,11-18 0 0,-19 22 0 0,27-24-3 0,-4 5 1 16,-18 19 1-16,14-19-1 0,-15 19 0 0,23-24-1 0,-8 5 1 16,-8 20-1-16,10-23 1 0,-12 21-1 0,18-23 0 0,-3 8 0 15,-4 19 0-15,0-22 0 0,0 21 0 0,7-26 0 0,-3 5 0 16,-4 17-1-16,7-17 2 0,0 21-1 0,0-26 0 0,0 20 0 15,4-3 1-15,2 0-1 0,1-10 0 0,-7-7 0 0,7 22 0 16,13-15 0-16,-9 12 1 0,12-13 0 0,-23-6-1 0,17 4 1 16,4-1-1-16,2 4 0 0,1-7 0 0,-24 0 0 0,24 0 1 15,0-3-1-15,3-7 0 0,-4-11 0 0,-23 21 0 0,27-15-1 16,-3 3 0-16,-3-16 0 0,2 12 1 0,-23 16 0 0,23-19 0 16,-5-2-1-16,-2 3 1 0,-8 11-1 0,-8 7 1 0,10-17 0 15,-4 15 0-15,1 2 1 0,0 0-1 0,-7 0 0 16,0 2-1-16,3 18 1 0,-3-3 0 0,0 12 0 15,0-29 0-15,0 31 3 16,-3 5-1-16,-4 8 0 0,-13 6 1 0,20-50-3 0,-7 49 2 16,-13 5 0-16,13-6 0 0,-10 1 0 0,17-49-2 0,-7 47 3 15,4-7-2-15,0-4 1 0,-5-6 0 0,8-30-2 0,-3 25 1 16,0-3 0-16,3 0-1 0,0-15-1 0,0-7 1 0,0 22-4 16,0-22-2-16,3 0-5 0,4 0-7 0,-7 0 18 0,7-7-25 15,9-15-12-15,-8-7 2 0,8-9-2 0,-16 38 37 0,0 0 0 0</inkml:trace>
  <inkml:trace contextRef="#ctx0" brushRef="#br0" timeOffset="61181.3071">18882 4991 74 0,'0'0'0'16,"20"-5"31"-16,0-2-21 0,1-1-1 0,2 3-5 0,-23 5-4 0,4 0 6 16,6 0 1-16,7 3-3 0,-10 3 3 0,-7-6-7 0,23 5 3 15,-6 3 1-15,3-3-2 0,-2-5 0 0,-18 0-2 0,20 0 1 16,0 0-1-16,1 0 0 0,2 0 1 0,-23 0-1 0,20 0 1 15,1-2 1-15,3-3 0 0,-4-2 0 0,-20 7-2 0,24-8 1 16,-7 3 0-16,-1-2-1 0,-9-11 0 0,-7 18 0 0,21-1-1 16,-18-7 0-16,3 1-2 0,-2 7 0 0,-4 0 3 0,4-9-4 15,-4 6-4-15,0 1-3 0,0 0-5 0,0 2 16 0,0-3-23 16,-8 0-10-16,-8-2 1 0,23 7-2 0,-7-2 34 0,0 0 0 0</inkml:trace>
  <inkml:trace contextRef="#ctx0" brushRef="#br0" timeOffset="61480.8662">19047 4625 80 0,'0'0'0'15,"8"0"27"-15,-2 5-18 0,11-5-3 0,-17 0-6 0,7 0 6 0,-7 0-6 0,23 0 8 16,-2 0-1-16,3 0-2 0,-4 0 1 0,-20 0-6 0,23 0 3 15,1-2-1-15,0-5 0 0,-24 7-2 0,21-3 0 0,-21 3 0 0,16-2-1 16,5-3 3-16,0 2 0 0,-2 1 0 0,-19 2-2 0,21-3 5 16,-5 2-4-16,-5-3-1 0,9-4 0 0,-20 8 0 0,7-3 0 15,13 1-1-15,-17-1 3 0,-3 3-2 0,11-2 1 0,-11 2-1 0,7-3 0 16,-1 0 0-16,1 3 0 0,-7 0 1 0,0 0-1 0,4 0 1 16,-4 3-1-16,0 2-2 0,0-5-1 0,0 0 3 0,-4 7-3 15,-3-3-2-15,1 14-2 0,6-18 7 0,-7 5-12 0,7-5 12 16,-21 16-21-16,18-7-15 0,-27-5-7 15,6 4 2-15,24-8 41 0,0 0 0 0</inkml:trace>
  <inkml:trace contextRef="#ctx0" brushRef="#br0" timeOffset="62506.2254">20301 4076 10 0,'0'0'0'0,"7"-20"14"0,-7 20-14 0,17-6 15 15,-10-2 0-15,17 3-2 0,-21 3-3 0,-3 2-10 0,3 0 8 16,1 0-1-16,2 0-1 15,0 0-1-15,-6 0-5 0,8 3 5 0,2 18 0 0,-3-15-1 16,3 20 1-16,-10-26-5 0,10 16 3 16,-3 6 0-16,3 5 0 0,-3 4-2 0,-7-31-1 0,7 37 0 15,-1 3 2-15,1 4 0 0,0 1 0 0,-7-45-2 0,7 50 3 16,-4-3-2-16,1 2-1 0,-1-1 1 0,-3-48-1 0,3 46 1 16,1 2 0-16,2-5 0 0,2 0 0 0,-8-43-1 0,6 39 1 15,1-1-1-15,-2-10 0 0,14-5 0 0,-19-23 0 0,6 20 0 16,4-13 0-16,14-1 0 0,-16-1 0 0,-8-5 0 0,19 0 0 15,-9-8 1-15,11-10-1 0,-2-7 1 0,-19 25-1 0,18-26 1 16,2-8 0-16,1 1-1 0,-1-7 0 0,-20 40 0 0,20-41-1 16,3 3 1-16,-1-2-1 0,1 3 2 0,-23 37-1 0,21-41 0 15,3 0 0-15,3-3 2 0,-4-7-2 0,-23 51 0 16,30-43 1-16,-3 0 1 0,1-3-1 0,-4 6 0 0,-24 40-1 0,20-41 1 16,-1 7-1-16,3 0 1 0,-2 2 0 0,-20 32-1 0,7-28 0 15,9 6 1-15,-8 14-1 0,-5 1 0 0,-3 7 0 16,3-3 0-16,0 0 0 0,1 3-2 15,-4 0-2-15,0 0 4 0,0 0-7 0,0 6-6 0,0 19-9 16,0-18-13-16,0-7 35 0,0 22-37 0,-7-18-2 0,7-4 39 0</inkml:trace>
  <inkml:trace contextRef="#ctx0" brushRef="#br0" timeOffset="63010.528">21931 3692 36 0,'0'0'0'16,"0"6"22"-16,0-6-22 0,-5 4 14 0,0 15-3 0,-2-15-2 0,-13 13-1 0,20-17-8 0,-4 5 7 15,-2 19-1-15,-15-6-2 0,14 4 0 0,7-22-4 16,-21 28 5-16,15 4-4 0,-19 2 3 0,10 6 0 15,15-40-4-15,-17 39 2 0,-3 2 3 0,3 2-2 16,-5 2-1-16,22-45-2 0,-19 46 3 16,-1 9 0-16,-2-2-2 0,3 10 2 0,19-63-3 0,-17 63 1 15,-4 3 0-15,4 7 0 0,0-5 0 0,17-68-1 0,-6 71 3 16,-21-1-1-16,20 6-2 0,-14-3 2 0,21-73-2 0,-3 74 1 16,-3-3 0-16,1-2 0 0,3 6-1 0,2-75 0 0,0 70 0 0,0-70 0 0,0 71 1 15,0 2-1-15,0-4 1 0,0-69-1 0,7 68 0 16,-1 1 0-16,-3-1 0 0,5 3-2 0,-8-71 2 0,7 66-1 0,-7-66 1 0,9 70 0 15,1-7 1-15,8 2-1 0,-12 0 2 0,-6-65-2 0,7 63 0 16,10 7 0-16,-10-9-4 0,-7-61 4 0,6 64 0 16,12-5 0-16,-12-1 0 0,5-9 4 0,5 4-4 0,-16-53 0 0,6 40 0 15,6 7-1-15,4-5 0 0,-9-2 0 0,-7-40 1 0,17 36 0 16,-10-3 1-16,13-4-2 0,-13-1 0 0,-7-28 1 16,10 24 0-16,7 0-2 0,-10-5 2 0,-1-1-1 0,-6-18 1 15,21 7-1-15,-21 20 0 0,5-22 2 0,4 2 0 16,-9-7-1-16,0 6 0 0,3 0 0 0,-3-4-4 0,0-2-1 15,0 0 5-15,0-2-8 0,0-19-7 16,-3 10-9-16,-1-18-16 0,4 29 40 0,-23-43-37 0,23 4 5 16,0 39 32-16</inkml:trace>
  <inkml:trace contextRef="#ctx0" brushRef="#br0" timeOffset="63510.0276">22378 4691 16 0,'0'0'0'16,"3"-23"17"-16,5 6-2 0,12-4-5 0,-20 21-10 0,6-24 8 16,2 16-2-16,10-16-1 0,-18 0-3 0,0 24-2 0,12-24 2 15,-5-5 0-15,-1-2-1 0,15-5 0 0,-21 36-1 0,3-35 1 16,4-1-1-16,-2-3 0 0,4 3 1 0,-9 36-1 0,6-34 0 15,1 5 1-15,0 4-1 0,-1 18 2 0,-6 7-2 0,4-8 1 16,0 4 1-16,-4 4 1 0,3 5-1 0,-3-5-2 0,0 27 3 16,3-12 0-16,-3 11 0 0,3 4 2 0,-3-30-5 0,0 37 5 15,0 2-1-15,0 8 1 0,0 0-2 0,0-47-3 0,0 47 4 16,0 1 0-16,0 0-1 0,0 1 1 0,0-49-4 0,0 51 2 16,0-5 1-16,0-3-1 0,0-4 0 0,0-39-2 0,-3 35 1 15,3 2 0-15,0-5 0 0,-6-6 0 0,6-26-1 16,-4 20 0-16,4 0-1 0,-4-15-1 15,4 15-3-15,0-20 5 0,0 0-9 0,0 5-5 16,0-2-7-16,0-3-9 0,0 0 30 0,0-2-33 0,8 2-4 0,-8 0 37 0</inkml:trace>
  <inkml:trace contextRef="#ctx0" brushRef="#br0" timeOffset="72382.9438">23212 4737 19 0,'0'0'0'0,"7"-3"18"0,-1 1-1 0,0 0-5 0,-6 2-12 0,8-3 11 15,-4 2 0-15,-1 1 0 0,-3 0-2 0,0 0-9 16,0 0 9-16,0 0-1 0,0 0-5 0,0 0 4 16,0 0-34-16,0 4 58 0,0 0-28 15,0-4 3-15,3 5-3 0,-3-5-3 0,3 0 2 0,1 3 0 0,-1 4-1 16,4-3-1-16,-7-4 0 0,4 3 1 15,2 2 0-15,1 0-2 0,0-5 3 0,-7 0-2 0,2 0 1 16,6 3 1-16,-1-3 2 0,3 0-3 0,-10 0-1 0,17 6 1 16,-14-6-1-16,7 0 2 0,8 5-1 0,-18-5-1 0,6 0 1 15,11 0 0-15,-7 0 0 0,10 0-1 0,-20 0 0 0,8 0 1 16,15 0-1-16,-14 0 0 0,12 0 1 0,-21 0-1 0,10 0 0 16,11-3 0-16,-12 1 1 0,12 1 0 0,-21 1-1 0,8-5 1 15,16 2 1-15,-18 1-2 0,14-1 0 0,-20 3 0 0,7-7 0 16,13 4-1-16,-14-6 1 0,2 6 0 0,-8 3 0 0,10-5 0 15,-4 3 0-15,-2 2 1 0,0 0-1 0,-4 0 0 0,0 0-1 16,0-2 1-16,0 2 0 0,-4 0 0 0,4 0 0 0,-7 0 0 16,-14 0 0-16,15 0 0 0,-21 0 0 0,27 0 0 0,-18 4 1 15,-8 1-1-15,-1 2 0 0,-4 11-1 0,31-18 1 16,-33 2-2-16,-4 19 1 0,6-18 1 16,1 16 1-16,30-19-1 0,-28 8 0 0,-2-4-1 15,3 18 0-15,3-17-1 0,24-5 2 0,-25 7-2 16,9-4 1-16,-1 2 0 0,11-5-2 0,6 0 3 0,-18 0-2 15,12 7 2-15,2-5-1 0,-2-2 2 0,6 0-1 0,-4 5 1 16,-2 0-1-16,6 1-1 0,0-6 1 0,0 5 0 16,0 0 0-16,0-3 1 0,0 4-1 0,0-6 0 0,3 0 1 15,0 0-1-15,4 0 2 0,0 0-1 0,-7 0-1 0,17 0 1 16,-10 0 0-16,1 0-3 0,14 0 2 0,-22 0 0 0,7 0 1 16,16-3 0-16,-2 0 0 0,-4-1 1 0,-17 4-2 0,23-8 0 15,1 5 1-15,0-2 0 0,-2-13-1 0,-22 18 0 0,25-4 1 16,-1-4-1-16,0 0 1 0,-5-2-1 0,-19 10 0 0,21-5 0 15,-3-2 1-15,-2-4-1 0,-6 6 0 0,-10 5 0 0,21-8-1 16,-10 0 1-16,8 1 0 0,-12 3 1 0,-7 4-1 0,17-8 1 16,-10 5-1-16,-1 1 1 0,2-1-2 0,-8 3 1 0,3 0 0 15,-3-5 1-15,0 3-2 0,0 2 0 0,0 0 1 0,-8 0 0 16,2 0 0-16,-10 7 1 16,12-4-1-16,4-3 0 0,-20 2-1 0,13 6 1 15,-17-8-2-15,18 3 1 0,6-3 1 0,-24 4-2 0,17-4 1 16,-23 0 0-16,22 0 0 0,8 0 1 0,-26 0 0 15,17 0-1-15,-9 0 1 0,10 0 0 0,8 0 0 0,-20 0 0 16,14 0 0-16,-3 0 1 0,4 0-2 0,5 0 1 0,-7 0 0 16,1 0 1-16,-2 0-1 0,4 6 0 0,4-6 0 0,-6 3 0 15,6-3 0-15,0 0 0 0,0 0 0 0,0 5 1 16,4-5 0-16,-2 5 0 0,2-5 0 0,-4 0-1 0,4 4 0 16,2 1 0-16,1 0 0 0,0 1 1 0,-7-6-1 0,7 7 1 15,0-2-1-15,-4-1 1 0,4 3-1 0,-7-7 0 0,6 5 0 16,5 2-1-16,-1-7 0 0,-3 0-1 0,-7 0 2 0,5 0-3 15,0 0-2-15,-1 0-5 0,-4 0-5 0,0 0 15 0,-9 0-24 16,-9 3-14-16,-10 2-3 0,1 14 4 0,27-19 37 0,0 0 0 0</inkml:trace>
  <inkml:trace contextRef="#ctx0" brushRef="#br0" timeOffset="73652.6167">24198 4451 12 0,'0'0'0'16,"0"0"13"-16,0 7 0 0,0-7-13 0,0 22 12 15,0-5-2-15,0 4 0 0,0 2 0 0,0-23-10 16,0 26 9-16,0 5-1 0,-4 1 0 0,4-1-3 0,0-31-5 0,0 37 6 16,0-3-2-16,0 0-1 0,0 2 1 0,0-36-4 0,0 33 4 15,0 2-1-15,4-7 0 0,-1-1-1 16,-3-27-2-16,2 23 1 0,7-4 1 0,-4 0-1 0,0-2 0 0,-5-17-1 16,3 6 1-16,0 2-1 0,0 9 1 15,0-17 0-15,-3 0-1 0,0 0 0 16,8 0 1-16,-8 0-1 0,4-5 1 0,-4 5-1 0,2-18 0 15,-2 10 0-15,4-17 1 0,-4 1-2 0,0 24 1 0,0-26 0 16,0 1 0-16,-4-3 0 0,4-5 0 0,0 33 0 0,-6-33 0 16,2-2 0-16,0-2 0 0,-2 9 0 0,6 28 0 0,-3-34 1 15,3 0-1-15,-3-1 0 0,-2 3-1 0,5 32 1 0,0-33-1 16,-5 4 0-16,5-1 0 0,0 4 1 0,0 26 0 0,0-27 0 16,0 1 0-16,3 7 1 0,-1-2-1 0,-2 21 0 0,5-16 0 15,1 7 0-15,0-18 0 0,2 19 0 0,-8 8 0 0,20-23 0 16,-12 17 1-16,8-4-1 0,-10-6 0 0,-6 16 0 0,17-9 0 15,-6 1 1-15,13-9-1 0,-4 14 0 0,-20 3 0 0,20-2 1 16,4-7-1-16,-1 4 0 0,5-6 0 0,-28 11 0 0,27-7 0 16,-4 5-3-16,1 1 2 0,3-2 1 15,-27 3 0-15,23-2 1 0,2 1 1 0,2 1-2 16,-7-5-1-16,-20 5 1 0,17 0 1 0,-10 0 1 0,0 0-2 16,-1 5 1-16,-6-5-1 0,0 6-1 15,0 9 1-15,-4-7 0 0,-12 16 0 0,16-24 0 0,-6 17 0 16,-25 0-1-16,10 2 1 0,1 0-3 0,20-19 3 0,-24 18-1 15,1-11 1-15,-4 14-1 0,3-13 2 0,24-8-1 0,-21 21 0 16,2-15 0-16,1 13 1 0,11-12 0 0,7-7-1 0,-20 6 1 16,14 15-1-16,1-18 0 0,0 3 1 0,5-6-1 0,-5 3-1 15,5 4 0-15,0 0 2 0,0-1-2 0,0-6 1 0,0 19 0 16,0-15 1-16,8 18-2 0,-1-17 1 0,-7-5 0 0,6 23-1 16,12-17 2-16,-12 16 0 0,15-5 0 0,-21-17-1 0,5 18 2 15,17 3-1-15,-16-2-1 0,10 2 0 0,-16-21 0 0,8 19 0 16,12-1 0-16,-20 2 0 0,7-1 0 0,-7-19 0 0,7 7 0 15,-1 20 0-15,-2-19-2 0,-1 13-1 0,-3-21 3 0,4 7-5 16,-4 18-4-16,0-22-4 0,0 17-7 0,0-20 20 0,0 5-27 16,-7 2-4-16,-10 1 6 0,17 10 7 0,0-18 18 0,0 0 0 15</inkml:trace>
  <inkml:trace contextRef="#ctx0" brushRef="#br0" timeOffset="74052.4861">24763 4835 49 0,'0'0'0'16,"0"-3"19"-16,0-2-10 0,0-2-1 0,0 7-8 0,0-6 7 0,0 6-7 0,0-10 7 16,0 2 0-16,7 0-2 0,2 1-1 0,-9 7-4 0,12-6 3 15,4 5-1-15,-9-4 0 0,14 2 0 0,-21 3-2 0,5 0 1 16,17 0 0-16,-16 0 0 0,11 8-1 0,-17-8 0 0,7 3 1 15,0 15-1-15,0-11 1 0,0 12-1 0,-7-19 0 0,0 8 0 16,0 19 0-16,-7-6 1 0,0 0-1 0,7-21 0 0,-20 22 0 16,12-2 0-16,-14 1 1 0,1 1 0 0,21-22-1 0,-24 20 2 15,8 1 0-15,-6-1 1 0,17-1-1 16,5-19-2-16,-24 19 2 0,17-2-1 0,0 3 1 0,0-14-3 16,7-6 1-16,-7 28 1 0,7-23-1 15,0 16 1-15,0-15 1 0,0-6-2 0,4 8 0 16,1 8 1-16,14-12-1 0,-13 3 1 0,-6-7-1 0,23 3 1 15,-5 2-1-15,2-5 0 0,0 0-2 0,-20 0 2 0,25-3 0 16,-3-2-1-16,3-2 0 0,-1-12 0 0,-24 19 1 0,16-3-1 16,-6-9-1-16,6-2-2 0,-7 8 0 0,-9 6 4 0,3-5-7 15,-1 1-2-15,-2 0-2 0,0 1-4 0,0 3 15 0,0-2-19 16,-16 0-6-16,0 1 2 0,16 20-1 0,0-19 24 0,0 0 0 0</inkml:trace>
  <inkml:trace contextRef="#ctx0" brushRef="#br0" timeOffset="74394.0068">23733 5614 36 0,'0'0'0'15,"11"3"24"-15,19-3-6 0,1 0-5 0,-31 0-13 0,32 0 10 16,-1 0-1-16,4 0 0 0,3 0-2 0,-38 0-7 0,37 0 5 16,3 0-1-16,7-3 0 0,0-4-2 0,-47 7-2 0,52-5 2 15,6-1 0-15,-4-2 0 0,4 6-1 0,-58 2-1 0,50-8 1 16,8 3-2-16,-4-1 1 0,0-2-1 0,-54 8 1 0,55-5 0 16,-3-13 3-16,0 12-3 0,2-11 2 0,-54 17-2 0,47-10 1 15,2-12-1-15,-2 16 1 0,-7-19-1 0,-40 25 0 0,38-4-1 16,-8-15 0-16,-2 17-1 0,-12-2 0 0,-16 4 2 0,8-1-5 15,1 1 0-15,-2 0-3 0,-5 5-3 0,-2-5 11 0,0 23-13 16,0-18-3-16,-18 23-6 0,-3-10-2 0,21-18 24 0,-27 18-21 16,23 24-1-16,4-42 22 0</inkml:trace>
  <inkml:trace contextRef="#ctx0" brushRef="#br0" timeOffset="75037.114">24032 6075 51 0,'0'0'0'16,"0"6"27"-16,3 12-14 0,-3-18-13 0,4 17 9 15,-1 6-3-15,0 0 1 0,1 3-1 0,-4-26-6 0,6 29 5 16,2 0 0-16,-6 0 0 0,2 8-1 0,-4-37-4 0,3 31 3 15,1 4 1-15,-4-2-1 0,0 3 0 0,0-36-3 0,0 39 2 16,0-1 0-16,0-4 0 0,-7 0-1 0,7-34-1 0,-4 32 1 16,2-8 0-16,-6 1-1 0,8-9 0 0,0-16 0 0,-4 5 0 15,2 3 1-15,-5-6-2 0,0-2 1 16,7 0 0-16,-3 0-1 0,-4-5 1 0,0-15-1 0,0-1 1 16,7 21 0-16,-6-24 0 0,-1 0-1 15,-1-8 1-15,2-1 0 0,6 33 0 0,-3-32-1 16,0-7 1-16,3 4 0 0,0 1 0 0,0 34 0 0,0-35 0 15,6 6 0-15,0-3 0 0,2-2 0 0,-8 34 0 0,20-34 0 16,-13 0 0-16,13 3 0 0,-2 1 0 0,-18 30 0 0,9-23 0 16,19-4 0-16,-2 4 0 0,-1 3 0 0,-25 20 0 0,26-19-1 15,9 3 1-15,-5 5 0 0,4-8-2 0,-34 19 2 0,37-10-1 16,0 4 0-16,-3-3 1 0,4 4 0 0,-38 5 0 0,29 0 0 16,-5 0 0-16,-3 6-2 0,-14 18 4 0,-7-24-2 0,6 7 1 15,2 23 0-15,-8-9 3 0,0 0-4 0,0-21 0 0,-8 27 0 16,-15 0 0-16,3-5 0 0,-8 2 1 0,28-24-1 0,-30 24 0 15,-4-8 0-15,4 6 1 0,-1-17 0 0,31-5-1 0,-30 20 0 16,2-20 1-16,7 3-1 0,4-3 0 0,17 0 0 0,-5 0 0 16,-16 0 0-16,17 0 0 0,2 0 0 0,2 0 0 15,-8 4 0-15,8 2 0 0,-4-3 0 0,4 2 0 16,0-5 0-16,0 8 0 0,4 11 1 0,0-12-1 16,2 14 1-16,-6-21-1 0,11 6 1 15,6 23-1-15,-10-10 0 0,13 1 0 0,-20-20 0 0,6 20 1 16,19 2-1-16,-9-2 0 0,2 0 0 0,-18-20 0 0,9 18 0 15,19 3 0-15,-12-1 0 0,-6-2 0 0,-10-18 0 0,25 7 1 16,-20 20-2-16,17-20 1 0,-15 10-2 0,-7-17 2 0,6 4-4 16,15 2-1-16,-18-1-2 0,4 4-4 0,-7-9 11 0,6 3-15 15,1-3-8-15,0 0-9 0,-7-2 1 0,0 2 31 0,0-8-33 0,0 8 33 0</inkml:trace>
  <inkml:trace contextRef="#ctx0" brushRef="#br0" timeOffset="75314.0295">24770 6619 55 0,'0'0'0'0,"7"-1"36"0,0-5-22 0,0-2-10 0,-7 8-4 16,7-26 2-16,9 3 0 0,-6-7 0 0,15 2 1 16,-25 28-3-16,16-31 3 15,-10-1-1-15,19 3 0 0,-20 2-1 0,-5 27-1 0,22-25 2 16,-16 15 0-16,11-8 1 0,-13 17 0 0,-4 1-3 0,7 0 3 15,-4 0 0-15,-1 19-1 0,-2 8 0 0,0-27-2 0,0 35 2 16,0 7-2-16,0 6 1 0,-2 1 0 0,2-49-1 0,-3 48 0 16,-4 5 1-16,1-6-1 0,-2 3 0 0,8-50 0 0,-7 42 1 15,-9-2-1-15,9-9 0 0,2 1-1 0,5-32 1 0,-2 20-4 16,2-3-4-16,0-12-7 0,0-5-9 0,0 0 24 0,0-1-35 16,0-27 2-16,7-7 2 0,-7 35 31 0</inkml:trace>
  <inkml:trace contextRef="#ctx0" brushRef="#br0" timeOffset="75812.7494">25865 4836 19 0,'0'0'0'16,"3"-22"19"-16,4-4-3 0,13-8-7 0,-20 34-9 0,6-30 8 15,1 2 1-15,3-4-1 0,-2-2 1 0,-8 34-9 0,5-37 7 16,4-3-1-16,-3 4 0 0,1-9-2 0,-7 45-4 0,9-43 3 16,3 2-2-16,4-8 2 0,-9 5-1 0,-7 44-2 15,17-40 3-15,-10 1 2 0,12 7-3 0,-11 11-1 16,-8 21-1-16,17-17 2 0,-11 8 0 0,5 6 0 16,-5 1 0-16,-6 2-2 0,0 0 2 0,8 18-1 15,-8 1 0-15,3 7 0 0,-3-26-1 0,2 29 1 16,-2 2 0-16,0 9 0 0,0 4 0 0,0-44-1 0,0 49-3 15,0-1 4-15,0-6-2 0,0-2 1 0,0-40 0 0,0 40 4 16,0 0-1-16,0-3 0 0,0 3 0 0,0-40-3 0,0 36 1 16,0-6-2-16,0-2 0 0,-2-1 0 0,2-27 1 0,0 25-2 15,0-1-1-15,0-2-2 0,-3-5-4 0,3-17 9 0,-8 6-12 16,4 17-5-16,-2-1-3 0,-1-4-6 0,7-18 26 0,-6 6-28 16,-19 15 6-16,20-1 1 0,5-20 21 0</inkml:trace>
  <inkml:trace contextRef="#ctx0" brushRef="#br0" timeOffset="76100.1172">25581 5436 35 0,'0'0'0'16,"6"0"27"-16,1 0-10 0,17 0-8 0,-24 0-9 0,20 0 6 15,0-1 0-15,4-6-1 0,-1 2 1 0,-23 5-6 0,30-8 5 16,1 2-1-16,4-1-1 0,-2 0 0 0,-33 7-3 0,37-7 3 16,0-1-2-16,-2 1 1 0,-35 7-2 0,36-6 3 15,-1-2-1-15,-1 3 2 0,0-3-3 0,-7 3-1 0,-27 5 0 0,30-9 0 16,-10-1 0-16,5 5-1 0,-9-6-2 0,-16 11 3 0,10-4-3 16,7 0-1-16,-13-3-2 0,1 4 0 0,-5 3 6 0,9 0-8 15,-4 0-3-15,0 3-3 0,-5 5-3 0,0-8 17 0,0 18-20 16,-7-13 0-16,-18 14 6 0,20 7 0 0,5-26 14 0,0 0 0 0</inkml:trace>
  <inkml:trace contextRef="#ctx0" brushRef="#br0" timeOffset="76560.6106">25875 5773 53 0,'0'0'0'16,"-7"6"24"-16,-14 14-12 0,14 1-5 0,-20-2-1 0,27-19-6 0,-19 4 7 16,2 24 0-16,-4-11-1 0,0 2 0 0,21-19-6 0,-19 18 4 15,-2 1 0-15,5 3 1 0,-3-1-1 0,19-21-4 0,-5 20 3 16,-20 1 1-16,22-2-2 0,-13 1-1 0,16-20-1 0,0 6 1 16,-3 17 0-16,-6-18-1 0,9 15 0 0,0-20 0 0,0 2 0 15,5 17 0-15,-1-15 1 0,1 2-1 0,-5-6 0 0,8 22 0 16,1-18 0-16,-1 15 0 0,12-12 1 0,-20-7-1 0,7 16 0 15,10-10 0-15,-11 0 0 0,18 11-1 0,-24-17 1 0,9 6 0 16,16-1-2-16,-5-5 1 0,-4 0 0 0,-16 0 1 0,19 0-2 16,-3-3 0-16,5-5-1 0,-4 1 0 15,-17 7 3-15,10-22-4 0,10 6 0 0,-10 6-1 0,11-10 0 16,-21 20 5-16,7-20-6 0,-1 12 1 0,5-13 0 16,-5 19 2-16,-6 2 3 0,7-2-2 15,0 2 2-15,-5 0 0 0,2 21 1 0,-4-21-1 0,0 20 0 16,0 6 1-16,0 3 0 0,0 3 0 0,0-32-1 0,0 39 2 15,-6 3 0-15,-1-2 0 0,7 1 1 0,0-41-3 0,-4 41 3 16,1-7 1-16,3 0 0 0,-6-5 1 0,6-29-5 0,0 29 3 16,0-10-1-16,0-12-1 0,0 20-1 0,0-27 0 0,0 3 0 15,0 1-2-15,6-4-2 0,1 0-2 0,-7 0 6 0,7-5-11 16,12-21-6-16,-8-3-8 0,13-7-4 0,-24 36 29 0,9-47-24 16,19-2 2-16,-28 49 22 0</inkml:trace>
  <inkml:trace contextRef="#ctx0" brushRef="#br0" timeOffset="77175.9953">26597 3760 25 0,'0'0'0'0,"5"-3"20"0,17 2-4 0,-22 1-16 0,5-1 10 16,17 1-1-16,-15 0-1 0,2 5 0 0,-9-5-8 0,21 24 8 15,-14-3 0-15,17 0-2 0,-5 11 0 0,-19-32-6 0,18 28 5 16,2 4 0-16,1-1-1 0,3 4 1 0,-24-35-5 0,22 37 4 16,3-2 0-16,-2 4-1 0,4 0-3 15,-27-39 0-15,21 41 2 0,2 5 0 0,-3-3-2 16,5 10 3-16,-25-53-3 0,16 51 0 0,1 4-1 16,-10 6 2-16,14 2 1 0,-21-63-2 0,2 66 2 15,6 5 0-15,-2 6-1 0,-3-2-2 0,-3-75 1 0,4 84-1 16,-4-5-1-16,0-3 1 0,0 2 0 0,0-78 1 0,0 70-1 15,-7 0 2-15,4 3-2 0,-3-11 1 0,6-62 0 0,-7 68-1 16,-10-3-1-16,9 1 0 0,-15-3 0 0,23-63 2 0,-16 62-2 16,-6 2 0-16,2-2 1 0,-3-1 1 0,23-61 0 0,-21 63 1 15,-2 1 0-15,-1-5-1 0,0 4 0 0,24-63 0 0,-26 61 0 16,2-1-1-16,-4-6 1 0,5-6 1 0,23-48-1 0,-27 49 0 16,-2 1 0-16,-1-2 0 0,8-2 1 0,22-46-1 0,-22 49 1 15,-4 1-1-15,5 1 1 0,-3-7-1 0,24-44 0 0,-20 41 1 16,0-2-1-16,17-4 0 0,-19-7 0 0,22-28 0 0,-2 22 0 15,-5-3 0-15,0-15 0 0,1 14 0 0,6-18 0 0,-4 0 0 16,-3 7-1-16,7-7 1 0,0 0-1 0,0 0 1 0,0-3-1 16,0-6 0-16,0 5-1 0,0-7 0 0,0 11 2 0,0-16-4 15,0 11-4-15,0-2-5 0,0 1-9 16,0 6 22-16,-3-2-36 0,3 4-15 0,0-2 51 0</inkml:trace>
  <inkml:trace contextRef="#ctx0" brushRef="#br0" timeOffset="97112.4728">3444 3018 14 0,'0'0'0'0,"-7"-9"10"0,7 9-10 0,-19-20 7 16,12 14-3-16,-9-4-1 0,8 2 1 0,8 8-4 15,-4-2 6-15,-3-2 0 0,1 3 0 16,0-1 0-16,6 2-6 0,-7-5 4 0,2 4-1 0,3-5-1 15,2-1-1-15,0 7-1 0,0-6 2 0,-7-15-1 16,7 13 0-16,-4-14 1 0,4 22-2 0,-2-18 1 16,-6 11 2-16,5-9-1 0,3 16-2 0,-17-9 2 0,17 9-2 0,-6-7 2 15,-15-12 0-15,15 13-1 0,-22-3 0 0,28 9-1 0,-20-5 1 16,0 1 1-16,-1 4-1 0,-3 0 1 0,24 0-2 0,-26 4 2 16,2 3 0-16,-3 15-1 0,-1-15 1 0,28-7-2 0,-29 24 1 15,-3-16 0-15,6 10 0 0,-4-10 0 0,30-8-1 0,-31 22 0 16,1-5 1-16,-1 1-1 0,-4-2 1 0,35-16-1 0,-30 24 0 15,-4-3 0-15,7 1 1 0,-4 0-1 0,31-22 0 0,-26 22 0 16,-1-3 0-16,-1 5 0 0,1-6 0 0,27-18 0 0,-23 24 0 16,-5 0 1-16,5 0-1 0,0 6 0 0,23-30 0 0,-29 33 0 15,2 1 0-15,0 2 1 0,-4 0-1 0,31-36 0 16,-22 44 0-16,-2-2 0 0,-4 6 0 0,5-5 0 0,23-43 0 0,-28 48 0 16,5-5-1-16,3-1 2 0,-3 5-1 15,23-47 0-15,-22 47 0 0,6-2 0 0,-4 5 0 16,12 0 0-16,8-50 0 0,-22 47 1 0,14 1-1 0,-15-4 1 15,-2-1-1-15,25-43 0 0,-23 39 0 0,-1 8 1 16,5-2-1-16,15 6 1 0,4-51-1 0,-21 55 6 16,17-3 0-16,-1 3 0 0,-3-2 0 0,8-53-6 0,-17 56-1 15,15-1 1-15,-6 3-1 0,1-1 1 0,7-57 0 0,-6 56 0 16,-2-3 0-16,3-5 0 0,-3 7 1 0,8-55-1 0,-6 53 1 16,1-2 0-16,-1-1 0 0,4-9 0 0,2-41-1 0,0 42 0 15,0 4 1-15,2 0 0 0,1 1 1 0,-3-47-2 0,8 47 1 16,-2-7 0-16,15 2-1 0,-15-7-4 0,-6-35 4 0,23 33-4 15,-1 2 1-15,5-6 0 0,4 8 4 0,-31-37-1 0,34 35 0 16,-4-4 0-16,-7 8 1 0,0-10-2 0,-23-29 1 0,25 32 1 16,1-3-1-16,-1 0 0 0,-5-3 1 0,-20-26-1 0,27 24 0 15,-3 1 2-15,-1-6-1 0,4-2 0 0,-27-17-1 16,28 19 0-16,-1-2 1 0,4-12 0 0,-1 22 0 16,-30-27-1-16,27 5 1 0,7 16 0 0,-7-13 0 15,0 17 0-15,-27-25-1 0,26 4 1 0,-2 22 0 0,0-21-1 16,-4 22 1-16,-20-27-1 0,23 23 1 0,1 0-1 0,0 0 1 15,1 0 0-15,-25-23-1 0,23 25 0 16,3-2 1-16,-5 4-1 0,6-4 1 0,-27-23-1 0,28 25 0 16,0 2 0-16,2-5 0 0,1-3 0 0,-31-19 0 0,26 22 1 15,4-16-1-15,2 14 0 0,-3-17 0 0,-29-3 0 0,32 19 1 16,2-14-1-16,-4 0 0 0,1 4 1 0,-31-9-1 0,32 4 0 16,2 5 0-16,0-5 0 0,3 4 1 0,-37-8-1 0,35 7 0 15,-2-3 0-15,2 2 0 0,-1-6 0 0,-34 0 0 0,33 0 1 16,8 3-1-16,-1 1 1 0,-2-4-1 0,-38 0 0 0,37 0 0 15,1 6 0-15,-6-3 0 0,6 2 0 0,-38-5 0 0,37 5 0 16,8 0 0-16,-4 0 0 0,-1 1 0 0,-40-6 0 0,38 8 0 16,-1 10 0-16,-4-18 0 0,2 8 0 0,-35-8 0 0,34 16 0 15,-1-12 0-15,-5 18 0 16,3-19 0-16,-31-3 0 0,22 21 0 0,6-18 0 0,-2 14 1 0,2-10-1 0,-28-7 0 0,31 17 0 16,-8-14 0-16,4 5 0 0,-2 10 0 15,-25-18 0-15,26 5 0 0,-2 2 0 0,0-2 0 16,-1 3 1-16,-23-8-1 0,20 4 0 15,4 4 0-15,-4-4 0 0,2 1 0 0,-22-5 0 0,19 0 0 0,-2 4 1 16,3-4-1-16,0 4 0 0,-20-4 0 0,17 4-1 16,4-4 1-16,-5 0 0 0,3 5 0 0,-19-5 0 0,9 0 2 15,16 0-2-15,-17 5 0 0,16-5 0 0,-24 0 0 0,7 0 1 16,20 3-1-16,-19-3 0 0,15 6 0 0,-23-6 0 0,17 0 0 16,-7 5 0-16,15-5 1 0,-20 0-2 0,-5 0 1 0,25 0 0 15,-8 0 0-15,-8-2 0 0,12-1 0 0,-21 3 0 0,10-2 1 16,11-2-1-16,-15 3 0 0,15-2 0 0,-21 3 0 0,5-6 0 15,16 6 0-15,1 0 0 0,-17 0 0 0,-5 0 0 0,21 0 0 16,-11 0 0-16,10 0 0 0,1-3 0 0,-21 3 0 0,16-2 0 16,5 0 0-16,-5 1 0 0,2-4 0 0,-18 5 0 0,17-7 0 15,6-2 0-15,-2 2 0 0,6-4 0 0,-27 11 0 16,21-19 0-16,2 14 0 0,-3-3 0 16,4-13 0-16,-24 21 0 0,20-3 0 0,2-8 0 0,-7 3 1 15,6-9-1-15,-21 17 0 0,25-3 0 0,-6-6 0 0,5 2 0 16,-1 0 1-16,-23 7-1 0,22-5 0 0,1 2 1 15,1-4-1-15,2 5 1 0,-26 2-1 0,24 0 1 16,1-2 0-16,1 2-1 0,1 0 1 0,-27 0-1 0,26 0 0 16,9 4 0-16,-4 3 0 0,7-7 0 0,-38 0 0 0,36 0-1 15,5 3 1-15,-1 2 0 0,1 0-2 0,-41-5 2 0,40 2 0 16,8 3-3-16,-5-5 3 0,9 6 2 0,-52-6-2 0,55 0 2 16,-2 0 0-16,5 0-1 0,3-4 0 0,-61 4-1 0,57-7 0 0,-57 7 0 0,59-2 0 15,5-7 0-15,-7 5 0 0,-57 4 0 0,61-9 0 0,-61 9 0 0,58-5 0 16,-4-2 0-16,-2 2 0 0,-52 5 0 0,47-6 0 0,-47 6 0 0,47-1 0 15,-1-1 0-15,2 2 0 0,-48 0 0 0,48-3 0 0,-48 3 0 0,44-3 0 16,-1 3 0-16,0-4 0 0,0 1 0 0,-43 3 0 0,41-7-1 16,-1-3-1-16,1-7 0 0,-1 11-1 0,-40 6 3 0,39-25-2 15,0 17 0-15,-2-16 3 16,-37 24-1-16,38-19 2 0,-38 19-2 0,38-19 3 0,-5 3 0 0,1 6-2 0,-34 10-1 0,33-18 0 16,-33 18 0-16,31-10 0 0,-1-9 0 15,-3 11 1-15,-27 8-1 0,28-11 0 0,-3 7 1 0,1-5-1 0,1 5 0 16,-3-4 1-16,-24 8-1 0,23-7 0 0,1 5 0 0,0-4 0 15,0 4 0-15,-24 2 0 0,19-3 1 0,5 2-1 16,0-5 0-16,-4 3 0 0,-20 3 0 0,24-3 0 16,-2 0 0-16,-3-4 0 0,5 7 0 0,-24 0 0 0,20-7 0 15,4 0 0-15,-5 0 0 0,5 1 0 0,-24 6 0 0,22-5 0 16,1-2 1-16,0 1-1 0,-23 6 0 0,21-8 0 0,-21 8 0 0,24-4 0 16,-4 0-1-16,4-5 0 0,-4 6 0 0,-20 3 1 0,25-7 0 15,-2 5-1-15,1-5 1 0,-24 7 0 0,22-6 0 16,0 3 0-16,1-1 0 0,-3 1 0 0,4 0-1 0,-24 3 1 0,25-3-1 15,-9 0 0-15,7-1 0 0,-1-2 1 0,-22 6 0 0,18-4 0 16,0-4-2-16,2 4 1 0,-2-1-1 0,-18 5 2 0,17-3-6 16,3 0 6-16,-4-2 1 0,5 1-2 0,-21 4 1 0,19-5 4 15,2-2-4-15,4 0 1 0,-5 0 0 0,-20 7-1 0,19-5 1 16,3-2 0-16,-7-1-1 0,6 3 0 0,-21 5 0 0,10-7 0 16,14 1 1-16,-7-5-1 0,-7 6 1 0,-10 5-1 15,24-19 1-15,-14 17-1 0,11-5 1 16,-15-9-2-16,-6 16 1 0,22-3-1 0,-14-5 1 0,10 3-2 15,-12-12 3-15,-6 17-1 0,21-7 1 16,-13-4-1-16,10-5 1 0,-10 11 0 0,-8 5-1 0,21-9 0 16,-12-11 0-16,12 13 0 0,-14-17 0 0,-7 24 0 0,19-18 0 15,-12 2 0-15,13 6 1 0,-12-14-1 0,-8 24 0 0,20-9 0 16,-14-12 0-16,5 17 0 0,5-15 1 0,-16 19-1 0,7-7 0 16,14-13 0-16,-15 13-1 0,13-9 2 0,-19 16-1 0,5-6 1 15,16-1 0-15,-15 0 0 0,15-5-1 0,-21 12 0 0,8-16 1 16,11 12-1-16,-12-18-1 0,17 20 2 0,-24 2-1 0,6-19 0 15,14 13-1-15,-9-1 3 0,8-12-2 0,-19 19 0 0,8-4 0 16,13-19 0-16,-15 19-1 0,11-17 1 0,-17 21 0 0,7-6 1 16,3-15-1-16,11 3 1 0,-15 9-2 0,-6 9 1 0,17-22 1 15,-10 3-1-15,13-1 0 0,-14-1 0 0,-6 21 0 0,21-18 1 16,-14-5-2-16,10 0 2 0,-10 1-2 0,-7 22 1 0,16-23 0 16,-9-1-1-16,16 5 2 0,-15 1-2 15,-8 18 1-15,23-17 0 0,-16-5 0 16,14 1-1-16,-14-4-1 0,-7 25 2 0,19-20-1 0,-12-1 0 15,5 1 0-15,6-5 1 0,-18 25 0 0,5-22 0 16,4 1 0-16,8-4 0 0,-13 3 1 0,-4 22-1 0,10-28 0 16,-4 3 0-16,4-1 1 0,-2 6-2 0,-8 20 1 0,6-22 0 15,1 3-1-15,0-3 0 0,0-4 2 0,-7 26-1 0,8-25-1 16,-3 1 1-16,-2 3-1 0,4-2 0 0,-7 23 1 0,3-24 0 16,5 2-2-16,-2-3 1 0,-2 1-1 0,-4 24 2 0,3-26-1 15,0-2 2-15,5 0 0 0,-2 2 1 0,-6 26-2 0,5-26-1 16,-3-4 0-16,4 4 1 0,1-3 0 0,-7 29 0 0,3-27 2 15,5 1-2-15,-4 3 1 0,2-5-1 0,-6 28 0 0,6-28-1 16,2 2 1-16,-5-1-1 0,0 7 1 0,-3 20 0 0,5-20 1 16,-3-2-3-16,1 3 1 0,5 3 0 0,-8 16 1 0,0-24-2 15,5 8 2-15,-5-1-1 0,4-5 1 0,-4 22 0 0,4-18 0 16,0-2 0-16,-2 0 0 0,2-1 0 0,-4 21 0 16,3-21 1-16,-3-12-2 0,0 13 1 0,3-6 1 15,-3 26-1-15,3-24 0 0,-3 3 1 0,5-11-2 16,-2 5 1-16,-3 27 0 0,0-28 0 0,3-2 0 0,2 2 0 15,-5 1 0-15,0 27 0 0,2-26 0 16,1-2 1-16,-3 2-2 0,0-1 0 0,0 27 1 0,0-26 1 16,0-3-2-16,-5 4 1 0,0-3 0 0,5 28 0 0,-3-28-1 15,-5-3 1-15,2 1 0 0,-1-2 2 0,7 32-2 0,-19-35 2 16,14 5 0-16,-1-5-1 0,-1 1-2 0,7 34 1 0,-6-34-3 16,-2 0 2-16,2-1 1 0,-12 0 0 0,18 35 0 0,-3-34 0 15,-4-3 1-15,-9 8 0 0,9-2 0 0,7 31-1 0,-23-31 2 16,5 1 0-16,-2-1-1 0,-3 0 0 0,23 31-1 0,-28-34 2 15,4-1-1-15,-6-3 1 0,3 2 0 0,27 36-2 0,-31-36 1 16,1 2 0-16,-4-1-1 0,0 4 0 0,34 31 0 0,-34-36 0 16,-4 9 1-16,1 5 0 0,-2 1 0 0,39 21-1 0,-46-19 1 15,1 0 0 1,-3 12-1-16,-8-13 0 0,56 20 0 0,-56-7 0 0,-2-2-1 0,-6 2 0 0,-2-1 0 16,66 8 1-16,-63-5-1 0,-2-3 2 0,1 3-2 15,-3 1 1-15,67 4 0 0,-69-3-4 0,8 1 4 16,0-3 1-16,4-2 0 0,57 7-1 0,-57-1 6 0,-4-1-4 15,6 0 0-15,-3-1 0 0,58 3-2 0,-58-2 1 16,4-1 1-16,5 2-1 0,-3-1 0 0,52 2-1 0,-52-5 0 16,9 0 1-16,-5 0-1 0,4-1-1 0,44 6 1 0,-43-5 0 15,-5-4-1-15,3 2 1 0,-4-1 1 0,49 8-1 0,-49-5 0 16,2-1 0-16,-7 4-2 0,0-3 1 0,54 5 1 0,-54-2-1 16,-5-4-1-16,6 1 0 0,-5 5-1 0,58 0 3 0,-56-8-2 15,-3 6 2-15,4-3 1 0,4-2 0 0,51 7-1 0,-49-6 2 16,0-1 1-16,7 1-1 0,-1-2 0 0,43 8-2 0,-37-5 1 15,0-2-2-15,4-2 1 0,-5 1 0 0,38 8 0 0,-33-7-1 16,-2 0 1-16,-2 1 0 0,0 0 0 0,37 6 0 0,-41-2-1 16,-3 0 2-16,0 2-2 0,-4 0 1 0,48 0 0 0,-50 0-1 15,-4 4 1-15,-1-4 0 0,4 0 0 0,51 0 0 16,-47 8 0-16,0-4 0 0,0-2-1 0,2-2 1 0,45 0 0 16,-44 7 0-16,4-7-1 0,-1 5 0 0,5-5-2 15,36 0 3-15,-43 0-2 0,11 0-1 16,-3 0 3-16,4-4 1 0,31 4-1 0,-26-1 1 0,-4 1 1 15,-1 0 0-15,-4 0 0 0,35 0-2 0,-33 5 2 16,-1-2-2-16,1 2 0 0,-2 0-1 0,35-5 1 0,-33 7 0 16,2-2 0-16,-4-1 0 0,3 4 0 0,32-8 0 0,-35 6 0 15,1 0 0-15,4-1-1 0,-1 0 1 0,31-5 0 0,-30 4 1 16,-1 3-2-16,-3 1 1 0,4-3 0 0,30-5 0 0,-36 19-1 16,-2-19 0-16,-4 0 0 0,3 5 1 0,39-5 0 0,-38 7 0 15,1 0 0-15,3 10 0 0,-7-17-1 0,41 0 1 0,-33 19 0 16,-2-15 0-16,2 2 0 0,2 14 0 0,31-20 0 0,-27 5 0 15,1 2 0-15,-5 11 0 0,6-12 0 0,25-6 0 0,-27 6 0 16,0 14-1-16,1-17-4 0,-3 2 3 0,29-5 2 0,-26 21-3 16,-1-21 4-16,1 7 5 0,-6-1-4 0,32-6-2 0,-29 7 1 15,-6 12-1-15,1-19 0 0,4 6 0 16,30-6 0-16,-37 17-1 0,2-11 1 0,1 14 1 0,4-11-2 0,30-9 1 16,-34 26 0-16,4-20 0 15,0 16 0-15,-4-15 0 0,34-7 0 0,-27 28 0 0,-3-22-1 0,-1 19 1 16,6-21 0-16,25-4 0 0,-27 8 0 0,1 10 0 0,-3-11 1 15,3-1-1-15,26-6 0 0,-23 7 0 16,-4-2-1-16,2-1 1 0,-2 1 0 0,27-5 0 0,-31 0 0 16,5 4 0-16,-4 1-1 0,-5 1 1 0,35-6 0 0,-26 4 0 15,-5-4-1-15,1 3 0 0,-1 4 1 0,31-7 0 0,-30 3-1 16,5 19 1-16,-8-20-1 0,3 5 1 0,30-7 0 0,-34 19 0 16,3-14-1-16,1 17 0 0,3-16 1 0,27-6 0 0,-31 28 0 15,3-6 0-15,-5-7-3 0,5 9 2 0,28-24 1 0,-26 16 0 16,-5 2 0-16,8 0 4 0,-11-11-4 0,34-7 0 0,-27 23 0 15,0-6-1-15,-1-9 2 0,1 18-2 0,27-26 1 0,-28 7 1 16,6 15-1-16,-6-16 0 0,1 16 0 0,27-22 0 0,-23 20 0 16,-5 0 0-16,4 6 0 0,1-3 0 0,23-23 0 0,-28 25-1 15,2 3 1 1,-2 2 0-16,-2 5 0 0,30-35 0 0,-26 39 1 0,1 3 0 0,2 4-2 0,-4-4 1 0,27-42 0 16,-24 48-1-16,1-1-1 0,-4 0-1 0,2 3-2 15,25-50 5-15,-23 51-8 0,2-2-3 0,14 0-1 16,-16-1-4-16,23-48 16 0,-4 47-23 0,-2 5-8 15,1-16-2-15,2 0-1 0,3-36 34 0,0 0 0 0</inkml:trace>
  <inkml:trace contextRef="#ctx0" brushRef="#br0" timeOffset="101544.2847">7710 8483 4 0,'0'0'0'0,"0"8"1"16,0 19-1-16,0-6 0 0,0 5 1 0,0-2-1 0,0-24 0 0,0 26 0 16,0 1 1-16,0 4-1 0,0-31 0 0,0 34 1 0,0-34-1 0,0 39 1 15,0 1 0-15,0 2-1 0,0 2 1 0,0-44-1 0,0 51 0 16,-5-5 0-16,5 0 0 0,0 1 1 0,0-47-1 0,0 40 0 15,0 2 0-15,0 0 0 0,-5-8 0 0,5-34 0 0,0 37 0 16,0-5 0-16,0-3 0 0,0 0 0 0,0-29 0 16,0 23 0-16,0-15 0 0,0-1 0 0,0-6-1 0,0-1 1 0,0 0-1 15,0-1-1-15,0-19 0 0,0 12-4 0,0 8 6 16,0 0 0-16</inkml:trace>
  <inkml:trace contextRef="#ctx0" brushRef="#br0" timeOffset="106052.6613">7678 8601 8 0,'0'0'0'0,"0"-2"1"0,2-7 1 16,-2 9-2-16,0-4 1 15,3-5 1-15,0 6 1 0,-3-4 0 0,0 7-3 0,5-7 4 16,-5-1 1-16,2 2-1 0,2-1-1 0,-4 7-3 0,0-4 3 16,3 0 0-16,-3-2 1 0,5-1-1 0,-5 7-3 0,0-7 3 15,3 6 0-15,-3-2-1 0,0 0 0 0,0 3-2 0,0 0 1 16,0-3 0-16,0 1 0 0,0 2 0 0,0 0-1 0,0 0 2 16,2 0-1-16,-2 5 0 0,0-2-1 0,0-3 0 0,0 4 1 15,0 23 0-15,4-20-1 0,-4 20 1 0,0-27-1 0,3 18 0 16,-3 7 1-16,4 1-1 0,-2 2 1 0,-2-28-1 0,5 30 1 15,-2 2 0-15,-3-1 0 0,4 1-1 0,-4-32 0 0,3 34 0 16,-3 0 1-16,0 1-1 0,0 1 1 0,0-36-1 0,0 35 1 16,0 1 0-16,0-6 0 0,0 4-1 15,0-34 0-15,0 29 2 0,0-3-1 0,0-5-1 0,0 3 1 16,0-24-1-16,0 21 1 0,0-4-1 0,0-10 1 16,0 15 0-16,0-22-1 0,0 3 0 0,-3 6 1 15,3 7-1-15,0-16 1 0,0 0-1 0,0 8 0 16,0-3 0-16,0 0 0 0,0 0 0 0,0-5 0 0,0 0 0 15,0 0 1-15,0 0-1 0,0 0 0 0,0 0-1 0,0-5 3 16,0-3-2-16,0-16 0 0,0 6 0 0,0 18 0 0,0-24 0 16,0-2 0-16,0-3 0 0,0 1 0 0,0 28 0 0,0-30 0 15,0-2 0-15,0 1 0 0,-4 0 0 0,4 31 0 0,-8-31 1 16,8 6-1-16,-2 4 0 0,-2-3 0 0,4 24 0 0,0-19 0 16,-7-1 0-16,7 12 0 0,-2-16 0 0,2 24 0 0,0-7 1 15,-3 0-1-15,-5-3 0 0,4 0 0 0,4 10 0 0,-2-5 0 16,2-3 1-16,0 2-1 0,-5 4 0 0,5 2 0 0,0-1 0 15,0 1 0-15,0 0 0 0,0 0 0 0,0 6 0 16,5 10 1-16,-5-9-1 0,6 23 1 0,-6-30-1 0,8 24 0 16,-3 7 0-16,2 6 0 0,-1 1 1 15,-6-38-1-15,21 46 1 0,-18-4-1 0,4 3 1 0,0-3 0 16,-7-42-1-16,5 42 2 0,-2-2-1 16,-1-3 0-16,2-6 1 0,-4-31-2 0,0 30 1 0,0-2 0 15,0-2 0-15,0-4 0 0,0-22-1 0,0 5 1 16,0 16-1-16,0-21 1 0,0 3 0 0,0-3-1 0,0 0 0 15,0 0 1-15,0-7-1 0,0-15 0 0,0 22 0 0,0-24 0 16,0-8 0-16,-4-2 0 0,2-7 1 0,2 41-1 0,-8-46 0 16,1-4 0-16,5-5 0 0,-6-8 0 0,8 63 0 0,-6-66 0 15,-1 0 0-15,-1 3 0 0,2 0 0 0,6 63 0 0,0-55 0 16,-3 4 0-16,3 12 0 0,0 10 1 0,0 29-1 0,0-22 0 16,0 15 0-16,0-2 0 0,0 6 0 0,0 3 0 0,0 0 0 15,0 3 0-15,0 19 0 0,0 1 0 0,0-23 0 0,3 29 0 16,-3 10 0-16,6 2 1 0,2 3-1 0,-8-44 0 0,4 50-1 15,2-3 1-15,0 6 0 0,1 0 0 0,-7-53 0 0,4 49 0 16,-1 0 1-16,5 1-1 0,-8-5 0 0,0-45 0 0,6 42 0 16,-6-4 0-16,3 0 1 0,-3-8 0 0,0-30-1 15,4 32 0-15,-4-4 0 0,0-2 1 16,0-5-1-16,0-21 0 0,0 21 1 0,0-5-1 16,0 2 0-16,-7-10 1 0,7-8-1 0,0 24 0 0,-4-19 0 15,2 16 0-15,2-16-1 0,0-5 1 0,-8 24 1 16,1-18-1-16,5 14 0 0,-3-15 0 0,5-5 0 0,-3 16 0 15,-3-10 0-15,3-1 0 0,3 3 1 0,0-8-1 0,-7 5 0 16,2 4 0-16,-1-4 0 0,3-2 0 0,3-3 0 0,-4 0 0 16,4 5 1-16,-5-5-1 0,-3 0 0 0,8 0 0 0,-6 0 0 15,1 0 0-15,-1 0 0 0,-1 0 0 0,7 0 0 0,-6 0 1 16,-14 0-1-16,17 0 0 0,-5 0 0 0,8 0 0 0,-6 0 0 16,-2-1 0-16,-8 1 0 0,11 0 0 0,5 0 0 0,-6 0 0 15,-14 0 0-15,16 0 0 0,-3 0 1 0,7 0-1 0,-16 0 0 16,13 3 0-16,-4 2 0 0,0-5 0 0,7 0 0 0,-6 5 0 15,-2-5 1-15,1 3-2 0,5-3 1 0,2 0 0 0,-5 0 0 16,5 0 0-16,0 6 0 0,-3-6 0 0,3 0 0 0,0 5 1 16,0-3-1-16,-5 3 0 0,5 0 0 15,0-5 0-15,0 3 0 0,0-3 0 0,2 0 0 0,-2 0 0 0,3 6 0 16,5-6 1-16,-2 0-2 16,11 0 1-16,-17 0 0 0,7 0 1 0,3-3-2 15,11 0 2-15,-15 0-1 0,-6 3 0 0,26-5 0 16,-18 0 0-16,19-2 0 0,-16 3 0 0,-11 4 0 0,23-4 0 15,-7-2 0-15,6 3 0 0,-2 1 1 0,-20 2-1 0,19-2 1 16,3 2-1-16,-2 0 1 0,4 0 0 0,-24 0-1 0,19 0 0 16,2 0 0-16,0 0 1 0,-2 0-1 0,-19 0 0 0,25 4 1 15,-6-4-1-15,-2 0 1 0,1 3-1 0,-18-3 0 0,16 0 1 16,6 0 0-16,-6 0-1 0,0 0 0 0,-16 0 0 0,10 0 1 16,14 0-1-16,-13 0 0 0,9-3 0 0,-20 3 0 0,10-2 0 15,7 2 1-15,-6-2-1 0,12 2 1 0,-23 0-1 0,7 0 0 16,0-1 0-16,9 1 0 0,-8-4 0 0,-8 4 0 0,6 0 0 15,5 0 0-15,-5-3 1 0,1 3-1 0,-7 0 0 0,7 0 0 16,-1-3 0-16,1 3 0 0,-4 0 0 0,-3 0 0 0,3-2 1 16,2 1-1-16,-3-4 0 0,-2 2 0 0,0 3 0 0,0 0 1 15,0 0-1-15,0-3 0 0,0 3 1 16,0 0-1-16,-7 0 1 0,4 0-1 0,-18 0 0 16,19 0 1-16,2 0-1 0,-21 0 0 0,14 3 1 15,-16 5-1-15,2-5 1 0,21-3-1 0,-24 6 0 16,1 1 0-16,0-2 0 0,0 1 0 0,23-6 0 0,-25 4 1 15,-3-4-1-15,6 4 0 0,-7 3 0 0,29-7 0 0,-26 3 0 16,-4-3 0-16,2 0 1 0,5 0-1 0,23 0 0 0,-28 0 0 16,4 0 0-16,0 2 1 0,1 6-2 0,23-8 1 0,-17 3 0 15,11 1 0-15,-22 2 0 0,23-3 0 0,5-3 0 0,-22 6 0 16,19-1 0-16,-4 2 0 0,-13 0 0 0,20-7 0 0,0 4 1 16,-6 4-2-16,-2-6 1 0,5 4 0 0,3-6 0 0,-4 5 0 15,2-1 0-15,2-4 1 0,0 0-1 0,0 0-1 16,0 4 2-16,0-4-1 0,0 5-1 0,0-5 1 0,0 4 0 0,0-4 0 0,2 0 0 15,5 0 0-15,-2 0 0 0,-5 0 0 0,5 0 0 0,-5 0 0 0,7 0 0 16,-1 0 0-16,12 0 0 0,-18 0 0 0,6-1 0 0,-6 1 0 0,19-3 0 16,-14 0 0-16,20 1 0 0,-25 2 0 0,9-2 0 0,-9 2 0 15,25-3 0-15,-10 0 0 0,3-2 0 0,-18 5 0 16,17-6 0-16,-17 6 0 0,20-7 0 0,-2 1 0 0,-1 5 0 16,-17 1 0-16,9-6 0 0,-9 6 0 0,21-1 0 15,-14-4 0-15,2 3 1 0,-9 2-1 0,10-1 0 0,-10 1 0 0,7-4-1 16,0 4 2-16,-2 0-1 0,0 0 0 0,-5 0 0 0,0 0 0 15,7 0 0-15,-7 5 0 0,0-5 0 0,0 0 0 0,0 4 1 16,0 0-1-16,-4-4 0 0,1 6-1 0,3-6 1 0,-5 4 0 16,0-1 1-16,-15-3-1 0,20 0 0 0,-20 0 0 15,12 0 0-15,-12 0 1 0,4 0-1 0,16 0 0 0,-7-3 0 16,-19-1 0-16,7-2 0 0,19 6 0 0,-6-6 0 0,6 6 0 0,-24-7 0 16,17 3 0-16,-10 0 0 0,15-1 0 0,2 5 0 0,-8-3 0 15,2-3 0-15,-1-2 0 0,4 6 0 0,3 2 0 0,0-5 0 16,0 0 0-16,0-3-1 0,0 2 1 0,0 6 0 0,0-8 0 15,3-13 0-15,1 16 1 0,2-3-1 0,-6 8 0 0,3-20 0 16,5 13 0-16,-6-14 0 0,-2 21 0 0,7-17 0 0,-7 17 0 0,8-17 0 16,-2-4 0-16,1 1 0 0,-5-2 0 0,-2 22 0 0,5-18 0 15,-2 2 0-15,1-5 0 0,-4 2 0 0,0 19 0 16,6-22 0-16,-6 2 0 0,3-4 0 16,0-1 0-16,-3 25 0 0,0-20 0 0,0-5 0 15,0 1 0-15,0-3 0 0,0 27 0 0,0-24 0 16,0-1 0-16,0-2 0 0,0 1 0 0,0 26 0 0,0-21 0 15,-3-6-1-15,0 4 1 0,3-3 1 0,0 26-1 0,-6-27 0 16,2 2 0-16,1 7 0 0,-4-2 0 0,7 20 0 0,-4-6 0 16,1-15 0-16,-3 14 0 0,6-10 0 0,0 17 0 0,-3-8 0 15,3-9 0-15,-5 14 0 0,-2-7 0 0,7 10 0 0,0-7 1 16,0 0-1-16,0-1 0 0,0 1 0 0,0 7 0 0,0-12 0 16,0 5 0-16,0-1 0 0,0 2 0 0,0 6 0 0,0-7 0 15,0 6 0-15,0-3 1 0,0 1-1 0,0 3 0 0,0 0 0 16,0 0-1-16,0 0 1 0,-2 0 0 0,2 0 0 0,0 0 0 15,0 3 0-15,0-3 0 0,0 0 1 16,0 5-2-16,0 0 1 0,0 2 0 0,0-7 0 0,2 5 0 16,-2 12 0-16,4-9 0 0,-1 10 0 0,-3-18 0 0,0 7-1 15,8 22 1-15,-6-12 0 16,2 3 0-16,-4-20 0 0,7 25 0 0,0-2-1 0,-4 4 2 16,1-1-1-16,-4-26 0 0,3 34 0 0,0-3 0 15,0 7 0-15,0-4 0 0,-3-34 0 0,0 39 0 16,5-2 0-16,-5 0 0 0,0-2 0 0,0-35 0 0,0 35 0 15,0-2 0-15,0 1 0 0,0-2 1 0,0-32-1 0,0 29 0 16,-5 0 0-16,5-3 0 0,0-3 0 0,0-23 0 0,0 24 0 16,0-3 0-16,0-2-1 0,0-14 1 0,0-5 0 0,0 24 1 15,0-21-2-15,0 4 1 0,0 10 0 0,0-17 0 0,0 0 0 16,0 7 0-16,0-4 0 0,0 2 1 0,0-5-1 0,0 0 0 16,0 0 0-16,0 0 0 0,0 0 0 0,0-3 0 15,0-2 0-15,5-2 0 0,-5-12 0 0,0 19 0 0,2-8 0 16,-2-12 0-16,0 0 0 0,0-1 0 0,0 21 0 0,0-26 0 15,0 0 0-15,0-6 0 0,0 1 0 0,0 31 0 0,0-32 0 16,0-4 0-16,0-2 1 0,-7 1-2 0,7 37 1 0,0-39 0 16,-3-3 0-16,0-3 0 0,3 0 0 0,0 45 0 0,0-47 0 15,-6-1 0-15,6 0 0 16,-4 2 0-16,4 46 0 0,-3-44 0 0,-4 6 0 0,7 4 0 16,-4 7 1-16,4 27-1 0,-3-23 1 0,-3 7-1 15,3-3 0-15,-5 12 0 0,8 7 0 0,-4-19 0 16,-3 11 0-16,4 3-1 0,-3-3 2 0,6 8-1 0,-7-6 0 15,-1-1 0-15,2 2 0 0,3 0 0 0,3 5 0 0,-4-6 0 16,-1 5 0-16,0-2 0 0,2 2 0 0,3 1 0 0,0 0 0 16,-6 0 0-16,1 0 0 0,5 0 0 0,-3 0 0 15,3 0 0-15,-3 0 0 0,3 0 0 0,-7 0 0 0,7 0 0 0,0 0 0 16,0 0 0-16,-3 4 0 0,3-4 0 0,0 4-1 16,0 1 1-16,-3 0 0 0,3-5 0 0,0 0 0 0,-7 3 1 15,3 1-1-15,4 2 0 0,-3 2 0 0,3-8 0 0,-6 6-1 16,6-2 1-16,-3 6 1 0,-2 5-1 0,5-15 0 0,-7 7 0 15,5 12 0-15,-6-12-1 0,5 11 2 0,3-18-1 0,-7 4-1 16,1 19 1-16,-1-19 0 0,0 17 0 0,7-21 0 0,-6 6 0 16,-2 15 0-16,5-12 0 0,-3-3 0 0,6-6 0 0,0 20 1 15,-5-14-1 1,5-1 0-16,0-5 0 0,0 5 0 0,0-5-1 0,0 5 1 16,0-5 0-16,0 0 0 0,5 0 0 0,-3 0 0 15,5-2 0-15,1-6 0 0,-8 8 0 0,6-9 0 16,1 0-1-16,0-8 1 0,4 9 0 0,-11 8 0 0,5-7-1 15,3-14 2-15,-6 12-1 0,5-11 0 0,-7 20 0 0,10-8 1 16,-3-13-1-16,-1 13 0 0,2-16 0 0,-8 24 0 0,8-8 0 16,-3-13 0-16,-2 14 0 0,2-15 0 0,-5 22 0 0,6-6 0 15,-3-18 0-15,2 17 0 0,0-10 0 0,-5 17 0 0,4-6 0 16,-1-2 0-16,1 0 0 0,-2 3 0 0,-2 5 0 0,0-5 0 16,5-2 0-16,-5 5 0 0,0 2 0 0,0 0 0 0,0 0 0 15,0 0 0-15,0 2 1 0,0-2-1 0,-5 7 0 16,-1-2 0-16,3 16-1 0,-3-15 1 0,6-6 0 15,-8 21 1-15,-9-15-2 0,14 21 1 16,-4-11 1-16,7-16-1 0,-17 19 0 0,17-1 0 0,-17-2 0 0,10 4 0 16,7-20 0-16,-15 16-1 0,10-10 1 0,-1 20 0 0,-12-19 1 0,18-7-1 0,0 20 0 15,-6-15 0 1,-1 13 0-16,3-15-1 0,4-3 1 0,-2 5 0 16,2 1 0-16,0 0 0 0,0-3 0 0,0-3 0 0,0 4 0 0,0-4 0 15,0 0 0-15,0 0 0 0,0 0 0 0,2 0 0 16,2-4 0-16,3-3 1 0,-1 1-2 0,-6 6 1 0,7-7 0 15,4-10 0-15,-5 10-1 0,12-11 1 0,-18 18 0 0,2-6 0 16,5-15 0-16,14 11 0 0,-19-8 0 0,-2 18 0 0,8-9 1 16,2-12-1-16,-4 11 0 0,1-12 0 0,-7 22 0 0,7-7 0 15,1-16 0-15,-6 16 0 0,5-10 0 0,-7 17 0 0,4-4 0 16,-2-2 1-16,-2 0-1 0,0 5 0 0,0 1 0 0,0-2 0 16,-2-1-1-16,-5 3 1 0,1 0 1 0,6 0-1 0,-17 18 0 15,12-14 0-15,-14 16 0 0,12-14 0 0,7-6 0 0,-24 26 0 16,7-5 0-16,10-2 0 0,-17 5 0 0,24-24 0 0,-6 18 0 15,-18 3 0-15,17-1 0 0,-13 1-1 0,20-21 1 0,-6 17 0 16,-2-10 0-16,1 15 1 0,0-14-1 0,7-8 0 0,-3 16 0 16,3-11 0-16,0 2 0 0,0-1 0 0,0-6 0 0,0 7 0 15,0-3 0 1,0 1-1-16,3-5 1 0,-3 0 0 0,5 0 1 0,-3 0-1 0,5 0 0 16,1 0 0-16,-8 0 0 0,6-4 0 0,1 0-1 15,0-1 2-15,-1-4-1 0,-6 9 0 0,7-20-1 16,-1 14 1-16,1-16 0 0,10 3 0 0,-17 19 0 0,7-16 0 15,15-4 0-15,-17 12 0 0,12-17 0 0,-17 25 0 0,8-21 0 16,1 5 0-16,13-3 0 0,-20-1 0 0,-2 20 0 0,11-15 0 16,-5 3 0-16,5-10 0 0,-5 15 1 0,-6 7-1 0,7-24 0 15,0 19 0-15,0-16 0 0,-4 16-1 0,-3 5 1 0,6-10 0 16,-6 2 0-16,3-1 0 0,-3 4 1 0,0 5-1 0,0-3 0 16,5 0 0-16,-5 2 0 0,0 0 0 0,0 1 0 0,0 0 0 15,0 0 0-15,0 0 0 0,0 0 0 0,0 2 0 16,0 7 0-16,0-7 0 0,0 7 0 0,0-9 0 0,0 5 0 15,0 13 0-15,0-13 1 0,0 1-1 0,0-6 0 0,0 21 0 16,0-17 0-16,0 17 0 0,2-15-1 0,-2-6 1 0,7 18 1 16,-2-8-1-16,-2 15-1 0,3-9 1 0,-6-16 0 0,0 24 0 15,7-6 0-15,-7 3 0 0,2 3 0 16,-2-24 0-16,5 23 0 0,-2-1-1 16,1 4 1-16,-1-2 0 0,-3-24 0 0,3 26 1 15,0-3-1-15,0 5 0 0,-3-3 0 0,0-25 0 0,5 23 0 16,-3 4 1-16,2-2-2 0,-4 3 2 0,0-28-1 0,8 23 0 15,-8 1 0-15,5-3 0 0,-1 1 0 0,-4-22 0 0,3 19 0 16,3-2 1-16,-6 2-1 0,8-1-1 0,-8-18 1 0,0 16 1 16,4 4-1-16,-1-3 0 0,-3-12 0 0,0-5 0 0,0 26 0 15,0-19 0-15,3 13 0 0,-3 1 1 0,0-21-1 0,0 8 0 16,0 15 0-16,0-2 1 0,0-14-2 0,0-7 1 0,0 24 1 16,0-7-1-16,0-10 0 0,0 13 1 0,0-20-1 0,0 4 0 15,3 15 0-15,-3-16 0 0,0 4-1 0,0-7 1 0,0 19 0 16,0-16 1-16,3 2-1 0,2 0 0 0,-5-5 0 0,0 8 0 15,2-2 0-15,-2 1 0 0,0-2 1 0,0-5-1 0,0 8 0 16,0-3 0-16,0 4 0 0,0-4 0 0,0-5 0 0,0 7 0 16,-2-4 0-16,2 3 0 0,-8-3 0 0,8-3 0 0,-3 5 0 15,-3-1 1-15,-1 0-1 16,0-4 0-16,7 0 0 0,-7 5 0 0,-10-5 0 0,13 4 0 16,-15-4 1-16,19 0-1 0,-7 0 0 0,-13 0 0 15,12 0 0-15,-12 0 0 0,20 0 0 0,-6 0 0 16,-19-2 0-16,8 2 0 0,10-2 0 0,7 2 0 0,-24-1 0 15,18-3 0-15,-18 3 0 0,17 1 0 0,7 0 0 0,-24 0 1 16,18 0-1-16,-14 5 0 0,14-2 0 0,6-3 0 0,-18 6 1 16,15 0-1-16,-5-2 0 0,2 4 0 0,6-8 0 0,-7 2 0 15,5-2 0-15,-6 6-1 0,5-6 1 0,3 0 0 0,0 5 0 16,0-1 0-16,0-4 0 0,0 0 0 0,0 0 1 0,0 0-2 0,3 0 1 16,5 0 0-16,-2 0 0 0,-6 0 0 0,20 0 0 0,-20 0 0 0,7 0 0 15,-1 0 1-15,16 0-2 0,-22 0 1 0,9 0 0 0,-9 0 0 0,22 0-1 16,-3-1 1-16,1-6-1 0,-20 7 1 0,17-7 0 0,-17 7 0 0,24-7 0 15,0 1 1-15,-4-1-1 0,8 1 0 0,-28 6 0 0,23-8 0 16,4 1 0-16,-1-10 0 0,-26 17 0 0,31-7 0 0,-31 7 0 0,28-5 0 16,3-17-1-16,-5 18 2 0,-26 4-1 0,27-8 0 15,-27 8 0-15,24-11 0 0,4 5 0 0,-2-1 0 0,2 0 0 16,-28 7 0-16,23-3 0 0,0-3 0 16,1 3 0-16,-3 0 0 0,-21 3 0 0,16-1 0 15,-5 1 0-15,9 0 0 0,-14 0 0 0,-6 0 0 0,18 0 0 16,-12 0 0-16,1 0 1 0,0 0-1 0,-7 0 0 0,8 0 1 15,-2 0-1-15,1 4 0 0,-7-4 0 0,2 0 1 0,-2 0-1 0,5 3 0 16,-2-3 0-16,0 6 0 0,2-3 0 0,-5-3 0 0,2 0 1 16,-2 4-1-16,0 4 0 0,0-6 1 0,0-2-1 0,0 3 0 15,0 5 0-15,0-5 1 0,0-3-1 0,-7 3 0 0,7-3 0 0,0 0 1 16,-3 7-1-16,3-7 0 0,-3 3 0 0,3-3 0 0,-7 0 0 16,7 5 0-16,-4 0 1 0,1-5-1 0,3 0 0 0,0 3 0 15,-6-3 0-15,6 6 0 0,-4-6 0 0,4 0 0 0,-4 0 0 16,4 5 0-16,-7-5 0 0,7 0 0 0,0 0 0 0,-2 2 0 15,-3-2 0-15,5 0 0 0,0 0 0 0,0 0 0 16,-3 0 1-16,3 0-1 0,0 0 0 0,-5 0-1 16,5 0-1-16,0 5-1 0,0 0-3 0,0-5 6 15,-5 0-7-15,5 3-6 0,-3 3-10 0,-5-6-15 16,8 0 38-16,-26-6-41 0,22-14 5 0,4 20 36 0</inkml:trace>
  <inkml:trace contextRef="#ctx0" brushRef="#br0" timeOffset="115328.8163">15954 2409 1 0,'0'0'0'16,"34"-5"2"-16,0-14-1 0,6 14-2 0,-40 5 1 0,37-7 0 15,-16 7-1-15,3 7-1 0,-24-7 2 0</inkml:trace>
  <inkml:trace contextRef="#ctx0" brushRef="#br0" timeOffset="115397.2847">16364 2491 1 0,'0'0'0'0,"24"0"0"16,-3 5 0-16,9 15-1 0,-30-20 1 0</inkml:trace>
  <inkml:trace contextRef="#ctx0" brushRef="#br0" timeOffset="118027.0652">16855 3026 4 0,'0'0'0'0,"0"0"3"0,0 0-3 0,3 0 2 15,-3 0 0-15,0-1 0 0,0 1-1 0,0 0-1 0,0 0 2 16,-6 0 1-16,-1-2 1 0,1-3 1 0,6 5-5 0,-8-5 6 15,2 1 0-15,-11-3 0 0,14 1-1 0,3 6-5 0,-8-7 5 16,-11 1-1-16,11-2 0 0,-11-2-1 0,19 10-3 0,-7-7 4 16,-17-13-1-16,7 16 0 0,0-2 0 0,17 6-3 0,-20-8 3 15,2 2-1-15,12 1 0 0,-22-2 0 0,28 7-2 0,-16-9 1 16,9-1 0-16,-23 2 1 0,13 0 0 0,17 8-2 0,-21-10 2 16,1 5-1-16,-4-3 0 0,-3 3-1 0,27 5 0 0,-30-5 1 15,-1 1-1-15,-3 4 0 0,-3 0 1 0,37 0-1 0,-41 9 0 16,-3-4 1-16,0 18 0 0,0-20 0 0,44-3-1 15,-44 8 0-15,3 11 1 0,4-14 0 0,0 0 0 0,37-5-1 16,-34 7 1-16,4-1 0 0,-1 11 0 16,1-17 0-16,30 0-1 0,-27 7 0 0,0-1 1 15,3 16-1-15,-4-17 0 0,28-5 0 0,-20 21 0 16,-3-15 1-16,2 18-1 0,1-15 0 0,20-9 0 0,-17 25 0 16,-4-6 1-16,5 5-1 0,9-2 0 0,7-22 0 0,-28 28 0 15,22 2 0-15,-21 2 0 0,10 4 1 0,17-36-1 0,-20 41 0 16,-1-6 0-16,1 3 0 0,14 0 0 0,6-38 0 0,-24 37 1 15,16 2-1-15,-8 0 0 0,9-4-1 0,7-35 1 0,-7 37 0 16,-13 2 0-16,17 1 0 0,-1 2 0 0,4-42 0 0,-7 44 0 16,-8 4 0-16,15 0 0 0,-22 4 1 0,22-52-1 0,-3 48 0 15,-18-3 0-15,14 2 0 0,-13-1 0 0,20-46 0 0,-7 46 0 16,-20 4 0-16,11 1 0 0,9 4 0 0,7-55 0 0,-27 54 1 16,19 2-1-16,-18-3 0 0,19-4 0 0,7-49 0 0,-23 48 1 15,15 1 0-15,-8 0 0 0,12 0 0 0,4-49-1 0,-7 51 1 16,3 0 0-16,-2 3-1 0,-1 1 0 0,7-55 0 0,-20 53 0 15,20 0 0-15,-4-1 1 0,-2 3-1 0,6-55 0 16,-7 54 0-16,0-2 0 0,0 4 1 0,1-8-1 16,6-48 0-16,-7 53 1 0,1-2 1 15,-2 1-2-15,1 3 1 0,7-55-1 0,-6 54 0 0,-10 1 0 16,11 6 0-16,2-4 1 0,3-57-1 0,-7 56 0 16,1 2 0-16,-2-5 1 0,2 0-1 0,6-53 0 0,-4 51 1 15,4 0 0-15,0-2 0 0,0-1 0 0,0-48-1 0,0 51 1 16,0 2-1-16,0-10 0 0,4 3 0 0,-4-46 0 0,3 49 0 15,5-8 0-15,-2 0 0 0,4 2 0 0,-10-43 0 0,8 42 0 16,8 3 0-16,-13-3 1 0,4-1-1 0,-7-41 0 0,20 38 0 16,-13-1 1-16,14-1-1 0,-15-2 1 0,-6-34-1 0,24 33 1 15,-14-3 0-15,14 2 0 0,-3-3 0 0,-21-29-1 0,19 30 1 16,5 0-1-16,-3 2 1 0,2-1-1 0,-23-31 0 0,27 27 0 16,0 1 1-16,4 0-1 0,-4 0 0 0,-27-28 0 0,30 27 0 15,-2 0 0-15,-1-1 1 0,-3-2-1 0,-24-24 0 0,27 26 0 16,-1-2 0-16,6-3 0 0,-9 5 1 0,-23-26-1 0,30 24 0 15,-3 2 1-15,0 0 0 0,7 1-1 16,-34-27 0-16,31 26 0 0,-1 2 0 16,1-1 0-16,-1-6 0 0,-30-21 0 0,31 20 0 0,-1 0 0 0,4-2 0 15,0-13 1-15,-34-5-1 0,38 25 0 16,-4-23 0-16,3 6 0 0,0-3 0 0,-37-5 0 0,41 6 0 16,-4-6 0-16,3 4 0 0,-3-4 0 0,-37 0 0 0,38 0 0 15,3 0 0-15,-4-1 0 0,0-2 0 0,-37 3 0 0,41-6 0 16,-1 3 0-16,-3-5 0 0,5 6 0 0,-42 2 0 0,37 0 1 15,0-2-1-15,0 2 0 0,4 0 0 0,-41 0 0 0,37-3 0 16,0 3 0-16,-3 0 1 0,-3 0-1 0,-31 0 0 0,30 0-1 16,1 0 1-16,-1 0 0 0,-6 0 0 0,-24 0 0 0,30 0 0 15,1-2 0-15,-4-3 0 0,0 1 0 0,-27 4 0 0,28-5 0 16,2-2 1-16,-3 1-1 0,7-1 0 0,-34 7 0 0,31-6 0 16,2-3 1-16,1 7-1 0,-3-6 1 0,-31 8-1 0,30-4 1 15,4 0 0-15,-4-4-1 0,1 3 1 0,-31 5-1 0,27-8 0 16,4-8 1-16,-4 11 0 0,0-14-1 0,-27 19 0 0,27-10 1 15,0-11 0-15,4 3-1 0,-8 2 1 0,-23 16-1 16,27-19 0-16,-3 3 1 0,3-5-2 16,-3 11 1-16,-24 10 0 0,24-21-1 15,-1 13 0-15,-2 0 2 0,-1-1-1 0,-20 9 0 0,23-17 1 16,-2 14-1-16,0-3 1 0,3-1-1 0,-24 7 0 0,19-5 0 16,2-6 1-16,3 6-1 0,-5-6 0 0,-19 11 0 0,21-8 0 15,0 0 1-15,-5-13-1 0,5 16 0 0,-21 5 0 0,20-19 1 16,-10 9-1-16,14-11 0 0,-17 6 1 0,-7 15-1 0,20-11-1 15,-13-8 2-15,9 9-1 0,-8-6 0 0,-8 16 0 0,6-9 0 16,1-8 0-16,0 9 1 0,-1-11-1 0,-6 19 0 0,8-19 0 16,-2 12 1-16,1-15-1 0,3 15 0 0,-10 7 0 0,7-22 0 0,-7 22 0 0,7-5 1 15,3-16-1-15,0 14 0 0,-10 7 0 0,17-21 0 0,-17 21 0 0,3-8 0 16,18-11 1-16,-18 11-1 0,-3 8 0 0,21-23 0 16,-15 13 0-16,12-10 0 0,-12 0 0 0,11 3 0 0,-17 17 0 0,6-18 1 15,11-3-1-15,-10-5 0 0,-7 26 0 0,11-24 0 0,-11 24 0 0,16-27 0 16,-9 4 0-16,4-3 0 0,-11 26 0 0,16-27 1 15,-16 27-1-15,3-26 0 0,5-1 0 0,8 1 0 0,-16 26 0 16,7-23 0-16,-7 23 0 0,7-21 0 0,0 2 0 0,14-1 1 16,-21 20-1-16,3-21 0 0,-3 21 0 0,5-19 0 15,6 1 0-15,-8-1 0 0,-3 19 0 0,11-19 0 0,-11 19 0 0,7-17 0 16,-1-3 1-16,1-3-1 0,-7 23 0 0,8-18 0 0,-8 18 0 0,3-22 0 16,3 1 0-16,-2 1 0 0,-4 20 0 0,3-24 0 0,-3 24 0 0,6-21 0 15,-6-1 0-15,4 6 0 0,-4 16 0 0,4-18 1 0,-4 18-1 0,3-8 0 16,-3-11 0-16,4 12 0 0,-1-12 0 0,-3 19 0 0,0-8 0 15,3-1 0-15,0-11 0 0,4 15 0 0,-7 5 0 0,3-21 0 16,5 17-1-16,-2-19 0 0,4 5 0 0,-10 18 1 0,7-10-1 16,0-13 1-16,3 4 0 0,-3 10 0 0,-7 9 0 0,6-25 0 15,2 3 0-15,-2 2 0 0,1 1 0 0,-7 19 0 0,0-24 1 16,6 6-1-16,-6-5 0 0,4 1 0 0,-4 22 0 0,0-21 0 16,0 1 0-16,0 1 0 0,0 3 1 0,0 16-1 0,0-20 0 15,-4 3 1-15,4 0-2 0,-6-3 1 0,6 20 0 16,-3-19 0-16,-1 1 0 0,-2 10 0 0,2-14 0 15,4 22 0-15,0-7 0 0,-4-14 0 0,-2 13 0 0,2-14 1 16,4 22-1-16,0-7 0 0,-3-14 0 0,-3 11 0 16,2-15 0-16,4 25 0 0,-7-17 0 0,3 1 0 15,-2-4 0-15,3 12 0 0,3 8 0 0,-7-25 0 16,4 7 0-16,3 10 1 0,0-19-1 0,0 27 0 0,-3-21 0 16,3-2 0-16,0 1 0 0,0-3 0 0,0 25 0 0,0-24-1 15,0-1 1-15,6 1 0 0,-3-2 1 0,-3 26-1 0,7-29 0 16,-1 3 1-16,2-6-1 0,-5 3 0 0,-3 29 0 0,7-29-1 15,-1 1 1-15,1-7 0 0,0 4 1 0,-7 31-1 0,7-30 1 16,-4-4-1-16,4 13-1 0,-1-5 2 0,-6 26-1 0,4-28-1 16,0 2 1-16,3-1 0 0,-4 2 0 0,-3 25 0 0,6-26 0 15,-6 5-1-15,7 0 0 0,-4-2 0 0,-3 23 1 0,4-24 0 16,0 5 0-16,-1-4 1 0,4 1-2 0,-7 22 1 0,3-23 0 16,0-1 0-16,4-1 0 0,-7 1 1 0,0 24-1 0,4-22-1 15,-4-2 2-15,3 2-1 0,1 0 0 0,-4 22 0 0,0-23 0 16,0 3 0-1,0-1 0-15,0-2-1 0,0 23 1 0,0-21 2 0,0-3-3 0,0-1 1 0,-7 8 1 16,7 17-1-16,-4-24 0 0,-3 0 1 0,4 3-1 16,-4-2-1-16,7 23 1 0,-6-24 0 0,2 0 0 15,-3 2 0-15,0 4 0 0,7 18 0 0,-3-21 0 16,0 5 0-16,-4-7 0 0,4 0 0 0,3 23 0 0,-8-20 0 16,-8 0 0-16,13 2 0 0,-5-1 0 0,8 19 0 0,-19-6 1 15,15-20-2-15,-13 19 1 0,14-13 0 0,3 20 0 0,-21-9 0 16,14-17 0-16,-9 8 0 0,12 0 1 0,4 18-1 0,-17-17 0 15,11 9 0-15,-15-1 1 0,15-12-1 0,6 21 0 0,-18-7 1 16,12-12-1-16,-15 11-1 0,1 1 2 0,20 7-1 0,-17-21 0 16,10 16-1-16,-20-3 1 0,21 1 0 0,6 7 0 0,-24-22-1 15,6 20 2-15,2-9-1 0,-5-8 1 0,21 19-1 0,-16-1 1 16,-5-7-2-16,4 4 1 0,-3-4 0 0,20 8 0 0,-20-2 0 16,2-6 0-16,2 3 1 0,-2 3-1 0,18 2 0 0,-6-7 1 15,-21 1-1-15,20-1 0 0,-17-1-1 0,24 8 1 0,-16-7-1 16,8 3 1-16,-18-3 1 0,5 2 0 0,21 5-1 15,-17-3 0-15,-3-6 0 16,3 4-1-16,-4-2 1 0,21 7 0 0,-19-5 1 0,-2-2-2 0,0 5 2 16,-2-4-2-16,23 6 1 0,-20-7 0 0,-1 0 0 15,5-9 0-15,9 7 0 0,7 9 0 0,-27-4 0 16,6-15 0-16,0 14 0 0,5-3 0 0,16 8 0 0,-21-16 0 16,15 10 0-16,-18-1 0 0,17-11 0 0,7 18 0 0,-20-6 0 15,13 1 0-15,-13-5 0 0,13 3 0 0,7 7 0 0,-21-20 0 16,18 19 0-16,-17-6 1 0,13 0-1 0,7 7 0 0,-23-6 0 15,6-13 0-15,-1 17-1 0,-2-4 2 0,20 6-1 0,-20-7-1 16,-4 4 2-16,7 1-1 0,-3-1-1 0,20 3 1 0,-21-3 0 16,2 3 0-16,1-3 0 0,-2 3 0 0,20 0 0 0,-20 0 0 15,-4 0 0-15,3 0 0 0,2 0 1 0,19 0-1 0,-21 0 0 16,4 0 0-16,10 0 0 0,-20 0 0 0,27 0 0 0,-4 0 0 16,-18-4 0-16,14-4 0 0,-12 3 0 0,20 5 0 0,-7-20 0 15,-10 14 0-15,11-1 0 0,-18-1 0 0,24 8 0 0,-7-19-1 16,-17 18 1-16,18-19 1 0,-18 13-1 15,24 7 0-15,-7-18 0 0,-13 10 0 0,13-9 0 0,-10 13 1 0,17 4-1 16,-7-7 0-16,-13 0 0 0,13-1 0 16,-14 3 0-16,21 5 0 0,-6-7 0 0,-21 2 0 15,7-3 0-15,-1-1 0 0,21 9 0 0,-24-5-1 16,0 0 1-16,1 1 1 0,-1-2-1 0,24 6 0 0,-30-1 0 16,3-1 0-16,-7 2 0 0,0 3 0 0,34-3 0 0,-41 6 0 15,4-2 0-15,-3 1 1 0,3 0-1 0,37-5 0 0,-39 7 0 16,-4 0-1-16,3 0 1 0,-2 1 0 0,42-8 0 0,-37 5 0 15,0 3 1-15,-1-3-1 0,4-2 0 0,34-3 0 0,-30 0 0 16,4 0 0-16,-6 6 0 0,6-6-1 0,26 0 1 0,-27 0 0 16,3 0 0-16,0-1 0 0,0-5 1 0,24 6-1 0,-20-2 0 15,0 1-1-15,-4 1 1 0,4 0 0 0,20 0 0 0,-17 0 0 16,-4 4 0-16,1 16 1 0,0-15-2 0,20-5 1 0,-18 22 0 16,-1-16 0-16,-2 19-1 0,0-1 2 0,21-24-1 0,-23 27 0 15,3 2 0-15,-4 9 0 0,0-1 0 0,24-37 0 0,-20 36 0 16,-7 3 0-16,10 3 0 0,0-2 0 0,17-40 0 0,-6 35 1 15,-15-2-1-15,14 1-1 0,0-4 0 16,7-30 1-16,-20 33-2 0,20-6-3 0,-6-5-4 16,6-14-6-16,0-8 15 0,0 20-28 0,6-24-22 0,18-34-10 0,-24 38 60 0</inkml:trace>
  <inkml:trace contextRef="#ctx0" brushRef="#br0" timeOffset="122024.4187">16394 7629 30 0,'0'0'0'0,"0"-18"23"0,0-3-9 15,-3-1-8-15,3 22-6 0,-6-20 5 0,2 12 1 0,-3-11 1 16,4 12 1-16,3 7-8 0,-4-16 7 16,4 10 0-16,0-14-1 0,0 14-1 0,0 6-5 0,0-8 4 15,0-3 0-15,0 4-2 0,0-11 1 0,0 16-1 0,0 2-2 0,0-3 3 16,0 3 0-16,0 0 0 0,0 0-3 0,0 5 2 0,0-5-2 0,4 7 3 16,-1 16-1-16,-3-4 1 0,0-19-3 0,0 24 3 0,0-24-3 0,4 29 2 15,-1 3 1-15,-3 14 0 0,4-3-1 0,-4-43-2 0,3 50 3 16,-3 5-2-16,6 3 2 0,-6-58-3 0,0 63 1 0,0-63-1 0,4 58 2 15,-1 8 0-15,-3 0-1 0,0-66-1 0,3 64 1 0,-3-64-1 0,5 63 1 16,-5 6 1-16,0-11-1 0,3-4 0 0,-3-54-1 0,3 53 1 16,0 0 0-16,1-3-1 0,-4-50 0 0,6 47 1 0,-6-47-1 0,3 43-1 15,5-7 1-15,-1-4 0 0,-7-32 0 0,6 31 1 16,-6-31-1-16,7 27 1 0,-7-3 0 0,6-3 1 0,-6-21-2 16,0 8 0-16,0-8 0 0,8 20 1 0,-8-17 0 0,3 1-1 0,0 3 1 0,-3-7-1 15,0 0 0-15,0 0 0 0,0 0 0 0,0 0-2 16,0 0 4-16,0-3-6 0,-6-1 1 0,-2-2-1 0,2-2-1 15,6 8 5-15,-17-6-8 0,17-1-2 0,-7-1-1 0,0 2-3 16,7 6 14-16,-6-5-17 16,-1 2-2-16,1-4-6 0,-12 7-4 0,18 0 29 0,-6-5-23 0,6 5-4 0,0 0 27 15</inkml:trace>
  <inkml:trace contextRef="#ctx0" brushRef="#br0" timeOffset="122366.7087">16117 8860 30 0,'0'0'0'0,"0"0"18"0,0 8-6 16,0-8-12-16,6 16 7 0,1-11-1 0,10 16 1 0,-10-16 1 16,-7-5-8-16,17 23 8 0,-7-7 0 0,14 3-1 0,-3-14-1 0,-21-5-6 0,19 29 6 15,2-12-1-15,0-10 0 0,2 11-2 0,-23-18-3 0,23 7 3 16,1-1 0-16,0 0-1 0,-1-2 0 15,-23-4-2-15,24 0 2 0,0 0 0 0,3 0-1 16,-3-4 0-16,-24 4-1 0,20-6 1 0,1-15-1 16,-1 1 1-16,0 1 1 0,-20 19-2 0,17-24 2 15,4-7 0-15,-1 4-1 0,-10-7 1 0,-10 34-2 0,27-31 1 16,-20 1 0-16,10-5 1 0,-11 4-1 0,-6 31-1 0,4-35 0 16,0 7 1-16,-1 2 0 0,-3 7-1 0,0 19 0 0,0-7 1 15,0-9-1-15,-3 13 0 0,-5 0-2 0,8 3 2 0,-19 0-3 16,15 6-4-16,-16 15-4 0,13 3-6 0,7-24 17 0,-27 31-25 15,20 4-11-15,-23-1 2 0,6 13 0 0,24-47 34 0,0 0 0 0</inkml:trace>
  <inkml:trace contextRef="#ctx0" brushRef="#br0" timeOffset="123114.2274">15419 10711 67 0,'0'0'0'0,"0"0"30"0,0-5-20 0,0 5-10 0,0 0 5 16,3-3-1-16,-3 3 0 0,0-2 2 0,0 2-6 0,3 0 6 15,4 0-1-15,4-3 1 0,8 1-1 0,-19 2-5 16,18-3 4-16,2-3-1 0,0 1-1 0,4-3 0 15,-24 8-2-15,27-5 2 0,4-4 0 0,-1 0-1 0,7-10 1 16,-37 19-2-16,31-7 1 16,6-1 0-16,1-12 0 0,-1 13 0 0,-37 7-1 0,37-8 1 15,0 3-1-15,-3-4 1 0,0 3-3 0,-34 6 2 0,31-7 1 16,-1 5 0-16,-3 0-2 0,-3 0 4 0,-24 2-3 0,20-6-1 16,1 5 1-16,-11-2 1 0,10-1 0 0,-20 4-1 0,7-3 0 15,3 0 1-15,-4 1-1 0,-1-1 1 0,-5 3-1 0,3-7 0 16,-3 0 1-16,0 2-1 0,-3 0 1 0,3 5-1 0,-21-3 1 15,0-1-2-15,5-1 0 0,-11 4 1 0,27 1 0 0,-27-3-1 16,-4 1 3-16,-3 0 0 0,-4-2 0 0,38 4-2 0,-37-2 2 16,-3 1-1-16,3 1 0 0,-1-1 1 0,38 1-2 0,-41 0 1 15,4 0 0-15,4 0 0 0,2 0 0 0,31 0-1 0,-30 0 1 16,2 2-1-16,8 4 1 0,13-6-1 0,7 0 0 0,-20 7 0 16,13-4 0-16,4 2 0 0,-1 0 0 0,4-5 0 0,0 3 0 15,0 2 1-15,4-5-1 0,-1 6 0 0,-3-6 0 16,21 0 0-16,-15 0-1 0,18 0 2 15,-4 0-1-15,-20 0 0 0,27 0 0 0,0 0 0 0,4-9 0 16,2 4 1-16,-33 5-1 0,31-7 0 0,-1-2 0 16,-2-1-1-16,5-5 0 0,-33 15 1 0,28-10-1 15,-1 5-1-15,-3-12 1 0,-4 14 1 0,-20 3 0 0,20-6-1 16,-2 2 0-16,-9 1 1 0,12-3-1 0,-21 6 1 0,7-2-2 16,-1 2 1-16,5-2-2 0,-4-1 0 0,-7 3 3 0,6-4-2 15,1 4 0-15,-4 0-2 0,0 0-1 0,-3 0 5 0,4 0-7 16,0 7-4-16,2-5-6 0,-2 3-5 0,-4-5 22 0,6 6-31 15,-3-6-3-15,28 4 0 0,-31-4 34 0</inkml:trace>
  <inkml:trace contextRef="#ctx0" brushRef="#br0" timeOffset="124088.3442">16614 10176 24 0,'0'0'0'0,"4"0"18"16,3 0-3-16,0 0-5 0,-4 0-2 0,-3 0-8 0,3 0 7 15,-3-17 1-15,0 8-2 0,0-12 1 0,0 21-7 0,0-8 5 16,0-15 0-16,0 4-1 0,0 0 0 0,0 19-4 0,0-17 3 15,0 0-1-15,0-3 1 0,0 1-1 0,0 19-2 0,-6-17 2 16,6 7 0-16,0-14 1 0,0 20-1 0,0 4-2 0,0-10 2 16,0 0 0-16,0 3-1 0,0-1 1 0,0 8-2 0,-3-5 1 15,3 3 1-15,0 0 0 0,-4 2-1 0,4 0-1 0,0 0 1 16,0 6 1-16,0 2-1 0,0 12 1 0,0-20-2 16,0 17 1-16,0 4 0 0,0 4-1 0,7 5 1 0,-7-30-1 15,6 35 1-15,15 4-1 0,-14 4 1 0,-1 1-1 16,-6-44 0-16,11 43 0 0,-4 3 0 15,12-2 0-15,-11 0 1 0,-8-44-1 0,6 45 2 16,1-1-1-16,3 2 0 0,-3-5 1 0,-7-41-2 0,7 43 1 16,-1-4 0-16,1-5 0 0,-7 3 0 0,0-37-1 0,7 32 1 15,-7-2 0-15,4 2 0 0,-1-4 0 0,-3-28-1 0,0 27 1 16,3-7-1-16,-3 1 0 0,0-16 1 0,0-5-1 0,0 22 0 16,0-15 1-16,0 9-1 0,0-10 0 0,0-6 0 0,0 3 0 15,-3 6 1-15,-4-3-1 0,0-4 0 0,7-2 0 0,-20 7 0 16,17-7 0-16,-18 0 0 0,4-1 0 0,17 1 0 0,-16-6 1 15,-2 1-1-15,-2 2 0 0,13-4 0 0,7 7 0 0,-23-5 0 16,15 3 0-16,-15-2 0 0,16 2 0 0,7 2 0 0,-20-1 0 16,17 1 0-16,-5 0 1 0,2 0-1 0,6 0 0 15,-7 0 0-15,4 0 0 0,3 0 0 0,0 0 0 0,0 0 0 16,0 0 0-16,0 0 0 0,7 0 0 16,-1-2 0-16,1-1 0 0,10 3 0 0,-17 0 0 15,7-5 0-15,13-1 0 0,-3 2 0 0,-10-5 0 16,-7 9 0-16,23-5 0 0,-5-3 0 0,2 3 0 15,-10-3 1-15,14 2-1 0,-24 6 0 0,10-7 0 16,7 7 0-16,-7-3 0 0,-10 3 0 0,21-4 0 0,-21 4 0 0,6-4 0 16,4 3 0-16,7-1 0 0,-17 2 0 0,4-2 0 0,-4 2 0 0,6 0 0 15,1-3 0-15,0 3 0 0,-7 0 0 0,7 0 0 0,-7 0 0 0,3 0-1 16,4 0-2-16,-4 0 0 0,-3 0 3 0,3 0-5 16,5 0-3-16,-8 0-1 0,3 0-4 0,-3 0 13 0,3 0-16 0,-3 0 16 0,0 0-22 15,4 0-5-15,-1 0-5 0,-3 0 32 0,0 0-25 0,0 0 50 0,3-1-72 0,-3 1 47 16</inkml:trace>
  <inkml:trace contextRef="#ctx0" brushRef="#br0" timeOffset="124570.37">17320 10562 40 0,'0'0'0'0,"0"6"31"0,7 16-14 0,-7-22-17 0,3 7 7 15,0 13-1-15,-3-20 0 0,0 0 0 0,0 0-6 0,3 2 7 16,1 3-1-16,-4-1-2 0,3 0 0 0,-3-4-4 0,3 0 3 16,5 6-1-16,-2-6 0 0,1 0-1 0,-7 0-1 0,6 0 2 15,2 0-1-15,-5-3 0 0,7-4 0 0,-10 7-1 0,7-4 1 16,3-3-1-16,-3-2 0 0,0-9 1 0,-7 18-1 0,6-8 0 16,-3-10 0-16,1 10 1 0,-4 1-1 0,0 7 0 0,0-20 1 15,0 15 0-15,0-2 0 0,-4 4 0 0,4 3-1 0,-6-4 3 16,-1 2-1-16,1 2-4 15,-15 0 4-15,21 0-2 0,0 0 2 0,-6 6 0 16,-12-3 3-16,15 4-3 0,3-7-2 0,-7 5 1 16,1 15 0-16,-2-16 0 0,2 1-1 0,6-5 0 0,-7 19 0 15,1-14 0-15,2 3-1 0,1-2-1 0,3-6 2 0,-4 7-4 16,4-2-3-16,0 4-3 0,0-5-5 0,0-4 15 0,0 4-21 16,4-4-7-16,3 0-6 0,-1-4 8 0,-6 4 26 0,7-17-25 0,-7 17 25 0</inkml:trace>
  <inkml:trace contextRef="#ctx0" brushRef="#br0" timeOffset="124998.7768">17892 9929 63 0,'0'0'0'0,"7"0"35"0,0-3-26 16,-1-1-5-16,-6 4-4 0,7-19 5 16,1 11 0-16,1-9 2 0,-2 10-1 0,-7 7-6 0,10-19 6 15,7 9-2-15,-14-9-1 0,4 2 0 0,-7 17-3 0,21-21 2 16,-18 0 2-16,3 0-2 0,5-6-1 0,-11 27-1 0,7-27 2 16,-1-2-2-16,4-5 1 0,-2 8 0 0,-8 26-1 0,6-26 1 15,1 4-1-15,-4 0 1 0,0 5-1 0,-3 17 0 0,4-19 1 16,0 14 0-16,-1-3-1 0,1 5 1 0,-4 3-1 0,0 0 1 15,3 6 0-15,0-1 0 0,-3 21 1 0,0-26-2 0,3 24 1 16,1 5 1-16,-4 2-1 0,6 4 0 0,-6-35-1 0,8 34 1 16,-5 9 0-16,0 1-1 0,4-1 1 0,-7-43-1 0,6 46 0 15,2 2 1-15,-5-4 0 0,4 5-1 0,-7-49 0 0,6 43 1 16,1 0-1-16,0-3-1 0,-3-1 1 0,-4-39 0 0,3 35 0 16,0-13 1-16,1 3 0 0,-1-4-1 0,-3-21 0 15,3 17-2-15,0 6-1 0,1-5-2 0,-4 0-2 0,0-18 7 16,0 21-9-16,0-2-3 0,0 2-3 15,0-13-6-15,0-8 21 0,0 23-26 0,-7-17-7 0,1-1 7 16,-15-2 0-16,21-3 26 0,0 0 0 0</inkml:trace>
  <inkml:trace contextRef="#ctx0" brushRef="#br0" timeOffset="125319.3061">17827 10782 62 0,'0'0'0'0,"8"3"33"0,-8-3-33 0,10 5 12 15,14 1-6-15,-18-2 0 0,18-4 1 0,-24 0-7 0,20-4 7 16,1-5 0-16,3 4-1 0,-5-2 0 0,-19 7-6 0,27-6 4 16,-3-4 0-16,4 2 0 0,2-2-1 0,-30 10-3 0,34-9 3 15,-4 4-1-15,4-4 0 0,-3 5-1 0,-31 4-1 0,30-8 1 16,-3 0 0-16,1-1-1 15,-1 5 0-15,-27 4 0 0,24-6 1 0,0 3-1 16,-5-1 1-16,-1 4-2 0,-18 0 1 0,16-3 0 16,-5 0-1-16,9 3-1 0,-14 0 0 0,-6 0 2 0,8 0-4 15,-2 0-1-15,1 0-1 0,-4 6-2 0,-3-6 8 0,3 2-9 16,-3 6-2-16,0 11-1 0,0-17-2 0,0-2 14 0,0 8-18 16,-6 11-4-16,-1-14-2 0,-13 1 5 0,20-6 19 0,0 26-18 0,0-26 18 0</inkml:trace>
  <inkml:trace contextRef="#ctx0" brushRef="#br0" timeOffset="125837.2177">18296 11006 38 0,'0'0'0'0,"0"26"22"0,-4-2-9 0,4-24-13 0,-7 32 8 16,0-10-2-16,1-2 2 0,-1-2-1 0,7-18-7 0,-7 21 8 16,0-1-1-16,1 1 0 0,-12-5-2 0,18-16-5 15,-6 17 5-15,-1 4-1 0,-10-3-1 0,10 4 1 0,7-22-4 0,-24 18 2 16,18 3 1-16,-18-4 0 0,17 1-2 15,7-18-1-15,-27 7 2 0,11 12-1 16,9-11 0-16,-20-3-1 0,27-5 0 0,-8 19 1 16,-11-19 0-16,15 7 0 0,-13 0 0 0,17-7-1 0,0 6 1 15,-7 2-1-15,1-1 0 0,6 15 1 0,0-22-1 0,0 7 1 16,0 21-1-16,3-9 1 0,4 1 0 0,-7-20-1 0,9 22 0 16,-1-2 1-16,12-14-1 0,-14 19 0 0,-6-25 0 0,21 7 0 15,-4 10 0-15,-7-11-1 0,14-1 1 0,-24-5 0 0,16 5 0 16,5-5-1-16,-4 0 1 0,3 0-1 0,-20 0 1 0,17-8-1 15,-10 3 1-15,17-15-1 0,-17 2-1 0,-7 18 2 0,6-20-1 16,1 0 0-16,0-5 0 0,0 7 0 0,-7 18 1 0,3-24-2 16,0 3 1-16,4 5 0 0,-7 9 0 0,0 7 1 0,3-7 0 15,1 1 0-15,0 5-1 0,-1 1 2 0,-3 0-1 0,0 0-1 16,7 4 1-16,-4 13 1 0,0-10-1 0,-3-7 0 0,7 27 0 16,-3-7 0-16,2 5 0 0,1 5 0 0,-7-30 0 15,7 36 1-15,-1 1 0 0,2 1-1 0,-2-1 2 16,-6-37-2-16,7 38 1 0,-1 3 0 15,-1 1 1-15,-2-1 0 0,-3-41-2 0,6 37 2 0,-6 0 0 16,4-5 0-16,-1-3-1 0,-3-29-1 0,3 26 2 16,1 1-1-16,-1-7 0 0,-3-1 0 0,0-19-1 0,3 8 1 15,1 18 0-15,0-21-1 0,-1 12 1 0,-3-17-1 0,0 7 0 16,3-4 0-16,-3-3 0 0,0 0-1 0,0 0 1 0,0 0-1 16,0 0-2-16,-6-3-1 0,-2-4-4 0,8 7 8 0,-20-6-13 15,14-10-10-15,-25 8-16 0,-3-18-4 0,34 26 43 0,-31-20-39 0,31 20 39 0</inkml:trace>
  <inkml:trace contextRef="#ctx0" brushRef="#br0" timeOffset="126882.1211">19308 9973 8 0,'0'0'0'0,"-6"-2"5"16,-15 2 2-16,5 0 3 0,8 0 1 0,8 0-11 0,-23 0 12 15,16 6-1-15,-16 2-1 0,15-1-1 0,8-7-9 0,-23 5 9 16,16 3-1-16,-10-2 0 0,14 11-1 0,3-17-7 0,-6 0 6 16,-2 4 0-16,1 4-1 0,4-3 0 0,3-5-5 0,0 8 5 15,-6-4 0-15,6 5 0 16,0-6 1-16,0-3-6 0,0 5 5 15,6 0-1-15,1-2 0 0,10 1 0 0,-17-4-4 0,7 0 3 16,9 5-1-16,-6-5-2 0,15 0 1 0,-25 0-1 0,16 0 1 16,4 0 1-16,5 0 0 0,2 0 0 0,-27 0-2 0,31 0 2 15,-1 0-1-15,1-2 0 0,2-1 0 0,-33 3-1 0,34-2 0 16,-3 2 0-16,2 0 0 0,-2 0 0 0,-31 0 0 0,27-2 1 16,0 0-1-16,-4 1-1 0,-2-2 1 0,-21 3 0 0,17-2 0 15,-7-3-1-15,11-1 0 0,-15-1-2 0,-6 7 3 0,10-6-3 16,-3 1-2-16,0 0-2 0,-7 1-1 0,0 4 8 0,3-4-9 0,-3 4 9 0,0-1-13 15,-3-2-2-15,-4 1-4 0,7 2 19 0,-20-8-24 0,20 8 24 0,-7-7-28 16,-20-12 3-16,7 14 1 0,20 5 24 0,0 0 0 0</inkml:trace>
  <inkml:trace contextRef="#ctx0" brushRef="#br0" timeOffset="127120.4882">19214 9694 28 0,'0'0'0'0,"0"0"18"0,0 0-18 0,0 8 18 16,6-5-3-16,1 1-1 0,10-4-1 0,-17 0-13 0,10 0 11 15,14 0-2-15,-7 0-1 0,-17 0-8 0,23 0 7 16,1 0-2-16,0-1 0 0,3 1 0 0,-27 0-5 0,31 0 4 16,-4 0-2-16,4 0 0 0,-4 0 0 0,-27 0-2 0,27 0 1 15,-5 0 1-15,0 0-1 0,-5-3-2 0,-17 3 1 0,6 0-1 0,-6 0 1 0,20 0-3 16,-12 0-3-16,15-3-4 0,-23 3 10 0,7-3-16 0,-7 3 16 0,27-5-23 15,-10 0-10-15,-7-2-1 0,-10 7 34 0,24-8-39 0,-24 8 39 0,0 0 0 0</inkml:trace>
  <inkml:trace contextRef="#ctx0" brushRef="#br0" timeOffset="127835.8624">20278 9360 18 0,'0'0'0'15,"-4"0"9"-15,4 0 0 0,-6 0 0 0,6 0-1 0,0 0-8 0,-4 0 10 16,4 0 0-16,0 0-2 0,0-2 0 0,0 2-8 0,0-1 6 16,4 1 0-16,-4 0 0 0,6 0 0 0,-6 0-6 0,4 0 5 15,-1 8 0-15,3 12 0 0,2-13-1 0,-8-7-4 16,3 26 4-16,4-4-3 0,-1 9 2 15,0 4 0-15,-6-35-3 0,8 38 2 16,-1 3 2-16,0 0-2 0,13 6 0 0,-20-47-2 0,3 38 2 16,4 8 0-16,0-5-1 0,3 0-1 0,-10-41 0 0,10 42 2 15,7-1-1-15,-10 0 1 0,10-2-1 0,-17-39-1 0,6 34 0 16,15-4 0-16,-16-7 0 0,17-4 2 0,-22-19-2 0,7 7 1 16,16 13 0-16,-5-18 0 0,-8 3-1 0,-10-5 0 0,20 0 1 15,0 0 0-15,-12-3 0 0,14-4-1 0,-22 7 0 0,11-24 1 16,12 5 0-16,-15-4 0 0,11-11-1 0,-19 34 0 0,11-30 0 15,9-2 1-15,-12-9-1 0,14 0 0 0,-22 41 0 0,8-46 1 16,8 2-1-16,-6-7 0 0,14 6 1 0,-24 45-1 0,18-42 0 16,-2-5 1-16,5 5 0 0,-4 1 0 0,-17 41-1 0,16-41 0 15,-6 9 1-15,14 1-1 0,-17 4 1 0,-7 27-1 0,20-20 0 16,-14-1 1-16,16 4-1 0,-16 10 1 0,-6 7-1 16,7-8 0-16,-3-2 1 0,2 1-1 0,1 1 1 0,-7 8-1 15,7-9 1-15,-7 2 0 0,6 2-1 0,-6 3 2 16,0 2-2-16,4-3 1 0,0 1 0 0,-4-1 0 15,0-1 0-15,0 4-1 0,0 0 0 16,0 0 1-16,0 0 0 0,0 0 0 0,0 0-4 0,0 0 6 16,0 0-2-16,0 0-1 0,0 0 1 0,0 0-6 0,0 0 10 15,0 0-5-15,0-1 0 0,0 1 0 0,0 0 0 0,0-2-1 16,0 2 1-16,0 0-2 0,0 0 2 0,0 0-2 16,0-4-5-16,0 4-2 0,-8 0-4 0,8 0 13 0,0 0-20 15,0 0-5-15,0 0-12 0,0 0-2 0,0 0 160 0,-4-2-283 0,4 2 162 0</inkml:trace>
  <inkml:trace contextRef="#ctx0" brushRef="#br0" timeOffset="128791.6785">22152 8838 20 0,'0'0'0'0,"0"-5"13"16,0 0 0-16,0-3-2 0,-8 5 1 0,8 3-12 0,-16-2 10 15,9 1 0-15,-14 1-2 0,14 0-1 0,7 0-7 0,-20 0 6 16,14 6-1-16,-22 16-1 0,8-16 0 0,20-6-4 0,-20 30 5 16,-1-5-1-16,-6 0-1 0,2 7 1 0,25-32-4 0,-18 32 3 15,-6 0 0-15,3 7 0 0,1 0 0 0,20-39-3 0,-20 46 2 16,1-2 0-16,1 2 0 0,10 6 0 0,8-52-2 0,-26 54 1 15,22 1 1-15,-19 6 0 0,19 2-1 0,4-63-1 0,-20 63 2 16,20 4 0-16,-4 0-1 0,4-1-1 0,0-66 0 0,0 75 1 16,0 0-1-16,4 4 1 0,2 7-2 0,-6-86 1 0,21 84-3 15,-14-1 4-15,16 4 0 0,-3 2 1 0,-20-89-2 0,21 88 5 16,3-1-4-16,3-3 0 0,0-2 0 0,-27-82-1 16,31 82 2-16,-4 5-1 0,3-6-1 15,1-6 1-15,-31-75-1 0,30 75 0 0,1-3 1 16,-5-5-1-16,6 2 1 0,-32-69-1 0,29 64 1 0,3 1-1 15,-6-7 1-15,1-5-1 0,-27-53 0 0,27 51 1 16,-3-9-1-16,-3-4 0 0,-5-8-1 0,-16-30 1 0,7 24-2 16,13-6-1-16,-16-11-2 0,2 0-4 0,-6-7 9 0,4 7-12 15,-4-7-5-15,0-21-6 0,0-9-9 0,0 30 32 0,-8-42-36 0,2-10-7 0,6 52 43 16</inkml:trace>
  <inkml:trace contextRef="#ctx0" brushRef="#br0" timeOffset="129350.3822">22389 9489 30 0,'0'0'0'15,"0"0"31"-15,0 2-14 0,0-2-17 0,0 0 7 16,-4 0-2-16,0-2 0 0,4-13 0 0,0 15-5 0,0-9 7 16,0-13-1-16,4 5-1 0,-4-4-2 0,0 21-3 0,4-26 3 15,2 0-1-15,1-1 1 0,0 3-1 0,-7 24-2 0,6-24 3 16,2 3-1-16,-3-1 0 0,6 2 0 0,-11 20-2 0,11-21 1 16,-8 16 1-16,7-5-1 0,-3 3 0 15,-7 7-1-15,6-1 1 0,-2 1 0 0,3 0 0 16,-4 18 0-16,-3-18-1 0,7 5 1 15,-4 21 0-15,4-2 0 0,0 5 0 0,-7-29-1 0,3 32 1 16,1 7 1-16,-1 2-1 0,4 5 1 0,-7-46-2 0,2 53 2 16,2-1 0-16,-4 6 0 0,0 1 0 0,0-59-2 0,0 55 1 0,0-55-1 0,0 52 2 15,0 1 0-15,0-9-1 0,0-44-1 0,0 46 1 16,0-10-1-16,0-2 0 0,-4-7 0 0,4-4-1 0,0-23 1 0,0 17-2 16,0-12-3-16,4-5-2 0,-4 0 7 0,4 0-12 15,3-2-5-15,-1-9-6 0,12-10-6 0,-18 21 29 0,3-26-32 0,-3 26 32 0,3-38-25 16,4 13 4-16,-7 25 21 0</inkml:trace>
  <inkml:trace contextRef="#ctx0" brushRef="#br0" timeOffset="130174.0272">23161 9729 60 0,'0'0'0'15,"0"0"35"-15,3 0-23 0,1 0-9 0,-4 0-3 0,6 0 3 16,15 4 2-16,-16-4 1 0,20 0 0 0,-4 0 0 0,-21 0-6 0,20 0 5 16,4 0-1-16,-4 4-1 0,4-4-1 0,-24 0-2 0,23 0 2 15,1-1 0-15,0-2 1 0,3-1 0 0,-27 4-3 0,26-5 3 16,-5-1 0-16,3-1-1 0,-24 7-2 0,21-6 1 0,-21 6-1 0,20-6 2 15,0-1-1-15,-4 2 1 0,-8 0-1 0,-8 5-1 0,17 0 1 16,-11-4 0-16,1 4 0 0,0-2 1 0,-7 2-2 0,0 0 1 16,3-2 0-16,-3 1-1 0,0 1 1 0,0 0-1 0,-6 0 1 15,-11-5-1-15,10 5 1 0,-19 0-1 0,26 0 0 0,-24 0 0 16,0 0 0-16,-4 0 1 0,1 0-1 0,27 0 0 16,-30 6 1-16,-4-2-1 0,0 0 1 0,4 3-1 15,30-7 0-15,-34 5-4 0,3 3 4 0,1-2-2 16,-1 14 1-16,31-20 1 0,-23 3 2 0,1 3-4 15,6 14 2-15,10-14 1 0,6-6-1 0,-17 8 1 16,17-3 0-16,-7 13-1 0,7-18 0 0,-7 0 2 0,7 0-2 0,0 4 1 16,0 4-1-16,0-1 1 0,0-2-2 0,0-5 1 0,4 5 0 15,1-1 0-15,6 1-2 0,6-5 1 0,-17 0 1 0,7 0-1 16,14 0 0-16,-5 0 0 0,5-3 2 0,-21 3-1 0,20-2 2 16,0-2 0-16,4-1 0 0,3 0 0 0,-27 5-2 0,27-5 0 15,1-2 0-15,2 4 0 0,-3-6-1 0,-27 9 1 0,31-5 0 16,-9-1 0-16,3 4 0 0,-6 0 1 0,-19 2-1 0,21-2 0 15,-13 2 1-15,16 0-1 0,-18 0 0 0,-6 0 0 0,10 0 0 16,-4 0 0-16,1 0-1 0,1 0 1 0,-8 0 0 0,2 0 0 16,-2 0 1-16,4 0-1 0,-4 0 0 0,0-1 0 15,-6 1 0-15,-2 0 0 0,-15 0 0 0,23 0 0 0,-17 0 0 16,-4 0 0-16,-2 0 0 16,-1 0 1-16,24 0-1 0,-24 3 0 0,-3 1 0 0,-4-4-1 0,3 6 1 15,28-6 0-15,-22 0 0 0,-2 2 1 0,4 3-2 16,-1 2 2-16,21-7-1 0,-6 3-1 15,-18 7 1-15,19-6 1 0,-10 16-3 0,15-20 2 0,0 4-2 16,-7-1 0-16,3 2 0 0,4 0 2 0,0-5 0 0,0 4 0 16,4 1 2-16,3-5 0 0,-1 0 0 0,-6 0-2 0,21 0 2 15,-18 0-2-15,17 0-1 0,-9 0 2 0,-11 0-1 0,24 0 0 16,-4 0 0-16,3 0 0 0,-2-4 0 0,-21 4 0 0,19 0 0 16,6 0 1-16,-1 0-2 0,-4 0 1 0,-20 0 0 0,20 0 0 15,4 0-1-15,-7-1 2 0,0 1-1 0,-17 0 0 0,19 0 0 16,-11-3 0-16,-2 3 0 0,11-1 0 0,-17 1 0 0,4 0 0 15,-1 0 0-15,4 0 0 0,-4 0 0 0,-3 0 0 0,3 0 1 16,-3 0-1-16,5 0 0 0,-5-3 0 0,0 3 0 0,0-2-1 16,0-1 0-16,0 1-2 0,0-1-2 0,0 3 5 0,-5-3-10 15,-1 3-3-15,-14-1-7 0,20 1-10 0,0 0 30 0,-20-3-44 16,13-3-11-16,7 6 55 0</inkml:trace>
  <inkml:trace contextRef="#ctx0" brushRef="#br0" timeOffset="133328.1444">24234 9238 6 0,'0'0'0'0,"-6"19"5"0,6-19-5 0,-16 19 5 16,7 4 0-16,4 2 2 16,-2-5 0-16,7-20-7 0,-6 26 7 0,2 1 0 0,0-3-1 15,4 2-1-15,0-26-5 0,0 29 6 0,0 5-1 16,0 0 0-16,0 0 1 0,0-34-6 0,0 37 5 15,0 1 0-15,8-2-1 0,-2 4-1 0,-6-40-3 0,3 39 3 16,4-1-1-16,-5-2 1 0,7 3-1 0,-9-39-2 0,5 41 1 16,3-3 1-16,-2-1 0 0,1-6-1 0,-7-31-1 0,8 32 1 15,-2-3 0-15,1-3-1 0,-2-4 0 0,-5-22 0 0,9 19 1 16,1-11-2-16,-7 7 0 0,7-9-3 0,-10-6 4 0,7 5-8 16,3-2-4-16,-3-3-5 0,-2 0-5 0,-5 0 22 0,4 0-21 15,24 0-7-15,-28 0 28 0</inkml:trace>
  <inkml:trace contextRef="#ctx0" brushRef="#br0" timeOffset="133649.1445">24489 9626 22 0,'0'0'0'15,"0"0"26"-15,-3-4-5 0,3 4-21 0,-7-1 13 16,3 1-3-16,1 0-1 0,0 0 0 0,3 0-9 0,0 5 8 16,0-2-1-16,0 2-1 0,0 0-2 0,0-5-4 0,0 3 4 15,6 3-1-15,5-6 0 0,-5 5 0 0,-6-5-3 0,21 3 2 16,-14-3 1-16,13 5-1 0,-13-5 0 0,-7 0-2 0,23 0 1 16,-5 0 0-16,-10 0 0 0,17 0-1 0,-25 0 0 0,18 0 1 15,-2 0-1-15,-5-1 0 0,9-3 0 0,-20 4 0 0,6 0 0 0,-6 0 0 0,21-3 1 16,-16 3-2-16,4-3 0 0,-9 3 1 0,6-2-1 0,-6 2 1 0,7 0-4 15,0 0 0-15,-1 0-4 0,-6 0 8 0,4 0-11 0,-4 0 11 0,6 0-14 16,-3 0-5-16,1 0-4 0,0 0-2 0,-4 0 25 0,3 0-21 16,-3 0 6-16,0 0 0 0,0 0 15 0,0 0 0 0</inkml:trace>
  <inkml:trace contextRef="#ctx0" brushRef="#br0" timeOffset="133969.7515">24906 9558 33 0,'0'0'0'16,"0"-19"18"-16,0 12-2 0,0 7-16 0,0-26 13 15,0 17-2-15,0-12-2 0,4 16-2 0,-4 5-7 0,3-21 6 16,-3 14-1-16,2-10-1 0,-2 17-4 0,5-6 4 0,-5 6-4 0,0-10 3 16,3-1 1-16,-3 6-2 0,3-3 1 0,-3 8-3 0,0-1 3 15,3-5-1-15,-3 5-1 0,3-4 1 0,-3 5-2 0,4 0 1 16,-4 0 1-16,0 6-2 0,4 0 2 0,-4-6-2 0,4 22 1 15,-4-15 0-15,6 19 0 0,1-6 0 0,-7-20-1 0,5 24 0 16,0 0 1-16,-1 4 0 0,-1 7-1 0,-3-35 0 0,2 26 1 16,-2 3-1-16,5-2 0 0,-5-2 1 0,0-25-1 0,3 27 0 15,-3-4 0-15,0-4 0 0,0-2 0 0,0-17 0 16,0 8 0-16,0 9-2 0,0-12-1 16,0 1-3-16,0-6 6 0,0 8-9 0,0-3-4 0,0-3-3 15,3-2-3-15,-3 0 19 0,0 0-25 16,0-4 0-16,0-16 6 0,0 3-3 0,0 17 22 0,0 0 0 0</inkml:trace>
  <inkml:trace contextRef="#ctx0" brushRef="#br0" timeOffset="134284.0351">25068 9124 18 0,'0'0'0'16,"-2"-1"20"-16,2-5-5 0,-8 0-4 0,8 6-11 0,0-7 9 15,0 2 1-15,8 0-1 0,-2 0-2 0,-6 5-7 0,16-6 7 16,-8 5-2-16,12 1 0 0,-3 0-1 0,-17 0-4 0,16 0 4 16,5 3 0-16,3 1 0 0,0 17-1 0,-24-21-3 0,20 5 4 15,4 19-1-15,-5-6 0 0,-1 8-1 0,-18-26-2 0,17 30 1 16,4 1 0-16,-16 1 0 0,17 4 0 0,-22-36-1 0,3 39 1 16,3 2 0-16,1 1 0 15,-3 5 0-15,-4-47-1 0,2 48 1 16,-2-3-1-16,-6 2 1 0,-1-5-1 0,7-42 0 0,-18 39 0 15,16-5 0-15,-18-2 0 0,12-6-1 0,8-26 1 0,-19 27-2 16,12-8-1-16,-11 2-3 0,16-16-2 0,2-5 8 0,-21 8-12 16,18 10-4-16,-1-18-5 0,-2 0-6 0,6 0 27 0,-17 0-25 0,-4-8 1 0,21 8 24 15</inkml:trace>
  <inkml:trace contextRef="#ctx0" brushRef="#br0" timeOffset="134511.41">25608 9728 63 0,'0'0'0'0,"0"-4"32"15,-4 4-21-15,-1-1-7 0,5 1-4 0,-5 0 2 0,-16 0 1 16,21-3-1-16,-7 1 1 0,7 2-3 0,-3-2 1 15,0 1-3-15,3-3-2 0,0 2-4 0,0 2 8 0,0 0-11 16,0-1-4-16,0-2-5 0,0-3-3 0,0 6 23 0,-8-21-18 0,8 16-2 0,0 5 20 0</inkml:trace>
  <inkml:trace contextRef="#ctx0" brushRef="#br0" timeOffset="134886.0921">25904 9327 58 0,'0'0'0'0,"0"-8"24"0,0-8-16 0,4 9-5 0,-4 7-3 0,0-32 3 16,0 15 1-16,5-10 2 0,-2-1-1 0,-3 28-5 16,0-27 4-16,2 1-1 0,3 0-1 15,-2-2 0-15,-3 28-2 0,3-22 2 0,-3 0 1 16,2 15-1-16,-2-13 1 0,0 20-3 0,5-7 3 15,-1 0-1-15,-4 1 0 0,3 4 0 0,-3 2-2 0,3-3 1 16,-3 0 0-16,7 3 0 0,-7 0 0 0,0 0-1 0,3 18 1 16,1-12 1-16,-4 20-1 0,2-3 1 0,-2-23-2 0,8 30 1 15,-4-1 0-15,1 5-1 0,3 5 1 0,-8-39-1 0,5 40 1 16,4 2-1-16,-3 0 1 0,1-3 0 0,-7-39-1 0,3 43 0 16,-3 0 1-16,4-2 0 0,-4 1-1 0,0-42 0 0,2 38 0 15,-2-2 0-15,0-7 0 0,0-2-1 0,0-27 1 0,0 23-1 16,0-5-2-16,0 3-1 0,-6-16-2 0,6-5 6 0,0 23-9 15,0-22-3-15,0 5-3 0,-3-1-3 0,3-5 18 0,0 2-22 16,-4 5-1-16,-2 1 4 0,6 20-4 0,0-28 23 0,0 0 0 0</inkml:trace>
  <inkml:trace contextRef="#ctx0" brushRef="#br0" timeOffset="135205.7228">25587 10176 49 0,'0'0'0'0,"3"-5"22"0,4-17-9 0,-7 22-13 0,21-17 9 16,-15 7-1-16,14 2 0 0,1 0-1 0,-21 8-7 0,23-20 7 15,1 16-2-15,7-2-1 0,-1-13-1 0,-30 19-3 0,34-4 2 16,-1-4 0-16,2 3 0 0,3-4 0 0,-38 9-2 0,33-5 2 15,5-2 0-15,-1 3-1 0,0 0 0 0,-37 4-1 0,38-6 0 16,-5-2-1-16,-3 3 1 0,-2 3 1 0,-28 2-1 0,27-5 0 16,-5-1 0-16,-3 4-1 0,-10-2-1 0,-9 4 2 15,20-2-2-15,-12 1-2 0,-3 1-1 0,0 0-2 16,-5 0 7-16,4 0-9 0,-4 3-2 0,0 3-2 16,-4 17-2-16,4-23 15 0,-21 9-19 0,15 20-1 15,-21-9 3-15,-3-13 3 0,30-7 14 0,-25 34-10 0,25-34 10 0</inkml:trace>
  <inkml:trace contextRef="#ctx0" brushRef="#br0" timeOffset="135690.5379">25782 10582 10 0,'0'0'0'15,"0"0"12"-15,0-2-2 0,0-1 0 0,0 3-10 0,0 0 9 16,0 5 1-16,0 16-1 0,0-18-1 0,0-3-8 0,-2 19 6 15,-5-12-2-15,0 21 0 0,-13-9-2 0,20-19-2 0,-3 22 2 16,-19-5 0-16,17 5 0 0,-23-1 1 0,28-21-3 0,-16 24 3 16,-5-2-1-16,0-5 1 0,4 3-2 0,17-20-1 15,-19 4 2-15,12 13-1 0,-17-17-1 0,21 7 1 0,3-7-1 0,-8 3 0 16,6 2 1 0,-5 0-1-16,7-5 0 0,0 0 0 0,0 5 1 0,0 4-1 15,0 11 0-15,4-13 0 0,-4-7 0 0,5 22 0 16,3-15 1-16,9 13-1 0,-11-16 0 0,-6-4 0 0,25 17 1 15,-9-12-1-15,4 15 0 0,8-14 0 0,-28-6 0 0,19 19 1 16,9-14-1-16,-1 11 0 0,0-11 1 0,-27-5-1 0,31 6 0 16,-4-2 0-16,4-4 0 0,-5 0 0 0,-26 0 0 0,28 0 0 15,-4-2 0-15,-4-3-1 0,4-16 0 0,-24 21 1 0,20-8-1 16,-3-19-1-16,0 7 1 0,-11-7-1 0,-6 27 2 0,24-26-1 16,-17 0 1-16,0-1-1 0,-1 9 1 0,-6 18 0 0,8-8 1 15,-3 2 1-15,3 3 0 0,-8 3 2 0,0 0-4 0,0 3 3 16,0 21 0-16,0-2-1 0,0 11 1 0,0-33-3 0,0 35 1 15,0 4 1-15,0 1 0 0,0-1 1 0,0-39-3 0,0 37 1 16,-4 2 1-16,4-4-1 0,0-1 0 0,0-34-1 0,-4 33 0 16,4-6 0-16,0 1 1 0,0-3-1 0,0-25 0 15,0 21-1-15,0-4-1 0,8-10-2 0,-3 11-3 0,-5-18 7 16,5 0-12-16,2 0-5 0,-1 0-7 16,1-2-6-16,-7 2 30 0,4-23-23 0,2-6-2 0,-6 29 25 0</inkml:trace>
  <inkml:trace contextRef="#ctx0" brushRef="#br0" timeOffset="136193.8992">26532 8431 46 0,'0'0'0'0,"6"0"18"0,-6 0-18 0,7 8 9 15,11 15-3-15,-12-7 1 0,18 3 1 0,-24-19-8 0,18 21 8 16,0 4-2-16,7 4 0 16,-4 9-1-16,-21-38-5 0,24 46 4 0,-4 9 0 15,-1 7-1-15,6 9-1 0,-25-71-2 0,19 81 3 16,2 13-2-16,-14 10 2 0,13 6-1 0,-20-110-2 0,7 114 2 15,-1 13-1-15,2-7-1 0,-4 2 1 0,-4-122-1 0,0 123 1 16,0-4-1-16,-4-3 0 0,0-3-1 0,4-113 1 0,-20 107-1 16,14 0 1-16,-18-7 1 0,3-4 1 0,21-96-2 0,-16 90 2 15,-6-5 0-15,5-6-1 0,1-2 1 0,16-77-2 0,-17 68 2 16,-4-3 0-16,1-9 0 0,14-11-1 0,6-45-1 0,-25 40 2 16,20-7 0-16,-20-7 1 0,19-5-2 0,6-21-1 0,-8 22 2 15,2-20-1-15,0 5 0 0,1-1-1 0,5-6 0 0,-2 0 1 16,-6 3-1-16,4-3 1 0,4 0-1 0,0 0 0 0,0 0 0 15,0 0 1-15,0 0-1 0,0 0-1 0,0 0 2 16,0-1-1-16,0-1 0 0,0 2 0 0,0 0 0 0,0 0 0 0,0 0-1 16,0-2 0-16,0 2-1 0,-3-4 0 0,3 4 2 0,0-1-4 15,-6-5-1-15,-1 6-2 0,-13-8-4 16,20 8 11-16,-3-5-14 0,-21 1-6 0,8-5-8 0,-13-17-6 16,29 26 34-16,-32-24-34 0,32 24 34 0</inkml:trace>
  <inkml:trace contextRef="#ctx0" brushRef="#br0" timeOffset="141804.4408">16418 13543 97 0,'0'0'0'0,"7"-1"19"0,10-2-12 0,-7-2 0 0,-10 5-7 0,21-2 6 16,-21 0 1-16,6 0-1 0,1 0-1 0,-7 2-5 0,17-1 5 15,-10-5-3-15,-1 4 2 0,-6 2-4 0,21-4 2 16,-14-1 1-16,17 0-1 0,-15 0 0 0,15-2 1 0,-24 7-3 16,7-3 1-16,17-6 1 0,-8 4 0 0,2-4 0 0,-18 9-2 15,20-6 2-15,0-3-1 0,1 4 1 16,-1-3-6-16,-20 8 4 0,20-4 1 16,1-4-1-16,-1 4 1 0,-3 2 3 0,-17 2-4 0,17-1 0 15,-1-1 0-15,5 2 1 0,-11-4 0 0,-10 4-1 0,27-2 1 16,-10 0 0-16,-10-2-1 0,20-2 0 0,-27 6 0 0,7-6 0 15,13-2 0-15,-13 8 1 0,3-7-1 0,-10 7 0 0,17-5 0 16,-14 1-1-16,4 0-1 0,1 3 0 0,-8 1 2 0,3-5-2 16,0 4 0-16,-3-1-2 0,0 0-4 0,0 2 8 0,0-2-10 15,0 2-5-15,0 0-5 0,0 6-8 0,0-6 28 0,0 18-35 16,-3-18 2-16,0 4 1 0,3-4 32 0</inkml:trace>
  <inkml:trace contextRef="#ctx0" brushRef="#br0" timeOffset="142200.973">17251 13140 50 0,'0'0'0'16,"0"0"33"-16,4 3-17 0,0-3-6 0,-4 0-10 0,3 0 8 15,1 0 0-15,-1-6 0 0,-3-1-2 0,0 7-6 0,3-19 6 16,4 9-3-16,-4-7 0 0,4 8 0 0,-7 9-3 0,7-21 3 16,0 0-5-16,-4 2 3 0,3 0 0 0,-6 19-1 0,4-22 1 15,0 2 3-15,3-1-3 0,-7-1 0 0,0 22-1 0,3-17 1 16,0 6 0-16,-3-10 1 0,3 14-1 0,-3 7-1 0,4-4 0 16,-4-1 0-16,0 2 0 0,0 3-1 0,0 0 1 0,3 0 0 15,-3 8-1-15,3-3 1 0,-3 19 0 0,0-24 0 0,0 17 1 16,4 3-1-16,0 1 1 0,-4 5-1 0,0-26 0 0,3 26 1 15,0 4-2-15,4 3 0 0,-4-1 1 0,-3-32 0 0,3 32 0 16,5 2 0-16,-5 0 1 0,1-5 0 0,-4-29-1 0,3 31 0 16,3-4 1-16,-2-2-1 0,-1-5-1 0,-3-20 1 0,3 8-2 15,1 14 0-15,-4-15-2 16,4-2-2-16,-4-5 6 0,0 19-8 0,0-19-6 16,0 0-5-16,0 5-6 0,0-5 25 0,-8 0-31 15,2 0 3-15,6 2 0 0,0-2 28 0</inkml:trace>
  <inkml:trace contextRef="#ctx0" brushRef="#br0" timeOffset="142516.6401">16950 13743 57 0,'0'0'0'0,"3"0"24"0,-3-1-11 0,8-1-2 0,11-3-1 16,-19 5-10-16,8-7 10 0,8 0-1 0,-5 1-1 0,20-2-1 0,-31 8-7 16,19-6 5-16,5-5-1 0,3-7-2 0,4 13 1 15,-31 5-3-15,27-8 3 0,4 3-2 0,-1 3-3 16,-3-2 4-16,-27 4-2 0,34-2 1 0,-10-7-1 16,6 4 2-16,-7-1-3 0,-23 6 1 0,28 0-1 15,-4 0 1-15,-4 0 0 0,-3 0-2 0,-17 0 2 0,17 0-2 16,-10 6 0-16,13-6-1 0,-17 2 2 0,-3-2 1 0,7 0-4 15,0 0 0-15,-4 5-3 0,-3 2-4 0,0-7 11 0,3 2-13 16,-3 2-5-16,0 3-5 0,0 1-3 0,0-8 26 0,-6 5-23 16,-22 0 6-16,25 12 5 0,3-17 12 0</inkml:trace>
  <inkml:trace contextRef="#ctx0" brushRef="#br0" timeOffset="142972.2554">17262 13990 28 0,'0'0'0'0,"0"0"24"0,0 0-24 16,-7 7 22-16,3 10-9 0,-2-13-2 0,-1 16-1 0,7-20-10 0,-6 5 9 16,-2 17-2-16,2-16-1 0,-1 19-2 0,7-25-4 15,-17 8 3-15,13 13-1 16,-15 0 0-16,11-1-1 0,8-20-1 0,-19 21 2 16,12 1-2-16,-14-2 2 0,15-11-2 0,6-9 0 0,-21 27 0 15,15-20 1-15,-12 13 0 0,15-14-1 0,3-6 0 0,-3 9 0 16,-4 12 0-16,1-16 1 0,1 0-1 0,5-5 0 0,-3 21 0 15,3-16 0-15,0 17 0 0,0-17 0 0,0-5 0 0,3 21 0 16,5-17 0-16,-2 13 0 0,4-11 0 0,-10-6 0 0,7 5 1 16,10 2-2-16,-10 11 1 0,17-18-1 0,-24 0 1 0,17 0-1 15,-7 0 0-15,14 0 0 0,-8-3 0 0,-16 3 1 0,11-7 0 16,9-1-1-16,0-13 0 0,-13 13 0 0,-7 8 1 0,21-19-1 16,-15 2 0-16,15 8-1 0,-15-13 2 0,-6 22 0 0,7-5 0 15,-1-5 0-15,2 3 0 0,-1 2 0 0,-7 5 0 0,6 0 0 16,-3 0 1-16,1 5-1 0,2 0 0 0,-6-5 0 0,0 21 2 15,4-4-1-15,0 3 0 0,-4 4 1 16,0-24-2-16,0 29 2 0,0-3-1 0,0 3 0 0,0 1 1 0,0-30-2 16,0 28 2-16,0 1 0 0,0-2 0 0,0-2 0 15,0-25-2-15,3 19-1 0,-3-1 2 16,3 1 0-16,-3-3 0 0,0-16-1 0,4 4 4 16,-4 16-3-16,0-15 0 0,3 0-2 0,-3-5 1 0,0 5-3 15,3-5-3-15,0 0-2 0,-3-3-5 0,0 3 13 0,8-7-19 16,-5 0-9-16,-3-17-7 0,0-6 5 0,0 30 30 0,0-33-23 0,0 33 23 0</inkml:trace>
  <inkml:trace contextRef="#ctx0" brushRef="#br0" timeOffset="143323.0074">17977 13554 55 0,'0'0'0'16,"6"4"34"-16,-6-4-34 0,8 24 12 15,11-21-8-15,-15 5 0 0,3-3 2 0,-7-5-6 0,20 8 6 16,-13-2 1-16,13 1-2 0,-13 0-1 0,-7-7-4 0,24 6 2 15,-18-1 0-15,21-1 0 0,-6 1 0 0,-21-5-2 0,21 0 1 16,-2 0 0-16,-1 0 0 0,2 0-1 0,-20 0 0 0,10 0 0 16,11 0 0-16,-15 0 0 0,11-5 0 0,-17 5 0 0,7-2-1 15,0-3 1-15,0 4-3 0,-1 0 0 0,-6 1 3 0,3-6-6 16,1 6-2-16,-4 0-5 0,0 0-6 0,0 0 19 0,0 0-27 16,-4-4-1-16,-2-4 6 0,-11-9 4 0,17 17 18 0,0 0 0 15</inkml:trace>
  <inkml:trace contextRef="#ctx0" brushRef="#br0" timeOffset="143600.9817">18177 13314 74 0,'0'0'0'16,"0"0"31"-16,7 0-22 0,-7 0-9 0,6 0 4 15,-3 0 0-15,5 0 2 0,-2 0 0 0,-6 0-6 0,20 0 6 16,-12 0-2-16,11 5-1 0,-11-5 0 0,-8 0-3 0,23 0 3 16,-16 5-1-16,16 0 0 0,-12-5 0 0,-11 0-2 0,23 0 2 15,-6 0 0-15,-7 0-1 0,11 0 0 0,-21 0-1 0,7 0 1 16,10 0 0-16,-11 0-1 0,1 0 0 0,-7 0 0 0,8 0 0 16,-5 0 0-16,0 0-1 0,-3 2-1 0,0-2 2 0,0 7-3 15,0-2-5-15,-3-2-4 0,-5 4-8 0,8-7 20 0,-16 5-31 16,-5 1-8-16,-3-6-6 0,24 0 45 0</inkml:trace>
  <inkml:trace contextRef="#ctx0" brushRef="#br0" timeOffset="149174.966">27919 9639 2 0,'0'0'0'16,"15"-3"1"-16,-3 1-1 0,-12 2 0 0,26-5 0 15,-9 2 0-15,-13-2 0 0,1 3 0 0,-5 2 0 0,22-6 0 16,-22 5-1-16,3-4 0 0,-1 4 0 0,-2 1 1 0,0 0 0 0</inkml:trace>
  <inkml:trace contextRef="#ctx0" brushRef="#br0" timeOffset="149655.0341">27410 9789 30 0,'0'0'0'16,"3"-17"15"-16,3 8-3 0,-6 9-12 0,17-20 10 15,-9 10 0-15,-5 6 1 0,-1 4-2 0,-2 0-9 0,5 0 9 16,2 0-1-16,-4 0-1 0,4 0-2 0,-7 0-5 0,9 4 4 16,8 0 0-16,-9 2-2 0,9-2 1 0,-17-4-3 0,6 0 3 15,15 3-1-15,-15 4 0 0,15-4 0 0,-21-3-2 0,7 4 2 16,16 3-1-16,-2-7 0 0,-4 0-1 0,-17 0 0 0,27 0 1 16,-7 0-1-16,-4 0 1 0,13-3-1 0,-29 3 0 15,18-5 0-15,7-1 0 0,-2 6 1 0,2-7-1 16,-25 7 0-16,19 0 0 0,2-6 1 0,0 5-2 0,-11-5 0 0,-10 6 1 15,17-1-1-15,-11-2-1 0,5 3-1 16,-2 0-3-16,-9 0 6 0,8 0-7 0,-1 0-4 16,-7 0-4-16,0 4-8 0,0-4 23 0,-5 7-31 0,-21 12 4 15,5-14 0-15,21-5 27 0</inkml:trace>
  <inkml:trace contextRef="#ctx0" brushRef="#br0" timeOffset="149961.6156">27397 9460 59 0,'0'0'0'0,"6"-5"19"0,4 0-11 15,-10 5-8-15,18-3 5 0,-13-1 1 0,6 4 0 0,6 0 0 0,-17 0-6 16,7 0 5-16,17 4 0 0,-4 1-2 0,0 0 0 16,-20-5-3-16,23 3 1 0,2-3 0 15,-2 0 0-15,3 0-1 0,-26 0 0 0,28 0 1 16,0-3-1-16,-1-2 0 0,-1 0 0 0,-26 5 0 0,27-7 0 16,-6 1-2-16,-4-2-1 0,4 5-3 0,-21 3 6 0,10-2-8 15,13 2-7-15,-12 0-7 0,-6 0-5 0,-5 0 27 0,9 0-23 0,-6 0 0 0,-3 0 23 0</inkml:trace>
  <inkml:trace contextRef="#ctx0" brushRef="#br0" timeOffset="152680.1538">28657 8954 25 0,'0'0'0'0,"3"-16"13"16,-3 16-13-16,6-10 11 15,15-15-2-15,-15 6-1 0,16 15 0 0,-22 4-8 0,6-8 8 16,11 5 0-16,-10 2-1 0,14-2-1 0,-21 3-6 0,5 0 4 16,6 4 0-16,-5 23-1 0,15-5 1 0,-21-22-4 0,4 26 3 15,1 8 1-15,13 5-1 0,-11 6 1 0,-7-45-4 0,2 42 2 16,7 9 0-16,-3 0-1 0,1-6 1 0,-7-45-2 0,7 52-1 15,-2-2 3-15,4-4-1 0,-4 2-1 0,-5-48 0 0,8 42 3 16,-3-1-2-16,7-3 0 0,-6-7-1 0,-6-31 0 0,11 27 1 16,5-5-1-16,-9-17 1 0,11 18-1 0,-18-23 0 0,6 6 0 15,22-1 0-15,-12-5 0 0,4 0 1 0,-20 0-1 0,21-9 0 16,-1-13 0-16,7 2 1 0,0-6-1 0,-27 26 0 0,23-32 0 16,6-2 0-16,1-7 0 0,-7-2 0 0,-23 43 0 15,26-42 0-15,2-5 1 0,-8 3-1 16,5 0 0-16,-25 44 0 0,19-41 0 0,2-2 0 0,-3 9 1 15,-2 7-1-15,-16 27 0 0,6-27 0 0,2 10 0 16,-2 8 0-16,-2 0 0 0,-4 9 0 0,0-6 0 16,0-1-1-16,0 6 0 0,0-2-2 0,0 3 3 0,-4-2-4 15,-2 2-3-15,-2 0-1 0,2 0-2 0,6 0 10 0,-3 0-14 16,-5 5-5-16,3 1-5 0,-17-2-2 0,22-4 26 0,-6 4-19 0,-1 3 3 0,7-7 16 0</inkml:trace>
  <inkml:trace contextRef="#ctx0" brushRef="#br0" timeOffset="153160.7785">29887 8699 15 0,'0'0'0'0,"-8"0"10"16,-11 0 0-16,12 8-1 0,7-8-9 0,-21 17 9 15,15-10-1-15,-2 15 0 0,2 0 0 0,6-22-8 0,-7 24 6 16,1 2-2-16,3 1 0 0,-6-1-1 0,9-26-3 0,-18 28 2 16,18 5 2-16,-9 6-1 0,3 2 0 0,6-41-3 0,-6 43 4 15,-11 5-1-15,17-3-1 0,-7 6 1 0,7-51-3 0,-3 55 2 16,-5 0 0-16,5 7-1 0,-3 0 1 0,6-62-2 0,-8 63 1 15,5 2 0-15,0 3 0 0,-4-2 0 0,7-66-1 0,0 66 0 16,-3 2 1-16,0 3 0 0,3-1-1 0,0-70 0 0,0 76 0 16,0-8 1-16,6-2-1 0,1-5 1 0,-7-61-1 0,6 63 0 15,15-5 1-15,-14 5 0 0,0 2 1 0,-7-65-2 0,17 59 2 16,-11 2-1-16,14-9 1 0,-12-1 0 0,-8-51-2 0,17 52 1 31,-11 0 0-31,15-4 0 16,-12 2 0-16,16 0 0 0,-19-1 0 0,19-1 0 0,-20-7 0 0,-5-41-1 0,25 41 1 0,-19-4-1 15,15-8 0-15,-12 2 0 0,-9-31 0 0,22 27 0 16,-17-4 0-16,3 1-1 0,-2 1-1 0,-6-25 2 0,7 4-2 16,-3 14-3-16,0-18-1 0,-2 0-4 0,-2 0 10 0,3 0-14 15,-3 0-7-15,0-8-8 0,-5-18 0 0,5 26 29 0,-8-23-32 0,8 23 32 0</inkml:trace>
  <inkml:trace contextRef="#ctx0" brushRef="#br0" timeOffset="154920.2854">30314 9307 6 0,'0'0'0'16,"0"-5"5"-16,0-1 2 0,3-1 2 0,-3 7-9 0,3-11 11 0,4 6 2 16,-1-4 0-16,1 6 0 0,-7 3-13 0,7-6 12 15,-4-2-3-15,1 3-2 0,3-2-1 0,-7 7-6 0,0-9 5 16,6 1-1-16,-1 0 0 0,1 1-1 0,-6 7-3 0,7-20 2 16,-1 15 0-16,0-18-2 0,-1 12 1 0,-5 11-1 0,6-20 1 15,1-2 1-15,-3 17-1 0,1-24 1 0,-5 29-2 0,4-19 1 16,-4 1 0-16,8 1 0 0,-8-3 0 0,0 20-1 0,3-8 0 15,0-10 1-15,-3 14-1 0,0-3 0 0,0 7 0 0,0-3 1 16,0 1-1-16,0 2 1 0,0 5-1 0,0-5 0 0,0 4 1 16,0 16-1-16,-3-12 0 0,3 18 0 0,0-26 0 0,-3 26 1 15,3-5-1-15,0 6 0 0,0 1 1 0,0-28-1 0,-8 27-1 16,8 10 1-16,-4 0 1 0,4-6-2 16,0-31 1-16,0 37 1 0,0-5-1 0,0 3 0 0,0-2 0 0,0-33 0 15,0 35 0-15,0-1 0 0,0 0 0 16,4-5 0-16,-4-29 0 0,0 31 0 0,5-2 0 15,-2-5 0-15,-3 0 0 0,0-24 0 0,0 21 0 16,0-15 0-16,0 17 0 0,0-17 0 0,0-6 0 0,3 7-2 16,0-2 0-16,-3 3-3 0,0-5-2 0,0-3 7 0,0 0-10 15,4 4-3-15,-4-4-5 0,3 0-4 0,-3 0 22 0,0 0-26 0,0-7 6 16,0 7-3-16,0 0 23 0</inkml:trace>
  <inkml:trace contextRef="#ctx0" brushRef="#br0" timeOffset="155248.4122">30939 9324 18 0,'0'0'0'0,"18"-5"14"15,2 2 0-15,-20 3-14 0,23-6 10 0,2-1-2 16,-19 6-1-16,11-4 1 0,-17 5-8 0,17-1 7 16,-9-3-1-16,18 2-1 0,-19 1-1 0,-7 1-4 0,20 0 4 15,-2 0-2-15,-12 0 1 0,18 0 0 0,-24 0-3 0,9 0 3 16,9 3-1-16,-11 4 1 0,13-3-1 0,-20-4-2 0,7 7 0 16,0-2 1-16,0-2-1 0,-3 3 0 0,-4-6 0 0,5 0-1 15,3 3-1-15,-5-3-2 0,0 0 0 0,-3 0 4 0,0 0-7 16,3-1-2-16,0-6-3 0,-3 4-5 0,0 3 17 0,0-6-21 15,-6-2 2-15,0-11 4 16,-16 14 2-16,22 5 13 0,0 0 0 0</inkml:trace>
  <inkml:trace contextRef="#ctx0" brushRef="#br0" timeOffset="155474.7851">31065 9118 25 0,'0'0'0'16,"0"0"16"0,0 0-1-16,-4 8-4 0,2-3-1 0,2 16-1 0,0-21-9 0,0 5 9 15,0 21-1-15,0-3-1 0,0-23-7 0,-3 20 5 16,-5 3-1-16,3 4-2 0,-4-1 0 0,9-26-2 0,-16 29 1 0,16-29-1 0,-3 26 0 16,-3 2 1-16,-16 0-1 0,22-28 0 0,-2 21-1 0,2-21 1 0,-8 26-2 15,1 0-3-15,5-4-4 0,2-22 9 0,-4 21-15 0,4-21 15 0,0 15-22 16,-7-10-4-16,4 0 5 0,3-5 21 0,7 24-23 0,-7-24 23 0,0 0 0 0</inkml:trace>
  <inkml:trace contextRef="#ctx0" brushRef="#br0" timeOffset="155941.3382">31727 9075 30 0,'0'0'0'15,"0"-3"12"-15,-4 1-2 0,-3-5-4 0,7 7-6 0,0-16 4 16,-3 5 1-16,3-11 1 0,0 2 0 0,0 20-6 0,0-16 5 15,0 6 0-15,0-14-1 0,0 5-1 0,0 19-3 0,0-5 3 16,0-18 0-16,3 17-1 0,-3-2 1 0,0 8-3 0,0-18 2 16,0 13 0-16,4 0 0 0,-4-2 0 0,0 7-2 0,0-3 0 15,0 2 1-15,0-1 0 0,3 0 0 0,-3 2-1 0,0-2 1 16,0-1-1-16,4 3 1 0,-2 0 0 0,-2 0-1 16,0 0 0-16,3 0-1 0,1 7 1 0,-4 11 0 0,0-18 0 0,5 8 1 15,-3 13-1-15,-2-4 1 0,3 2 0 16,-3-19-1-16,3 26 1 0,-3 1-1 0,0 2 1 15,0 5 0-15,0-34-1 0,0 31 0 16,0-1 0-16,0 7 0 0,-3-4 0 0,3-33 0 0,-3 34 0 16,-4-5 0-16,3-3 0 0,4-4-1 0,0-22 1 0,0 22-1 15,0-3-2-15,-3-12 0 0,3 15-2 0,0-22 5 0,0 4-9 16,0 12-4-16,0-16-5 0,-6 0-4 0,6 0 22 0,-3 0-22 16,-1-3 7-16,-2-2 1 0,6 5 14 0</inkml:trace>
  <inkml:trace contextRef="#ctx0" brushRef="#br0" timeOffset="156292.7556">31388 9571 20 0,'0'0'0'16,"6"-10"15"-16,14-7 0 0,2-1-4 0,-6 10-1 0,-16 8-10 0,6-8 10 15,15-11-1-15,-15 17 0 0,19-1-1 0,-25 3-8 0,20-8 6 16,-4 4-2-16,5-5-1 0,0 4 0 0,-21 5-3 0,19-8 2 16,1-1-1-16,5 2 1 0,-6-3-2 0,-19 10 0 0,25-16 2 15,-5 12-2-15,0-5 6 0,1-2 0 0,-21 11-6 0,17-4 6 16,-1-5 0-16,-4 6-6 0,6-2 0 0,-18 5 0 0,4-5 1 15,4 2-2-15,-2-1 1 0,1 2-2 0,-7 2 2 0,3-4-3 16,0 4-2-16,0 0-3 0,2 0-2 0,-5 0 10 0,0 0-13 16,0 6-4-16,0-1-2 0,0 15-2 0,0-20 21 0,-8 4-19 15,-11 0 5-15,16 20 5 0,-6 2-5 0,9-26 14 16,0 0 0-16</inkml:trace>
  <inkml:trace contextRef="#ctx0" brushRef="#br0" timeOffset="156801.0792">31563 9800 18 0,'0'0'0'16,"-2"-2"15"-16,-6 2 0 0,1 0-3 0,7 0-12 0,-6 0 8 16,-1 8 0-16,4-1 0 0,-4 9-1 0,7-16-7 0,-4 6 7 15,-2 11-1-15,-1-12-1 0,1 19-2 0,6-24-3 0,-21 21 3 16,17-4-1-16,-2 0-1 0,-14 0 0 0,20-17-1 0,-8 7 2 15,-15 18-1-15,2-20 0 0,4 16 0 0,17-21-1 0,-19 7 1 16,15 1 0-16,-17 9 1 0,18-15-1 0,3-2-1 0,-3 8 0 16,-4-1 1-16,1 12-1 0,3-19 1 0,3 0-1 0,-6 5 1 15,6 12-1-15,0-10 1 0,0-1-1 0,0-6 0 0,0 18 0 16,6-15 0-16,-6 4 0 0,5 15 0 16,-5-22 0-16,8 5 0 0,-2 2 1 0,1 11-1 15,1-12 0-15,-8-6 0 0,9 6 0 16,-2-1 0-16,17-1 0 0,-7-4-1 0,-17 0 1 0,9 0 0 0,18 0-1 15,-19-1 0-15,15-7 0 0,-23 8 1 0,7-8-1 16,14-14-1-16,-11 15 0 0,7-18-1 0,-17 25 3 0,6-18-3 16,10 10 0-16,-7-16 1 0,-4 16 0 0,-5 8 2 0,11-7-1 15,-5-1 1-15,-2 3 1 0,3 5-1 0,-7 0 0 0,3 0 0 16,0 3 0-16,1 19 0 0,-4-5 1 0,0-17-1 0,0 24 0 16,0 0 0-16,0 5 0 0,0-3-1 0,0-26 1 0,0 28 0 15,0 0 0-15,0-1 1 0,-4 3 0 0,4-30-1 0,-3 26 1 16,3 3 0-16,-6-3 0 0,-2 1 0 0,8-27-1 0,-4 27 1 15,2-4 0-15,2-4 0 0,0 2-1 0,0-21 0 0,0 5 0 16,0 19 0-16,0-19 0 0,0 3 0 0,0-8 0 0,0 18-2 16,0-18-1-16,0 0-3 0,2 0-4 0,-2 0 10 0,4 0-15 15,-4 0-5-15,0-2-3 0,0-16 4 0,0 18 19 0,0-20-14 16,0 0 5-16,0 20 9 0</inkml:trace>
  <inkml:trace contextRef="#ctx0" brushRef="#br0" timeOffset="157375.8624">32177 8586 56 0,'0'0'0'0,"4"0"22"0,1 0-10 0,-5 0-12 16,9 0 7-16,7 3-1 0,-10-3 1 0,2 4 0 0,-8-4-7 15,6 6 8-15,14-2-1 0,-15 18-1 16,0-16-1-16,-5-6-5 0,21 25 5 0,-11 0-1 15,10 4-1-15,-12 7-1 0,-8-36-2 0,10 35 1 16,-5 12 0-16,7 0-1 0,-6 3 0 0,-6-50 0 0,7 56 0 16,-3 4 1-16,-2-4-1 0,-2 4 1 0,0-60-1 0,0 63 0 15,0-5 0-15,0 3 0 0,-2-1 0 0,2-60 0 0,-8 64 0 16,-9 2 0-16,11 2 0 0,-10-4 0 0,16-64 0 0,-9 62-1 16,-13 1 1-16,1 0 0 0,0 4 0 0,21-67 0 0,-23 63 0 15,0 3 0-15,-8 0 1 0,3-3-1 0,28-63 0 0,-30 58 1 16,-1 3-1-16,8-11 1 0,-1 0 1 0,24-50-2 0,-25 49 3 15,6-4 0-15,-1-8 0 0,4-3 1 0,16-34-4 0,-9 32 3 16,-18-5 0-16,21-6-1 0,-10-4 0 0,16-17-2 0,-3 6 2 16,-6 2 0-16,-7-3-2 0,16 0 2 0,0-5-2 0,-6 0 0 15,6 0 1-15,0 0 0 0,-5 0-1 0,5 0 0 0,0 0 1 16,0 0-1-16,0 0-1 0,0 0 2 0,0 0-2 0,0 0 1 16,0-3-1-16,0 3 1 0,5-2-3 15,-5 2 3-15,0 0-3 0,0-2-1 0,0-1-2 16,0-3-1-16,0 6 7 0,-5-3-9 15,2-2-2-15,-3-2-3 0,-1 2-5 0,7 5 19 0,-23-8-25 16,5-10-6-16,-5-2 1 0,-2 19-1 0,25 1 31 0,0 0 0 0</inkml:trace>
  <inkml:trace contextRef="#ctx0" brushRef="#br0" timeOffset="163190.9797">18858 12276 32 0,'0'0'0'16,"20"32"21"-16,-3 1-6 0,-17-33-15 0,17 39 9 16,4 2-2-16,-18-19 1 0,4 3-1 0,-7-25-7 0,6 21 5 15,1 6 0-15,10 2-1 0,-10-2-1 0,-7-27-3 0,20 28 4 16,-13 3-3-16,13-4 2 0,-13 4 0 0,-7-31-3 0,21 29 2 16,-15 2 3-16,18 4-3 0,-17-5 0 0,-7-30-2 0,16 33 2 15,-8-1 0-15,11-2 0 0,-11 0-1 0,-8-30-1 0,6 29 1 16,4 3 1-16,-3-6-4 0,0 3 3 0,-7-29-1 0,6 27 2 15,1-5-1-15,0 4 3 0,1-1-3 0,-8-25-1 0,6 24 1 16,4 0 0-16,-4-7 0 0,5 3 1 0,-11-20-2 0,17 6 1 16,-11 19 2-16,2-21-3 0,8 4 1 0,-16-8-1 0,7 3 0 15,13-3-1-15,-13 0 2 0,9-2-1 0,-16 2 0 16,18-20 0-16,-1 2 0 0,4-8 0 0,-2-5 0 0,-19 31 0 16,21-37 0-16,0 1-1 0,2-8 0 15,-3 3 2-15,-20 41-1 0,24-39 1 0,-3-2 1 16,1 0-1-16,3 4 0 0,-25 37-1 0,24-43 0 15,0 5 0-15,-1-7 1 0,-3 5-1 0,-20 40 0 0,18-39 0 16,-8 2 0-16,10 2 1 0,-13 1-1 0,-7 34 0 0,16-27 0 16,-8 3 0-16,-2 4 1 0,1 11-1 0,-7 9 0 0,0-17 0 15,0 15 0-15,0 0-1 0,0 2 0 0,0 0 1 0,-7 0-2 16,-10 7-3-16,10 14-5 0,-13-5-6 0,20-16 16 0,-20 25-25 16,-1-5-11-16,-9 6-1 0,-1 3 0 0,31-29 37 0,0 0 0 0</inkml:trace>
  <inkml:trace contextRef="#ctx0" brushRef="#br0" timeOffset="164550.4317">19936 13142 36 0,'0'0'0'15,"0"0"21"-15,0 0-5 0,0 0-16 0,0 5 11 16,0-2-1-16,0 2-2 0,2 1 0 0,-2-6-8 0,0 3 7 16,4 1-1-16,-1-4-2 0,4 6-1 0,-7-6-3 0,0 0 3 15,8 0 0-15,-2 4 0 0,1-4 0 0,-7 0-3 0,6 0 2 0,-6 0-2 0,3 0 2 16,18 0-1-16,-18 0 0 0,-3 0-1 0,7 0 0 0,-7 0 0 0,16 0 1 16,-8-2-1-16,-2-6 1 0,-6 8-1 0,8-6-1 0,-8 6 1 0,7-10 0 15,-1 1 1-15,1-8-1 0,-4 12 0 0,-3 5 0 0,3-10 1 16,2-6-1-16,-5 10 0 0,0 6 0 0,0-7 0 0,0 7 0 0,0-7-1 15,-8 4 2-15,1 0-1 0,7 3 0 0,-6 0 0 0,6 0 0 0,-18 0 0 16,12 0 0-16,-10 3 0 0,11 7-2 0,5-10 2 0,-6 15-1 16,-14-11-3-16,12 4-1 0,5 13-3 0,3-21 8 15,-6 7-13-15,-1 11-5 0,1-12-11 0,1-3-1 16,5-3 30-16,5 29-36 0,-5-29 36 0</inkml:trace>
  <inkml:trace contextRef="#ctx0" brushRef="#br0" timeOffset="165295.7424">20887 12600 59 0,'0'0'0'16,"0"-4"32"-16,0 2-19 0,0 2-13 0,0-5 6 0,-3 3 0 0,3-2 0 0,0 0 1 0,0 4-7 0,7-5 6 16,10-1-2-16,-1-2-1 0,8-7-1 0,-24 15-2 0,28-10 2 15,-1-9-2-15,3 10 2 0,-6-9-1 0,-24 18-1 0,27-2 2 16,0-6 0-16,-3 1-1 0,-1 3 0 16,-23 4-1-16,24-7 1 0,0 1-1 15,-4 1 1-15,1-2-1 0,-21 7 0 0,16-4 0 16,-8-1 0-16,15-3 1 0,-16 5-1 0,-7 3 0 0,16-8 0 15,-12 5 0-15,3-1 0 0,-3-4-1 0,-4 8 1 0,2 0-1 16,-2-3 1-16,4 1-2 0,-4 2 1 0,0 0 1 0,0 0-3 16,0 0-1-16,-4 0-1 0,-2-2 0 0,6 2 5 0,-7 0-6 15,-16 0 0-15,19 0-1 0,-17 4 0 0,21-4 7 0,-6 0-8 16,-14 5 0-16,13 1 0 0,-17 0 0 0,24-6 8 0,-6 7-7 16,-22-2 1-16,11 3 2 0,-7 10 1 0,24-18 3 0,-20 3-1 15,3 5 0-15,-7 11 2 0,1-12 0 0,23-7-1 0,-20 18 3 16,-4-10 1-16,4 12 2 0,-4-18 1 0,24-2-7 0,-17 21 8 15,10-19 0-15,-14 19-1 0,15-16-1 0,6-5-6 0,-17 17 6 16,13-12-2-16,-2 12 1 0,-1-13-1 0,7-4-4 0,-6 19 4 16,-1-16 0-16,3 4-1 0,4 14 0 0,0-21-3 15,0 4 2-15,0 13 1 0,0-12-1 0,0 1-1 0,0-6-1 0,0 19 1 16,4-15 0-16,3 1 0 0,-1 2-1 16,-6-7 0-16,7 3 1 0,-1-3 0 0,2 4 0 15,-3-4-1-15,-5 0 0 0,11 0 0 0,-4 0 1 16,4 0-1-16,4 0 1 0,-15 0-1 0,8 0 0 15,12 0 0-15,-13-2 0 0,17 0 0 0,-24 2 0 0,6-5 0 16,20-1 0-16,-7 2 0 0,1 1 0 0,-20 3 0 0,20 0 0 16,1 0 0-16,3 0 0 0,-6 7 0 0,-18-7 0 0,22 8 1 15,-5 12-2-15,-10-13 2 0,13 12-1 0,-20-19 0 0,7 22 0 16,-4-17 0-16,1 26 0 0,-1-12 0 0,-3-19 0 0,0 24 0 16,0-1 1-16,-7 0-1 0,-13 1 1 0,20-24-1 0,-7 22 1 15,-20-2 1-15,5 1-1 0,-4-16 0 0,26-5-1 0,-26 21 1 16,-5-18 0-16,4 2-1 0,-7 0 1 0,34-5-1 0,-30 4 1 15,-1-1 0-15,4-3-1 0,0 0 0 0,27 0 0 0,-24 0-1 16,3 0-1-16,5 0 0 0,-5 0-2 0,21 0 4 0,-6-5-6 16,-15 3-1-16,18-3-3 0,-5 3-3 0,8 2 13 0,-5 0-17 15,-3 0-6-15,2 0-6 0,-14 0 4 0,20 0 25 16,7 24-28-16,-7-24 28 0</inkml:trace>
  <inkml:trace contextRef="#ctx0" brushRef="#br0" timeOffset="165647.5583">20437 13346 32 0,'0'0'0'0,"3"-3"27"0,-3 3-27 0,7 0 22 16,13-3-8-16,-9 1-3 0,12-5-1 0,-23 7-10 0,20-2 8 15,4 2-1-15,4-3-1 0,2 1-2 0,-30 2-4 0,31-5 5 16,6 0-2-16,3 3 0 0,1-5-1 0,-41 7-2 0,47-4 2 16,1-1 0-16,2-3-1 0,1 4 0 0,-51 4-1 15,51-8 1-15,0 6 0 0,-3-4-1 0,-5-1 0 16,-43 7 0-16,45-7 0 0,-8-3 0 0,-3 0 1 16,3 3-1-16,-37 7 0 0,30-8-1 0,5-11 0 15,-9 15 0-15,-2-1 1 0,-24 5 0 0,21-10 0 16,-4 5-1-16,-1 0 1 0,-9 2-1 0,-7 3 1 0,11-2-1 15,-1 2 0-15,-4 0-1 0,-3 0-1 0,-3 0 3 0,4 0-5 16,0 5-2-16,-4 2-2 0,0-1-4 0,0-6 13 0,-8 21-15 16,-8-16-7-16,10 18-5 0,-22-5 4 0,28-18 23 0,-30 0-21 0,30 0 21 0</inkml:trace>
  <inkml:trace contextRef="#ctx0" brushRef="#br0" timeOffset="166410.5487">20887 13701 34 0,'0'0'0'0,"0"15"18"0,0-9-6 16,0-6-12-16,0 31 10 0,0-14-2 0,-6-13 0 0,-1 18-1 0,7-22-7 16,-7 5 6-16,-11 19-1 15,16-20 0-15,-19 21-1 0,21-25-4 0,-6 7 4 16,-18 18-1-16,3-8-1 0,2 2 1 0,19-19-3 0,-18 21 2 15,12-4 0-15,-15 0 1 0,18-10-1 0,3-7-2 0,-7 26 1 16,1-20 1-16,2 16 0 0,4-15-1 0,0-7-1 0,0 22 2 16,0-14-2-16,0 10 1 0,0-13-1 0,0-5 0 0,6 19 0 15,1-16 0-15,3 4-1 0,11 15 1 0,-21-22 0 0,6 2 0 16,18 19 0-16,-6-17 1 0,1 3 0 0,-19-7-1 0,24 6 0 16,-3 2 0-16,3-5-1 0,-1 1 1 0,-23-4 0 0,24 0-1 15,0 0 1-15,-4 0-1 0,3 0 0 0,-23 0 1 0,21-2-1 16,-4-3-1-16,-7-3 1 0,11-1 0 0,-21 9 1 0,6-17-2 15,1 10 0-15,0-12 0 16,-1 2 1-16,-6 17 1 0,4-9-2 0,3-11 1 0,-7 0 0 0,3 13 0 0,-3 7 1 0,0-24-1 16,0 19 1-16,0-14 0 0,0 15 0 0,0 4 0 0,0-2 0 15,-3 0 1-15,3 2 0 0,-7 4 0 0,7-4-1 16,-8 18 1-16,6 0 0 0,-2 5-1 16,4 4 1-16,0-27-1 0,0 36 1 15,-6 2 0-15,6 7 0 0,0 1-1 0,0-46 0 0,-4 44 2 16,4-1-1-16,-3-2 1 0,3-5 0 0,0-36-2 0,0 35 3 15,-3-7-1-15,3-6-1 0,0 7 2 0,0-29-3 0,0 16 1 16,0 4 1-16,0-14-2 0,0 2 1 0,0-8-1 0,-9 19 0 16,9-19 1-16,0 19 0 0,0-19 0 0,0 0-1 0,0 0 1 15,0 0-1-15,0 0 0 0,0 0 0 0,0 0-1 0,5 0 2 16,-5 0-1-16,4 0 2 0,-4 0-2 0,0 0 0 0,3-1 0 16,0 1-1-16,1 0 1 0,-4 0 1 0,0 0-1 0,3 0 1 15,0-5-1-15,-3 3 0 0,0 2 0 0,4-1 0 16,-4-1 0-16,0 2 1 0,0-2-1 0,0 2 0 0,0 0 1 15,0 0 0-15,2-2-1 0,-2-2-1 0,0 4 1 0,0-3-1 16,0-2 0-16,0 4 2 0,0 1 0 0,0 0-1 0,0 0 0 16,0 0 0-16,0 0-1 0,0 0 2 0,-6 3-2 15,6-3 1-15,0 0 0 16,0 0-1-16,-3 0 1 0,3 0 0 16,0 0 0-16,0 0-1 0,-3 0 1 15,3 0-1-15,0 0 0 0,0 0 1 0,0 0-2 16,-7 0 0-16,7 0 0 0,0 0-1 0,0 0 3 0,0 0-3 15,-3 0 0-15,-1-2-1 0,4 1 0 0,0 1 4 0,0-4-3 16,-5 2-2-16,5 0 0 0,0 0-1 0,0 2 6 0,0 0-8 16,0-2-3-16,-5 2 0 0,2 0-4 0,3 0 15 0,0 0-16 15,-7 0-2-15,0-2 1 0,-23-17 4 0,30 19 13 0,-4-3-8 0,4 3 8 0</inkml:trace>
  <inkml:trace contextRef="#ctx0" brushRef="#br0" timeOffset="170906.1862">24100 12505 58 0,'0'0'0'0,"0"-8"29"0,0 8-29 16,-4-18 13-16,-2 11-4 0,6-2-2 16,-4 1 2-16,4 8-9 0,0-7 8 15,0 0 0-15,0 0-1 0,0 7-2 0,0 0-5 0,0 0 5 16,4 0-1-16,2 0-1 0,1 16 1 0,-7-16-4 0,6 5 3 15,11 20-1-15,-10-4 1 0,14 2-1 0,-21-23-2 0,16 34 2 16,-9-3 0-16,17 7 0 0,-13 3-1 0,-11-41-1 0,16 46 2 16,-6 0-1-16,14 8 0 0,-13 0 0 0,-11-54-1 0,19 53 0 15,-12 2 1-15,14-5-1 0,-16-4 0 0,-5-46 0 0,25 44-1 16,-18-8 0-16,10-4 1 0,-10 3-1 0,-7-35 1 0,17 23 0 16,-10-1-4-16,13-15 3 0,-14 10 2 0,-6-17-1 0,17 0 0 15,-9 0 4-15,15 0-4 0,-16-4-1 0,-7 4 1 0,19-16-2 16,-7-10-4-16,11 0 5 0,-6-9 1 0,-17 35 0 0,21-38-1 15,-5-4 5-15,4-4-5 0,-3-4 0 0,-17 50 1 16,17-54 1-16,1 3-1 0,-8 1 2 0,14 1 0 0,-24 49-2 16,9-48 2-16,12 4 0 0,-11 1-1 0,13 4 1 15,-23 39-2-15,7-38 0 0,17 7 0 0,-17-3 0 16,10 7 0-16,-17 27 0 0,4-21 1 0,5 0-1 16,0 0 0-16,0-1 1 0,-9 22-1 0,5-23-1 15,0 7 2-15,1-2-1 0,-6 11 0 0,0 7 0 0,3-4 0 16,0-1 0-16,-3 2 0 0,0 1 0 0,0 2 0 0,0 0-1 15,0 0-1-15,0 7-1 0,-6-1-2 0,6-6 5 0,-3 21-7 16,3-16-2-16,0 19-4 0,-3-7-2 0,3-17 15 0,0 20-20 16,0 1-5-16,0 4-5 0,-5 0 2 0,5-25 28 0,-5 30-20 15,1 0 4-15,4-30 16 0</inkml:trace>
  <inkml:trace contextRef="#ctx0" brushRef="#br0" timeOffset="171231.1804">25042 13303 37 0,'0'0'0'0,"3"0"24"16,3 0-6-16,-6 0-18 0,7 0 13 15,3 0-4-15,1 0 0 0,-6 0-1 0,-5 0-8 0,19 0 7 16,-13 0-1-16,12 0-2 0,-9 0 0 0,-9 0-4 0,23 0 4 15,-1 0-1-15,-2 0 0 0,-1 0 0 0,-19 0-3 0,25 0 2 16,-6 0 0-16,3 0 0 0,-2-2-1 0,-20 2-1 0,19-1 2 16,-2-3-1-16,5-4 0 0,-6 4 0 0,-16 4-1 0,21-8 1 15,-15 7-1-15,12-6 1 0,-12 3-1 0,-6 4 0 0,10-3-1 16,-4-4 2-16,2-1-1 0,-4 6 0 0,-4 2 0 0,2-2-1 16,1 0-1-16,-3-1-2 0,0 3-1 0,0 0 5 0,0 0-7 15,0 0-5-15,-5 18-2 0,-16-12-4 0,21-6 18 0,-4 19-24 16,-14-15-4-16,13 2 4 0,-22 13-2 0,27-19 26 15,0 0 0-15</inkml:trace>
  <inkml:trace contextRef="#ctx0" brushRef="#br0" timeOffset="171489.0826">25082 12876 50 0,'0'0'0'16,"2"-5"29"-16,-2-1-13 0,0 6-16 0,9-7 11 15,-4-1-2-15,3-2-1 0,9 0-2 0,-17 10-6 0,6-4 8 16,14-4-1-16,1 3-2 0,-1-4 0 0,-20 9-5 0,25-4 4 16,-2-4-1-16,1 8-1 0,0-3 1 0,-24 3-3 0,23-2 2 15,1-1 0-15,-2 3-1 0,-4-5 0 0,-18 5-1 0,25 0 1 16,-9 0 0-16,1 0 0 0,-7 0 0 0,-10 0-1 0,20 5 0 16,-13 0 0-16,11-2 0 0,-15 5 0 0,-3-8 0 0,7 3 0 15,-1 4-2-15,-6-1-2 0,3 1-2 0,-3-7 6 0,0 17-10 16,-3-10-3-16,-3 15-7 0,-15-5-9 0,21-17 29 0,-24 7-39 15,-6 18-7-15,30-25 46 0</inkml:trace>
  <inkml:trace contextRef="#ctx0" brushRef="#br0" timeOffset="172583.9699">21240 13488 4 0,'0'0'0'15,"7"-12"2"-15,-1-6-1 0,18-2 1 0,-24 20-2 0,7-17 3 16,-2 12 1-16,4-19 1 0,-3 16 2 0,-6 8-7 0,7-20 8 16,-1 11 1-16,1-10-1 0,-7 19-8 0,4-20 9 15,2 15 1-15,-6-5-1 0,4 5 1 0,-4 5-10 0,0-6 9 0,0 6-9 0,0-2 9 16,0 2-2-16,-6 4-1 0,6-4-6 0,-21 19 6 0,21-19-6 0,-7 5 4 16,-17 29 0-16,4-7-1 0,0 8 1 0,20-35-4 0,-27 43 3 15,-4 5-1-15,-2 7 1 0,33-55-3 0,-43 66 2 0,43-66-2 0,-42 68 2 16,-13 8 0-16,0-2-1 0,-5 3 1 0,60-77-2 0,-61 76 0 15,3-4 2-15,2-2-1 0,3-5-1 0,53-65 0 16,-53 57 1-16,9-7 0 0,5-9-1 0,10-12 2 16,29-29-2-16,-20 28 0 0,-1-10 0 0,15-12 0 15,-1 2-2-15,7-8 2 0,-7 3 0 0,4-3-2 16,3 0 0-16,0-1-1 0,0 1 3 0,0-7-5 16,0 3-3-16,3-14-3 0,0 13-4 0,-3 5 15 0,4-9-19 15,-4 2-4-15,4-2-4 0,-4-9 5 0,0 18 22 0,0-2-27 0,0 2 27 0</inkml:trace>
  <inkml:trace contextRef="#ctx0" brushRef="#br0" timeOffset="174068.4697">17736 13735 8 0,'0'0'0'16,"0"-5"6"-16,0-12 1 0,0 17-7 0,0-8 9 16,0 4 2-16,0-3-1 0,-3 7-1 0,3 0-9 0,0 0 9 15,-7 0-1-15,4 0-2 0,0 19 0 0,3-19-6 0,-8 3 6 16,5 16-1-16,0-11 0 0,-4 11 1 0,7-19-6 0,-16 8 5 15,8 20 0-15,-8-6 0 0,12-2-1 0,4-20-4 0,-24 26 4 16,18-4 0-16,-18 6-1 0,0 5 0 0,24-33-3 16,-24 35 3-16,-3 11-1 0,-4-5 0 15,-2 10 1-15,33-51-3 0,-31 54 1 0,-9-1 1 16,3 12 0-16,-5-6-1 0,42-59-1 0,-40 63 1 0,0 4 1 16,-2-9-2-16,2 3 1 0,40-61-1 0,-37 60 1 15,0-7 0-15,7 2 0 0,-5-8-1 0,35-47 0 0,-23 42 0 16,-1-3 0-16,0-7-1 0,24-32 1 0,-16 31 1 15,-2-5-1-15,15-1 1 0,-18-4 1 0,21-16-2 0,0-5 0 0,-3 21 1 16,3-14-1-16,0 0 0 0,0-1-1 0,0-6 1 0,3 7 1 16,1-2-2-16,2-5 1 0,2 0 0 0,-8 0 0 0,6 0 0 15,4 0 1-15,7 0-1 0,-13 0 0 0,-4 0 0 0,3 3 1 16,4-3-1-16,-1 0 0 0,-2 0 0 0,-4 0 0 0,4 0 0 16,-4 0 0-16,3 0 0 0,0 0 1 0,-3 0-1 0,0 0-1 15,0 0 2-15,0-2-1 0,0 1 0 0,0 1 0 0,0-3 0 16,0-2 0-16,0 2 0 0,0 2 0 0,0 1 0 15,0 0 0-15,0 0 0 0,0 0-1 0,0 0 2 16,0 0-1-16,0-2-1 0,0 2 1 0,0-2 1 0,0 2-2 0,0 0 1 16,0 0 0-16,0 0 1 0,0 0 0 0,0 0-1 15,0 0-2-15,0 4 4 0,0-4-2 16,3 0 0-16,1 0 1 0,-4 0-1 0,0 0-1 16,0 4 1-16,3-4 0 0,-3 0 0 0,0 0 0 0,3 0 0 15,-3 0 0-15,5 0 0 0,-2 0 1 0,-3 0-1 0,0 0 0 16,3-3-1-16,0 3 1 0,-3-5-1 0,0 5 1 0,4-4 0 15,-1-4 0-15,-3 4 0 0,3-1 0 0,-3 5 0 0,0-4 1 16,4 3 0-16,-1-7-1 0,-3 4-1 0,0 4 1 0,4-3 1 16,-4 0-2-16,0-1 1 0,0 2 1 0,0 2-1 0,0-2-1 15,0 1 1-15,0-1 0 0,0 0 0 0,0 2 0 0,0-4 1 16,0 2-1-16,0 1 0 0,0-2 0 0,0 3 0 0,0 0 0 16,0-1 0-16,0 1 0 0,0 0 0 0,0 0 0 0,0-3-1 15,0 3 1-15,0-2-1 0,0 2 2 0,0 0-1 0,0 0-1 16,0 0 1-16,0 0 1 0,0 0-2 0,0 0 2 0,0 0-2 15,0 5 1-15,0-1-1 0,0-4 1 0,0 0 0 0,0 3 0 16,0 3 1-16,0-3-1 16,0-3 0-16,0 4 0 15,0-4-1-15,0 0 1 0,0 6 0 0,0-6 0 0,0 0 0 0,0 0 1 0,0 0-2 0,0 4 1 16,0-4 0-16,0 0-1 16,0 4 1-16,0-4-1 0,0 0 0 0,0 0 1 0,0 0 0 15,0 0-1-15,0 0 2 0,0 0-1 0,0 0 0 0,0 0-1 16,0 0 1-16,0-3 0 0,0 2-1 0,0 1 1 0,0-3 1 15,0 0-1-15,0-1-1 0,0 4 2 0,0 0-1 0,0-2-2 16,0 0 2-16,0 1 0 0,0-1 0 0,0 2 0 0,0 0 0 16,0 0 1-16,0 0-1 0,0 0 0 0,0 0-1 0,0 0 2 15,0 0-1-15,0 0 0 0,0 0 1 0,0 0-3 0,0 3 4 16,0-3-2-16,0 4 0 0,0-4 0 0,0 0-1 16,0 0 1-16,0 0-1 0,0 0 1 0,0 0 2 0,3 0-3 15,-3-2 1-15,0 2 0 0,0-2 0 0,0 2 0 0,0 0-1 16,4 0 2-16,-4 0-1 0,0 0 1 0,0 0-1 0,0 0-1 15,0 0 1-15,0 0-1 0,0 0 3 0,0 0-4 16,0 0 2-16,0 0-1 0,0 4 0 0,0-4 1 16,0 0-2-16,0 6-2 0,0-2 0 15,0 0-2-15,0-4 6 0,0 6-7 0,0-3-1 0,0 1-2 16,0 1-2-16,0-5 12 0,3 4-13 16,-3 1-4-16,6 0-6 0,1-5 1 0,-7 0 22 0,0 0-18 0,8 0 0 0,-8 0 18 0</inkml:trace>
  <inkml:trace contextRef="#ctx0" brushRef="#br0" timeOffset="177361.2904">26101 12642 23 0,'0'0'0'0,"-2"0"14"0,-1 6 0 15,-5-3-2-15,8-3-12 0,-4 7 10 16,2-7-1-16,-5 5 0 0,0-5 0 0,7 0-9 0,-6 0 7 16,2 0 0-16,-1 0-1 0,5 0-1 0,0 0-5 0,0 0 4 15,0 0 0-15,0-2 0 0,0-1 0 0,0 3-4 0,0-3 4 16,0 3-1-16,0-4-2 0,0 3 1 0,0 1-2 0,0-2 3 15,0-2-2-15,5 2 3 0,-5 0-3 0,0 2-1 0,4 0 2 16,2-1-1-16,1-1 0 0,0 2 0 0,-7 0-1 0,6-3 1 16,15 0 0-16,-16 3 1 0,13 0-1 0,-18 0-1 0,7-2 1 15,13 2-1-15,-13 0 1 0,14-2 0 0,-21 2-1 0,16-2 0 16,4 0 1-16,-2 1-1 0,2-3 1 0,-20 4-1 0,20-5 0 16,-4 5 0-16,6-8 0 0,-1 3 1 0,-21 5-1 0,6-4 0 15,20-1 0-15,-9 3 0 0,-9 0 1 0,-8 2-1 0,26-1 0 16,-18 1 0-16,8 0 0 0,-9-3 0 0,-7 3 0 0,10 0 1 15,1 0-1-15,-6 0 0 0,4 0 1 16,-9 0-1-16,3 0 0 0,-1 0 1 0,3 0 0 0,-2 0 0 0,-3 0-1 16,0 0 0-16,3 0 1 15,-3 0-1-15,0 0 1 0,0 0-1 0,0 0 0 16,0 0 1-16,0 4-1 0,0-4 0 0,0 0 0 0,0 0 0 16,0 4 0-16,0-4 1 0,0 0-2 0,0 0 1 0,0 5-1 15,-3-5-2-15,0 7-3 0,3-2-3 0,0-5 9 0,-5 5-12 16,0 0-5-16,0 14-5 0,1-16-8 0,4-3 30 0,-5 8-35 15,-16-5 7-15,21 4 6 0,0-7 22 0</inkml:trace>
  <inkml:trace contextRef="#ctx0" brushRef="#br0" timeOffset="177761.615">26868 12479 24 0,'0'0'0'16,"0"-18"20"-16,3 12-2 15,-1-15-6-15,3 16-2 0,-5 5-10 0,4-6 9 16,-4-2 1-16,3 3-2 0,-3-5 0 0,0 10-8 0,3-20 5 16,0 13-1-16,1-19 0 0,-1 20-2 0,-3 6-2 0,0-23 2 15,3 5 0-15,0 8 0 0,1-16-1 0,-4 26-1 0,4-20 2 16,-4 11-2-16,4-14 1 0,-2 5 0 0,-2 18-1 0,0-7 0 15,0-1 1-15,3 1 0 0,-3 1 0 0,0 6-1 0,4-1 0 16,-4 1 1-16,0 0-1 0,4 3 1 0,-4-3-1 0,0 5 1 16,0 19-1-16,0-7 1 0,0 4 0 0,0-21-1 0,3 27 1 15,-3 1 0-15,0 8 0 0,0-2 0 0,0-34-1 0,0 37 1 16,0 2 0-16,0-3 0 0,0-4 0 0,0-32-1 0,0 31 1 16,0-4-1-16,0 2 1 0,0 2-1 0,0-31 0 0,0 22 1 15,0 2-1-15,0-3 0 0,0-5-1 0,0-16 1 0,-7 19-3 16,3-12-1-16,4 15-4 0,-3-17-1 0,3-5 9 15,-6 6-12-15,2 2-2 0,0-5-3 0,-2 1-5 16,6-4 22-16,-3 0-24 0,-4 0 2 0,-17 0 6 16,20 0 4-16,4 0 12 0,0 0 0 0</inkml:trace>
  <inkml:trace contextRef="#ctx0" brushRef="#br0" timeOffset="178126.2169">26292 13184 32 0,'0'0'0'15,"10"-3"25"-15,13 0-5 0,-2-4-8 0,0 0-4 0,-21 7-8 0,16-3 8 16,4-6 0-16,0 7 0 0,4-6 0 0,-24 8-8 0,28-5 6 15,-4-2-1-15,2 1-1 0,9-2-1 0,-35 8-3 16,30-5 2-16,4 1 1 0,2-3-1 0,-1 2 0 16,-35 5-2-16,38-8 1 0,-2 3 1 15,-2-2-1-15,-3 1 0 0,-31 6-1 0,26-8 1 16,5 2-1-16,-4-1 1 0,1 2-1 0,-28 5 0 0,23-3 0 16,3-6 1-16,-4 4-1 0,-1-4-1 0,-21 9 1 0,16-5 0 15,0 1-1-15,-8 2-2 0,13 2 0 0,-21 0 3 0,2 0-5 16,2 0-2-16,-1 0-1 0,1 0-2 0,-4 0 10 0,0 6-11 15,0-1-4-15,0 12-4 0,0-10-4 0,0-7 23 0,-4 17-23 16,-3-14 6-16,1 36-1 0,6-39 18 0</inkml:trace>
  <inkml:trace contextRef="#ctx0" brushRef="#br0" timeOffset="178643.2399">27054 13377 30 0,'0'0'0'15,"0"0"17"-15,-3 5-3 0,3-5-14 0,-4 2 10 16,-3 6-1-16,1-1 0 0,-14-2-1 0,20-5-8 0,-5 6 8 16,-18 2-3-16,16 8 0 0,-20-12-2 0,27-4-3 0,-20 7 3 15,0-2 0-15,-1 16-1 0,-2-17 0 0,23-4-2 0,-27 7 2 16,3 11 1-16,-3-15 0 0,0 16-1 0,27-19-2 0,-25 6 3 15,-1 13-1-15,4-12-1 0,-1 10 0 0,23-17-1 0,-20 7 1 16,2 13 0-16,13-14 0 0,-3 16 0 0,8-22-1 0,-17 6 0 16,17 10 1-16,0-10-2 0,0 1 1 0,0-7 0 0,0 18 0 15,3-13 0-15,1-2 0 0,4 4 0 0,-8-7 0 0,20 7 0 16,-13-3 0-16,12-4-1 0,-7 0 2 0,-12 0-1 0,18 0 1 16,4 0-2-16,-1 0 2 0,-3-1-2 0,-18 1 1 0,18-3 0 15,3 3 1-15,-1-5-2 16,0 3 1-16,-20 2 0 0,21 0 0 0,-4 0 0 0,0 7 0 15,-7-3 1-15,-10-4-1 0,21 21 0 0,-12-17 0 16,9 1 0-16,-13 19 0 0,-5-24 0 0,17 17 0 0,-13 3 0 0,4-3 0 16,-6 3 1-16,-2-20-1 0,3 6-1 15,-3 16 2-15,0-3-1 0,-3-13 2 0,3-6-2 0,-6 26 1 16,-19-6 1-16,23-14 0 0,-26 26-1 0,28-32-1 0,-20 5 1 16,-5 21 1-16,-1-6-1 0,0-3 0 0,26-17-1 0,-27 18 2 15,-4-10-1-15,4-3-1 0,-4 2 1 0,31-7-1 0,-30 4 1 16,2-4-1-16,-3 0 0 0,5-4-1 0,26 4 1 0,-21-7-2 15,-3 2-1-15,2 0-2 0,-2-2-3 0,24 7 8 0,-24-4-10 16,-1 1-3-16,6-4-4 0,-2 7-6 0,21 0 23 0,-17-8-28 16,-4-10 2-16,21 22-3 0,0-4 29 0</inkml:trace>
  <inkml:trace contextRef="#ctx0" brushRef="#br0" timeOffset="180176.0401">23195 11478 53 0,'0'0'0'15,"5"0"13"-15,24 2-8 0,-6 18-2 0,-2 6 0 0,-21-26-3 0,17 34 4 16,3 0 1-16,-3 7 0 0,0-1 0 0,-17-40-5 0,9 44 5 16,12 8 0-16,-14 6 0 0,10 2-1 0,-17-60-4 0,7 65 3 15,2 6 1-15,-1 8-1 0,2 1 1 0,-10-80-4 0,7 87 3 16,-7 0-1-16,3 7 1 0,-3-1-1 0,0-93-2 15,0 97 1-15,0-1 1 0,-3 3-1 0,-4-2 0 16,7-97-1-16,-6 97 0 0,2 2 1 0,0 2-1 16,4-3 1-16,0-98-1 0,0 96 0 0,0-4 1 15,0-5-1-15,0 1 1 0,0-88-1 0,0 84 0 16,4-1 1-16,2-7-1 0,1-7 1 0,-7-69-1 0,21 65 1 16,-14 0 0-16,13-2 0 0,0-6-1 0,-20-57 0 0,21 55 0 15,3-5 0-15,3-5 1 0,-1-5-1 0,-26-40 0 0,30 36 0 16,2-4-1-16,-6-3 2 0,5-2-1 0,-31-27 0 0,34 25 0 15,3-2 0-15,4-6 1 0,-1-9-1 0,-40-8 0 0,45 17 1 16,-3-13-1-16,4 1 0 0,-2-5-1 0,-44 0 1 0,51 4 0 16,3-4 1-16,4 0 0 0,0 4-1 0,-58-4 0 0,64 0 0 15,-3 0-1-15,0 0 1 0,3 0 1 0,-64 0-1 0,71 0-1 16,-5 0 1-16,7 5-1 0,4-5 1 0,-77 0 0 0,78 0 1 16,4 0-1-16,2-4 0 0,5 1 1 0,-89 3-1 0,93-19 0 15,-3 10 0-15,1-13-1 0,-6 6 1 0,-85 16 0 0,88-6 0 16,4-4-1-16,-1 1 2 0,1 2-1 0,-92 7 0 0,91-5-1 15,0 3 1-15,-3 2 0 0,7 0-1 16,-95 0 1-16,89 0 0 0,-2 0 0 0,2 7 1 16,-12-2 0-16,-77-5-1 0,82 3 1 0,-12 3-1 15,-1-6 0-15,-8 0 1 0,-61 0-1 0,53 0-1 16,-1 0 2-16,-4 0 0 0,-5-2-1 0,-43 2 0 0,40-4 2 16,2 3-3-16,-9-1 2 0,2 2-1 0,-35 0 0 0,30 0 0 15,1 0 0-15,-1-3 0 0,1 1-4 0,-31 2 4 0,30-7 1 16,-9-12-2-16,2 11 0 0,-3-16 5 0,-20 24-4 0,21-8 1 15,-6-16-3-15,-6 14 5 0,11-14-3 0,-20 24 0 0,10-9 1 16,10-11 5-16,-13 2-5 0,0 12 1 0,-7 6-2 0,10-21 1 16,-1 16 0-16,-1-14-1 0,-2 13 1 0,-6 6-1 0,7-25 1 15,0 16-1-15,0-10 0 0,0 2 0 0,-7 17 0 0,6-7 0 16,-2-20 0-16,2 1 1 0,-3-4-1 0,-3 30 0 0,8-36 0 16,-4 2 0-16,1-8 0 0,-5-6 0 0,0 48 0 0,4-55 0 15,0-12 0-15,-1-11 1 0,-1-7-1 0,-2 85 0 0,0-94-1 16,5 0 1-16,-1-7-1 0,-4-1 1 0,0 102 0 15,3-107 0-15,-1 0 0 0,2-4 0 0,3 1-1 0,-7 110 1 16,0-112 1-16,6 2-1 0,-2 5 0 16,0-5 0-16,-4 110 0 0,6-106 0 15,1 9 0-15,0 2 0 0,-5 14 1 0,-2 81-1 0,5-75 0 16,-5 14 0-16,-7 2 0 0,0 14 0 0,7 45 0 0,-7-42 0 16,-10 4 1-16,14 6-1 0,-4 3 0 0,7 29 0 0,-6-20-1 15,-15 13 1-15,17-14-2 0,-16 20 1 0,20 1 1 0,-6-9-2 16,-25 8 2-16,10-2 0 0,-5 3 0 0,26 0 0 0,-31 0-1 15,1 4 1-15,2 5 1 0,-5-4 0 0,33-5-1 0,-32 8 1 16,-2-3 2-16,-2 3-2 0,-7 8 1 0,43-16-2 0,-42 0 0 16,-2 5 1-16,-1 3-1 0,-4-3 0 0,49-5 0 0,-54 21 1 15,-1-16-2-15,-3 19 1 0,0-7 1 0,58-17-1 0,-61 18 0 16,-6 0 0-16,-4 3 0 0,-4-3-1 0,75-18 1 0,-77 22 0 16,-1-1 0-16,-4-1 0 0,0-3 0 0,82-17 0 0,-84 24-2 15,-4-6 0-15,2 3 1 0,-5-3 1 0,91-18 0 0,-84 4 2 16,-3 3-1-16,5-3 0 0,0-4 0 0,82 0-1 15,-80 0 0-15,-5 0 0 0,-7 0 0 0,1-4-1 16,91 4 1-16,-95-7 0 0,7 0 0 0,3-1-1 16,0 8 1-16,85 0 0 0,-74-4 0 15,-4 1 1-15,7 3-2 0,3 0 1 0,68 0 0 0,-61 0 1 16,-1 0-1-16,6 0 1 0,0 0-1 0,56 0 0 0,-47 0 0 16,3 0 0-16,8 0 0 0,-3 0 0 0,39 0 0 0,-26 0 0 15,-1 0 1-15,10-3-1 0,10 1 0 0,7 2 0 0,-20-2 0 16,16 2 0-16,1 0 0 0,-3 0 0 0,6 0 0 0,0 0 0 15,0 0 0-15,6 2 0 0,-6-2 0 0,7 8 0 16,-2-4 0-16,14 20 0 0,-13-20 0 0,-6-4 0 0,20 7-1 16,-13 12-1-16,14-17-2 0,-14 17-2 0,-7-19 6 0,20 7-8 15,-10 12-3-15,11-1-4 0,-16 1-7 0,-5-19 22 0,17 27-32 16,-17-6-4-16,8 4-5 0,-8-25 41 0</inkml:trace>
  <inkml:trace contextRef="#ctx0" brushRef="#br0" timeOffset="237810.1515">3278 12293 8 0,'0'0'0'0,"-5"-17"3"15,-3 1 2-15,-11-9 4 0,19 2 2 0,0 23-11 0,-8-21 14 16,1 2 0-16,0-1-1 0,4-6-2 0,3 26-11 0,0-22 10 0,0 22-10 15,-6-33 10-15,6-5-1 0,0-2 0 0,0 40-9 0,-3-41 9 16,3 2-1-16,0 2-1 0,0 10 0 16,0 27-7-16,0-20 5 0,0-5 0 15,-4 18-1-15,4-1 0 0,0 8-4 0,0-9 3 0,0 7 0 16,0-1-1-16,0 3-1 0,0 0-1 0,0 0 2 0,0 0-4 0,0 0 6 16,0 5-3-16,4 19 0 0,-4-24-1 0,3 6 1 0,-3-6-1 0,2 33 1 15,2-7 0-15,3 2 0 0,-7-28-1 0,7 33 1 0,-7-33-1 0,7 34 0 16,-1 7 1-16,0-2-1 0,-6-39 0 0,7 41 0 0,-7-41 0 0,21 36 1 15,-14 0-1-15,13 1 0 0,-20-37 0 0,11 31 1 16,6 1-1-16,3-5 0 0,-1-3 0 0,-19-24 0 0,19 28 0 0,-19-28 0 0,18 20 1 16,6 4-1-16,0-18 0 0,-24-6 0 0,25 21 0 0,-25-21 0 0,23 3 0 15,3 2 0-15,3 1 0 0,-2-1 0 0,-27-5 0 0,26 0 0 16,-2-5 1-16,0-16-2 0,-3 1 1 0,-21 20 0 0,6-20 0 16,10-6 0-16,-8-5 0 0,-6 4 0 0,-2 27 0 0,5-32 0 15,-5-4 0 1,0 0 0-16,0 36 0 0,-7-41 0 0,7 41 0 0,-16-37 0 0,8 0-1 0,-9 2 1 0,17 35 0 0,-6-37 0 0,6 37 0 15,-21-31 0-15,14 3-1 0,-9 6 1 0,16 22 0 16,-8-7 0-16,8 7 0 0,-16-17 0 0,9 17 0 0,4 0 0 0,-1 0 0 0,4 0 0 16,0 17 0-16,0-10 0 0,0 17 0 15,0-5 0-15,0-19 0 0,0 21 0 0,7 2 0 16,16 5 0-16,-13 8 0 0,-10-36 0 0,17 35 0 16,4 6 0-16,0 5 1 0,1 5-2 0,-22-51 1 0,24 56 1 15,5 7-1-15,-2-2 0 0,-1 3 0 0,-26-64 0 0,24 63 1 16,3-4-1-16,-1 2 0 0,-2 2 0 0,-24-63 0 0,21 61 1 15,-5-2-1-15,-9-4 0 0,1-1 0 0,-8-54 0 0,7 48 0 16,-5 0-1-16,-2-4 1 0,0-1-1 0,0-43 1 0,-2 34-1 16,-5 2 1-16,-11-7 0 0,-2-7-1 0,20-22 1 0,-19 20 1 15,-8-15-2-15,-7 3 2 0,2-8-2 0,32 0 1 0,-37 0 0 16,-4-9 0-16,2-20 0 0,-6 6 1 0,45 23-1 0,-41-30 1 16,5 1-2-16,5 2 1 0,6-6 1 0,25 33-1 0,-23-29 1 15,3 1 1-15,2-2-1 0,13 2-2 0,5 28 1 0,-8-25 0 16,2 2 0-16,1 16 0 0,5-14 0 0,0 21 0 0,0-4 0 15,5-2 0-15,1-1 0 0,11 1 0 0,-17 6 0 0,7-8 0 16,13 2 0-16,-3-1 0 0,-6 2 0 16,-11 5 0-16,23-19 0 0,-2 16-2 15,-4-1-2-15,3-4-3 0,-20 8 7 0,24-3-11 16,-5-5-3-16,2 5-4 0,6-3-7 0,-27 6 25 0,24-9-35 16,-4-13-2-16,7 5-5 0,-27 17 42 0</inkml:trace>
  <inkml:trace contextRef="#ctx0" brushRef="#br0" timeOffset="238069.2659">4102 12315 84 0,'0'0'0'0,"-6"0"32"0,3 3-21 0,3-3-11 0,-5 4 6 15,5 2-1-15,0-6 1 0,0 0 0 0,0 0-6 0,8 0 6 16,12 0-1-16,-1 0-1 0,0 0-1 0,-19 0-3 0,18 0 2 15,11-2-1-15,-6-6 1 0,7 5-1 0,-30 3-1 0,27-7 1 16,1 0 0-16,-5 6-1 0,5-8 1 0,-28 9-1 16,20-5 0-16,0-2 0 0,1-1 0 15,-12 1-2-15,-9 7 2 0,24-7-3 0,-17 2-4 16,-1 3-3-16,5-1-3 0,-11 3 13 0,7 0-21 16,-3-3-7-16,-4-3-6 0,-7-2 5 0,7 8 29 0,-23-18-29 0,23 18 29 0</inkml:trace>
  <inkml:trace contextRef="#ctx0" brushRef="#br0" timeOffset="238243.7978">4068 12022 64 0,'0'0'0'0,"0"0"41"0,0 0-41 0,3 20 16 16,5-16-8-16,-6 1-3 0,10 1 1 0,-12-6-6 0,18 0 7 16,-6-2-1-16,11-5-1 0,-6-11-1 0,-17 18-4 0,21-5 2 15,-2-1-1-15,6-1 0 0,-2 3-1 0,-23 4 0 0,25-6-1 16,-2 2-4-16,1 3-6 0,-1 1-11 0,-23 0 22 0,21 0-38 15,-15 0-3-15,19 0-2 0,-25 0 43 0</inkml:trace>
  <inkml:trace contextRef="#ctx0" brushRef="#br0" timeOffset="248737.7165">5409 11551 39 0,'0'0'0'0,"-19"0"21"0,12 9-12 0,7-9-9 0,-35 17 3 15,12-9-2-15,-4 13 0 0,3-12 1 0,24-9-2 0,-26 15 2 16,4-7 2-16,3 11 0 0,-1-16-1 0,20-3-3 0,-17 23 2 16,9-20 0-16,-15 23-1 0,16-21 0 0,7-5-1 0,-18 26 1 15,16-5 0-15,-6-2 1 0,2 2 0 0,6-21-2 0,-7 25 1 16,4-8 1-16,-3 6 0 0,2-3-1 0,4-20-1 0,-4 24 2 16,4-2 0-16,0 3 1 0,0-4-1 0,0-21-2 15,8 27 3-15,-2-5-1 0,2 5 0 16,15 2 0-16,-23-29-2 0,16 26 2 0,6 3-1 15,-4-2 1-15,3-1-1 0,-21-26-1 0,22 18 1 16,1 0 0-16,4-12 0 0,-3 2-1 0,-24-8 0 0,26 6 1 16,1-6-1-16,-2 0 1 0,-5-3-1 0,-20 3 0 0,11-22 1 15,8 4-1-15,-11-10 0 0,10-4 0 0,-18 32 0 0,0-33 0 16,8-8 0-16,0-7-2 0,-8-4 0 0,0 52 2 0,0-60-2 16,0 4-1-16,-8 0 2 0,0 3-1 0,8 53 2 0,-2-47 0 15,-2 13 0-15,-3 7 0 0,2 17 0 0,5 10 0 0,-5-5-1 16,2-1 2-16,3 6 0 0,0 0 1 0,0 0-2 0,0 8 3 15,0 16 0-15,0-4-1 0,0 6 0 0,0-26-2 0,3 29 1 16,5 5 0-16,7 3 0 0,-7-4 0 0,-8-33-1 16,21 37 1-16,-12-6-1 0,14 3 1 0,-2-2 0 0,-21-32-1 0,17 27 2 15,4 0-1-15,-1-6 1 0,0-1-1 0,-20-20-1 0,21 17 2 16,-4-8-1-16,-1 10-1 0,-9-16 1 16,-7-3-1-16,23 7 1 0,-15-3 0 0,8 1-1 0,-11-5 0 0,-5 0 0 15,6 0 0-15,2 0-2 0,-3-2-2 0,3-2-3 16,-8 4 7-16,3-6-12 0,4-4-7 15,-4-13-11-15,1 4-3 0,-4 19 33 0,6-26-36 0,-6 26 36 0</inkml:trace>
  <inkml:trace contextRef="#ctx0" brushRef="#br0" timeOffset="249019.9651">6282 11343 69 0,'0'0'0'0,"0"5"20"0,-4 19-12 0,-3 0-2 0,7-24-6 0,-7 23 6 15,0 4 0-15,1 5 2 0,-2-3-2 0,8-29-6 0,-7 39 5 16,5-5 0-16,-6 8-1 0,-13 3-1 0,21-45-3 0,-6 45 3 16,-1 7-1-16,-10-2 0 0,15-4-1 15,2-46-1-15,-8 45 2 0,-13 2-1 0,19-6 0 16,-19-4-1-16,21-37 0 0,-7 33 0 0,-8-4 0 0,7-4-2 15,-13-3-1-15,21-22 3 0,-6 2-6 16,-12 3-2-16,15-5-4 0,-2-7-5 0,5 7 17 0,-22-22-22 16,15-7-6-16,-20-13 3 0,4-10 7 0,23 52 18 0,-20-53-17 0,20 53 17 0</inkml:trace>
  <inkml:trace contextRef="#ctx0" brushRef="#br0" timeOffset="249197.0898">5871 11528 25 0,'0'0'0'0,"2"0"19"0,16 0 1 0,2 5-2 0,3 16-3 0,-23-21-15 0,25 6 13 15,-2 11-3-15,8-9-1 0,-4 19 0 0,-27-27-9 0,30 18 7 16,4 3-1-16,-3 3 0 0,2 0-3 0,-33-24-3 0,35 27 3 16,-2 3-1-16,-3 3 0 0,1-4-1 0,-31-29-1 0,30 28 1 15,-1 1-1-15,-6 0 0 0,4-5 0 0,-27-24 0 0,25 22-3 16,-7-6-4-16,0-12-4 0,-7 15-8 0,-11-19 19 0,16 0-30 16,-13 0-10-16,28 4-8 0,-31-4 48 15</inkml:trace>
  <inkml:trace contextRef="#ctx0" brushRef="#br0" timeOffset="249773.53">6829 11701 70 0,'0'0'0'0,"0"9"29"0,0 9-18 0,0-10-4 0,0-8-7 0,4 17 5 16,3-17 1-16,11 0-1 0,-10 3 1 0,-8-3-6 16,24 6 5-16,-3-6-1 0,0 6-2 0,5-3 0 15,-26-3-2-15,22 4 1 0,5 1 0 0,-4-2-1 0,1-3 1 0,-24 0-1 16,23 6 0-16,1-6 1 15,-4 0-1-15,0 5 0 0,-20-5 0 0,18 3 0 0,1 2 0 16,-12-1-3-16,10 0-2 0,-17-4 5 0,4 5-9 16,3-1-4-16,-4 0-8 0,1-4-10 0,-4 0 31 0,0 0-32 0,0 6-6 0,0-6 38 0</inkml:trace>
  <inkml:trace contextRef="#ctx0" brushRef="#br0" timeOffset="249977.0442">6958 11378 106 0,'0'0'0'16,"-7"27"32"-16,2 4-24 0,5-31-8 0,-8 42 3 15,4 0-2-15,4-7 2 0,4 4 0 16,-4-39-3-16,8 39 3 0,15 0 0 0,-12 4-1 0,11-2-1 0,-22-41-1 16,17 46-1-16,-6 1 0 0,13-2-2 0,-7-7-2 15,-17-38 5-15,15 41-8 0,6-6-5 0,-4-8-7 16,-10-3-12-16,-7-24 32 0,21 6-34 0,-21-6 6 0,0 0 8 0,0 0 20 0</inkml:trace>
  <inkml:trace contextRef="#ctx0" brushRef="#br0" timeOffset="250476.7725">7381 10899 94 0,'0'0'0'16,"0"2"16"-16,0 19-12 0,0-21-4 0,0 24 2 16,5-1 0-16,-2 4 0 0,4-9 1 0,-7-18-3 0,9 24 3 15,9 2 0-15,-12 3-1 0,14 3 1 0,-20-32-3 0,8 31 1 16,1 3 0-16,9 6 0 0,-12 5 1 0,-6-45-2 0,10 44 2 16,7 4 0-16,-9 0 1 15,-2 5-1-15,-6-53-2 0,7 52 1 0,3 1 2 0,-2-1-2 0,0-5 2 0,-8-47-3 16,7 53 3-1,4-7 0-15,6 2 2 0,-10-5-3 0,-7-43-2 0,16 39 1 16,-8-2 1-16,15-5-1 0,-16 0 0 0,-7-32-1 0,23 28 1 16,-6 1 0-16,4-3 0 0,2-6-1 0,-23-20 0 0,22 21 1 15,1-16-1-15,3 19 1 0,-2-19-1 0,-24-5 0 0,21 8 1 16,2-3-1-16,-2 3 0 0,-1-2 1 0,-20-6-1 0,20 0 0 16,-3 0 0-16,1 0 0 0,-12 0 0 0,-6 0 0 0,11-10 0 15,5-12 0-15,-16-2 1 0,6 4-1 0,-6 20 0 0,0-25 0 16,5-4 0-16,-5-6 1 0,0 4-1 0,0 31 0 0,-5-37 0 15,-15-2 0-15,13-1 0 0,-19 5 0 0,26 35 0 0,-21-39 0 16,-5-2 0-16,-2 7 0 0,-2 1 0 0,30 33 0 0,-28-29-1 16,1 8 0-16,-3 3 0 0,7 11 1 0,23 7 0 0,-29-3 0 0,29 3 0 15,-26 0 1-15,7 0 0 0,-6 18-1 0,25-18 0 0,-17 21 1 16,11-3-5-16,-12 9 3 0,15 4 1 16,3-31 0-16,-8 34 0 0,8-34 0 0,-6 37 4 0,-14 2-5 0,20-4-1 15,0-35 2-15,-6 36-6 0,6-36 6 0,-5 36-11 0,5-10-5 0,0 3-10 16,0-29 26-16,0 20-37 0,0-17-1 0,5 16-3 0,-5-19 41 0</inkml:trace>
  <inkml:trace contextRef="#ctx0" brushRef="#br0" timeOffset="267682.8733">3129 14052 42 0,'0'0'0'0,"-5"-7"20"16,-13 0-7-16,18 7-13 0,-7-17 9 0,3 14-2 0,2 1-1 15,-5-2 1-15,7 4-7 0,-7-2 5 16,4 2 0-16,3 0-1 0,0 0 0 0,0 0-4 0,0 0 3 16,0 4 0-16,0 3 0 0,3-1 0 0,-3-6-3 0,7 21 2 15,2-4 0-15,9-11 0 0,-7 27-1 0,-11-33-1 0,23 26 2 16,-7 3 0-16,6 5-1 0,-3 6 1 0,-19-40-2 0,24 39 1 15,-1 11 0-15,-1 2-1 0,4-4 1 0,-26-48-1 0,21 51 0 16,2-3 0-16,4-8 1 0,-7-4-1 0,-20-36 0 0,21 33 0 16,-11-4 0-16,13-4 0 0,-6-8 1 0,-17-17-1 0,11 8 1 15,9-2-1-15,-9-2 0 0,6-4 0 0,-17 0 0 0,6 0 1 16,1-4 0-16,0-15-1 0,-4-10 0 0,-3 29 0 0,4-37 0 16,-1-2 1-16,-3-11-1 0,3-1 1 0,-3 51-1 0,0-49 1 15,3-10 0-15,-3 5-1 0,0-2 1 0,0 56-1 0,0-48 1 16,0-4 0-16,0 5 0 0,4 2-1 0,-4 45 0 15,4-40 0-15,2 4 1 0,-3 4-1 0,5 7 0 16,-8 25 0-16,6-18 0 0,3 10 0 0,-1 1 0 16,-1 0 0-16,-7 7 0 0,3-2 0 0,0 0-2 0,1 2-1 15,2 0-2-15,-6 0 5 0,4 6-10 16,4 14-5-16,-3-3-6 0,3 1-10 0,-8-18 31 0,5 20-32 0,3 0-8 0,-8-20 40 0</inkml:trace>
  <inkml:trace contextRef="#ctx0" brushRef="#br0" timeOffset="268079.4511">4037 14466 7 0,'0'0'0'0,"-2"0"6"16,-6-4-2-16,-12 1 0 0,18 3 1 15,2 0-5-15,-4 0 5 0,-3 20 0 0,0-16 1 0,0 13 0 0,7-17-6 16,-6 17 7-16,3-9-1 0,3 20 0 0,0-6 0 0,0-22-6 16,0 18 6-16,0 7-1 0,0 0 0 15,3-4 0-15,-3-21-5 0,6 22 4 16,1-3 0-16,13 1-1 0,-14-15 0 0,-6-5-3 0,19 19 3 16,-14-14 1-16,16-5-1 0,0 3 0 0,-21-3-3 0,6 0 4 15,18-3-2-15,-17-5 0 0,17-13 0 0,-24 21-2 0,6-20 0 16,15 3 2-16,-16-9-1 0,7 0-1 0,-12 26 0 0,6-29 2 15,0 2-2-15,-1 2 1 0,-5 4 0 0,0 21-1 0,0-22-1 16,-8-2 2-16,-13 7 0 0,16 8 0 0,5 9-1 0,-27-20 1 16,3 12-1-16,4 7 0 0,-8-1 0 0,28 2 0 0,-24 0 0 15,0 8 0-15,5 12-1 0,-2 4-1 0,21-24 2 0,-21 26-2 16,14-1-1-16,-12 2-3 0,15-5-2 0,4-22 8 0,0 24-13 16,-7-17-6-16,7 16-4 0,4-23 0 0,-4 0 23 0,7 0-19 15,9 0-2-15,-16 0 21 0</inkml:trace>
  <inkml:trace contextRef="#ctx0" brushRef="#br0" timeOffset="268386.6659">4840 14328 43 0,'0'0'0'16,"0"0"18"-16,4 0-6 0,-4 0-12 0,8 0 9 16,-3 0 0-16,16 0 0 0,-13 0-1 0,-8 0-8 0,22 0 6 15,-12 0-1-15,15-3-2 0,-8-4 0 0,-17 7-3 0,17-5 1 16,3-1-1-16,-13-3 2 0,12-2-3 0,-19 11 1 0,7-15-1 15,14 10-2-15,-14-3-5 0,9 4-8 0,-16 4 16 16,8-5-23-16,-8-4-4 0,0-13 4 0,-8 17-2 16,8 5 25-16,0 0 0 0</inkml:trace>
  <inkml:trace contextRef="#ctx0" brushRef="#br0" timeOffset="268552.8638">4753 14108 49 0,'0'0'0'16,"0"6"24"-16,3 12-14 0,13-13-6 0,-16-5-4 0,11 19 3 16,9-19 0-16,2 0 0 0,-7 0-1 0,-15 0-2 0,21 0 1 15,4 0-1-15,-3 0-5 0,6 0-7 0,-28 0 12 0,26 0-20 16,-1 0-2-16,-20-7-4 0,-5 7 26 0</inkml:trace>
  <inkml:trace contextRef="#ctx0" brushRef="#br0" timeOffset="268916.2556">5454 13672 86 0,'0'0'0'16,"0"0"14"-16,4 0-11 0,0 5-2 0,-4-5-1 0,5 17 2 15,3 7 2-15,1 0-1 0,8 2 1 0,-17-26-4 0,11 28 4 16,8 1-2-16,-12-3 0 0,17 6 0 0,-24-32-2 0,6 31 1 0,-6-31-1 0,24 33 1 15,-5 2 0-15,-10-5 0 0,-9-30-1 0,27 31 1 16,-21-3-1-16,18-1 1 0,-13-5 0 0,-11-22-1 0,20 7 0 0,-20-7 0 0,11 22 1 16,8-17-1-16,-11 2 0 0,-8-7 0 0,17 3 0 0,-17-3 0 0,6 6 1 15,5-6-1-15,-2-4 0 0,-9 4 0 0,18-5 0 0,-18 5 0 0,3-22 1 16,7 5 0-16,-4-7 0 0,-6 24-1 0,7-29 1 0,-7 29-1 0,8-34 0 16,-2-4 1-16,2-4-1 0,-6-1 0 0,-2 43 0 0,3-37 1 15,5-1 0-15,-5 2 0 0,-1 1 1 0,-2 35-2 0,5-33 1 16,2 4 0-16,-5 5 0 0,-2 24-1 0,4-5 0 15,-4 5 0-15,7-8 1 0,-7 0 0 0,7 3-2 0,-7 5 1 16,0-2-1-16,3 2-2 0,0 0-3 16,4 20-3-16,-4-17-6 0,-3-3 15 0,8 17-21 0,-3-8-6 15,3-5 1-15,-2 4 5 0,-6-8 21 0,18 5-21 0,-18-5 21 16</inkml:trace>
  <inkml:trace contextRef="#ctx0" brushRef="#br0" timeOffset="269201.7778">6400 14016 46 0,'0'0'0'0,"0"0"15"0,6 5-6 0,0-1-2 0,-6-4-7 0,19 5 8 15,-14-5 1-15,13 0-1 0,-8-3-1 0,-10 3-7 0,23-2 6 16,0-2-2-16,1-1-1 0,3 1 1 0,-27 4-4 0,24-4 3 15,5 0 0-15,-6-1 0 0,0 3-1 0,-23 2-2 16,23-6 3-16,1 5-1 0,0-2-1 0,-4 0-1 16,-20 3 0-16,17-2 0 0,-6-3 1 0,7 3-1 15,-13 2 1-15,-5 0-1 0,8-3-1 16,1 3 0-16,-1 0-2 0,-8 0 3 0,6 0-6 0,-6 0 6 0,7-2-8 16,-5-6-4-16,3 4-6 0,-2 1-8 0,-3 3 26 0,0-8-27 0,8 12-7 0,-8-4 34 15</inkml:trace>
  <inkml:trace contextRef="#ctx0" brushRef="#br0" timeOffset="269908.1385">7304 13312 55 0,'0'0'0'16,"3"26"29"-16,-3-26-29 0,5 28 10 15,0 10-7-15,3 5 0 0,-3-6 0 0,-5-37-3 0,8 44 5 16,9 2-1-16,-10 6 1 0,9 2-2 0,-16-54-3 0,18 55 4 15,-9 6-1-15,15-9-1 0,-6-3-1 0,-18-49-1 0,19 49 2 16,-12-11 0-16,17-6 0 0,-18 0 0 0,-6-32-2 0,22 21 1 16,-16-14 0-16,11 13 0 0,-14-20-2 0,-3 0 1 0,7 0 1 15,-1-3 0-15,-1-15-2 0,-5 8 2 0,0 10-1 0,0-35-1 16,0 6 0-16,-5-8-1 0,-1-2 1 0,6 39 1 0,-7-39-2 16,-13-5 0-16,16 5 0 0,-20-3-1 0,24 42 3 0,-3-39-2 15,-17 4-1-15,13 0 1 0,-13 5 1 0,20 30 1 0,-6-27-1 16,-2 3 1-16,-12 0 0 0,17 7 1 0,3 17-1 15,-7-8 0-15,1-14 0 0,-1 13 0 0,2 2 1 0,5 7-1 16,-2-20 0-16,2 14 0 0,-8-14 0 0,8 15 0 16,0 5 0-16,0-10 0 0,5-9 1 15,-2 13 0-15,4-3-1 0,-7 9 0 0,7-19 1 16,13 15 0-16,-14-4 0 0,18 3 0 0,-24 5-1 0,20-7 1 16,-3 1 0-16,3 4 0 0,1 0 0 0,-21 2-1 0,27-5 1 15,-3 3 0-15,3 2 0 0,-4 0-1 0,-23 0 0 0,21 7 1 16,-4 10 0-16,-7-13-1 0,7 14 0 0,-17-18 0 0,3 7 1 15,2 17-1-15,0-7 0 0,-5-7 0 0,0-10 0 0,0 22-1 16,0-3 0-16,-2-14 0 0,-6 21-1 0,8-26 2 0,-20 8-2 16,0 13 1-16,-1-16-1 0,-1-1 1 0,22-4 1 0,-29 4-1 15,-1-4 0-15,3 0 1 0,4 0-1 0,23 0 1 0,-21 0-1 16,14 0 1-16,0 0 0 0,0 7 0 0,7-7 0 0,0 7 1 16,0 12 0-16,0-16-1 0,7 18 0 0,-7-21 0 15,24 18 0-15,-18 1 0 0,25 7 0 0,-7-3 0 0,-24-23 0 0,24 25 2 16,6 3-2-16,-3-1 1 0,7-1 1 0,-34-26-2 0,27 29 0 15,4-6 1-15,-8-2-1 0,5 2 0 0,-28-23 0 16,26 20 0-16,-5 0-2 0,0-14-2 0,-5 20-5 16,-16-26 9-16,17 8-15 0,-10 15-9 15,14-19-5-15,-21-4 5 0,0 0 24 0,3 0-23 0,-3 0 23 0</inkml:trace>
  <inkml:trace contextRef="#ctx0" brushRef="#br0" timeOffset="270524.6644">8071 14038 19 0,'0'0'0'0,"0"0"5"0,0 0-5 0,0-8 1 16,0 3-1-16,0-12 0 0,0 10 0 0,0 7 0 0,0-24 0 15,0 17 0-15,0-14 1 0,2 15-1 0,-2 6 0 0,3-7 1 16,-3 0 0-16,3 7 1 0,-3-4-1 0,0 4-1 0,0 0 3 15,0 0 0-15,0 0 2 0,0 0 2 0,0 0-25 16,0 0 43-16,0 0-17 0,-3 4 1 16,3 2-1-16,0-6-8 0,-5 6 8 0,5 0-2 15,0-2 1-15,0 3-2 0,0-7-5 0,0 4 4 16,0 4-1-16,0-3 0 0,0-5-1 0,0 0-2 0,0 0 2 16,0 0-1-16,0-3 1 0,0-5-1 0,0 8-1 0,-5-4 1 15,5-1 1-15,0-3-1 0,0 2 0 0,0 6-1 0,0-6 1 16,0 0 1-16,0-1-1 0,5 1 0 0,-5 6-1 0,0-7 1 15,0-1-1-15,0 1 0 0,2 1 1 0,-2 6-1 0,3-8 0 16,5 1 0-16,-5 0 1 0,-1 2-1 0,-2 5 0 0,8-5 1 16,-2 0-1-16,1-4 0 0,0 6 0 0,-7 3 0 0,7-5 0 15,1 0 0-15,-6 3 0 0,4 0 1 0,-6 2-1 0,22 0 0 16,-20 0 0-16,16 0 1 0,-12 0-2 0,-6 0 1 0,7 0 1 16,-1 0 0-16,1 2-1 0,0 5 0 0,-7-7 0 0,8 20 1 15,-2-13-1-15,-3 15 1 0,3-17 0 0,-6-5-1 0,5 24 1 16,-2-17 1-16,-3 20-1 0,0-9-1 0,0-18 0 0,0 20 1 15,0 4 0-15,0-5-1 0,-3 2 1 16,3-21-1-16,-5 19 0 0,-1 0 0 0,-1 0 1 16,1-13-1-16,6-6 0 0,-7 23 1 0,3-20-1 15,2 19-1-15,2-17 2 0,0-5-1 0,0 23 0 16,0-19 0-16,0 17 1 0,6-16-2 0,-6-5 1 0,7 8 0 16,12 13 1-16,-11-15-1 0,8 0 0 0,-16-6 0 0,7 7 0 15,14-2-1-15,-12-3 1 0,12-2 0 0,-21 0 0 0,8 0 0 16,11 0 0-16,-12 0 0 0,15 0 1 0,-22 0-1 0,5-2 0 15,3-3 0-15,1-2 0 0,-1 1-1 0,-8 6 1 0,6-6-3 16,-3 4-1-16,1 1-5 0,-4-1-2 0,0 2 11 0,0 0-16 16,0 0-8-16,0 3-8 0,-7-3 5 0,7 0 27 0,-6 6-27 0,6-6 27 0</inkml:trace>
  <inkml:trace contextRef="#ctx0" brushRef="#br0" timeOffset="270838.0426">7490 14862 49 0,'0'0'0'0,"7"0"27"16,21 3-14-16,-2 2-7 0,1 0-2 0,-27-5-4 0,28 0 6 15,-2 0 1-15,9-3-1 0,6-4 1 0,-41 7-7 0,39-7 6 16,10-12-2-16,0 13-1 0,2-18-1 0,-51 24-2 0,53-2 2 16,-6-16-1-16,3 12 0 0,-2 3 0 0,-48 3-1 0,40-8 1 15,4 6 0-15,-10 0-1 0,0 0-1 0,-34 2 1 0,27 0-2 16,-7 0 0-16,-3 6-1 0,-7 2-1 0,-10-8 4 0,21 6-6 16,-15 1-2-16,1 0-4 0,-3 0-4 0,-4-7 16 0,2 5-21 15,-2 0-5-15,0 1 5 0,-6-6-3 0,6 0 24 16,0 0 0-16</inkml:trace>
  <inkml:trace contextRef="#ctx0" brushRef="#br0" timeOffset="271412.0103">7822 15145 46 0,'0'0'0'15,"0"25"30"-15,0 0-15 0,0-25-15 0,0 33 6 16,0-7-4-16,0-1 1 0,5-2 2 0,0 5 0 0,-5-28-5 0,18 29 4 16,-11 3-1-16,12 3-2 0,-12 1 0 0,-7-36-1 0,17 32 1 15,-11 4 1-15,2 0-2 0,8-3 1 0,-16-33-1 0,5 30 0 16,1-5 1-16,-3-6-1 0,-3-19 0 0,5 19 0 16,-5-16 0-16,2 14 1 0,-2-17-1 0,0 0 0 0,0 0 0 15,-7 0 0-15,-13 0-1 0,14-3 1 0,-22-4-1 0,28 7 1 0,-16-7 0 16,-5-17-1-16,-5 5 0 0,1-4 1 0,25 23 0 0,-20-22-1 15,-1-6 1-15,1 6 0 16,14-9-1-16,6 31 1 0,-25-28 0 0,20 0 0 16,-3 2 0-16,2 8-1 0,6 18 1 0,-5-24 0 0,-1 8 1 15,6-8-1-15,0 7 1 0,0 17-1 0,3-22 1 16,5 4-1-16,-2 1 0 0,5-4 0 0,-11 21 0 0,20-8 1 16,-1-14-1-16,-12 14 1 0,23-13 0 0,-30 21-1 0,24-9 0 15,-3-15 1-15,3 17 0 0,-3-12-1 0,-21 19 0 0,19-5 1 16,-1-3 0-16,1 1-1 0,0-1 1 0,-19 8-1 0,5-2 0 15,16 0 1-15,-21 2-1 0,6 0 1 0,-6 0-1 0,0 4 1 16,4 4-1-16,-4-3 1 0,0 14-1 0,0-19 0 0,-6 5 1 16,-16 18 0-16,16-18-1 0,-18 17 1 0,24-22-1 0,-7 8 0 15,-9 13 1-15,8-15-1 0,2 16 0 0,6-22 0 0,-7 18 0 16,4-10 1-16,-3 18-1 0,-2-6 0 0,8-20 0 0,0 17 0 16,0 5 1-16,0-1 0 0,8-2-1 0,-8-19 0 0,16 21 0 15,-10-3 1-15,16 4-1 0,-3-5 1 0,-19-17-1 16,24 19 0-16,0-13 0 0,1 13 1 0,-7-12-1 0,-18-7 0 15,21 6 0-15,1 2 1 0,-4-2-1 16,-6-6 0-16,-12 0 0 0,20 0-1 0,-14 5-2 0,1-5-4 16,14 4-5-16,-21-4 12 0,7 0-19 0,-1 0-9 15,1-4-3-15,-7-21 7 0,0 25 24 0,0-7-21 0,0 7 21 0</inkml:trace>
  <inkml:trace contextRef="#ctx0" brushRef="#br0" timeOffset="271767.9586">8403 15565 70 0,'0'0'0'0,"0"5"28"0,3-5-20 0,-3 0-8 0,0 0 2 16,0-5 0-16,0-16 0 0,0-3 0 0,0 24-2 0,0-22 3 16,0-1-1-16,0-4 0 0,0 3-1 0,0 24-1 0,0-24 1 15,0 0-1-15,0 7-1 0,0 9 2 0,0 8-1 16,2-6 0-16,2 2 1 0,-4 4 0 0,7 0 0 0,-7 0-1 0,2 6 1 15,3 19 1-15,-5-8-1 0,6 6 1 0,-6-23-2 16,0 23 1-16,7 5 0 0,-1 3 0 16,-1 1 1-16,-5-32-2 0,2 36 0 0,5-10 1 15,-2 6 1-15,0-5-1 0,-5-27-1 0,7 26 2 16,-1-1 0-16,2-4-1 0,-1-2 0 0,-7-19-1 0,6 7 1 16,-6 21-1-16,8-23 1 0,-8 18 0 0,0-23-1 0,2 3 0 15,2 1 1-15,-1 1-2 0,-3-5 2 0,0 0-1 0,0 0 0 16,0 0 0-16,0 0-1 0,0 0-1 0,0 0 5 0,0-1-7 15,0-3 2-15,0 2 0 0,0 0-2 0,0 2 4 0,0-2-7 16,-7 1-2-16,7-1-4 0,0 2-5 0,0 0 18 0,-2 0-26 16,-3 0-1-16,5 5-8 0,0-5 35 0</inkml:trace>
  <inkml:trace contextRef="#ctx0" brushRef="#br0" timeOffset="273552.2894">8927 12879 17 0,'0'0'0'16,"0"-6"14"-16,0 2-1 0,0-1-4 0,0 5-9 0,0-3 10 16,0 0 0-16,0 0 0 0,0 3-1 0,0 0-9 0,0 0 8 15,0 0-1-15,0 0-2 0,0 0 0 0,0 0-30 0,0 0 54 16,0 6-25-16,0 1-1 0,0-7-3 0,0 5 4 0,0-5-4 0,0 20 3 16,0-16 0-16,0 20 0 0,0-8-1 0,0-16-2 0,0 21 3 15,0-3-1-15,-6 4 0 0,6 1-1 0,0-23-1 16,0 26 0-16,0 2 0 0,0 4 0 0,0-2 1 0,0-30-1 15,0 34 1-15,2 0-1 0,2-2 1 16,-4 2-1-16,0-34 0 0,7 32 0 0,0 1 1 16,-1-1 0-16,1-1-1 0,-7-31 0 0,6 35 2 15,5 2-2-15,6-3 0 0,-10 3 0 0,-7-37 0 0,10 36 0 16,11-5 1-16,-12 6-1 0,12-4 0 0,-21-33 0 0,18 37 1 16,-3 6-1-16,-4-1 1 0,13-3-1 0,-24-39 0 0,16 40 0 15,6-4 0-15,-4-1 0 0,3 1 0 0,-21-36 0 0,22 34 1 16,-4-3-1-16,3 0 0 0,-4 0 0 0,-17-31 0 0,21 25-1 15,-14 2 2-15,12-2-1 0,-8-2 0 0,-11-23 0 0,20 25 1 16,-9-9-1-16,13-8 0 0,-18 16 0 0,-6-24 0 0,8 7-2 16,0-1 0-16,0 12-2 0,2-18-3 0,-10 0 7 0,10 7-12 15,-4-4-6-15,1-3-5 0,-3 0-7 0,-4 0 30 0,3 0-28 16,14 0-3-16,-17 0 31 0</inkml:trace>
  <inkml:trace contextRef="#ctx0" brushRef="#br0" timeOffset="274136.6199">9178 13079 24 0,'0'0'0'15,"-7"0"18"-15,7 3-4 0,0-3-14 0,0 7 7 16,0 17-1-16,7-21 0 0,3 18 1 0,-10-21-7 0,23 6 7 16,-6 25-1-16,4-9-1 0,6 9-1 0,-27-31-4 0,26 34 4 15,3 1-2-15,-3 0 1 0,4 6 0 0,-30-41-3 0,24 40 2 16,3 3 1-16,-3-5-1 0,-3-5-1 0,-21-33-1 0,20 28 2 15,-3-2-1-15,-1-8 0 0,-9 1 0 0,-7-19-1 0,21 7 1 16,-15-5 0-16,5-2 0 0,-1 0 0 0,-10 0-1 0,3-4 2 16,5-20-1-16,-6 4 1 0,1-4-1 0,-3 24-1 0,0-32 1 15,4-2 0-15,-4-4-1 0,0 0 1 0,0 38-1 0,4-37 1 16,-4-7-1-16,0 1 0 0,0-1 1 0,0 44-1 0,0-44 0 16,-8-1 0-16,5 6 2 0,3 2-2 0,0 37 0 0,0-36 1 15,0 7 0-15,0 7-1 0,0 12 0 16,0 10 0-16,0-18-1 0,0 17-2 0,0-1-2 0,0 2-3 0,0 0 8 15,0 0-10-15,0 3-5 0,0 4-2 0,3 11-5 16,-3-18 22-16,0 6-23 0,4 15 5 16,27 17-6-16,-31-38 24 0</inkml:trace>
  <inkml:trace contextRef="#ctx0" brushRef="#br0" timeOffset="274437.8163">9865 13375 22 0,'0'0'0'0,"0"4"11"0,0-4-11 0,0 5 9 16,0 19 0-16,4-16-1 0,-1 13 1 0,-3-21-9 15,4 8 9-15,3 16-2 0,-4-5 0 16,4-2-2-16,-7-17-5 0,6 21 3 0,4 7 0 16,-3-4-2-16,3 2 0 0,-10-26-1 0,11 22 1 15,-4 2-1-15,-1-2 0 0,1-17-2 0,-7-5 2 0,6 19-4 16,-6-14-3-16,7-1-5 0,-7 0-4 0,0-4 16 0,4 0-20 16,-4-5 4-16,-6-27 0 0,-2 10 4 0,8 22 12 0,0 0 0 0</inkml:trace>
  <inkml:trace contextRef="#ctx0" brushRef="#br0" timeOffset="274598.1861">9846 13061 25 0,'0'0'0'16,"-5"6"18"-16,2 14-8 0,0-3-10 0,3-17 0 0,-7 20-3 15,7-14-2-15,0 1-2 0,0-2-3 0,0-5 10 0,0 5-9 16,0-2-9-16,0-3 18 0</inkml:trace>
  <inkml:trace contextRef="#ctx0" brushRef="#br0" timeOffset="274830.9834">10191 13275 46 0,'0'0'0'0,"6"0"22"16,4 0-12-16,11 0-7 0,-5-1 0 0,-16 1-3 0,12-3 5 16,11 0 0-16,-13 3 0 0,18-7 0 0,-28 7-5 0,15-3 3 15,6-1-1-15,4-4 0 0,-5 4-1 0,-20 4-1 0,19-2 0 16,5 2 0-16,-3 0 0 0,0 0-3 0,-21 0 3 0,19 4-6 16,-12 0-6-16,14 3-7 0,-15-1-4 0,-6-6 23 0,3 0-21 15,25 25-5-15,-28-25 26 0</inkml:trace>
  <inkml:trace contextRef="#ctx0" brushRef="#br0" timeOffset="275180.1823">10539 12890 41 0,'0'0'0'16,"7"6"27"-16,0 14-13 0,1 1-9 0,-8-21-5 0,20 17 3 15,-14 7 1-15,12 0 0 0,-9 3 0 0,-9-27-4 0,23 31 3 16,-2-2 0-16,-4 6-2 0,4 2 0 0,-21-37-1 0,16 35 1 16,1 2-1-16,0 1 1 0,-6-4 1 0,-11-34-2 0,23 35 1 15,-6-9 1-15,-7-1-1 0,8-18-1 0,-18-7 0 0,7 21 2 16,2-17-1-16,1 3-1 0,-3-7 1 0,-7 0-1 0,10 0 1 16,-3-9-1-16,-1-13 0 0,-6 0 0 0,0 22 0 15,5-24 1-15,-2-5 0 0,1-7-1 0,-2-4 1 16,-2 40-1-16,0-40 0 0,4-2 1 0,-1-2-2 0,-3 4 2 15,0 40-1-15,7-41 2 0,-4 0-1 16,1 9 0-16,-1 1 0 0,-3 31-1 0,5-29 1 0,-3 3-1 16,4 5 0-16,-2 14 0 0,-4 7 0 0,3-17 0 15,0 14-1-15,2 3-1 0,-5 0-3 0,0 0 5 0,3 0-8 16,1 4-6-16,-2 13-7 0,2-11-6 0,-4-6 27 0,0 18-24 0,0-1-5 0,0-17 29 0</inkml:trace>
  <inkml:trace contextRef="#ctx0" brushRef="#br0" timeOffset="275539.4338">11139 13363 26 0,'0'0'0'0,"0"3"11"0,0 3-4 0,0-6-7 16,-2 19 4-16,2-19-4 0,0 4 3 0,0 0 1 0,0 1-1 0,0-1 2 0,0-4-5 15,0 4 3-15,2 3 1 0,5-1 1 16,-1 14-1-16,-6-20-4 0,18 2 4 0,-12 6-1 16,1 13 0-16,14-15 0 0,-21-6-3 0,7 6 2 15,13 11 0-15,-14-17 0 0,12 5 1 0,-18-5-3 0,6 0 3 16,5 5 0-16,-1-5-1 0,-3 0 1 0,-7 0-3 0,9-5 3 16,-2-2 0-16,0-3 1 0,-7 10-4 0,0-17 2 0,0 17-2 0,7-7 2 15,-7-15 0-15,3-2-1 0,-3 5 0 0,0 19-1 0,0-20 0 16,0-1 0-16,-3 1 1 0,-4 13-2 0,7 7 1 0,-3-22 1 15,-3 19-2-15,1-5 1 0,2 5-2 0,3 3 2 0,-6-8-2 16,-1 6-1-16,4 2 0 0,-2 0-2 0,5 0 5 0,-6 6-7 16,3-1-2-16,3 18-4 0,0-18-5 0,0-5 18 0,-4 24-21 15,4-19 2-15,0 21-4 0,0-26 23 0</inkml:trace>
  <inkml:trace contextRef="#ctx0" brushRef="#br0" timeOffset="276956.1565">11082 12476 33 0,'0'0'0'16,"0"0"15"-16,0 0-4 0,0 0-4 0,0 0-7 0,-6 0 7 16,6 4 1-16,0 3 0 0,2-5 1 0,-2-2-9 0,4 18 7 15,2-10 0-15,2 14-2 0,-2-1-1 0,-6-21-4 0,10 18 3 16,-2 6 1-16,1 3-1 0,1 4 0 0,-10-31-3 0,7 34 3 15,4 4-1-15,0 4 0 0,-6 2 1 0,-5-44-3 0,8 49 2 16,-2 2-1-16,1-1-1 0,-3 1 0 0,-4-51 0 0,0 52 0 16,0 0 0-16,0-9 1 0,0 1 0 0,0-44-1 0,0 40 0 15,-4-2 1-15,0-5-1 0,-3-6 1 0,7-27-1 0,-7 24 0 16,4-3 0-16,0-4 1 0,3-9 0 0,0-8-1 0,-2 17 0 16,2-13 1-16,0-4-1 0,0 0 0 0,0 0 0 0,0 0 0 15,0 0 0-15,0 0 0 0,0 0 1 0,0 0-2 0,0 0 2 16,0-3-1-16,0-1-1 0,2-5 1 15,-2 9 0-15,3-9 0 0,5 3 1 0,-2-2-1 16,1-1 1-16,-7 9-1 0,6-7 0 0,1-3 1 16,4 2 0-16,-5-10 0 0,-6 18-1 0,10-3 1 15,-2-9-1-15,1-8 1 0,1 12 0 0,-10 8-1 0,7-27-1 16,-1 6 2-16,5-1-1 0,-4-6 0 0,-7 28 0 0,3-26 1 16,-3-1-1-16,0-3 1 0,0-5-1 0,0 35 0 0,0-40 1 15,-3-1 0-15,-4-4 0 0,-13 0-1 0,20 45 0 0,-6-47 0 16,-16-3 0-16,3 1 0 0,-1-3 0 0,20 52 0 0,-25-50 0 15,-2-3 0-15,1 6-1 0,-3 3 1 0,29 44 0 0,-27-44 1 16,1 7-1-16,-1 2 0 0,6 0 0 0,21 35 0 0,-17-26-1 16,10 7 1-16,-9 1 0 0,13 11 0 0,3 7 0 0,-8-3 1 15,1-4-1-15,7 5 0 0,0 2-1 0,0 0 1 0,0 0 0 16,4 5 0-16,-4-5 0 0,6 5 0 16,2 16 0-16,12-12 0 0,-13 15 0 0,-7-24 0 15,23 18 0-15,-6 4 1 0,4-2-1 0,-5 8 0 16,-16-28 0-16,18 26 0 0,-2 2 0 0,-5 10 1 0,12-1-1 15,-23-37 0-15,11 38 0 0,5 3 0 16,-8 2 1-16,8 0-1 0,-16-43 0 0,3 47 0 0,4-2 1 16,0 5-1-16,-7-4 1 0,0-46-1 0,4 48 0 15,-4-4 0-15,0 4-1 0,-4-6 1 0,4-42 0 0,-7 40-1 16,0-3 1-16,-9-1 0 0,16-2 0 0,0-34 0 0,-8 30-1 16,2 0 2-16,-1-1-1 0,5-2 1 0,2-27-1 0,-4 21 0 15,4-2-1-15,0-11 2 0,0 11-1 0,0-19 0 0,0 6 1 16,0-2 0-16,4-1-1 0,-2-3 0 0,-2 0 0 0,7 0-1 15,-1 0 1-15,2 0 1 0,0-3-1 0,-8 3 0 0,8-2 1 16,10-5-1-16,-12 2 0 0,5-5 0 0,-11 10 0 0,7-5 0 16,3-15 0-16,-4 13 0 0,2-14 0 0,-8 21 0 0,6-7 1 15,1-16 0-15,-3-1-2 0,-2 0 1 0,-2 24 0 0,0-24 0 16,4-4 0-16,-4-2 1 0,0-1-2 0,0 31 1 0,-4-32 0 16,-2-8-1-16,-12 0 2 0,12-1 0 0,6 41-1 0,-18-50 1 15,12 2 0-15,-18-1 0 0,17-3-2 0,7 52 1 16,-19-48 1-16,11-1-1 0,-15 8-1 0,19-6 1 15,4 47 0-15,-15-34 0 0,10 0 0 16,-1 5 0-16,-2 5 0 0,8 24 0 0,-6-20 0 16,0 10 0-16,2-5 0 0,4 11 0 0,0 4 0 0,0-7 0 15,-4 2 0-15,4 0 0 0,0 2 0 0,0 3 0 0,0-2 0 16,0 0 0-16,0 2-1 0,0 0 1 0,0 0 0 0,0 0 0 16,8 0 0-16,-2 0 0 0,0 7 0 0,-6-7 0 0,8 6 0 15,8 22 0-15,-8-7 0 0,9 1 0 0,-17-22 0 0,6 27 0 16,19 3 1-16,-20 4-1 0,16 6 0 0,-21-40 0 0,10 42 0 15,7 6 0-15,-10 3 1 0,2 0-1 0,-9-51 0 0,7 55 0 16,10 1 0-16,-10-1-1 0,-1-1 0 0,-6-54 1 0,8 51 0 16,-8 2 0-16,7-3 0 0,-7-3 0 0,0-47 0 0,3 48 1 15,-3-4-1-15,0-6 1 0,0-1-2 0,0-37 1 0,0 26 0 16,0-5 1-16,0-1-1 0,-3-13 0 0,3-7 0 0,-7 25 0 16,4-22-1-16,-2 6 2 0,5-5-1 0,0-4 0 0,0 6 0 15,0-2 2-15,0-1-2 0,-6 4 0 0,6-7 0 16,0 0 1-16,0 0-2 0,0 0 2 0,0 0-1 15,0 0-1-15,0 0 2 0,0 0 0 0,0 0-3 16,0 0 4 0,0 0-1-16,4 0-1 0,-2 0 0 0,-2 0 0 0,0 0 0 15,5 0 0-15,-2 0 0 0,-3-4 0 0,0 4 0 0,3 0 0 16,1-3-1-16,-4 0-1 0,0 1-1 0,0 2 3 0,0-2-5 16,0 2 0-16,0 0-4 0,0 0-6 0,0 0 15 0,0 4-22 15,0-1-9-15,-4-3-7 0,4 7-1 0,0-7 39 0,0 0 0 0</inkml:trace>
  <inkml:trace contextRef="#ctx0" brushRef="#br0" timeOffset="277952.4794">9002 12873 7 0,'0'0'0'0,"-5"0"2"15,-1-2 0-15,3 0 1 0,3-3 1 0,0 5-4 0,-4-19 5 16,4 11 2-16,-6-15 1 0,2 15 0 0,4 8-8 0,0-19 7 15,0 11 0-15,-3 2-1 0,3-3 1 0,0 9-7 0,-6-6 6 0,6 6-6 0,-5-7 6 16,2 3 0-16,0 3 0 0,3 1-6 0,-7 0 5 16,7 0-1-16,-3 3-1 0,0 6 0 0,3-9-3 0,0 15 4 0,0-15-4 0,-7 6 3 15,3 16 0-15,1-17 0 0,3-5-3 0,-6 32 3 0,6-32-3 0,0 23 2 16,0 0 0-16,0 6 0 0,0-29-2 16,0 28 2-16,0-28-2 0,0 37 2 0,0-3-1 0,2 6 0 0,-2-40-1 0,7 37-1 15,-7-37 1-15,6 41 0 0,2 5 0 0,2-2 0 0,-10-44 0 16,6 48 1-16,-6-48-1 0,22 48 1 0,-16 2-1 15,19-4 0-15,-25-46 0 0,15 46 1 0,-15-46-1 0,21 43 1 0,-1-1-1 16,4 0 1-16,0-1-1 0,-24-41 0 0,23 37 1 16,4 4-1-16,-3-2 1 0,-24-39-1 0,24 40 1 0,-24-40-1 0,24 37 0 15,-7-3 1-15,3-2-1 0,-20-32 0 0,10 26 0 0,-10-26 0 0,16 26 0 16,-8-6 1-16,13-16-1 0,-15 4 1 0,-6-8-1 0,8 5 0 16,-3 4 1-16,2-6 0 0,-7-3-1 0,4 4 0 0,-4-4 0 0,2 0 1 15,-2 0-1-15,0-1 1 0,0 1-1 0,0-3 1 0,0 3-1 0,-2-5 1 16,-6-2-1-16,-12-11 0 0,20 18 0 0,-7-10 1 0,7 10-1 0,-26-22 0 15,5 2 1-15,1-2-1 0,-4-2-1 0,24 24 1 0,-26-25 1 16,-3-1-1-16,3-1 0 0,-1 2 1 0,27 25-1 0,-27-28-1 16,1 4 1-16,-3-5 0 0,2 2 0 0,27 27 0 0,-27-29 0 15,3 3 0-15,4 1 0 0,0 0 0 0,20 25 0 0,-21-21 1 16,14-3-1-16,-9 2 0 0,9 4 1 0,7 18-1 0,-7-25 0 16,0 4-1-16,5-2 1 0,-2 0 0 0,4 23 0 0,-8-23-1 15,8-1 1-15,0 5 1 0,0-6-2 0,0 25 1 0,5-24 1 16,-2 0-1-1,1 0 0-15,-2-1 0 0,-2 25 0 0,7-26 0 0,-4 4-1 16,5-1 2-16,-2 5 0 0,-6 18-1 0,18-7 0 16,-16-3 1-16,5 5-1 0,1-2-1 0,-8 7 1 0,6-2-1 15,1 2 0-15,0 0-2 0,-4 7-2 0,-3-7 5 0,3 7-6 16,2 10-1-16,-3-11-2 0,1 12-1 0,-3-18 10 0,8 8-14 16,-2 11-5-16,1-16-7 0,-7 4 2 0,0-7 24 0,4 21-32 15,-4-21 32-15</inkml:trace>
  <inkml:trace contextRef="#ctx0" brushRef="#br0" timeOffset="286463.0278">2662 12389 26 0,'0'0'0'0,"0"0"11"0,-8 0-1 0,3 0-2 0,-3 0 0 0,3 0 1 0,-3 0 0 0,8 0-9 0,-4 0 9 0,-3 0-1 0,1 6-1 16,6-6-7-16,-2 0 5 0,-2 0 0 0,-3 5-2 0,3-5 1 0,4 0-4 0,0 7 3 0,0-7-3 0,-3 5 4 16,-4 4-1-16,3-4-1 0,4-5-2 0,-2 8 3 0,2-8-3 0,-7 5 2 15,7 2 0-15,-4 12 0 0,4-19-2 0,-4 4 2 0,4-4-2 0,-2 20 2 16,-6-12 0-16,3 13-1 0,5-21-1 16,-8 6 1-16,1 20 1 0,-9-6-1 0,13-3 0 0,-5 4-1 15,8-21 0-15,-17 19 1 0,11 4-1 0,-12-2 1 16,15 0-1-16,3-21 0 0,-20 19 0 15,12 4 0-15,5 1 1 0,-16 2-1 0,19-26 0 0,0 26 0 16,-8 1 0-16,5 1 0 0,-3 0 1 0,6-28-1 0,-3 28 0 16,-5 2 0-16,5 4 0 0,3-2 0 0,0-32 0 0,-3 35 0 15,3-3 0-15,0 5 0 0,0-3 0 0,0-34 0 0,0 38-1 16,3 2 0-16,0 1 0 0,5-3 0 0,-8-38 1 0,5 41 0 16,2-3 0-16,1 4 1 0,11-4-1 0,-19-38 0 0,8 39 0 15,15 2 1-15,-6-7-2 0,-7 7 1 0,-10-41 0 0,17 41 1 16,3-1-2-16,-13 0 2 0,16-2-2 0,-23-38 1 0,7 40 0 15,17-6 0-15,-6 3 0 0,-9-4 0 0,-9-33 0 0,22 28 0 16,-17-8 0-16,16 0 1 0,-13-1-1 0,-8-19 0 0,19 9 0 16,-11 14 0-16,-3-17 0 0,3 2 0 0,-8-8 0 0,5 18-1 15,3-18 2-15,0 6-1 0,-3 1 1 0,-5-7-1 16,4 7 0-16,2 1 0 0,-6-2 0 0,4 0 0 0,-4-6 0 16,0 7 0-16,3 0 0 0,2 10 1 0,-2-17-1 15,-3 0 0-15,2 8 1 0,2-3-2 16,0 14 1-16,-4-15 0 0,0-4 0 0,3 6 0 0,-1 18 1 15,3-22 0-15,-2 20-1 0,-3-22 0 0,4 3 0 16,0 3-1-16,-4-2 1 0,0 1 0 0,0-5 0 0,0 6 0 16,0-1 1-16,0-5-1 0,0 0 1 0,0 0-1 0,-8 0 0 15,0 0 0-15,3-3 0 0,-16-1 1 0,21 4-1 0,-6-20 1 16,-15 10-1-16,13-17 1 0,-15 6-1 0,23 21 0 0,-7-21 0 16,-19 0 0-16,6 0 0 0,-2-3 0 0,22 24 0 0,-19-23 1 15,-4-4-1-15,4 4 0 0,0-5 1 0,19 28-1 0,-18-27-1 16,13-2 1-16,-22-3 0 0,5 3 1 0,22 29-1 0,-7-32 0 15,-20 6 0-15,22 0 0 0,-17-4-1 0,22 30 1 0,-7-26 0 16,-17-5 0-16,18 1 0 0,-14 3 1 0,20 27-1 0,-7-28-1 16,-10-1 2-16,11 2-1 0,-15 1-1 0,21 26 1 0,-3-29 1 15,-17-5-1-15,17 2 0 0,-6-5 0 0,9 37 0 16,-5-31 0-16,-3-2 0 0,5-1 0 0,-4 6 0 16,7 28 0-16,0-26 0 0,-3 2-1 0,3 6 3 15,0-2-1-15,0 20-1 0,0-18 1 0,0-3 1 16,0 14-2-16,0-19 0 0,0 26 0 0,0-8 0 15,3-19 0-15,-3 22 0 0,5-12 0 0,-5 17 0 0,2-7 0 16,-2-1 0-16,3-11 0 0,-3 15 0 0,0 4 0 0,8-10 0 16,-3 3 0-16,4-12 0 0,-3 18 0 0,-6 1 0 0,3-7 0 15,4 0 0-15,-3 0 0 0,-1 2 0 0,-3 5 0 0,3-2-1 16,0-1 1-16,2 0-3 0,-3-1-1 0,-2 4 4 0,0-1-7 16,6-1-3-16,2 2-2 0,3-10-4 0,-11 10 16 0,9-4-20 15,-2-15-4-15,0 1-2 0,0 0 6 0,-7 18 20 0,6-17-27 0,-6 17 27 16</inkml:trace>
  <inkml:trace contextRef="#ctx0" brushRef="#br0" timeOffset="287551.4796">2670 12532 15 0,'0'0'0'16,"0"0"5"-16,-8 0 1 0,8 0-6 0,-3-2 7 15,-4 0 2-15,0 2 1 0,1 0 0 0,6 0-10 0,-22-4 10 16,22 4-2-16,-6 0-1 0,-11 0-1 0,17 0-6 0,-3 0 5 16,-4 6-1-16,-14-1 0 0,19-3 0 0,2-2-4 0,-17 8 3 15,13-6 0-15,-17 6-2 0,16 11 1 0,5-19-2 0,-22 7 1 16,17 17-1-16,-20-4 1 0,8-1-1 0,17-19 0 0,-19 24 1 15,11-8-1-15,-13 3 0 0,16-1 0 0,5-18 0 0,-22 5 0 16,19 3 0-16,-3 11 0 0,-12-19 0 0,18 0 0 0,0 5 1 16,-7 1-1-16,5 0 0 0,-5-3 0 0,7-3 0 0,0 0 1 15,0 0-1-15,0 0-1 0,0 0 2 16,4 0-1-16,-1 0 0 0,3-1 0 16,-6 1 0-16,7-8 1 15,13-10-2-15,-17 10 2 0,5-12-1 0,-8 20 0 0,19-9-1 0,-12-17 2 16,11 4-1-16,-12 1 0 0,-6 21 0 0,6-22 0 15,16 0 0-15,-16 0 0 0,15-2 1 0,-21 24-1 0,6-18 0 16,11-3 0-16,-13 4 0 0,3-1 1 0,-7 18-1 0,6-8 0 16,1-17 0-16,-4 18 1 0,1-15-1 0,-4 22 0 0,3-6 0 15,1-15 0-15,0 14 0 0,-4 0 0 0,0 7 0 0,0-2 0 16,2-1 0-16,1 1 1 0,-3 2-1 0,0 0 0 0,3 0 0 16,2 0 0-16,-3 7 0 0,6 0 0 0,-8-7 0 0,7 6 0 15,-5 1 0-15,5 0 0 0,0 14 0 0,-7-21 0 0,7 2 0 16,1 16 0-16,-3-11 1 0,3 10-1 0,-8-17 0 0,6 7 0 15,2 10 1-15,-3-12-1 0,3 12 0 0,-8-17 0 0,5 5 0 16,3 14 1-16,0-12-1 0,-3 10 1 0,-5-17-1 0,3 3 1 16,2 21-1-16,-3-19 2 0,-2 22-1 0,0-27-1 0,7 19 1 15,-2-14-1-15,-2 16 1 16,-1-16 0-16,-2-5-1 0,4 7 0 0,-4 10 1 0,0-13 0 0,4 0-1 0,-4-4 0 0,0 5 1 16,0-5-1-16,0 4 0 15,0-4 1-15,0 0-1 0,0 0 1 0,-4 0-1 16,4-2 1-16,-6-2-1 0,6 4 0 0,0-3 0 15,-3 0 0-15,3 2 1 0,-5-1-1 0,5 2 0 0,0-4 0 16,-7-2 1-16,5 1-1 0,-6 1 1 0,8 4-1 0,-5-7 0 16,-3 0 1-16,0 1-1 0,-7-1 1 0,15 7-1 0,-3-8 0 15,-16 2 0-15,13-3 1 0,0-8-1 0,6 17 0 0,-7-5 0 16,-11-2 1-16,16 0-1 0,-15 1 0 0,17 6 0 0,0-7 0 31,-21 1 1-31,18-2-1 16,-1 4 0-16,-3-4 0 0,0 3 0 0,2-5 0 0,1-1 0 0,4 11 0 0,-4-8 0 31,-2-11 0-31,1 16 0 0,-1-4 0 0,4-12 0 0,-6 12 0 0,8-13 1 0,-3 13-1 0,3 7 0 0,-7-19 0 0,7 14 0 0,0-12 0 16,0 11 0-16,0 6 0 0,3-4-1 0,1 1 2 0,-4 3-1 0,3 0 0 0,-3 0 0 15,4 0 0-15,2 7 0 0,-3 16 0 16,0-7 0-16,-3-16 0 0,8 20 0 0,-1-1 0 16,0 3 0-16,-1-4 0 0,-6-18 0 0,10 19 0 0,-3 4 1 15,3-2-1-15,1 0 0 0,-11-21 0 0,17 21 0 16,-15-4 0-16,5 0 0 0,0-11 0 0,-7-6 0 0,7 18 0 15,1-18 0-15,-6 8 0 0,4-4 1 0,-6-4-1 0,7 0 0 16,-7 0 0-16,4 0 0 0,-4-4 0 0,0 4 0 0,0-8 1 16,0-10-1-16,3 8 0 0,-3-17 0 0,0 27 0 0,0-22 1 15,0 1-1-15,-3-4 0 0,-1 1 0 0,4 24 0 0,-7-24 0 16,4 3 0-16,3 10 0 0,-3-6 0 0,3 17 0 0,0-2 0 16,-6 2 0-16,6 0 0 0,0 0 1 0,0 0-1 0,0 4 0 15,0 1 0-15,0 16 0 0,0-17 0 0,0-4 0 0,4 21 0 16,-2-15 0-16,4 19 0 0,1-20 0 0,-7-5 0 0,7 28 0 15,3-21 0-15,-2 17 0 0,-3-20 0 0,-5-4 0 0,8 18 0 16,0-13 0-16,-3-1 0 0,3 3 1 0,-8-7-1 0,2 6 0 16,5-2-1-16,-7 2 0 0,5-1-2 0,-5-5 3 15,3 0-7-15,-1 3-4 0,2 2-8 0,0 0-11 0,-4-5 30 0,0 3-33 16,5 26-12-16,-5-29 45 0</inkml:trace>
  <inkml:trace contextRef="#ctx0" brushRef="#br0" timeOffset="288565.893">3007 14166 12 0,'0'0'0'16,"-3"-5"6"-16,-4-17-2 0,7 22-4 0,-6-7 5 15,-1-14 0-15,0 15 1 0,1-16 0 0,6 22-6 0,-17-7 6 16,13-17-1-16,-16 7 0 0,17 7-2 0,3 10-3 0,-21-26 4 0,21 26-4 0,-8-9 3 15,-10-11-1-15,13 10 0 0,5 10-2 0,-20-17 3 16,17 10-1-16,0 0 2 0,-4-1 0 0,7 8-4 16,0-2 4-16,0 2-4 0,-5 0 3 0,3 0-1 0,2 0 0 0,0 0-2 15,-7 6 1-15,7-6-1 0,0 4 1 0,0 3 1 0,0 0-1 16,0-7-1-16,0 6 2 16,0 2-1-16,0-3 1 0,0 3-1 0,0-8-1 0,0 2 1 0,0-2-1 0,0 3 1 0,0 4 0 15,0-7 1-15,0 0-2 0,4 0 1 16,-4 2 0-16,3-2 1 0,-3 6-1 0,7-1 0 0,-7-5-1 0,3 4 1 15,1 1 0-15,2 1 0 0,-3 11 0 0,-3-17-1 0,8 0 0 16,-6 8 0-16,5-3 1 0,1 3 0 0,-8-8-1 0,6 17 0 16,11-11 0-16,-10 14 0 0,-1-15 0 0,-6-5 0 0,17 21 1 15,-12-16-1-15,4 19 1 0,-2-21-1 0,-7-3 0 0,7 21 0 16,13-4 1-16,-20-11-1 0,7 18 1 0,-7-24-1 0,6 21 0 16,1-16 1-16,-4 17 0 0,-3-22-1 0,0 7 1 15,0 8 0-15,0-6 0 0,0-4 0 0,-3 16 0 0,3-21-1 0,-2 6 1 16,-3 11 0-16,-1-12-2 0,-14 0 2 0,20-5-1 0,-7 7 0 15,-14-5 1-15,19-2 0 0,-26 0 0 0,28 0-1 16,-7-2 1-16,-16-5 0 0,15 2-1 0,-12-3 0 0,20 8 0 0,-6-4 1 16,-15-1-1-16,17 0 1 0,-1 5 0 0,5 0-1 0,-8-3 1 15,2 3-1-15,-2 0 0 0,5 0 1 0,3 0-1 16,0 0 0-16,-2 0 0 0,2 0 1 0,0 0 0 16,0 0-1-16,0 0 0 15,0 0 0-15,0 0 0 0,0 0 0 0,0 0 0 0,0 0 1 16,0 0-1-16,0 0 0 0,0 0 1 0,0 0-1 0,5 0 0 15,3 0 0-15,-2 0 1 0,-3 0-1 0,-3 0 0 0,8 0 0 16,-2-3 1-16,-2 1-1 0,-1 0 0 0,-3 2 0 0,7-5 1 16,-4-1-1-16,1-3 1 0,-4-2-1 0,0 11 0 0,3-20 0 15,0 11 0-15,-3-20 0 0,0 2 0 0,0 27 0 0,0-26 0 16,0-1 0-16,0 0 0 0,0 5 0 0,0 22 0 0,-6-20 0 16,2 11 1-16,1-12-1 0,-4 14 0 0,7 7 0 0,0-5 1 15,-3-3-1-15,-1 3 0 0,4 5-1 0,0 0 1 0,-6-4 0 16,6 1 1-16,0 3-1 0,0 0 0 0,0 0 0 0,0 0 0 15,0 7 0-15,0-5 0 0,0-2 0 0,0 8 0 16,0-3 0-16,2 14 0 0,2-19 0 0,-4 0 0 16,7 6 0-16,-5 15 0 0,3-14 0 0,2 11 0 0,-7-18 0 0,3 6 0 15,0 11-1-15,4-14-3 0,-1 6-5 0,-6-9 9 16,7 18-15 0,1-12-11-16,-2-6-10 0,-2 0 6 0,-4 0 30 0,5-4-35 0,-5 4 35 0</inkml:trace>
  <inkml:trace contextRef="#ctx0" brushRef="#br0" timeOffset="292461.0513">5681 14541 10 0,'0'0'0'0,"0"-3"2"16,0-1 1-16,0-4-1 0,0 7 2 0,0 1-4 0,0-3 5 16,0 2 1-16,0-3 1 0,3 1 1 0,-3 3-8 0,0 0 7 15,4 0 0-15,-2 0-1 16,-2 0 0-16,0 0-6 0,5 0 7 16,-2 0-1-16,-3 0 0 0,4 8 0 0,-4-8-6 0,0 7 4 0,0 0 0 15,0 12 0-15,3 1-1 0,-3-20-3 0,0 22 2 16,3 11 0-16,0 4-1 0,5 9 0 0,-8-46-1 0,6 55 1 15,2 6 0-15,1 8-1 0,8 0 0 0,-17-69 0 0,7 71 1 16,-1 8-1-16,2-1 0 0,1-4 1 0,-9-74-1 0,5 75 0 16,0-11 0-16,3-2 0 0,-3 1 0 0,-5-63 0 0,8 54 1 15,-4-4-2-15,-2-8 1 0,5-12 0 0,-7-30 0 0,4 27 0 16,0-22 0-16,2 17 0 0,-3-22 0 0,-3 0 0 0,5 0 0 16,-5 0 0-16,2-5 0 0,-2-19 0 0,0 24 0 0,0-25-1 15,0-4 1-15,0-1 0 0,3-6-1 0,-3 36 1 0,0-38 1 16,3 2-1-16,-3 1 1 0,0 0-1 0,0 35 0 0,0-35 0 15,0 0-1-15,0-3 1 0,0-1 0 0,0 39 0 0,-3-40 0 16,0-6 0-16,-4-4 1 0,1-5-1 16,6 55 0-16,-7-55 0 0,-13 0 0 0,15-2 0 0,-13-3 0 15,18 60 0-15,-5-62 0 0,-15-1 0 16,14 0 1-16,-15 5-1 0,21 58 0 0,-7-50 1 0,5 8 0 0,-6 9 0 0,4 8 1 16,4 25-2-16,-2-8 0 15,-6 1 1-15,5 1-1 0,-3 4 0 0,6 2 0 0,-7 0 0 16,0 0 1-16,0 18 0 0,3 0 0 0,4-18-1 0,-5 21 0 15,0 11 1-15,2 3-1 0,-1 3 0 0,4-38 0 0,-7 43 0 16,1-4 1-16,0-1-1 0,-1 2 0 0,7-40 0 0,-7 38 1 16,0-1-2-16,1-4 2 0,-2-2-1 0,8-31 0 0,-7 32 1 15,5-3-1-15,-6-3 0 0,3-1 0 0,5-25 0 0,-8 21 1 16,0-15-2-16,2 12 1 0,3-18 0 0,3 0 0 0,-4 0-1 16,4 0 2-16,-5-9-1 0,5 9 0 0,0-16 1 15,-5-4-2-15,5-6 2 0,0-3-1 0,0 29 0 0,0-36-1 16,0 1 1-16,0 0 0 0,0-8-1 0,0 43 1 0,0-38 1 15,0 3-1-15,5-1 0 0,-2 9 0 0,-3 27 0 0,2-20 0 16,5-3 0-16,-7 3 1 0,4 1-1 0,-4 19 0 0,2-17 0 16,-2 11 0-16,0-15 0 0,0 17 0 0,0 4 0 0,0-7 0 15,-6 0 0-15,3 0 0 0,-3 1 0 0,6 6 0 0,-8-7 1 32,1 1-2-32,0 0 1 0,1 4 0 0,6 2 0 0,-6 0 0 0,-1 0 1 15,0 6-1-15,0 0 0 0,7-6 0 0,-17 24-1 0,17-24 1 0,-4 6 1 16,-3 25-1-16,-12-8 0 0,19-23 0 0,-5 22 1 15,-1 2-2-15,-14-6 1 0,16-10 0 0,4-8 0 0,-2 21 0 0,2-21 0 0,-8 6 0 16,5-1 0-16,3 0-1 0,0-5 1 0,0 0 1 16,0 0-1-16,0 0 0 0,3-2 0 0,-3 2 0 0,8-8-1 0,-8 8 1 0,6-19 0 15,14 13 1-15,-16-17-1 0,6 4 0 0,-10 19 0 0,21-24 0 16,-19 2 0-16,19 3-1 0,-14 2 1 0,-7 17 0 0,20-7 1 16,-14-11-1-16,16 13 0 0,-16-1 1 0,-6 6-1 0,21-8-1 15,-15 3 1-15,11 1 1 0,-9-4-2 0,-8 8 1 0,16-5-1 16,-9-4 2-16,12 1-2 0,-19 8 1 0,11-7 1 0,-11 7-1 0,20-7 0 15,-14 2 1-15,15 0-1 0,-11 0-1 0,-10 5 1 0,21-2 0 16,-14 2 0-16,0 0 0 0,3 0 1 0,-10 0-1 0,9 0 0 16,-2 0 0-1,5 7 0-15,-7-1 0 0,-5-6 0 0,8 18 0 0,-3-13 1 0,3 0-1 16,-4 15 0-16,-4-20 0 0,2 7 2 16,5 9-1-16,-7-8 0 0,8 14 0 0,-8-22-1 0,0 4 0 0,3 14 1 0,0-11 0 15,0 10-1-15,-3-17 0 0,5 8 1 16,-3 13 0-16,-2-16-1 0,3 14 1 0,-3-19-1 0,3 5 1 15,-3 3 0-15,5-3 0 0,-2 0-1 0,-3-5 0 0,0 4 1 16,0-4-2-16,0 0 1 0,0 0 0 0,0 0 0 0,0 0 0 16,0 0 0-16,0 0 1 0,0 0-2 0,0 0 1 0,0 0 1 15,0-2-1-15,-3-5-1 0,-2 2 2 0,5 5-1 0,0-8 0 16,-6 3 0-16,4 3 1 0,-6-2-1 0,8 4 0 0,-6-4 0 16,2 4 1-16,-3 0-1 0,1 0 0 0,6 0 0 0,-22 0 0 15,19 0-1-15,-14 7 2 0,10-4-1 0,7-3 0 0,-19 5 1 16,12-5-1-16,-17 0 1 0,7 5-1 0,17-5 0 0,-6 0 0 15,-21 0-1-15,10-5 1 16,9 2 0-16,8 3 0 0,-23-5 0 0,16-3 0 0,-14 0 1 0,19-11 0 0,2 19-1 16,-8-3 0-16,3-1-1 0,-3 0 1 0,0 3 1 0,8 1-1 0,-2-3-1 15,-2 3 2-15,-3 0-2 0,5 0 1 16,2 0 0-16,0 4 0 0,0 2 0 0,-3-1-1 0,3 3 1 16,0-8 0-16,0 3-1 0,0 2 2 15,0 0-1-15,0-1 1 0,0-4-1 0,0 3 0 16,5 4 0-16,-1-7 1 0,-1 3-2 0,-3-3 1 0,6 0 0 15,2 5 0-15,0-5 0 0,0 0 0 0,-8 0 0 0,7 0 0 16,14 0 0-16,-14 0 0 0,0 0 0 0,-7 0 0 0,19 0 0 16,-12 0 0-16,10-3 0 0,-10-2 0 0,-7 5 0 0,21-8 1 15,-18 0-1-15,3-16 0 0,1 14 0 0,-7 10 0 0,7-29 0 16,-2 5 0-16,-3 5 0 0,-2-4-1 0,0 23 1 0,3-26 0 16,1 4 2-16,-4 1-2 0,0-2 1 0,0 23-1 0,-7-7 0 15,5-18 0-15,-3 18 0 0,-2 1 0 0,7 6 0 0,-2-5 1 16,-6 5-1-16,2 0 0 0,3 0 0 0,3 0 0 0,-4 7 1 15,-4-2-1-15,6 3 0 0,2 10-1 0,0-18 1 0,0 8-1 16,0 16 0-16,0-7 1 0,0 0 1 0,0-17-1 0,0 17-1 16,0 4 2-16,0 2-1 15,2-4 0-15,-2-19 0 0,0 21 0 0,5-4 0 0,-2-12 0 0,-3 17-1 16,0-22 1-16,4 3 0 0,-1 3-1 0,-3-2 1 16,0 0 1-16,0-4-1 0,3 0-1 0,0 0 1 15,-3-3 1-15,8-13-2 0,-8 16 1 0,0-10 0 16,2-19 0-16,-2 7 0 0,4-3 1 0,-4 25-1 0,0-28 1 15,0-1 0-15,0-2-1 0,0 4 0 0,0 27 0 0,0-22 1 16,0 5-1-16,0 10 0 0,0 0 0 0,0 7 0 0,0-7 0 16,0 4-1-16,0 3 2 0,0 0-1 0,0 0 0 0,0 9 0 15,0 11 0-15,3-1 0 0,4 0-1 0,-7-19 1 0,7 27 0 16,-3 4 0-16,1 6-1 0,0-3 2 0,-5-34-1 0,3 43 0 16,1-3 0-16,-4 1 0 0,0-8-1 0,0-33 1 0,0 36 0 15,0-2 0-15,-4-3 1 0,-4-6-1 0,8-25 0 0,-5 21-1 16,-3-2 1-16,-9-13-1 0,15 18 2 0,2-24-1 0,-21 5 0 15,13 3 0-15,-15-2 1 0,16 0-2 0,7-6 1 0,-23 0 1 16,15-2-1-16,-15-5 0 0,16 1 0 0,7 6 0 0,-23-20 0 16,15 15 0-16,-7-4 0 0,12-11 0 0,3 20 0 0,-8-9 0 15,2-14 0-15,1 15 0 0,-1-13-1 0,6 21 1 16,0-11 0-16,0-6 0 0,0 11 0 0,0-15 0 16,0 21 0-16,3-3 0 15,0-8 0-15,4 3 1 0,-3-1-1 0,-4 9 0 0,8-9 0 16,-3-8-1-16,2 10 1 0,-1-1 0 0,-6 8 0 0,8-20 0 15,2 15 0-15,1-18 0 0,-9 16 1 0,-2 7-1 0,12-25-1 16,-3 16 2-16,-2-16-2 0,0 8 0 0,-7 17 1 0,7-10 1 16,-1-11-1-16,0 12 0 0,-6-12 1 0,0 21-1 0,5-7 0 15,-3-11 0-15,-2 10 0 0,0-9 0 0,0 17 0 0,0-10 1 16,0 0-1-16,0-6 0 0,0 10 1 0,0 6-1 0,0-5 0 16,0-1 0-16,-7-2 0 0,7 6-1 0,0 2 1 0,0-5 1 15,0-4-2-15,0 6 2 0,0 1-1 0,0 2 0 0,0-4-1 16,0 2 1-16,0 2 0 0,5 0 0 0,-5 0 0 0,2 0 0 15,-2 0 0-15,7 0 0 0,1 0 0 0,-8 0 0 0,6 0 1 16,11 0-1-16,-10 6 0 16,2-2-1-16,-9-4 1 0,19 6 0 0,-14 1 0 0,16-3 0 15,-11 1 1-15,-10-5-1 0,20 5-1 0,-13-5 1 0,14 5 0 0,-14 3 0 16,-7-8 0-16,23 17 0 0,-15-11 0 0,8 12 0 16,-9-13 0-16,-7-5 0 0,20 23 0 15,-13-7-1-15,-1-8 1 0,1 19 1 0,-7-27-1 0,11 17 0 16,-6-9 0-16,3 14-1 0,-4-14 1 0,-4-8 0 0,2 25 0 15,-2-20 0-15,7 19 0 0,-7-19 1 0,0-5-1 0,4 21 0 16,-4-17 1-16,0 12-1 0,3-8 0 0,-3-8 0 0,0 16 0 16,0-12 1-16,0 3-1 0,0 11 0 0,0-18 0 0,0 5 0 15,-7 0 1-15,4 0-1 0,3-5 0 0,-4 6 1 16,-2-6-1-16,-2 0-1 0,-10 0 1 0,18 0 0 0,-5 0 1 16,-15-3 0-16,14-5-1 0,-16-10 0 0,22 18 0 0,-6-8 0 15,-18-16-1-15,17 16 2 0,-20-15-1 0,27 23 0 0,-5-17-1 16,-14-2 1-16,13 11 0 0,-12-12 0 0,18 20 0 0,0-7 1 15,-5-2-1-15,1-9 1 0,-3 18-1 0,7 0 0 0,-2-5-1 16,2 3 1-16,0 1 0 0,0-1 0 0,0 2 0 0,0 0 0 16,0 0 1-16,0 0-2 0,0 0 1 0,0 5 0 31,0 0 0-31,0 2 0 0,2 13 1 0,-2-20-1 0,3 5 0 0,5 11 0 0,-3-9-1 16,7 17 1-16,-12-24 0 0,17 19 0 15,-11-1 0-15,15 0 0 0,-16 3 1 0,-5-21-1 0,21 19 0 16,-13 0-1-16,11-11 1 0,-11 16 0 0,-8-24 0 0,5 7 0 15,13 11-1-15,-15-11 2 0,1-2-1 0,-4-5 0 0,7 6 0 16,-7-6 1-16,0 0-1 0,0 0 1 0,0 0-1 0,0-8-1 16,0 2 2-16,0-16-1 0,-3 15 0 0,3 7 0 0,-8-24 0 15,1 2 0-15,-12-2-1 0,11-2 1 0,8 26 0 0,-16-28 1 16,9-3-2-16,-13 2 1 0,15 0 0 0,5 29 0 0,-18-26 0 16,13 6 0-16,-2 4 0 0,0 8 0 0,7 8 0 0,-3-8 1 15,0 0-2-15,-3 4 1 0,6 2 0 0,0 2 0 0,0 0-1 16,0 5 1-16,0 12 0 0,3 2 0 0,-3-19 0 0,6 19 0 15,2 8 1-15,-2 0 0 0,2 1-2 0,-8-28 1 0,5 30 1 16,3-1-2-16,-3 1 1 0,3-2 0 0,-8-28 0 0,6 26 1 16,1-4-2-16,-7-1 1 0,8-5 0 0,-8-16 0 0,0 7 0 15,3 17 1-15,0-24-2 16,-3 0 1-16,0 0 0 0,0 0 0 0,0 0 0 0,0 0 0 0,0-5 0 16,0 5 0-16,0-6 0 0,0-10 0 0,-6-3 0 15,2 2 0-15,4 17 0 0,-4-24 0 16,-3 6 0-16,7-3 0 0,-2-1 0 0,2 22 0 0,0-21 0 15,-4 3 0-15,4-1 1 0,-8 13-2 0,8 6 1 0,0-17 0 16,0 12 0-16,0-1 0 0,0 4 1 0,0 2-1 0,0-5 0 16,-2 5 0-16,2 0 0 0,-3 6 0 0,3-6 0 0,-8 7 0 15,5 15 0-15,1-18 0 0,-6 18 0 0,8-22 0 0,-6 7-1 16,-11 15 2-16,10-5-1 0,-11-10 0 0,18-7 0 0,-3 29 0 16,-4-12 0-16,-10 2-1 0,11-1 1 0,6-18 0 0,-7 5 0 15,-1 18 0-15,2-16 0 0,-1 0 0 0,7-7 0 0,-2 8 0 16,-1-3 0-16,3-1 1 0,0-4-2 0,0 0 1 0,0 0-1 15,0 0 1-15,0-4-1 0,0-1 2 0,0 5-1 0,0-8-1 16,0-11 2-16,0 0-1 0,0 2 0 0,0 17 0 0,0-24 0 16,0 6 0-16,0 7-1 0,3-13 1 0,-3 24 0 0,2-8 0 15,-2-1 1-15,0 0 0 0,4 4-2 16,-4 5 1-16,0-8 1 0,3 8-1 16,-3 0 0-16,0 5 0 0,0-5 0 0,0 4 0 15,0 0-1-15,-3 1 1 0,3 1 0 0,0-6 0 0,-4 7 1 16,-1-1-1-16,0 12 1 0,2-18-1 0,3 0 0 0,-6 5 0 15,-2 1-1-15,2 2 1 0,-11 9-1 0,17-17 1 0,-7 0 0 16,1 4 0-16,-11 3 0 0,12-3 0 0,5-4 0 0,-3 5 1 16,-18 0-2-16,21-5 2 0,-6 2-2 0,6-2 1 0,-7 0 1 15,2 7-1-15,-3 0 0 0,4-1 1 0,4-6-1 0,-7 4 0 16,1 0 0-16,4-4-1 0,-2 0 0 0,4 0 1 0,0 6 1 16,0-6-2-16,0 0 2 0,-7 0-1 0,7 0 0 0,0-6-1 15,0 1 3-15,-5-3-3 0,5 0 1 0,0 8 0 0,0-8 0 16,0 2 0-16,0 1 0 0,0 1 0 0,0 4 0 0,5-4 0 15,-2-3 0-15,5-3 0 0,-3 3 0 16,-5 7 0-16,8-19 0 0,-2 14 0 0,5 0 0 0,-2-5-1 0,-9 10 1 0,18-7 0 16,-14 1 0-16,1 2 0 0,-5 4 0 0,8-8 0 15,1 7 0-15,-1 0 0 16,-2-2-1-16,1-2 2 0,-7 5-1 0,0 0 1 0,0 0-1 0,2 0-1 16,3 0 2-16,-5 0-1 0,0 0 0 0,3-3 0 0,-3 3 0 0,4-2 0 15,-4 0 0-15,0-6-1 0,0 8 1 0,0-5 0 0,0 5 0 0,0-7 0 16,0 2 1-16,0 4-1 0,0 1 0 0,0 0 0 0,0 0 0 0,0 0 1 15,0 0-2-15,0 0 2 0,0 0-2 0,0 4 2 16,-7 3 0-16,7 10-2 0,0-17 1 0,-5 5 0 0,5-5 0 0,-2 18 0 16,-5-14 0-16,7 13 1 0,-4-11-1 0,4-6 0 0,-2 5 0 15,2 3-1-15,0 9 1 0,0-17 0 0,0 0 0 0,0 0 0 0,0 4 0 16,0 2-1-16,0-2-1 0,0-4-2 0,0 0 4 0,6 3-6 16,-3 3-4-16,3-2-2 0,-6-4 12 0,12 4-15 0,-12-4 15 0,17 5-22 15,-11 0-7-15,2-5-1 0,8 0-6 0,-16 0 36 0,0 0 0 0</inkml:trace>
  <inkml:trace contextRef="#ctx0" brushRef="#br0" timeOffset="294622.6321">10916 13903 4 0,'0'0'0'0,"-7"-2"3"0,7 2-3 0,-20-7 3 16,12-1-1-16,-10 2 2 0,13-15 0 0,5 21-4 0,-7-8 5 16,-10-9 1-16,15 10 0 0,-5-9 1 0,7 16-7 0,-7-6 8 15,-1-3 0-15,2 1-1 0,4-12 0 0,2 20-7 0,-5-7 5 16,2-11 1-16,3 10 0 0,0-12 0 0,0 20-6 0,0-8 6 16,0-9-1-16,0 11 0 0,0-1 0 0,0 7-5 0,0-10 4 15,3 4 1-15,-3-1 0 0,0 1-1 0,0 6-4 0,5 0 5 16,-3 0-2-16,-2 0 1 0,0 4-1 0,0-4-3 0,0 6 2 15,0-1 0-15,0 19 0 0,0-7 0 0,0-17-2 0,0 22 2 16,3 2-1-16,0 5 0 0,-3 3-1 0,0-32 0 16,4 29 1-16,0 6 0 15,-2-1-1-15,3 4 1 0,-5-38-1 0,3 37 1 16,1 0-1-16,2 4-1 0,-3 1 1 0,-3-42 0 0,3 42 1 16,1-1 1-16,-1-3-1 0,1 0-1 0,-4-38 0 0,3 33 1 15,2-1-1-15,0-5-1 0,2 0 2 0,-7-27-1 0,4 21 0 16,-2-4 0-16,6-10 1 0,-2 15-1 0,-6-22 0 0,4 0 0 15,-1 8 0-15,-3-6 0 0,7-2 0 0,-7 0 0 0,0 0 0 16,7 0-1-16,-7-2 1 0,3-6 1 0,-3 8-1 0,5-8 0 16,-5-2 1-16,2 1-1 0,-2 1 1 0,0 8-1 0,0-7 0 15,0-2 0-15,0 0 0 0,0 2 0 0,0 7 0 0,0-8 0 16,0-2 0-16,0-7 1 0,-2 10-2 0,2 7 1 16,-8-25 1-16,4 4-2 0,-3-1 1 0,1-4-1 0,6 26 1 0,-6-27 0 15,-12-3 0-15,11-3 1 0,-10-4 0 0,17 37-1 0,-3-40 0 16,-17 1 0-16,17 0-1 0,-4 2 1 0,7 37 0 0,-8-32 0 15,2 5 0-15,-1 8 0 16,4 10 1-16,3 9-1 0,-4-21 0 0,2 16 0 0,2-6 0 0,-8 5 0 0,8 6 0 0,0-5 0 16,-3 3 0-16,-1 0 0 0,-2 2 0 15,6 0 0-15,-3-3-1 16,-2 3 1-16,-1 0 1 0,2 0-1 0,4 0 0 0,-3 5 0 0,-2 16 1 16,-3-18-1-16,4 21 0 0,4-24 0 0,-7 5-1 15,1 22 1-15,-14-5 1 0,16-2-1 0,4-20 0 0,-7 26 0 16,1-2 0-16,-12 2 1 0,15 1-2 0,3-27 1 0,-6 24 0 15,-1-2 1-15,-1 0-1 0,2-15 0 0,6-7 0 0,-7 27 0 16,1-20-1-16,6 15 1 0,0-16 0 0,0-6 0 0,0 8 0 16,0-3 0-16,0-1 0 0,0-4 0 0,0 0 0 0,0 0 0 15,0 0 0-15,0-2 1 0,0-4-1 0,0 6 0 0,0-18 0 16,0 10 0-16,0-15-1 0,0 6 1 0,0 17 0 0,0-21 0 16,0 1 0-16,0-6 0 0,0-1 0 0,0 27 0 0,0-24 0 15,3-6 0-15,0 3 1 0,-3-5-1 0,0 32 0 0,4-31 0 16,-4 3 0-16,3 1 0 0,-3-4-1 0,0 31 1 0,0-29 0 15,0 3-1-15,0 1 1 0,0 1 0 0,0 24 0 0,0-10 1 16,0-12-1-16,4 17 0 0,-4-3 0 0,0 8 0 16,0-7 0-16,0 1 0 0,0 1 0 0,2 3 0 0,-2 2 0 0,0-2 0 15,0-1 0-15,0 2 0 16,0 0 0-16,0 1 0 0,0 0 1 16,0 0-2-16,0 0 1 0,0 2 0 0,0-2 0 0,0 5 0 15,-2 2 0-15,-2 8 0 0,-3-15-1 0,7 0 1 0,-3 6 1 16,0 14-1-16,-4-15 0 0,7 16 1 0,0-21-1 0,-4 5-1 15,2 23 2-15,2-12-1 0,-5-8 0 0,5-8 0 0,0 23 1 16,0-23-2-16,0 5 1 0,0 0 0 0,0-5 0 0,5 5 0 16,-3-1 0-16,2-4 0 0,3 0 0 0,-7 0 0 0,6-1 0 15,1-7 0-15,-1 1 0 0,15 2-1 0,-21 5 1 0,8-8 0 16,-2 1 0-16,10 1 0 0,-8-11 0 0,-8 17 0 0,10-7 0 16,6-4 0-16,-9 6 1 0,5-3-1 0,-12 8 0 0,16-1 0 15,-9-2-1-15,2 3 1 0,-2 0 0 0,-7 0 0 0,8 0 1 16,1 0-1-16,-2 0-1 0,-1 4 1 0,-6-4 0 0,8 6 1 15,-1-1-1-15,-4-3 0 0,1 5 1 0,-4-7-1 0,6 0-1 16,0 4 1-16,1 3 0 0,-3 10 0 0,-4-17 0 16,3 4 0-16,-3 1 0 0,5 1 0 0,-5 14 1 0,0-20-1 0,2 6-1 15,-2-1 2-15,0 13-1 16,0-13-1-16,0-5 1 0,0 7 1 0,0 13-1 16,-7-17 0-16,0 5 0 0,7-8 0 0,-7 19 0 15,1-14 0-15,-14 13 0 0,16-18 0 0,4 0 0 0,-20 17 0 16,14-17 0-16,-18 0 0 0,17 5 1 0,7-5-1 0,-24 0 0 15,20 0 0-15,-13 0 1 0,14-3 0 0,3 3-1 0,-6-3 0 16,-15-3 1-16,21-1-1 0,-7 4 0 0,7 3 0 0,-3-5 1 16,3 3-1-16,-4-1 0 0,4 3 0 0,0 0 0 0,0-2 0 15,0 0 1-15,0 2 0 0,4 0-1 0,-4 0 0 0,3-2 0 16,-3 0-1-16,7-3 1 0,-4 1 0 0,-3 4 0 16,3-4-1-16,1 2 1 0,0-1 0 0,3-3 0 0,-7 6 0 0,0-4 0 15,6-5 1-15,-3 1 0 0,1 3-1 0,-4 5 0 0,3-9 0 16,0 6 0-16,2-3 0 0,-3 0-1 0,-2 6 1 15,4-2 0-15,4 2 1 0,-3 0 0 0,2 0-1 16,-7 0 0-16,11 0 0 0,5 4-1 0,-8 1 1 0,-2 0 0 0,-6-5 0 16,8 3 0-16,0 3 1 0,0-3-2 0,-1-3 2 0,-7 0-1 0,7 5 0 15,-1-5 0-15,0 0 0 16,1 0 0-16,-7 0 0 0,7-2 0 16,0-1 0-16,-4 3-1 0,0-3 0 0,-3 3 1 0,4-2 0 15,-4 2 1-15,4-4 0 0,-2 1-1 0,-2 3 0 0,0-2 0 16,0-1-1-16,0 2 0 0,0 1-2 0,0 0 3 0,0 0-4 15,0 0-4-15,-6 0-4 0,6 0-11 0,0 0 23 0,-4 4-44 0,4 18-19 0,0-22 63 16</inkml:trace>
  <inkml:trace contextRef="#ctx0" brushRef="#br0" timeOffset="340673.1282">9124 11306 18 0,'0'0'0'0,"-24"0"7"0,24 0-7 0,-24-2 6 16,-3-4-1-16,4 6 1 0,2-2 1 0,21 2-7 0,-17 0 8 15,11 0 1-15,-16 0-1 0,22 2 0 0,0-2-8 0,-6 8 7 16,4-2-2-16,-3 12 0 0,-1-15-1 0,6-3-4 0,-5 7 4 16,3 0 1-16,2 0-1 0,-7-2 2 0,7-5-6 0,0 2 5 15,-4-2 0-15,4 0 0 0,-2 0 0 0,2 0-5 0,-8 6 4 16,5-6 0-16,3 0-1 0,-4 0 0 0,4 0-3 0,0 0 3 16,0 0 0-16,0 0 0 0,0 0-1 0,0 0-13 15,0 0 23-15,0 0-11 0,4 0 1 0,3 0-1 0,-7 0-1 16,17 0 1-16,-10 0 0 0,12 0 0 0,-1 0-1 15,-18 0 0-15,19 0 1 0,2 0 0 0,4-3-1 16,-5-2 0-16,-20 5 0 0,24-8 0 16,-1 4 1-16,1-8-1 0,4-4 0 0,-28 16 0 0,29-10 1 15,3-10-1-15,-3 0 0 0,5 2 0 0,-34 18 0 0,34-8 0 16,-1-13 1-16,6 10-1 0,-7-11 0 0,-32 22 0 0,38-7 0 16,-3-11 0-16,-2 15 0 0,1-2 0 0,-34 5 0 0,33-2 0 15,-2 2 0-15,-4 0 0 0,-6 0 0 0,-21 0 0 0,19 0 0 16,-8 4 0-16,9 0 0 0,-13-4 1 0,-7 0-1 0,17 7 0 15,-11-1 0-15,-1-3 0 0,-2-3 0 0,-3 0 0 0,0 0 0 16,3 4 0-16,-3-4 1 0,0 0-1 0,0 0 0 0,0 0 0 16,-3 0 0-16,-5 6 1 0,2 2-1 0,6-8 0 0,-20 4 0 15,14 13 1-15,-18-17-1 0,17 8 0 0,7-8 0 0,-28 18 1 16,13-18-1-16,-14 8 0 0,-1-2 0 0,30-6 0 0,-33 7 0 16,-2-4 0-16,-3-3 1 0,1 4-1 0,37-4 0 15,-34 0 0-15,1 0 0 0,-3 0 0 0,5 0 0 16,31 0 0-16,-38 0 1 0,8-2-1 0,-1 2 1 0,1 0-2 15,30 0 1-15,-28 6 0 0,5-1 1 16,-5 19-2-16,4-19 2 0,24-5-1 0,-26 23-1 16,5-7 0-16,-1-7 1 0,0 10-1 0,22-19 1 0,-17 4 1 15,0 4 0-15,12-3-1 0,-13 3 0 0,18-8 0 0,-7 3 0 16,1-3 0-16,-2 0 0 0,1 0 0 0,7 0 0 0,-7 0 0 16,1 6 1-16,4-6-1 0,2 4 0 0,0-4 0 0,0 0 0 15,0 0 0-15,0 3 0 0,0 2 0 0,0-5 0 0,0 0 0 16,2 0 0-16,4 5 0 0,1-5 0 0,-7 0 0 0,7 0 0 15,14-2 0-15,-14-1 0 0,-1-4-1 0,-6 7 1 0,20-10 0 16,-13-7-2-16,14 7 1 0,-14-11 1 0,-7 21 0 0,19-20 1 16,-8 15 0-16,13-15 0 0,-17 14 0 0,-7 6-1 0,24-8 0 15,-18 2 0-15,18-4 0 0,-7 5 0 0,-17 5 0 0,9-8 0 16,13 4 0-16,-16 3 0 0,14-2 0 0,-20 3 0 0,7 0 0 16,-1-4-1-16,5 4 0 0,-3 0 0 0,-8 0 1 0,0 0-1 15,2 0 0-15,1 0 0 0,-3 7 1 0,0-7 0 16,0 3-1-16,-5 5-1 0,-3 10 1 0,4-13-2 15,4-5 3-15,-23 21-3 0,15-18-1 16,-15 5 1-16,16-3 1 0,7-5 2 0,-26 8-3 0,6-4 2 16,12-4 0-16,-19 0-1 0,27 0 2 0,-20 0-1 15,3 0 0-15,0 0 1 0,10 0 0 0,7 0 0 0,-24 0-1 16,18 4 1-16,-18 2 0 0,22-3 0 0,2-3 0 0,-22 0 0 16,15 4 0-16,-10-4 0 0,10 0 0 0,7 0 0 0,-6 0 0 15,-11 0 0-15,10 0 1 0,0 0-1 0,7 0 0 0,-6 0 0 16,-2 0 0-16,3-3 0 0,-3 1 1 0,8 2-1 0,-3-8 0 15,-4 4 2-15,7-6-1 0,0 5 0 0,0 5-1 0,0-8 1 16,0 3-1-16,0-2 1 0,0 1 0 0,0 6-1 0,5-10 1 16,-3-8 0-16,1 11 0 0,5 0 0 0,-8 7-1 0,5-21 1 15,3 14 0-15,-2-12 0 0,4 11 0 0,-10 8-1 0,11-27 1 16,5 9-1-16,-9 1 1 0,10-3-1 0,-17 20 0 0,7-20 1 16,4 1-1-16,5-2 1 0,-8 1-1 0,-8 20 0 0,6-20 0 15,14 3 0-15,-20 0 1 0,6 7-1 16,-6 10 0-16,8-21 1 0,-8 14-1 0,8 0-1 15,-8 2 1-15,0 5 0 0,0-3 0 0,0 3 1 0,0 0-1 16,-5 8 0-16,5-8 0 0,-6 21 1 16,-14-15-1-16,12 22 1 0,-12-8-1 0,20-20 0 0,-18 23 0 15,3 3 0-15,-7 3-1 0,6 0 2 0,16-29-1 0,-17 28 0 16,-1 2 0-16,2-4 0 0,9 3 0 0,7-29 0 0,-26 24 0 16,19 2 0-16,-16 2 0 0,15-9 0 0,8-19 0 0,-7 21 0 15,-9 1 0-15,12-3 0 0,-4 1 1 0,8-20-1 0,-6 8 0 16,2 16 0-16,1-19 0 0,3 16 0 0,0-21 0 0,0 5 0 15,0 2 0-15,0-1 0 0,3 1 0 0,-3-7 0 0,4 6 0 16,2 2 0-16,2-5 0 0,-4 1 0 0,-4-4 0 0,6 0-1 16,0 0 1-16,5 7 0 0,-3-7 0 0,-8 0 0 0,8 0 0 15,10 0 0-15,-12 0 0 0,12 0 0 0,-18 0 0 0,6 0 0 16,17 0 0-16,-15 3 0 0,12-3 0 0,-20 0 0 0,7 0 0 16,16 0 0-16,-6 3 0 0,4-3 0 0,-21 0 0 0,10 7 0 15,14-5 0-15,-18-2 0 0,23 6 0 0,-29-6 0 16,15 6 0-16,-8 1 0 0,14-1 0 0,-14-2 0 15,-7-4 0-15,19 4 0 0,-14 4 0 16,4-4 0-16,-1 15 0 0,-8-19 0 0,9 0 0 16,-3 6 0-16,2 1 0 0,-8-2 0 0,0-5 0 0,7 5 1 15,-7 0-1-15,3-5 0 0,0 0 0 0,-3 0 0 0,0 0 0 16,0 0 0-16,0-2 0 0,0-6 0 0,0 8 0 0,0-18 0 16,0 10 0-16,0-15 1 0,-6 4-1 0,6 19 0 0,-4-16 0 15,1-8 0-15,-5 0-1 0,-7 4 1 0,15 20 0 0,-4-32 0 16,-20 5 0-16,6 1 1 0,-1-6-1 0,19 32 0 0,-21-31 0 15,0-3-1-15,2-5 1 0,12 7 1 0,7 32-1 0,-24-29 0 16,21 2 0-16,-5 5 1 0,2 12-1 0,6 10 0 0,-3-20 0 16,-3 13 0-16,2 2-1 0,0-2 1 0,4 7 0 0,0-2 0 15,0 2 0-15,0 0 0 0,0 0 1 0,0 0-1 0,0 18 0 16,0-13-1-16,4 13 1 0,0-10 0 0,-4-8 0 0,6 24 0 16,1-4 0-16,0 1 0 0,9 4 0 0,-16-25 0 0,8 29 0 15,-2 3 0-15,1 4 0 0,-1 7 0 0,-6-43 0 16,7 37 0-16,-1-3 0 0,2 5 0 0,-5-10 0 15,-3-29 0-15,5 32 1 0,-3-10-2 16,1 2 1-16,-3-7 0 0,0-17 0 0,0 6-1 16,0 9 2-16,0-15-1 0,0 0 0 0,0 0 0 0,0-1 0 15,0-6 0-15,0-21 0 0,0 28 0 0,-5-21 0 16,-3-12 0-16,-9 2 1 0,13-7-1 0,4 38 0 0,-24-41 0 16,18-4-1-16,-14 3 2 0,13-3-1 0,7 45 0 0,-17-33 0 15,17 3 0-15,-6 6 0 0,1 17 0 0,5 7 0 0,-6-16 0 16,6 16 0-16,0 0 0 0,0 0 0 0,0 16 0 15,3-9 0-15,0 25 0 0,4 2 0 0,-7-34 0 0,7 35 0 16,1 4 0-16,-6 3 0 0,2 1 0 0,-4-43 0 0,0 42 0 16,0-6 0-16,0 1-1 0,3-7 1 0,-3-30 0 0,0 25 0 15,0-2 0-15,4-17 1 0,-4 16 0 0,0-22-1 0,0 3 1 16,0-3 1-16,0 0-2 0,0 0 0 0,0 0-1 16,0-9 0-16,0-13 0 0,-4-3 0 0,4 25 1 15,-3-29 0-15,-3-6 0 0,-16 0 0 0,19-5 0 16,3 40 0-16,-3-38 0 0,-4 1 0 0,1 6 1 0,2 2-1 15,4 29 0-15,0-26 0 0,-7 4 0 16,7 15 0-16,0-14-1 0,0 21 1 0,0-3 1 16,0 3-1-16,0 6 0 0,0-6 0 0,0 28 0 15,0-7 0-15,3 5 0 0,-3 3 0 0,0-29 0 0,0 35 0 16,0-1 0-16,0 0 0 0,0-6 0 0,0-28 0 0,0 28 0 16,-3-2 0-16,3-5 0 0,-7-15 0 0,7-6 0 0,-2 21 0 15,2-14 0-15,0-2 0 0,0 4 0 0,0-9 0 0,-4 4 0 16,4-4 0-16,0 0-1 0,-8-1 1 0,8 1 0 0,-3-9 0 15,3-11 0-15,-2-7 1 0,2 3-1 0,0 24 0 0,-8-33 0 16,8-1 0-16,0-1 0 0,-3 0 0 0,3 35 0 0,0-34 0 16,-2 4 0-16,2 6 0 0,0 7 0 0,0 17 0 15,0-4 0-15,0-6 0 0,-5 8 0 0,-1 2 0 0,6 0 0 0,-4 5 0 16,0 2 0-16,-2 14 0 0,0-15 0 0,6-6 0 0,-4 5 0 16,-4 19 0-16,3-15 0 0,-3 12 0 0,8-21 0 0,-5 7 0 15,-3 13 0-15,1-11 0 0,3 13 0 16,4-22 0-16,-3 4 0 0,-4 2 0 0,5 2 0 15,2-5 0-15,0-3 0 0,0 7 0 0,0-7 0 0,0 4 0 0,0-1 0 16,0-3 0-16,0 7 0 0,0-7 0 0,2 0 0 16,-2 2 0-16,4-2 0 0,-4 0 0 0,3 0 0 15,4 0 0-15,0 0 0 0,1-2 0 0,-8 2 0 0,5 0 1 0,-5 0-1 0,11 0 0 16,5-6 0-16,-9 5 1 0,-7 1-1 0,22-6 0 0,-22 6 0 0,5-8 1 16,22 5-1-16,-9-5 0 0,-18 8 0 0,16-6 0 0,-16 6 0 0,25-10 1 15,-5-6-1-15,6 7 1 0,4-8-1 0,-30 17 0 0,29-8 1 16,1-12-1-16,1 14 1 0,1-1-1 0,-32 7 0 0,29-23 0 15,1 20 1-15,3-6-1 0,-3 1 0 0,-30 8 0 0,35-19 0 16,-4 14 1-16,-5 0-1 0,4-3 0 0,-30 8 0 16,29-6 1-16,1-1-1 0,0 1 0 0,1-2 0 0,-31 8 0 0,30-10 0 15,3 5 0-15,2-3 0 0,-5 1 0 0,-30 7 0 0,31-8 0 16,-4 2 1-16,-1-2-1 0,3-2 0 0,-29 10 0 0,26-6 0 16,1-2 0-16,-6 2 0 0,-4-1 0 0,-17 7 0 0,20-6 0 15,-3 4 0-15,3-6 0 0,-14 7 0 0,-6 1 0 0,24-1 0 16,-17 1 0-16,10 0 1 15,-10 0 0-15,-7 0-1 0,17 0 0 0,-10 0 0 16,-1 0 0-16,1-3 0 0,-7 3 0 0,7-3 0 16,0-2 0-16,-1 2 1 0,2-6-1 0,-8 9 0 0,2-3 0 15,-2-3 0-15,5-2 0 0,-5 1 1 0,0 7-1 0,0-8 0 16,0 2 0-16,0 3 0 0,-5 1 0 0,5 2 0 0,-6-3 0 16,-1 0 1-16,-12 3-1 0,11 0 0 0,8 0 0 0,-23 3 0 15,2 5 0-15,4 13 0 0,-6-18 1 0,23-3-1 0,-24 21 0 16,-6-19 0-16,2 16 0 0,-5-12 0 0,33-6 0 0,-35 5 0 15,2 3 0-15,-5 11 1 0,-2-19-1 0,40 0 0 0,-41 7 0 16,-3-1 0-16,-1 2 0 0,2 7 0 0,43-15 0 0,-44 6 0 16,3 17-1-16,4-15 2 0,1 19-1 0,36-27 0 0,-35 5-1 15,4 21 1-15,4-20 0 0,1 14 0 0,26-20 0 0,-22 0 0 16,6 5-1-16,8 1 1 0,-11-6-1 0,19 0 1 0,-7 0 1 16,1 0-1-16,-2 0 0 0,3 0-1 0,5 0 1 0,-8 0 0 15,8 0 0-15,-3 0-1 0,3 0 2 0,0 0-1 16,0 0 0-16,0 0 0 0,3 0-1 15,-3 0 1-15,3 0 1 0,4 0-1 16,4 4 0-16,6 0 0 0,-17-4 0 0,9 6 0 16,12-6 0-16,-5 0 0 0,5 0 0 0,-21 0 0 0,20 0 0 15,4 0 0-15,0 0 0 0,-1-3 0 0,-23 3 0 0,24-3 0 16,4-1 0-16,-5-3 0 0,8 0 0 0,-31 7 0 0,30-9 0 16,1 2 0-16,-1-1 0 0,4-9 0 0,-34 17 0 0,37-7 0 15,-3-11 0-15,4 8 0 0,-6 4 0 0,-32 6 0 0,31-21 0 16,-3 14 0-16,-2-2 0 0,2-9 0 0,-28 18 0 0,25-8 0 15,-3 2 0-15,-1-1 0 0,-1 0 0 0,-20 7 0 0,17-10 0 16,3 3 0-16,-14 1 0 0,18 3 0 0,-24 3 0 0,7-5 0 16,10 2 0-16,-13 2 0 0,3-2 1 0,-7 3-1 0,7-3 0 15,-1 1 0-15,1-1 0 0,-7 0 0 0,0 3 0 0,3-2 0 16,0-1 0-16,-3-1 0 0,0 4 1 0,0 0-1 0,0 0 0 16,0 0 0-16,0-3 1 0,0 3-1 0,0 0 0 0,-3-2 0 15,0 2 0-15,-4 0 0 0,7 0 0 16,-6 0 0-16,-1 0 0 0,0 0 0 15,0 0 0-15,7 0 0 0,-7 0 0 16,4 0 1-16,-3 0-2 0,1 0 2 0,5 0-1 0,-3 0 0 16,-3 0-1-16,2 0 0 0,4 0 0 0,0 0 1 0,-3 0-3 15,-5 0-2-15,6 0-3 0,-2 5-4 0,4-5 12 0,-7 7-19 16,5 10-11-16,-6-17-18 0,-12 3-12 0,20-3 60 0,0 0 0 0</inkml:trace>
  <inkml:trace contextRef="#ctx0" brushRef="#br0" timeOffset="346277.0223">6566 11261 6 0,'0'0'0'15,"-32"19"2"-15,6 7-2 0,-9 3 0 0,35-29 0 0,-24 40-1 16,6-5 1-16,10 1 0 0,-15 3 0 15,23-39 0-15,-21 41 0 0,4 0 0 0,0 4 0 0,11 0 1 0,6-45-1 16,-25 44 0-16,23 2 0 0,-6 1 0 0,1 2 0 0,7-49 0 16,-15 51 0-16,15-4 0 0,-22 1-2 0,19 2-4 0,3-50 6 0,0 0 0 0</inkml:trace>
  <inkml:trace contextRef="#ctx0" brushRef="#br0" timeOffset="349810.0786">6370 13031 60 0,'0'0'0'0,"-31"17"19"16,4 7-13-16,-7 0-3 0,7-4-2 0,27-20-1 0,-25 8 1 15,4-2 1-15,-5 14 2 0,2-20 0 0,24 0-4 0,-24 5 5 16,5 1 0-16,-2-3 0 0,0 4-1 16,21-7-4-16,-19 5 4 0,1-2 0 0,-2 2 0 15,0 2 0-15,20-7-4 0,-21 17 5 16,-3-12-1-16,0 15-2 0,2-13 1 0,22-7-3 0,-24 21 2 15,-4-14-1-15,2-1 1 0,1 12 0 0,25-18-2 0,-30 0 1 16,7 5 0-16,-4 1 1 0,-4 0-1 0,31-6-1 0,-28 5 2 16,2 0 0-16,-2 0 0 0,2 0 0 0,26-5-2 0,-25 2 0 15,1 7 1-15,-2-3 0 0,2 1 0 0,24-7-1 0,-27 5 2 16,1 14-2-16,1-14 1 0,-2 2-1 0,27-7 0 0,-28 6 1 16,2 18 1-16,-4-18-2 0,2 19 2 0,28-25-2 0,-23 8 1 15,-5 13 0-15,4-12-1 0,5 11 1 0,19-20-1 0,-24 5 1 16,4 12-1-16,-2-13 1 0,2 16-1 0,20-20 0 0,-19 4 0 15,-2 4 2-15,-2-3-1 0,-1 4 0 0,24-9-1 0,-23 3 0 16,1 5 0-16,-4 10 1 0,1-15-1 0,25-3 0 0,-19 21 1 16,-8-17 0-16,5 5-1 0,3 8 1 0,19-17-1 0,-23 4 0 15,1 4 0-15,6 9 0 0,-4-13 0 0,20-4 0 16,-22 5 0-16,22-5 0 0,-6 6 1 0,-25 2-1 0,14-5 1 0,17-3-1 16,-15 0 0-16,-3 0 1 15,-2 0-1-15,2 0 0 0,18 0 0 0,-16 0 1 0,16 0-1 0,-18-2-1 0,-1-1 2 16,1-3 0-16,18 6-1 0,-20-6 0 0,20 6 0 0,-17-17-1 15,0 10 2-15,-7-11-1 0,3 13 0 0,21 5 0 0,-18-6 1 16,-7-3-1-16,5-8-1 0,-1 14 2 0,21 3-1 0,-17-2 0 16,-6-3 0-16,2 5 0 0,21 0 0 0,-20-3 0 0,20 3 0 0,-20 0 0 15,-1 0 0-15,1 0 0 0,20 0 0 0,-20 0 0 0,20 0 0 0,-16 3 0 16,-6-3 1-16,1 0-1 0,21 0 0 0,-15 0 0 0,15 0 0 0,-22 0 1 16,3 0-1-16,1 0 0 0,-1-6 0 0,19 6 0 0,-17-2 0 15,-4-4 0-15,0 5 0 0,-2-1 0 0,23 2 0 0,-21-2 0 16,-6 2 0-16,0 0 0 0,1 0 0 0,26 0 0 0,-27 0 0 15,-1 0 0-15,4 4 0 0,0-1 0 0,24-3 0 0,-24 0 1 16,2 6-1-16,-7 0 0 0,11-1 0 0,18-5 0 0,-22 7 0 16,1 10 1-16,-2-17-2 0,-3 5 1 0,26-5 0 15,-27 6 0-15,-1 1 0 0,8 13 0 0,-1-12 0 16,21-8 0-16,-22 18 1 0,4-10-1 0,2 12 0 0,-6 4 0 0,22-24 0 16,-21 22 0-16,3 4-1 0,-1 2 1 15,3-7 0-15,16-21 0 0,-7 26 0 0,-20-5 0 16,21 0 0-16,-15 3 1 0,21-24-1 0,-7 18 0 0,-9 2 0 15,9 0 1-15,-11-3-1 0,18-17 0 0,-5 17 0 16,-3 1-1-16,-13 1 0 0,19-1 2 0,2-18-1 0,-7 5 0 16,-14 19 0-16,15-7 1 0,-1 7-1 0,7-24 0 0,-18 22 0 15,16 2 0-15,-5 0-1 0,0 1 2 0,7-25-1 0,-8 25 0 16,2 1 0-16,-1 0 1 0,1 1-2 0,6-27 1 0,-7 26 0 16,3 0 1-16,-3 1-2 0,7-2 1 0,0-25 0 0,0 29-1 15,0-2 0-15,0 2 0 0,0-3 1 0,0-26 0 0,0 30 1 16,4 0-1-16,-1 0 0 0,5-1 1 0,-8-29-1 0,9 30 0 15,12 3 0-15,-14 1 0 0,0 2-1 0,-7-36 1 0,20 29 0 16,-13 0 0-16,-1-9 0 0,11 6 0 0,-17-26 0 0,8 34 1 16,11-8-2-16,-12 4 1 0,14-2 1 0,-21-28-1 0,6 29 0 15,5-2 1-15,5 0-2 0,-12 1 0 0,-4-28 1 0,11 33 0 16,-3 1 0-16,11 0 1 0,-14-1 0 0,-5-33-1 0,7 29 0 16,15-3 0-16,-20-1 0 0,15 1 0 0,-17-26 0 15,8 24 0-15,8 0 0 16,-9 1 0-16,17-4 1 0,-24-21-1 0,6 20 0 0,15-3 0 15,-11 1 0-15,14 5 0 0,-24-23 0 0,17 20-1 16,3 4 2-16,0-2-1 0,-2-6 0 0,-18-16 0 0,18 17 1 16,3-10-2-16,4 15 1 0,-2-1-1 0,-23-21 1 0,23 17-1 15,2 1 2-15,-5-1-1 0,3 1 1 0,-23-18-1 0,28 20 1 16,-1-13-1-16,-3 21-1 0,-1-20 2 0,-23-8-1 0,27 26-2 16,1-6 2-16,-1 1-1 0,0-2 0 0,-27-19 1 0,27 8 0 15,-8 18-1-15,9-21 1 0,-3 22 1 0,-25-27-1 0,27 21 0 16,-1 0 0-16,1-1 0 0,4-3-1 0,-31-17 1 0,26 17 0 15,4-12 0-15,-1 17 0 0,1-15 0 0,-30-7 0 0,33 24 0 16,-3-2 0-16,5-15 0 0,-9 14 0 0,-26-21 0 0,32 20 0 16,-5-15 0-16,4 20 1 0,-4-6-1 0,-27-19 0 0,26 19 0 15,-2-16 0-15,1 15 0 0,1-12 0 0,-26-6 0 0,24 3 0 16,-1 5 0-16,1 10 0 0,4-16 0 16,-28-2 0-16,31 8 0 0,-9 10 0 15,9-15-1-15,-1 5 1 0,-30-8 0 0,31 19 0 0,4-12 0 16,-1 0 0-16,-2 15 0 0,-32-22 0 0,37 4 0 15,-2 16 0-15,5-13 1 0,-2 1-1 0,-38-8 0 0,36 20 0 16,-1-12 0-16,1 10 0 0,-1 2 0 0,-35-20 0 0,34 4 0 16,3 13-1-16,-3-10 1 0,-1 9 0 0,-33-16 0 0,31 4 0 15,-1 4 0-15,1 8 0 0,-1-10 0 0,-30-6 0 0,28 6 1 16,5 11-1-16,-2-10 0 0,-4 0 0 0,-27-7 0 0,31 5 0 16,7-1-1-16,-6-4 1 0,6 4 0 0,-38-4 0 0,35 7 0 15,-2-1 0-15,4 2 0 0,1-3-1 0,-38-5 1 16,40 20 0-16,-3-20 1 0,8 4-1 0,-5 1 0 0,-40-5 0 0,41 6 0 15,-1-2 1-15,1-1-1 0,-4-3 0 0,-37 0 0 0,37 0 0 16,0 0-1-16,1-2 1 0,0-3 0 0,-38 5 0 0,37-10 0 16,-7-8 1-16,4 13-1 0,3 0 0 0,-37 5 0 0,38-18 0 15,-1 11-1-15,0-11 2 0,3 1-1 0,-40 17 0 0,45-7 0 16,-4 1 0-16,3-15 0 16,-4 20 0-16,-40 1 0 0,40-18 0 0,3 11 0 0,-4 1 0 0,1-13-1 15,-40 19 1-15,46-4 0 0,-2-5-1 16,3-9 1-16,-3 16 0 0,-44 2 0 0,45-19 0 15,2 14 1-15,-3-3-1 0,0-14 0 0,-44 22 0 0,43 0 0 16,-2-9 0-16,-3 4 0 0,2-5 0 0,-40 10 0 0,38-5-3 16,1-4 3-16,3 1-1 0,-4 1 0 0,-38 7 1 0,39-17 3 15,-1 12-3-15,2-3 1 0,1-13-1 0,-41 21 0 0,37-1 0 16,4-17-1-16,-1 12 1 0,1-1 1 0,-41 7-1 0,44-26-1 16,-3 17 1-16,2-17 0 0,5 6 0 0,-48 20 0 0,45-8 0 15,2-21 0-15,-7 8 0 0,6 1 0 0,-46 20 0 0,39-22 0 16,2 1 0-16,3-4 0 0,-3 1 0 0,-41 24 0 0,40-29-1 15,4 6 2-15,-4 4-1 0,3-2 0 0,-43 21 0 0,42-21 0 16,3-3 0-16,-2 0-1 0,5 2 2 0,-48 22-1 0,51-23-8 16,0 0 9-16,0-4-2 0,3-2 1 0,-54 29 0 0,50-27 8 15,2-3-9-15,2-3 2 0,-1 1 0 0,-53 32-1 0,55-30-1 16,-1 0 1-16,-3-2 0 0,3 5 0 0,-54 27 0 0,58-28 1 16,-7-1-1-16,4 2 0 0,-9 2 0 0,-46 25 0 15,48-26 0-15,-7 0 0 16,-1-4 1-16,1 4-1 0,-41 26 0 0,43-27 0 15,-1 1 0-15,1-3 0 0,2 0 1 0,-45 29-1 0,47-34 1 16,2 3-1-16,-7 3 0 0,7-3-1 0,-49 31 1 0,43-26 0 16,-2-3 0-16,3 0-3 0,-6 3 2 0,-38 26 1 0,40-25-2 15,-2 4-2-15,-5-4 6 0,4-2-2 0,-37 27 0 0,27-22 1 16,0-7 3-16,1 4-5 0,-5 2 2 0,-23 23-1 0,23-22 0 16,1-4-1-16,-3-2 2 0,0 2 0 0,-21 26-1 0,16-29 1 15,6 3-1-15,1-3 0 0,1 2 0 0,-24 27 0 0,19-27 1 16,6 1-2-16,-6 2 1 0,5-2 1 0,-24 26-1 0,24-24 0 15,1 3 1-15,-2-2-1 0,3 3-1 0,-26 20 1 0,24-22 0 16,0 5 0-16,1-7 1 0,-7 4-1 0,-18 20 0 0,24-19-1 16,-3 0 1-16,-4 0 0 0,3 2 0 0,-20 17 0 0,22-10 0 15,-3-15 0-15,-2 8 0 0,3 0 0 0,-20 17 0 16,18-9 0-16,1-11 0 0,2 14 0 0,-5-11 0 16,-16 17 0-16,21-1 0 0,0-10-1 0,-2 3 1 0,2 1 1 15,-21 7-1-15,21-9 0 16,3 4-1-16,-8 1 1 0,0 0 1 0,-16 4-1 0,18-2 0 15,-7 0 1-15,8-3-3 0,-8-14 2 0,-11 19 0 0,23-3-1 16,-13-12 0-16,10 6 2 0,-10 1-2 0,-10 8 1 0,24-18 0 16,-17 12 0-16,17-8-1 0,-13 4 1 0,-11 10 0 0,23-9-2 15,-13-10 1-15,10 12 0 0,-13-11 1 0,-7 18 0 0,20-10 0 16,-13-7 0-16,13 6-2 0,-10-7 2 0,-10 18 0 0,21-11-1 16,-15-4 0-16,12 6 1 0,-12-11 0 0,-6 20 0 0,22-5-1 15,-16-16 0-15,14 13 0 0,-13-14 0 0,-7 22 1 0,17-10 1 16,-10-11 1-16,12 4 0 0,-11 12-1 0,-8 5-1 0,16-26 0 15,-11 11 0-15,1-5 1 0,5-6 0 0,-11 26-1 0,6-17 3 16,1-2-1-16,0-3-2 0,-1 12 1 0,-6 10-1 0,7-29-2 16,-1 19 1-16,1-14 1 0,0 2 0 0,-7 22 0 0,4-14 0 15,2-11 0-15,-2 8 0 0,-1-2-1 0,-3 19 1 0,0-21 1 16,0-1-1-16,0 4 0 0,0-5 0 16,0 23 0-16,0-20 0 0,-7-6 0 0,4-3-1 15,0-3 1-15,3 32 0 0,-7-31 0 16,3 2-1-16,-3-8 1 0,1 5 0 0,6 32 0 0,-7-36-1 15,1 2 1-15,-1 3 1 0,-10-2-1 0,17 33 0 0,-4-28 1 16,-3-1-1-16,-13 5-1 0,14-3 2 0,6 27-1 0,-24-26 0 16,17 4-5-16,-17-6 3 0,4 1 1 0,20 27 1 0,-18-27-2 15,2 2 6-15,-5 4-4 0,5 0 1 0,16 21-1 0,-21-19 2 16,4-1 0-16,-2 4 1 0,1 5-2 0,18 11-1 0,-17-23 0 16,-3 17 0-16,-1-11 0 0,1 10 1 0,20 7-1 0,-20-5 2 15,0-15-1-15,-1 16 0 0,1-6 0 0,20 10-1 0,-24-16 0 16,4 11 0-16,-4-3 0 0,0-3 0 0,24 11 0 0,-19-7 1 15,-5-1 0-15,0-9 0 0,3 10 0 0,21 7-1 0,-23-5 1 16,2-18-1-16,-2 22 0 0,2-5 0 0,21 6 0 0,-24-9 0 16,4 3-1-16,-4-2 2 0,0 0-1 0,24 8 0 0,-24-7 0 15,-2 4 0-15,2-4 0 0,-2 4 1 16,26 3-1-16,-28-2 0 0,4-6 0 0,-3 4 0 0,-4 1 0 16,31 3 0-16,-27-6 0 0,4 4 0 0,-4 2 0 15,3-1 0-15,24 1 0 0,-27-2 0 16,-1 0-1-16,-2 2 0 0,3 0 0 0,27 0 1 0,-26 0-1 15,-5 0 1-15,1 0 0 0,-5 0 0 0,35 0 0 0,-34 0-1 16,-2 0 0-16,-2 0 0 0,0 0 1 0,38 0 0 0,-37 0-2 16,0-3 1-16,0 1 0 0,3-3-1 0,34 5 2 0,-38-3 2 15,8 0 0-15,-4 1 0 0,3-2 1 0,31 4-3 0,-37-2 1 16,3 1 0-16,4 1 0 0,-3 0-1 0,33 0 0 0,-35 3 2 16,5 3-1-16,-4-6 0 0,-3 3 0 0,37-3-1 0,-30 0 0 15,-8 5 0-15,4 0 0 0,1 0 0 0,33-5 0 0,-38 3 0 0,38-3 0 0,-34 0 0 16,-3 6 0-16,2-6 1 0,35 0-1 0,-37 0 0 0,37 0 0 0,-32 0 0 15,-6 5 0-15,0-2 0 0,38-3 0 0,-34 7 0 16,-3-2 0-16,3 14 0 0,1-14 0 0,33-5 0 0,-38 6 0 0,38-6 0 0,-30 20-1 16,-7-14 0-16,2 18 0 0,35-24 1 0,-37 5-1 0,37-5 1 0,-41 26 0 15,8-7-1-15,-9-1 0 0,42-18 1 0,-33 21-2 0,33-21 2 16,-36 19-2-16,-6-11 2 0,5 16 1 0,2-17 2 16,35-7-3-16,-30 19 4 0,-4-11-2 0,4-3 0 15,-4 3-1-15,34-8-1 0,-31 4 0 0,1 4 0 16,3-4 0-16,-1-4 0 0,28 0 0 0,-22 5 0 15,-7 2 0-15,-1-2 0 0,30-5 0 0,-26 19 0 0,26-19 0 0,-31 3 0 16,4 18 0-16,1-15 1 0,26-6-1 0,-32 28 0 0,32-28 0 0,-26 24-1 16,-4 0 1-16,-9-1 0 0,6 0 1 0,33-23-1 0,-42 22 0 15,5-3 0-15,-3 1 0 0,-5-3 1 0,45-17-1 0,-51 21-1 16,2-14 1-16,-3 18 1 0,1-8-1 0,51-17 0 0,-54 18 0 16,0-9 0-16,0 12 0 0,-4-15 0 0,58-6 0 0,-57 28 0 15,3-12-2-15,-1 7 1 0,1 0-1 0,54-23 2 0,-55 18-2 16,2-1 2-16,2 1 1 0,-4-12 1 0,55-6-2 0,-51 24 1 15,4-18 0-15,-4 13-2 0,3-19 1 0,48 0 0 0,-43 4 0 16,-1-4 0-16,3 0 0 0,4-2 0 0,37 2 0 0,-41-7 1 16,3 0-1-16,6 0 0 0,-3 4 0 0,35 3 0 0,-37-7 0 15,0 4 0-15,6-1 0 0,-2 0 0 0,33 4 0 16,-34-6 0-16,0 6 1 0,4-3-2 0,-4 1 1 0,34 2 0 16,-32-2 0-16,2 0 0 0,-1-1 0 0,1 3 1 15,30 0-1-15,-31 0-1 0,1 0 1 16,4 0 0-16,-3 0-4 0,29 0 4 0,-26 0 0 15,3 5-1-15,-2-1 0 0,1 13 3 0,24-17-2 0,-26 0-1 16,5 20 0-16,-1-18 2 0,-3 7 1 0,25-9-2 0,-23 5 3 16,-1 13-1-16,4-13 0 0,-5 2-3 0,25-7 1 0,-20 17 0 15,-3-17-1-15,2 7 1 0,-3 0 0 0,24-7 0 0,-23 6 0 16,7 12 0-16,-6-14 0 0,1 2 0 0,21-6 0 0,-16 19 1 16,-5-15-1-16,5 13 0 0,-1-9-1 0,17-8 1 0,-21 17 0 15,5-12 1-15,-5 17-1 0,1-18 1 0,20-4-1 0,-20 20 0 16,3-15 0-16,-4 12 0 0,4-10-1 0,17-7 1 0,-5 17 1 15,-20-7-1-15,19 7 0 0,-16-9 1 0,22-8-1 0,-6 18 0 16,-12-12 0-16,16 13 0 0,-19-15-1 0,21-4 1 0,-3 20 0 16,-3-15 0-16,-11 19 0 0,13-20 0 0,4-4 0 0,-8 22-2 15,2-17-2-15,-1 3-3 0,2 13-4 0,5-21 11 16,-8 5-18-16,2 13-9 0,6-9-19 0,9 25-22 0,-9-34 68 16,0 0 0-16</inkml:trace>
  <inkml:trace contextRef="#ctx0" brushRef="#br0" timeOffset="359900.1126">1527 10363 15 0,'0'0'0'15,"-16"0"6"-15,7 0-1 0,9 0-5 0,-23 0 5 16,17 3-1-16,-1-3 2 0,0 0 1 0,7 0-7 0,-18 0 7 16,18 0 0-16,-2 0-1 0,-5 0 0 0,7 0-6 0,-6 0 6 15,6 0-1-15,0 0 1 0,0 0 1 0,0 0-7 0,0 0 6 16,0 0 0-16,6 0 0 0,1 0-1 0,-7 0-5 0,7 3 5 16,0-3 0-16,2 7-1 0,8-7-1 0,-17 0-3 0,8 0 3 15,7 0 0-15,6 0 0 0,-13-2-1 0,-8 2-2 16,30-8 3-16,-3-10-1 0,-4 10-1 0,4-16 1 15,-27 24-2-15,29-19 1 0,-2 2 0 0,-4-10-1 0,7 0 0 16,-30 27 0-16,27-23 0 0,1-4 0 16,-2 3 0-16,1 4 0 0,-27 20 0 0,22-18 0 0,4 12 1 15,-5-13-1-15,-4 16-1 0,-17 3 1 0,27-2 0 0,-4 0-1 16,1 2 1-16,-4 0 0 0,-20 0 0 0,3 4 1 16,1 4-1-16,0-1 0 0,-2 13 0 0,-2-20 0 0,0 5 0 15,-2 18 1-15,-27-16-1 0,3 13 1 0,26-20-1 0,-23 9 0 16,-7 13 1-16,8-14 1 0,2 16-1 0,20-24-1 0,-27 6 1 15,4 16 0-15,-4-16-1 0,2 14 0 0,25-20 0 0,-23 4 0 16,-1 20 0-16,5-19 0 0,1 19 0 0,18-24 0 0,-7 19 1 16,-13 2-1-16,17 0 0 0,-5 0 0 0,8-21 0 0,-16 15 0 15,16-6 0-15,-7 15 0 0,3-17 0 0,4-7 0 0,0 18 0 16,0-13 0-16,0 2 0 0,0 0 0 0,0-7 0 0,0 18 0 16,8-18 0-16,-2 3 0 0,2 5 0 15,-8-8 0-15,5 3 0 0,17-3 0 0,-17 6 1 0,13-6-2 0,-18 0 1 16,11 0 0-16,12 0 0 15,-14 0 0-15,20 0 0 0,-29 0 0 0,19 0 0 0,1 0 1 0,4 0-1 16,1 0-1-16,-25 0 1 0,23 3 1 0,1 4-1 16,-5 1-1-16,15 16 1 0,-34-24 0 0,27 7-1 0,4 17 1 0,-3-7 0 15,-18-9 0-15,-10-8 0 0,21 26 0 16,-16-6 0-16,5 2 0 0,-3 2 0 0,-7-24 0 0,0 27 0 16,0-2 0-16,-3-5 0 0,-3 4 0 0,6-24 0 0,-21 17 0 15,0 3 0-15,4-2 0 0,-16-12 1 0,33-6-1 0,-34 21 0 16,-4-18 0-16,2 18 1 0,9-21-1 0,27 0 0 0,-25 1 0 15,2 5 0-15,3-6 0 0,13 5-1 0,7-5 1 0,-24 0-3 16,17 0-2-16,0 0-4 0,0 0-5 0,7 0 14 0,-5 0-20 16,5-4-7-16,0-18-4 0,5-9 5 0,-5 31 26 0,21-34-30 0,-21 34 30 0</inkml:trace>
  <inkml:trace contextRef="#ctx0" brushRef="#br0" timeOffset="360373.5085">1961 9589 45 0,'0'0'0'0,"-35"0"14"0,35 0-14 15,-30 5 6-15,-14 13-4 16,4-11-1-16,6 16 3 0,34-23-4 0,-42 19 4 16,5 2 2-16,1 5 0 0,-2-1 0 0,38-25-6 0,-37 27 5 15,-4 2-2-15,8 8 1 0,3 1-1 0,30-38-3 0,-31 39 2 16,4 3 1-16,-1 0 1 0,5 3-2 0,23-45-2 0,-18 48 3 15,-2 1-1-15,14 1 0 0,-15 3 1 0,21-53-3 0,-6 61 3 16,3-1-1-16,3 5 0 0,0 4 0 0,0-69-2 0,3 69 2 16,3 3-1-16,15 1 0 0,2 1 0 0,-23-74-1 0,26 69 1 15,12 4 0-15,3-1 0 0,0-7-1 0,-41-65 0 0,50 60 1 16,8-6-1-16,1-13 1 0,4-14-1 0,-63-27 0 0,64 18 1 16,0-18-1-16,8 0 0 0,2-6 0 0,-74 6 0 15,72-31 0-15,-1-1 0 0,-13-6 1 0,-2-11-1 0,-56 49 0 16,59-60 0-16,-9-6 1 0,2-13-1 0,-12-3 1 15,-40 82-1-15,30-87 1 0,-3-7-1 0,-16-4 1 16,7-7 0-16,-18 105-1 0,2-106-1 0,-2-8 0 0,-24 8 1 16,-2 2-1-16,26 104 1 0,-42-95 0 0,-4 4 1 15,-5 0-1-15,-6 10 0 0,57 81 0 0,-59-75 1 16,1 14-1-16,1 8 1 0,-10 23 0 0,67 30-1 0,-64-21 1 16,-2 19 0-16,2 2 0 0,7 23 0 0,57-23-1 0,-54 32-1 15,2 15 1-15,2 12 0 0,2 9 0 0,48-68 0 0,-44 76-1 0,44-76 1 0,-33 82-3 16,-1 0-1-16,10 3-3 0,24-85 7 0,-7 85-9 0,7-85 9 0,-17 79-13 15,17-4-2-15,7-7-6 0,-7-68 21 0,23 56-25 16,0-7 1-16,29-1-5 0,-52-48 29 0</inkml:trace>
  <inkml:trace contextRef="#ctx0" brushRef="#br0" timeOffset="361829.5144">3322 11061 20 0,'0'0'0'16,"-30"0"9"-16,-1 0 0 0,-2 3-3 0,-2 5-1 0,35-8-5 0,-30 26 5 15,7-5 1-15,-1 2-1 0,1-3 1 0,23-20-6 0,-22 26 5 16,6-3-2-16,-5 4 0 0,16 2-1 0,5-29-2 0,-25 29 2 16,23 1 0-16,-16 3 0 0,18-3-1 0,0-30-1 15,-7 33 2-15,4 1-1 0,3 2 1 0,0 0 0 0,0-36-2 16,-3 40 2-16,3 1 1 0,0 0-1 0,0 2 1 15,0-43-3-15,0 46 2 0,0 6 0 0,0 0 0 16,3 1 0-16,-3-53-2 0,6 54 2 0,2 1-1 16,1-1 1-16,9-1-1 0,-18-53-1 0,10 56 1 0,14-1 1 15,-18 2-2-15,18 4 1 0,-24-61-1 0,16 59 1 0,5-4 0 16,0 0 0-16,-2-6-1 0,-19-49 0 0,18 54 1 16,1-9-1-16,5 0 0 0,1 1 1 0,-25-46-1 0,23 43 0 15,1-1 1-15,7 3 0 0,-5-6 0 0,-26-39-1 0,30 43 0 16,2-4 0-16,-3 4 0 0,-1-4-1 0,-28-39 1 0,34 34 1 15,-3 0-1-15,3-5 0 0,-2 2 1 0,-32-31-1 0,38 27 0 16,0-3 1-16,-5-2-1 0,9-17 0 0,-42-5 0 0,37 23 0 16,1-20 1-16,5 2-1 0,-2 0 1 0,-41-5-1 0,43 0 0 15,2 0 0-15,-7 0 1 0,-2-2-1 0,-36 2 0 0,41-8 0 16,-8 3 1-16,-3-14-1 0,5 13 0 0,-35 6 0 0,31-8 0 16,-5 0 0-16,4-9 0 0,-1 10 1 0,-29 7-1 15,23-21 0-15,4 14 1 0,0-13-1 0,1 13 1 0,-28 7-1 16,23-21 0-16,1 15 1 0,3-16-1 0,-7 3 0 15,-20 19 0-15,25-21 0 0,-6-4-1 16,1-2 1-16,-12-2 2 0,-8 29-2 0,23-32 1 0,-16-4 0 16,0-7 0-16,-1-4 0 0,-6 47-1 0,0-51 0 0,0-8 0 15,0-3 0-15,-20-9 0 0,20 71 0 0,-20-73 0 16,4-4 0-16,-2 4 0 0,-2-1 0 0,20 74 0 0,-18-66 0 16,-1 5 0-16,-5 0 0 0,3 14 0 0,21 47 0 0,-27-56 0 15,-4 6 1-15,1-2-1 0,-1-4 0 0,31 56 0 0,-33-51 1 16,-5-2-1-16,0-8 0 0,-2 1-1 0,40 60 1 0,-39-66-1 15,-4 4 1-15,0 0-1 0,-1 1 1 0,44 61 0 0,-48-63 1 16,-2 5 0-16,-4-3-2 0,4 5 1 0,50 56 0 0,-56-48 0 16,8 13 0-16,8 0 1 0,1 9-1 0,39 26 0 0,-43-18 0 15,7 11 0-15,-2 0 0 0,2 0 1 0,36 7-1 0,-35-3 0 16,2 3 0-16,-2 0 1 0,2 3-1 0,33-3 0 0,-30 8 0 16,-1-2 0-16,3-2 0 0,5 2 0 0,23-6 0 0,-21 7 1 15,2-2-1-15,-2 3 0 0,4 11 0 16,17-19 0-16,-6 5 1 0,-19 3-1 0,20 10 1 0,-13-12-1 15,18-6 0-15,-7 18 0 0,1-15 0 0,-1 18 0 16,0-19 1-16,7-2-1 0,-3 18 0 0,-2-10 0 16,2 9 0-16,3-11 1 0,0-6-1 0,-5 17 0 15,5-13 0-15,-5 4 0 0,5-3 0 0,0-5 0 0,-3 8 0 16,3-1 0-16,0-1 0 0,-6 1 1 0,6-7-1 0,0 5 0 16,-4-2 0-16,0 2 1 0,4 3-2 0,0-8 1 0,-7 6 0 15,7-2 1-15,-2-4-1 0,2 0 0 0,0 0 0 0,-3 4 1 16,-5-4-1-16,8 0 0 0,0 0 0 0,-3 4 0 15,3-4 1-15,0 0-1 0,-3 6 0 0,3-6 0 0,0 0 1 16,0 0-1-16,0 0 0 0,0 0 1 0,0 0-3 0,0 0 4 16,0 0-1-16,0 0-1 0,0 0 0 0,0 0-3 0,0 0 7 15,0 0-4-15,0 0 0 0,0 0-4 0,0 0 8 16,0 0-3-16,0 0-1 0,0 0 1 0,0 0-7 0,0 0 12 16,0 0-6-16,0 0 1 0,0 0-1 0,0 0-7 0,0 0 15 15,0 0-8-15,0 3 0 0,0-3 0 0,0 0 0 16,0 4 0-16,0-4 1 0,0 0-1 0,0 0 0 0,0 0 1 15,0 0-1-15,0 0 0 16,0 0-1-16,0 7 2 0,0-7-1 16,0 0 0-16,0 3 0 0,0-3 0 0,0 0 1 0,0 4-1 15,0-4 0-15,0 2 0 0,0-2 0 0,0 0-1 16,-8 0-1-16,5 8-2 0,3-8-2 0,0 0 6 0,-2 0-10 16,-3 0-4-16,5 0-5 0,0 3-9 0,0-3 28 0,-6 0-33 15,3-3 6-15,3-7 0 0,0 10 27 0</inkml:trace>
  <inkml:trace contextRef="#ctx0" brushRef="#br0" timeOffset="547312.3596">17594 9392 0 0,'0'0'0'16,"-20"18"0"-16,13 5 0 0,-20 1 1 0,20 5-1 0,7-29 0 15,-24 22 2-15,18 0 0 0,-15 0 0 0,15-3-1 0,6-19-1 16,-21 15 1 0,18 5 0-16,-15-4 0 0,15-9-1 0,3-7 0 0,-6 27 0 15,-1-9 1-15,0 2-1 0,0 1 0 0,7-21 0 0,-3 18 0 16,-1 6 0-16,-2 0 0 0,3 1 0 0,3-25 0 0,-4 26 0 16,1-1 0-16,-5 8 0 0,5-4 0 0,3-29 0 0,-3 26 0 15,-4 2 0-15,4 1 0 0,3 0 0 0,0-29 0 0,-3 32 0 16,3-1 0-16,-8-3 0 0,8 2 0 0,0-30 0 0,0 33 0 15,0-3 0-15,0 1 0 0,0 3 0 0,0-34 0 0,0 29 0 16,0 2 0-16,0-2 0 0,4 3 1 0,-4-32-1 0,4 28 0 16,-4 2 0-16,3 1 1 0,0 3-1 0,-3-34 0 0,4 32 0 15,-1 2 1-15,3 0-1 0,2-3 0 0,-8-31 0 0,3 32 0 16,-3 1 0-16,7-1 0 0,-4 1 0 0,-3-33 0 0,3 32 0 16,4-3 0-16,-4 2 0 0,5-2 0 0,-8-29 0 0,3 27 0 15,4 2 0-15,-1-2 0 0,1-2 0 0,-7-25 0 0,7 24 0 16,-3 2 0-16,2 0 0 0,1 1 0 0,-7-27 0 0,3 25 1 15,4 1-1-15,-3-4 0 0,2 5 0 16,-6-27 0-16,4 23 0 0,-1 2 0 0,0 2 0 0,0 0 0 16,-3-27 0-16,0 24 0 0,4 0 0 15,0-1 0-15,-4 1 1 0,0-24-1 0,3 25 0 16,0 1 0-16,-3 1 0 0,4 0 0 0,-4-27 0 0,0 28 0 16,3-2 1-16,0 2-1 0,4-4 0 0,-7-24 0 0,3 25-1 15,1-4 1-15,3 1 0 0,0 0 0 0,-7-22 0 0,6 24 0 16,-3-7 0-16,5 5 0 0,-2 1 0 0,-6-23 0 0,7 17 0 15,0 1 0-15,3 4 0 0,-3-5 0 0,-7-17 0 0,10 21 0 16,-4-4 0-16,5 0 0 0,-4 5 1 0,-7-22-1 0,10 21 0 16,-4 0 0-16,5 3 0 0,-5-7 0 0,-6-17 0 0,7 20 0 15,1-2 0-15,1 1 0 0,-2 0 0 0,-7-19 0 0,7 18 0 16,-1-1 0-16,15-10 0 0,-15 13 0 0,-6-20 0 0,8 8 0 16,8 12 0-16,-9-13 0 0,13 10 0 0,-20-17 0 0,7 5 0 15,10 12 0-15,-7-12 1 0,8 3-1 16,-18-8 0-16,9 20 0 15,15-14 0-15,-7 11 0 0,0-12 0 0,-17-5 0 0,18 20 0 0,1-16 0 0,-12 12 0 0,17-8 0 16,-24-8 0-16,20 17 1 0,-3-10-1 0,3-1 0 16,1 10 0-16,-21-16 0 0,20 6 0 15,4 0 1-15,-4 1-1 0,4 11 0 0,-24-18 0 0,20 4 0 16,7 3 0-16,-6-2 0 0,-1 3 0 0,-20-8 0 0,20 6 0 16,-3 1 0-16,0-3 0 0,-6 3 0 0,-11-7 0 0,23 2 1 15,-13-2-1-15,14 5 0 0,-14-5 0 0,-10 0 0 0,27 0 0 16,-10 0 1-16,3 0-1 0,1-3 0 0,-21 3 0 0,20-2 0 15,0 0 0-15,4-6 0 0,-3 1 0 0,-21 7 0 0,23-4 1 16,1-3-1-16,0 1 0 0,0 6 0 0,-24 0 0 0,23-5 0 16,-3 1 0-16,1 1 0 0,-1-1 0 0,-20 4 0 0,20-3 0 15,1 1 0-15,-5 2 0 0,2 0 0 0,-18 0 0 0,20-5 0 16,-3 2 0-16,-7 0 0 0,14 1 0 0,-24 2 0 0,6-9 0 16,21 4 0-16,-19-2 0 0,15-13 0 0,-23 20 0 0,17-7 0 15,-7-13 0 1,14 1 0-16,-3 0 0 0,-21 19 0 0,19-24 0 0,-1 4 1 15,-2-4-1-15,5 0 0 0,-21 24 0 0,17-22 0 0,0 0 0 0,3 3 0 0,-13-2 1 16,-7 21-1-16,20-21 0 0,-13 3 0 0,10-4 0 16,-11 3 0-16,-6 19 0 0,11-22 1 15,6 4-1-15,-10-7 1 0,-4 4-1 0,-3 21 0 0,10-23 1 16,1-5-1-16,-5 2 1 0,4-1-1 0,-10 27 0 0,11-26 0 16,-6-3 1-16,3-5-1 0,2 5 0 0,-10 29 0 0,7-32 0 15,0 5 0-15,-1-5 0 0,1 1 0 0,-7 31 0 0,8-28 0 16,-2-5 1-16,1 4-1 0,-7-1 0 0,0 30 0 0,6-29 1 15,-6 3-1-15,3 2 0 0,1-1 1 0,-4 25-1 0,4-22 0 16,-1-2 1-16,1 0-1 0,2 1 0 0,-6 23 0 0,7-23 0 16,-4-2 0-16,5-3 0 0,-5 3 0 0,-3 25 0 0,3-23 0 15,4-7 1-15,-4 2-1 0,3-4 0 0,-6 32 0 0,4-31 0 16,3 2 0-16,-3 1 0 0,-1 0 0 0,-3 28 0 16,0-28 0-16,3-4 0 0,0 9 0 0,-3-4 1 0,0 27-1 0,4-24 0 15,-4 0 0-15,0 5 0 0,0 1 0 0,0 18 0 0,0-20 0 16,0-3 0-16,3 3 0 15,-3-3 0-15,0 23 0 0,0-25 0 0,0 1 0 0,0 0 0 16,3 0 0-16,-3 24 0 0,4-27 0 16,-4-1 0-16,4-4 0 0,-1 3 0 0,-3 29 0 0,0-29 0 15,7-1 0-15,-7-1 0 0,6-1 1 0,-6 32-1 0,3-31 0 16,1-3 1-16,0 3 0 0,-1 3-1 0,-3 28 0 0,4-28 0 16,-4 1 0-16,3 0 0 0,-3 2 0 0,0 25 0 0,0-29 0 15,0-1 0-15,0-1 0 0,0 1 0 0,0 30 0 0,0-25 0 16,0-2 0-16,-3-2 0 0,3 2 0 0,0 27 0 0,-7-29 0 15,7 4 0-15,-4-1 0 0,0 0 0 0,4 26 0 0,0-17 0 16,-3-10 0-16,-3 6 0 0,6-4 0 0,0 25 0 0,-4-22 0 16,1-2 0-16,-4-2 0 0,3 2 0 0,4 24 0 0,-6-22 0 15,-1-6 0-15,1-1 0 0,-1 1 0 0,7 28 0 0,-8-32 0 16,-8 3-1-16,13 3 1 0,-5-1 0 0,8 27 0 0,-6-29 0 16,-14 3 0-16,16-3 0 0,0 2 0 0,-2-1-1 0,6 28 1 15,-8-27 0-15,-8 2-1 0,9 0 1 0,7 25 0 0,-20-26-1 0,20 26 1 0,-4-26 0 16,-2 2-1-1,-10 4 1-15,16 20 0 0,-5-23-1 0,5 23 1 0,-6-18-1 16,-1-2 1-16,-14 3-1 0,21 17 1 0,-3-10 0 0,3 10 0 0,-6-25 0 0,-1 8-1 16,-10 9 1-16,17 8 0 0,-4-24 0 15,-3 14-1-15,1-14 1 0,-1 7 0 0,7 17 0 0,-7-17-1 0,7 17 1 0,-3-19 0 16,-4 11-1-16,1-16 1 0,-2 3-1 0,8 21 1 0,-6-18 0 16,-1 2 0-16,4-5 0 0,3 21 0 0,-7-7 0 15,0-15 0-15,0 16-1 0,-9-15 1 0,12 15 0 0,4 6 0 0,-20-9 0 16,17-9 0-16,-18 13 0 0,21 5 0 0,-7-6 0 0,7 6 0 0,-23-5-1 15,16 0 1-15,-20 0 0 0,20-4 0 0,7 9 0 0,-27-5 0 16,10-2 0-16,10-2 0 0,-14-9 0 0,21 18 0 0,-6-5 1 16,-15-14-1-16,15 13 0 0,6 6 0 0,-17-10 0 0,17 10 0 0,-3-11 0 15,-14 4 0-15,10 0 0 0,0 0 0 0,7 7 0 0,-17-8 0 16,14 3 0-16,-4-2 0 0,4 7 0 0,3 0 0 0,-21-3 0 16,15 3 0-16,-12 0 0 0,15 0 0 0,3 0 0 0,-17 0 0 15,10 3 0-15,-12-3 0 0,11 0 0 16,8 0 0-16,-16 7 0 0,9-7 0 0,-10 0 0 0,13 0 0 0,4 0 0 0,-20-2 0 15,16-3 0-15,-2 2 0 16,-1-1 0-16,7 4 0 0,-7-6 0 0,0 2 0 0,1 2 0 16,-1 0 0-16,7 2 0 0,-6 0 0 0,-2-6 0 15,-8 6 0-15,16 0 0 0,-7 0 0 16,-1 6 0-16,2-2 0 0,-10 0 0 0,16-4 0 0,-5 8 0 16,-1-3 0-16,-15 15 0 0,18-16 0 0,3-4 0 0,-17 7 0 15,11-1 0-15,-12 12 0 0,12-18 0 0,6 0 0 0,-21 7 0 16,15-4 0-16,-12 1 0 0,12 2 0 0,6-6 0 0,-7 0 0 15,-10 3 0-15,14-3 0 0,-4 4 0 0,7-4 0 0,-3 0 0 16,-1 8 0-16,1-6 0 0,-4-2 0 0,7 0 0 0,-4 5 0 16,1 0 0-16,3-2 0 0,0-3 0 0,-6 5 0 15,2 1 0-15,4-6 0 0,0 0 0 0,-3 0 0 16,3 3 0-16,0-3 0 0,-7 0 0 0,7 0 0 16,0 4 0-16,-4-4 0 0,1 6 0 0,3-6 0 0,-7 2 0 15,4 3 0-15,0 0 0 0,-1-5 0 0,4 0 0 0,0 4 0 16,-6 1 0-1,2 0 0-15,4-2 0 0,0-3 0 0,-4 5 0 0,4 0 0 0,-6-5 0 0,6 4 0 0,0-4 0 0,-3 4 0 16,-1 1 1 0,4 0-1-16,0-5 0 0,-6 3 0 0,2 3 0 0,4-2-1 15,-4 0 1-15,4-4 0 0,-6 8 0 16,2-3 1-16,1 2-1 0,-4-3 0 0,7-4 0 0,-3 8 0 16,-4-2 0-16,0-3 0 0,4 7 0 0,3-10 0 0,-7 3-1 15,1 6 2-15,-2-4-1 0,2 3 0 0,6-8 0 0,-7 16 0 16,1-9 0-16,-12-1 0 0,15 1 0 0,3-7 0 0,-7 16 0 15,1-10 0-15,-15 1 0 0,18 10 0 0,3-17 0 0,-7 4 0 16,-13 16 0-16,13-13 0 0,-10 14 0 0,17-21 0 0,-4 6 0 16,-16 15 0-16,16-16 0 0,-15 18 0 0,19-23 0 0,-3 6 1 15,-15 15-1-15,12-13 0 0,-12 15 0 0,18-23 0 0,-6 8 0 16,-12 16 0-16,12-5 0 0,-11-3 0 0,17-16 0 0,-7 19 0 16,-16-2-1-16,15 2 1 0,-15 2 0 15,23-21 0-15,-3 18 0 0,-18 3 0 0,18-16 0 16,-3 22 0-16,6-27 0 0,-8 8 0 0,-12 12 0 15,20-11 0-15,-3 8 0 0,3-17 0 0,-7 7 0 0,3-2 0 0,1 15 0 0,3-17 0 16,0-3 0-16,0 4 0 0,-7 3 0 0,7-1 0 0,0 2 0 16,0-8 0-16,0 3 0 0,0 4 0 15,4-2 0-15,-1 0 0 0,-3-5 0 0,3 7 0 16,4-4 0-16,0-3 0 0,0 4-1 0,-7-4 1 0,21 0-2 16,-15 0-4-16,25 0-10 0,-31 0 16 0</inkml:trace>
  <inkml:trace contextRef="#ctx0" brushRef="#br0" timeOffset="549561.0893">25855 8636 12 0,'0'0'0'16,"0"-3"3"-16,0-2-1 0,0 2-1 0,0 3-1 0,0-5 1 15,0 0 0-15,2 5 0 0,-2-4 0 0,0 4-1 0,5-1 1 16,-2-3 0-16,-3 4 0 0,0 0 0 0,0 0-1 0,0 0 1 15,0 0-1-15,-8 5 1 0,6-1-1 0,2-4 0 0,-3 7 1 16,-6-1-1-16,-9 2 1 0,10 10-1 0,8-18 0 0,-7 3 1 16,-9 5 0-16,13-3 0 0,-15 15 0 0,18-20-1 0,-7 3 0 15,-10 15 1-15,11-15-1 0,-16 19 0 0,22-22 0 0,-5 5 0 16,-16 19 1-16,14-4-1 0,-16-4 0 0,23-16 0 0,-17 20 0 16,-1 1 0-16,1 2 0 0,-2 1-1 0,19-24 1 15,-7 26 0-15,-20-2-1 0,10 2 1 0,-1 2 0 16,18-28 0-16,-17 26 0 15,-2 4 0-15,16-3 0 0,-24 7 0 0,27-34 0 0,-8 29 0 0,-15 3 0 16,20 3 0-16,-19-5 0 0,22-30 0 0,-2 37 0 16,-5-3 0-16,-14 6 0 0,15-1 0 0,6-39 0 0,-3 47 0 15,-19-4 0-15,17 4 0 0,-13 1 0 0,18-48 0 0,-3 42 0 16,-14 1 0-16,10 3 0 0,-9-1 0 0,16-45 0 0,-8 51 0 16,-9-5 0-16,11 7 0 0,-1 0 0 0,7-53 0 0,-18 50 0 15,13 3 0-15,-3 0 0 0,-9-3 0 0,17-50 0 0,-3 49 0 16,-14-1 0-16,11 0-1 0,-1-1 1 0,7-47 0 0,-8 53-1 15,1-7 1-15,1 4 0 0,3 2 0 0,3-52 0 0,0 48 0 16,0 0 0-16,0 3 0 0,3-4 0 0,-3-47 0 0,6 50 1 16,1-3-1-16,1 6 0 0,2-6 0 0,-10-47 0 0,17 49 0 15,-14-3 0-15,4-3-1 0,14-4 2 0,-21-39-1 0,3 37 0 16,4-1 0-16,-1 4 0 0,1-3 1 16,-7-37-1-16,4 39 1 0,2 2 0 0,-3 1-1 0,4-4 1 0,-7-38-1 0,4 41 0 15,2-4 1-15,2-2-1 0,2 0 0 0,-10-35 0 0,17 34 1 16,-11-5-1-1,1 0 1-15,14-3-1 0,-21-26 0 0,3 26 2 16,12 2-1-16,-6-4 0 0,0-1 1 0,-9-23-2 0,17 25 1 16,-9-1-1-16,10 2 1 0,-9-4 0 0,-9-22-1 0,22 22 1 15,-10 3 0-15,11-3-1 0,-6 1 1 0,-17-23-1 0,9 25 0 16,16-3 0-16,-8-1 1 0,-1 1-1 0,-16-22 0 0,21 19 0 16,-4 1 1-16,3-1-1 0,-2 2 0 0,-18-21 0 0,23 5 0 15,-6 19 1-15,6-18-1 0,2 14 0 0,-25-20 0 0,16 3 0 0,-16-3 0 0,20 8 0 16,0-5 1-16,1 1-1 0,-21-4 0 0,20 0 0 0,-20 0 0 0,20 5 0 15,1-5 1-15,-1 0-1 0,-20 0 0 0,20-5 0 16,3-2 0-16,-1-13 0 0,-1 16 0 0,-21 4 0 0,23-22 1 0,-23 22-1 0,20-17 0 16,7-5 0-16,-6 3 0 0,-21 19 0 0,23-20 0 0,-23 20 0 15,26-21 0-15,-1-1 0 0,-5 0 0 0,-20 22 0 0,25-21 1 0,-25 21-1 0,19-27 0 16,1 3 0-16,2-1 0 0,-22 25 0 0,19-27 0 0,-19 27 0 0,20-25 1 16,2-1-1-16,-3-5 0 0,-19 31 0 15,21-29 0-15,-21 29 0 0,24-32 0 0,-5-4 0 0,6 2 0 0,-1-1 0 0,-24 35 0 0,20-35 1 16,-3 2 0-16,2-8-1 15,-2 2 0-15,-17 39 0 0,21-38 1 0,0 3-1 0,-2 0 0 0,-1-2 1 16,-18 37-1-16,21-34 0 0,-5 0 1 16,1 2-1-16,-17 32 0 0,10-29 1 0,-10 29-1 0,23-31 0 15,-12 2 1-15,6 1-1 0,-10 0 1 0,-7 28-1 0,21-29 0 16,-16-2 1-16,3-3-1 0,-3-6 1 0,-5 40-1 0,5-42 0 16,2-8 0-16,-1 1 0 0,-6-8 1 0,0 57-1 0,4-52 0 15,-1-7 0-15,-3 4 1 0,0-1-1 0,0 56 0 0,0-51 0 16,0-2 1-16,0 3-1 0,-7 2 1 0,7 48-1 0,0-49 0 15,-3 2 1-15,3-1 0 0,-3 0-1 0,3 48 0 0,0-49 0 16,-7 1 0-16,2 0 0 0,3-5 1 0,2 53-1 0,0-51 0 16,-3-5 0-16,-5 3 0 0,6-3 0 0,2 56 0 0,-3-55 0 15,3-5 0-15,-8 3 0 0,8-2 1 0,0 59-1 0,0-58 0 16,-4 3 0-16,4 2 0 0,-2 8 0 0,2 45 0 0,-7-42 0 16,3 2 0-16,1 1 0 0,-3 2 1 15,6 37-1-15,-4-33 0 0,-1-2 0 0,0 3 0 16,-3-1 0-16,8 33 0 0,-5-35 0 0,-13-3 0 0,11-3 1 0,-11 0 0 15,18 41-1-15,-5-38 1 16,-17-4-1-16,17-1-1 0,-23 4 1 0,28 39 0 0,-16-42-1 0,-5 5 1 16,0-1-1-16,2 8 1 0,19 30 0 0,-21-29-1 0,4-1 0 15,-4-1 0-15,5 4-1 0,16 27 2 0,-24-28-1 16,3 3 1-16,2 4-1 0,-2 1 1 0,21 20 0 0,-7-17-1 16,-21-4 1-16,10 3-1 0,-3 2 1 0,21 16 0 0,-17-17 0 15,-4-3-1-15,1 12 0 0,0-16 1 0,20 24 0 0,-18-7 0 16,-1-9 0-16,2 10 0 0,-4-3 0 0,21 9 0 0,-17-8 0 15,-3 2 1-15,14 3-1 0,-18-1 0 0,24 4 0 0,-7 0 0 16,-14 0 0-16,15 0-1 0,-11 0 1 0,17 0 0 0,-3 4 0 16,-15 2 0-16,12-3 0 0,-14 3-1 0,20-6 1 0,-9 6 0 15,7 1 0-15,-23-1 0 0,22 14 0 0,3-20 0 0,-6 1 0 16,-18 19-1-16,21-16 1 0,-3 13 0 0,6-17 0 0,-7 4 0 16,-10 5 0-16,17 12 0 0,-7-16 0 0,7-5 0 0,-6 5 0 15,-2 17 0-15,1-17 0 16,4 0 0-16,3-5 0 0,0 7 0 0,-3-1 0 0,3 2 0 0,-3-3 0 0,3-5 0 15,0 7 0-15,0-1 0 0,-7-1 0 16,7 0 0-16,0-5 0 0,0 4 0 0,-3 1 0 16,3 0 0-16,0 2 0 0,0-7 0 0,-5 3 0 15,5 1 0-15,-6 2 0 0,6-3 0 0,0-3 0 0,-3 4 0 16,-1 3 0-16,4-5 0 0,-7 2 0 0,7-4 0 0,0 8 0 16,-2-5 0-16,2 1 0 0,-4-4 0 0,4 0 0 0,0 6 0 15,0-6 0-15,-8 2 0 0,8-2 0 0,0 0 0 0,-3 5 0 16,3 1 0-16,-3-6 0 0,3 0 0 0,0 0 0 15,0 3 0-15,0-3 0 0,0 5 0 0,0-5 0 0,0 5 0 16,-3-5 0-16,3 3 0 0,-8-3 0 0,8 0 0 0,0 0 0 16,0 4 0-16,-2-4 0 0,2 5 0 0,0-5 0 0,0 0 1 15,0 4-2-15,-3-4 1 0,3 0 0 0,0 0 0 0,0 6 0 16,0-2 0-16,0-4 0 0,-9 3 0 0,9-3 0 0,0 0 0 16,0 6 0-16,0-6 0 0,0 0 0 0,0 1 0 15,0-1 0-15,-2 7 0 0,2-7 0 0,0 0 0 31,0 0 0-31,0 4 1 0,0-4-1 0,0 4 0 16,-3 2 0-16,3-3-1 0,0 1 1 0,0-4 0 0,0 6 0 0,0-3-1 16,0-3 0-16,3 4 0 0,-3-4 1 0,2 8-1 15,-2-8-1-15,0 2 1 0,4-2-1 0,-4 0 2 0,5 5-2 16,-5 0-2-16,3-2-2 0,-1 5-2 0,-2-8 8 0,8 5-7 16,-5-3-1-16,17 7-11 0,-20-9 19 0</inkml:trace>
  <inkml:trace contextRef="#ctx0" brushRef="#br0" timeOffset="553439.1575">32259 8402 3 0,'0'0'0'16,"-8"0"0"-16,-12 0 1 0,14 0 0 0,6 0-1 0,-21 0 1 15,21-1 1-15,-4-2 1 0,-1 1 0 0,5 2-3 0,-9-6 2 16,-7 4 0-16,13-3 0 0,3 5-2 16,-7-5 1-16,0 1 1 0,-9 3-1 0,7-3 1 0,9 4-2 15,-6-2 1-15,6 2-1 0,-15-3 1 0,11 0-1 0,-4 3 1 0,8 0-1 0,-6 0 0 0,6 0 0 16,-25 0 0-1,20 0 0-15,-20 6 0 0,8 0 0 0,17-6 0 0,-2 3 0 0,-19 2 1 0,14 0-1 0,-13-3 0 16,20-2 0-16,-7 7 0 16,-24-1 0-16,14 1 0 0,-2 9 0 0,19-16 0 0,-21 4 0 15,0 4 0-15,2 9 1 0,-3-13-1 0,22-4 0 0,-20 8 0 16,-2 10-2-16,3-10-1 0,-3 12 1 0,22-20 2 0,-25 7-2 16,8 14 2-16,-6-14 0 0,-2 19 0 0,25-26 0 0,-23 5 0 15,0 19 0-15,-1-5 0 0,1-1 0 0,23-18 0 0,-25 6 0 16,6 20 0-16,-6-6 0 0,2 0 0 0,23-20 0 0,-25 15 0 15,-1 6 0-15,3-2 0 0,-2 2 1 0,25-21-1 0,-20 21 0 16,4 0 0-16,-1-1 0 0,9 1 0 0,8-21 0 0,-20 20 0 16,14 1 0-16,-11 2 0 0,12-2 0 0,5-21 0 0,-5 24 0 15,-12 0 0-15,9 1 0 0,5-3 1 0,3-22-1 0,-6 27 0 16,-2-1 0-16,3 3 0 0,-13 2 0 0,18-31 0 0,-4 30 0 16,-16 1 0-1,17 7 0-15,-13 0 0 0,16-38 0 0,-9 42 0 0,-14 2 0 0,16 4 0 0,-15-3 0 0,22-45 0 16,-9 48 0-16,-9-3 0 0,9-3 0 15,-7 1 0-15,16-43 0 0,-3 38 0 16,-14-3 0-16,9 0 0 0,-9-1 1 0,17-34-1 0,-3 28 1 16,-3 2 0-16,-1-2 1 0,1 0 1 0,6-28-3 0,-8 31 2 15,4-1 0-15,2 3 0 0,2 1-1 0,0-34-1 0,0 39 1 16,0-3 0-16,0 5-1 0,0-3 1 0,0-38-1 0,0 45 0 16,0-4 0-16,0-7 0 0,0 5 0 0,0-39 0 0,2 37 0 15,2-3 0-15,4 1 0 0,11-7 0 0,-19-28 0 0,3 27 1 16,14 4-1-16,-9-4 1 0,9-2 0 0,-17-25-1 0,7 27 1 15,14-6 0-15,-16 0-1 0,12 0 1 0,-17-21-1 0,8 24 1 16,11-3 0-16,-7-1-1 0,6-3 1 0,-18-17-1 0,18 18 1 16,-8-9 0-16,14 17 0 0,-3-21 0 0,-21-5-1 0,19 24 1 15,-2-16 1-15,5 13-1 0,-6-16 0 16,-16-5-1-16,20 5 1 0,-1 4-1 0,3-7 1 0,-2 3-1 0,-20-5 0 16,28 3 1-16,-5 2-1 0,3 0 0 0,2-5 1 0,-28 0-1 15,30 0 0-15,-2 0 0 0,3 0 0 16,-1 0 0-16,-30 0 0 0,31 0 0 0,-1-2 0 0,1-1 0 0,-1-2 0 0,-30 5 0 15,27-6 3-15,-1 2 1 16,6-2-1-16,-6 0 1 0,-26 6-4 0,28-7 0 0,2 2 0 16,-5-12 0-16,5 10 1 0,-30 7-1 0,26-19 0 15,1 11-1-15,-2-11 2 0,2 10-1 0,-27 9 0 0,26-27-1 16,1 9 1-16,4-5-1 0,-3 1-1 0,-28 22 2 0,27-21-2 16,-5-6-1-16,5-3 1 0,4-1-1 0,-31 31 3 0,28-35-1 15,3-5 0-15,-4 0 0 0,3 0 0 0,-30 40 1 0,31-39 0 16,-5 2 0-16,4-3 0 0,-2 7 0 0,-28 33 0 0,27-37 0 15,-11 3 0-15,2 2 0 0,-8 2 0 0,-10 30 0 0,20-28 0 16,-12-3-1-16,9 4 0 0,-11-2-1 0,-6 29 2 0,10-27-1 16,7-1-2-16,-10-4 0 0,11 0 0 0,-18 32 3 0,5-31-3 15,15 2 0-15,-11-8 0 0,9 2 0 0,-18 35 3 0,9-37-2 16,10 0 1-16,-8-1 0 0,9-2 1 0,-20 40 0 16,24-36-1-16,2 1 1 15,1-3 0-15,-7 8 0 0,-20 30 0 0,5-28 0 0,1 0 0 16,-6 4 0-16,3 6 0 0,-3 18 0 0,0-20 0 0,0 3 0 0,-3 7 1 0,-3-17-1 15,6 27 0-15,-27-19 1 0,2-1 0 16,2-1 1-16,-4-1-1 0,27 22-1 0,-7-23 2 16,-17 0-1-16,18-2 0 0,-16-1 0 0,22 26-1 0,-5-26 0 15,-20-1 0-15,22 3 0 0,-16-2-1 0,19 26 1 0,-5-21-2 16,-1 0 1-16,-14 3-1 0,20-3 1 0,0 21 1 0,-8-19-1 16,2-2 0-16,-1 3 1 0,-11 1-1 0,18 17 1 0,-2-18 0 15,-14 11 0-15,7-17 1 0,3 15 0 0,6 9-1 0,-19-20 0 16,10 12 1-16,-7-9-1 0,9 12 0 0,7 5 0 0,-23-7 0 15,16 1 0-15,-14-4 0 0,18 1 0 0,3 9 0 0,-16-7 0 16,16-14-2-16,-8 20 0 0,5-3 0 0,3 4 2 0,0-8-2 16,-3 7 1-16,3-3 0 0,-7 1 1 0,7 3 0 0,-4-5 0 15,0 3 0-15,2 1 0 0,-6-2 0 0,8 3 0 16,-3-3 0-16,-2 3 0 0,-4 0 1 0,4 0-1 0,5 0 0 16,-4 0 0-16,-3 0 0 0,4-4 0 0,0 4 0 0,3 0 0 0,-8 0 1 15,8 0-1-15,-4 0 0 0,2 0 0 0,2 0 0 0,-3 0 0 16,3 0 0-16,-8 0 0 15,8 0 0-15,0 0 0 0,0 4 1 0,-2-4-1 0,2 0 1 16,0 0-1-16,0 0 0 0,0 0 0 16,0 0 1-16,0 0-1 0,0 0 1 0,0 0-3 0,0 0 4 15,0 0-1-15,0 0-1 0,0 0 1 0,0 0-5 0,0 0 8 16,0 0-3-16,0 0-1 0,0 0 1 0,0 0-7 0,0 0 13 16,0 0-7-16,0 0 1 0,0 0 0 0,0 0-10 0,0 0 19 15,0 0-10-15,0 0 0 0,0 0 1 0,0 0-12 0,0 0 22 16,0 6-11-16,2-6 1 0,-2 3-1 0,0-3 0 0,0 0 0 15,0 0 0-15,0 0 1 0,0 0-1 0,0 0 0 0,0 0 1 16,0 0-1-16,0 0 1 0,0 0 0 0,0 0-4 0,0 0 7 16,0 6-3-16,0-6-1 0,0 0 1 0,0 0-1 0,0 0 1 15,0 0-1-15,0 0 1 0,-2 0-1 0,2 0 0 0,0 0 0 16,0 0 0-16,-3 0 0 0,3 0 0 0,0 0 0 16,0 0 1-16,0 0-1 0,-9 0 1 0,9 0 0 0,0 0-1 0,0 0 0 31,0 0 1-31,0 0 0 0,-3 0 0 0,3 0-1 0,0 0 1 15,0 0 0-15,0 0-1 0,0 0 1 0,0 0-4 0,0 0 6 16,0 0-3-16,0 0 0 0,0 0-3 0,0 0 6 16,0 0-2-16,0 0-1 0,0 0-4 0,0 0 8 15,0 0-4-15,0 0 0 0,0 0 0 0,0 0-4 0,0 0 9 16,0 0-4-16,0 0-1 0,0-1 1 0,0 1-1 0,0 0 0 16,0 0 1-16,0 0-1 0,0-5 0 0,0 5 0 0,0-2 1 15,0 2-1-15,0 0 0 0,0 0 0 0,0 0 0 0,0 0 0 16,0-1 0-16,0 1 0 0,0-3 0 0,0 3 0 0,0-3 0 15,0 3 1-15,0 0-1 0,0 0 0 0,0 0 0 0,0 0 0 16,0 0 0-16,0 0 0 0,0 0 1 0,0 0-1 0,0 0 0 16,0 0 0-16,0 0 0 0,0 0 0 0,0 0 0 0,-2 0 1 15,2 0-2-15,0 0 1 0,0 0 0 16,0 0 1-16,0 0-1 0,0 0 0 0,0 0-1 0,0 0 2 16,0 0-1-16,0 0 0 0,0 0-1 0,0 0 2 15,0 0-1-15,0 0 0 0,0 0 0 0,0 0-1 16,-8 0 2-16,8 0-1 0,0 0 0 15,0 0 0-15,0 0 0 0,0 0 1 0,0 0-1 0,-3 0 0 16,3 0-1-16,0 0 1 0,0 0 1 16,0 0-2-16,0 0 2 0,-3 0-1 0,3 0 0 0,0 0 0 15,0 0 0-15,0 0 0 0,0 0 0 0,0 0 0 16,0 0 0-16,0-4 0 0,0 4 1 0,0 0-1 0,0-3 1 16,0 3 0-16,0 0-1 0,0 0 1 0,0 0-1 0,0 0 0 15,0-2 0-15,0 2 1 0,0 0-1 0,0 0 0 0,0 0 0 16,3 0-1-16,0 0 1 0,-3-3 0 0,0 3 0 0,4 0 0 15,0 0 0-15,-4 0 1 0,2 0-1 0,-2 0 0 0,3 0 0 16,-3 0 0-16,4 0 0 0,-4 0 0 0,5 0 0 16,-5 0 0-16,0 0 0 0,0 0 0 15,0 0 0-15,0 0 0 0,0 0 0 0,0 0 0 16,0 0 0-16,0 0 0 0,0 0 1 0,0 0-2 16,0 0 1-16,0 0 0 0,0 0 0 0,0 0 0 0,0 0 0 15,0 5 0-15,0-5 1 0,0 0-2 0,0 0 1 0,3 3 0 16,-1-3 0-1,-2 0 0-15,0 0 0 0,0 0 0 16,0 0 1-16,0 0-2 0,0 0 2 31,0 0-1-31,0 0 0 0,0 4 0 0,0-4 0 0,0 0 0 16,0 0 0-16,0 0 0 0,0 0 0 16,0 0 0-16,0 6 0 0,0-6 0 0,0 0 0 0,0 0-1 15,0 0 1-15,0 0 1 0,0 0-2 0,0 0 2 0,0 3-2 16,0-3 1-16,0 0 0 0,0 0 0 0,0 0 0 15,0 0 0-15,0 0 0 0,0 0 0 0,0 0 0 0,0 0 0 16,0 0 0-16,0 0 0 0,0 0 0 0,0 0 0 16,0 0 0-16,0 0 0 0,0 0 0 15,0 0 0-15,0 0 0 0,0 0 0 0,0 0 0 0,0 0 0 16,0-2 0-16,0 1 0 0,0 1 0 0,0 0 0 16,0 0 0-16,0-3 0 0,-2 3 0 0,2 0 0 0,0 0 0 0,0 0 0 15,0 0 0-15,0-3 0 0,0 3 0 0,0 0 0 16,0 0 0-16,0 0 0 0,0 0 0 15,0 0 0-15,0 0 0 0,0 0 0 32,0 0 0-32,0 0 0 0,0 0 0 0,0 0 0 15,2 0 0-15,-2 0 0 0,0 0 0 0,0 0 0 16,0 0 0-16,3 0 0 0,-3 0 0 0,0 0 0 0,0 0 0 0,0 0 0 0,0 0 0 16,0 0 0-16,0 0 0 0,0 0 0 0,0 0 0 15,0 0 1-15,0 0-1 0,0 0-1 0,0 0 2 16,0 0-1-16,0 0-1 0,0 0 1 0,0 0 0 15,0 0 0-15,0 0 0 0,0 6 0 16,0-6 0-16,0 0 0 0,0 0 1 0,0 0-1 0,0 0 0 16,0 3 0-16,0-3 0 0,-3 0 0 15,-2 0 0-15,0 0 0 0,5 0 0 0,0 0 0 16,0 0 0-16,-4 0 0 0,4 0 0 0,0 0 0 0,0 0 0 16,0 0 0-16,-5 6 0 0,5-6 0 15,0 0 0-15,0 0 0 0,0 0 0 0,0 0 0 16,0 0 0-16,0 0 0 0,0 0 0 15,0 0 0-15,0 0 0 0,0 0 0 16,-4 0 0-16,4 0 0 0,0 0 0 0,0 0 0 16,0 0 0-16,0 0 0 0,-4 0 0 0,4 0 0 0,0 0 0 15,0 0 0-15,0 5 0 16,0-5 0-16,0 0 0 0,0 0 0 0,0 0 0 16,0 0 0-16,0 0 0 0,0 0 0 0,0 0 0 15,0 0 0-15,0 0 0 0,0 0 0 0,0 0 0 0,0 0 0 16,0 2 0-16,0-2 0 0,0 0 0 0,0 0 0 15,0 0-1-15,0 0 1 0,0 0 0 0,4 0 0 16,-4 0 0-16,4 0 0 0,-4 0 0 0,0 0-1 16,0 0 0-16,0 0 1 0,0 0-1 0,0 0 1 0,0 0-1 15,2 0-1-15,1 0 0 0,-3 0 0 0,0 0 2 0,4 0-5 16,1 0-1-16,-5 0-2 16,3 0-1-16,-3 0 9 0,2 0-8 0,6 0-15 0,-8 0 23 0</inkml:trace>
  <inkml:trace contextRef="#ctx0" brushRef="#br0" timeOffset="556429.112">19125 3770 27 0,'0'0'0'16,"0"-23"4"-16,0 6-1 0,-3-5-1 0,3 22-2 0,-6-19 2 16,-2 14 0-16,2-2-1 0,-1-3 1 0,7 10-2 0,-7-7 1 15,-10 2 1-15,17-3-1 0,-7 3 0 0,7 5-1 0,-6-8 2 16,-1 3-1-16,0-3 1 0,0 3-2 0,7 5 0 0,-6-7 2 16,2 0 0-16,-2-3-1 0,-2 2 1 0,8 8-2 0,-6-6 1 15,-1-1 1-15,1 2 0 0,-12 2-1 0,18 3-1 0,-3-5 2 16,-4 2 0-16,1 1-1 0,-3-1 0 0,9 3-1 0,-15-2 1 15,8 2 0-15,0-5 0 0,-13 5-1 0,20 0 0 0,-3 0 1 16,-18 0 0-16,15 0-1 0,-15 0 1 0,21 0-1 0,-6-1 0 16,-12 0 0-16,12-1 1 0,-18 0-1 0,24 2 0 15,-7-6 0-15,-14 3 0 0,15-2 0 0,-18 2 0 0,24 3 0 16,-7-4 0-16,-13 2-1 16,13 1 0-16,-17-2 1 0,24 3 0 0,-6 0-1 0,-18 0 1 0,20 0-1 0,-18 0 0 0,22 0 1 0,-8 0 0 15,-15 0-1-15,15 0-1 0,-11 0 1 0,19 0 1 16,-3 0-2-1,-18 4 1-15,18-4 0 0,-15 6 0 0,18-6 1 0,-3 6-1 16,-4-3 0-16,-13 5 0 0,16-3 0 0,4-5 1 0,-17 8-1 16,11-2 1-16,-1 13-1 0,-14-16 0 0,21-3 1 0,-3 6 0 15,-21 19 0-15,18-18-1 0,-14 14 0 0,20-21 1 0,-8 7 0 16,-11 16-1-16,11-16 1 0,-12 19 0 0,20-26 0 0,-6 18 0 16,-18 3 0-16,17-3-1 0,-17 6 1 0,24-24 0 0,-6 24 0 15,-21-6 0-15,9-2 0 0,-2 4 0 0,20-20 0 0,-7 7 0 16,-17 11 0-16,18-15 0 0,-18 15 0 0,24-18 0 0,-7 7 0 15,-13-3 0-15,13 14-1 0,-16-13 1 0,23-5 0 0,-8 18 0 16,-15-8 0-16,19 7 0 0,-12-12-1 0,16-5 1 0,-7 19 0 16,0-17 0-16,3 6 0 0,-2 11 0 0,6-19 0 0,-7 0-1 15,1 5 1-15,3 3 0 0,-2-2 0 0,5-6 0 0,-6 7 0 16,6 9 0-16,-4-10 0 0,4 1 0 0,0-7 0 0,-3 22 0 16,-3-18 0-16,-1 15 0 0,3-10 0 0,4-9 0 0,-7 22-1 15,1-6 2-15,-15-11-1 0,18 22 0 0,3-27 0 16,-7 20 0-16,-14-1 0 15,15 0 0-15,-10 0 0 0,16-19 0 0,-8 7 0 0,-8 18 0 16,9-18 0-16,-14 11 0 0,21-18 0 0,-6 6 0 16,-18-1 0-16,21 2 0 0,-4 0 0 0,7-7 0 0,-7 8-1 15,3-3 1-15,-2 0-1 0,2 0 1 0,4-5 0 0,-6 5 0 16,6 2 0-16,-3-1-1 0,-2 14 1 0,5-20 0 0,-6 6 0 16,2 15 0-16,1-15 0 0,-3 17-1 0,6-23 1 0,0 17 0 15,-4 1 0-15,0 3 0 0,-2 5 0 0,6-26 0 0,-7 24 0 16,0 3 0-16,1-1 0 0,-2 0 0 0,8-26 0 0,-6 29 1 15,-1-3 0-15,1-2-1 0,-2 0 0 0,8-24 0 0,-6 16 0 16,2 4 0-16,-2-15 0 0,6 22 0 0,0-27 0 0,-4 7 0 16,1 18 0-16,3-20 0 0,-3 16 0 0,3-21 0 0,-8 5 0 15,5 19 0-15,3-18 0 0,-3 20 0 0,3-26 0 0,-7 19 0 16,4 3 0-16,-4 4 0 0,3-1-1 16,4-25 1-16,-6 29 0 0,-1 2 0 0,0 3 0 0,1-2 0 15,6-32 0-15,-8 35 0 0,2-7 1 0,3-2-1 16,-4-1 0-16,7-25 0 0,0 18 0 0,0 1-1 0,0-1 1 15,0 0 0-15,0-18 0 0,0 20 0 16,0-3 0-16,0 2 0 0,0 3 0 0,0-22 0 0,0 22 0 16,-3 2 0-16,3 0 0 0,0 2-1 0,0-26 1 0,-4 28 0 15,-3 2 0-15,0 2 0 0,1-1 0 0,6-31 0 0,-4 29 0 16,-2 6 0-16,-2-1 0 0,2 0 0 0,6-34 0 0,-7 37 0 16,4-5 0-16,0 3 0 0,-5-6 0 0,8-29 0 0,0 31-1 15,-3-6 1-15,3 2 0 0,0 1 0 0,0-28 0 0,-3 27 0 16,3-1 0-16,0-1 1 0,-7-3-1 0,7 1 1 0,0-23-1 0,-3 22 1 15,0 3-1-15,3-2 0 0,0-23 0 0,-4 25 0 0,4-25 0 0,0 27 0 16,-7 0-1-16,7-1 1 0,0-26 0 0,0 29-1 0,0-29 1 0,0 26 0 16,0 2 0-16,0 0-1 0,0-28 1 0,0 29 0 15,4 0 0-15,-1 0 0 0,4-3-1 0,-7-26 1 16,6 27 0-16,-6-27 0 0,7 27 0 0,0 2 0 0,0-1 0 0,-7-28 0 0,7 26-1 16,-7-26 1-16,6 25 0 0,-3-5 0 0,5 3 0 0,-8-23 0 0,0 19 0 15,0-19 0-15,3 21 0 0,0 1 0 0,-3-4 0 0,0-18 0 16,4 16 0-16,-4-16 0 0,0 21-1 0,6-5 1 0,-6 2 0 15,0-18 0-15,7 7 0 0,-7-7 0 0,3 22 0 16,5-14 0-16,-2 18-1 0,11-11 1 0,-17-15 0 0,7 19 0 16,0 2-1-16,3-6 1 0,-10-15 0 0,17 23 0 0,-17-23 0 0,3 17 0 15,4-1 0-15,3-6 0 0,0 10 0 0,-10-20 0 0,17 7 0 16,-14 11 0-16,5-9 0 0,8 7 0 0,-16-16 0 0,8 8 0 16,-2 12 0-16,11-14 0 0,-14 15 0 0,-3-21 0 0,11 5 0 15,5 13 0-15,-8-14 0 0,-8-4 0 0,9 20 0 0,-9-20 0 0,7 3 0 16,10 5 0-16,-10-3 0 0,14 0 0 0,-21-5 0 0,6 21 0 15,14-21 0-15,-13 6 0 0,10-1 0 0,-17-5 0 0,6 3 0 16,5 2 1-16,9-1-1 0,-20-4 0 0,7 0 0 0,-7 0 0 0,20 4 0 16,-12-4 0-16,11 0 0 0,-12 0 0 0,-7 0 0 0,24 0 1 15,-18 0-1-15,18-4 0 0,-6 1 0 0,-18 3 0 16,9-4 0-16,15 1 1 0,-14-2-1 0,14 0 0 16,-24 5 0-16,17-3 0 15,-7-3 0-15,11-1 0 0,-5-1 0 0,-16 8 0 0,10-5 1 0,14 0-1 0,-13-3 0 0,12 2 0 16,-23 6 0-16,11-18 0 15,8 12 1-15,-1-14-1 0,-8 11 0 0,-10 9 0 0,24-25 0 16,-18 4 0-16,18 5 1 0,-17-5-1 0,-7 21 0 0,23-19 0 16,-13 5 0-16,8-9 0 0,-8 5 0 0,-10 18 0 0,23-15 1 15,-16 4-1-15,14-13 0 0,-15 6 0 0,-6 18 0 0,20-21 0 16,-13 2 0-16,14 4 0 0,-14-6 1 0,-7 21-1 0,20-20 0 16,-13-3 0-16,17-3 0 0,-14 2 0 0,-10 24 0 0,24-27 0 15,-18 1 0-15,21-1 0 0,-10 1 0 0,-17 26 0 0,7-25 0 16,16-5 1-16,-12 2-1 0,9-1 0 0,-20 29 0 0,7-29 0 15,13 2 0-15,-13 3 0 0,13-5 0 0,-20 29 0 0,7-26 0 16,13-1 0-16,-13 1 0 0,10-2 0 16,-17 28 0-16,7-29 1 0,3 0-1 0,7-5 0 0,-10 1 0 15,-7 33 0-15,10-37 0 0,10 4 0 0,-13-2-1 0,10-4 1 16,-17 39 0-16,7-35-1 0,3-2 0 0,-3 4 1 16,0 1 0-16,-7 32 0 0,8-30 0 0,4-3 0 15,-5 6 0-15,3-1 0 0,-10 28 0 0,6-27 0 16,2 0 0-16,-2 1 0 0,-2 1 0 0,-4 25 0 0,3-22 0 0,3-4 0 15,-2 2 0-15,0-1 0 0,-4 25 0 0,0-25 0 16,3 2 0-16,0-4 0 0,-3 1 0 0,0 26 0 0,4-30 0 16,-4 4-1-16,6 0 1 0,-6-1 0 0,0 27 0 0,4-30 0 15,-1 0 0-15,4-2 0 0,0-2-1 0,-7 34 1 0,6-35 0 16,4-6 0-16,1-4 0 0,-4 2 0 0,-7 43 0 0,16-44-1 16,-8 1 1-16,-2-1 0 0,1 2 0 0,-7 42 0 0,6-40 0 15,2 3 0-15,-2 3-1 0,1-6 1 0,-7 40 0 0,3-37 0 16,4-2-1-16,0 3 1 0,-3-1-1 0,-4 37 1 0,6-38-1 15,-3 5 1-15,1-3 0 0,-1 6-1 0,-3 30 1 0,0-34 0 16,0 5 0-16,0 0-1 0,0-5 0 0,0 34 1 0,-7-30 0 16,4-7-2-16,-1 5 1 0,-2-2 0 0,6 34 1 0,0-33-2 15,-4 1 0-15,1 0-2 0,3 0-2 0,0 32 6 0,-7-25-7 16,4 0 0-16,0 5 2 0,3 20 5 0</inkml:trace>
  <inkml:trace contextRef="#ctx0" brushRef="#br0" timeOffset="569721.3209">14891 15874 25 0,'0'0'0'0,"3"0"18"16,7 0-1-16,7 0-7 0,-10 5-1 0,-7-5-9 0,6 3 8 15,1 2 0-15,-1-1-2 0,2 1-1 0,-8-5-5 0,6 6 4 16,1 1-1-16,1-1-1 0,-6 13 0 0,-2-19-2 0,7 3 1 15,0 2 1-15,-4 0 0 0,0-5-1 0,-3 0-1 0,7 5 2 16,-7-2 0-16,3 3 0 0,2-2 1 16,-5-4-3-16,3 0 3 0,0 0 0 0,0 0 0 15,1 0 0-15,-4 0-3 0,0 0 4 0,3 0-1 16,0 0 0-16,-3 0 0 0,0 0-3 0,0 0 2 0,0 0 1 16,0 0-2-16,0 0 1 0,0 0-2 0,0 0 2 15,0 0 0-15,0 0-2 0,3 0 1 0,-3 0-1 0,4 0 1 16,-4 0-1-16,4 0 1 0,3 0-1 0,-7 0 0 0,3 0 0 15,3 4 0-15,-2-4 0 0,2 0 2 0,-6 0-2 0,8 0 0 16,-2 0 2-16,1 0-4 0,3-4 3 0,-10 4-1 0,17-8 0 16,-10 5 0-16,-1-1 4 0,2 1-4 0,-8 3 0 0,10-3 1 15,7 3-3-15,-14 0 2 0,7 0 1 0,-10 0-1 0,21 0 1 16,-15 0 3-16,15 0-4 0,-1-2 0 0,-20 2 0 0,20-5 0 16,1-2 0-16,-1 2-1 0,7-5 1 0,-27 10 0 0,22-19 1 15,0 11-2-15,5 1 1 0,-3 0 1 0,-24 7-1 0,27-9-1 16,0 2 3-16,-3 1-2 0,3 1 0 0,-27 5 0 0,24 0 1 15,-4 0-1-15,4 0 0 0,0 0 0 0,-24 0 0 16,19 5-1-16,2 1 1 0,0-2 0 0,-5 1-1 16,-16-5 1-16,17 4 0 0,-7-4 1 0,11 0-2 15,-15 0 2-15,-6 0-1 0,21 0-1 0,-14 0 0 16,-1 0 0-16,5-2 1 0,-11 2 0 0,7-2 0 16,-1 2 0-16,1-2 0 0,-1 2-2 0,-6 0 2 0,5 0-5 15,-5 0-1-15,0 0-2 0,0 0-2 0,0 0 10 0,0 0-15 16,-8 4-5-16,-12 1-12 0,3-5-5 0,17 0 37 0,0 5-39 0,0-5 39 0</inkml:trace>
  <inkml:trace contextRef="#ctx0" brushRef="#br0" timeOffset="570019.5635">15334 15937 54 0,'0'0'0'0,"0"5"28"0,0-5-28 16,-3 21 14-16,3-3-3 0,-4 8-3 0,4-4 1 15,0-22-9-15,0 25 8 0,0-25-8 0,0 31 8 0,7-3 0 16,3 4-3-16,-10-32-5 0,12 36 4 0,-12-36-4 0,15 39 4 16,-8-3-2-16,0-2 1 0,-7-34-3 0,10 37 2 0,-10-37-2 0,10 31 2 15,-3 4 0-15,0-4 0 0,-7-31-2 0,6 24 1 0,-6-24-1 0,4 26 1 16,2-6 0-16,-6-12-1 0,0-8 0 0,4 30 1 0,-4-30-1 0,0 8 0 15,0 11 0-15,0-12-2 0,0-7 2 0,0 17-3 0,0-17 3 0,-7 0-6 16,0 7-4-16,1-2-5 0,6-5 15 0,-7 0-22 0,7 0 22 0,-7 0-34 16,-20 0-4-16,10-5-5 0,17 5 43 0,0 0 0 0</inkml:trace>
  <inkml:trace contextRef="#ctx0" brushRef="#br0" timeOffset="570469.9912">14653 17024 70 0,'0'0'0'0,"7"0"29"0,9 4-15 0,-16-4-14 0,21 3 10 16,-1-3-1-16,0 0-1 0,4 0-1 0,-24 0-7 0,27 0 6 16,4 0-1-16,-1-1-2 0,7-1-1 0,-37 2-2 0,38-9 2 15,-1 4-2-15,4-3 2 0,-4 3-2 0,-37 5 0 0,44-8 0 16,0 2 1-16,-3-3-1 0,3-11 1 15,-44 20-1-15,40-7 0 0,-2-12 1 0,-1 10-2 0,-6-1 1 16,-31 10 0-16,30-5 1 0,-3 0-1 0,-3-3 0 0,4 6 0 16,-28 2 0-16,19-7 0 0,9 2 0 0,-8 3 1 15,0 2-1-15,-20 0 0 0,17-2 0 0,-10 0 0 16,13-2 0-16,-13 2 0 0,-7 2 0 0,17-1 0 0,-10-3-1 16,14 2-1-16,-15-2 0 0,-6 4 2 0,7 0-6 15,10 0-1-15,-10 0-5 0,-1 0-5 0,-6 0 17 0,7 6-23 16,-4-6-9-16,-3 0 1 0,0-2 3 0,0 2 28 0,0 0 0 0</inkml:trace>
  <inkml:trace contextRef="#ctx0" brushRef="#br0" timeOffset="571028.9615">14809 17606 64 0,'0'0'0'15,"0"-9"25"-15,0 2-12 0,0-16-3 0,0 23-10 0,0-11 8 16,3-4 0-16,4 4-1 0,-1-6-1 0,-6 17-6 0,21-1 4 16,-11-8-1-16,14 8-1 0,0-1 0 0,-24 2-2 0,24 0 3 15,0 3-1-15,2 6 0 0,1 11 0 0,-27-20-2 0,24 6 1 16,-3 14 0-16,-2-11 1 0,-8 19-1 0,-11-28-1 0,20 27 2 16,-13 1-1-16,13 3 2 0,-12 1-1 0,-8-32-2 0,6 39 1 15,-6 0 2-15,0 1-3 0,-3-1 2 0,3-39-2 16,-8 29 1-16,-11 3-1 0,15-6 2 0,-16-1-2 15,20-25 0-15,-7 24-1 0,-17-20 1 0,18 2 0 0,-18-6-1 0,24 0 1 16,-7 0-1-16,-20 0 0 16,11-21-1-16,8 14 0 0,8 7 2 0,-24-28-1 0,21 4 0 15,-4 5 1-15,1-4 0 0,6 23 0 0,0-7 0 16,0-14 1-16,3 16-1 0,0-3 1 0,-3 8-1 0,10-7 0 16,7 5 0-16,-7 2 1 0,11 0-1 0,-21 0 0 0,6 0 0 15,15 0 0-15,-1 7 1 0,-3 12 0 0,-17-19-1 0,18 5 2 16,1 14 0-16,-1-14 0 0,-2 2-1 0,-16-7-1 0,21 17 1 15,-15-11-2-15,15-1 1 0,-15 18 1 0,-6-23-1 0,10 20-1 16,8-13 0-16,-15 12-3 0,4-12-5 0,-7-7 9 0,7 5-14 16,0 0-9-16,9-5-7 0,-13 0-6 0,-3 0 36 0,4-4-30 15,30 4-3-15,-34 0 33 0</inkml:trace>
  <inkml:trace contextRef="#ctx0" brushRef="#br0" timeOffset="571372.2831">15385 17801 31 0,'0'0'0'0,"-7"0"23"0,3 0 0 0,4 8-7 0,0-8-16 0,0 18 12 16,0-12-1-16,0 15-1 0,4-14-2 0,-4-7-8 0,7 18 7 31,0-10-1-31,13 14-2 0,-13-14 1 0,-7-8-5 0,24 28 3 16,-18-20 0-16,21-1 0 0,-7 17 0 0,-20-24-3 0,24 0 2 15,-3 6 0-15,3 1 0 0,-8-7-1 0,-16 0-1 0,17-2 1 16,0-5 0-16,-6 1 0 0,13-2 0 0,-24 8-1 0,6-7 1 15,11-15-1-15,-10 4 1 0,0-5-1 0,-7 23 0 0,6-17 1 16,1-6-1-16,-4 0 1 0,0 4-1 0,-3 19 0 0,0-27 1 16,0 4-1-16,-6-3 2 0,-1 0-2 0,7 26 0 0,-20-22 1 15,13 3 1-15,-17 0-1 0,4 2 0 0,20 17-1 0,-17-10 1 16,1-12-1-16,-5 20 1 0,0-1-1 0,21 3 0 0,-19-2 2 16,-2 2-1-16,0 0-1 0,18 5 0 0,3-5 0 15,-27 21-1-15,20-15 1 0,-13 20-4 0,16-18-1 0,4-8 5 0,-6 24-8 16,-1-1-2-16,0-20-5 0,3 21-5 0,4-24 20 15,0 4-31-15,-3-4-8 0,-3 0 8 16,6-4 1-16,0 4 30 0,0 0 0 0</inkml:trace>
  <inkml:trace contextRef="#ctx0" brushRef="#br0" timeOffset="572940.679">16080 16702 8 0,'0'0'0'16,"0"0"5"-16,0 0-5 0,0 4 6 0,0-4-6 0,0 3 6 15,0 4 1-15,0-7-1 0,0 0 0 0,0 0-6 0,0 3 5 16,0-3-1-16,0 0 1 0,0 4-1 0,0-4-4 0,0 0 3 15,0 8 0-15,3-5-1 0,-3-3-2 0,3 4 3 0,-3-4-3 0,0 6 2 16,4-6 0-16,-1 4 0 0,-3-4-2 0,6 0 2 0,-6 0-2 0,0 0 2 16,8 0 1-16,-5 0-2 0,0-3 1 0,-3 3-2 0,4-3 2 15,-1-5-1-15,0 3 1 0,-3-15-1 0,0 20-1 0,4-3 1 16,-1-7-1-16,-3 4 1 0,3-1 0 0,-3 7-1 0,4-8 0 16,-4-11 1-16,0 16-1 0,0-7 1 0,0 10-1 0,0-6 0 15,0-2 0-15,-7 1 1 0,7 7-1 0,0-6 0 16,-3 5 0-16,-1 1 1 0,-2 0 0 15,2 0 0-15,4 0-1 0,-3 0 0 0,0 5 1 0,-5 1-1 0,5 11 1 16,3-17-1-16,-3 0 1 0,-4 20 1 0,1-13-1 16,2 0 0-16,4-7-1 0,-4 21 1 0,-2-15 0 15,6-3 0-15,0 6-1 0,0-9 0 0,0 5 1 0,0 3 0 16,0-3 0-16,0-1 0 0,0-4-1 0,0 6 1 0,0-2-1 16,3-4 1-16,0 0 0 0,-3 0-1 0,0 0 0 15,8 3 0-15,-2 3 1 0,1-6-1 0,-7 0 0 0,6 0 0 16,2 0 0-16,-5-2 0 0,0 2 0 0,-3 0 0 0,4-4 1 15,2 2-2-15,-2 1 1 0,-1-5 0 0,-3 6 0 0,0-8-1 16,3 5 1-16,1-4 1 0,-4 4-1 0,0 3 0 0,0-2 0 16,0-1 0-16,0-2 0 0,0 5 0 0,0-2 0 15,-7 2 0-15,7 0 0 0,-3 0 0 0,3 0 0 0,-4 0 0 16,-2 0 1-16,2 0-2 0,-2 0 1 0,6 0 0 0,-4 0 0 16,4 0 0-16,0 7 0 0,-4-2 0 0,4-5 0 0,0 3 0 15,0 4 1-15,0-2-1 0,0 1 0 0,0-6 0 16,0 3 1-16,0 3-2 0,0-6 1 0,0 8 0 15,0-8 0-15,0 3 0 0,0 4 1 0,0-7-1 16,4 3 1-16,-4-3-1 0,4 0 0 0,-4 0 0 16,3 0 0-16,0 0 0 0,-3 0 0 0,0 0 0 0,0 0-1 15,0 0 1-15,0 0 0 0,0 0 0 0,0 0 0 16,0-2 0-16,0-3 0 0,0 2 1 0,0 3-1 0,0-3 0 16,0 3 0-16,0 0 0 0,0 0-1 0,0 0 1 0,0 0 1 15,0 0-1-15,0-2 0 0,0 2 1 0,0 0-1 0,0-2-1 16,0 2 1-16,0 0 0 0,0 0 0 0,0 0 0 0,0 0 0 15,0 0 0-15,0 0 1 0,0 0-1 0,0 0-1 0,0 0 2 16,0 0-1-16,0 0 1 0,0 4-1 0,0-4 0 0,0 3 1 16,0-3-1-16,0 0 0 0,0 0 0 0,0 0 0 0,0 0 1 15,0 7-1-15,0-7 0 0,0 0 0 0,0 0 0 0,0 3 0 16,0-3 1-16,0 0-1 0,0 0 0 0,0 0 0 0,0 0 1 16,0-2-1-16,0 2 0 0,0 0 0 0,0 0 0 0,0 0-1 15,0 0 2-15,0 0-2 0,0 0 2 0,0 0-1 0,0 0 0 16,0-1 0-16,0 1 0 0,0 0 0 0,0 0 0 0,0 0-1 15,0 0 0-15,0 0-1 0,0 0 0 0,0 0 8 16,0 0-15-16,0 3 5 16,0 2 0-16,0-5 0 0,0 0 4 0,0 0-5 0,0 0 0 15,0 0 0-15,0 0 1 0,0 0 23 0,0 0-42 16,0 0 19-16,0 0-2 0,0 0-2 0,0 0 49 0,0 5-96 16,0-1 37-16,-3-4 2 0,0 0-5 0,3 0 21 0,0 0 0 0</inkml:trace>
  <inkml:trace contextRef="#ctx0" brushRef="#br0" timeOffset="574877.0564">15988 16721 34 0,'0'0'0'0,"0"0"21"0,0 0-21 0,0 17 15 16,0-11-5-16,0-1-2 0,-3 1 0 0,3-6-8 0,0 0 8 15,0 0-1-15,0 4-2 0,0-4-1 16,0 0-4-16,0 0 3 0,0 0 0 0,3 0 0 0,4 3 0 16,-7-3-3-16,20 0 3 0,-13 0 1 15,9 0-1-15,-8-3 1 0,-8 3-4 0,20-8 2 0,-14 1 2 16,18-13-5-16,-13 19 3 0,-11 1-2 0,20-7 3 16,-10 0-1-16,10 2 3 0,-12-3-3 0,-8 8-2 0,19-6 2 15,-9-1 0-15,11-1 0 0,-15-1 0 0,-6 9-2 0,21-5 1 16,-18 5 1-16,21 0-1 0,-6 0 0 0,-18 0-1 0,19 0 2 15,-1 0-2-15,1 2 1 0,2-2 1 0,-21 0-2 0,17 5 0 16,3-5 1-16,1 5 0 0,-4-5-1 0,-17 0 0 0,20 0 1 16,-3 0-1-16,-7 0 0 0,14 0 0 0,-24 0 0 0,21 0 1 15,-12 0 0-15,15 0-1 0,-17 0 1 0,-7 0-1 0,10 0 0 16,-4 0 0-16,5 0 1 0,-4-3-1 0,-7 3 0 0,6-7 0 16,-3 0-1-16,5-1 1 0,-8 3 0 0,0 5 0 0,3-6 0 15,-3 6-1-15,4-2-1 0,-4 2-2 0,0 0 4 0,0 0-8 16,0 4-2-16,0 0-5 0,-4 1-4 0,4-5 19 0,-3 0-23 15,-5 0-7 1,-11 0-2-16,-2-19 8 0,21 19 24 0,-17-3-21 0,17 3 21 0</inkml:trace>
  <inkml:trace contextRef="#ctx0" brushRef="#br0" timeOffset="575140.6754">16276 16384 44 0,'0'0'0'16,"-4"3"29"-16,-2 5-12 0,6-8-17 0,-21 26 9 16,18-19-2-16,0 12 1 0,-1-14-2 0,4-5-6 0,0 8 7 15,0 13-2-15,0-2-1 0,0 0 0 0,0-19-4 0,0 21 2 16,0-4 2-16,7 0-1 0,0 4 0 0,-7-21-3 0,6 20 2 16,11 6 0-16,-10 3 1 0,10 3-2 0,-17-32-1 0,7 29 2 15,0-3-1-15,13-1 0 0,-13-6 0 0,-7-19-1 0,17 24 1 16,-10 3 0-16,-1-4-1 0,1-3 1 0,-7-20-1 0,7 22-2 15,0-16 0-15,-1 16-4 0,-6-18-4 16,0-4 10-16,4 9-16 0,-1-4-9 16,-3-2-9-16,0-3 0 0,0 0 34 0,0-3-36 0,0 3 36 0</inkml:trace>
  <inkml:trace contextRef="#ctx0" brushRef="#br0" timeOffset="575570.3188">17262 16168 69 0,'0'0'0'0,"0"-6"29"0,4-3-20 0,-1-18-4 0,-3 27-5 16,3-22 5-16,0-4 2 0,-3-2 1 0,0 5 0 0,0 23-8 15,0-27 6-15,0-3-2 0,0 4 0 0,0-5 0 16,0 31-4-16,0-26 3 0,0 4 0 0,0-2 0 16,0 3-1-16,0 21-2 0,0-8 1 0,0-14 0 15,0 18 0-15,0-7-1 0,0 11 0 0,0-17 1 16,0 12-1-16,0-1-3 0,0 0 4 0,0 6-1 0,4 0 1 16,-4 0 1-16,3 20 2 0,-3-15-2 0,0-5-2 0,7 33 1 15,0-11-1-15,0 4-1 0,10 6-4 0,-17-32 5 0,3 25-2 16,7 5 2-16,7 5 1 0,-10-6 3 0,-7-29-4 0,7 33 1 15,-1-2 0-15,1-3-1 0,0 5 1 0,-7-33-1 0,4 28-2 16,-1-7 1-16,3-2 1 0,-6 1-1 0,0-20 1 0,4 7 1 16,-1 10-2-16,-3-12 1 0,0 0 0 0,0-5 0 0,0 0-3 15,0 0 0-15,0 0-2 0,0 4-3 0,0-4 8 0,0 0-9 16,0 3-3-16,0 2-6 0,0 2-5 0,0-7 23 0,0 17-31 16,-7-17 2-16,1 7-5 0,6-7 34 0</inkml:trace>
  <inkml:trace contextRef="#ctx0" brushRef="#br0" timeOffset="575870.6576">16967 16542 82 0,'0'0'0'15,"7"-2"25"-15,13-1-18 0,-20 3-7 0,7-2 5 16,23-5 1-16,-9 2 1 0,3 2 1 0,-24 3-8 0,26-1 6 16,9-5 0-16,-1-1-3 0,0 1 0 0,-34 6-3 0,40-19 2 15,0 17-1-15,2-3 1 0,-5-15-5 0,-37 20 3 0,37-4 2 16,0-5-2-16,-7-11 0 0,-3 19 2 0,-27 1-2 0,31-8-1 16,-4 2 2-16,-3-1 0 0,-3 1 1 0,-21 6-2 0,16-7 2 15,-5 5-4-15,5-2-1 0,-12 4-3 0,-4 0 6 16,6 0-9-16,-2 0-3 0,0 4-5 0,-1-1-6 0,-3-3 23 15,0 8-30-15,0-2 0 0,-7 13-4 0,7-19 34 16</inkml:trace>
  <inkml:trace contextRef="#ctx0" brushRef="#br0" timeOffset="576371.7907">17445 16736 63 0,'0'0'0'0,"0"23"38"16,0 4-25-16,0-1-9 0,0 2-1 0,0-28-3 0,0 22 4 16,-7-16 1-16,0 21-1 0,1-9 1 0,6-18-5 0,-18 19 2 15,15 2 0-15,-17-13-1 0,17 21-1 0,3-29 0 0,-21 22 1 16,15-15-1-16,-12 17 1 0,15-17-1 0,3-7 0 0,-17 6 0 16,10 3 0-16,1 7 0 0,2-16 1 0,4 0-1 15,-3 6 0-15,-4 22 0 0,7-8 1 0,0-3-1 0,0-17 0 0,0 22 0 16,4-16 1-16,-1 17-1 0,4-17 0 0,-7-6 0 15,17 20 0-15,-10-14 0 16,12 17 0-16,-11-15 0 0,-8-8 0 0,27 17 0 0,-20-13 0 16,16-1 0-16,-6 6 0 0,-17-9 0 0,6 3 1 15,15-3-1-15,-14 0 0 0,10-3 0 0,-17 3 0 0,7-3 0 16,13-5 0-16,-13-8 0 0,-1 10 0 0,-6 6 0 0,21-22 0 16,-18 13-1-16,4-10 1 0,-4 10 0 0,-3 9 0 0,7-27 0 15,-7 21-1-15,4-26 1 0,-1 10 0 0,-3 22 0 0,0-9-1 16,3-9 1-16,-3 21 0 0,4-3-1 0,-4 0 1 0,0 19 1 15,3 3-1-15,-3-4 0 0,0 17 0 0,0-35 0 0,3 26 0 16,1 11 0-16,2-3 1 0,2 6 0 0,-8-40-1 0,6 42 6 16,1-5 0-16,-1 2 0 0,2-9 1 0,-8-30-7 0,10 27 3 15,-4 0 0-15,1-5-4 0,0-3 4 0,-7-19-3 0,7 21 3 16,-4-15-1-16,0 16 5 0,-3-19-6 0,0-3-1 0,4 4 2 16,-1 1-1-16,-3-5-1 0,3 0 1 0,-3 0-1 0,0 0 0 15,0-1-1-15,0-7 1 0,-3-2-3 0,3 10 3 0,-7-17-3 16,4 12-2-16,-3-5-7 0,2 0-8 0,4 10 20 15,-7-16-39-15,-13-2-12 0,0-3-4 0,20 21 55 16</inkml:trace>
  <inkml:trace contextRef="#ctx0" brushRef="#br0" timeOffset="577637.3228">12942 16436 26 0,'0'0'0'16,"0"0"16"-16,7 0-2 0,0 3-5 0,-7-3-9 0,6 6 7 15,-3-3 0-15,1 1-1 0,0 4 0 0,-4-8-6 0,0 3 5 16,7 1-1-16,-7 3 0 0,6-4 1 0,-6-3-5 0,0 4 4 16,3 2 2-16,1-2-1 0,-4 1-1 0,0-5-4 0,3 8 4 15,0-4 0-15,-3 1 1 0,0-1-1 0,0-4-4 0,0 3 4 16,4 5 0-16,-4 9-1 0,0-13 0 0,0-4-3 15,0 21 3-15,0-15 0 0,0 18-1 0,3-16 1 16,-3-8-3-16,0 25 1 0,4-19 1 0,-1 28 0 16,2-17-1-16,-5-17-1 0,5 21-3 15,2 2 3-15,-1-6 0 0,15 6 1 0,-21-23-1 0,7 21 4 16,10-4-3-16,-11-11 0 0,18 18-2 0,-24-24 1 0,17 9-2 16,-5 8 0-16,10-14 1 0,-5 3 1 0,-17-6 0 0,22 4 1 15,-4 1-1-15,6-5 1 0,-3 0-1 0,-21 0 0 0,20 0 0 16,-3-7 0-16,4-3-1 0,-15-7 2 0,-6 17-1 0,17-7 1 15,-13-1 0-15,0-11 1 0,2 12-3 0,-6 7 1 0,0-25 1 16,0 8-1-16,0-8 0 0,-4 2 1 0,4 23-1 0,-6-31 0 16,-12 7 0-16,15-1-1 0,-18 0 0 0,21 25 1 0,-3-18-1 15,-13 0-1-15,8 8 1 0,2 3 1 0,6 7 0 0,-7-2-1 16,4 2 1-16,3 0 0 0,-2 5 0 0,2-5 0 0,0 17 0 16,0 7 1-16,2-4 0 0,1 9-1 0,-3-29 0 0,21 27 0 15,-15 1 1-15,18 6-1 0,-14-5 2 0,-10-29-2 16,25 37 2-16,-19-3-1 0,21 0 2 0,-10 4-4 15,-17-38 1-15,7 36-1 0,20-2 1 16,-20 3-1-16,13 6 2 0,-20-43-1 0,7 44 0 0,12 0 0 16,-14 1 1-16,-2-10-1 0,-3-35 0 0,3 35 1 0,-3-1-2 15,0 0 6-15,0-5-3 0,0-29-2 0,-3 28 6 16,-5 0 1-16,-8-11-6 0,9 3 4 0,7-20-5 0,-23 4-1 16,16 3 0-16,-20 0 0 0,9-7 0 0,18 0 1 0,-19 0-1 15,-1 0 0-15,-5-5-1 0,-2-12 0 0,27 17 2 0,-27-19-2 16,-1-2-6-16,5-1 0 0,3 5 1 0,20 17 7 0,-21-22-6 15,15 3 6-15,-15 10 2 0,18-16 1 0,3 25-3 0,-7-6 1 16,2-13 0-16,0 15-2 0,-2 1 1 0,7 3 0 0,0-9 0 16,0 9 0-16,0-7 0 0,4-1 0 0,-4 8 0 0,3-5 0 15,4-5 0-15,-1 5 0 0,1-5-1 0,-7 10 1 0,7-7 1 16,13 5-1-16,-13-5-1 0,10 5 1 0,-17 2 0 0,7-7-1 16,11 4 0-16,-12-2 1 0,14 2 1 0,-20 3-1 0,7 0 0 15,13-2 1-15,-12 2 0 0,7-2 0 0,-15 2-1 16,8-2 1-16,2 0-1 0,7-1-2 0,-10 0-3 15,-7 3 5-15,6-1-8 0,4-3-5 16,8-3-3-16,-12 1-7 0,-6 6 23 0,8-8-30 0,1-17-1 0,1 4 7 16,8-6-1-16,-18 27 25 0,0 0 0 0</inkml:trace>
  <inkml:trace contextRef="#ctx0" brushRef="#br0" timeOffset="577933.0639">13647 16734 59 0,'0'0'0'0,"0"8"29"16,10 12-12-16,11 0-6 0,-15-15-2 0,-6-5-9 0,20 4 8 15,-13 2-1-15,16-6-1 0,-5 0-2 0,-18 0-4 0,20 0 4 16,-3 0-2-16,-7 0 0 0,17 0 0 0,-27 0-2 0,17 0 1 15,0 0 0-15,3 0 0 0,-13-6 0 16,-7 6-1-16,20-1 0 0,-13-3 1 16,4 2-1-16,-5-5-1 0,-6 7 1 0,7-5-2 15,-1 3 0-15,-2 1-4 0,0-3-2 0,-4 4 8 0,0-8-12 0,0 8 12 0,0-9-18 16,0 3-4-16,-4-15-8 0,4 21 30 0,-23-5-27 0,-1-26 0 0,24 31 27 0</inkml:trace>
  <inkml:trace contextRef="#ctx0" brushRef="#br0" timeOffset="578184.5241">13678 16532 72 0,'0'0'0'0,"6"-2"31"0,-6 2-31 0,7-3 12 0,-7 3-12 0,17-7 8 16,-10 6 0-16,17 1 0 0,-5 0-1 0,-19 0-7 0,18 0 6 15,1 0-1-15,2 0-2 0,-21 0-3 0,22 0 3 16,-22 0-3-16,15 0 2 0,6 0-1 0,-4 0 0 0,-9 0 0 0,-8 0-1 0,18 0 1 15,-10 0 0-15,-2 0-1 16,1 4 0-16,-7-4 0 0,6 0 1 0,2 0-1 16,-5 0 0-16,-3 0 0 0,0 0 0 0,0-3 0 15,0 2-2-15,0-1-1 0,0 2-4 0,0 0 7 0,0-2-10 16,0 2-5-16,-3 0-8 0,-5 0-10 0,8 0 33 0,-6 0-35 0,-15 0-4 0,21 0 39 16</inkml:trace>
  <inkml:trace contextRef="#ctx0" brushRef="#br1" timeOffset="619598.915">21826 1134 46 0,'0'0'0'16,"7"-3"26"-16,13 2-8 0,-10 1-5 0,7 0-4 0,-17 0-9 0,0 22 8 16,4 1-1-16,-4 0 0 0,0 5-2 0,0-28-5 0,0 35 5 15,0-3 0-15,0 8-2 0,-4 0 1 0,4-40-4 0,-3 41 4 16,-4 0-1-16,0 5 0 0,4-4 0 0,3-42-3 0,-7 45 2 16,4-1 0-16,-4-5 0 0,3 2-5 0,4-41 3 0,-4 39-4 15,-2-3 1-15,6 3 0 0,-3-10 3 0,3-29 0 0,0 29-1 16,-3-3 0-16,-4 3 1 0,7 2-1 0,0-31 1 0,0 20 1 15,0 4-1-15,0-24 0 0,0 0 0 0,3 0 0 16,1-5 1-16,-4 1-1 0,3-6 1 0,-3 10-1 0,3-25 1 16,-3-3-1-16,4-2 0 0,-2 6-1 0,-2 24 1 0,4-29-1 15,-4-4 1-15,0-8 4 0,0-5 1 0,0 46-5 16,0-44 4-16,-6 0 0 0,-1 2-4 0,-10-1-1 0,17 43 1 16,-5-43 0-16,-13 2 0 0,10-4 0 0,-8 6 0 15,16 39 0-15,-4-37 0 0,-2 7-1 0,-3 12 2 0,7-7-1 16,2 25 0-16,-6-21 0 15,-1-1-1-15,7 0 1 0,0 7 1 0,0 15-1 0,0-23-1 16,0 13 2-16,0-13-1 0,7 1 0 0,-7 22 0 0,6-11 0 16,1-21 0-16,13 6 0 0,-10 2 0 0,-10 24 0 0,24-18 0 15,-3 9-1-15,-1-15 1 0,2 19 0 0,-22 5 0 0,22-10 1 16,2 5-1-16,0-3 0 0,-2 2 1 0,-22 6-1 0,30-7-1 16,2 2 1-16,-3 5-1 0,3-2 2 0,-32 2-1 0,35-3 0 15,-6 3 0-15,-2 0 0 0,8 0 0 0,-35 0 0 0,26 0-1 16,-2 5 1-16,-6 2 0 0,-12 17 0 0,-6-24 0 0,7 23 0 15,-7-16 1-15,0 16-2 0,0-3 2 0,0-20-1 0,-7 19 1 16,-14 2-1-16,5-3 0 0,-5-10 0 0,21-8 0 0,-20 24-1 16,-3-4 1-16,2-2 0 0,0-15 0 0,21-3 0 0,-16 19 1 15,10-19-1-15,-12 4 1 0,14-4-2 0,4 0 1 16,-6 0 0-16,-1 0 0 0,3 0 0 0,1 0 0 0,3 0 0 16,-3 0-1-16,3 0 1 0,-8 0-1 0,8 4 1 15,0-4 0-15,0 6-1 0,0 12 1 0,0-9 0 16,0 17 0-16,0-26 0 0,0 20-1 0,0 12 1 15,0-8 0-15,0 8-1 0,0-32 1 0,5 31 0 16,-2-4 1-16,0 1-1 0,4-1 0 0,-7-27 0 0,7 24 1 16,-1 1-1-16,1-4 1 0,0 1 0 0,-7-22-1 0,8 24 1 15,0-19-1-15,0 20 0 0,2-21 0 0,-10-4 0 0,11 7 0 16,5 0 1-16,-13 1-2 0,5-3 1 0,-8-5 0 0,5 0-2 16,3 5-3-16,9-5-2 0,-13 0-3 0,-4 0 10 0,9 0-13 15,-2 0-4-15,-4 0-8 0,0 0-5 0,-3 0 30 0,0 0-28 16,-22 0 5-16,18 5 5 0,4-5 18 0</inkml:trace>
  <inkml:trace contextRef="#ctx0" brushRef="#br1" timeOffset="620287.1137">22409 1726 35 0,'0'0'0'15,"0"-2"23"-15,2-3-5 0,6-16-7 0,-8 21-11 0,9-6 10 16,9-2-1-16,-11 1-2 0,12-1-2 0,-19 8-5 0,12-6 5 16,11-13-2-16,-6 17-1 0,-10-4 0 0,-7 6-2 0,23-8 1 15,-14 7 0-15,13-1 0 0,-15 2 0 0,-7 0-1 0,6 0 1 16,2 0-1-16,-5 3 0 0,0 1 1 0,-3-4-1 0,0 7-1 15,0 10 2-15,-6-10-1 0,-12 15 1 0,18-22-1 0,-6 20 0 16,-18-15 1-16,3 22-5 0,5-19 0 0,16-8 4 0,-19 27-3 16,4-8-1-16,8-2 5 0,-17 5 0 0,24-22-1 15,-6 18 1-15,-16 1 0 0,20-15 1 0,-5 19-1 0,7-23-1 16,-4 4 0-16,4 20 1 0,0 0-1 0,0-18 0 16,0-6 0-16,0 28 0 0,8-3 1 0,-3-23-1 15,17 23 0-15,-22-25 0 0,6 0 0 0,14 8 1 0,-9-8-2 16,13 3 2-16,-24-3-1 0,6 0 0 0,22 0 0 15,-12 0 0-15,-5 0 0 0,-11 0 0 0,20-1 0 16,-14-1 0-16,5-6-2 0,4 6-1 0,-15 2 3 0,5-1-5 16,-5-7-1-16,4 8-4 0,-4 0-4 0,0 0 14 0,0 6-20 15,-9 15-5-15,-13-21 4 0,2 0 6 0,20 0 15 0,-19 8-12 0,19-8 12 0</inkml:trace>
  <inkml:trace contextRef="#ctx0" brushRef="#br1" timeOffset="620631.454">21443 2317 22 0,'0'0'0'0,"0"0"18"16,7 0 0-16,3 0-4 0,-10 0-14 0,24 0 11 0,-14 8-1 15,17-2-1-15,-3 1-1 0,-24-7-8 0,31 5 6 16,1-2 0-16,10-3 0 0,2 0-1 0,-44 0-5 0,54 0 3 16,2 0 1-16,5 0-1 0,9-1-1 0,-70 1-2 0,64-7 3 15,-1-9-1-15,6 16-1 0,-5-5 0 0,-64 5-1 0,61-3 1 16,0 1-1-16,-6-5 0 0,-4 0 1 0,-51 7-1 0,43-8 0 16,-2 6 1-16,-3-1-2 0,-8 0 2 0,-30 3-1 0,27-5 0 15,-7 5 0-15,1 0 0 0,-11 6-2 0,-10-6 2 0,20 6-1 16,-13 0-3-16,13-3 0 0,-16 4-1 0,-4-7 5 0,6 7-8 15,0-2-2-15,-6 15-4 0,4-16-6 0,-4-4 20 0,4 5-27 16,-4 0 1-16,-8-5 1 0,8 0 25 0</inkml:trace>
  <inkml:trace contextRef="#ctx0" brushRef="#br1" timeOffset="621567.9792">21829 2902 31 0,'0'0'0'0,"0"0"20"0,0 0-20 0,6 0 15 15,-2 0-2-15,4-2-3 0,-5-1-2 0,-3 3-8 0,6-4 7 16,1-1-1-16,-5-16-3 0,7 16 0 0,-9 5-3 0,6-23 2 15,1 11 0-15,2-11-1 0,9 5 0 0,-18 18-1 0,7-17 1 16,-2-2 0-16,4 12 1 0,-3-20-2 0,-6 27 0 0,10-21 1 16,-4 1-1-16,6 0 0 0,4 3 0 0,-16 17 0 0,7-6 1 15,0-12-1-15,0 16 0 0,-4-3 0 0,-3 5 0 16,3-2 1-16,0-2-1 0,-3 4 0 0,0 0 0 16,0 0 0-16,0 0 0 0,0 9 0 0,0 9 1 15,0-11-1-15,0-7 0 0,0 28 1 0,0-5 0 0,0-3-1 16,4 12 1-16,-4-32-1 0,3 31 0 15,-3-2 0-15,4 10 0 0,0-9 0 0,-4-30 0 0,0 30 0 16,2 4 1-16,2-6-1 0,-4-1 1 0,0-27-1 0,3 30 0 16,1-5 1-16,-4 1-1 0,3-4 1 0,-3-22-1 0,0 18 0 15,0-2 0-15,0-9 0 0,0 13 1 0,0-20-1 0,0 7 0 16,-3 0 1-16,-4 10-1 0,3-17 0 0,4 0 0 0,-6 0 1 16,-1 4-1-16,0 2 0 0,-13-6 1 0,20 0-1 0,-7 0 0 15,-13 0 0-15,12 0 0 0,-8-3 1 0,16 3-1 0,-6-3 1 16,-21-1-1-16,19-2 0 0,-12 2 1 0,20 4-1 0,-6-3 0 15,-18-1 0-15,21 2 0 0,-15 2 0 0,18 0 0 0,-6 0-1 16,-1 0 1-16,4 0 0 0,-1 0 0 0,4 0 0 0,0 0 0 16,0 3 0-16,0 3 0 0,0-2 1 0,0-4-1 15,4 3 0-15,-1 4 0 0,4-4 1 0,-1 1-1 16,-6-4 0-16,21 6 0 0,-15-6 0 0,15 4 0 0,-14-1 0 16,-7-3 0-16,24 7 0 0,-6-2 1 0,1 3 0 0,1-4 0 15,-20-4-1-15,20 3 1 0,1-3-1 16,-1 0 0-16,0 0 2 0,-20 0-2 0,16 0 1 0,-5 0 0 15,9 0-1-15,-13 0 1 0,-7 0-1 0,21 0 0 16,-14 0 1-16,-4-1 0 0,3-1-1 0,-6 2 0 0,7-3 1 16,1-3 0-16,-2 3 0 0,1-1-1 0,-7 4 0 0,6-6 0 15,-1 4 1-15,-2 2-1 0,0-3 0 0,-3 3 0 0,0-2-1 16,0 0-2-16,0-5-3 0,0 4-4 0,0 3 10 0,0-7-16 16,0 3-9-16,0-2-13 0,-6-3-2 0,6 9 40 0,0 0 0 0</inkml:trace>
  <inkml:trace contextRef="#ctx0" brushRef="#br1" timeOffset="623127.3806">21896 2634 4 0,'0'0'0'0,"4"-20"2"0,-4 20-2 0,4-4 2 16,3-18 0-16,-1 17 1 0,-2-5 2 0,-4 10-5 0,3-8 7 15,-1 2 0-15,3 2 0 0,-1 1 0 0,-4 3-7 0,0 0 8 16,3 0-1-16,0 4 0 0,-3 13 0 0,0-17-7 0,0 7 5 16,0 20-1-16,-6-6 0 0,2 2-1 0,4-23-3 15,-5 29 2-15,0 0 1 0,1 5-1 0,1 0 0 0,3-34-2 0,0 36 2 16,0 5 0-16,0 0 0 0,0 7 0 16,0-48-2-16,0 43 2 0,0-3-1 15,0 1 0-15,0-1 1 0,0-40-2 0,3 35 1 0,4-4 0 16,0-4 0-16,-3-7 0 0,-4-20-1 0,6 21 0 15,-2-16 1-15,-4 20 0 0,6-21 0 0,-6-4-1 0,0 0 1 16,6 5 0-16,-6-5-1 0,4 0 1 0,-4 0-1 0,4 0 1 16,-4-5-1-16,4-3 0 0,-4-13 0 0,0 21 0 0,0-7 0 15,0-13 1-15,0 3-1 0,0-7 0 0,0 24 0 0,0-21 0 16,-8-1 1-16,2-6-1 0,-1 0 1 0,7 28-1 0,-17-27 0 16,12-6 0-16,-13 5 0 0,10 2 0 0,8 26 0 0,-20-30 0 15,17 4 1-15,-18-1-1 0,18 2 0 0,3 25 0 0,-6-20 0 16,-12-5 0-16,18 7 0 0,-6-4 0 0,6 22 0 0,0-17-1 15,0 6 1-15,0-12 0 0,3 16 0 0,-3 7 0 0,7-20 0 16,-1 12 0-16,11-13 0 0,-10 16 0 0,-7 5 0 0,24-22 0 16,-7 16 0-16,0-1 0 0,7-4 0 0,-24 11 0 15,20-4 0-15,7 1 0 0,0 1 0 0,2 2 1 16,-29 0-1-16,28 7-1 0,3 15 1 16,-1-16 0-16,4 17 0 0,-34-23 0 0,31 5 1 0,2 18-1 15,-5-15 0-15,-1-3-1 0,-27-5 1 0,24 9 1 0,-1-6-1 16,-6 2 0-16,-9-5 1 0,-8 0-1 0,10 4 0 15,-4-4 0-15,-6 0 0 0,0 0 0 0,0 0 0 0,-3 0 1 16,-5 0-1-16,-15 0-1 0,23 0 1 0,-3-4 1 16,-14 1-1-16,10 1 0 0,-13 0 0 0,20 2 0 0,-7-1 0 15,-13 1 0-15,17 0 0 0,-14 3 0 0,17-3 0 0,-7 5 0 0,7-5 0 0,-8 23 0 16,-8-17-1-16,16 20 1 0,-4-6 0 0,4-20 0 0,-6 21 1 16,6 6 0-16,0-3-2 0,0-24 1 0,0 29 1 0,0-29-1 0,0 31 0 15,4-8 0-15,-2 11 0 0,5-7 0 0,-7-27 0 0,4 28 0 16,2-1 0-16,-3-2-2 0,-3-25 2 0,8 21-5 0,-8-21 5 0,7 21-9 15,-1-16-7-15,5 16-7 0,-11-21 23 0,7 4-28 0,-7-4 28 0,6 0-23 16,1 0-2-16,-7 0 25 0</inkml:trace>
  <inkml:trace contextRef="#ctx0" brushRef="#br1" timeOffset="623401.3768">22441 3188 35 0,'0'0'0'16,"0"-3"17"-16,5-17-5 0,-1 12-5 0,-4 8-7 0,6-27 8 16,-2 20-2-16,2-11-1 0,0 0-2 0,-6 18-3 0,8-23 2 15,2-3-1-15,11-3-1 0,-15-3 1 0,-6 32-1 0,7-26 1 16,14 6 0-16,-15 11 1 0,1-11 1 0,-7 20-3 0,5-2 3 16,4-1 0-16,-6 3-1 0,4 8 1 0,-7-8-3 0,6 30 2 15,0-2 0-15,2 1-1 0,-8-29-1 0,4 36 1 0,-4-36-1 0,3 39 1 16,0-1 0-16,-3 1 1 0,0 2-2 0,0-41 0 0,0 35 2 15,0 3-2-15,0-2 1 0,0-9 0 0,0-27-1 0,-3 22 0 16,-4-1-1-16,7-11-2 0,0 7-5 0,0-17 8 0,0 0-15 16,4 0-12-16,-1-10-3 0,-3-30-1 15,0 40 31-15,0 0 0 0</inkml:trace>
  <inkml:trace contextRef="#ctx0" brushRef="#br1" timeOffset="623782.4468">23341 1281 60 0,'0'0'0'0,"6"0"25"15,14 7-13-15,-9-4-3 0,-11-3-9 0,27 5 9 0,-21-5 0 0,18 0-1 0,-3 0-1 16,-21 0-7-16,19-3 4 0,9-1 0 0,-4 0 0 16,10-3-1-16,-34 7-3 0,30-7 4 0,4 0-2 15,4 1 0-15,1-1 0 0,-39 7-2 0,38-1 2 16,3-1-1-16,-3-1 0 0,-8 3 0 0,-30 0-1 0,27 0 0 15,-5 0 1-15,-3 0-2 0,-9 0 1 0,-10 0 0 0,17 5-2 16,-15-2-3-16,2 2 0 0,0 1-3 0,-4-6 8 0,0 7-12 16,0 0-4-16,-8 0-4 0,3-3-7 0,5-4 27 0,-21 4-26 15,-1-4 5-15,17 0-4 0,5 0 25 0</inkml:trace>
  <inkml:trace contextRef="#ctx0" brushRef="#br1" timeOffset="623969.9451">23575 1267 49 0,'0'0'0'0,"0"4"24"0,3 18-8 0,-3-22-16 0,2 23 12 16,3 0-2-16,-2 12 1 0,-3 5-2 0,0-40-9 0,0 37 7 15,0 7-1-15,0 0-2 0,-3 5 0 0,3-49-4 0,-5 49 2 16,0-1-6-16,-4 4 1 0,4-9-1 16,5-43 4-16,-7 46-6 0,1-11 4 15,-2-2-5-15,8 0-5 0,0-33 12 0,0 29-18 0,0-5-8 16,4-16-2-16,0-4 7 0,-4-4 21 0,0 0-23 0,0 0 23 0</inkml:trace>
  <inkml:trace contextRef="#ctx0" brushRef="#br1" timeOffset="624706.9051">23148 2219 46 0,'0'0'0'16,"6"-2"17"-16,10-6-7 0,1 5-3 0,-17 3-7 0,22-8 8 16,-6 6 0-16,5 2-1 0,6 0-1 0,-27 0-6 0,23 0 5 15,3 5 0-15,5 0-2 0,4-2 1 0,-35-3-4 0,38 0 3 16,-1 0 0-16,3 0 0 0,-3 0-1 0,-37 0-2 0,45 0 3 15,-5 0-2-15,5-1 1 0,1-6-1 0,-46 7-1 0,47-8 1 16,1-14-1-16,0 15 1 0,-4-16 0 0,-44 23-1 0,43-18 0 16,-1 9 1-16,-1-16-1 0,-7 20 0 0,-34 5 0 0,33-17 0 15,-3 10 1-15,0 3-1 0,-5 3-1 16,-25 1 1-16,20-2-2 0,-9 2-1 0,5 0-2 16,-10 0-3-16,-6 0 8 0,8 7-10 0,-2-4-6 15,-2 4-9-15,-4 0-5 0,0-7 30 0,0 7-25 0,-6 10 1 0,6-17 24 0</inkml:trace>
  <inkml:trace contextRef="#ctx0" brushRef="#br1" timeOffset="625154.8517">23187 2909 27 0,'0'0'0'0,"0"-9"10"0,0 9-10 0,-2-25 5 16,2-1-4-16,-3-3 2 0,3 0 0 15,0 29-3-15,0-27 4 0,10 4 1 0,10-4 0 0,-13 2 0 16,-7 25-5-16,24-22 5 0,-6 15 0 0,4-15-1 16,-1 19 0-16,-21 3-4 0,18-3 3 0,7 3 0 15,2 0-1-15,-3 6-1 0,-24-6-1 0,28 22 1 16,-5-17 0-16,-6 29 0 0,-11-12-1 0,-6-22 0 0,17 35 1 15,-13 5 0-15,-4 3 0 0,0 1 0 0,0-44-1 0,-6 48 2 16,-18-4 2-16,3 4-1 0,1-9 1 0,20-39-4 0,-24 40 3 16,0-7 0-16,3-3-1 0,-1-7 0 0,22-23-2 0,-21 17 1 15,15-9 0-15,-15-4 0 0,14-4-1 0,7 0 0 0,-3-1 0 16,-18-10-1-16,21-16 0 0,-6 4-1 0,6 23 2 0,-3-25-1 16,3 0 0-16,0 1 0 0,3 7 0 0,-3 17 1 0,6-7-1 15,1-10 1-15,14 15 0 0,-11 1-1 0,-10 1 1 0,20 0 0 16,-13 0 0-16,17 4 0 0,-18 19 0 0,-6-23 0 0,27 17 0 15,-20 1 0-15,14 0 0 0,-15-12 0 0,-6-6 0 0,10 27-1 16,-2-20-1-16,1 14-4 0,9-14-5 0,-18-7 11 16,5 3-17-16,3 1-6 0,9-4 1 0,-11-4 5 15,-6 4 17-15,16-20-19 0,-16 20 19 0,0 0 0 0</inkml:trace>
  <inkml:trace contextRef="#ctx0" brushRef="#br1" timeOffset="625495.678">23746 2917 40 0,'0'0'0'16,"-2"21"20"-16,2-21-20 0,0 27 12 15,-4 7-4-15,-3-5 0 0,7-4-1 0,0-6 1 0,0-19-8 0,4 20 6 16,3-16-1-16,3 20-1 0,10-21-2 0,-20-3-2 0,17 4 2 16,7-4-1-16,-2 0 0 0,7-4 0 0,-29 4-1 0,24-7 1 15,3-17-1-15,0 4 1 0,-3-6 0 0,-24 26-1 0,22-27 0 16,-1-1 0-16,0-5 1 0,-14 3-2 0,-7 30 1 0,16-35 0 15,-12 4 0-15,0-4 0 0,-4 7 0 0,0 28 0 0,-8-27 0 16,2 5-1-16,-18 6 1 0,24 16 0 0,-7-6 0 16,-21-1-1-16,9 4 1 0,2 3 0 15,-8 0 0-15,25 0 0 0,-19 7 0 0,-1 11-1 0,-2-12 1 16,3 14 0-16,19-20 0 0,-17 7 0 0,0 15 1 16,9-16-1-16,-14 17 0 0,22-23 0 0,-8 7 0 0,5 11 0 15,-3-15 0-15,-1 4 0 0,7-7 0 0,-3 3 1 16,3 0-1-16,0-3-2 0,0 0 2 0,0 0-5 15,3 0-6-15,4 0-9 0,-4-3-11 0,-3 3 31 0,3-18-27 0,-3 10-3 0,0 8 30 16</inkml:trace>
  <inkml:trace contextRef="#ctx0" brushRef="#br1" timeOffset="626527.3631">24885 1894 10 0,'0'0'0'0,"-6"-6"10"0,6 6-10 0,-8-4 11 15,2 1 2-15,3-1 0 0,0 4-3 0,3 0-10 0,0 0 10 16,0 0-1-16,0 0-2 0,0 0-1 0,0 0-38 0,0 0 69 15,0 0-32-15,6 4-2 0,0-1 1 0,-6-3-4 0,8 7 3 16,9-7-1-16,-12 0 0 0,17 0 0 0,-22 0-2 0,17 0 3 16,3 0-1-16,7 0 0 0,4 5-1 15,-31-5-1-15,30 0 3 0,4 0-2 0,0 0 1 16,4 2 0-16,-38-2-2 0,36 0 1 0,2 7 0 16,-2-3 1-16,-1-4-2 0,-35 0 0 0,30 5 1 0,1 0 0 15,-7-5 0-15,-1 5-1 0,-23-5 0 0,18 3 1 16,-9 16 0-16,8-19-1 0,-9 18 0 0,-8-18 0 0,2 6 1 15,1-2-1-15,-3 16 0 0,0-20-2 0,0 0 2 0,0-4-5 16,0-16-1-16,-3 12-4 0,-3 2-2 0,6 6 12 0,-8-4-16 16,-14 1-3-16,18 0-3 0,-27-21-1 0,31 24 23 0,-23-4-17 15,2-4-2-15,21 8 19 0</inkml:trace>
  <inkml:trace contextRef="#ctx0" brushRef="#br1" timeOffset="626721.8192">25149 1719 32 0,'0'0'0'0,"0"7"22"0,5 18-4 0,-5-25-18 0,3 29 8 15,4-1-1-15,-4 6 3 0,0-2 0 16,-3-32-10-16,0 44 8 0,0 2-2 0,0-1-2 16,-3 6-1-16,3-51-3 0,-3 37 1 15,-4-3 0-15,-1-1-2 0,4-6-2 0,4-27 3 0,0 23-10 16,0-5-11-16,0-15-13 0,0-4 3 0,0 1 31 0,0-20-29 0,0 20 29 0</inkml:trace>
  <inkml:trace contextRef="#ctx0" brushRef="#br1" timeOffset="627522.7809">26166 1139 19 0,'0'0'0'16,"0"-8"17"-16,0 7-1 0,7 1-1 0,-7 0-15 0,7 4 12 16,-7 27-1-16,4 2-2 0,-4 4-1 0,0-37-8 0,3 43 7 15,-3 5-2-15,0-1-1 0,0 4 0 0,0-51-4 0,3 53 3 16,-3 0-1-16,0-6 0 0,3-5-1 0,-3-42-1 0,4 44 2 15,-1-15-5-15,3 1-1 0,2-7 0 0,-8-23 4 16,6 6-3-16,1 10 3 0,0-16 1 0,-5 6-1 0,-2-6 0 16,9 0 0-16,-9 0 0 0,3-8 0 0,-3-11 4 15,0 19-4-15,2-16 4 0,3-9-2 0,-5-9 0 16,3-1-4-16,-3 35 2 0,0-43-3 0,0-3 0 16,0 0 1-16,0-4 0 0,0 50 2 0,-3-51-2 15,-4-2-1-15,0 7-1 0,0-4 1 0,7 50 3 0,-7-42-3 16,0 5 1-16,5 4 1 0,-6 4 1 0,8 29 0 0,0-26 0 15,-4 3 1-15,4-1 0 0,0 17 0 0,0 7-1 0,0-22 1 16,0 3 0-16,0 11 1 0,0 0 1 0,0 8-3 0,8-18 1 16,-2 15 2-16,1-4-1 0,0 2-1 0,-7 5-1 0,16-5 2 15,-8-3 0-15,9 7 0 0,-11 1-1 0,-6 0-1 0,28 0 2 16,-12 5-1-16,5 4 0 0,0-7-1 0,-21-2 0 0,16 9 0 16,4-5 1-16,-4 14-1 0,6-12 0 0,-22-6 0 0,23 17 0 15,-3-17 0-15,1 7 1 0,-15 0-1 0,-6-7 0 0,8 7 0 16,-2 12 0-16,-2-19 1 0,-4 4-1 0,0-4 0 0,-6 4 0 15,-15 1 0-15,-1 2 0 0,0 0-1 0,22-7 1 0,-25 3 0 16,-1 5-1-16,2-4 1 0,4 3 0 0,20-7 0 0,-21 6-1 16,1 15 1-16,0-14 0 0,2 19 0 15,18-26 0-15,-5 15 0 0,5-15 0 0,-24 22 0 0,17 4 0 0,-10 1 0 0,17-27 0 16,-4 32 1-16,4-32-1 0,-4 36 0 0,4-8 1 0,0 9 0 16,0-37-1-16,0 30 0 0,0-30 0 0,0 29 2 15,0 1-1-15,8 1 0 0,-8-31-1 0,5 28 2 0,-5-28-2 0,9 27 1 16,1-6 0-16,6-1 0 0,-16-20-1 0,8 7 1 0,-8-7-1 0,16 18 0 15,-5-14 1-15,8-1-1 0,-19-3 0 0,7 9 0 16,14 8-1-16,-16-13-2 0,14 4-3 0,-16 9-3 0,-3-17 9 0,6 6-16 16,5 1-7-16,-7-2-8 0,-2-2 6 0,-2-3 25 0,0 0-31 0,0 0 31 0</inkml:trace>
  <inkml:trace contextRef="#ctx0" brushRef="#br1" timeOffset="627871.8236">26560 1656 38 0,'0'0'0'0,"0"0"20"0,0 0-20 0,0 0 15 15,0-2-5-15,6 2-1 0,11-3-1 0,-17 3-8 0,7-2 8 16,14 2-2 0,-16 0-2-16,13 0-2 0,-18 0-2 0,4 5 2 0,-1 0 0 15,-3 18-2-15,0-20 1 0,0-3-1 0,0 7 1 16,0 18-1-16,-7-23 0 0,2 18-3 0,5-20 3 0,-18 19-5 15,9-14 2-15,-10 24 0 0,2-10 3 0,17-19 0 0,-21 17 0 16,1 8 0-16,-3-1 0 0,5-3 0 0,18-21 0 0,-16 24 1 16,10-7-1-16,-2 8 0 0,1 1 1 0,7-26-1 0,-6 27 0 15,3-4 0-15,3-17 0 0,0 11 0 0,0-17 0 0,3 5 0 16,3 2 1-16,1 12-1 0,14-19 1 0,-21 0-1 0,5 3 0 16,20-3 0-16,-5 0 0 0,5 0 1 0,-25 0-1 0,22 0 0 15,3 0 0-15,-1-2 0 0,-4 1 0 0,-20 1 0 0,19-6-1 16,-2 0-2-16,-9 4-2 0,9-1-4 0,-17 3 9 0,3-2-12 15,-3 2-6-15,0 0-5 0,-3 0 3 0,3 0 20 0,0 7-25 16,0-7 25-16</inkml:trace>
  <inkml:trace contextRef="#ctx0" brushRef="#br1" timeOffset="628172.8929">25786 2209 34 0,'0'0'0'16,"8"0"21"-16,2 0-4 0,11 5-4 0,-3 0-2 0,-18-5-11 0,22 3 11 16,5-3-2-16,4 0-1 0,6 0-2 0,-37 0-6 0,37 0 4 15,6 5 0-15,5-5-1 0,-4 0 0 0,-44 0-3 0,48 0 1 16,-1 0 2-16,5 0-1 0,-6-2 0 0,-46 2-2 0,52-3 1 15,-6-2 0-15,6 0-1 0,-4-1 1 0,-48 6-1 0,43-5 0 16,2 0 0-16,-9 3 0 0,-1 2-3 0,-35 0 3 0,30 0-4 16,-9 0-3-16,-3 4-4 0,-9 4-2 15,-9-8 13-15,16 6-18 0,-10 12-9 0,-6-14-2 16,-6-4 3-16,6 0 26 0,-20 8-17 0,20-8 17 0</inkml:trace>
  <inkml:trace contextRef="#ctx0" brushRef="#br1" timeOffset="628787.1773">26007 2713 34 0,'0'0'0'0,"0"17"22"0,0-17-22 0,0 5 13 16,3 29-6-16,-3-12-1 0,0 4 1 0,0-26-7 0,0 32 7 16,0-1 0-16,-6 6-2 15,3-3-1-15,3-34-4 0,-4 41 3 0,-1 4-1 0,0-3 0 0,2-4-1 16,3-38-1-16,-5 35 2 0,5-2-1 16,-5-11 0-16,5 0 1 0,0-22-2 0,0 17 2 15,-4-12-2-15,4-1 1 0,0-4 0 0,0 0-1 0,0-2-1 16,0-7 1-16,0-18-1 0,0 5 1 0,0 22 0 0,0-31-1 15,0-10 1-15,0-1-1 0,0-2 0 0,0 44 1 0,0-52-1 16,0 1 0-16,0-3 1 0,4 1-1 0,-4 53 1 0,3-47 0 16,12 5 0-16,-6 8-1 0,7 3 1 0,-16 31 0 0,6-27 0 15,19 1 0-15,-15 3 0 0,14 5 0 0,-24 18 0 0,19-20-1 16,3 10 1-16,-2-9 1 0,-1 14 0 0,-19 5-1 0,22-5 2 16,-3 1-1-16,1 4 0 0,5 0 0 0,-25 0-1 0,19 0 1 15,-2 8 0-15,1 10-1 0,-11-14 1 0,-7-4-1 0,19 25 0 16,-15-17 0-16,4 18 0 0,-8-6 1 0,0-20-1 0,2 7 0 15,-2 14 0-15,-2-14 0 0,-6 11 0 0,8-18 0 0,-21 4 0 16,16 3-1-16,-20-1 0 0,19 0-1 0,6-6 2 0,-27 0-1 16,24 0-1-16,-19-6 0 15,19-11-2-15,3 17 4 0,-6-5-3 0,-2-20-1 0,2 5 1 16,6 15 1-16,0 5 2 0,0-23-2 0,0 16 2 16,3-1 0-16,0 3 0 0,-3 5 0 0,8 0 2 15,-2 0 0-15,1 5 0 0,0 20 1 0,-7-25-3 0,7 4 2 16,0 30-1-16,12-7 0 0,-11-1 0 0,-8-26-1 0,6 29 2 15,15-1-1-15,-14 0 1 0,-5 0-1 0,-2-28-1 0,21 30 1 16,-17-4 0-16,2 1-1 0,10-7-1 0,-16-20 1 0,9 17-3 16,1-13-4-16,10 16-4 0,-14-15-7 0,-6-5 18 0,25 0-26 15,-20 0 2-15,0-7 5 0,1-12 2 0,-6 19 17 0,0 0 0 0</inkml:trace>
  <inkml:trace contextRef="#ctx0" brushRef="#br1" timeOffset="629038.5049">26611 2956 38 0,'0'0'0'0,"0"0"21"0,0 0-21 0,0 0 14 16,3-5-5-16,-1 2-4 0,-2-14-1 0,0 17-4 0,8-9 2 15,2-18 0-15,7 2-2 0,-10 2 1 16,-7 23-1-16,19-24 0 0,-11-5 0 0,9 7 1 16,-11 5-1-16,-6 17 0 0,7-8 3 15,-1 4-1-15,2 2 1 0,-4 2 0 0,-4 0-3 0,5 6 3 16,-1 19-1-16,0 1 1 0,-4 3-1 0,0-29-2 0,0 30 2 15,0 6 1-15,0 1-1 0,0-2 1 0,0-35-3 0,0 37 2 16,-4-2 0-16,0-8 0 0,-1-2 0 0,5-25-2 0,-4 21 1 16,-4-4 1-16,6 3-3 0,-5-17-2 0,7-3 3 0,0 5-8 15,0-5-9-15,3 0-15 0,1-20-3 0,-4 20 35 0,6-26-39 0,-6 26 39 0</inkml:trace>
  <inkml:trace contextRef="#ctx0" brushRef="#br1" timeOffset="630585.779">27253 1484 38 0,'0'0'0'0,"8"-27"19"0,-2-1-4 0,-6 28-15 0,17-34 11 16,-10 0-1-16,-3 6-1 0,-2 1 0 0,-2 27-9 15,7-28 7-15,-2 0-2 0,-2-1-1 16,4 3-2-16,-7 26-2 0,3-22 2 0,0 1 0 16,-1 0 0-16,7 16 0 0,-9 5-2 0,6-7 2 15,-3-2 0-15,1 1-2 0,3 6 2 0,-7 2-2 0,0-8 1 16,5 7-1-16,-1 1 2 0,1 0-2 0,-5 0 0 0,0 0 1 15,3 0 0-15,-3 8 0 0,0 10 1 0,0-18-2 0,0 22 2 16,2-3-1-16,-2 5 0 0,0 9 1 0,0-33-2 0,0 33 1 16,0 7 1-16,0 3 0 0,0-3-1 0,0-40-1 0,0 43 2 15,0-6-2-15,0 0 1 0,0-6-1 0,0-31 0 0,-5 32 0 16,5-6-1-16,0-2-2 0,0-6-3 0,0-18 6 0,-5 8-8 16,5 19-3-16,-4-10-4 0,4-11-6 0,0-6 21 0,-5 20-26 15,-2-15-1-15,0-2 7 0,7 4-3 0,0-7 23 0,0 0 0 0</inkml:trace>
  <inkml:trace contextRef="#ctx0" brushRef="#br1" timeOffset="630852.5937">27065 2082 23 0,'0'0'0'15,"0"0"21"-15,0 6 0 0,3 1-7 0,-3-7-14 0,0 19 11 16,10-19-1-16,11 0-1 0,-15 0-1 0,-6 0-8 0,26 0 6 16,-9 0-1-16,4 0-1 0,7 0-1 0,-28 0-3 0,24 0 3 15,3 0-1-15,-1 0-1 0,4 0 0 0,-30 0-1 0,27 0 1 16,3 0 0-16,-3 0-1 0,-2 0 0 0,-25 0 0 0,34 0 0 16,-10 0-1-16,2 5 0 0,-8-1-2 0,-18-4 3 0,20 7-6 15,-14-2-2-15,6 1-3 0,-3 2-5 0,-9-8 16 0,7 17-22 16,-7-17-6-16,0 5 5 0,-7 3-1 0,7-8 24 0,0 0 0 0</inkml:trace>
  <inkml:trace contextRef="#ctx0" brushRef="#br1" timeOffset="631338.4409">27169 2481 36 0,'0'0'0'16,"0"0"23"-16,0 0-8 0,-3 5-6 0,3-5-9 0,-4 0 8 16,-2 5-1-16,-2 3-1 0,2 10-1 0,6-18-5 0,-6 7 3 15,1 11-2-15,-14-14 0 0,15 15 0 0,4-19-1 0,-3 5 1 16,-3 1-1-16,-15 16 0 0,21-15 0 0,0-7 0 0,-8 20 1 16,6-13-1-16,-5 12 0 0,0-15 1 0,7-4-1 0,-7 20-1 15,7-17 1-15,0 14 0 0,0-11 0 0,0-6 0 0,0 17 1 16,0-14-1-16,4 19 0 0,-1-16 1 0,-3-6-1 0,7 23 1 15,0-15 0-15,3 14-1 0,-4-14 1 0,-6-8-1 16,21 17 1-16,-14-17 0 0,12 3-1 0,-11 4 0 0,-8-7 0 16,21 2 0-16,-15-2 1 0,15 0-1 15,-16 0 1-15,-5 0-1 0,21 0 0 0,-13-5 0 0,14-4 0 16,-14-9 0-16,-8 18 0 0,19-5-1 16,-11-13 0-16,9 14 0 0,-15-4 0 0,-2 8 1 0,7-8-1 15,1 2 1-15,-1 4-1 0,-4 2 1 0,-3 0 0 0,3 0 0 16,-3 3 0-16,0 5 0 0,0 14 0 0,0-22 0 0,0 21 0 15,0 3 0-15,0-1 1 0,0 8 1 0,0-31-2 0,-3 29 1 16,0 4 1-16,3 2-1 0,-7-4 1 0,7-31-2 0,0 30 2 16,0-4 1-16,0 4-1 0,0-5 0 0,0-25-2 0,-3 23 3 15,3-2-1-15,0-17 1 0,0 13-1 0,0-17-2 0,-5 0 0 16,5 0 1-16,0 0-1 0,0 0 0 0,0-4-1 16,5-16-5-16,0 2-3 0,3-2-6 0,-8 20 15 0,17-23-21 15,-14-5-8-15,4-10 0 0,0-7 7 0,-7 45 22 0,5-38-17 0,-5 38 17 16</inkml:trace>
  <inkml:trace contextRef="#ctx0" brushRef="#br1" timeOffset="631814.9033">27982 1816 39 0,'0'0'0'16,"4"-8"20"-16,3 0-7 0,12-1-2 0,-11 3-2 0,-8 6-9 0,3-5 8 15,17 5-1-15,-13 0-2 0,14-3 0 0,-21 3-5 0,19 0 3 16,-1 0 1-16,3 0 0 0,-21 0-4 0,18 0 3 0,-18 0-3 0,22 0 3 15,2 0 0-15,-4 0 0 0,4 0-1 0,-24 0-2 0,23-2 2 16,-2 0-1-16,-2 2 0 0,-19 0-1 0,17 0 0 0,-17 0 0 0,11 0 1 16,5 0-1-16,-8 0-1 0,-8 0 1 0,6 0-2 0,-6 0 2 0,7 0-4 15,1-1-1-15,-6-4-3 0,1 3-3 0,-3 2 11 0,0-2-14 16,0-1-5-16,-5 3-4 0,5 0 23 0,-18-2-23 16,11-5 5-16,7 7-1 0,0 0 19 0</inkml:trace>
  <inkml:trace contextRef="#ctx0" brushRef="#br1" timeOffset="632051.0873">28165 1566 40 0,'0'0'0'15,"0"22"21"-15,0 3-5 0,0 6-4 0,0-4-2 0,0-27-10 0,0 34 7 16,0-2-1-16,0 4-1 0,0 2-2 0,0-38-3 0,0 37 6 15,-3-1-2-15,0-2 0 0,-4-1-2 0,7-33-2 0,-5 37 2 16,3-4 0-16,2-6-1 0,0 0 0 0,0-27-1 0,0 5 0 16,0 0 0-16,0-1-1 0,0 2-1 0,0-6 2 0,0 3-5 15,2-3-3-15,3 0-6 0,2-1-8 0,-7 1 22 0,3-8-31 16,0-8 3-16,-3-9-2 0,0 25 30 0</inkml:trace>
  <inkml:trace contextRef="#ctx0" brushRef="#br1" timeOffset="633419.233">29307 1044 36 0,'0'0'0'16,"17"0"17"-16,-8 3-4 0,16 16-3 0,-15 2-1 0,-10-21-9 0,0 40 8 16,4 5 0-16,-1 2-1 0,-3 3-2 0,0-50-5 0,0 49 4 15,0 7 0-15,0 0-1 0,0 2 0 0,0-58-3 0,0 55 2 16,0-10 0-16,0-1 1 0,0-44-3 0,0 39 3 15,3-1-6-15,0-7 1 0,-3-4 0 0,4-6-1 0,-4-21 3 0,0 18 2 16,0-13-1-16,0 0 0 0,0 0 0 0,0-5-1 0,0 0 1 16,0 0 0-16,0 0-1 0,0-2 1 0,0 2-1 0,0-6 0 15,-4-3 0-15,-2-15 0 0,-1-5 0 0,7 29 0 0,-7-29 5 16,-12-4 0-16,19-2 0 0,-9 3-1 0,9 32-4 0,-16-36-1 16,10 2 1-16,-2-2-2 0,2 0 1 0,6 36 1 0,-6-40-2 15,1 2 0-15,5 5 1 0,0-2 0 0,0 35 1 0,0-31 0 16,0-3-1-16,0 5 1 0,0-1 0 0,0 30 0 0,5-25-1 15,1 0 1-15,4-1-1 0,7 4 1 0,-17 22 0 0,6-25 0 16,1 2-1-16,1 6 2 0,-1-6-2 0,-7 23 1 16,3-7 1-16,17-16-2 0,-14 14 1 0,16 0 0 15,-22 9 0-15,5-18 0 0,12 15 0 16,-6-1 0-16,17-5 0 0,-28 9 0 0,16-4 0 16,8 1 0-16,-3-1 0 0,-5 4 1 0,-16 0-1 0,20 20 0 15,-13-4 1-15,16 3-1 0,-15 8 1 0,-8-27-1 0,17 24 0 16,-14 2 0-16,0 2 0 0,1 0 0 0,-4-28 0 0,0 26 0 15,0-3 0-15,-7 1 0 0,-10-6 1 0,17-18-1 0,-7 18 0 16,1 7 0-16,-15-17 0 0,14 12 0 0,7-20 0 0,-18 7-1 16,13-4-2-16,-17 2 1 0,3 0-1 0,19-5 3 0,-17 0-2 15,11 4-1-15,-16-4 0 0,16 0 1 0,6 0 2 0,-7-2-2 16,-11 0 0-16,18 2 1 0,-2 0 0 0,2 0 1 0,-3 0-1 16,3 5 1-16,0 15 0 0,0-16 0 0,0-4 0 0,0 16 1 15,3 2 1-15,3 3 0 0,2 6 0 0,-8-27-2 0,6 25 2 16,10 2 1-16,-12 1-1 0,17-1 0 0,-21-27-2 0,2 26 3 15,20 0-1-15,-15-4 0 0,-2-2-1 0,-5-20-1 16,22 6 1-16,-17 17-1 0,7-19 0 0,7 17 0 0,-19-21 0 16,7 4-3-16,1 17-6 15,7-16-6-15,-15 15-6 0,0-20 21 0,9 2-30 0,-3-2 4 16,-6 0 8-16,0 0-3 0,0 0 21 0,0 0 0 0</inkml:trace>
  <inkml:trace contextRef="#ctx0" brushRef="#br1" timeOffset="633782.88">29735 1689 20 0,'0'0'0'0,"0"-7"10"16,6 2 2-16,1-1 0 0,-1 2 0 0,-6 4-12 0,6-3 10 15,3 2-2-15,0-3-2 0,9 4-1 0,-18 0-5 0,3-3 4 16,3 3 0-16,-2 0-2 0,-4 0-2 0,3 0 2 0,-3 0-2 0,0 0 2 15,0 7 0-15,0-1 0 0,-3 1 0 0,3-7-2 0,-4 16 1 16,-2-11 0-16,-15 3 0 0,21 11-1 0,0-19 0 16,-21 7 1-16,18 15-5 0,-16-15 1 0,10 18 0 15,9-25 3-15,-18 16-3 0,9-11 4 0,-7 17 1 16,10-4 0-16,6-18-2 0,-3 21 2 16,-2-17 0-16,5 23-1 0,0-20 0 0,0-7-1 0,0 5 0 15,0 16 1-15,8-17-1 0,-2 0 1 0,-6-4-1 0,21 7 1 16,-15-1-1-16,15-2 1 0,-17 4-1 0,-4-8 0 0,19 0 1 15,-13 3-1-15,19-3 1 0,-9 0-1 0,-16 0 0 0,11 0 0 16,12 0 0-16,-15 0-1 0,11 0-2 0,-19 0 3 0,4-1-6 16,3 1-3-16,-1 0-7 0,-2 0-5 0,-4 0 21 0,0 0-24 15,0 0 5-15,0 4-4 0,0-4 23 0</inkml:trace>
  <inkml:trace contextRef="#ctx0" brushRef="#br1" timeOffset="634126.2039">29124 2128 35 0,'0'0'0'16,"4"3"19"-16,13 4-5 0,0-2-4 0,2 3 0 0,-19-8-10 0,21 5 9 16,2 13 0-16,8-18-3 0,-1 7 0 0,-30-7-6 0,38 7 4 15,-7-1-1-15,8-2-1 0,3-4 1 0,-42 0-3 0,44 0 2 16,4 0-1-16,-4 0 0 0,0 0-1 0,-44 0 0 0,40 0 1 16,0-2 0-16,-5 0-1 0,3 1 0 0,-38 1 0 0,32-2 0 15,-1-5-1-15,-1 2 0 0,-1 3-3 0,-29 2 4 0,18-3-5 16,-9 0-3-16,10 1-2 0,-12 2-2 0,-7 0 12 0,8 0-15 15,-6 0-5-15,1 8-1 0,-3-4 4 16,0-4 17-16,0 20-18 0,0-20 18 0</inkml:trace>
  <inkml:trace contextRef="#ctx0" brushRef="#br1" timeOffset="634832.9588">29320 2730 19 0,'0'0'0'0,"0"0"11"0,0 5 1 0,0 16 0 0,0-21-12 0,0 16 12 16,-3 6-2-16,3-3 0 0,0 7-2 0,0-26-8 16,-6 29 7-16,6 5 0 0,-4 2-2 0,0 4-1 15,4-40-4-15,0 41 4 0,0 2-1 0,0-6-1 16,0-1-1-16,0-36-1 0,0 36 2 16,0-5-2-16,0 1 1 0,0 1 0 0,0-33-1 0,0 25 0 15,0-3 0-15,0-2 1 0,0-15-1 0,0-5 0 0,0 17 1 16,0-17-1-16,0 0 0 0,-6 0 1 0,6 0-1 0,0-1 0 15,-3-7 1-15,0-18-2 0,3 4 1 0,0 22 0 0,-5-24 0 16,0-10 0-16,0 0 0 0,1-9-1 0,4 43 1 0,0-54 0 16,-5 1 0-16,1-2-1 0,4 1 1 0,0 54 0 0,0-48 0 15,0 0 0-15,4 6 0 0,1 4 0 0,-5 38 0 0,9-34 0 16,7 10 0-16,-10 1 0 0,15 5 0 0,-21 18 0 0,6-8 0 16,16-9 0-16,-16 10 0 0,17 0 0 0,-23 7 0 0,17-7 0 15,4 0 0-15,-1 6 0 0,0 1 0 0,-20 0 0 0,21 0 0 16,-4 4 0-16,-1 1 0 0,-4 18 0 0,-12-23 0 0,18 9 0 15,-14 9 1-15,4-14-1 0,-8-4 0 16,6 21 0-16,1-15-1 0,-1 15 1 0,-3-16 1 16,1 3-1-16,-4-8 0 0,0 6 0 0,0 0 0 0,0-3-1 0,0-3 1 0,0 0 0 15,-7 0-1-15,5 0 0 16,-5 0 0-16,-15 0 0 0,22 0 1 0,-2 0-1 16,-14-2 0-16,7 1 0 0,4-5 0 0,5 6 1 0,-7-2-1 15,0 2 0-15,0 0 0 0,3 0 0 0,4 0 1 0,0 8 0 16,0 9 0-16,0-12 0 0,0 17 0 0,0-22 0 0,0 8 1 15,0 19 0-15,0-7 0 0,4 0 0 0,-4-20-1 0,4 19 2 16,2 2-1-16,5 0 1 0,6 3-1 0,-17-24-1 0,6 24 2 16,3 2 0-16,0 2-1 0,0-6-1 0,-9-22 0 0,7 28 1 15,2-6-1-15,0-4 1 0,-4 4-1 0,-5-22 0 0,8 16 0 16,-5-8 0-16,-1 14-1 0,7-17-4 0,-9-5 5 0,6 5-8 16,-3 16-6-16,4-21-8 0,-3 5-6 0,-4-5 28 0,0 0-26 15,19 15-3-15,-19-15 29 0</inkml:trace>
  <inkml:trace contextRef="#ctx0" brushRef="#br1" timeOffset="635110.9676">29785 3309 33 0,'0'0'0'0,"2"0"19"16,10 0-5-16,7-4-6 0,-11-15-2 0,-8 19-6 0,6-6 7 15,1-19 0-15,11 4-2 0,-15 0-1 0,-3 21-4 0,10-22 2 16,-4-5 0-16,5 5-1 0,-5 14 1 0,-6 8-2 0,7-18 2 16,-3 15 1-16,-4 0 1 0,3 3-1 0,-3 0-3 0,0 0 3 15,0 17 0-15,0 3-1 0,0-2-1 0,0-18-1 0,-3 26 2 16,-5 2-1-16,5 6 1 0,1 5 0 0,2-39-2 0,-8 37 2 16,1 1-1-16,4 0 0 0,-4-6-1 0,7-32 0 0,-4 31 0 15,2 1 0-15,-5-9-1 0,7-4-3 0,0-19 4 0,0 8-7 16,0-2-7-16,4 1-10 0,-1-7-9 0,-3 0 33 0,6-26-29 15,4-4 0-15,-10 30 29 0</inkml:trace>
  <inkml:trace contextRef="#ctx0" brushRef="#br1" timeOffset="636620.0404">30333 1258 24 0,'0'0'0'16,"0"-7"14"-16,3-9 3 0,6 16-1 0,-9 0-16 0,9 0 13 16,-5 16-1-16,-1 9-2 0,-3 0-2 0,0-25-8 0,6 25 7 15,-1 3-1-15,4 6-2 0,1 2 0 0,-10-36-4 0,6 36 4 16,5 5-1-16,5-3 0 0,-12 0-1 0,-4-38-2 0,8 39 2 16,2-1 0-16,-4-10 0 0,5 0-5 0,-11-28 3 0,6 27-3 15,1-4 0-15,11-3 0 0,-13-2 4 0,-5-18-1 0,8 3 2 16,-2 4-1-16,0 0 0 0,3-1 0 0,-9-6-1 0,5 0 1 15,3-2 0-15,9-6 1 0,-15-15-2 0,-2 23 0 16,11-8 0-16,7-19 1 0,-16 4 4 0,9-10 1 16,-11 33-6-16,17-28 5 0,-15-4 1 0,6-4-6 15,-2 1 1-15,-6 35-1 0,11-43-1 16,-2 8 1-16,8-4 1 0,-9 2-1 0,-8 37 0 0,23-31 0 16,-2-6 0-16,-4 6 0 0,-1 6 0 0,-16 25 0 0,7-27 1 15,14 4-1-15,-16 18 1 0,4-15 0 0,-9 20-1 0,9-5 1 16,-2-3 0-16,-1 2 0 0,2-1 0 0,-8 7-1 0,3-2 2 15,0-3-1-15,0 0 0 0,1 5 0 0,-4 0-1 0,0-2 1 16,4 1-1-16,-2 1 0 0,-2-5 0 0,0 5 0 0,0 0 0 16,0 0 1-16,3 0 0 0,-3 0-1 0,0 0 0 0,0 0 0 15,0 0 0-15,0 0 0 0,0 5 1 0,0-5-1 0,0 3 0 16,0 2 1-16,0-5-1 0,0 5 0 16,0-1 0-16,0 2 0 0,-3 1 0 0,3-7 0 0,-6 7 0 15,6-1 0-15,-4 0 0 0,1-6 0 0,3 0 0 0,-6 5 0 16,2 2 0-16,0-2 0 0,4-1 0 0,0-4 0 15,-6 0 0-15,6 0 0 0,0 0 1 0,-3 0-1 0,3 6 1 0,0-6-1 16,-4 5 0-16,4-5 0 0,0 8 0 0,-4-2 0 0,4-2 0 0,0-4 0 0,-5 5 0 16,5-5 0-16,0 0 0 0,0 3-1 0,0-3 2 15,0 0-1-15,0 6 0 0,0-6 0 0,-5 4 0 16,5 0 0-16,0 1 0 0,0 0-1 0,0-5 1 0,0 0 1 16,0 3 0-16,-4 4-1 0,4-7 0 0,0 0 0 0,0 3 0 15,0 0 0-15,0-3 0 0,0 0 0 0,0 7 1 0,0-7-1 0,0 0 0 16,0 0 0-16,0 4 0 0,0-4 0 0,0 3 1 0,0-3-1 0,0 0 0 15,0 4 0-15,0 3 1 0,0-7-1 0,0 0 0 0,0 0 0 16,0 0 0-16,0 0 0 0,0 0 0 0,0 0 0 0,0 0 0 16,0 0 1-16,0 0 0 0,0 0-1 0,0 0-2 0,0 0 4 15,0 0-1-15,0 0-2 0,0 0 0 0,0 0 0 0,0 0 3 16,-5-5-3-16,5 3 2 0,0-1-1 0,0 3 0 0,-4-1 1 16,4-1-2-16,0-2 2 0,0 4-1 0,0-1-1 15,0-3 1-15,0 4 0 0,0 0 0 0,0 0 0 0,0 0 1 16,0 5-1-16,0-5 0 0,0 0 0 0,0 4 0 15,0-4 0-15,0 0 0 0,0 0 0 0,0 0 0 16,0 0 0-16,0 0 0 0,0 0 0 16,0-1 1-16,-4-2-1 15,4 3 0-15,0 0 0 0,0 0-1 16,0 0 1-16,0 0 0 0,0 0-1 0,0 0 3 0,0 0-3 16,0 0 1-16,0 0 0 0,0 0 1 0,0 0-1 15,0 0 0-15,0 0-1 0,0 0 2 0,0 0-2 16,0 0 1-16,0 0 0 0,0 0 1 0,0 0-1 15,0 0 0-15,0 0 0 0,0 0 0 0,0 0 1 16,0 4-1-16,0-4 0 0,0 0-1 0,0 0 1 0,0 0 0 16,0 0 0-16,0 0 0 0,0 0 0 0,0 0 0 0,0 0 0 15,0 0 1-15,0 0-2 0,0 0 1 0,0 0 0 0,0-1 0 16,0-2-1-16,0 2 1 0,0-3 0 0,0 4 0 0,0-4 0 16,0 2 0-16,-6-1-1 0,6-1 0 0,0 4 1 0,0-3-2 15,0 2-1-15,0-3-1 0,0 1-1 0,0 3 5 0,0-2-6 16,0-1-2-16,0 3-2 0,-3 0-6 0,3 0 16 0,0 0-26 15,-8-2-16-15,2 2-7 0,6 0 49 16</inkml:trace>
  <inkml:trace contextRef="#ctx0" brushRef="#br1" timeOffset="640209.0092">19488 1509 12 0,'0'0'0'15,"0"22"5"-15,0-22-5 0,3 27 7 16,1 8 0-16,2-1 1 0,2-5-1 0,-8-29-7 0,6 35 8 16,1-2-4-16,-1-4-1 0,2 9-1 0,-8-38-2 0,7 35 1 15,-1-5 3-15,3 2 1 0,-1-2-1 0,-8-30-4 0,7 34 5 16,0 1-1-16,-1-3 1 0,1 4-1 0,-7-36-4 0,7 25 4 15,0-2 0-15,-1 0-1 0,4-4-1 0,-10-19-2 0,8 21 3 16,-2-3 0-16,4 4 0 0,-3-3-1 0,-7-19-2 0,7 17 3 16,0 2-2-16,3-11 1 0,0 11 0 0,-10-19-2 0,7 7 2 15,0 10-1-15,-1-12 1 0,5 2-1 0,-11-7-1 0,6 6 1 16,1 1 1-16,0-3-1 0,-1 0-1 0,-6-4 0 0,8 0 1 16,-2 0 0-16,1 0 0 0,-2 0 0 0,-5 0-1 0,9-4 1 15,-3-6 0-15,1-11 0 0,0 1 0 0,-7 20-1 0,6-21 1 16,5-9-1-16,-5-1 0 0,4 0 0 0,-10 31 0 15,8-32 1-15,-2 1 0 0,1 1-1 0,0-12 0 16,-7 42 0-16,6-42 0 0,2-2 0 0,-2 2 0 16,4 5 1-16,-10 37-1 0,8-34 0 15,-2-8 5-15,4 1-1 0,-4 5 0 0,-6 36-4 0,7-39 4 16,3 8-4-16,-3 2 1 0,0 0-1 0,-7 29 0 0,8-25 0 16,-2 5 1-16,1 0-2 0,-7 2 1 0,0 18 0 0,6-7 0 15,-3-11 0-15,1 12 1 0,0 1-1 0,-4 5 0 0,0-7 0 16,3 5 0-16,-3 1 0 0,0 1 0 0,0 0 0 0,0 0 0 15,0 0 0-15,0 0 0 0,0 3 0 0,0-3 0 0,0 7 0 16,0 8 0-16,0-10 1 0,-3 16-1 0,3-21 0 0,-8 5 0 16,5 19 0-16,-3-5 0 0,-15 3 0 0,21-22 0 0,-7 27 0 15,-13 4 0-15,13-6 0 0,-20 9-1 0,27-34 1 0,-7 30-4 16,-16 7 0-16,16 4 1 0,-17-8-2 0,24-33 5 0,-7 35 0 16,-13-4 0-16,13 8 0 0,-18 4 1 0,25-43-1 0,-5 41 0 15,-16 4 0-15,15-14 0 0,-11 1 0 0,17-32 0 0,-7 31 0 16,-10-4 0-16,14-3 0 0,-4-3 0 15,7-21 0-15,-4 16 0 0,1-9 0 0,3 12 0 16,0-17 0-16,0-2 0 0,0 7 0 0,0-2 1 0,0 3-1 16,0-1 0-16,0-7 0 0,0 5 0 15,0-5 1-15,0 0-1 0,0 0 1 0,0 0-1 0,0-5 1 16,0 0-1-16,0-5 1 0,0-7-1 0,0 17 0 0,0-16 1 16,0-4-1-16,0 1 1 0,0-5 0 0,0 24-1 0,0-25 0 15,-7-4 1-15,4 0-1 0,0 0 0 0,3 29 0 0,-7-31 1 16,4 0-1-16,-6-9 0 0,4 2 0 0,5 38 0 0,-17-36 0 0,17 36 0 0,-4-41 0 15,-16 12 1-15,17-4-1 0,3 33 0 0,-7-35 4 0,7 35-4 0,-20-34 4 16,17-2 0-16,-15-3-1 0,18 39-3 0,-6-41-1 0,6 41 1 0,-7-32 1 16,4-8-2-16,-18 8 0 0,21 32 1 0,-6-31 0 15,-2 0 0-15,2 7 0 0,-1-9 0 0,7 33 0 0,-3-22 0 0,3 22 0 16,-3-21 0-16,-4 13 0 0,7-1 0 0,0 9 0 0,0-3 0 0,0 3 0 0,0-10 0 16,0 10 0-16,0-1-1 0,0 1 1 0,0 0-1 15,0 4 1-15,0 3 0 0,0-7 0 0,7 15 0 0,-7-15 0 16,3 9 0-16,0 10 0 0,4-12 0 0,-1 16 0 15,-6-23 0-15,8 20 0 0,2 6 0 0,7-1 0 16,-17-25 0-16,7 22 0 0,-7-22 0 0,15 21 0 0,-7-4 0 16,-1 6 1-16,-7-23-1 0,10 27 0 0,-10-27 0 0,10 29 0 0,-3 0 0 15,3-3 0-15,-10-26 0 0,7 23 0 0,-7-23 0 0,6 28-4 16,2-1 0-16,-2 0-1 0,-6-27 5 0,7 26-4 0,-7-26 4 0,3 27-2 16,-1-8-2-16,7 6-3 0,-3-4-5 0,-6-21 12 0,7 5-18 15,0 20-6-15,3-25-8 0,-3 4 4 0,-7-4 28 0,10 0-31 0,-10 0 31 0</inkml:trace>
  <inkml:trace contextRef="#ctx0" brushRef="#br1" timeOffset="640836.7825">20390 1910 22 0,'0'0'0'0,"0"0"15"0,0 0-15 0,0 4 14 16,6 4-4-16,1 9-1 0,-2-17-2 0,-5 0-7 0,12 0 6 15,5 0 0-15,-11 0-1 0,5 0-2 0,-11 0-3 0,20 0 4 16,-13 0-1-16,10 0 0 0,-11 0 0 0,-6 0-3 0,21 0 2 15,-16-2 1-15,20-4-1 0,-18 2 0 0,-7 4-2 0,24-2 1 16,-13 1 1-16,5-1 0 0,-6-1-1 0,-10 3-1 0,20-1 2 16,-13-3 0-16,9 2-1 0,-8 0 2 0,-8 2-3 0,10-1 1 15,-3-2 1-15,13 2 0 0,-17 1-1 0,-3 0-1 0,8 0 2 16,-3 0-1-16,0 0 1 0,-2 0-1 0,-3 0-1 0,3 0 1 16,-3 0-1-16,0 0 1 0,0 0 0 0,0 0-1 0,-6 0 0 15,-1 0 1-15,-10 0-1 0,10 0 1 0,7 0-1 0,-24 0 0 16,8-4 1-16,-5 1-1 0,0 3 1 15,21 0-1-15,-22 0 0 0,-6 0 1 0,4 0-1 16,-3-2 0-16,27 2 0 0,-20-8 1 0,3 4-1 0,10 4 0 16,-16 0 0-16,23 0 0 0,-4 0 0 15,-3 0 0-15,0 7 0 0,1-2 0 0,6-5 0 0,-4 2 0 16,1 5 0-16,3-7 0 0,0 4 0 0,0-4 0 0,3 0 0 16,1 0 0-16,2 0 1 0,-6 0-1 0,7 0 0 15,10 3 0-15,-10-3 0 0,13 0 1 0,-20 0-1 0,7 0 0 16,17 0 0-16,-9 0 1 0,4 0-2 0,-19 0 1 0,20 0-1 15,0 0 2-15,-3 0-1 0,0 0 0 0,-17 0 0 0,17 0 0 16,-10 0 0-16,12 6 0 0,-11-6 0 0,-8 0 0 0,6 0 0 16,1 0 0-16,1 0 0 0,-6 0 0 0,-2 0 0 0,4 0 0 15,-1 4 0-15,-3-4 0 0,0 0 0 0,0 0 0 0,0 0 0 16,0-3 0-16,0 3-2 0,-3 0 0 0,3 0 2 0,-4 0-5 16,4 0-4-16,-6 0-4 0,2 0-7 0,4 0 20 0,0 0-32 15,-3-1-1-15,-4-5-4 0,7 6 37 0</inkml:trace>
  <inkml:trace contextRef="#ctx0" brushRef="#br1" timeOffset="643143.6053">20478 1601 9 0,'0'0'0'0,"0"0"4"0,3 0 1 0,-3 2 1 0,3 22 2 0,-3-24-8 0,0 22 9 16,4 5-1-16,-1 6-3 0,0-2-1 0,-3-31-4 0,4 40 2 16,-4 1-1-16,0-3 3 0,0 1 1 0,0-39-5 0,-7 44 6 15,4 2-1-15,-1-5-1 0,1-2 1 16,3-39-5-16,-7 27 4 0,7-8-1 0,0 5 1 0,-5-19-1 15,5-5-3-15,0 24 2 0,0-20 1 0,0 2-1 0,0-2 0 16,0-4-2-16,0 0 1 16,5-2 0-16,-5-6 0 0,4-12 0 0,-4 20-1 0,6-21 1 15,-6 0-1-15,7-8 1 0,-7 4-1 0,0 25 0 0,7-41 1 16,-7-3-1-16,6-1 0 0,2-3-1 0,-8 48 1 0,3-35 0 16,0 1 0-16,4 3 4 0,-2 6-1 0,-5 25-3 0,5-17 5 15,-1 12-1-15,2-3-4 0,-2 5 1 0,-4 3-1 0,0 0 0 16,3 3 0-16,0 20-3 0,4-5 0 0,-7-18 3 0,3 29-3 15,1 5 0-15,0-1 4 0,-2 4 0 0,-2-37-1 0,0 43 1 16,0 6 0-16,0-5 0 0,0 1 0 0,0-45-1 0,0 33 2 16,0-5 0-16,0-2-1 0,0-6 1 0,0-20-2 0,0 9 2 15,0 7 0-15,0-16 0 0,0 0-1 0,0 0-1 0,0 0 1 16,-2 0 0-16,2-5-1 0,0-18 1 0,0 23-1 0,0-23 0 16,-4 0 1-16,4-3-1 0,-7-3-1 0,7 29 1 0,-3-32 0 15,-1-7 0-15,-2 3 0 0,2 2-1 0,4 34 1 16,-3-33-1-16,0 15 1 0,-6 11-2 0,9-3 1 0,0 10 1 15,-2-4-3-15,-1 1-1 0,3 0-2 16,-7 3-3-16,7 0 9 0,0 0-14 16,-3 0-7-16,0 8-7 0,-18-6 1 0,21-2 27 0,-3 10-29 0,3-10 29 0</inkml:trace>
  <inkml:trace contextRef="#ctx0" brushRef="#br1" timeOffset="645847.388">20575 2060 29 0,'0'0'0'15,"-2"0"21"-15,2 0-3 0,0 0-18 0,-4 0 11 16,4 0-2-16,0 0-2 0,0 7 0 0,0-7-7 0,6 0 6 15,1 0-1-15,11 3 0 0,-12-3-1 0,-6 0-4 0,20 0 4 16,-12 0 0-16,19 0-1 0,-11 0 0 0,-16 0-3 0,20 0 3 16,2-2-1-16,-3 1 1 0,5-3-1 0,-24 4-2 0,21-3 2 15,-5 3 0-15,2-4-1 0,-9 3 1 0,-9 1-2 0,23 0 2 16,-12 0-1-16,10 0 1 0,-15 0-1 0,-6 0-1 0,23 0 1 16,-15 5 1-16,9 2-1 0,-10-4 0 15,-7-3-1-15,6 7 1 0,0 11 1 0,2-15-1 16,-8 5 0-16,0-8-1 0,4 5 1 0,-4 0 0 0,0 0 0 15,-4 2 0-15,4-7-1 0,-20 7 0 16,13 10 2-16,-27-17-2 0,4 0 1 0,30 0-1 0,-31 0 2 16,-7 0-1-16,-2 0-1 0,0-1 0 0,40 1 0 0,-42-6 0 15,2 2 0-15,3-2 1 0,3-1-1 0,34 7 0 0,-30-5 1 16,-5 3-1-16,12-3 0 0,-1 3 1 0,24 2-1 0,-20-3 0 16,3 1 0-16,14-1-1 0,-6 3-2 0,9 0 3 0,-5 0-2 15,5 0 0-15,0-3 2 0,0 3 3 0,0 0-3 0,5-2 1 16,4-1 1-16,14 3 1 0,-6 0-4 0,-17 0 1 0,21 0 1 15,-1-1-1-15,7 1 0 0,0-2 1 0,-27 2-1 0,30-1-1 16,1-4 1-16,-1 0-1 0,1-4 1 0,-31 9 0 0,30-7 0 16,4-1 1-16,-3 1-1 0,-1-3 0 0,-30 10 0 0,24-9 1 15,0 4-1-15,-8-3 0 0,-8 4 1 0,-8 4-1 0,20-3 1 16,-20 3-2-16,3 0 2 0,0 0-1 0,-3 0 0 0,0 0 0 16,-6 0 1-16,-14-5 0 0,3 5-1 0,17 0 0 15,-21-2 1-15,-10-3-1 0,-2-2 0 0,-4 2 0 0,37 5 0 16,-41-23 1-16,-3 18-1 0,7-1 0 0,-4 4 0 15,41 2 0-15,-39-2-1 0,10 1 1 16,2-8-1-16,0 6 0 0,27 3 1 0,-20 0 0 16,1 0-1-16,14 0-6 0,-16 0 5 0,21 0 2 0,0-2-2 15,-4 2 0-15,4 0 6 0,4 0-5 0,-4 0 1 0,8 2 1 16,15-2 0-16,-6 0 2 0,4-2 0 0,-21 2-3 0,23-2 2 16,4-2-1-16,2 0 0 0,0 2-1 0,-29 2 0 0,30-3 1 15,0 3 0-15,4-3 0 0,-7 3-1 0,-27 0 0 0,31 0 1 16,-1 0-1-16,-2 0 0 0,-1 0 0 0,-27 0 0 0,21 5 0 15,-12-5-1-15,12 7 2 0,-19-3-1 0,-2-4 0 0,5 0 0 16,1 4 1-16,-6-6-1 0,0 0 0 0,0 2 0 0,-6 0 1 16,-18 0-1-16,0-3 0 0,1 3 0 0,23 0 0 0,-34 0 1 15,-4 0-1-15,1 0 0 0,-1 0-1 0,38 0 1 0,-33-1-1 16,-5 1 0-16,3-4 1 0,9 2 0 0,26 2 0 0,-26 6-1 16,5-6 0-16,1 0 0 0,13 4 1 0,7-4 0 0,-22 4 0 15,20 3-6-15,-1-1 4 0,-4 12 0 16,7-18 2-16,0-4-2 0,0 4 6 0,7 0-3 0,13 4 2 15,-20-4-3-15,20 7 1 0,4-4 3 16,0-3-3-16,6-1 0 0,-30 1-1 0,31 0 1 16,3-6 0-16,-1 3-1 0,-2 3 1 0,-31 0-1 0,30 4 1 15,9 2-1-15,-9-6 1 0,4 0-1 0,-34 0 0 0,30 0 0 0,-30 0 0 0,27-3 0 16,-4-4 0-16,-2 3 0 0,-21 4 0 0,21-10 0 0,-21 10 0 0,5 0 0 16,3 0 0-16,-8-5 0 0,0 5 0 0,0 0 0 0,0 0 0 0,-3 0 1 15,-25 0-1-15,8 3 0 0,20-3 0 0,-27 0 0 0,27 0 0 0,-30-2-1 16,-8 9 2-16,-2 13-1 0,40-20 0 0,-41 4 0 0,41-4 0 0,-44 22 0 15,7-22-2-15,-4 4 2 0,41-4 0 0,-30 0-1 0,30 0 1 0,-35 0 1 16,12 5-2-16,6 0-1 0,10-2 1 0,7-3 1 0,-24 7-1 16,24-2 1-16,-6 3 0 0,2-2 0 0,4-6 0 0,0 7 0 15,4-2 1-15,2 3-1 0,12 9-1 0,-18-17 1 0,18 4 0 16,7 4 1-16,6-4 0 0,-1 1 1 0,-30-5-2 0,37 0 2 16,-3 0-1-16,6 0-1 0,-40 0 0 0,38 0 0 0,-38 0 0 0,41-3 0 15,0-3 0-15,-1-3 0 0,-40 9 0 0,37-6 0 16,-37 6 0-16,34-9 0 0,1 4 0 0,-5 4 0 0,-30 1 0 15,27-7-1-15,-27 7 1 0,24-7 1 0,-7 0-1 0,-10 1 0 16,-1 1 1-16,-6 5-1 0,7-1 0 16,-3-3 0-16,-4 3 0 0,-9-1 0 0,9 2 0 0,-15-5 1 15,-6 4-1-15,-6 1 0 0,-10 0-1 0,37 0 1 0,-44 0 1 16,-3 6-1-16,-5 10 1 0,52-16-1 0,-53 5 0 16,5 15 0-16,-3-20 0 0,7 0-1 0,3 0 0 0,41 0 1 0,-35 0-1 15,9 5 0-15,6-1 0 0,3-4 0 0,17 0 1 0,-3 5-1 16,-4-2 1-16,7-3-1 0,0 9 1 0,0-9 0 0,3 3-1 15,15 3 2-15,-2 0-1 0,8-4 2 0,-24-2-2 0,27 5 2 16,3 0 0-16,5 0 0 0,-5-5-2 0,-30 0 0 0,37 0-1 16,5 0 1-16,-5 0 0 0,0 0 0 0,-37 0 0 0,33-3 0 15,4-1 0-15,1-4 1 0,-4 3-2 0,-34 5 1 0,34-9 0 16,-10-8 0-16,-4 10 0 0,0 1 0 0,-20 6 0 0,10-7 0 16,11-5 0-16,-18 6 0 0,0-14 1 0,-3 20-1 0,4-5 0 15,-4-3 0-15,0 4 0 0,-20 1 1 16,20 3-1-16,-21-7 0 0,-6 0 0 0,-10 6-1 15,-8 1 1-15,45 0 0 0,-50 5 0 0,-4 20 0 16,3-20 0-16,1 16 0 0,50-21 0 0,-45 5 0 0,5 14 1 16,9-19-3-16,7 6 1 0,24-6 1 0,-17 4 0 15,10 1-1-15,1-2 2 0,-1 6-1 0,7-9 0 0,0 3-1 16,0 1 1-16,3 4 0 0,4-3 1 0,-7-5-1 0,23 7 1 16,-1 0 0-16,-3 0-1 0,8-4 0 0,-27-3 0 0,28 5 0 15,2-5 0-15,1 0 0 0,2 0 0 0,-33 0 0 0,31-2 0 16,-1-4 0-16,-2-1 0 0,-1 2 1 0,-27 5-1 0,24-2 0 15,-1 0 0-15,-3-1 1 0,-2-3-1 0,-18 6 0 0,6-7-1 16,11 1 1-16,-13 3 0 0,2-2 0 0,-6 5 0 0,7 0 0 16,0-1 0-16,-5 1 0 0,6-3 0 0,-8 3 0 0,4 0 0 15,-1 0 0-15,4-1 0 0,-4-6 0 0,-3 7 0 0,5-4 0 16,4-1 0-16,-6 4-1 0,4-6 1 0,-7 7 0 0,6-4-2 16,0-4-2-16,2 3-1 0,2-3-4 0,-10 8 9 0,10-5-14 15,7 4-5-15,-13-6-14 0,-1-20-17 0,-3 27 50 16,7-21-55-16,-7 21 55 0</inkml:trace>
  <inkml:trace contextRef="#ctx0" brushRef="#br1" timeOffset="647300.965">25096 1867 37 0,'0'0'0'16,"2"-3"21"-16,3-2-6 0,1 2-4 0,1-2-1 0,-7 5-10 0,4 0 9 16,3 0-1-16,-1 0 0 0,3 0-2 0,-9 0-6 0,7 0 4 15,17-3 0-15,-16 1-2 0,14-1 0 0,-22 3-2 0,22 0 2 16,-14-1 0-16,17-1 1 0,-7 0-1 0,-18 2-2 0,16-8 2 15,4 4-1-15,-3-6 1 0,4 9 1 0,-21 1-3 0,10-2 2 16,14 2 2-16,-7 0-2 0,3-2 0 0,-20 2-2 0,4 0 1 16,18 0 1-16,-14 4-1 0,1 2 1 0,-9-6-2 0,22 7 1 15,-16-2 0-15,10 2 1 0,-8-4-1 0,-8-3-1 0,6 5 1 16,1-5-1-16,-7 0 1 0,4 0 0 0,-4 0-1 0,0 0 1 16,0 0 0-16,0 0 0 0,-17-2 1 0,17 2-2 0,-8-4 0 15,-18 0 1-15,3-6 0 16,-5 8-1-16,28 2 0 0,-33-10 0 0,-1 5 0 0,-7 2 1 0,-1-1-1 15,42 4 0-15,-43-3 1 0,-1 3 0 16,-1 0 0-16,5 0-1 0,40 0 0 0,-37 0 0 16,7 5 0-16,-5-5 0 0,12 0 0 0,23 0 0 0,-22 5-1 15,17-1 1-15,-20 2-1 0,25 1 0 0,0-7 1 0,-6 7 1 16,3-2-1-16,3 1 0 0,0-6 0 0,0 7 0 16,6-1 0-16,5 2 0 0,11-5 0 0,-22-3 0 0,22 4 1 15,1 18 0-15,5-20 0 0,-1 5 1 0,-27-7-2 0,26 20 0 16,6-20-1-16,2 0 2 0,-1 7-2 0,-33-7 1 0,33 7 0 15,-5 0 1-15,3-2-2 0,-7 11 2 0,-24-16-1 0,20 0 0 16,-1 20 0-16,-11-17 0 0,9-3 0 0,-17 0 0 0,0 0 0 16,3 0 1-16,-3 0-1 0,0 0 0 0,-6-2 0 15,-16 2 0-15,-1 0 0 0,-4-8 1 0,27 8-1 0,-37-6 0 16,-3 5 0-16,-5-20 1 0,-2 25-2 0,47-4 1 16,-51 23 0-16,2-23 0 0,7-2-1 0,-3 2 1 0,45 0 0 15,-35-3 0-15,2 2 0 0,5 5-1 0,6-4 0 16,22 0 1-16,-17 3 0 0,10 4-2 0,4-11 1 0,-4-2 1 15,7 6 0-15,-7-3-1 0,7 3 3 16,0 6-2-16,2 16 0 0,-2-22 0 0,9 0 1 16,10 3 0-16,-2 6 1 0,8-4-1 0,-25-5-1 0,22 3-1 15,13 4 1-15,-5-7 0 0,10 0 0 0,-40 0 0 0,42 0 0 16,-2 0 0-16,0-2 1 0,4 2 0 0,-44 0-1 0,45 0 2 16,-4-5-1-16,-5 5-1 0,3-1 0 0,-39 1 0 0,34-4 0 15,-4 1 0-15,1 3 1 0,-8-7-1 0,-23 7 0 0,20-5 0 16,-10-14-1-16,7 2 1 0,-13 10 0 0,-4 7 0 0,0-20 0 15,0 20 1-15,-4-2-1 0,-13 0 0 0,17 2 0 0,-20-4 0 16,-4-2 0-16,-3 6 1 0,-3 0-1 0,30 0 0 0,-34 0 0 16,-3 0 0-16,0 0 0 0,-4-1 0 0,41 1 0 0,-37 7 0 15,0-7-1-15,3 23 0 0,3-23 0 0,31 0 1 0,-27 5-1 16,-1 16 0-16,8-21 1 0,4 29 1 0,16-29-1 0,-9 5 0 16,4 13-1-16,-2-15 1 0,7 5 0 0,0-8 0 0,3 17 0 15,6-17 0-15,19 8 0 0,0-3-1 16,-28-5 1-16,30 4 0 0,6 1 1 0,9-5 1 15,-1 0-1-15,-44 0-1 0,47-2 0 0,-3-5 0 16,-5-3-1-16,0 3 0 0,-39 7 1 0,35-8 0 16,-5 0 1-16,1-2-1 0,-10-6 0 0,-21 16 0 0,5-9 0 15,6-13 0-15,-9 5 0 0,-2-3 1 0,0 20-1 0,0-21 0 16,-18 18 0-16,-3-7 0 0,-10 3 0 0,31 7 0 0,-34-21 0 16,-10 21 0-16,-6-3 1 0,-1 3-1 0,51 0 0 0,-58 0 2 15,0 3-2-15,4-3-1 0,10 7 0 0,44-7 1 0,-43 5-1 16,4-3-1-16,8 6 3 0,5-4-2 0,26-4 1 0,-21 4 1 15,16 1-2-15,-16-5 0 0,21 0 0 0,0 0 1 0,-4 0 0 16,4-1 0-16,0-7 0 0,4 3 1 0,-4 5-1 0,7-21-1 16,10 18 0-16,-10-1-1 0,13-2-3 0,-20 6 5 0,6-1-6 15,15 0-5-15,-14 1-8 0,16 2-15 0,-23-2 34 0,4 6-52 16,2 13-3-16,-6-19 55 0</inkml:trace>
  <inkml:trace contextRef="#ctx0" brushRef="#br1" timeOffset="648642.6404">28090 1959 20 0,'0'0'0'16,"5"-7"17"-16,1-3 2 0,-6 10-19 0,7-17 16 0,-7 17-16 0,7-6 13 16,-7 1 0-16,5 3-2 0,-1-4-2 0,-4 6-9 0,5-1 9 15,0-3-1-15,3 1-1 0,-3 3-1 0,-5 0-6 0,5 0 5 16,5-2-2-16,9 0 1 0,-10-1-2 0,-9 3-2 0,23-3 3 16,-16 3-1-16,20-4 0 0,-7 4-1 0,-20 0-1 0,20 0 0 15,7 0 1-15,-2 0 0 16,1 0 1-16,-26 0-2 0,26 7 0 0,-1-2 1 0,2-3-1 15,-6 6 1-15,-21-8-1 0,19 4 0 16,2 0 1-16,2 1-1 0,-2 0 1 0,-21-5-1 0,21 3 0 16,-4-3 1-16,-7 0-1 0,11 0 0 0,-21 0 0 0,5 0 1 15,3 0-2-15,-3 0-2 0,-5 0 3 0,0 0 0 0,4-2 1 16,-4 1 0-16,-4-5 4 0,-1-3-5 0,5 9 0 0,-25-11 1 16,6-10-2-16,-2 15 2 0,-6-10 0 0,27 16-1 0,-30-7 1 15,-4-1 1-15,-4-13-2 0,2 17 1 0,36 4-1 0,-42-7 2 16,9 0-2-16,-5 6 1 0,4-1 0 0,34 2-1 0,-33 0 0 15,6-4 0-15,-1 4 1 0,5 0-1 0,23 0 0 0,-18 0-1 16,11 6 2-16,-15-6-1 0,17 4 1 0,5-4-1 0,-4 4-1 16,4 1 1-16,0-2 0 0,0-3 0 0,0 0 0 0,0 5 0 15,4 0 0-15,14-5 0 0,3 4 0 0,-21-4 0 0,18 0 0 16,7 5 0-16,-2 2 0 0,8-3 0 0,-31-4 0 0,30 5-1 16,-2-1 2-16,2-4-1 0,0 6 0 0,-30-6 0 0,29 8 0 15,1-3 0-15,1 2 0 16,-1 0 0-16,-30-7 0 0,23 6 0 0,3-2 0 15,-4-1-1-15,-13-3 0 0,-9 0 1 0,25 5 0 0,-20-5-1 16,4 0 1-16,-4 0 0 0,-5 0 0 0,0-1 0 16,0-3 0-16,-16 1 0 0,9 1 0 0,7 2 0 0,-30-2 1 15,6 2 0-15,-7 0 0 0,1 0 1 0,30 0-2 0,-37 0 0 16,-1 0 1-16,2 0-2 0,5 0 2 0,31 0-1 0,-39-3 0 16,12 3 0-16,-2 0 1 0,6 0-1 0,23 0 0 0,-21 0 0 15,4 0 0-15,10-3 0 0,-9 3 0 0,16 0 0 0,0 0 0 16,-9 0 0-16,9 0 0 0,0 0 0 0,4 0 0 15,6 0-1-15,8 0 1 0,-18 0 0 0,7 6 0 16,20-6 0-16,-7 4 0 0,7-4 0 0,-27 0 0 0,23 0 0 16,2 3 0-16,6-3 1 0,-8 0-2 0,-23 0 1 0,26 0 0 15,2 0 0-15,-8 0 0 0,7-3 1 0,-27 3-1 0,25 0 0 16,-6-7-1-16,1 0 1 0,-12 4-2 0,-8 3 2 0,5-10 0 16,4 6-1-16,-9-2 0 0,0 1 3 0,0 5-2 15,-9-3 1-15,-13-2-1 0,1 5 1 0,-6-2-3 16,27 2 2-16,-34-3 0 0,-2 3 1 0,-2 0 1 15,-10 0-1-15,48 0-1 0,-45 0 0 16,9 0 0-16,2 8 0 0,4-4 0 0,30-4 0 0,-27 0 1 16,7 0-1-16,11 0 0 0,-6 0-1 0,15 0 1 0,0 4 0 15,-8-4 0-15,8 5 0 0,0 0 0 0,0-5 0 0,8 2 0 16,16 8 0-16,-2-7 0 0,3 4-1 0,-25-7 1 0,23 0 0 16,7 5 1-16,-2-5-2 0,5 0 1 0,-33 0 0 0,31 0 0 15,3 0 0-15,-3 0 0 0,-5 0-1 0,-26 0 1 0,31 0 1 16,-4-2-1-16,-2-4 1 0,-6-1-2 0,-19 7 1 0,11-7 0 15,11 2 1-15,-13-3-3 0,-6 2 1 0,-3 6 1 0,2-7-2 16,-2 1 0-16,0-1 1 0,-5 0 2 0,5 7-1 0,-25-7 1 16,19 1 0-16,-21-11 1 0,6 13-2 0,21 4 0 0,-21-3 0 15,2 0 0-15,-6 2-1 0,5 1 1 0,20 0 0 0,-6 0 1 16,-18 0-1-16,21 0 0 0,-5 0 1 0,8 0-1 0,-5 0-1 16,-3 0 2-16,4 4-1 0,4-1 2 0,0-3-2 15,0 7 0-15,0-2 1 0,0-5 0 16,0 5-2-16,0-5 1 0,0 0 1 0,0 0-2 15,4 0 1-15,4 0-2 0,-8 0 2 0,5 0-3 16,6 0-2-16,-4 0-4 0,2-5-7 0,-9 5 16 0,17-6-26 16,-13-14-23-16,-4 20-21 0,0 0 70 0</inkml:trace>
  <inkml:trace contextRef="#ctx0" brushRef="#br1" timeOffset="672989.0638">16866 1603 3 0,'0'0'0'15,"-8"-2"2"-15,5-3-1 0,0-3 0 0,3 8-1 0,-7-7 1 16,4-1 0-16,0 1 0 0,3 1 0 0,0 6-1 0,-8-8 1 16,5 3 0-16,0-4 1 0,-4 2 1 0,7 7-3 0,-3-8 4 15,-4 3 1-15,4 0 0 0,-1-2 0 0,4 7-5 0,-7-5 5 16,4-4-1-16,0 1-1 0,-4 1 1 0,7 7-4 0,-3-10 4 15,-1 3-1-15,-3-13 0 0,0 16 0 0,7 4-3 0,-6-9 3 16,-12-11 0-16,12 13 1 0,3-4-1 0,3 11-3 0,-18-18 3 16,12 15 0-16,-1-6 0 0,1 4-2 0,6 5-1 0,-18-8 2 15,15 1-1-15,0 2-1 0,-4 2 1 0,7 3-1 0,-7-1-1 16,0-3 2-16,0 0-1 0,4 1 0 0,3 3 0 16,-3 0 0-16,3 0 0 0,0-1-2 0,0 1 0 0,0 0 2 15,0-2-3-15,0-1 1 0,0 3-1 16,0 0 1-16,0 0 2 0,0 0-5 0,0 0-2 0,0 0-6 15,0 0-3-15,0 0 57 0,0 0-95 0,3 20 32 0,-3-20 22 0</inkml:trace>
  <inkml:trace contextRef="#ctx0" brushRef="#br1" timeOffset="673971.6282">16622 1189 10 0,'0'0'0'16,"3"-29"3"-16,4 3 0 0,-7 26-3 0,6-29 4 15,1 0 2-15,-4 12 1 0,1-2 1 0,-4 19-8 0,0-9 8 16,0-12 1-16,4 17 0 0,-1-16-2 0,-3 20-7 0,0-5 7 16,0 0-1-16,0-2-2 0,0 2 0 0,0 5-4 0,0-6 2 15,0 6 1-15,-3 0-2 0,-1 0 0 0,4 0-1 0,-7 0 1 16,7 0-2-16,-3 6-1 0,3-3-1 16,0-3 3-16,-4 6-4 0,4 0-1 0,-6 0-2 0,6 2-2 15,0-8 9-15,0 17-11 0,0-14-2 0,-3 3-1 0,3 11 4 16,0-17 10-16,-4 0-7 0,1 20-4 0,3-20 11 0</inkml:trace>
  <inkml:trace contextRef="#ctx0" brushRef="#br1" timeOffset="674554.0224">16526 1189 10 0,'0'0'0'16,"-3"-2"4"-16,-4 0-1 0,7 2-3 0,-6-5 4 15,3-3 1-15,-1 1 2 0,-3-3 1 0,7 10-8 0,0-7 8 0,0 7-8 0,-4-5 8 16,4-4 0-16,0 2 0 0,0 7-8 0,0-8 8 0,0 8-8 0,0-7 8 16,0 5-1-16,0-3 0 0,0 5-7 0,4 0 7 0,-4 0-7 0,0 0 6 15,7 0 0-15,-3 0-1 0,-4 0-5 0,6 5 4 0,-6-5-4 0,7 7 4 16,4 10 0-16,-5-10 0 0,-6-7-4 0,7 19 2 0,-7-19-2 0,6 22 3 16,1 2-1-16,0 3 0 0,-7-27-2 0,7 28 2 15,-7-28-2-15,10 32 2 0,-4 2-1 0,2 0 1 0,11 7-1 16,-19-41-1-16,4 38 1 0,3 2 0 15,0-4 0-15,-1-4-1 0,-6-32 0 0,10 33 1 0,-2 1 0 16,8-3 0-16,-9-1 0 0,-7-30-1 0,7 21 0 0,10 1-4 16,-11-2 0-16,-6-20 4 0,11 19-4 0,-11-19 4 0,20 17-4 15,-13-12 5-15,0 0-1 0,13 1 0 0,-20-6 0 0,7 0 0 16,0 3 1-16,-1-3-1 0,1-2 0 0,-7 2 0 0,7-1 1 16,0-5-1-16,-1 1 1 0,1-2-1 0,-7 7 0 0,3-21 5 15,5 15 0-15,-2-16 0 0,1 3-1 0,-7 19-4 0,6-21 1 16,2-4-1-16,-5 5 0 0,4 0 1 0,-7 20-1 0,6-23 1 15,1-2 0-15,4-3-1 0,-5-2 0 0,-6 30 0 0,7-29 0 16,4 0 1-16,-5 1-1 0,1-4 1 0,-7 32-1 0,6-26 0 16,1 1 1-16,0 0-1 0,-3 4 0 0,-4 21 0 0,6-19 1 15,-3 3-1-15,1 8 1 0,-1 3 0 0,-3 5-1 0,3-17 0 16,-3 12 1-16,0 5-1 0,0-2 0 0,0 2 0 0,0 0 0 16,0 7 1-1,0-7-1-15,0 0 0 0,0 2 0 0,-6 3 0 0,6-5 1 16,-4 8-2-16,4-8 1 0,0 3 0 0,-3 1 0 0,3 4 0 15,-6-4 1-15,6-4-1 0,-4 7 0 0,4-3-1 0,0-4 1 16,-4 7-2-16,4-7 2 0,0 0-2 0,-6 4-1 16,6 0 0-16,-4-4-2 0,4 0 5 0,0 8-6 15,0-3-4-15,0 2-3 0,-3-1-4 0,3-6 17 0,0 7-22 16,0-7-4-16,-3 0-1 0,-4 0 5 0,7 0 22 0,-3 0-26 0,3 0 26 0</inkml:trace>
  <inkml:trace contextRef="#ctx0" brushRef="#br1" timeOffset="675598.6681">16327 1049 36 0,'0'0'0'0,"0"-2"21"0,0 2-21 0,0 0 19 16,0 0-5-16,0 0-3 15,0 7-1-15,0-7-10 0,0 20 8 0,0-16-1 0,3 15 0 16,0-14 0-16,-3-5-7 0,7 22 6 0,10-19-1 16,-7 15 0-16,17-15-1 0,-27-3-4 0,21 6 4 15,3 0-1-15,7-1 0 0,2-2-1 0,-33-3-2 0,41 0 1 16,-1 0 1-16,1-1 0 0,6-6-1 0,-47 7-1 0,45-5 2 16,-2-2-1-16,2 2 0 0,-5-4 0 0,-40 9-1 0,37-17 1 15,5 10 0-15,-5-1 0 0,-4-2 0 0,-33 10-1 0,31-5 0 16,-1-3 1-16,-6 3-1 0,-4 2 1 0,-20 3-1 0,11-5 0 15,8 3 1-15,-19 1-1 0,8 1 1 0,-8 0-1 0,3 0 1 16,1 3-1-16,-4 5 1 0,0-3-1 0,0-5 0 0,0 8 0 16,-18 10 0-16,12-9 1 0,-18 8-1 0,24-17 0 0,-20 8 0 15,-4 13 1-15,-6-16-1 0,-4 2 0 0,34-7 0 0,-35 20 0 16,-2-20 0-16,-3 6 0 0,-5 2 0 0,45-8 0 16,-43 4 0-16,-9 5 0 0,6-5 0 0,-2-4 0 15,48 0 0-15,-47 0 0 0,5-2-1 0,2-4 1 16,10 4 0-16,30 2 0 0,-28-3 0 0,12 2 0 0,8 1 1 15,5 0-2-15,3 0 1 0,-6 0 0 0,6 0 0 16,0 0-1-16,0 0 2 0,0 0-1 0,3 0 1 16,3 0-2-16,12 4 2 0,-12-4-1 0,-6 0 0 0,24 6 0 15,-3-2 0-15,2 13 0 0,1-12 1 0,-24-5-1 0,27 5-1 16,-3 0 1-16,3 3 0 0,0-4 0 0,-27-4 0 0,27 4 0 16,3-4 0-16,5 0 0 0,-5 0 0 0,-30 0 0 0,31 0 0 15,-5-2 0-15,1 0 0 0,1-1-1 0,-28 3 1 0,20-3 0 16,1-3 0-16,-15 1 0 0,1 3 1 0,-7 2-1 0,7-3 0 15,-1 0 0-15,-6 3 0 0,4 0-1 0,-4 0 1 0,0-7-1 16,0 5 0-16,-7-8 0 0,-13 0-1 0,20 10 2 0,-3-19-1 16,-18 12-1-16,15 2 2 0,-18-17-1 0,24 22 1 0,-4 0-1 15,-2-6 1-15,-15-3-1 0,21 7 1 0,0 2 0 0,-6-2-1 16,-2 2 1-16,2 4 0 0,2 3-1 0,4-7 1 16,-3 23 1-16,-4-3-1 0,7 8 0 0,0 2 0 0,0-30 0 15,0 36 1-15,0 2 0 0,0 4-1 16,0 3 1-16,0-45-1 0,0 49 1 0,0 1-1 15,0 3 0-15,0-4 1 0,0-49-1 0,0 54-4 0,0-6 1 16,0-5 0-16,-3-3-1 0,3-40 4 0,-3 35 1 0,3-9 0 16,-4-6-1-16,4-13 1 0,0-7-1 0,0 26 0 15,0-26 0-15,0-4 1 0,0-18-1 0,0 22 0 0,4-33 0 16,-1-1 1-16,-3-12 4 0,3-10 0 0,-3 56-5 0,0-63 5 16,4 0-1-16,-1-4-4 0,-3 4 0 0,0 63 0 0,0-63 1 15,0-4-1-15,0 8 0 0,-7 4 0 0,7 55 0 0,0-47 0 16,0 9 0-16,0 9 0 0,0 11 0 0,0 18 0 0,0-8 0 15,0 3 0-15,0 2 0 0,0 3 0 0,0 0 0 0,0 7 0 16,0 20 0-16,0 11 0 0,0 1 0 0,0-39 0 0,4 51 1 16,-4 5-1-16,3 2 0 0,-3 9 0 0,0-67 0 0,0 63-1 15,3-9 1-15,1-4 1 0,-4-3-1 0,0-47 0 0,6 43 0 16,-2-9-5-16,0-4 1 0,-1-12 0 0,-3-18 4 0,3 7-4 16,1 0 4-16,-1-7 0 0,0-2 0 0,-3 2 0 0,7-19 5 15,-3-10 0-15,2-17 0 16,-2 3 0-16,-4 43-5 0,3-51 0 0,4-7 0 15,-1 7 0-15,-2-8-1 0,-4 59 1 0,7-55 0 16,-7 4 0-16,3 3 0 0,-3 12 1 0,0 36-1 0,0-34-1 16,0 14 1-16,0 13 0 0,0 4 0 0,0 3 0 0,0 25 0 15,0-5 0-15,-3 8 0 0,3-28 0 0,-7 39 0 16,3 3-1-16,1 3 2 0,-4 1-1 0,7-46 0 0,0 44-1 16,-3 1 0-16,3-4-2 0,0-5-2 0,0-36 5 0,0 35-7 15,0-8-2-15,3 1-3 0,4-7-4 0,-7-21 16 0,7 21-20 16,0-14-10-16,0 12-4 0,-1-19 7 0,-6 0 27 0,0 0-33 0,0 0 33 0</inkml:trace>
  <inkml:trace contextRef="#ctx0" brushRef="#br1" timeOffset="676017.6412">16144 2080 36 0,'0'0'0'16,"0"0"17"-16,0 0-3 0,3 0-3 0,-3 0-11 0,4 5 11 16,2-1-2-16,2 2-1 0,8-3 0 0,-16-3-8 0,10 8 8 15,14 9-1-15,-4-12-1 0,0-2-1 0,-20-3-5 0,27 7 4 16,1-4 0-16,5-3 0 0,-2 4 0 0,-31-4-4 0,38 0 3 15,2 0 0-15,0 0-1 0,5 0-1 0,-45 0-1 0,44 0 2 16,0-4 0-16,3-6-2 0,4 2 1 0,-51 8-1 0,44-20 1 16,7 14-1-16,-3-11 1 0,-4 10 0 0,-44 7-1 0,51-18 0 15,-8 11 1-15,5-11-1 0,-1 10 1 0,-47 8-1 16,45-5 0-16,-2-3 0 0,-1 4 0 0,-5 4 0 0,-37 0 0 16,37-3 0-16,-4 1 0 0,-2 2 0 0,-7 0 0 0,-24 0 0 15,24 0-1-15,-14 0 0 0,10 0 0 16,-13 0 1-16,-7 0 0 0,10 0 0 0,-4 0-1 15,2 0-1-15,-8 5-2 0,0-5 4 0,0 0-5 0,0 0-2 16,-4 0-3-16,-3 2-3 0,7-2 13 0,-20 7-20 16,13 9-6-16,-27-12-6 0,3 2 5 0,31-6 27 0,-30 6-25 0,30-6 25 0</inkml:trace>
  <inkml:trace contextRef="#ctx0" brushRef="#br1" timeOffset="676537.4523">16202 2614 25 0,'0'0'0'0,"0"-17"14"16,0-1-1-16,6-5-3 0,1 1-2 0,-7 22-8 0,6-20 7 16,2-5 0-16,8-3-1 0,-16 28-6 0,7-30 6 15,17-1 0-15,-7 3 0 0,7 7-2 0,-1 1 0 0,-23 20-4 0,24-7 3 16,-3-12-1-16,3 16 1 0,2 2-2 0,-26 1-1 0,30 0 2 16,-3 4-1-16,1 21 0 0,-4 0 1 0,-24-25-2 0,17 30 1 15,-1 11 0-15,-9 0 0 0,-7-41-1 0,17 49 1 0,-17-49-1 0,4 46 1 16,-1-1-1-16,-3-1 1 0,-7-1-1 0,7-43 0 0,-20 41 1 15,13 0-1-15,-23-3 0 0,9-3 1 0,21-35-1 0,-20 29 1 16,-4-12 0-16,7-12-1 0,1 0 0 0,16-5 0 0,-7 0 1 16,-14 0-1-16,18-8 0 0,3 8 0 0,-6-17 0 0,6 17 0 0,-21-23 1 15,21-4-1-15,-3-4 0 0,3 1 0 0,0 30 0 0,0-26 0 16,0-1 0-16,3 5 1 0,-3 22-1 16,6-19 0-16,-6 19 0 0,18-10 0 0,-15-9-1 0,7 11 1 15,-4 5 0-15,-6 3 0 0,11-1 1 0,9 1-1 0,-12 0 0 0,11 0 0 16,-19 0 0-16,7 6-1 0,13 14 1 15,-13-13 1-15,10 15-1 0,-17-22 0 0,7 6 0 0,10 20 0 16,-10-19-2-16,9 15-1 0,-16-22 3 0,11 6-5 16,9 14-4-16,-13-12-4 0,13 7-5 0,-20-15 18 0,7 5-23 15,13-5-3-15,-13 0 7 0,0-18 3 0,-7 18 16 0,17-9-10 0,-17 9 10 0</inkml:trace>
  <inkml:trace contextRef="#ctx0" brushRef="#br1" timeOffset="676843.0304">16788 2559 21 0,'0'0'0'16,"-7"0"14"-16,0-3 3 0,0 2-2 0,4-2-1 0,3 3-14 0,0 0 11 16,0 0-1-16,0 0-3 0,0 4 0 0,0-4-7 0,0 23 6 15,0-17-1-15,3 19-1 0,0-3 1 0,-3-22-5 0,8 19 3 16,2 8 1-16,7-4 0 0,-11 1-2 0,-6-24-2 0,20 24 3 31,-12-2-1-31,15 1-1 0,-6-5 1 0,-17-18-2 0,21 5 1 0,-2 3-1 0,5-6 1 0,0-2-1 16,-24 0 0-16,27-2 0 0,1-19 1 15,-4 1-1-15,-1-5 1 0,-23 25-1 0,20-25 1 16,-10-6 0-16,14 1 0 0,-24-8 0 0,0 38-1 0,6-34 1 16,-6 4 0-16,0-2 0 0,-6 3 0 0,6 29-1 0,-21-29 2 15,5 7-1-15,-1-2 0 0,-6 20-1 0,23 4 0 0,-28-10 1 16,4 10-1-16,-3 0 0 0,3 10 1 0,24-10-1 0,-19 25-1 16,-2-19-1-16,14 26-2 0,-17-14-3 0,24-18 7 0,-3 5-12 15,3 20-4-15,0-18-9 0,7 14-11 0,-7-21 36 0,6 0-32 16,22-3-5-16,-28 3 37 0</inkml:trace>
  <inkml:trace contextRef="#ctx0" brushRef="#br1" timeOffset="677454.975">18014 2219 38 0,'0'0'0'16,"0"0"22"-16,4 0-7 0,-1 0-3 0,4 0 0 0,-7 0-12 0,6-5 12 15,1-1-2-15,0 2 0 0,13-6-3 0,-20 10-7 0,7-6 7 16,13-1-1-16,-10-10-5 0,14 15 4 0,-24 2-5 0,11-4 3 15,9-1 0-15,-3 5 4 0,-7 0-5 0,-10 0-2 0,20-1 1 16,-10 1 1-16,14 0-1 0,-7 0 0 0,-17 0-1 0,20 4 1 16,1 2-1-16,-1-6 1 0,-3 0-1 0,-17 0 0 0,21 0 1 15,-2 0-1-15,-1 0 0 0,-2 4-1 0,-16-4 1 0,17 0 1 16,-7 0-1-16,11-2 0 0,-18-6-1 0,-3 8 1 16,4-3 0-16,-1 3 1 0,-3 0-1 0,0 0 1 15,0 0-1-15,-3-1 1 0,-14 0-1 0,11-5 1 16,-22 2-1-16,28 4 0 0,-17-6 0 0,-4-13 0 15,-2 14 0-15,-1-3 0 0,24 8 0 0,-27-19 0 16,-3 10 0-16,-4-13-1 0,0 15 2 0,34 7-1 0,-38-19-1 16,1 14 2-16,-3 0-1 0,3 2 0 0,37 3 0 0,-34 0 0 15,7 0 0-15,0 0-1 0,9 0 1 0,18 0 0 0,-6 5 0 16,-12 3 0-16,18-3 1 0,0-2-2 0,0-3 1 0,0 8 1 16,0-3-1-16,8 0 0 0,8-2 1 0,-16-3-1 0,18 4 0 15,1 3-1-15,5-1 1 0,3 1 0 0,-27-7 0 0,34 17 0 16,0-17 0-16,4 4 0 0,-4 4-1 0,-34-8 1 0,30 5 0 15,1 0 1-15,-1 2-1 0,-3-3 1 0,-27-4-1 0,31 5 0 16,-5-5 0-16,-2 0 0 0,0 0 0 0,-24 0 0 0,24 0 0 16,-3 0 0-16,-5-4 0 0,-9 1 0 0,-7 3 0 0,6-5 0 15,4 3-1-15,-3-3 1 0,0 0-2 0,-7 5 2 16,3-1-2-16,-3-3-4 0,0 1-3 0,-6 1-3 0,6 2 12 0,-7-3-17 16,-13 3-5-16,13 0-10 0,-17-1-2 0,24 1 34 15,-20-2-42-15,20 2 42 0</inkml:trace>
  <inkml:trace contextRef="#ctx0" brushRef="#br1" timeOffset="678017.3407">18025 1667 89 0,'0'0'0'16,"-4"-18"26"-16,-3 8-14 0,3-16-3 0,-2 16 0 0,6 10-9 0,-3-5 9 15,3-2-2-15,0 2-1 0,0 3 0 0,0 2-6 0,6-5 5 16,12 0-1-16,-9 4-1 0,19 1-1 0,-28 0-2 0,24 0 2 16,3 0 0-16,3 0-1 0,-3 0 1 0,-27 0-2 0,31 4 1 15,-5 0 0-15,9 3 0 0,-9-2-1 0,-26-5 0 0,31 8 1 16,-7-3-1-16,3 16 1 0,-3-21-1 0,-24 0 0 16,27 3 0-16,-6 3 1 0,-2-6-2 0,-1 0 2 15,-18 0-1-15,9 0 0 0,9 0 1 0,-12 0 0 16,-2 0-1-16,-4 0 0 0,3 0 2 15,-3 0-2-15,0 0 1 0,-7 0-1 0,7 0 0 0,-6 0 1 0,-21 0-1 16,6-8 1-16,-6 5-2 0,27 3 1 0,-31-6 1 16,1 2 0-16,-1 2-1 0,-2-2 1 0,33 4-1 0,-34-8 1 15,0 3-2-15,3-3 1 0,1 1 1 0,30 7-1 0,-34-4-1 16,7 1 2-16,-3 2-1 0,6-1 0 0,24 2 0 0,-18 0 0 16,12 0 0-16,-11 0 0 0,17 6 0 0,0-6 0 0,-7 7 1 15,7 0-2-15,0 0 1 0,7-2 0 0,-7-5 0 0,20 9 0 16,-13-5 0-16,16 2 1 0,-2-1-1 0,-21-5 0 0,24 3 0 15,0 3 1-15,-1 0-1 0,1-2 0 0,-24-4 0 0,20 5-1 16,8 0 1-16,-5-5 1 0,-3 3-1 0,-20-3 0 0,24 5 0 16,-3-5 0-16,-5 0 0 0,2 0 0 0,-18 0 0 0,9-1 1 15,12-3 0-15,-14 1-1 0,-1 3 1 0,-6 0-1 0,21-7 0 16,-15 2 0-16,1-2 1 0,1 0-1 0,-8 7 0 16,6-3 1-16,1-5-1 0,-7 4-1 0,3-2 1 15,-3 6 0-15,0-8 0 0,3 3 0 0,1-3 0 16,-4 4 0-16,0 4 0 0,0-5 0 0,0 3 0 15,0-1 0-15,0 2-1 0,0 1 1 0,0 0-3 16,0-2-3-16,-4 2-3 0,1 0-4 0,3 0 13 0,0 0-19 16,0 0-6-16,0 3-12 0,-3-3-6 0,3 0 43 0,-7 0-51 0,7 0 51 0</inkml:trace>
  <inkml:trace contextRef="#ctx0" brushRef="#br1" timeOffset="695148.4533">21656 947 13 0,'0'0'0'16,"0"-7"3"-16,0 7-3 0,4-17 2 15,3 10 1-15,0-1-1 0,-7-1 1 0,0 9-3 0,0-7 4 16,0 0 1-16,-5-10 0 0,0 9 0 0,5 8-5 0,-4-9 6 15,0-8 0-15,4 11-1 0,-6-16 1 0,6 22-6 0,0-10 5 16,-4-10 0-16,4 13 0 0,0-1-2 0,0 8-3 0,-3-19 3 16,-3 16-1-16,2-3 1 0,-3-1-2 0,7 7-1 0,-18-10 1 15,13-8 0-15,-16 13 0 0,15-16 0 0,6 21-1 0,-29-9 0 16,10-12 1-16,-1 0 0 0,-4 0 0 0,24 21-1 0,-34-23 1 16,1-2 1-16,-6 4-1 0,-1-13 0 0,40 34-1 0,-40-37 1 15,-11 5 0-15,-4 2 0 0,-9 9-1 0,64 21 0 0,-71-17 0 16,-4-3 0-16,-6 3 0 0,0 0 0 0,81 17 0 0,-85-16 1 15,0 6-1-15,4-15 0 0,0 19 1 16,81 6-1-16,-82-25-1 0,1 17 1 0,3 3 0 16,4-18 0-16,74 23 0 0,-75-1-1 0,4-9 0 0,4-7 0 15,1 13 1-15,66 4 0 0,-33-4 3 16,-1-1 0-16,-3 0 0 0,-8-1 1 0,45 6-4 0,-43-3 1 16,-5-3 0-16,4 1-1 0,-8 1 0 0,52 4 0 0,-49-3 1 15,-2 3-1-15,3 0 1 0,4 0-1 0,44 0 0 0,-88 20-5 16,17 1 1-16,13-16 0 0,11 18 1 0,47-23 3 0,-38 4 0 0,38-4 0 0,-33 17 0 15,-1-10 0-15,7 12 0 0,27-19 0 0,-24 8 0 0,24-8 0 0,-21 20 1 16,1-14-1-16,3-1 0 0,11 19 0 0,6-24 0 0,-24 3 0 16,17 15 0-16,-17-13 0 0,21 1 0 0,3-6 0 0,-17 19 0 15,10-19 0-15,0 18 0 0,7-18 0 0,-16 0 0 0,16 0 0 0,-8 18 1 16,2-13-1-16,-1-1 0 0,1 0 0 0,6-4 0 0,-8 7-1 16,2-7 1-16,-1 2 1 0,7-2-1 0,-6 0 0 0,6 0 0 0,-4 5 0 15,1-5 0-15,3 0 0 0,0 0 0 0,0 0 0 0,-4 0 0 16,4 0 0-16,0 20-1 0,0-20-1 0,0 0 2 0,0 20-5 15,0-20-2-15,0 0-2 0,0 0-2 0,0 0 11 16,0 0-13-16,0 0-1 0,-7-3 2 0,1 10 3 0,6-7 9 16,-21 7-7-16,18 27-7 0,3-34 14 0</inkml:trace>
  <inkml:trace contextRef="#ctx0" brushRef="#br1" timeOffset="695500.8954">18465 534 15 0,'0'0'0'0,"0"0"2"0,-7 0-1 0,-14 0 1 0,18 0-1 0,3 0-1 0,-20 5 2 16,13 2 1-16,-16 12 1 0,5-15 2 0,18-4-6 0,-17 20 7 16,-3-15 0-16,0 18 0 0,-1-5-1 0,21-18-6 0,-20 17 5 15,3 1 0-15,11-2-1 0,-18-8 0 0,24-8-4 0,-4 21 3 16,-2-16-1-16,-1 1 0 0,4 1 0 0,3-7-2 0,-4 6 1 15,4-3 0-15,-7 3 1 0,7-6-1 0,0 0-1 0,0 4 0 16,3-4 1-16,5 0 0 0,8-1 0 0,-16 1-1 0,10-9 1 16,14 1-1-16,-7-11 0 0,3 12 1 0,-20 7-1 15,21-23 0-15,-1 14 1 0,0-15 0 16,1 17 0-16,-21 7-1 0,20-10 1 16,-3-7 0-16,-10 16 0 0,13-3 0 0,-20 4-1 0,11-5 0 15,9 0 1-15,-14-2 0 0,2 1-1 0,-8 6 0 0,19-3 0 16,-19-3 1-16,8 5-1 0,-5-2 0 0,-3 3 0 0,3-3 0 15,-3 2 0-15,4 1-3 0,-1 0-3 0,-3 0 6 0,0 0-13 16,3 0-9-16,-3 0-3 0,0 4-10 0,0-4 35 0,0 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5:27:02.98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51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1" timeString="2020-11-29T15:53:39.889"/>
    </inkml:context>
  </inkml:definitions>
  <inkml:trace contextRef="#ctx0" brushRef="#br0">1540 2744 25 0,'0'0'0'15,"0"0"0"-15,-6-6 21 0,-14-1-1 0,17 1-6 16,-6 2-3-16,9 4-11 0,-2-3 9 0,2 1-1 0,0 0 0 15,0-6 0-15,0 8-8 0,0-3 7 0,0-1-1 0,0-4 0 0,0 6-2 16,0 2-4-16,0 0 4 16,2 0-1-16,3 0 1 0,2 0-1 0,-7 0-3 0,3 0 2 15,-3 5 1-15,3 0-1 0,0-1-2 0,-3-4 0 0,8 6 2 16,-2 19-1-16,2-18 0 0,8 19 0 0,-16-26-1 0,3 17 1 16,5 1-1-16,1 3 1 0,-2-5 0 0,-7-16-1 0,10 23 0 15,0-5 1-15,7 7-1 0,-9 1 0 0,-8-26 0 0,23 32 0 16,-12 1 0-16,5-3 0 0,-9 1 1 0,-7-31-1 0,9 30 0 15,12 3 1-15,-13-6-1 0,8-1 0 0,-16-26 0 0,3 19 0 16,5 1-1-16,-3-3 2 0,6-14-1 0,-11-3 0 0,18 21 0 16,-13-21 0-16,3 5 0 0,-5-5 0 0,-3 0 0 0,11 0 1 15,-6-7-1-15,2-12 0 0,0 12 0 0,-7 7 0 0,4-30 0 16,3 10 0-16,-3-6 1 0,-2-7-1 0,-2 33 0 16,0-35 0-16,3 0 0 0,0-5 1 0,-3 4-1 0,0 36 0 0,5-42 0 15,-3-3 1-15,2 6-1 0,4-7 0 0,-8 46 0 16,5-42 0-16,3 0 0 15,-2 3 0-15,-2-1 0 0,-4 40 0 0,7-38 1 0,-7 38-1 0,4-42-1 0,1 1 1 0,3 1-6 16,-8 40 6-16,2-30-6 0,-2 30 6 0,7-25-4 16,1 0-2-16,-2 8 6 0,-6 17 0 0,0-10 0 15,7-11 0-15,-7 21 0 0,2-1 0 0,-2 1 0 0,5-2-1 0,-5 2 1 0,0-2 0 16,0-1-2-16,0 3-1 0,3 0-4 0,-3 0 7 0,4 0-10 16,0 5-6-16,-2-2-9 0,-2-3 25 0,0 5-33 0,0-5 33 0,3 0-30 15,1 0-2-15,-4 0 32 0</inkml:trace>
  <inkml:trace contextRef="#ctx0" brushRef="#br0" timeOffset="609.4386">2094 3260 18 0,'0'0'0'0,"-4"7"10"0,4 10 1 16,-7-9-2-16,7-8-9 0,0 27 7 0,0-23 1 0,0 23-2 0,0-10-1 0,0-17-5 15,0 20 4-15,3 3-1 0,1-16-1 16,2 21 0-16,-6-28-2 0,7 15 1 0,-1-7-1 16,6 12 2-16,-7-13-1 0,-5-7-1 0,11 5 1 15,9-3 2-15,-13-2-1 0,3 0 1 0,-10 0-3 0,17 0 4 16,-10-2-1-16,3 0 1 0,0-16-1 0,-10 18-3 0,7-7 3 16,3-13-1-16,-2 12 1 0,-3-19-1 0,-5 27-2 0,8-16 2 15,-3-5 0-15,-5 0 0 0,5 2 0 0,-5 19-2 0,0-20 2 16,0 0-1-16,-5 13 1 0,0-14 0 0,5 21-2 0,-8-6 2 15,-8-15-1-15,9 16 0 0,-18-16 0 0,25 21-1 0,-5-4 1 16,-16 0 0-16,15-1 0 0,-11 3 0 0,17 2-1 16,-4 0 1-16,-4 0-2 0,-10 8 2 0,18 11-1 0,0-19 0 0,-5 0-2 15,-2 23-2-15,1-18-4 0,-1 27-4 0,7-32 12 0,0 22-22 16,0-2-11-16,-2-15 3 0,2 3-3 0,0-8 33 0,0 0 0 0</inkml:trace>
  <inkml:trace contextRef="#ctx0" brushRef="#br0" timeOffset="891.6938">2631 3216 79 0,'0'0'0'15,"0"0"17"-15,0 4-9 0,0 5-3 0,0-9-5 0,5 5 5 16,0 0 1-16,16 0 0 0,-13-5 0 0,-8 0-6 0,19 2 4 16,-8 5-1-16,16-7-2 0,-8 0 0 0,-19 0-1 0,21 0 1 15,4 5 0-15,-6-5-2 0,2 0 2 0,-21 0-1 0,17 0 0 16,2 0 0-16,-12 0-1 0,14 2 0 0,-21-2 1 0,7 7-3 16,13-3-2-16,-16 0-4 0,2-4-6 0,-6 0 15 0,8 0-22 15,-3 0-9-15,-1-2 5 0,-4-4-3 16,0 6 29-16,0 0 0 0</inkml:trace>
  <inkml:trace contextRef="#ctx0" brushRef="#br0" timeOffset="1112.6566">2662 2938 99 0,'0'0'0'0,"0"0"18"0,0 0-18 0,0 0 6 15,0 0-3-15,0 0 0 0,4 0 1 0,-4 0-4 0,9 0 4 16,16 0 1-16,-10 0-2 0,3 6-1 0,-18-6-2 0,25 4 1 16,-7-4-1-16,11 8 0 0,-10-1 1 0,-19-7-1 0,11 7-1 15,12-2 0-15,-15 3-2 0,11-2-4 0,-19-6 7 0,8 7-12 16,12-1-7-16,-17-2-10 0,0-4-3 0,-3 0 32 0,8 0-39 16,-8 0 39-16</inkml:trace>
  <inkml:trace contextRef="#ctx0" brushRef="#br0" timeOffset="3089.8213">3444 2583 22 0,'0'0'0'16,"0"-4"16"-16,0 4-16 0,0-6 14 16,-2 0-3-16,2 1-2 0,0 2-1 0,0 3-8 0,0-7 9 15,0 4-1-15,0 0-1 0,0 1-2 0,0 2-5 0,0 0 3 16,0 0 0-16,0 0 0 0,2 5 0 0,-2-5-3 0,0 6 3 16,0 10 1-16,0-11-1 0,-2 16 0 0,2-21-3 0,-8 4 2 15,3 15-1-15,-3-14-1 0,-13 11 2 0,21-16-2 0,-2 7 0 16,-6 20 2-16,-12-22-1 0,18 19 0 0,2-24-1 0,-18 9 1 15,11 9-1-15,1-11 1 0,-2 11 0 0,8-18-1 0,-3 6 0 16,-1 1 0-16,2 15 0 0,2-22 0 0,0 5 0 16,0 1 0-16,0 19 0 0,0-22 0 0,0 19 1 0,0-22-1 0,2 5 0 15,5 16 0-15,14-16 0 0,-14 4-1 0,-7-9 1 16,19 18 0-16,-12-11 0 0,10 10 0 0,4-14 1 16,-21-3-1-16,8 19-1 0,19-16 1 0,-11 1 0 0,-6 3 0 15,-10-7 0-15,23 3 0 0,-16-3 1 0,14 0-1 16,-14-3 0-16,-7 3 0 0,16-7 1 15,-8-5-2-15,-2-8 1 0,-3 17 0 0,-3 3 0 0,8-21-1 16,-2 11 0-16,-6-17 0 0,4 6 0 0,-4 21 1 0,0-22 0 16,0-1-2-16,0 5 2 0,0 9 0 0,0 9 0 0,-4-18-1 15,4 15 2-15,-6-4-1 0,6 5 0 0,0 2 0 0,0 0 0 16,0 0 1-16,0 0-2 0,0 8 1 0,0-8 0 0,0 16 0 16,0-10 1-16,0 16 0 0,0-4-1 0,0-18 0 0,0 8 1 15,0 21 0-15,0-13 0 0,0 6-1 0,0-22 0 0,0 25 1 16,2-8-1-16,-2 7 1 0,0-5 0 0,0-19-1 0,0 21 0 15,4 4 1-15,-4-4 0 0,0 2-1 0,0-23 0 0,0 25 1 16,-6-8-1-16,6-1 0 0,-3-7-3 0,3-9 3 0,0 21-5 16,0-16-5-16,0-1-8 0,0 3-11 0,0-7 29 0,0 0-35 15,-8-3 5-15,8-3 8 0,0 6 22 0</inkml:trace>
  <inkml:trace contextRef="#ctx0" brushRef="#br0" timeOffset="3490.5593">3875 2721 32 0,'0'0'0'16,"-3"20"26"-16,-4-14-7 0,0 14-10 0,7-20-9 0,-6 4 7 15,-1 2-1-15,3 1 0 0,4 13 1 0,0-20-7 0,0 8 5 16,0 14-1-16,4-17-1 0,-4 26 0 0,0-31-3 0,4 22 2 15,-1 3-1-15,3 1 1 0,15 1 0 0,-21-27-2 0,6 28 3 16,0 2-1-16,5 1 0 0,-3-1 0 0,-8-30-2 0,19 28 2 16,-12-1-1-16,9-6 0 0,-9-1 0 0,-7-20-1 0,17 6 0 15,-6 19 1-15,9-22 0 0,-14 4 0 0,-6-7-1 16,22 5 0-16,-13-5 0 0,13-2 1 0,-17-7 0 0,-5 9-1 0,22-20 1 16,-19 1-1-16,3-5 0 0,1-6 0 0,-7 30 0 0,7-31 0 15,-7-6 0-15,3 1 0 0,1-10 1 16,-4 46-1-16,0-42 1 0,0-1-1 0,-21-5 0 15,17 6 0-15,4 42 0 0,-19-43 1 16,11 12-1-16,-8 4 0 0,9 1 1 0,7 26-1 0,-21-7-1 16,14 2 2-16,-12-3-1 0,12 8-1 0,7 0 1 0,-27 5-1 15,9 17-2-15,-2 2 0 0,4 5-3 0,16-29 6 0,-17 32-9 16,9 0-4-16,-15-4-6 0,16 7-9 0,7-35 28 0,-6 26-30 16,-16-7 6-16,22 4 3 0,0-23 21 0</inkml:trace>
  <inkml:trace contextRef="#ctx0" brushRef="#br0" timeOffset="4100.3481">4102 3831 13 0,'0'0'0'0,"0"20"6"31,0 0 2-31,3 1 1 0,1-14 1 0,-4-7-10 0,7 3 11 16,4 7 1-16,4-9-1 0,-8 4-1 0,-7-5-10 0,18 6 8 15,-13-6-1-15,7 0-1 0,7 0 0 0,-19 0-6 0,7-8 5 16,14-9 0-16,-14-8-1 0,12-3 1 0,-19 28-5 0,7-28 5 16,0-2 0-16,11-1-2 0,-13 6 0 0,-5 25-3 0,8-37 2 15,-1-3-1-15,-1 2 1 0,2-8-1 0,-8 46-1 0,6-36 2 16,-3-4-2-16,-3-10 0 0,5 0 1 0,-5 50-1 0,0-54-1 15,0 7 1-15,0-1 1 0,0 9-1 16,0 39 0-16,0-36-1 0,0 2 0 0,-5 7 1 0,5 6-1 0,0 21 1 0,0-9 0 16,0-9 0-16,0 15 0 0,0-1 0 0,0 4 0 0,0-2-1 15,5 1 1-15,-3 1 0 0,-2 0 0 0,0 0 0 0,3 0 1 16,1 5-1-16,-4 2-1 0,7 16 1 0,-7-23 0 0,0 5 0 16,7 13 1-16,0-11-1 0,-1 18 1 15,-6-25-1-15,7 5 0 0,0 0 0 0,-1 3 1 16,1-8-2-16,-7 0 1 0,11 0 1 15,-6 0-1-15,3-8-1 0,-2 0 1 0,-6 8 0 0,7-24 0 16,1 0 1-16,-2-1-1 0,2-5 0 0,-8 30 0 0,2-37 0 16,4-2-1-16,-1 4 0 0,-2-2 0 0,-3 37 1 0,0-28 0 15,3 2-1-15,1 4 1 0,-4 17 0 0,0 5 0 0,3-8 0 16,1 6 0-16,-4-1 0 0,0 3 1 0,0 0-1 0,0 0 1 16,0 8 0-16,0 15-1 0,2-4 1 0,-2-19-1 0,4 21 1 15,-4 9-1-15,7 4 1 0,-7-5-1 0,0-29 0 0,4 39 0 16,-1-3 1-16,-3-2 0 0,3 3 0 0,-3-37-1 15,3 33 1-15,2-7 1 0,-3-2-2 0,-2 1 1 0,0-25-1 16,0 21 1-16,0-1 0 0,0-12-1 0,3 12 1 0,-3-20-1 0,0 6-1 16,0-4 0-16,0 5-2 0,0-2-2 0,0-5 5 15,0 0-9-15,3 0-7 0,2 0-9 0,-5-7-12 0,0 7 37 0,0-26-36 16,0 6 0-16,0 20 36 0</inkml:trace>
  <inkml:trace contextRef="#ctx0" brushRef="#br0" timeOffset="7042.8242">4655 2448 3 0,'0'0'0'15,"0"-2"3"-15,-5 0 0 0,5 2-3 0,-6-4 4 16,4 2 2-16,2-1 3 0,0 3 2 0,0 0-11 0,0-2 12 16,0-5 0-16,0 7 0 0,2-5-2 0,-2 5-10 0,0 0 9 15,0 0-1-15,0-2-1 0,3 2-1 0,-3 0-6 0,0 0 6 0,0 0-12 0,0 0 16 16,0 0-6-16,0 2-1 0,0-2-3 0,3 10 3 16,-3-6 0-16,5-1 0 0,-5 5 0 0,0-8-3 0,2 3 2 0,-2-3-2 0,4 7 2 15,0 11 0-15,3-15-1 0,-7-3-1 0,2 9 2 16,5 8-1-16,0-13 0 0,-3 19 1 0,-4-23-2 0,7 5 1 0,-7-5-1 0,6 32 1 15,0-14 0-15,1 9-1 0,-7-27 0 0,7 20 0 16,3-1 0-16,-3 5 0 0,-1-5-1 0,-6-19 1 0,8 24 0 16,-8-24 0-16,8 23 0 0,0-5 1 0,-3 7 1 0,1-20-1 0,-6-5-1 0,8 21 2 15,-3-18-1-15,-1 1-1 0,-4-4 0 16,3 8 0-16,-3-8 0 0,4 2 0 0,-2-2 0 0,-2 0 1 0,5 0-1 0,-5 0 0 16,3 0 0-16,-3 0 0 0,0 0 0 0,0 0 0 15,0-2 0-15,0 2 0 0,0-5 1 16,0-2-1-16,4 6 0 0,-4 1 0 0,0-2 0 0,0-6 0 15,0 4 0-15,0 2 0 0,0 0 0 0,0 2 0 0,0-3 0 16,0 1 0-16,0-1 0 0,0 3 0 0,-4 0 1 16,4 0-1-16,0 0 0 0,0 0 0 0,0 5 0 15,0 0 0-15,0-5 0 0,0 0 0 16,0 3 0-16,0 2 0 0,0 1 0 0,0-3 0 0,0-3 0 0,0 4 0 16,0 2 0-16,0-2 0 0,0-4 0 0,0 0 0 0,0 3 0 15,0 4 1-15,0-5-1 0,0-2 0 0,0 0 0 0,0 0 0 0,0 8 0 16,0-1 0-16,4 1-1 0,0-3 2 0,-4-5-1 0,0 7 0 15,5-1 0-15,-2 11 0 0,4-17 0 0,-7 0 0 0,7 20 0 16,1-17 1-16,-6 14-1 0,2-11 0 0,-4-6 0 0,3 5 0 16,3 17 0-16,-1-19 0 0,2 1-1 0,-7-4 1 0,4 0 1 15,-2 6-1-15,4-6 0 16,1 0 0-16,-7 0 0 0,4 0 0 16,-1-6 0-16,2 4 1 0,-5-3-1 0,0 5 0 0,5-11 0 0,-5-10 0 0,8 5-1 0,-3 8 2 15,-5 8-1-15,0-9 0 0,8-16 0 16,-1 7 0-16,-4-2 0 0,-3 20 0 0,6-28 1 0,1 12-1 15,-3-10 0-15,4 1 0 0,-8 25 0 0,5-26 0 16,-1-6 0-16,3 3 0 0,0-8 0 0,-7 37 0 0,3-38 0 16,1 5 0-16,2-3 1 0,-3 8-1 0,-3 28 0 0,3-36 1 15,4 3-1-15,-3-1 1 0,-1 4-1 0,-3 30 0 0,5-25-1 16,-3 5 1-16,1 11-1 0,5-15 2 0,-8 24-1 0,0-4 0 16,3-7 1-16,-1 5-1 0,-2 2 0 0,0 4 0 0,5-3-1 15,-5 1 1-15,0 2-2 0,0 0-2 0,0 0 4 0,0 0-6 16,0 5-5-16,0 2-5 0,0 11-8 0,0-18 24 0,0 6-35 15,-7-1 0-15,4 2-4 0,3-7 39 0</inkml:trace>
  <inkml:trace contextRef="#ctx0" brushRef="#br0" timeOffset="7788.4684">5501 2068 20 0,'0'0'0'0,"0"0"16"16,0 0 0-16,0 0-2 0,0 5-3 16,0-5-11-16,0 0 11 0,0 4-2 0,0 1-2 0,0 1 0 0,0-6-7 0,0 21 6 15,0-16-2-15,-3 19 0 0,3-4 0 0,0-20-4 16,-6 26 4-16,3 2 0 0,-2 6-1 0,-2 2-1 16,7-36-2-16,-7 35 4 0,-9 6-1 15,16 1 0-15,-8 6 2 0,8-48-5 0,-18 46 3 16,10 2 0-16,-9-2 0 0,15 0 0 0,2-46-3 0,-8 46 2 0,-13 2-1 15,16 0 0-15,-17-1 1 0,22-47-2 0,-5 45 1 16,-20 7 1-16,8-9-1 0,11 6 0 0,6-49-1 0,-24 40 1 16,20 0-1-16,-3-9 0 0,-9 1 1 0,16-32-1 0,-7 30 0 15,-1-3 1-15,2-1 0 0,4-4 0 0,2-22-1 0,-5 24 0 16,2-3 1-16,3-17 0 0,-6 15-1 0,6-19 0 0,-4 0-1 16,0 6 1-16,4-1-2 0,-7-1 0 0,7-4 2 0,0 0-4 15,0 0-2-15,0 0-2 0,0-2-4 0,0 2 12 0,0-4-15 16,0-5-5-16,7-13-9 0,-3 12-4 0,-4 10 33 0,4-28-28 15,2 4 2-15,-6 24 26 0</inkml:trace>
  <inkml:trace contextRef="#ctx0" brushRef="#br0" timeOffset="8429.9806">5863 2193 19 0,'0'0'0'0,"0"0"14"0,0 0 1 15,-3 3-2-15,3-3-13 0,0 5 10 0,-3-5-1 16,3 0-1-16,-2 5-2 0,2-5-6 0,0 3 6 15,-8 5-1-15,8 9 0 0,-3-12 0 0,3-5-5 0,0 7 5 16,-3 16-1-16,3-18 1 0,-8 19-1 0,8-24-4 0,0 7 4 16,-3 18-1-16,3-4 1 0,-4-16-2 0,4-5-2 0,0 27 3 15,0-6 0-15,0-16-1 0,0 21 0 0,0-26-2 0,0 3 1 16,0 5 0-16,0 10 0 0,7-18-1 0,-7 0 0 0,8 8 0 16,-2 9 1-16,2-17-1 0,-3 5 1 0,-5-5-1 0,11 0 0 15,-4 0 1-15,13 0-1 0,-16 0 1 0,-4 0-1 0,16-5 0 16,-13-3 0-16,8-12 1 0,5-3-1 0,-16 23 0 0,7-19 1 15,4-2-1-15,0-4 0 0,-6 7 0 0,-5 18 0 0,8-30 0 16,2 3 0-16,-3-2 1 0,-1-1-2 0,-6 30 1 0,3-27 1 16,1-1-1-16,-4 2 0 0,0 9 1 0,0 17-1 15,0-20 0-15,-7 13 1 0,1 2-1 0,-11-6 1 16,17 11-1-16,-5-3 1 0,-11 2 0 0,9 1 0 0,-13 0 0 16,20 0-1-16,-8 4 0 0,-15 21 1 15,17-5 0-15,-14-1-1 0,20-19 0 0,-7 19 0 16,-14-2-2-16,19 2-1 0,-6-2-2 0,8-17 5 0,-3 18-9 0,3 3-3 15,0-17-4-15,0 24-8 0,0-28 24 0,3 7-30 16,0-2-2-16,2 3 9 0,-3-2 4 0,-2-6 19 0,0 0 0 0</inkml:trace>
  <inkml:trace contextRef="#ctx0" brushRef="#br0" timeOffset="9040.5879">6379 2225 6 0,'0'0'0'0,"0"0"3"0,7 0 1 16,-7 0-4-16,7 5 3 0,0-1 1 0,-1-4-1 0,0 5-1 0,-6-5-2 0,7 0 2 16,-7 0-1-1,4 0 0-15,-1 0 0 0,-3 0-1 0,5 0 1 0,-5 0 0 16,0 0 1-16,0 0 2 0,0 0-4 0,0-5 5 0,0 1 2 15,0 1 3-15,0-2 0 0,0 5-10 0,0-3 10 16,-5 1 1-16,-2 2-2 0,5 0-1 0,2 0-8 0,-5 0 7 16,-1 0 0-16,0 5-1 0,-12 3-1 0,18-8-5 0,0 22 5 15,-7-15 0-15,-10 11-2 0,15-10 0 0,2-8-3 0,-8 27 3 16,-8-8-2-16,16 8 1 0,-7 1 0 0,7-28-2 0,-16 33 2 16,16-3 0-16,-8 5-1 0,-9-7 1 0,17-28-2 0,0 30 1 15,-6 1 0-15,-1 1 1 0,2 4 0 0,5-36-2 0,-2 39-3 16,-5-3 4-16,7-2-1 0,0 2 0 0,0-36 0 0,0 34 4 0,0-34-4 0,0 34 0 15,0 0 1-15,3-5-1 0,-3-29 0 0,6 31 1 0,-6-31-1 16,8 29 0-16,8-2 0 0,-9 0 0 0,-7-27 0 0,24 21 0 0,-24-21 0 16,6 5 0-16,18 18-1 0,-13-23 2 0,-11 0-1 0,20 4-1 15,-20-4 1-15,18 5 1 0,1-5 1 0,-2 0-1 0,4-2 0 0,-21 2-1 16,21-8 0-16,-5-4 1 0,5-9-2 0,-21 21 1 16,16-6 0-16,-16 6 0 0,17-22 1 0,1 3-1 0,1 3 1 15,-8-4-1-15,-11 20 0 0,23-19 1 0,-12 10 0 16,9-17 0-16,-13 19 0 0,-7 7-1 0,18-9 1 15,-13-9 0-15,3 18 0 0,-2 0 0 0,-6 0-1 0,7-1 0 16,-1 1 1-16,1 0-1 0,0 0 1 0,-7 0-1 0,7 4 0 16,1 0 1-16,-6 2 0 0,1-1 0 0,-3-5-1 0,0 7-1 15,3 0 0-15,-3 14 2 0,0-18-3 0,0-3 2 0,0 6 2 16,0 0-2-16,0-3-1 0,0-3 1 0,0 0 0 0,0 4-1 16,0 4 1-16,-3-3 0 0,0-3-1 0,3-2 1 0,-2 0-1 15,-6 0-2-15,1 7-3 0,0-2-3 0,7-5 9 0,-7 8-15 16,1-2-6-16,-12 12-11 0,12-18-11 0,6 0 43 0,0 17-51 15,0-17 51-15</inkml:trace>
  <inkml:trace contextRef="#ctx0" brushRef="#br0" timeOffset="11448.7133">7362 3192 18 0,'0'0'0'16,"0"6"11"-16,0 15-3 0,0-21-8 0,-4 20 5 16,4-13-2-16,0 13 1 0,0-20-1 0,0 0-3 0,0 2 4 15,0-2-1-15,0 5 0 0,0-5 0 0,0 0-3 0,7 5 3 16,1-5-1-16,-6 0 1 0,-2 0-3 0,11 0 4 16,-1 0-1-16,-3 0 1 0,2 0-1 0,2 0-1 0,-11 0-2 0,6 0 2 15,4 0 0-15,-2 0-1 0,-2-3 1 0,-6 3-2 0,4-7 1 16,-1-1 0-16,1 3 0 0,-2-4 0 0,-2 9-1 0,4-15 0 15,-1 9 1-15,-3-14 0 0,0 15-1 0,0 5 0 0,-7-22 0 16,-12 17 1-16,14-3 0 0,-1 0-1 0,6 8 0 0,-20-8 1 16,13 1 0-16,1 4 0 0,-16 1 1 15,22 2-2-15,-3 0 2 0,-2 0-1 0,0 7 0 16,-1 11 0-16,6-18-1 0,-4 3 1 0,-3 17 0 0,4-14 0 16,3 1-1-16,0-7 0 0,0 18 0 0,0-18 1 0,0 3 0 15,0-3-1-15,0 0 0 0,0 0 0 0,3 0 0 16,4 0 0-16,-3 0 0 0,-4 0 0 0,3 0 1 15,5-2-1-15,-8-2 0 0,2-2 0 0,-2 6 0 0,6-2 0 16,-6 2 0-16,5 0 0 0,-2 0-4 0,-3 0 4 0,0 2-8 16,0 7-8-16,0-5-14 0,0 2 0 0,0-6 30 0,-3 5-30 0,3-5 30 0</inkml:trace>
  <inkml:trace contextRef="#ctx0" brushRef="#br0" timeOffset="11860.2811">7845 2239 40 0,'0'0'0'16,"0"3"18"-16,0 4-5 0,0-7-13 0,5 21 10 16,-2-15 0-16,4 0 0 0,-4-3-1 0,-3-3-9 0,3 4 7 15,5 2 0-15,-2-3-1 0,2-3-1 0,-8 0-5 0,8 0 5 16,10 0-1-16,-8 0-1 0,15 0 0 0,-25 0-3 0,18 4 2 16,3-4 0-16,3 0 0 0,4 0 0 0,-28 0-2 0,26 0 1 15,5 0 1-15,4-1-1 0,1-2 0 0,-36 3-1 0,38-3 2 16,-6-4-2-16,-1 4 1 0,4 1 0 0,-35 2-1 0,30-7 0 15,4 0 0-15,-4-1 1 0,-2-1-1 0,-28 9 0 0,24-6 0 16,-5 2 0-16,-12-3 0 16,14 6-2-16,-21 1 2 0,6 0-2 0,4 0-2 0,-3 0-2 0,0 0-4 15,-7 0 10-15,7 5-13 0,0 2-3 0,-5-4-6 16,3-3-6-16,-5 0 28 0,0 7-28 0,-7-11 5 16,3 4 9-16,4 0 14 0</inkml:trace>
  <inkml:trace contextRef="#ctx0" brushRef="#br0" timeOffset="12198.7281">8246 2360 34 0,'0'0'0'0,"-8"7"17"0,8-7-17 0,-2 19 13 16,2 1-2-16,-4 0-2 0,4-2-1 0,0-18-8 0,0 20 7 15,0 2-1-15,0-1-1 0,0 6-1 0,0-27-4 0,0 28 4 16,0 7-1-16,4 0 0 16,-2-2 0-16,-2-33-3 0,5 38 3 0,-2 0-1 0,-3 1 0 0,3 4 0 15,-3-43-2-15,0 44 2 0,0 3 1 16,0-3-1-16,0 0 0 0,0-44-2 0,0 42 2 16,0-2-1-16,0-2 1 0,0-3-1 0,0-35-1 0,0 28 2 0,0 3-1 0,5-9 0 15,-5-2 0-15,0-20-1 0,0 8 1 16,0-3-1-16,2 2 1 0,-2-4-1 0,0-3 0 0,3 0 1 15,-3-1 0-15,3-4-1 0,-3 5 0 0,0-4 0 16,5-1-2-16,-3-3-4 0,-2 1-3 0,0 7 9 0,0-5-13 16,0 3-9-16,0-3-10 0,0-2-1 0,0 7 33 0,-7-7-39 0,7 7 39 0</inkml:trace>
  <inkml:trace contextRef="#ctx0" brushRef="#br0" timeOffset="12725.4159">7744 2196 35 0,'0'0'0'0,"0"18"18"0,0-18-18 0,0 20 15 15,3 2-5-15,2-1 0 0,1-13-2 0,-6-8-8 0,8 20 8 16,-3-15-2-16,2 2 0 0,4 0-1 0,-11-7-5 0,7 4 4 16,12-4 1-16,-12 0-1 0,3 0-1 0,-10 0-3 0,18 0 4 15,-11 0-1-15,12-3 1 0,-12 0-2 0,-7 3-2 0,28-5 2 16,-9-2 0-16,5-2-1 0,-3-2 1 0,-21 11-2 0,27-5 2 15,-6-3-1-15,5 8 1 0,1-1-1 0,-27 1-1 0,34 0 2 16,-4 0-1-16,1 0-1 0,-1 6 2 16,-30-6-2-16,31 3 1 0,-4 1 0 0,0-4 0 0,4 0-1 15,-31 0 0-15,30 6 0 0,1-6 0 16,-3 0 1-16,-2 0-1 0,-26 0 0 0,24-5 0 0,2 3 0 16,3-4 0-16,-6 0 1 0,-23 6-1 0,24-6 0 0,-4 0 1 0,0 3-1 15,-2-2 0-15,-18 5 0 0,9-7 0 16,8 0 0-16,-10 0 0 0,14 2 0 0,-21 5 0 0,7-3 0 15,-1-2 1-15,14 4-2 0,-20-1 1 0,0 2 0 0,7-2 0 16,-1 2-1-16,2 0 0 0,-6-3 0 0,-2 3 1 0,8 0-3 16,-8 0-2-16,0 0-2 0,0 0-2 0,0 0 9 0,0 0-12 15,0 5-3-15,0-5-6 0,0 3-6 0,0-3 27 0,-8 0-29 16,-10 0 7-16,10 0 1 0,8 0 21 0</inkml:trace>
  <inkml:trace contextRef="#ctx0" brushRef="#br0" timeOffset="13008.9055">8337 2269 19 0,'0'0'0'0,"0"0"11"15,0 0-11-15,0 16 11 16,0-11-1-16,0 22-1 0,0-3 0 0,0-24-9 0,4 26 8 15,2 11 0-15,1-1-1 0,15 8-1 0,-22-44-6 0,2 46 5 16,4 3 0-16,1 0-1 0,5 9 0 0,-12-58-4 0,9 55 4 16,-2-7-1-16,0 2 0 0,-1-1 0 0,-6-49-3 0,7 42 2 15,-1-2 0-15,-6-6-1 0,5-1 0 0,-5-33-1 0,0 27 2 16,0-2-2-16,0-4 1 0,0-14-2 0,0-7 1 0,-5 18-4 16,5-18-3-16,-6 0-7 0,6 0-8 0,0 0 22 0,-7-1-30 15,-10-24 3-15,14 0-4 0,3 25 31 0</inkml:trace>
  <inkml:trace contextRef="#ctx0" brushRef="#br0" timeOffset="17196.9414">9241 2764 63 0,'0'0'0'15,"0"5"17"-15,0 12-10 0,0-17-7 0,0 8 5 16,0 11 0-16,0-19 1 0,8 0 0 0,-8 0-6 0,10-1 6 15,7-1-1-15,-9-4-2 0,10 1 0 0,-18 5-3 0,8-5 2 16,15 2 0-16,-6-4 1 0,4 3-1 0,-21 4-2 0,21-3 3 16,-5 2 0-16,5 1-1 0,-14 0 1 0,-7 0-3 0,26-4 2 15,-19 3 0-15,17-1 0 0,-4 2 0 0,-20 0-2 0,17 0 2 16,4 0 0-16,-2 0 0 0,2 0-1 0,-21 0-1 0,6 0 1 16,22 0 0-16,-11 0 0 0,-7 0 0 0,-10 0-1 0,24-2 0 15,-18 2 1-15,15 0-1 0,-13 0 1 0,-8 0-1 0,15 0 0 16,-8-3 1-16,3 3-1 0,-3 0 0 0,-7 0 0 0,6 0 0 15,2 0 0-15,-8 0 1 0,3 0-1 0,-3 0 0 0,0 0 1 16,0 0-1-16,0 0 0 0,-3 0 0 16,3 0 0-16,-21 0 0 0,19 0 1 15,-20-2-1-15,6-4 0 0,16 6 0 0,-17-7 1 16,-6-1-1-16,-1 1 1 0,-4 1-1 0,28 6 0 0,-27-10-1 0,-6 5 1 16,2-5 0-16,1 6 0 0,30 4 0 0,-31-4 0 15,1 3 0-15,-1 1 1 0,4 0-1 0,27 0 0 0,-31 0 0 16,7 0 1-16,0 0-1 0,8 5 0 0,16-5 0 0,-6 0 0 15,-15 4 0-15,18-1-1 0,-4 4 2 0,7-7-1 0,-7 3 0 16,3 2 0-16,4 4 0 0,0-5 0 0,0-4 0 0,0 4-1 16,0 1 1-16,0-1 0 0,7-1 0 0,-7-3 0 0,6 0 0 15,2 0 1-15,-1 6-1 0,2-6 0 0,-9 0 0 0,19 3 0 16,-14-3-1-16,13 5 1 0,-9-5 0 0,-9 0 0 0,21 0 0 16,-11 0 1-16,20 5-1 0,-9-2-1 0,-21-3 1 0,26 0 0 15,2 0 0-15,-1 0 1 0,3 0-1 0,-30 0 0 0,31 5 0 16,-1 2-1-16,-6-7 1 0,3 2 0 0,-27-2 0 15,24 5 1-15,-4-5-1 0,1 5 0 0,-1-2 0 0,-20-3 0 16,10 0 0-16,15 0 0 0,-19 5 0 16,11 1 0-16,-17-6 0 0,8 0 0 0,-3 0 0 0,-2 0 0 15,4-3 0-15,-7 3 0 0,4-3 0 16,-1 1 0-16,-3-1 0 0,4 2 0 0,-4 1 0 0,4-4 1 16,-4-1-1-16,0 0 0 0,0 1 0 0,0 4 0 0,0-4 0 15,0-1 0-15,0 3 0 0,0 0 0 0,0 2 0 0,0-3 1 16,0 1-2-16,0-2 1 0,0 2 0 0,0 2 0 0,0 0-1 15,0 0 0-15,0 0-1 0,-4-1-1 0,4 1 3 0,0 0-4 16,0-5-3-16,-4 5-2 0,4 0-4 0,0 0 13 0,0 0-20 16,0 0-11-16,-7 0-5 0,7 0-6 0,0 0 42 0,0 0 0 0</inkml:trace>
  <inkml:trace contextRef="#ctx0" brushRef="#br0" timeOffset="19381.4354">10523 2130 17 0,'0'0'0'16,"0"0"10"-16,0-2 1 0,0 2-11 0,0 0 8 16,0 0 0-16,0 0 0 0,0-2 0 0,0 2-8 0,3 0 7 15,4-3 0-15,-4 3-2 0,0 0-1 0,-3 0-4 0,7 0 4 16,0 0-1-16,-7 7 1 0,8 12-1 0,-8-19-3 0,0 3 3 16,2 3 0-16,2 17 0 0,-4-20-1 0,0-3-2 0,0 20 2 15,0-15 0-15,0 20-1 0,-6-7 0 0,6-18-1 0,-8 21 1 16,-9-5 0-16,11 4-1 0,-11-1 0 0,17-19 0 0,-7 18 1 15,-21 6 0-15,9-2-4 0,-1-1 4 16,20-21-1-16,-22 25 0 0,6-2 0 0,-5-7 4 0,2 3-4 0,19-19 0 16,-18 7 1-16,12 14-2 0,-14-15 2 15,12 16-1-15,8-22 0 0,-4 4 0 16,1 2 0-16,3 15 0 0,0-16 0 0,0-5 0 0,0 24 0 16,0-8 0-16,3 4 0 0,5-3 0 0,-8-17 0 0,10 8 0 15,7 14 0-15,-9-16 0 0,10-1-1 0,-18-5 1 0,8 19 0 16,16-19 1-16,-8 6-1 0,1-2 0 0,-17-4 0 0,21 0-1 15,-3 6 1-15,-10-6-1 0,16-3 1 0,-24 3 0 0,7-7 1 16,17-11-1-16,-18 9 0 0,18-13 0 0,-24 22 0 0,7-7 0 16,4-15 1-16,-5 4-1 0,4 10 0 0,-10 8 0 0,8-26 0 15,-2 8-1-15,1 11 1 0,-1-13-1 0,-6 20 1 0,0-7 0 16,4 0-1-16,-1 0 1 0,-3 6 0 0,0 1 0 0,0-4 0 16,0 4 0-16,0 0 0 0,0 19 0 0,0-19 0 0,0 6 0 15,0 12 0-15,0-11 0 0,-7 23 0 0,7-30 0 0,0 22 0 16,0 1 0-16,-3 4 0 0,3 0 0 0,0-27 0 15,-3 32 0-15,-4-4 1 0,3 2-1 0,2-2 0 0,2-28 0 16,-8 28 1-16,2-1 0 0,-1-2-1 0,-1-1 1 16,8-24-1-16,-6 20 1 0,-1 4-1 0,1-7 0 15,-1-10 0-15,7-7 0 0,-6 27 0 16,1-20 1-16,2 15-1 0,-3-15 1 0,6-7-1 0,-4 19-2 16,1-13-1-16,3 12-4 0,-8-18-5 0,8 0 12 0,0 5-20 15,0 2-8-15,-2-7 1 0,9 22-6 0,-7-22 33 0,0 0 0 0</inkml:trace>
  <inkml:trace contextRef="#ctx0" brushRef="#br0" timeOffset="19865.8105">10939 2542 12 0,'0'0'0'16,"-7"0"10"-16,7 0-10 0,-6 7 12 15,-11 11-1-15,10-12 0 0,4 14-2 0,3-20-9 0,-4 7 9 16,-2 16-1-16,-2-6-1 0,6 6-1 0,2-23-6 0,-8 19 4 15,5 5 0-15,3 1-1 0,0 0-1 0,0-25-2 0,0 28 3 16,0-5-1-16,0-3-1 0,0 5 1 0,0-25-2 0,11 22 0 16,9-1 1-16,-3 1-1 0,3-1 0 0,-20-21 0 0,24 25 1 15,1-2-1-15,1-5 0 0,1-10 1 0,-27-8-1 0,23 6 0 16,4 1 1-16,-3-7 0 0,-3 0-1 0,-21 0 0 0,27 0 1 0,-27 0-1 0,21-2 1 16,2-17 0-16,-3 11-1 0,-20 8 0 0,7-31 1 15,17 4 0-15,-7-2 0 0,-10-10 0 0,12-1-1 0,-19 40 0 0,7-39 1 16,0-8-1-16,0 6 1 0,-7 41-1 0,3-43 0 0,-3 43 0 0,0-46 1 15,0 11 0-15,-6-9-1 0,6 44 0 0,-24-34 0 16,24 34 0-16,-20-32 1 0,-4-2-1 0,0 10 0 16,24 24 0-16,-26-17 0 0,26 17 0 0,-28-8-1 0,-5 8 1 0,3 0-1 15,30 0 1-15,-39 20-1 16,6 7-3-16,-5 1-1 0,1 10-2 0,3 5-5 0,34-43 12 0,-31 38-21 16,7 7-7-16,-3-5 2 0,8-1 0 0,19-39 26 0,0 0 0 0</inkml:trace>
  <inkml:trace contextRef="#ctx0" brushRef="#br0" timeOffset="20664.5818">11305 3742 27 0,'0'0'0'15,"0"0"27"-15,0 0-27 0,0-3 18 16,7 3-8-16,3-2-3 0,-3-5-1 0,-7 7-6 0,6-9 7 15,2-13-2-15,8 2-1 0,-9-2-2 0,-7 22-2 0,11-23 2 16,8-2 0-16,-8 0-1 0,9-6 0 0,-20 31-1 0,17-37 1 16,-6 1-1-16,9-2 0 0,-9 1 1 0,-11 37-1 0,19-35 0 15,-12 0 1-15,-1-4-1 0,5 1 0 0,-11 38 0 0,10-41 1 16,-3 5-1-16,0 2 0 0,-7 3 0 0,0 31 0 0,3-32 0 16,-3 3 0-16,0 5 0 0,0-1 0 0,0 25 0 0,5-20 0 15,-3 12 0-15,1 5 1 0,0 0 0 0,-3 3-1 0,4-2 0 16,0 2 1-16,-2 0-1 0,3 3 1 0,-5-3-1 15,7 4 1-15,-1 4 0 0,0 9-1 0,1-17 1 16,-7 0-1-16,7 7 1 0,0-3-1 0,3 2 1 0,8 0 0 0,-18-6-1 16,6 3 0-1,0-3 1-15,13 0-1 0,-17 0 0 0,-2 0 0 0,6-2 0 16,4-1 0-16,2-7 0 0,-6-11 1 0,-6 21-1 0,6-19 0 16,1-3 0-16,0-1 0 0,0-3 0 0,-7 26 0 0,3-27 0 15,4-1 0-15,-7-2 0 0,3 2-1 0,-3 28 1 0,3-25 0 16,-3 2 0-16,0 3 0 0,0 12 0 0,0 8 0 0,0-22 0 15,0 19 0-15,0-3 0 0,0 2 0 0,0 4 0 0,0-3 0 16,0 3 0-16,0 0 0 0,0 5 0 0,0-5 0 0,0 0 0 16,0 6-1-16,0-1 2 0,4 18-1 0,-4-23 0 0,4 7 0 15,-4 13 1-15,4-17-1 0,-2 20 0 0,-2-23 0 0,4 5 0 16,-1 22 1-16,-3-6-1 0,3-2 1 0,-3-19-1 0,0 23 1 16,3-5 0-16,-3 7 1 0,0 0 0 0,0-25-2 0,0 26 1 15,0 3 0-15,0-8 0 0,0 1 0 0,0-22-1 0,-6 18 1 16,6-11-1-16,0 19 1 0,-3-24 0 0,3-2-1 15,0 24 2-15,0-20-3 0,0 0 1 0,0 0-1 16,0-4 1-16,0 0-1 0,0 0 2 16,0 5 0-16,0-2-1 0,0-3 0 0,0 5 1 0,3-5 0 0,-3 0-1 15,0 0 0-15,0 0 0 0,0 0 0 16,0 0 1-16,0-3 0 0,0 1-1 0,0 2 0 0,0-3 0 16,0 1 0-16,0-1 0 0,0-1 0 0,0 4 0 0,3-4 0 15,-3-3 0-15,0 1-2 0,0-1 0 0,0 7 2 0,0-8-4 16,0 3-3-16,0 1-4 0,0-1-8 0,0 5 19 0,0-3-29 15,0-4-4-15,-6-13 6 0,6 16 6 0,0 4 21 0,0 0 0 0</inkml:trace>
  <inkml:trace contextRef="#ctx0" brushRef="#br0" timeOffset="22799.1814">12092 2184 16 0,'0'0'0'0,"0"0"11"0,0 0-11 0,0-3 10 15,0-1-1-15,0-2-2 0,0 2 0 0,0 4-7 0,0-1 7 16,0-1 0-16,0 0 0 0,2 2-2 0,-2 0-5 0,5 0 5 16,1 4-2-16,1 1 1 0,-1 15-1 0,-6-20-3 0,7 3 3 15,-3 22 0-15,3-5 0 0,2 2-1 0,-9-22-2 0,18 22 2 16,-12 7 0-16,1 0 0 0,10 10 0 0,-17-39-2 15,4 41 2-15,2 0 0 0,1 1 1 0,-1-2-1 16,-6-40-2-16,18 36 2 0,-12 3 0 0,1-5 0 16,10 1-1-16,-17-35-1 0,3 37 1 0,5-4 0 0,-1-2 0 15,-1-6 0-15,-6-25-1 0,10 25 1 16,7-2 0-16,-12-7-1 0,3-11 1 0,-8-5-1 0,7 19 0 16,14-19 0-16,-15 7 1 0,1-7-1 0,-7 0 0 0,17 5 0 15,-14-5 1-15,4 0 0 0,-7 0-1 0,11-7 0 0,-11 7 0 0,6-19 0 16,15 11 1-16,-21-17-1 0,8 17 1 0,-8 8-1 0,5-24 1 15,5 0-1-15,-3 5 1 0,3-3-1 0,-10 22 0 0,7-27 0 16,4-1 0-16,-5-2 1 0,4-8-1 0,-10 38 0 0,7-35 0 16,-1-3 0-16,2 1 0 0,2-2 1 0,-10 39-1 0,6-46 0 15,13 6 0-15,-14 0 1 0,5 5-1 0,-10 35 0 0,17-28 0 16,-10 1 0-16,-1 3 0 0,2 3 0 0,-8 21 0 0,7-17 0 16,-1 7 1-16,2-9-1 0,-2 14 0 0,-6 5 0 0,3-7-1 15,1 6 1-15,-4 1-1 0,0 0-1 0,0 0 2 0,0 0-5 16,0 3-2-16,0 5-3 15,0 9-6-15,0-17 16 0,4 4-21 0,-4 15-9 0,0-19 3 0,0 5 1 16,0-5 26-16,0 0 0 0</inkml:trace>
  <inkml:trace contextRef="#ctx0" brushRef="#br0" timeOffset="23305.3936">12891 2181 21 0,'0'0'0'16,"0"0"13"-16,0 0-13 0,0 0 11 0,0 3-2 15,0 4 0-15,0-4-2 0,0-3-7 0,-3 0 7 16,3 4-1-16,0-4-1 0,0 6 0 0,0-6-5 0,0 4 3 16,0 0 0-16,0 3 1 0,0-1-1 0,0-6-3 0,0 17 3 15,0-12 0-15,3 0 1 0,1 2-1 0,-4-7-3 0,3 17 3 16,3-11-1-16,2 0 0 0,-1 1-1 0,-7-7-1 0,6 3 2 15,1 1 0-15,-1-4-1 0,12 0 0 0,-18 0-1 0,6 0 1 16,1 0 0-16,4-1 0 0,-5-3 0 0,-6 4-1 0,10-8 0 16,-3 2 1-16,3-1-1 0,-5-10 0 0,-5 17 0 0,5-7 1 15,2-18-1-15,-4 17 0 0,0-17 0 0,-3 25 0 0,5-17 1 16,-2-4-1-16,-3 3 0 0,0 1 0 0,0 17 0 0,0-10 0 16,-8-7 1-16,-10 8-1 0,13 4 0 0,5 5 0 0,-20-5 1 15,16 0-1-15,-16 5 0 0,13 0-1 0,7 0 1 16,-20 0-3-16,13 18 1 0,-14-11-2 15,19 14-2-15,2-21 6 0,-8 19-8 0,-8-2-6 0,16 2-7 0,0-11-7 16,0-8 28-16,-6 17-25 0,8 14-2 0,-2-31 27 0</inkml:trace>
  <inkml:trace contextRef="#ctx0" brushRef="#br0" timeOffset="23988.3898">13610 2082 10 0,'0'0'0'16,"0"-7"9"-16,0 7-9 0,-4-5 13 15,-3 2 0-15,-10 3-1 0,15 0-2 0,2 0-10 0,-8 6 9 16,-13 10-3-16,19-8 0 0,-15 16-1 0,17-24-5 0,-7 7 4 15,-10 18 0-15,10-7 0 0,-14 4-1 0,21-22-3 0,-6 21 3 16,-10-1 0-16,11 2 0 0,-14-2 0 0,19-20-3 0,-5 22 3 16,-14 2 0-16,12-1 0 0,-10 2 0 0,17-25-3 0,-7 26 2 15,-13-1 0-15,16 6 1 0,-2-6-1 0,6-25-2 0,-18 26 3 16,15-4 0-16,-3 2-1 0,2 3 1 0,4-27-3 0,-3 24 1 16,3 1 2-16,0-4-2 0,0-4-1 0,0-17 0 0,0 17 0 15,3 2 0-15,4-14 0 0,-1 22 0 0,-6-27 0 0,22 7 1 16,-16 13 0-16,18-16 0 0,-15 3 0 0,-9-7-1 15,24 7 0-15,-3-3 1 0,-5-4-1 0,8 4 1 0,-24-4-1 16,24 0 0-16,-4 0 0 0,0 0 0 16,1-8 1-16,-21 8-1 0,20-5 0 15,-3-2 0-15,4-1 0 0,-1 1 1 0,-20 7-1 0,20-18-1 16,-2 15 2-16,-2-4-1 0,-6-1 0 0,-10 8 0 0,20-10 0 16,-13 2 1-16,4 2-1 0,-1 5 0 0,-10 1 0 0,6-2 0 15,1-2 0-15,0 4 1 0,0-2-1 0,-7 2 0 0,3 0 1 16,4 0-1-16,-7 0 0 0,3 0 1 0,-3 0-1 0,3 0 0 15,-3 0 0-15,0 8 1 0,0-5-1 0,0-3 0 0,0 4 0 16,0 2-1-16,0-6 1 0,0 0-1 0,0 0 1 0,0 3-1 16,0-3-1-16,0 5 0 0,0-5-1 0,0 0 3 0,-6 5-5 15,6-5-2-15,-4 0-3 0,1 0-2 0,3 0 12 0,0 4-16 16,-6-4-6-16,6 0-5 0,-4 0 0 0,4 0 27 0,-7-2-19 16,0 0 4-16,7 2 15 0</inkml:trace>
  <inkml:trace contextRef="#ctx0" brushRef="#br0" timeOffset="25943.2832">12928 1813 5 0,'0'0'0'0,"-3"3"2"0,3 7 0 15,-3-6 1-15,3-4-3 0,-8 21 5 0,6-21 0 16,-2 5 1-16,-3 3 0 0,7-8-6 0,-3 6 4 16,3 15 0-16,-3-21-1 0,-4 18-1 0,7-18-2 0,-4 3 3 15,2 16 0-15,-3 2 0 0,-1-17 1 0,6-4-4 0,-4 27 4 16,1-5 0-16,-3-13 0 0,1 19 0 0,5-28-4 0,-2 18 3 15,-6-11 1-15,2 15 0 0,-1-14-1 0,7-8-3 0,-3 26 3 16,-1-8 0-16,-3-1 0 0,1 6-1 0,6-23-2 0,-4 23 2 16,-2-5 1-16,3 9-2 0,-2-3 1 0,5-24-2 0,-6 22 1 15,-1 0-1-15,4 7 1 0,-4-2 0 0,7-27-1 0,-3 27 0 16,-3 6 1-16,1-10-1 0,2 7 0 0,3-30 0 0,-6 26 0 16,2 1 1-16,-2 1-1 0,-2-2 0 0,8-26 0 0,-20 32 0 15,13-2 0-15,0 3 1 0,4-5-1 0,3-28 0 0,-21 31 0 16,15-1 0-16,-1-3 0 15,-10 3 0-15,17-30 0 0,0 28 1 0,-7-7-1 0,1 5 0 16,3-4 0-16,3-22 0 0,-7 20 1 0,-1 6-1 0,5-5 0 0,-3 0 1 16,6-21-1-16,-4 19 0 0,2-2 0 0,2 0 1 15,-8-9-1-15,8-8 0 0,0 19 1 16,-3-11-1-16,3 10 1 0,0-13-1 0,0-5 0 0,-4 7 1 16,4 0 0-16,-7-2-1 0,7-2 0 0,0-3 0 0,0 0 0 15,0 0 0-15,0 0 0 0,0 0 0 0,0 0 0 0,0-2 1 16,0-1-1-16,0-5 0 0,0 3 0 0,0 5 0 0,0-9 0 15,0 4 0-15,0-2 1 0,0 1-2 0,0 6 1 0,0-18 1 16,4 10-1-16,-1-14 0 0,4 4 0 0,-7 18 0 0,8-23 0 16,-2-3 0-16,0-1 0 0,15-7 1 0,-21 34-1 0,3-31 0 15,7-7 0-15,7-1 1 0,-10-4-1 0,-7 43 0 0,21-46 0 16,-15 1 0-16,11-4 0 0,-10 1 1 0,-7 48-1 0,21-48 0 16,-11-5 0-16,10 6 0 0,-10-1 0 0,-10 48 0 0,24-45 0 15,-18 4 0-15,11 1 0 0,-10 2 0 0,-7 38 0 0,7-39 0 16,-1-1 0-16,4 8-1 0,-2-1 2 0,-8 33-1 15,6-28 0-15,1-11 0 0,-4 1 0 16,2 6 0-16,-5 32 0 0,2-33 1 16,-2 9-1-16,4 0 0 0,-4 7 0 0,0 17 0 0,3-18 0 15,1 11 0-15,-4-10 0 0,0 10 0 0,0 7 0 0,0-6-1 16,0-12 1-16,3 15 1 0,0 1-1 0,-3 2 0 0,0-2 0 16,3 1 0-16,1-4 0 0,-4 3 0 0,0 2 0 0,4-2-1 15,-2 2 0-15,-2-3-1 0,5 3 1 0,-5 0 1 0,3-2-1 16,-3-3-1-16,3 4 0 0,-3 1-1 0,0 0 3 0,0-1-3 15,3 1-2-15,-3 0-2 0,0 2-3 0,0-2 10 0,0 20-16 16,0-16-6-16,-6 17 0 0,-15-21 3 0,21 0 19 0,-6 18-12 16,6-18 12-16</inkml:trace>
  <inkml:trace contextRef="#ctx0" brushRef="#br0" timeOffset="29228.7422">14379 2682 33 0,'0'0'0'0,"-3"19"21"0,-4-2-6 0,7-17-15 0,-8 7 11 16,2 17-1-16,-1-18-1 0,4-3-2 0,3-3-7 0,-4 6 7 15,0-1-2-15,-2-2 0 0,3 2-1 0,3-5-4 16,0 7 1-16,-4-5 2 0,4 6 0 0,0-3-1 15,0-5-2-15,0 5 6 16,0 1-4-16,4-3 0 0,-1 1 0 0,-3-4-2 0,3 8 1 16,0-3 1-16,1 2-1 0,3-5 0 0,-7-2-1 0,7 5 1 15,-1-5 0-15,-2 0-1 0,0 0 1 0,-4 0-1 0,7 0 1 16,-1 0 0-16,-3 0-1 0,1-5 0 0,-4 5 0 0,3-2 0 16,0-8 0-16,1 3 1 0,-1 0-1 0,-3 7 0 0,0-9 0 15,0 3 0-15,0-3 0 0,-7 0 0 0,7 9 0 0,-3-18 0 16,0 14 0-16,-4-4 1 0,4 2-1 0,3 6 0 0,-8-3 0 15,2 0 0-15,-1 3 0 0,1-3 0 0,6 3 0 0,-4 0 0 16,-3 0 0-16,3 0 0 0,1 8 0 0,3-8 0 0,-3 4 0 16,-4 4-1-16,4-4 0 0,0 14-4 0,3-18 5 0,0 7-6 15,0-2-4-15,0 2-5 0,0-4-6 0,0-3 21 0,0 0-31 16,0 0-1-16,23 0-3 0,-23 0 35 0</inkml:trace>
  <inkml:trace contextRef="#ctx0" brushRef="#br0" timeOffset="29653.356">14846 1994 75 0,'0'0'0'0,"0"6"28"0,-3 11-19 0,3-13-4 15,0-4-5-15,0 8 6 0,0-5-1 0,0-3 0 0,0 0-5 0,6 0 5 16,15 0-1-16,-15-2-1 15,22 1-1-15,-4-1 0 0,-24 2-2 0,27-22 1 0,0 22 0 0,4 0 0 0,2-10-1 16,-33 10 0-16,37-3 1 16,-6-15 0-16,3 18-1 0,-1 0 1 0,-33 0-1 0,31 0 0 15,-1 0 0-15,-2 0 0 0,-1 0 0 0,-27 0 0 0,24 0 0 16,-8 6 0-16,-5 1 1 0,5-2-1 0,-16-5 0 0,7 22-1 16,0-22 1-16,3 5-1 0,-3-2-1 0,-7-3 2 0,3 0-4 15,4 0-2-15,-7 0-3 0,4 0-3 0,-4 0 12 0,0 8-17 16,0-4-7-16,0 2-5 0,0-6 5 0,0 0 24 0,0 6-25 0,0-6 25 0</inkml:trace>
  <inkml:trace contextRef="#ctx0" brushRef="#br0" timeOffset="29893.7748">15096 2056 55 0,'0'0'0'0,"0"4"24"0,0-4-24 15,0 24 13-15,0-5-3 0,0 1-2 16,0 2 1-16,0-22-9 0,0 22 7 0,0 5 0 16,0 1-5-16,0 6 3 0,0-34-5 0,0 33 3 15,0 8 0-15,0 6 2 0,0-3-3 0,0-44-2 0,0 51 1 16,0-6 0-16,0-3-1 0,0-8 1 0,0-34-1 0,-3 32 0 16,0-2 0-16,-4 3-1 0,4-8-3 0,3-25 4 0,-3 21-9 15,3-14-6-15,0 11-10 0,0-18-13 0,0 0 38 0,-8-1-33 16,8-7 3-16,0 8 30 0</inkml:trace>
  <inkml:trace contextRef="#ctx0" brushRef="#br0" timeOffset="32347.2025">15385 2731 17 0,'0'0'0'0,"-7"4"15"16,3 4 0-16,-2 8-3 0,-1-11-3 0,7-5-9 0,-3 5 9 15,3-5-1-15,-2 0-1 0,-6 0 0 0,8 0-7 0,0 0 5 16,0 0-1-16,0-2-1 0,0-3 0 0,0 5-3 0,0-3 2 16,0-1 0-16,0-7 0 0,0 5-1 0,0 6-1 0,3-20 1 15,2 16 0-15,-3-6-1 0,4-6 0 0,-6 16 0 0,7-8 1 16,0 1-1-16,0-3 0 0,0-7 1 0,-7 17-1 0,6-8 0 31,5 2 0-31,-5-3 1 0,1 0-1 0,-7 9 0 0,10-7 0 16,1-2 0-16,-5 3 0 0,1 2 0 0,-7 4 0 0,11-3 0 15,-5 3 0-15,1 0 0 0,-1 0 0 0,-6 0 0 0,7 0 0 16,0 3 0-16,-3 6 1 0,-1-5-1 0,-3-4 0 0,0 6-1 16,3 1 2-16,1-1-1 0,-4-1 0 0,0-5 0 0,0 3 0 15,0-3 0-15,-7 0 0 0,4 6 0 0,3-6 0 0,-8 0 0 16,2 4 0-16,-11-4 0 0,14 3 1 0,3-3-1 0,-8 0 0 15,-11 0 0-15,11 7 0 0,-8-7 0 0,16 0 0 0,-4 3 0 16,-2 1 0-16,-2 1 0 0,2 2 0 0,6-7 0 0,-7 21 0 16,1-18 0-16,-2 15 0 0,5-11 1 0,3-7-1 0,-7 18 0 15,7-14 0-15,0 16 0 0,0-16 0 0,0-4 0 16,4 18 1-16,-1-14-1 0,4 14 0 0,0-13 0 0,-7-5 0 0,7 5 0 16,13-3 1-16,-13-2-2 0,9 0 2 0,-16 0-1 15,8 0 0-15,11-1 0 0,-11-5 0 0,8-15 0 0,-16 21 0 16,7-9-1-16,0-12 1 0,0 3-2 15,0-2 0-15,-7 20 2 0,9-17-2 16,-1-4-1-16,-5 4 1 0,4 9 1 0,-7 8 1 0,3-21-1 16,-3 15 1-16,7 1-1 0,-7 1 1 0,0 4 0 0,0-5 1 15,0 5-1-15,0 0 1 0,-4 0 0 0,4 0-1 0,0 9 1 16,-3 9 0-16,3-11 0 0,0 13 0 0,0-20-1 0,0 7 1 16,0 9 0-16,0-12 0 0,3 15 0 0,-3-19-1 0,4 4 1 15,-1 3-1-15,1 11 1 0,-1-18 0 0,-3 0-1 0,4 4 0 16,2-1 1-16,-3-3-1 0,1 0 0 0,-4 0 0 0,3 0 0 15,0-3 0-15,2-1 0 0,-2-4 0 0,-3 8 0 0,3-17 0 16,4 12-1-16,-4-17 0 0,4 6 0 0,-7 16 1 0,7-10 0 16,0-9-1-16,-1 11 1 0,1 2 0 0,-7 6 0 0,6-7-1 15,2 2 2-15,-5 4-1 0,4-4-1 0,-7 5 1 0,3 0 0 16,0 0 0-16,1 0 0 0,3 6 1 0,-7-6-1 0,3 5 0 0,-3-5 0 16,4 7 0-16,-1 9 0 0,0-11 0 15,-3-5 0-15,0 20 0 0,7-15 0 0,-7 12 0 0,3-11-1 16,-3-6 1-16,3 17 0 0,-3-17 0 0,0 3 0 0,0 19 1 0,0-16-1 15,0-6 0-15,0 7 0 0,0-7 0 0,0 6 1 0,0-1-2 16,0-1 2-16,0-4-1 0,0 0 0 0,0 5 0 16,0-5 0-16,0-4 0 0,5-1-1 0,-5 5 1 0,3-9-2 15,-3-11 0-15,3 13-1 0,0-11 0 0,-3 18 3 0,4-7-1 16,-1 0 0-16,3-1 0 0,-6 8 1 0,8-5 0 0,-8 5 0 0,3-6 0 16,4 4-1-16,-4 2 1 0,0 0 0 0,-3 0 0 0,4 0 0 15,-1 0 1-15,0 0-1 0,2 4 0 0,-5-4 0 0,0 6 0 16,3-3-1-16,0 1 2 0,-3 2-1 0,0-6 0 0,3 3 0 15,-3 2 1-15,0 0-1 0,0-5 0 16,0 0 0-16,0 4 0 0,0-4 0 0,4 0 0 0,-4 0 0 0,0 0 0 0,0 0-2 16,3 0 1-16,0 0-3 0,-3 0-1 0,0 0 5 0,3-2-7 15,1-5-1-15,0-11-1 0,3 13 2 0,-7 5 7 0,3-11-6 16,3 3 2-16,1 1 2 0,1 0 2 0,-8 7 0 0,9-5 0 16,-2 5 1-1,-1 0 0-15,2 0 2 0,-8 0-3 0,3 3 4 0,4 1 1 0,-1 4-1 16,1 15 0-16,-7-23-4 0,7 3 3 0,0 17 1 0,0-15 0 15,-4 12-1-15,-3-17-3 0,6 4 4 0,2 4-1 0,-5 8 0 16,4-16-1-16,-7 0-2 0,6 5 2 16,1 0 0-16,0-5-1 0,3 0 1 0,-10 0-2 0,7 0 1 15,-1-2 0-15,5-3 0 0,-4-1-1 0,-7 6 0 0,20-9 1 16,-13-8-1-16,0 8 0 0,10-11 0 0,-17 20 0 0,7-10 0 16,-1-13-1-16,4 6 0 0,-3-2 1 0,-7 19 0 0,10-22-2 15,-3-3 0-15,-1-1 0 0,-2-3-1 0,-4 29 3 0,4-26-2 16,-4-2-1-16,0 4 0 0,0-2 1 0,0 26 2 0,0-28-3 15,-8 3 0-15,2 3 2 0,-15 2 0 0,21 20 1 0,-6-7 0 16,-11-12 0-16,10 16 1 0,-13-1-1 0,20 4 0 0,-7-1 0 16,-10-1 0-16,14-4 0 0,-4 5-1 0,7 1 1 0,-7-3 1 15,3 3-1-15,-2 0 0 0,3 0 1 0,3 0-1 0,0 0 0 16,0 0 1-16,0 0 1 0,0 4 0 0,0-4-2 0,0 8 2 16,0-4 1-16,3 4-1 0,-3 8 0 0,0-16-2 0,3 5 2 15,0 16 0-15,1-16 0 0,0 22 0 0,-4-27-2 0,3 21 1 16,4 1 1-16,-4 0-1 15,0-3 0-15,-3-19-1 0,4 22 1 16,-1-1 0-16,0-1 0 0,1-4 0 0,-4-16-1 0,0 21 1 16,4 0 0-16,-1 1 0 0,-3 0 0 0,0-22-1 0,3 23 2 15,1-3-2-15,-4 6 1 0,3-6-1 0,-3-20 0 0,3 23 1 16,0 0 0-16,1-4 0 0,3-1 0 0,-7-18-1 0,4 8 0 16,-1 19 1-16,3-22-1 0,1 19 1 0,-7-24-1 0,7 7 1 15,0 11-1-15,9-18 0 0,-8 4 0 0,-8-4 0 0,6 0 1 16,18 0-1-16,-17 0 1 0,14-2-1 0,-21 2 0 0,6-7 0 15,11-13 0-15,-11 4 0 0,12-2 1 0,-18 18-1 0,3-22 0 16,8 1 0-16,-2-1 0 0,-2 0 0 0,-7 22 0 0,7-19 0 16,-1-5 0-16,2 8-1 0,-5-4 1 0,-3 20 0 0,3-17-1 15,-3 0 0-15,0 8 0 0,0-11 0 0,0 20 1 0,0 0-1 16,0-4 1-16,-3 4 0 0,-4 6 0 0,7-6 0 0,-7 5 0 16,4 2 0-16,-4-1 1 15,4 15-1-15,3-21 0 0,-4 2 1 0,4 18 0 16,0-13 0-16,0 12 0 0,0-19-1 0,0 7 0 15,0 10 1-15,0-14-1 0,0 6 0 0,0-9 0 0,7 5 0 0,-4 1 0 16,4-3 0-16,0-3 0 0,-7 0 0 0,7 0 0 16,14 0 0-16,-21 0-1 0,6 0-2 0,-6 0 3 0,7-3-7 15,-4-4-6-15,-3 7 13 0,3-4-24 0,-3 4 24 0,0-9-36 0,0 9 36 0,-3-30-33 0,-13 25 10 16,16 5 23-16</inkml:trace>
  <inkml:trace contextRef="#ctx0" brushRef="#br0" timeOffset="38554.9861">7888 2392 9 0,'0'0'0'15,"2"0"2"-15,4-1-1 0,-6 1-1 0,8-6 2 16,-1 1 1-16,-7 5-1 0,0 0 2 0,0 0-4 0,-7 0 3 16,7 0 1-16,-4 0 0 0,0 0 0 0,4 0-4 0,0 0 4 15,0-3 0-15,0-1 0 0,0 3 1 0,0 1-5 0,0 0 4 16,0 0 0-16,0 0 0 0,0-2-1 0,0 2-3 0,0-5 3 16,0 3-1-16,0-5 1 0,0 2 0 0,0 5-3 0,0-5 2 15,0 2 1-15,0 1 0 0,0-1 0 0,0 3-3 0,0-6 3 16,0 2 0-16,0-2 0 0,0-2 0 0,0 8-3 0,0-5 2 15,0-2 0-15,0 6 1 0,0-2-1 0,0 3-2 0,0 0 2 16,0 0 0-16,0 0 0 0,0 7-1 0,0-7-1 0,4 5 2 16,0 2-1-16,-4 8 0 0,7-15 0 15,-7 0-1-15,7 6 1 0,-5 1 0 0,2-1 1 0,2-1-2 0,-6-5 0 0,7 7 1 16,5-7 0-16,-7 0-1 0,16 4 1 0,-21-4-1 0,0 0 0 16,6 0 1-1,15 0-1-15,-18 0 1 0,-3 0-1 0,7 0 0 0,14 0 1 0,-12 0-1 16,15-2 1-16,-24 2-1 0,18-5 1 15,-1 0-1-15,3 1 1 0,-1-1-1 0,-19 5 0 0,24-1 0 16,0-6 1-16,3 0-1 0,-4 0 0 0,-23 7 0 0,29-10 1 16,-3 5-1-16,-2-3 0 0,-7 4 1 0,-17 4-1 0,17-2 0 15,0-3 0-15,-7 4 1 0,15 1 0 0,-25 0-1 0,16 0 0 16,4 0 1-16,-9 0-1 0,12 6 0 0,-23-6 0 0,17 0 1 16,-7 0-1-16,15 0 1 0,-9-5-1 0,-16 5 0 0,20-5 0 15,-3 2 0-15,3-5 0 0,0 3 1 0,-20 5-1 0,21-10 0 16,-5-7 0-16,-6 14 0 0,11-4 1 0,-21 7-1 0,8-2 0 15,8-1 0-15,-13 1 0 0,4-1 0 0,-7 3 0 0,6 0 0 16,2-1 1-16,-2-1-1 0,1 2 0 0,-7 0 0 0,3 0 0 16,1 0 0-16,-4-2 0 0,3-1 0 0,-3 3 0 0,0-2 0 15,4-1 0-15,-4 3 0 0,0 0 0 16,0 0 0-16,0 0 0 0,0-1-2 0,0 1 0 0,0-2-1 16,0 2 3-16,0-2-4 15,-7 2-1-15,3 0-2 0,1 0-1 0,3 0 8 0,0 0-11 16,-7 0-1-16,7 4-2 0,0-4-2 0,0 0 16 0,0 0-16 15,0 0 2-15,0-2 3 0,0 0 4 0,0 2 7 0,-2-8-7 0,2 6-3 16,0 2 10-16</inkml:trace>
  <inkml:trace contextRef="#ctx0" brushRef="#br0" timeOffset="39651.6207">8456 2372 10 0,'0'0'0'15,"0"-2"3"-15,-4-1 0 0,4 3-3 0,0-2 5 16,0 2 0-16,-2 0 2 0,2 0 0 0,0 0-7 0,0 5 7 16,0 2-1-16,0 14 0 0,0 0-1 0,0-21-5 0,0 25 5 15,0 0 0-15,0 5-1 0,0 1 1 0,0-31-5 0,0 35 4 16,0 1-1-16,-5 1 0 0,5 0 0 0,0-37-3 0,-6 34 3 16,3 1 0-16,3-2-1 0,0 0 1 0,0-33-3 15,0 29 1 1,0-1 1-16,0-2-1 0,-4-2 0 0,4-24-1 0,0 26 0 15,0-6 1-15,-6-13-1 0,6 12 1 0,0-19-1 0,-5 0 0 16,5 0 0-16,0 0 1 0,0-3-1 0,0 3 0 0,0-9 0 16,0-17 0-16,0 9 1 0,0-3-1 0,0 20 0 0,-2-26 0 15,-5 3 0-15,7-3 1 0,-4-3-1 0,4 29 0 0,-2-34-1 16,2 2 1-16,-8 1 0 0,5-7 0 0,3 38 0 0,0-34 0 16,0 0 0-16,0-2 0 0,0 7 0 0,0 29 0 0,0-26 0 15,0 4 0-15,3 14 0 0,-3-16 0 0,0 24 0 0,0-6 0 0,0 6 0 0,0-7 0 16,0 6 0-16,0 1 0 0,0 4 0 0,0-4 0 0,0 17 0 15,-3 2 0-15,-1 7 0 0,2 4 0 0,2-30 0 0,-8 36 0 16,3 3 0-16,-3 2 0 0,8-41 0 0,-21 39 0 0,21-39 0 0,-6 45 0 16,-12-3 1-16,12 2-1 0,6-44 0 15,-18 44 0-15,16-8 0 0,-5 0 1 16,1-5 0-16,6-31-1 0,-8 27 1 0,1-3 0 0,0-6-1 16,4 0 1-16,-2-15-1 0,5-3 0 0,-5 9 0 0,5-5 1 0,0-4-1 0,0-4 0 0,0 4 0 15,0-9 0-15,0-20 0 16,5 3 1-16,-3-8-1 0,-2 34 0 0,3-40 0 15,0 2 0-15,-3-5 0 0,5-2 0 0,-5 45 0 0,2-45 0 16,-2-4 0-16,4-1 0 0,-4 50 0 0,3-54-1 16,5 5 1-16,-2-4 0 0,1 0 0 0,-7 53 0 0,7-48-1 0,-7 48 1 0,16-39 1 15,-13 5-1-15,2 18 0 0,-5 16 0 0,6-5 0 0,-6 5 0 0,0-3 1 16,3 3-1-16,-3 8 0 0,4 21 0 0,-4-29 0 0,0 29 0 16,0 4 0-16,4 10 1 0,-4 2-1 0,0-45 0 0,0 45 0 15,0 6 0-15,0 0 0 0,0-5 0 0,0-46 0 0,0 47 1 16,0-4-1-16,0-2 0 0,-4-1 0 0,4-40 0 0,0 32 0 15,-7 2 1-15,3-6 0 0,4-2 0 0,0-26-1 0,0 19 0 16,-2-11 1-16,2 8-1 0,-5-16 0 0,5 0 0 0,0 5 1 16,0-5-1-16,0-8 1 0,0-18-1 0,0 26 0 0,0-26 1 15,0-3-1-15,0-1 0 0,0-6 0 0,0 36 0 16,0-39 0-16,0-2 0 16,0 1 0-16,0-4 0 0,0 44 0 0,0-39 0 0,0-4 0 0,5-1 1 15,-5 8-1-15,0 36 0 0,2-38 0 0,2 12 0 16,-4 5 0-16,3 15 0 0,-3 6 0 0,4-5 0 15,-4 5 0-15,0 0-1 0,0 5 1 0,0-5 0 0,0 20 0 16,0-2 0-16,-4 0 0 0,1 7 0 0,3-25 0 0,0 28 0 16,-6 0 0-16,6 6 0 0,0-1-1 0,0-33 1 0,0 34 1 15,-5 1-1-15,5-2 0 0,0 2 0 0,0-35 0 0,-3 35-1 16,3-4 2-16,0 1-1 0,0-4 0 0,0-28 0 0,-3 22 0 16,3 0 0-16,0-5 1 0,0-10-1 0,0-7 0 0,0 6 0 15,0 1 0-15,0-7 0 0,0 0 0 0,0 0 0 0,0 0 1 16,0-3-1-16,0-17 0 0,0-3 1 0,0 23-1 0,3-20 0 15,0-6 1-15,-3-3 0 0,5-4 0 0,-5 33-1 0,6-35 0 16,-3-1 0-16,1-4 0 0,0 2 0 0,-4 38 0 0,2-33 1 16,-2-8-1-16,4 7 0 0,-4 1 1 0,0 33-1 0,0-30 0 15,0 12 0-15,0 2 1 0,0 9-1 0,0 7 0 0,0-18 0 16,0 11 0 0,0 0 0-16,0 4 0 0,0 3 0 0,0-3 0 0,0 3 0 0,0 18 0 15,0 4 0-15,0-22 0 0,0 31 0 0,-4 7 0 0,4 7 0 16,-6-2 0-16,6-43 0 0,-7 48 0 15,3-5 0-15,-3-1 1 0,1-1-2 0,6-41 1 0,-7 38 1 16,1-8-1-16,-1-2 0 0,3-1 2 0,4-27-2 0,-3 23 0 16,3-4 1-16,0-12-1 0,0 13 0 0,0-20 0 0,0 6 0 15,0-3 0-15,0 2 0 0,0 0 0 0,0-5 0 0,0 0 0 16,3 0 0-16,1 0-1 0,-4 0 1 0,7 0-1 16,-4-1-2-16,0-5 0 0,-3 0-2 0,0 6 5 0,5-7-6 15,-3-2-3-15,-2-1-3 0,3 3-4 0,-3 7 16 0,3-7-21 16,-3-13-3-16,0 14 5 0,0-16-6 0,0 22 25 0,0 0 0 0</inkml:trace>
  <inkml:trace contextRef="#ctx0" brushRef="#br0" timeOffset="40842.9479">8378 1141 18 0,'0'0'0'0,"0"-7"4"15,0 3-1-15,0-2 2 0,0-1-1 0,0 7-4 0,0-3 5 16,-2 1 1-16,-6 2 0 0,5 0 1 0,3 0-7 0,0 0 6 16,-5 0 0-16,-1 18-1 0,6-14 0 0,0-4-5 0,0 21 4 15,0-3 0-15,0 1 0 0,0 2 0 0,0-21-4 16,0 27 5-16,0 0-1 0,0 7-1 0,-3-2 1 16,3-32-4-16,0 40 2 0,-4-1 0 0,4-2 0 15,-6-2-1-15,6-35-1 0,-4 32 1 16,1-3-1-16,3-1 1 0,-6-3 0 0,6-25-1 0,0 18 1 15,0 2 0-15,0-2-1 0,-5-13 1 0,5-5-1 0,0 18 0 16,-3-11 1-16,3 11-1 0,0-18 0 0,0 0 0 0,0 7-2 16,0-4-1-16,0 4-2 0,0-4-2 0,0-3 7 0,0 4-11 15,0-4-4-15,0 5-3 0,-5-5 0 0,5 0 18 0,-8 4-15 0,8 13-8 16,0-17 23-16</inkml:trace>
  <inkml:trace contextRef="#ctx0" brushRef="#br0" timeOffset="41121.1125">8225 1579 28 0,'0'0'0'0,"0"0"14"0,-6 5-4 0,2 14-4 16,4-19-6-16,0 19 4 0,0-2 1 15,0 3-1-15,4 3 0 0,-4-23-4 0,0 20 4 16,6 2-1-16,1 2-3 0,-1 0-1 0,-6-24 1 0,8 20-1 15,2-1-1-15,-4 0 3 0,5-11 0 0,-11-8-1 0,7 18 2 16,-1-13-1-16,1 1 0 0,-1-6 0 0,-6 0-1 0,11 0 1 16,-4 0-1-16,4 0 1 0,-5-8-1 0,-6 8 0 0,11-17 1 15,-2 8-1-15,-3-16 0 0,2 17 2 0,-8 8-2 0,10-25 1 0,-10 25-1 0,6-17 0 16,1 7-3-16,-3-12-6 0,-1 15-2 0,-3 7 11 0,5-21-14 16,-2 15 0-16,-3-2 2 0,0 8 12 0,6-2-24 0,-6 2 24 0,0 0 0 0</inkml:trace>
  <inkml:trace contextRef="#ctx0" brushRef="#br0" timeOffset="41601.8265">8720 993 19 0,'0'0'0'0,"-7"0"4"0,7 0-4 0,-5 3 3 16,0 4 2-16,-2 0 0 0,5 13 1 0,2-20-6 0,-5 4 5 16,5 2 1-16,0 17-1 0,0-20-1 0,0-3-4 0,5 19 3 15,4-14-1-15,8-3-1 0,-11 6 0 16,-6-8-1-16,24 5 1 0,-13 0 0 0,13-5 0 0,-8 0-1 16,-16 0 0-16,18-5 1 15,-7-1 0-15,7-14 0 0,-6 12 0 0,-12 8-1 0,23-22 1 16,-15 4-1-16,7-3 1 0,-8 4-1 0,-7 17 0 0,8-27 1 15,-2 1 0-15,1-2 0 0,-5 1-1 0,-2 27 0 0,5-20 1 16,-5 3 0-16,0 7 0 0,-7 3-1 0,7 7 0 0,-21-9 1 16,14 6-2-16,-13 3 1 0,14 0-3 0,6 0 3 0,-20 3-4 15,13 3-3-15,-11-3-2 0,15 4-3 0,3-7 12 0,-7 7-12 16,-13-3 1-16,23 31-11 0,-3-35 22 0</inkml:trace>
  <inkml:trace contextRef="#ctx0" brushRef="#br0" timeOffset="42120.9112">9345 724 17 0,'0'0'0'15,"-22"0"3"-15,-1 4-1 0,-1 19 1 0,24-23-3 0,-27 17 3 16,10-14 1-16,0 18 0 0,-3-17 1 0,20-4-5 0,-17 21 6 16,-4-4-1-16,4 0 0 0,-4 2 0 0,21-19-5 0,-15 20 5 15,7 3 0-15,-12 4-1 0,13-3 1 0,7-24-5 0,-17 25 5 16,17-4-1-16,-7-1 0 0,5 1 0 0,2-21-4 0,0 20 3 16,0 0 0-16,0-1-2 0,2-2 1 0,-2-17-2 0,7 7 2 15,15 11-1-15,-14-12 1 0,14 1-1 0,-22-7-1 0,20 3 1 16,-1 2 1-16,3-5-1 0,-2 0 0 0,-20 0-1 0,19-1 1 15,5-3 0-15,-3-4-1 0,0 0 1 0,-21 8-1 0,16-7 0 16,-10-4 1-16,16 7 0 0,-16-2 0 0,-6 6-1 0,17-7 1 16,-9 4 0-16,-3 1 0 0,16 0 1 0,-21 2-2 0,6-5 2 31,1 5 0-31,-4 0-1 0,2 0 1 0,-5 0-2 0,0 9 1 0,2-4 1 0,-2 0 0 0,0-2-1 16,0-3-1-16,0 4 1 15,0-1 0-15,0 4 1 0,0-3-1 0,0-4-1 0,0 3 1 16,0-3 1-16,0 0-1 0,0 6 0 0,0-6-1 0,0 0 1 15,0 0-1-15,0 0 1 0,0 0-1 0,0 0-2 0,4 0 4 16,-4 0-1-16,0-2-1 0,0 2 0 0,0-4 0 16,0 2 0-16,0 2 1 0,0 0-1 0,0 0 0 0,0 0 0 15,0 0-1-15,0 6-1 0,-4-3-3 0,4-3 5 0,-2 5-8 16,-6 15-6-16,5-18-10 0,-1 16-8 0,4-18 32 0,-6 6-29 16,-2-2-7-16,8-4 36 0</inkml:trace>
  <inkml:trace contextRef="#ctx0" brushRef="#br0" timeOffset="45383.7597">9361 670 6 0,'0'0'0'0,"0"0"2"16,0 0-1-16,-4 0 0 0,-3 0 0 0,7 0-1 0,-3 0 0 15,-4 3 1-15,4 4-1 0,-3-3 0 0,6-4 0 0,-8 2 0 16,-8 18 0-16,9-20 0 0,-14 20 0 0,21-20 0 0,-3 2 0 16,-24 23 1-16,6-2-1 0,4-3 0 0,17-20 0 0,-26 25-1 15,-5-2 0-15,11 20-9 0,20-43 10 0</inkml:trace>
  <inkml:trace contextRef="#ctx0" brushRef="#br0" timeOffset="48870.9001">3553 3955 13 0,'0'0'0'0,"7"-8"1"16,-1 0 0-16,15 1-1 0,-14 4 1 0,-7 3-1 0,7-1 0 0,-7 1 0 0,7 0 1 16,2 0-1-16,8 0 1 0,-17 0-1 0,7 0 0 0,-7 0 0 0,24 4 1 15,-3-4 0-15,-5 0-1 0,-16 0 0 0,24 0 1 16,0 0 0-16,0 0 0 0,2 0 0 0,-26 0-1 0,30 0 0 16,-2 0 1-16,2 3 0 0,4 4 0 0,-34-7-1 0,30 7 1 0,-30-7-1 0,35 6 1 15,-4 1-1-15,1 1 1 0,-1-3 0 0,-31-5-1 0,28 9 0 16,5-4 1-16,-3 2-1 0,-30-7 0 0,29 6 0 15,1 0 1-15,-4-4-1 0,-2-2 1 0,-24 0-1 0,28 0 1 16,-28 0-1-16,28 0 0 0,-5-2 1 0,4-4-1 0,-27 6 0 0,24-4 1 16,-1 1-1-16,2-5 1 15,-2 2-1-15,-23 6 0 0,20-7 0 0,0 0 0 0,-3 0 0 16,3 2 1-16,-20 5-1 0,11-8 0 0,8 2 0 16,-11-1 1-16,12-11-1 0,-13 15 1 0,-7 3-1 0,20-8 1 15,-14-10 0-15,5 15 0 0,6-4 0 0,-17 7-1 0,3-6 1 16,4-2 0-16,0 4 0 0,1 3-1 0,-8 1 0 0,5-5 0 15,-5 5 1-15,8 0-1 0,-8 0 0 0,0 0 1 0,0 0-1 0,2 0 1 16,-2 0-1-16,0 0 0 0,0 0 0 0,0 0 0 0,0 6 1 16,0-6-1-16,0 0 0 0,0 0 0 0,-2 4 1 0,2-4-1 0,-5 3 0 15,-1-3 1-15,0 8 0 0,-12-2 0 0,18-6-1 0,-7 6 0 16,-17 0 1-16,8 1-2 0,-7-1 2 0,23-6-1 0,-25 19 0 16,-2-15-1-16,-7 2 1 0,4 13 0 0,30-19 0 0,-36 2-1 15,-2 5 0-15,1 15 1 0,-1-17-1 0,38-5 1 0,-37 7 0 16,4 10 0-16,2-12 0 0,4 0 0 0,27-5 0 0,-25 2 0 15,2 5 0-15,2-7 0 16,1 0 0-16,20 0 0 0,-18 0 0 0,12 0 0 0,-11-2 0 0,17-3 0 0,0 5 0 0,-7-2-1 16,0-3 1-1,4 0 0-15,-2 2 0 0,5 3 0 0,0 0 0 0,0-2 0 16,0-1-1-16,0 0 1 0,0 3 0 0,0 0 0 16,0 0 0-16,0 0 0 0,0 0 0 15,0 0 0-15,0 6 0 0,0-4 0 0,2-2 0 0,-2 0 0 0,3 8 0 16,0-3 1-16,2 2-1 0,1 0 1 0,-6-7-1 0,8 2 0 15,1 4 0-15,8-1 1 0,-7-2-1 0,-10-3 0 0,20 6 1 16,-2-2 0-16,3-1 0 0,1 4 0 0,-22-7-1 0,21 5 2 16,2 2-2-16,2 0 1 0,2 14 0 0,-27-21-1 0,26 0 0 15,9 5 1-15,-4 1 0 0,-1-1-1 0,-30-5 0 0,31 0 1 16,-1 0 0-16,3-2 0 0,-3-5 0 0,-30 7-1 0,34-7 0 16,-7-14 1-16,-3 17 0 0,0-18-1 0,-24 22 0 0,17-3 1 15,-7-4-1-15,-3-2 0 0,1 4 0 0,-8 5 0 0,5-4 1 16,-5 3-1-16,0-1 1 0,-20 2-1 0,20 0 0 0,-19 0 1 15,-6 3 0-15,-2 1-1 0,-9 4 1 0,36-8-1 0,-34 16 0 16,-7-16 0-16,-1 8 1 0,6-4-1 0,36-4 0 0,-38 3 0 16,1 4 0-16,3-7 0 0,4 4 0 15,30-4 0-15,-32 0 0 0,6 0 1 16,-2 0-1-16,2-1 0 0,26 1 0 0,-23-3 0 0,-2 0 0 16,5-1 0-16,-1 2 0 0,21 2 0 0,-17-1 0 15,12-1 0-15,-17 0 0 0,15 1 0 0,7 1 0 0,-5 0 1 16,-14 0-1-16,19-5 0 0,-3 5 0 0,3 0 0 0,0-2 0 15,0 2 0-15,0-1-1 0,0 1 1 0,0 0 0 0,0-2 0 16,3 2 1-16,2 0-1 0,1 0-1 0,-6 0 1 0,17 0 0 16,-10 3 0-16,13-3 0 0,-3 7 0 0,-17-7 0 0,20 0 0 15,4 0 0-15,1 0 1 0,-7 0 0 0,-18 0-1 0,29-5 1 16,-2 2 0-16,2-3-1 0,3-1 1 0,-32 7-1 0,30-17 1 16,4 7 1-16,0-7-1 0,-5 7 0 0,-29 10-1 0,32-18 1 15,-2 8 0-15,1-11 0 0,-4 14 0 0,-27 7-1 0,27-16 1 16,-4 8 0-16,-1 2-1 0,-13-6 1 0,-9 12-1 0,20-8 1 15,-15 2 0-15,0 4 0 0,-2-2 0 0,-3 4-1 0,5 0 1 16,-5 0 0-16,0 0 0 0,0 0 0 0,0 0-1 0,-5 6 1 16,2-6 1-16,0 3-1 0,-4 1 0 0,7-4-1 0,-3 6 1 15,-4-6 0-15,4 3 0 16,-4-3 0-16,7 0-1 0,-4 4 0 0,2 3 2 16,-5-7-2-16,7 0 1 0,0 0-1 0,-4 3 1 15,4-3-1-15,-3 0 1 0,3 0 0 0,0 0-1 0,0 0 0 16,0 5 1-16,-8-5-1 0,8 0 1 0,0 0-1 0,0 0 0 15,0 0 1-15,0 5-1 0,0-5 1 0,0 0-1 0,0 0 0 16,0 0 1-16,0 3-1 0,-3-3 1 0,3 0-1 0,0 0 0 16,0 0 1-16,-3 0-1 0,3 0 1 0,0 0-1 0,0 0 0 15,-2 0 1-15,2 0-1 0,0 0 1 0,0 0-1 0,0-1 1 16,0-1-1-16,0 0 1 0,0-1-1 0,0 3 0 0,-8 0 0 16,8-3 1-16,0 1-2 0,0 2 2 0,0 0-1 0,0-3 0 15,0 3 0-15,0 0 0 0,0 0 1 0,0 0-1 0,-3 0 0 16,3-1 0-16,0 1 1 0,0 0-1 0,-4-6 0 15,-3 6 0-15,7-1-1 0,-3-2 1 16,3 3 0-16,0 0 1 0,0-2-1 0,-4 1 0 0,4-1 0 0,0 2 0 0,0-4 1 16,-5 3-2-16,5 1 2 0,0 0 0 15,0 0-1-15,-4 0 0 0,4-3 1 0,0 1-2 0,-4 2 2 16,4 0-1-16,0-1 0 16,0-1 0-16,0-2 0 0,0 2 0 0,0 2 0 0,0-1 0 15,0-2 0-15,0 2 0 0,0-6 0 0,0 7 0 0,0-3 0 16,0 0 0-16,0 1 0 0,0-3 1 0,0 5-1 0,0-7 0 15,0 4 0-15,0-3-1 0,0 0 1 0,0 6 0 0,0 0 1 16,0-6-1-16,0 4 0 0,0 0 0 0,0 2 0 0,0-4 0 16,0 4 0-16,0-4-1 0,0 2 2 0,0 2-1 0,0 0-1 15,0-1 1-15,0 1-1 0,0 0 0 0,0 0 1 0,4 0-4 16,0 7-5-16,1 10-6 0,2-13-8 0,-7-4 23 0,7 8-27 16,13 24-17-16,-20-32 44 0</inkml:trace>
  <inkml:trace contextRef="#ctx0" brushRef="#br0" timeOffset="50941.7274">14917 1160 12 0,'0'0'0'0,"0"7"4"0,0-7-4 0,-3 27 6 15,-1-8 0-15,-2 1 1 0,2-20 1 0,4 0-8 16,0 2 8-16,-3-2 0 0,3 5-2 16,0-5-1-16,0 0-5 0,0 5 4 0,0-5-1 0,0 5-1 0,0-2 1 15,0-3-3-15,0 0 2 0,3 5 0 0,1-5 0 16,-4 0 0-16,0 0-2 0,6 0 3 16,-2 0-1-16,-4 0 0 0,7 0 1 0,-7 0-3 0,3 0 2 15,1 0-1-15,-1 0 1 0,0 0-1 0,-3 0-1 0,3-3 1 16,1 1-1-16,-4-3 1 0,6-1 0 0,-6 6-1 0,0-7 0 15,5 0 1-15,-2 2 0 0,-3-3-1 0,0 8 0 0,0-6 0 16,0-1 1-16,0-1-1 0,0 1 1 0,0 7-1 0,0-19 0 16,0 11 0-16,0-9 1 0,-3 15-1 0,3 2 0 0,-5-2 0 15,-1-6 0-15,2 7 0 0,-2-3 0 0,6 4 0 0,-21-7 0 16,18 7 1-16,-18 0-1 0,18 0 0 16,3 0 0-16,-20 0 0 0,17 0 0 0,-14 0 0 15,14 0 0-15,3 0 0 0,-7 7 0 0,-1-2 0 0,2 3 0 0,-1-2-1 0,7-6 1 0,-3 15-1 16,0-15 0-16,-4 7-1 0,7-1 0 0,0-6 2 0,-4 7-2 15,4 0-1-15,0 12-2 0,0-16-3 0,0-3 8 0,0 6-13 16,4 2-8-16,-4-3 0 0,0 2 4 0,0-7 17 0,3 3-18 16,-3-3 18-16</inkml:trace>
  <inkml:trace contextRef="#ctx0" brushRef="#br0" timeOffset="51789.6411">15356 1253 6 0,'0'0'0'16,"0"0"0"-16,0 5 2 16,-5 1 0-16,5 15 2 0,0-21 1 0,0 0-5 0,-3 6 8 15,3-1 0-15,0 0 0 0,0-1 0 0,0-4-8 0,0 0 6 16,0 4-1-16,0 0 0 0,0 2 0 0,0-6-5 0,0 8 6 15,3 9-2-15,2-14 1 0,-3 6-1 0,-2-9-4 0,6 18 4 16,1-18-1-16,-4 8-1 0,5-3 1 0,-8-5-3 0,3 2 2 16,4 7 0-16,-1-5 0 0,1 1-1 0,-7-5-1 0,7 0 1 15,-4 0 0-15,1 0-1 0,-1 0 1 0,-3 0-1 0,3 0 0 16,1 0 1-16,-4-5-1 0,3 3 1 0,-3 2-1 0,3-5 1 16,-3-2-1-16,0 1 0 0,0-2 0 0,0 8 0 0,0-5 0 15,0-3 1-15,0 1-1 0,-6-1 1 0,6 8-1 0,-7-7 0 16,4-10 0-16,-4 13 0 0,0-5 0 0,7 9 0 0,-20-18 0 15,17 15 1-15,-5-16-1 0,-8 13-1 16,16 6 1-16,-2-8 1 0,-6 3-1 0,0 0-1 16,-8 2 1-16,16 3 0 0,0-2 0 0,-7-3 0 0,0 5 0 0,-13-2 0 15,20 2 0-15,-3 0 0 0,-5 0 1 0,2 0-1 0,-1 0 0 16,7 0 0-16,-6 0 0 16,-2 0-1-16,5 0 1 0,-4 2 0 0,7-2 0 0,-6 5 0 15,-1-5 0-15,4 5 0 0,-4 0 0 0,7-5 0 0,-17 3 0 16,14 5 0-16,-5-2 0 0,-11 18 0 0,19-24 0 0,-4 5 0 15,-3 17 1-15,0-3-1 0,-9-19 1 0,16 0-1 0,0 24 0 16,-8-16 1-16,2 11 0 0,-1 5 1 0,7-24-2 0,-3 17 2 16,-4 3-1-16,4-14 1 0,3 16-1 0,0-22-1 0,0 7 1 15,0 18 0-15,0-18 0 0,0 15-1 0,0-22 0 0,0 7 1 16,0-1 0-16,3 14 0 0,-3-17 0 0,0-3-1 0,7 24 1 16,-1-19 0-16,4 19-1 0,8-21 0 0,-18-3 0 0,6 21 0 15,5-16-4-15,9 2 5 0,-14 10-1 0,-6-17 0 0,18 4 0 16,-12 1 0-16,12-2-4 0,-12 2 1 0,-6-5 3 0,10 0-4 15,11 0 4-15,-15 8 0 16,12-3 0-16,-18-5 0 0,6 7 0 0,1-7 0 0,10 0 0 0,-14-5 0 0,-3 5 0 16,7-2 0-1,3 1 1-15,-3-3-1 0,0 1 0 0,-7 3 0 0,6-5 4 0,4 0 0 16,-2 2 1-16,-2-2-1 0,-6 5-4 0,4-4 0 16,-1-5 0-16,0 9 0 0,0-7 0 0,-3 7 0 0,4-1-1 15,0-3 0-15,-1 1-1 0,-3 3-2 0,0 0 4 0,0-2-5 16,0 2-4-16,3 0-3 0,-3-3-7 0,0 3 19 0,0-2-26 15,0-1 1-15,-17-1 5 0,17 1 1 0,0 3 19 0,0 0 0 0</inkml:trace>
  <inkml:trace contextRef="#ctx0" brushRef="#br0" timeOffset="53508.8184">12821 2878 3 0,'0'0'0'16,"0"0"1"-16,0 0-1 0,6 0-1 15,10-4 1-15,-6-16-2 0,21 13 1 0,-31 7 1 0,0 0 0 0</inkml:trace>
  <inkml:trace contextRef="#ctx0" brushRef="#br0" timeOffset="55255.3983">10561 5078 3 0,'0'0'0'0,"0"0"1"0,0 0-1 16,0 6 1-16,0 0 0 0,0-1-1 0,0-1 1 0,0-4-1 0,0 0 0 15,0 5 1-15,0-5 0 16,0 5-1-16,0-5 0 0,0 0 1 16,0 3 0-16,0-3 0 0,0 0-1 0,0 0 1 0,0 0-2 0,2 0 4 0,2 0 0 0,-4 0 0 15,0 0 0-15,0 0-3 0,3 0 3 16,-3 0 0-16,0 0 1 0,0 0 0 0,0 0-4 0,0 0 3 16,4 0 1-16,-4 5 0 0,0-5 0 0,0 0-4 0,0 3 4 15,2 2-1-15,3-5-1 0,-5 0-1 0,0 0-1 0,3 0 1 16,0 0 0-16,-3 0-1 0,7-1 0 0,-7 1 0 0,3-4 1 15,0-2-1-15,2 1 0 0,1-5 0 0,-6 10 0 0,3-17 0 16,4 12 0-16,0-15 1 0,0 13-1 0,-7 7 0 0,7-21 0 16,-4 13 0-16,4-13 0 0,-4 14 0 0,-3 7 0 0,3-22 0 15,5 17 0-15,-8-13 0 0,2 15 0 0,-2 3 0 0,0-5 0 16,4 3 0-16,-1-4-1 0,-3 4 1 0,0 2 0 0,0-2 0 16,0 2 0-16,0 0 0 0,0-3 0 0,0 3 0 0,0-4-1 15,0-1 1-15,0 0-1 0,0 0 1 0,0 5 0 0,4-6 0 16,-4 2-1-16,3-4 1 0,-3 0-1 0,0 8 1 0,0-8-1 15,0 3 1-15,0-4 0 0,0 6 0 0,0 3 0 0,3-7 0 16,-3 4 0-16,0 1 0 16,0 2 1-16,0 0-1 0,0 0-1 15,0 0 1-15,0 0 0 0,-3 0 0 0,3 0 0 0,0 0-1 16,0 5 1-16,-7 2-2 0,7-4 1 0,0-3 1 0,0 5-3 16,0 3-1-16,0-4-2 0,0-4-3 0,0 0 9 0,0 5-9 15,0-5 0-15,-3 0 3 0,3 0-5 0,0 0 11 0,0 0 0 0</inkml:trace>
  <inkml:trace contextRef="#ctx0" brushRef="#br0" timeOffset="56405.8163">12169 3321 5 0,'0'0'0'0,"-6"5"1"0,6-5-1 0,-8 21 1 16,-11-16 1-16,15 19 1 0,-3-19 0 0,7-5-3 0,-17 8 5 16,17-2 1-16,-6 1 0 0,3-7-1 0,3 0-5 0,-7 0 4 15,3 0 0-15,4 0 0 0,0 0-1 0,0 0-3 0,0 3 4 16,0-3-1-16,0 0 0 0,0 5-1 0,0-5-2 0,0 0 3 16,4 6-1-16,-4-4 1 0,7 3-1 0,-7-5-2 0,3 7 2 15,3-5 0-15,1-2 0 0,1 0-1 0,-8 0-1 0,6 5 2 31,1-5-1-31,10 0 0 0,-15 0 0 0,-2 0-1 0,8 5 1 0,13-5 0 0,-19 0-1 0,18 4 1 16,-20-4-1-16,8 0 1 0,8 0-1 0,-9 4 1 16,10 1 0-16,-17-5-1 0,7 0 0 0,9 4 1 15,-11 0-1-15,1 1 1 0,-6-5-1 0,3 5 1 16,1-3-1-16,-1 7 1 0,-3-6 0 0,0-3-1 0,0 8 0 16,0-3 0-16,-7-3 1 0,-20 6 0 0,27-8-1 0,-17 4 1 15,-9 2 1-15,-5 0-2 0,-4-1 1 0,35-5-1 0,-37 8 1 16,-10 11-1-16,3-19 0 0,-3 8 1 0,47-8-1 0,-45 4 1 15,2-4 0-15,-2 5 1 0,11-2-1 0,34-3-1 0,-33 0 1 16,5 0 0-16,8 0 0 0,1 0-1 0,19 0 0 0,-8-1 0 16,1 1 1-16,0 0-1 0,4-2 1 0,3 2-1 0,0-4 0 15,0 3 0-15,3 1 0 0,7 0 0 0,-10 0 0 0,21 0 0 16,-4 0 0-16,3-2 0 16,4 0 0-16,-24 2 0 0,24-3 0 0,4 3 0 0,-2-5 0 0,1 3 0 0,-27 2 0 0,28-1 0 15,-4-1 0-15,2-3 0 0,-2-1 0 0,-24 6 0 16,24-1 1-16,3-3-1 0,-4-2 0 0,1 4 0 15,-24 2 0-15,20-6-1 0,1 3 1 0,-1-1 1 0,-3 2-1 16,-17 2 0-16,10-1 0 16,7-5 0-16,-10-1 0 0,14 0 0 0,-21 7 0 0,6-6 1 15,1 0-1-15,-1 0 0 0,1 4 1 0,-7 2-1 0,4-6 0 16,-1-2 0-16,2 4 0 0,-5-1 0 0,0 5 0 0,-8-3 0 16,4 3 0-16,-13 0 0 0,11 0 0 0,6 0 0 0,-21 0 0 15,15 6 0-15,-15 0 0 0,14-2 0 0,7-4 0 0,-27 8 0 16,21-6 0-16,-15 5 0 0,14-3 0 0,7-4 0 0,-20 3 0 15,16 3 0-15,-2-1 0 0,-1-5 0 0,7 0 0 0,-7 2-1 16,5-2 1-16,-6 7 0 0,8-7 0 0,0 0 0 0,0 3 0 16,0-3 0-16,0 4 0 0,0 2 0 0,0-6 0 0,3 3 0 15,4-3-1-15,0 0 1 0,0 5 0 0,-7-5 0 0,6 3-1 16,15 3 1-16,-14-6 0 0,-1 4 0 16,-6-4 0-16,18 0 0 0,-15 0 0 0,7 0 0 0,-4 0-1 15,-6 0 1-15,11 2-2 0,-11-2 2 0,10 7-5 0,-2-2-3 0,-8-2-5 0,0-3 13 0,2 5-20 16,-2-5 20-16,0 5-25 0,0-2 5 0,-2 4-1 0,2-7 21 0,0 0 0 15</inkml:trace>
  <inkml:trace contextRef="#ctx0" brushRef="#br0" timeOffset="78146.9633">10228 4602 11 0,'0'0'0'0,"-21"-7"2"0,21 7-2 0,-6-6 4 15,-22-11-1-15,22 12 2 0,-15 5 0 0,21 0-5 0,-3-4 5 16,-18 3 0-16,19-3 1 0,-14-1 0 0,16 5-6 0,-5-5 6 16,-15 2 0-16,14-4 0 0,-1 1-1 0,7 6-5 0,-21-8 6 15,14 1-1-15,-10-3-1 0,14 0 1 0,3 10-5 0,-7-5 4 16,1-3 0-16,-1 4 0 0,-1 2 0 0,8 2-4 0,-6 0 4 15,4 0-1-15,-6 0 0 0,4 4 1 0,4-4-4 0,-2 7 3 16,-3 0 1-16,-1 9 0 0,6-16-2 0,0 0-2 0,-3 6 3 16,3 14 0-16,0-20-1 0,0 15 0 0,0-15-2 15,3 7 2-15,-3 0 1 0,6 0-1 0,1 12-1 16,-7-19-1-16,4 7 2 0,16-1-2 0,-14 16 2 16,18-20-1-16,-24-2-1 0,21 8 1 15,0 10 1-15,5-18-1 0,-2 5 1 0,-24-5-2 0,27 7 1 16,3 0-1-16,4 1 1 0,0-5-1 0,-34-3 0 0,35 5 0 15,-2-5 0-15,8 0 1 0,-4 0 0 0,-37 0-1 0,44 0 0 16,-3 0 1-16,0 0-1 0,-1 0 1 0,-40 0-1 0,41 7 0 16,0-5 0-16,-1-2 0 0,-3 6 0 0,-37-6 0 0,37 0 0 15,2 0 1-15,1 0-1 0,-3 0 0 0,-37 0 0 0,37 0 0 16,0 0 1-16,4 0-1 0,0-1 0 0,-41 1 0 0,37 0 0 16,4 0 0-16,-7 0 0 0,1 0 0 0,-35 0 0 0,32 4 0 15,2 0 1-15,0 3 0 0,1 10-1 0,-35-17 0 0,30 4 0 16,1 4 0-16,-1 12 1 0,1-1 0 0,-31-19-1 0,30 7 0 15,-4 19 0-15,-2-5 0 0,3-18 0 0,-27-3 0 0,21 22 0 16,-1-18 1-16,-2 2-1 0,1 13 1 0,-19-19-1 0,17 3 1 16,1 1-1-16,-11 4 1 0,12-3 0 15,-19-5-1-15,7 19 0 0,0-19 1 0,13 5-1 0,-16-2 1 16,-4-3-1-16,6 0 0 0,4 0 1 0,-3 0-1 16,5 0 1-16,-12 0-1 0,15 0 1 15,-12-2-2-15,9-4 2 0,-3-1-1 0,-9 7 0 0,22-7 1 16,-20-11-1-16,22 13 1 0,-8-18-1 0,-16 23 0 0,21-20 0 15,-4 0-4-15,6 12 4 0,1-15 1 0,-24 23-1 0,25-17 0 16,-2-4 4-16,4 4-3 0,-1-5-1 0,-26 22 0 0,31-21 0 16,4 1 0-16,5 0 0 0,7-1 0 0,-47 21 0 0,51-15 0 15,3-4-2-15,5 1 1 0,-2 10 1 0,-57 8 0 0,61-18 0 16,-4 14 1-16,-3-1-1 0,-6 0 1 0,-48 5-1 0,48 0-1 16,-5 0 1-16,-1 0 1 0,4 0-1 0,-46 0 0 0,45 0 0 15,-5 9-1-15,4-4 0 0,1 2 1 0,-45-7 0 0,40 8 0 16,4-1 0-16,-3 10 1 0,-1-12-2 0,-40-5 1 0,40 6 2 15,6 12-1-15,-3-12-6 0,1-2 4 0,-44-4 1 0,47 8-3 16,4-2 1-16,-3 1 6 0,7-2-2 0,-55-5-2 16,53 20 4-16,-2-20-2 0,-1 7 1 0,-2 0-2 0,-48-7-1 15,51 6 0-15,-7 10 1 0,7-16 1 16,-7 7-2-16,-44-7 0 0,41 7 0 0,3-2 0 16,-11 0 1-16,4-5-1 0,-37 0 0 0,38 0 1 15,0 0-1-15,-5 0 1 0,1 0-1 0,-34 0 0 0,30 0 1 16,4-2-1-16,3-5 0 0,-2 2-1 0,-35 5 1 0,37-10-1 15,0-6 1-15,4 5-1 0,-4-12-2 0,-37 23 3 0,41-18-1 16,-1 0-1-16,-3-6-1 0,1 5 3 0,-38 19 0 0,35-24-3 16,-2 3 0-16,1 0 3 0,3-4 0 0,-37 25 0 0,33-23 1 15,-2-2 0-15,-1 5 0 0,1-2 1 0,-31 22-2 0,30-19 2 16,1-4 1-16,-1 7-1 0,1-5-1 0,-31 21-1 0,30-20 0 16,8-3 0-16,-4 5 0 0,0-6 1 0,-34 24-1 0,37-24 3 15,0-1-1-15,1-2 0 0,-1 0-1 0,-37 27-1 0,34-26 0 16,0 5 1-16,-7-4-1 0,1 15 1 0,-28 10-1 0,23-23 1 15,0 3 0-15,-2 3-1 16,-1-2 1-16,-20 19-1 0,17-8-1 0,-10-13 1 0,13 16-1 0,-14-3 2 0,-6 8-1 16,8-8 2-16,-2-2-3 0,1 5 2 0,-4-6-1 15,-3 11 0-15,7-7 0 0,-7 7 0 0,7-17 0 0,-3 15-1 16,2-5 1-16,-6 7 0 0,3-6-1 0,-3 6 1 0,7-8 1 0,-7 2-2 16,3-3-1-16,-3 9 2 0,0-5 0 0,0 5 0 0,0-3-3 15,0-2-2-15,-6 5 1 0,6 0 4 0,-7-1-12 16,-17 1-7-16,21 2-12 0,-31 5-21 0,34-7 52 0,-34 20-68 0,34-20 68 0</inkml:trace>
  <inkml:trace contextRef="#ctx0" brushRef="#br0" timeOffset="80161.7712">11139 5813 29 0,'0'0'0'0,"0"0"14"0,0 0-14 0,-2-9 11 15,-6 4-2-15,1 2 0 0,0 0-1 0,7 3-8 0,-16-5 7 16,13 3 0-16,-5 1-1 0,-16 0 0 0,24 1-6 0,-6-6 5 16,-14 3-1-16,12 1 0 0,-11 2 0 0,19 0-4 0,-4 0 3 15,-16 0 0-15,18 0 0 0,-20 0-1 0,22 0-2 0,-3 0 3 16,-18 0-1-16,14 0 0 0,-9 0 0 0,16 0-2 0,-7 5 1 15,-13 1 0-15,12-2 0 0,-10 4 0 0,18-8-1 0,-5 17 1 16,-12-10 0-16,14 15 0 0,-3-2-1 0,6-20 0 16,-22 22 1-16,22 1-1 0,-6 2 0 0,-1-3 1 15,7-22-1-15,-3 26 0 0,3 1 0 0,0-1 0 16,0 1 2-16,0-27-2 0,0 24 1 16,8 0 0-16,0-2 0 0,14-1-1 0,-22-21 0 0,6 20 0 15,21-13 0-15,-6 12 1 0,-2-14-1 0,-19-5 0 0,24 4 0 16,1-4 0-16,6 0 0 0,1-4 0 0,-32 4 0 0,31-18 0 15,3-2 0-15,-4-2 0 0,-3-4-2 0,-27 26 2 0,24-30-1 16,-4-3 0-16,1-2 0 0,-1-3 1 0,-20 38 0 0,7-38 0 16,10 3 0-16,-10-5 0 0,-1 1 0 0,-6 39 0 0,0-42-1 15,0 6 1-15,-6 4 0 0,-12 2 0 0,18 30 0 0,-6-27 1 16,-21 5-1-16,10 12-1 0,0-10 2 0,17 20-1 0,-21-5 0 16,1 1 0-16,0 3 0 0,-1 1 0 0,21 0 0 0,-24 3 0 15,6 15 0-15,-4-11 0 0,5 17 0 0,17-24 0 0,-7 19-1 16,-8 1 1-16,15-1 1 0,-5 2-2 0,5-21 1 0,0 16 0 15,0-10 0-15,0 15 0 0,0-16 0 0,0-5 0 0,5 7 1 16,0-1-1-16,16 12 0 0,-15-18 0 16,-6 0 0-16,21 0 0 0,-5 4 0 0,6-4 0 0,-2 0 0 15,-20 0 0-15,19 0 1 0,3 0-1 0,-2 0 0 16,-1 0 0-16,-19 0 0 0,22 0 0 16,1-9 0-16,-2 4 0 0,-2-1 0 0,-19 6 0 0,21-5 1 15,0 1-1-15,-15-5 0 0,18 4 0 0,-24 5 0 0,7-20-1 16,12 13 2-16,-12-14-1 0,17 3 0 0,-24 18 0 0,6-21 0 15,18 2 0-15,-17-4 0 0,13-4 0 0,-20 27 0 0,8-26 1 16,12-3-1-16,-14 3 0 0,1-4 0 0,-7 30 0 0,7-31 0 16,0-3 0-16,-1 3-1 0,2-3 2 0,-8 34-1 0,2-32 0 15,-2 2-1-15,0 0 1 0,0 3 0 0,0 27 0 0,0-19 0 16,-6 0-1-16,2 12 1 0,1 4 0 0,3 3 0 0,-5-3 1 16,5 3-2-16,-5 0 2 0,2 6-2 0,3-6 1 0,0 24 0 15,-6-3 0-15,1 3-1 0,-1 10 1 0,6-34 0 0,-4 41 1 16,4 1-2-16,-3 11 2 0,3 2-1 0,0-55 0 0,0 56 0 15,0 12 0-15,0 7 1 0,0 7-2 0,0-82 1 16,0 87 0-16,0 6 2 0,0 5-1 16,0-1 0-16,0-97-1 0,0 104 1 0,0-4-1 0,0-6 1 0,0-4-1 15,0-90 0-15,-6 87 0 0,1-6 2 16,3-10-2-16,-6-10 1 0,8-61-1 0,-6 48 1 16,-1-9-1-16,0-10 0 0,5-6 1 0,2-23-1 0,-8 18 0 15,5-11 0-15,3-2-2 0,-4-5 0 0,4 0 2 0,0 0-5 16,0-5-4-16,0-16-3 0,0 1-4 0,0 20 16 0,0-25-22 15,7-7-8-15,-4-15 2 0,2 5-7 0,-5 42 35 0,0 0 0 0</inkml:trace>
  <inkml:trace contextRef="#ctx0" brushRef="#br0" timeOffset="80714.6452">11366 6047 12 0,'0'0'0'16,"0"0"4"-16,0 0 2 0,0 6 1 0,0-2 1 0,0-4-8 0,0 0 8 15,4 0-1-15,3 5 1 0,-1 0-1 0,-6-5-7 0,7 3 7 16,4 2 0-16,5-5 0 0,-8 6 0 0,-8-6-7 0,19 3 7 15,-12-3-3-15,17 0 0 0,-7 0 0 0,-17 0-4 0,20-2 2 16,0-2 1-16,1-7 1 0,3-9-3 0,-24 20-1 0,20-6 3 16,5-20-1-16,1 6-1 0,1-3 1 0,-27 23-2 0,20-28 1 15,4-4 0-15,-4 3 0 0,0-5 0 0,-20 34-1 0,17-31 0 16,4-3 0-16,-5 0 1 0,-9-1-1 0,-7 35 0 0,21-40 0 16,-15 4 1-16,2-3-1 0,-2 0 0 0,-6 39 0 0,0-38 1 15,0-3-1-15,0 5 0 0,-6-1 1 0,6 37-1 0,-8-34 0 16,-8 12 1-16,8-6-1 0,-10 7 0 0,18 21 0 0,-5-16 0 15,-12-2-1-15,10 12 2 0,1 1-1 0,6 5 0 0,-8 0 0 16,-8 0 0-16,14 5-1 16,-3 22 1-16,5-27 0 0,-7 20 0 0,0 1 0 0,1 6 0 0,0 1 0 15,6-28 0-15,-8 34 1 0,4 7-1 16,4 0 0-16,0 7 0 0,0-48 0 0,0 53 0 16,0 12 0-16,0 4 1 0,0 11-1 0,0-80 0 0,0 86 1 15,0 2 1-15,0 2-1 0,0 6 1 0,0-96-2 0,-3 95 1 16,-4-2-1-16,4 0 0 0,-2-7 0 0,5-86 0 0,-8 88 0 15,1-8 0-15,0-9 0 0,0-8 0 0,7-63 0 0,-6 59 0 16,-2-9-1-16,2-9 0 0,-1-7-2 0,7-34 3 0,-3 26-6 16,3-17-1-16,0 7-5 0,0-16-5 0,0 0 17 0,0-5-24 15,0-27-4-15,-7-10 2 0,7 0 3 0,0 42 23 0,0 0 0 0</inkml:trace>
  <inkml:trace contextRef="#ctx0" brushRef="#br0" timeOffset="81526.3978">11709 6197 21 0,'0'0'0'16,"-8"0"9"-16,8 0-9 0,-16 0 9 15,16 7 0-15,-7 9 0 0,7-16-1 0,0 0-8 0,0 6 8 16,5 0 0-16,0-2-1 0,12-4-1 0,-17 0-6 0,8 0 5 16,15 0 0-16,-13 0-1 0,14-2 0 0,-24 2-4 0,19-5 4 15,5-4 0-15,0-9-1 0,5 7-1 0,-29 11-2 0,22-27 2 16,6 0 0-16,-2-6-1 0,2-1 0 0,-28 34-1 0,26-42 0 16,2 2 0-16,-8 3 1 0,0-2-1 0,-20 39 0 0,7-31 1 15,10-4-1-15,-13 7 0 0,3 1 1 0,-7 27-1 0,0-26 1 16,3 5-1-16,-3 2 0 0,0 12 1 0,0 7-1 0,0-16 0 15,-3 10 0-15,-4 2 0 0,-1-5 0 16,8 9 0-16,-6-1 1 0,3-1-1 16,-1 0 0-16,4 2 0 0,0 0 0 0,0 0 0 0,0 0 0 0,0 0 0 15,7 0 0-15,-7 0 0 0,10 0 1 0,7 4-2 0,-7-4 1 16,17 6 0-16,-27-6 0 0,27 0 1 16,-3 0-1-16,10 0 0 0,-2 0 0 0,-32 0 0 0,32 0-1 15,-1 0 1-15,6 0 0 0,-3 7 0 0,-34-7 0 0,33 14 0 16,-9-6 0-16,4 13 0 0,-22-1 0 0,-6-20 0 0,21 20 0 15,-21 1 0-15,3 0 0 0,-3 2 1 0,0-23-1 0,-3 28 0 16,-4-5 0-16,-17 0 0 0,4-1 0 0,20-22 0 0,-20 19 0 16,-7 1 1-16,1-13 0 0,1 15-1 0,25-22 0 0,-24 5 0 15,0-2 0-15,4 2 1 0,14-5 0 0,6 0-1 0,-23 0 0 16,15 0 1-16,4 0-1 0,1 0 0 0,3 0 0 0,0 0-1 16,0 5 1-16,0 1 1 0,3 16-1 0,-3-22 0 0,7 1 1 15,10 20 0-15,-6-14 0 0,12 15 0 0,-23-22-1 0,23 7 0 16,-1 10 0-16,4-12 0 0,5-1 0 0,-31-4 0 0,30 5 0 15,5-1 0-15,-2-4 0 0,-3-3 0 0,-30 3 0 0,31-6 0 16,-31 6 0-16,28-26-1 16,-2 11 1-16,-2-11 0 0,-24 26 0 0,23-24 0 0,-23 24 0 0,24-31 1 0,-7-4-1 0,-10-1 1 15,-7 36-1-15,16-37 0 0,-11-3 1 0,-2 1 0 16,0-3-1-16,-3 6 1 0,0 36-1 0,0-35 0 0,-6 0 0 16,-2 6 0-16,2 5 1 0,6 24-1 0,-7-7 0 15,-9-1 0-15,16 5 0 0,-8 3 0 0,8 0 0 0,-6 5-1 16,-1 17 2-16,-10 5-1 0,13 5 0 0,4-32 0 0,-6 30 1 15,-1 10-1-15,1-1 0 0,6-39 0 0,-5 42 1 0,5-42-1 0,0 42 0 16,0 2 0-16,5-9 0 0,1 2 0 0,-6-37 0 0,20 30 0 16,-14 2 1-16,15-7 0 0,-13 0 0 0,-8-25-1 0,23 21 1 15,-6-15-1-15,4 15 0 0,-21-21 0 0,16 0 0 0,-16 0 0 0,21 3 0 16,3-3 0-16,-8 0 0 0,5-5-1 0,-21 5 1 0,19-19-1 16,-1 12-3-16,-12-18-3 0,-6 25 7 0,24-20-9 0,-24 20 9 15,10-24-14-15,7-9-4 0,-10-6-5 0,-1-7-5 0,-6 46 28 0,8-53-22 16,15 11-6-16,-23 42 28 0</inkml:trace>
  <inkml:trace contextRef="#ctx0" brushRef="#br0" timeOffset="81779.8065">13094 4920 42 0,'0'0'0'15,"0"0"21"-15,7 5-7 0,-7-5-14 0,7 5 10 16,0 16 0-16,2-5-1 0,9 5 0 0,-18-21-9 0,3 29 8 15,18 5-2-15,-15 12-1 0,1 11 0 0,-7-57-5 0,10 67 3 16,-3 5-1-16,0 7 1 0,-1-1-2 0,-6-78-1 0,7 80 2 16,0-1 0-16,1 2 0 0,-6-1 0 0,-2-80-2 0,4 72 0 15,-4-4 1-15,3-3 1 0,0-6-1 0,-3-59-1 0,0 57 2 16,8-5-1-16,-8-9-1 0,3 0 0 0,-3-43 0 0,3 31-1 16,2-3 1-16,-3-4-3 0,-2-20-1 0,0-4 4 0,3 8-6 15,-3-4-3-15,0-4-3 0,0-6-3 0,0 6 15 0,0-25-20 16,-5 1-6-16,-17-8 0 0,19-12-2 0,3 44 28 0,0 0 0 15</inkml:trace>
  <inkml:trace contextRef="#ctx0" brushRef="#br0" timeOffset="82031.4048">13094 5596 59 0,'0'0'0'0,"7"-18"17"0,-7 18-17 0,23-7 10 16,-2-10-2-16,4 12 0 0,-16 2 0 0,-9 3-8 0,24-3 7 15,-4 1-1-15,3-1 0 0,1 3-1 0,-24 0-5 0,28 0 3 16,-1 0 0-16,1 0-1 0,-2 0-1 0,-26 0-1 0,27 0 1 16,4 0-1-16,-8 0 1 0,4 0 0 0,-27 0-1 0,21 0 0 15,-4-2-1-15,3-4-3 0,-14 1-4 0,-6 5 8 16,18-8-16-16,-15 4-14 0,-3-28-9 0,0 6-4 0,0 26 43 15,0 0 0-15</inkml:trace>
  <inkml:trace contextRef="#ctx0" brushRef="#br0" timeOffset="95985.0338">23015 2668 14 0,'0'0'0'0,"0"0"8"0,7 7 0 15,4 12 0-15,4-14 0 0,-15-5-8 0,4 17 8 16,4-12-1-16,-3 2-1 0,0 12 0 0,-5-19-6 0,6 0 4 16,1 0 1-16,0 0-2 0,-1 0 1 0,-6 0-4 0,7 0 5 15,-1-4 0-15,2-5 0 0,-1-9-1 0,-7 18-4 0,7-10 5 16,-4-14 0-16,0 5-1 0,4-6-1 0,-7 25-3 0,4-26 3 16,2-3-1-16,1-8 0 0,0 5-1 0,-7 32-1 0,6-45 2 15,2 2-1-15,-3-6 1 0,0 0 1 0,-5 49-3 0,6-51 3 16,-4 4-1-16,7 1 0 0,-6 5 1 0,-3 41-3 0,3-40 1 15,4 0 0-15,0 6-1 0,-1-16 0 0,-6 50 0 0,8-44 0 16,-2 7 1-16,1-13-1 0,3 18 1 0,-10 32-1 0,7-31 0 16,-4-1 4-16,7 16 1 0,-4-2-2 0,-6 18-3 0,8-9 2 15,-1 1-8-15,-1-2-4 0,1 9-4 0,-7 1 14 0,2 0-20 16,7 0-10-16,-6 6-4 0,14 27-13 0,-17-33 47 16,0 0 0-16</inkml:trace>
  <inkml:trace contextRef="#ctx0" brushRef="#br0" timeOffset="96626.367">22582 1918 18 0,'0'0'0'16,"0"0"9"-16,-7 0 1 0,7 0 0 0,0 0-10 0,0 0 8 16,0 0 0-16,3 4-2 0,1 16 0 0,-4-20-6 0,6 20 5 15,-2-3 0-15,2-1-1 0,2-9 0 0,-8-7-4 0,6 17 4 16,4-9 0-16,-3 13-1 0,0-14 0 0,-7-7-3 0,3 27 4 15,4-3-1-15,0 0 1 0,-1 4-1 0,-6-28-3 0,8 26 2 16,-2 4 1-16,1 2-1 0,-2-1 0 0,-5-31-2 0,12 40 2 16,-5-6-1-16,13 7 0 0,-14 0 0 0,-6-41-1 15,21 36 1-15,-12 5-1 0,12-12 0 0,-13-1 0 0,-8-28 0 0,18 25 1 16,-6-5-1-16,4-4 0 0,-9-9 1 0,-7-7-1 16,17 18 1-16,-10-18-1 0,1 0 1 0,0 0-1 15,-8 0 0-15,18-2 0 16,-14-3 1-16,3-16 0 0,-1 3 0 0,-6 18-1 0,7-27 0 0,-1-7 0 0,2-5 1 15,-3-16-1-15,-5 55 0 0,8-56 1 16,-5-8-1-16,4 5 0 0,4 0 1 0,-11 59-1 0,9-62-1 16,-2 7 2-16,14 4-1 0,-15-3-1 0,-6 54 1 0,7-46 0 15,10 5 0-15,-10 3 0 0,-1 13 0 0,-6 25 0 0,8-16-2 16,2 6-1-16,7 5-2 0,-14 0-2 0,-3 5 7 0,6-2-11 16,1 2-3-16,3 4-4 0,1 3-6 0,-11-7 24 0,7 23-25 15,20 9-6-15,-27-32 31 0</inkml:trace>
  <inkml:trace contextRef="#ctx0" brushRef="#br0" timeOffset="97155.6224">23548 2769 23 0,'0'0'0'16,"-8"0"18"-16,1 0 1 0,1 7-6 0,3 1-2 0,3-8-11 0,-7 5 9 16,4 18-2-16,-1-18 0 0,-3 17-2 0,7-22-5 0,-7 5 3 15,7 18 0-15,0-16-1 0,0 14-1 0,0-21-1 0,0 7 1 16,4 11 0-16,1-15-1 16,4 5 1-16,-9-8-1 0,10 19 0 0,6-19 0 0,-8 8 1 0,10-3-1 0,-18-5 0 15,22 7 0-15,-5-7 1 0,3 3-1 16,1-3 0-16,-21 0 0 0,6-1 0 0,18-6-1 15,-14-10 2-15,14 7-1 0,-24 10 0 0,6-21 0 16,2 1 0-16,-1 3 1 0,-1-8-1 0,-6 25 0 0,3-18 0 16,-3-6 0-16,0 5 1 0,0-3 0 0,0 22-1 0,-7-17 1 15,-10-4-1-15,11 3 1 0,-15 8 0 0,21 10-1 0,-6-17 1 16,-14 14 0-16,3-8-1 0,-4 4 1 0,21 7-1 0,-16-1 0 16,-2-1 1-16,2 2 0 0,-5 3-1 0,21-3 0 0,-6 7 1 15,-15 17-2-15,18-5 0 0,-18 7-2 0,21-26 3 0,-3 27-7 16,-4 1-7-16,1 3-9 0,-2-9-11 0,8-22 34 0,-4 36-40 0,4-36 40 15</inkml:trace>
  <inkml:trace contextRef="#ctx0" brushRef="#br0" timeOffset="97633.9698">24381 2555 43 0,'0'0'0'15,"5"4"28"-15,17 2-8 0,-22-6-20 0,6 18 12 16,22-16-2-16,-22-2-1 0,18 0-2 0,-24 0-7 0,20 0 6 16,1 0-1-16,1-2-2 0,7-2-1 0,-29 4-2 0,30-6 3 15,1 0-2-15,1-12 0 0,3 11 0 0,-35 7-1 0,26-7 0 16,3 2 0-16,-6 0 0 0,-5 0-2 0,-18 5 2 0,6-3-4 16,10 0-4-16,-12 1-5 0,4 2-7 0,-8 0 20 0,2 0-31 15,-2 0-1-15,-6 0-5 0,6 0 37 0</inkml:trace>
  <inkml:trace contextRef="#ctx0" brushRef="#br0" timeOffset="97813.4788">24533 2249 63 0,'0'0'0'0,"7"0"30"0,13 0-17 0,-2 7-5 0,-18-7-8 16,10 3 7-16,-2-3 0 15,1 3-3-15,7 4-1 0,-16-7-3 0,6 4 1 0,2-1-3 16,12 3-7-16,-13-3-12 0,-7-3 21 0,24 0-35 0,-22 0 1 16,10-3 1-16,-12 3 33 0</inkml:trace>
  <inkml:trace contextRef="#ctx0" brushRef="#br0" timeOffset="98084.8784">25248 1671 78 0,'0'0'0'0,"3"0"27"0,-3 0-27 0,0 5 13 16,7 1-3-16,-1 14-6 0,-2-3-1 0,-4-17-3 0,4 20 3 16,0 4-3-16,-1 4 4 0,4 2-1 0,-7-30-3 15,3 35 3-15,0 0-2 0,-3 13 1 16,2 1 0-16,-2-49-2 0,5 46 2 0,-5 5-1 15,4-6 1-15,-4-1-2 0,0-44 0 0,3 47 1 16,0 5-1-16,-3-8 1 0,0 2-1 0,0-46 0 0,0 43-1 16,0-3 0-16,0-5-2 0,0-9-4 0,0-26 7 0,0 23-11 15,7-14-7-15,0 14-10 0,-7-23-9 0,0 0 37 0,19 23-45 0,-19-23 45 0</inkml:trace>
  <inkml:trace contextRef="#ctx0" brushRef="#br0" timeOffset="98441.4699">25543 1888 26 0,'0'0'0'0,"-7"0"22"0,7 0-22 0,-3 21 20 16,-5-16-7-16,5 27-3 0,-3-8-1 15,6-24-9-15,-4 22 8 0,-3 7-1 0,4-8-1 0,-3 4-1 16,6-25-5-16,0 28 4 0,0-28-4 0,0 26 3 0,0 2-1 15,6 2 0-15,-6-30-2 0,6 30 1 0,15 0 1 16,-14 0-1-16,14-9 0 0,-21-21-1 0,16 24 0 0,-16-24 0 0,21 17 1 16,-2-10-1-16,6 11 0 0,-25-18 0 0,22 0 1 0,-22 0-1 0,22 0 0 15,5 0 1-15,-1-5-1 0,-26 5 0 0,29-8 0 0,-29 8 0 0,27-18 0 16,-5 2-1-16,3-5 1 0,-25 21 0 0,17-19 1 0,-17 19-1 0,10-27 0 16,-4-6 1-16,5 3-1 0,-11 30 0 0,6-36 0 15,-6-1 0-15,0 1 1 0,0-15-1 0,0 51 0 0,-6-46 0 0,6 46 0 0,-25-49-1 16,6 9 2-16,-6 11-2 0,-2 7-1 0,27 22 2 0,-30-22-3 15,-1 12-1-15,-3 3-2 0,3 7-3 0,31 0 9 0,-33 7-12 16,0 27-8-16,-1 1-9 0,-4 1 1 0,38-36 28 0,-33 56-31 16,33-56 31-16</inkml:trace>
  <inkml:trace contextRef="#ctx0" brushRef="#br0" timeOffset="99458.0246">26109 2068 32 0,'0'0'0'0,"0"-1"18"16,-8-3-4-16,3 1-3 0,5 3-11 0,-8-4 11 15,4 1-1-15,2-2-1 0,2 5-2 0,0 0-7 0,0 0 6 16,0 0-1-16,6 8-1 0,2 11 0 0,-8-19-4 0,5 19 3 16,6-3 0-16,6 5 0 0,-17-21-3 0,7 27 2 15,2 3 0-15,8 1 0 0,-9 2-1 0,-3 0 1 0,-5-33-2 0,9 32 1 16,-6 2 0-16,-3-5 0 0,3-9 0 0,-3-20-1 0,0 26 1 16,0-3 0-16,0-16-1 0,0 18 1 0,0-25-1 0,0 0 0 15,0 0 0-15,0 0 0 0,-3 0 0 0,3 0 0 0,-7-9 0 16,2-17-1-16,3-7 0 0,-5 0 0 0,7 33 1 0,0-39 0 15,0-4-1-15,0 6 0 0,0-2 1 0,0 39 0 0,7-34 0 16,0 4 0-16,0 10 0 0,-4-2 0 0,-3 22 0 0,20-6 0 16,-16-15 0-16,5 16 0 0,9-2 0 0,-18 7 0 0,7-2 0 15,12 0 0-15,-7-1 0 0,11 3 0 0,-23 0 0 0,7 5 0 16,9 2 0-16,-9 14 1 0,1-14-1 0,-8-7 0 16,9 33 1-16,-2-14-1 15,-5 3 1-15,7 2 0 0,-9-24-1 0,3 22 0 0,-1 4 1 0,-2 0-1 16,0-26 0-16,0 23 0 15,0-4 0-15,-5-13 1 0,1 15-1 0,4-21 0 0,0 0 0 0,-5 5 0 16,5-5-1-16,0-1 1 0,0 1 0 0,-5-10 0 16,5-10-1-16,0 4 1 0,-4-8-1 0,4 24 1 0,0-23-1 15,0 0-1-15,0-4 1 0,4 6 0 0,-4 21 1 0,3-24-1 16,4 15 1-16,2-8-1 0,8 14 1 0,-17 3 0 0,8-3 0 16,14-1 0-16,-10 3 0 0,7 1 0 0,-19 0 0 0,12 8 0 15,6 12 0-15,-9-1 1 0,7-12-1 0,-16-7 0 0,3 30 1 16,4-9 0-16,1 0 0 0,-2 0 0 0,-6-21-1 0,3 21 1 15,1-2 0-15,-4 1-1 0,0-14 1 0,0-6-1 0,0 24 0 16,0-18-2-16,0 15-3 0,0-17-5 0,0-4 10 0,-7 8-18 16,3-5-11-16,-2-3-8 0,-24-29 6 0,30 29 31 15,-5-22-23-15,5 22 23 0</inkml:trace>
  <inkml:trace contextRef="#ctx0" brushRef="#br0" timeOffset="99871.6244">26769 1513 52 0,'0'0'0'16,"7"0"30"-16,-1 6-10 0,-6-6-20 0,8 19 12 16,-1-12-1-16,-1 19-1 0,1-1-1 0,-7-25-9 0,7 26 8 15,3 8-2-15,-3-5-6 0,0 10-1 0,-7-39 1 0,6 39-2 16,15 2-1-16,-16 3 4 0,4 9 0 0,-9-53-1 0,22 55 1 15,-14 3 0-15,14-9-1 0,-4-3 0 0,-18-46 0 0,7 36 0 16,11-2 0-16,-13-5 1 0,17-5-1 0,-22-24 0 0,5 20 0 16,16 1 1-16,-13-18-1 0,10 4 0 0,-18-7 0 0,9 5-1 15,-4-5 1-15,16-6 0 0,-13-14 0 0,-8 20 0 16,6-16 0-16,15-5 1 0,-18-8-1 0,4-1 0 0,-7 30 0 16,20-38 0-16,-14-1-1 0,1-8 1 15,11-7 0-15,-18 54 0 0,3-51 0 0,13-2 1 0,-9 9-2 16,14-4 6-16,-21 48-5 0,5-41 4 15,17-5 1-15,-16 10 1 0,18-3-5 0,-24 39-1 0,6-34 1 16,1 4 0-16,3-1 1 0,-2 6-1 0,-8 25-1 0,5-21 2 16,4 0-1-16,-3 13 0 0,1-10 1 0,-7 18-2 0,7-2 1 15,-5-2 0-15,1 2 0 0,-3 2-1 0,0 0 0 0,4-4 0 16,-4 4-1-16,0 0-2 0,0 7-3 0,0-7 6 0,-4 26-13 16,-1-21-11-16,1 22-19 0,-17-21-5 0,21-6 48 0,-4 17-47 0,4-17 47 0</inkml:trace>
  <inkml:trace contextRef="#ctx0" brushRef="#br0" timeOffset="100618.6728">27890 1359 21 0,'0'0'0'16,"0"0"18"-16,0 5 1 0,0 18-3 0,0-23-16 0,8 22 14 15,-8-17-2-15,0 25-1 0,0-10-1 16,0-20-10-16,-8 28 8 0,3 10-2 0,-16-2-1 0,15 11 0 0,6-47-5 16,-24 50 0-16,17 4 0 0,-23-4-1 0,9 9 1 15,21-59 0-15,-22 58 4 16,0 9-1-16,1-4 0 0,1 0 0 0,20-63-3 0,-20 61 2 0,20-61-2 0,-21 56 3 15,1-1-1-15,0-6 0 0,20-49-2 0,-8 53 2 16,-14-12-1-16,18 0 0 0,-3-5 0 0,7-36-1 0,-16 32 1 16,16-3 0-16,0-7-1 0,0-4 0 0,0-18 0 0,0 6 0 15,0 15 0-15,0-18-3 0,0 2 0 0,0 0-4 0,0-5 7 0,0 4-10 16,2-4-4-16,1 0-6 0,-3 0 20 0,8-2-31 16,-5-22-6-16,-3 6-6 0,0 18 43 0</inkml:trace>
  <inkml:trace contextRef="#ctx0" brushRef="#br0" timeOffset="101258.12">28237 1530 12 0,'0'0'0'0,"0"-4"8"0,0 4-8 16,0-3 12-16,0 3 3 0,0 0 1 0,-7 0-2 15,7 0-14-15,-4 3 12 0,1 2-2 0,3 2-3 16,-6 11 0-16,6-18-7 0,-4 5 5 15,-1 15 0-15,3-13 0 0,-5 18 0 0,7-25-5 0,-4 6 4 16,2 17-1-16,-5-16 1 0,2 15-6 0,5-22 2 0,0 20-2 16,0-2-1-16,0-1 0 0,0 2 4 0,0-19-1 0,0 6 1 15,0 20 0-15,5-23 0 0,2 17 0 0,-7-20-1 0,20 6 1 16,-16 1-1-16,16-1 1 0,-15 1-1 0,-5-7 0 0,11 0 0 16,10 0 0-16,-14 0 0 0,-1 0 0 0,-6 0 0 0,21-5 1 15,-15-3-1-15,1-13 0 0,0 14 1 0,-7 7-1 0,7-25 0 16,0 4 0-16,-1 1 5 0,-2-8 0 0,-4 28-5 0,6-28 4 15,-6 1 0-15,0-3-4 0,0 1-1 0,0 29 1 16,0-26 0-16,-3 1 0 0,0 4 0 0,-14 4 0 0,17 17 0 0,-7-11 1 16,-9 2-1-16,12 4 0 0,-17-3 0 0,21 8 0 0,-6 0 1 15,-15 0-2-15,14 5-1 0,-13 2 0 0,20-7 2 0,-7 8-5 16,-13 14-2-16,17-3-2 16,-5-2-4-16,8-17 13 0,-17 19-19 0,11 3-8 0,-1 2-3 15,-20-19 2-15,27-5 28 0,0 29-19 0,0-29 19 0</inkml:trace>
  <inkml:trace contextRef="#ctx0" brushRef="#br0" timeOffset="101819.6075">28822 1558 19 0,'0'0'0'0,"0"-6"18"0,5 5 0 0,-2-3-3 0,3 2-2 0,-6 2-13 0,0 0 12 16,4 0-2-16,-4 0 0 0,0 0-2 15,0 0-8-15,0 3 7 0,-4 1-2 0,-2-4 0 0,3 0-1 0,3 0-4 0,-5 8 4 16,-2-4 0 0,5 1-1-16,-2-1 1 0,4-4-4 0,-7 4 3 0,1-4-1 0,-11 4 1 15,17 1-1-15,0-5-2 0,-8 5 2 16,-11 13 0-16,15-12 1 0,-13 15-1 0,17-21-2 0,-8 6 2 15,-10 23-5-15,9-3-2 0,-13 3 2 0,22-29 3 0,-8 32-4 16,-11 1 6-16,11 2-1 0,-14 0 1 0,22-35-2 0,-4 37 1 16,-16 11 0-16,20 0-1 0,-5-2 0 0,5-46 0 0,-2 42 0 15,2-10 0-15,0-1 0 0,2 3 0 0,-2-34 0 0,8 35 0 16,13-7 0-16,-3 3 0 0,7-9 0 0,-25-22 0 0,24 17-1 16,2-12 0-16,2 16 0 0,0-21-3 0,-28 0 4 0,26 5-1 15,4-5 1-15,2 0-1 0,-7 0 4 0,-25 0-3 0,27-2 0 16,-2-7 1-16,-2 5 0 0,-1-7 0 0,-22 11-1 0,19-19-1 15,-2 11 2-15,-1-9-1 0,2 6 0 0,-18 11 0 0,10-20 0 16,14 12 1-16,-17-9 0 0,17 9 0 0,-24 8-1 0,6-16 2 16,14 7-1-16,-9-11 1 0,0 14-1 0,-11 6-1 0,16-7 0 15,-13-1 1-15,4 3 0 0,1-2 0 0,-8 7-1 16,5-1 1-16,3 1 1 0,-5-2-1 0,3 2 0 16,-6 0-1-16,0 0 2 0,5 0-1 0,-2 0-1 15,-1 3 0-15,-2-3 0 0,4 7 0 16,0-4 0-16,-4-3 1 0,3 4-1 0,-3-4 0 0,3 0 1 15,-3 6-2-15,0-6 0 0,3 2-2 0,-3-2 3 0,0 0-4 16,0 5-3-16,0 1-4 0,0-1-6 0,0-5 17 0,-3 19-31 16,-13-19-18-16,8 6-8 0,8-6 57 0</inkml:trace>
  <inkml:trace contextRef="#ctx0" brushRef="#br0" timeOffset="105047.2702">29934 2614 7 0,'0'0'0'0,"0"0"4"0,0-9 0 0,0-11 3 0,0 20-7 0,0-18 9 15,0 13 1-15,3 2-1 16,0-4 0-16,-3 7-9 0,0-8 8 0,4 3 0 0,-4-4 0 0,0 4 0 16,0 5-8-16,0-8 7 15,0 5 0-15,-4 1-1 0,-2 2 0 0,6 0-6 0,-3 0 5 16,-5 0 0-16,6 0-1 0,-1 0 0 0,3 0-4 0,-9 0 4 15,4 0-1-15,-3 0 0 0,3 0-1 0,5 0-2 0,-8 0 2 16,1 0 0-16,1 0 0 0,2 0-1 0,4 0-1 0,-4 4 2 16,2 0-1-16,-5 1 0 0,7 0 0 0,0-5-1 0,0 0 1 15,0 0-1-15,0 4 0 0,0-4 1 0,0 0-1 0,4 5-1 16,-1-2 2-16,3-3-1 0,1 0 0 0,-7 0 0 0,6 0 1 16,2 0-1-16,-2-3 0 0,1-1 0 0,-7 4 0 0,4-5 0 15,1 5 1-15,-5-3-1 0,4 1 0 0,-4 2 0 0,5-5 1 16,-5 1-1-16,0 0 0 0,0 2 0 0,0 2 0 0,0-3 0 15,0-1 0-15,-5 2 0 0,-1 0 0 0,6 2 0 0,-7 0 0 16,0 0 0-16,1 0 0 0,-2 0-1 0,8 0 1 16,-6 0 1-16,3 4-1 0,-5 0 0 0,8-4 0 0,0 0 0 0,-2 5 0 0,2-5 0 15,0 0 0-15,0 4 0 0,0-4 0 0,0 4 0 0,0-4 0 16,0 5 1-16,0 0-1 0,0-1-1 16,0-4 1-16,0 0 0 0,0 8 1 15,0-8-1-15,2 0 0 0,-2 0 0 0,0 2 0 0,0-2 0 0,4 0-1 16,0 0 1-16,-4 0-1 0,0 0 1 0,3 0-2 0,-3 0 2 0,3 0-6 15,-3 0-5-15,3 0-9 0,-3 0 20 0,4 0-34 0,-4-5-5 0,0-4-6 16,0 9 45-16</inkml:trace>
  <inkml:trace contextRef="#ctx0" brushRef="#br0" timeOffset="105489.5724">30476 1780 30 0,'0'0'0'16,"-7"0"22"-16,7 0-22 0,-6 0 23 15,-15 0-7-15,21 0-2 0,-6 0-1 0,6 0-13 0,0-3 11 16,0 1-2-16,0-1 0 0,0-2-2 0,0 5-7 0,0-2 7 16,0 2-2-16,3 0 0 0,0 0-1 0,-3 0-4 0,7 7 3 15,13-7 0-15,-13 3 0 0,-7-3-3 0,23 5 2 16,-6-5 0-16,4 0 0 0,2 0 0 0,-23 0-2 0,31 0 1 16,-1 0 1-16,4 0-2 0,1 0 1 0,-5-7 0 0,-30 7-1 0,31-10 1 15,3 0 0-15,-4-6 0 0,1 12 0 0,-31 4-1 0,30-7 1 16,1-10-1-16,-4 10 1 0,-7 0-1 0,-20 7 0 0,16-6 1 15,4-3-1-15,-12 0 0 0,12 1 0 0,-20 8 0 0,7-9-1 16,11 1 1-16,-16 1-2 0,1 0 1 0,-3 7 1 0,4-2-3 16,0 2-2-16,-4 0-1 0,0 0-3 0,0 0 9 15,0 0-11-15,-8 0-3 0,5 7-5 0,-4-2-5 16,7-5 24-16,-23 4-31 0,6-4 2 0,-8 0-1 16,6 0 11-16,19 0 19 0,0 0 0 0</inkml:trace>
  <inkml:trace contextRef="#ctx0" brushRef="#br0" timeOffset="105685.5074">30741 1752 37 0,'0'0'0'0,"0"8"18"0,0-8-18 0,0 31 16 15,0-3-4-15,0-4 2 0,0 10-2 0,0-34-12 0,0 32 12 16,0 13-2-16,-3 3-1 0,-2 3-2 0,5-51-7 0,-7 50 6 16,1-2 0-16,-15-1-2 0,18 2-1 0,3-49-3 0,-6 50 3 15,-16-1-2-15,17-1 0 0,-23-4 0 0,28-44-1 0,-6 39 1 16,-18-9-1-16,17 2 0 0,-14-9-2 0,21-23 2 0,-3 23-5 15,-3-1-3-15,-2-15-6 0,3 13-6 0,5-20 20 0,-4 4-30 16,-1-1-7-16,5-3-11 0,0 0 48 0</inkml:trace>
  <inkml:trace contextRef="#ctx0" brushRef="#br0" timeOffset="107112.21">31120 2259 12 0,'0'0'0'0,"-7"-3"5"0,7 3-5 0,-27 0 8 15,6 0 1-15,15 5 0 0,-22-2-1 16,28-3-8-16,-16 9 6 0,-1 7-1 0,9-10 1 0,-18 0 0 0,26-6-6 0,-7 24 6 16,-16-18 0-16,18 19 0 0,0-4 0 15,5-21-6-15,-8 19 4 0,1 4 1 0,5-7-2 0,2 2 0 16,0-18-3-16,0 21 2 0,0-14 0 0,2 19 0 0,5-19-1 16,-7-7-1-16,18 16 2 15,-9-7 0-15,12-4-1 0,-12 3 0 0,-9-8-1 0,22 4 0 16,-17-4 0-16,17 0 1 0,-15-1 0 0,-7 1-1 0,19-9 1 15,-11-10-1-15,9 9 0 0,-11-13 1 0,-6 23-1 0,10-18-1 16,7-2 2-16,-10-1-2 0,0-3 0 0,-7 24 1 0,6-20-1 16,-1-4-1-16,-2 15 2 0,-3-11-1 0,0 20 1 0,0-7 0 15,0 4 0-15,0 0-1 0,0 2 1 0,0 1 0 0,0 0-1 16,0 0 1-16,-3 0 0 0,3 6 0 0,0-6 0 0,0 7 0 16,0 11 0-16,0-13 1 0,0 18-1 0,0-23 0 0,0 8 1 15,0 10 0-15,0-14 0 0,0 18 0 0,0-22-1 0,0 5 1 16,3 14 0-16,0-14 0 0,4 15 0 0,-7-20-1 0,3 0 1 15,0 5-1-15,-3 2 2 0,6 0-2 0,-6-7 0 0,0 4 1 16,5-4 0-16,-1 0-1 0,-4 0 0 0,0 0 0 0,0-3 1 16,2 2-1-16,1-6 1 15,5 0-1-15,-8 7 0 0,5-17 1 0,4 7-1 0,-4-12 0 16,6 1-1-16,-11 21 1 0,6-27 0 0,2 5-1 16,1-2 0-16,2 6 1 0,-11 18 0 0,7-6-1 15,0-14 1-15,-1 16 0 0,1 3 0 0,-7 1 0 0,6-2 0 16,2 2 0-16,-2 0 0 0,-3 3 0 0,-3-3 0 0,8 19 0 15,-5-12 0-15,-1 20 0 0,-2-11 0 0,0-16 0 0,3 18 1 16,-3 3 0-16,0-14-1 0,0 20 1 0,0-27-1 0,0 8 1 16,0 8 0-16,-3-11-1 0,-2 2 1 0,5-7-1 0,-8 18 0 15,3-13 1-15,1-1 0 0,-1 0-1 0,5-4 0 0,-6 5 0 16,3-5 1-16,3 0-1 0,-3 0 0 0,3 0 0 0,0-2-1 16,0-4 1-16,0 1-2 0,3-13 1 0,-3 18 1 0,3-7-2 15,3-14-1-15,3 14 0 0,-4-20 0 0,-5 27 3 0,22-19-3 16,-17 2 0-16,16 11 2 0,-13-13 0 0,-8 19 1 0,9-3 0 15,-2-1 0-15,9-2-1 0,-8 4 1 0,-8 2 0 0,6 0 0 16,1 0-1-16,1 0 2 0,-3 20-2 0,-5-20 1 0,0 7 0 16,4 15 0-16,-4-3 0 0,0-11 0 0,0-8 0 0,0 21 0 15,0-15 1-15,0 0-1 0,-4 11 0 16,4-17 0-16,-5 0 0 16,5 0 0-16,0 0 0 0,0 0 0 0,0 0-1 0,2-2-1 15,1-6-3-15,5-11-2 0,-8 19 7 0,19-5-7 16,-15-12-1-16,3 8 3 0,-1-8 1 0,-6 17 4 0,8-1-3 15,-2-5 3-15,1 4-1 0,-3-1 2 0,-4 3-1 0,2 0 0 16,-2 0 1-16,3 5 0 0,1 1-1 0,-4-6 0 0,0 3 2 16,5 3-1-16,-5 0 1 0,3 1 1 0,-3-7-3 0,0 8 2 15,2 11 1-15,2-11-2 0,-4 8 1 0,0-16-2 0,4 5 1 16,1 2 0-16,-1 1 1 0,4 9-1 0,-8-17-1 0,6 0 2 16,5 0-1-16,-6 3 0 0,-5-3-1 0,12 0 1 15,3 0 1-15,-7 0-1 0,13-3 0 0,-16-7 0 0,-5 10-1 0,22-22 1 16,-17 14-1-16,16-20 1 0,-13 8 0 0,-8 20-1 0,19-22 0 15,-11-9 0-15,9 2 0 0,-11-4 0 0,-6 33 0 0,20-28 1 16,-13-8 4-16,-1 3-1 0,2-4 1 0,-8 37-5 0,6-41 4 16,2-2-6-16,-2-5-2 0,-2 3-1 0,-4 45 5 0,6-48-5 15,-6 10 0-15,0 6 2 0,0 1 1 16,0 31 2-16,-3-30-1 0,-4 7-5 0,-11-2 2 16,18 5-1-16,0 20 5 0,-5-7-1 15,-3-16 5-15,3 18 0 0,0-16 0 0,5 21-4 0,-7-7 0 16,5 1 1-16,2-11 0 0,-4 14 0 0,4 3-1 0,0-2 1 15,0-3 1-15,0 5-1 0,0 0 0 0,0 0-1 0,0 0 1 16,0 5 1-16,0-5 1 0,0 7 0 0,0-7-3 0,0 15 3 16,0-6-1-16,0 9-4 0,0-11 0 0,0-7 2 0,0 19-3 15,0 2 0-15,0-1 4 0,-7 7 0 0,7-27-1 0,-3 29 2 16,3 1-1-16,-3-4 0 0,-5 6 0 0,8-32-1 0,-4 42 1 16,2-1 0-16,-1 2 0 0,-5 4-1 0,8-47 0 0,-5 34 1 15,-4 2 0-15,-10 5 0 0,19-7-1 0,0-34 0 0,-7 34 1 16,3 7 0-16,4-6 0 0,0-5 0 0,0-30-1 0,0 31 1 15,0-10-1-15,4 4 1 0,0-7-1 0,-4-18 0 0,6 19 0 16,1-12 1-16,2 15-1 0,0-18 0 0,-9-4 0 0,18 6 1 16,-10 13-1-16,9-19 0 0,-11 0 0 0,-6 0 0 15,25 0 6-15,-20 0-1 0,20-4 1 16,-19-1 0-16,-6 5-6 0,20-20 0 0,-12 11 1 16,12-15 0-16,-13 6 0 0,-7 18-1 0,20-21 1 15,-13 1-1-15,0-12 1 0,4 4 0 0,-11 28-1 0,5-30 0 16,3-3 0-16,-8 0 1 0,0 6-1 0,0 27 0 0,0-26 1 15,0 5-1-15,-8 2 0 0,-8 1-1 0,16 18 1 0,-3-8 0 16,-19 3 0-16,16-3 0 0,0 8 0 0,6 0 0 0,-22 0 0 16,20 5 0-16,-1 1 0 0,-5 17 0 0,8-23 0 0,-5 5 1 15,5 19-1-15,0-19 1 0,2 19-1 0,-2-24 0 0,6 5 1 16,2 14-1-16,9-16-4 0,-10 17-9 0,-7-20 13 0,17 4-45 0,-11-4-31 16,-6 0 76-16</inkml:trace>
  <inkml:trace contextRef="#ctx0" brushRef="#br0" timeOffset="113161.3661">20024 388 32 0,'0'0'0'0,"3"-25"18"15,4 9-4-15,2-9-4 0,-9 25-10 0,4-17 8 0,3 17-1 0,0-3 1 16,-4-2-1-16,-3 5-7 0,3-3 8 0,1 3-1 16,-1 0-1-16,5 0 1 0,-8 0-7 0,0 0 5 15,6 3 0-15,-6 5 0 0,2-3-4 0,-2-5-1 0,5 23 4 16,-5-16 0-16,3 15 0 0,-3 0 3 0,0-22-7 0,0 18 3 15,-3-2 0-15,-4 22-1 0,1-3 0 0,6-35-2 0,-21 36 1 16,14 10 1-16,-10-14-1 0,-4 5 0 0,21-37-1 0,-17 42 0 16,-3 7 1-16,1 6 0 0,-9 8-1 0,28-63 0 0,-24 67 1 15,-7 9 0-15,-2 1-1 0,6 0 1 0,27-77-1 0,-37 87 1 16,2 0 0-16,-2 5-1 0,0 3 0 0,37-95 0 0,-40 92-4 16,-2 4 1-16,2 8-1 0,0 5 0 15,40-109 4-15,-38 109 0 0,-3 3 1 16,8-1 0-16,-8-2-1 0,41-109 0 0,-41 116 1 0,4-10-1 0,-3-1-1 0,3 1 2 15,37-106-1-15,-42 96 0 0,5 9-1 0,0-3 0 16,-7-4-1-16,44-98 2 0,-41 103-6 0,4-2 5 0,-1-5 2 16,4-6 1-16,34-90-2 0,-27 82 6 0,4-2-4 0,3-9-1 15,-1-6-1-15,21-65 0 0,-7 59 0 0,-13-10 1 16,13-5-2-16,-9 4 2 0,16-48-1 0,-8 40 1 16,-11-7-1-16,12 2 0 0,-10 0 0 0,17-35 0 0,-7 32 0 15,-10-1-1-15,17-2 1 0,-7-4 1 0,7-25-1 0,-6 26 0 16,2-9 0-16,-3-9 0 0,3 18 0 0,4-26 0 0,0 4-1 15,-3 0 1-15,3 20 0 0,0-24 0 0,0 0 0 0,0 17 0 16,-3-10 1-16,3-4-1 0,0 5 1 0,0-8-1 0,0 5 0 16,0-2 0-16,0 4-1 0,0-2 1 0,0-5 0 0,0 8 0 15,0-2 0-15,0 1 1 0,0-1-1 0,0-6 0 0,0 8 0 16,0-5 0-16,0-3 0 0,0 0 0 0,0 0 0 0,0 0 0 16,0 0 1-16,0 0-1 0,0 0-1 0,0 0 1 0,0-1-1 15,3-6-3-15,0-2-1 0,1 2-2 16,-4 7 7-16,7-19-12 15,-3-1-8-15,-1 1-15 0,-3-17-10 0,0 36 45 0,0-38-46 0,0 38 46 0</inkml:trace>
  <inkml:trace contextRef="#ctx0" brushRef="#br0" timeOffset="173216.0852">3639 7680 86 0,'0'0'0'16,"-25"5"12"-16,5 16-7 0,20-21-5 0,-28 7 2 0,28-7-2 0,-23 27 2 16,0-21 2-16,2 12 0 0,21-18-4 0,-7 4 5 0,7-4-5 0,-27 3 5 15,23 7 0-15,-13-9-1 0,17 5-1 0,0-6-3 0,-7 5 3 16,1-5 0-16,4 2 0 0,-6-2-1 0,8 0-2 0,-3 0 2 15,3 0 0-15,-5 0 0 0,0 0-1 0,5 0-1 16,-4 0 1-16,0 0 1 0,-1 0-1 0,-3 0 1 0,8 0-2 16,-19 8 1-16,15-8-1 0,-17 0 1 15,21 0-1-15,-6 0 1 0,6 0-1 0,-25 0 0 16,20 3 1-16,-20 1-1 0,19 2 1 0,6-6-1 0,-28 0 1 16,8 3-1-16,0-3 1 0,20 0-1 0,-18 5 0 0,18-5 0 0,-20 5 0 15,-3-5 1-15,2 3-1 0,-6-3 0 0,27 0 0 0,-23 6 1 16,-1-1-1-16,1 2 0 0,1 14 0 0,22-21 0 0,-16 3 0 15,-4 15 0-15,-5-11 0 0,6 10 0 0,19-17 0 0,-21 9 1 16,0 9-1-16,4-14 0 0,11 19 0 0,6-23 0 0,-20 7 0 16,13 12 0-16,-14-12 1 0,18 15-1 0,3-22 0 0,-17 7-1 15,15 12 2-15,-6-12-1 0,5 16 0 0,3-23 0 0,-5 4 0 16,0 15 0-16,5-16 0 0,0 4 0 0,0-7 0 0,0 6 0 16,0 2-1-16,3 10 1 0,4-18 0 0,-7 0 0 0,7 7 0 15,-1-1 1-15,11 2-2 0,-9-3 1 0,-8-5 0 0,9 7 0 16,12-1 0-16,-15 3 0 0,19-4 0 15,-25-5 0-15,16 8 0 0,1-7 0 0,3 5 0 0,-3-6 0 16,-17 0 0-16,21 5 0 0,-1-5 0 0,-4 4 0 16,11-4 0-16,-27 0 0 0,21 0 0 0,6 0 0 0,4 0 0 15,-7 5-1-15,-24-5 1 0,33 7 1 0,-5-2-1 16,-2 17 0-16,4-17 0 0,-30-5 0 0,24 23 0 16,5-6-1-16,-2 1 2 0,-4 3-1 0,-23-21 0 0,26 18 0 15,-5 4 1-15,-4-6-1 0,4 4 0 0,-21-20 0 0,6 5 0 16,18 24 0-16,-14-10-1 0,11 3 1 0,-21-22 0 0,6 21 0 15,2 4 0-15,-3-3 1 0,6-1-1 0,-11-21 0 0,7 17 0 16,-4 2 0-16,-3 0 0 0,-8-14 0 0,8-5 0 0,-2 24 0 16,-1-16 0-16,-5 18 0 0,-15-10 0 0,23-16 0 0,-17 5 0 15,0 19 1-15,-6-19-1 0,2 19 0 0,21-24 0 0,-26 7 0 16,-5 15 0-16,1-16 0 0,-1 9 0 0,31-15 0 0,-30 5-1 16,-1 2 1-16,1 10 0 0,3-17 1 0,27 0-1 0,-31 8 0 15,3-4 0-15,1-1 0 0,-1-3 1 0,28 0-1 0,-26 0 0 16,-1 0 0-16,0 0 0 0,3-3 0 0,24 3 0 0,-24-7 0 15,8-11-1-15,-5 12 2 0,0-12-1 0,21 18 0 16,-17-6-1-16,11-14-1 0,-14 12-3 0,13-10-4 0,7 18 9 16,-7-6-14-16,3-10-5 0,4 9-9 15,0-12-5-15,0 19 33 0,0-9-27 0,4-12-6 0,-4 21 33 0</inkml:trace>
  <inkml:trace contextRef="#ctx0" brushRef="#br0" timeOffset="173580.7686">4180 8753 54 0,'0'0'0'15,"-3"6"23"-15,3-6-23 0,-5 3 9 0,0 0-4 16,5 4-1-16,0-4 1 0,0-3-5 0,0 0 6 16,5 0 1-16,3 0-1 0,13 0 0 0,-21 0-6 0,9 0 5 15,19 0-1-15,-2-2-1 0,-1-6-1 0,-25 8-2 0,26-5 2 16,1-14 0-16,1 14 0 0,0-13 0 0,-28 18-2 0,26-7 1 15,1 1 0-15,-3-2-1 0,-4 1 1 0,-20 7-1 0,17-4 0 16,-1 1 0-16,-5 1-1 0,9 2-1 0,-20 0 2 0,7 2-7 16,0 5-4-16,1 13-10 0,-3-16-13 0,-5-4 34 0,0 20-33 15,-5-15-4-15,5-5 37 0</inkml:trace>
  <inkml:trace contextRef="#ctx0" brushRef="#br0" timeOffset="173773.4674">4218 8343 64 0,'0'0'0'16,"0"-2"37"-16,0 2-37 0,0-3 8 16,6 3-5-16,1 0-2 0,0 5 0 0,-7-5-1 0,7 6 0 15,2 1 0-15,8-2 0 0,-9 17-4 0,-8-22 4 0,20 5-10 16,0 2-12-16,-2-1-5 0,5 10-16 0,-23-16 43 0,0 0 0 0</inkml:trace>
  <inkml:trace contextRef="#ctx0" brushRef="#br0" timeOffset="174108.1406">5220 7637 34 0,'0'0'0'16,"0"-6"16"-16,0 6-16 0,0-7 7 16,0-1-4-16,0 8-1 0,0 0 3 0,0 0-5 0,0 19 7 15,3-11 1-15,0 16 1 0,-3-5-1 0,0-19-8 0,8 27 6 16,-5 0 0-16,1 8-2 0,3 0 0 0,-7-35-4 0,2 39 5 15,2-3-1-15,-4 6 1 0,3-2-1 0,-3-40-4 0,0 41 4 16,0 9-1-16,0 0-1 0,-3 4 0 0,3-54-2 0,-6 53 2 16,-1 2-2-16,0-5 1 0,-1-1-1 0,8-49 0 0,-6 46-1 15,-1 1-1-15,1-5-3 0,-1-1-5 0,7-41 10 0,-4 38-16 16,-3-6-10-16,5-6-6 0,-5-23 4 0,7-3 28 0,-7 7-29 0,7-7 29 0</inkml:trace>
  <inkml:trace contextRef="#ctx0" brushRef="#br0" timeOffset="174531.2439">5555 7902 35 0,'0'0'0'16,"-2"4"18"-16,-1 18-10 0,-5 0-6 0,8-22-2 0,-17 27 0 15,17 4 0-15,0-2 0 0,-6-5 1 0,6-24-1 0,0 24 2 16,0-2 1-16,4-1 1 0,-2 0-1 0,-2-21-3 0,6 21 4 16,1 3-1-16,0-7 1 0,3 7 0 0,-10-24-4 0,21 22 4 15,-13-5-1-15,7 5 1 0,-8-3-1 0,-7-19-3 0,28 17 3 16,-12 2-1-16,1-12 1 0,4 16 0 0,-21-23-3 0,17 5 1 16,3-1 1-16,-3 2-1 0,4-6 0 0,-21 0-1 0,19 0 2 15,-2-1-1-15,4-18 0 0,0 1 0 0,-21 18-1 0,16-26 1 16,5-2 0-16,-5-4 0 0,-5-5 0 0,-11 37-1 15,16-47 1-15,-13 5 0 0,2-6-1 0,-2-1 1 0,-3 49-1 16,2-53 1-16,-2 0-1 0,-5-3 1 0,-13 1-1 16,18 55 0-16,-6-51 0 15,-26-1 1-15,6 9-1 0,-4 4 1 0,30 39-1 0,-31-28 0 16,1 5 1-16,-5 17 0 0,4 3-1 0,31 3 0 0,-37 0 1 16,4 5-1-16,2 27 0 0,-3-6 0 0,34-26 0 0,-30 32 0 15,-1 6-1-15,4 3-1 0,0 2-3 0,27-43 5 0,-17 45-8 16,10-4-4-16,-13-2-8 0,17 2-8 0,3-41 28 0,-3 33-26 0,3 1-8 0,0-34 34 0</inkml:trace>
  <inkml:trace contextRef="#ctx0" brushRef="#br0" timeOffset="175204.2817">6370 7970 51 0,'0'0'0'0,"3"4"22"15,3 4-17-15,15 13-3 0,-15-15-1 0,0 20 1 0,-6-26-2 0,11 16 2 16,-3 7 1-16,10-4 0 0,-18-19-3 0,5 26 3 0,-5-26-3 0,7 27 3 16,10-3-2-16,-11 3 0 0,-3-2 0 0,-3-25-1 0,7 23 1 15,-1 2 0-15,-6-2 0 0,0 2-1 0,0-25 0 0,0 17 1 16,-3-9-1-16,-2 9 1 0,-3-17-1 0,8 0 0 0,-17 0 1 16,17 0-1-16,-6 0 0 0,-12-9 1 0,18 9-1 0,-7-20 0 15,2-4-1-15,-14 0 1 0,16-2 0 0,3 26 0 0,-3-29-1 16,3 0 1-16,0 0 0 15,0 2 0-15,0 27 0 0,6-26 0 0,13 2 0 0,-14 5-1 0,6 9 2 16,-11 10-1-16,17-18 0 0,-8 10 0 16,15-1 0-16,-3 2 0 0,-21 7 0 0,16-11 0 0,3 6 1 15,-1-1-1-15,0 4 1 0,-18 2-1 0,11 0 1 16,5 0 0-16,-10 0 1 0,4 19 0 0,-10-19-2 0,12 5 2 16,-6 17 0-16,1-5-1 0,0 3 1 0,-7-20-2 0,0 23 1 15,0 1 0-15,0 1-1 0,0 1 1 0,0-26-1 0,-4 22 0 16,1-4 1-16,-4-12-1 0,7 1 0 0,0-7 0 0,-4 4 0 15,4-4 0-15,-2-4-1 0,2-17 1 0,0 21 0 0,0-23-2 16,0-3 2-16,2 4-1 0,5-10 1 0,-7 32 0 0,11-23 0 16,5-5 0-16,-8 3 0 0,15 4 0 0,-23 21 0 0,17-18 0 15,-1 10 0-15,6-10 0 0,-6 15 0 0,-16 3 0 0,17-7 0 16,-6 3 0-16,8-2 0 0,2 4 0 0,-21 2 0 0,8-2 1 16,11-1-1-16,-8 3 1 0,9 0 0 0,-20 0-1 15,6 5 2-15,12 3 0 0,-12 16 0 0,-3-6 1 0,-3-18-3 0,5 22 1 16,-5 5 1-16,0 0-1 0,0 3 0 15,0-30-1-15,-5 32 1 0,-2 3 0 0,0-2-1 0,-12-2-1 16,19-31 1-16,-5 28-3 0,3-5-4 0,-5-2-5 0,1 0-8 16,6-21 20-16,-8 7-29 0,-9-4 3 15,17 5-10-15,0-8 36 0</inkml:trace>
  <inkml:trace contextRef="#ctx0" brushRef="#br0" timeOffset="176053.0387">7152 7400 65 0,'0'0'0'0,"0"-2"23"0,0 2-23 0,0-3 7 16,0 0-3-16,0 1 0 0,7 7 2 0,-7-5-6 0,19 8 6 16,-7 13 0-16,14 0 0 0,-5 0-2 0,-21-21-4 0,22 26 4 15,6 6-2-15,2 5 0 0,1 5 0 0,-31-42-2 0,30 47 1 16,1 6 1-16,-1 0-1 15,4 2 0-15,-34-55-1 0,30 61 0 0,-2-5 1 0,2-2-1 0,-5-7 1 16,-25-47-1-16,23 44 0 0,-2-9 0 0,-4-3 1 16,-11-5 0-16,-6-27-1 0,25 5 1 15,-20 11 1-15,3-16-1 0,-2 0 0 0,-6 0-1 0,8 0 2 16,-3-6 0-16,2-20-1 0,-3-2 0 0,-4 28-1 0,2-40 1 16,6-4 0-16,-1-4 0 0,-4-1 0 0,-3 49-1 0,6-48 0 15,13-2 1-15,-16 5 0 0,6-3-1 0,-9 48 0 0,11-43 1 16,5-1 0-16,-8 2-1 0,11-3 1 0,-19 45-1 0,7-39 0 15,-1 3 1-15,15 0 0 0,-13 2 0 0,-8 34-1 0,6-29 1 16,4 3-1-16,-4 5 1 0,4 0 0 0,-10 21-1 0,12-19 1 16,-6 11 0-16,0 3 0 0,1 0 0 0,-7 5-1 0,7-8 1 15,-2 5 0-15,-5 0 0 0,2 0 0 0,-2 3-1 0,3 0 1 16,-3 0-1-16,0 0 1 0,0 0-1 0,0 0 0 0,3 0 1 16,-3 6-1-16,4-6 1 0,-4 0-1 0,0 0 0 0,0 3 1 15,4-3-1-15,-2 0 1 0,-2 0-1 0,0 0 0 0,0 0 1 16,0 0-1-16,5 0 1 0,-2 4-1 0,-3-4 0 15,0 0 1-15,0 0-1 0,4 0 0 0,-2 0 1 16,-2 0-1-16,0 7 0 0,0-7 0 0,0 0 1 16,4 0-1-16,-4 0 0 0,0 0 0 15,3 0 0-15,-3 0 1 0,0 0-1 0,0 0 0 0,3 0 0 16,2 0 0-16,-5 0 0 0,2 0 0 0,-2 0 0 0,4 0 0 16,-4 0 0-16,3 0 0 0,2-3 1 0,-5 3-1 0,0 0-1 15,0 0 2-15,2 0-1 0,-2 0 0 0,0 0 0 0,3 0 0 16,-3 0-1-16,0 0-1 0,0-4-1 0,0 4 3 0,0 0-6 15,0 0-4-15,0 0-4 0,0 0-7 0,0 0 72 0,0 7-135 16,0-7 41-16,-5 2-11 0,5-2 54 0</inkml:trace>
  <inkml:trace contextRef="#ctx0" brushRef="#br0" timeOffset="181375.0436">8445 7420 12 0,'0'0'0'16,"0"0"6"-16,0 0 0 0,0 4-1 0,5 1 1 0,-5-5-6 0,2 0 6 16,-2 0 0-16,4-2-1 0,-1-1-1 0,-3 3-4 0,5-4 4 15,0 1-1-15,-5-1 0 0,7 2 1 0,-7 2-4 0,4-3 4 16,-2 1 0-16,3 2 0 0,-2 0 0 15,-3 0-4-15,3 0 5 16,1 5 1-16,-1 1 0 0,0 12 0 0,-3-18-6 0,8 5 6 0,-6 13-1 0,2-11 0 16,-1 20 0-16,-3-27-5 0,0 16 3 15,0 3 1-15,0 4-2 0,5 1 0 0,-5-24-2 0,0 22 2 16,0 9 0-16,0-1 0 0,0 6-1 0,0-36-1 0,-5 36 1 16,-2 6 0-16,0 6 0 0,1-2 0 0,6-46-1 0,-18 54 1 15,12 1 0-15,-11 3 0 0,14 3 0 0,3-61-1 0,-17 63 1 16,10 3-1-16,-17-8 1 0,19 0 0 0,5-58-1 0,-22 52 0 15,19-3 1-15,-17-5-1 0,16-1 1 0,4-43-1 0,-7 41 0 16,-12-5 1-16,19 2-1 0,-5-9 0 0,5-29 0 0,-3 29 0 0,3-29 0 0,0 25 1 16,0-8-1-16,0-9 0 0,0-8 0 0,0 5 0 0,0-5 0 0,0 8 0 15,0-5 1-15,0-3-2 0,0 0 1 0,0 0-1 0,0 0 2 0,0 0-5 16,0 0-2-16,3 0-3 0,2-3-8 0,-5 3 17 0,6-2-25 16,1-4-11-16,-3 1 5 0,-2-5-2 0,-2 10 33 0,0 0 0 15</inkml:trace>
  <inkml:trace contextRef="#ctx0" brushRef="#br0" timeOffset="181984.9442">9076 7645 10 0,'0'0'0'0,"-2"-5"9"16,-3-3 1-16,-1 3-1 0,6 5-9 0,-7-8 10 15,0 3 0-15,3-3-1 0,4 4-1 0,0 4-8 0,-2-10 8 16,-6 5-1-16,8 0-1 0,-3 5 0 0,3 0-6 0,-4-5 5 16,4 3 0-16,-7 1-1 0,4 1 1 0,3 0-5 0,-5 0 4 15,-3 0-1-15,0 0 1 0,8 0-4 0,-6 3 3 0,6-3-3 0,-3 5 3 16,-3 0 0-16,-2 0-1 0,1 14 1 0,7-19-3 0,-7 5 2 15,1 16 0-15,4-13-1 0,-3 14 1 0,5-22-2 0,0 18 1 16,0-3 0-16,0 7 0 0,0-4-1 0,0-18 0 0,0 18 0 16,7 2 1-16,-4-16-1 0,18 12 1 0,-21-16-1 0,4 6 0 15,5 0 0-15,13 13 0 0,-22-19 0 0,5 0 0 0,-5 0 0 0,17 0 0 16,-9 0-1-16,12 0 2 0,-14 0-1 0,-6 0 0 0,7-8 0 16,10-9 0-16,-10 8 0 0,-1-15 0 0,-6 24 0 0,7-21 0 15,-1 0 0-15,2-2 0 0,-8-1 1 0,0 24-1 16,3-24 0-16,-3 1 0 15,0 4 0-15,0 11 0 0,0 8 0 0,-3-19 0 0,-5 12 0 0,-11-1 0 16,12 1 0-16,7 7 0 0,-6-6 0 16,-12 1 0-16,15 5 0 0,-5 0-1 0,8 0 1 0,-15 5-2 15,7 16 0-15,1-1-3 0,-8-3-2 0,15-17 7 0,0 21-11 16,-8-3-7-16,5 4-8 0,-2-4-5 0,5-18 31 0,-6 5-26 0,6 14-3 0,0-19 29 16</inkml:trace>
  <inkml:trace contextRef="#ctx0" brushRef="#br0" timeOffset="182558.5084">9706 7567 35 0,'0'0'0'15,"0"0"16"-15,0 0-16 0,5 3 11 0,0 16-4 16,-2-16 0-16,2 7-2 0,-5-6 1 0,0 4-1 0,0-8-5 0,0 5 5 16,0 3-2-16,0-3 1 0,0 3-1 0,0-8-3 0,0 17 3 15,-5-13 1-15,-1 4 1 0,-1 11 0 0,7-19-5 0,-20 5 5 16,14 13-1-16,-16-14 0 0,6 6 0 0,16-10-4 0,-21 18 3 16,2-12 0-16,-2 11 0 0,-2-14-1 0,23-3-2 0,-28 19 2 15,11-14 0-15,-3 12 1 0,-1-10-2 0,21-7-1 0,-17 26 2 16,10-10-1-16,-9 2 0 0,13 4-1 0,3-22 0 0,-7 28 1 15,3-2 0-15,0 3-1 0,4 0 0 0,0-29 0 0,0 29 1 16,0 9-1-16,0-2 0 0,8-1 1 0,-8-35-1 0,10 33 0 16,10-1 1-16,-13-3-1 0,13-2 1 0,-20-27-1 0,20 21 0 15,1-4 0-15,2-7 0 0,4 4 0 0,-27-14 0 0,27 0 0 16,1 6 0-16,-1-1 0 0,-3-5 1 0,-24 0-1 0,24 0 0 16,0 0 1-16,-1-2 0 0,4-4 0 0,-27 6-1 0,24-3 1 15,0-4 0-15,0 0 0 0,-1-3 0 0,-23 10-1 16,24-17 1-16,-1 12 1 0,-2-14 0 15,5 14-1-15,-26 5-1 0,19-10 1 0,-1 1 0 0,-10 1 1 16,15 1-1-16,-23 7-1 0,7-6 2 16,0 3-1-16,3-1 0 0,1 3 0 0,-11 1-1 0,7 0 1 15,-1 0 0-15,0 0-1 0,5 0 0 0,-11 0 0 0,8 8 0 16,-3-2-4-16,2 1 5 0,-1 10-1 0,-6-17 0 0,8 0 0 16,-2 8 5-16,-2 9-5 0,-1-17 1 0,-3 0-1 0,3 3 0 15,1 5 0-15,-4-5 0 0,0 5 0 0,0-8 0 0,0 4 1 16,0 0-1-16,0-4 0 0,-4 0 0 0,4 0 0 0,-6 0 0 15,0 0-1-15,-1 0-1 0,-11 0-3 0,18 0 5 0,-5-3-10 16,0 3-7-16,-2 0-15 0,-10 0-19 0,17 0 51 0,0 7-66 0,0-7 66 0</inkml:trace>
  <inkml:trace contextRef="#ctx0" brushRef="#br0" timeOffset="189462.9011">15828 7350 19 0,'0'0'0'15,"-6"4"13"-15,-1 3 1 0,7-7-14 0,-17 27 12 16,17-23-1-16,-7 17-1 0,1-14-2 0,6-7-8 0,-7 20 7 15,4-15-1-15,0 18 0 0,-5-17-2 0,8-6-4 0,-3 18 5 16,-1-10-2-16,-2 8 0 0,6-8 1 0,0-8-4 0,-3 24 4 16,3-16-1-16,0 18 0 0,0-5 0 0,0-21-3 0,0 21 2 15,0 0 1-15,0 5-2 0,0-2 1 0,0-24-2 0,0 27 2 16,0 0-1-16,0-5 0 0,3 5 0 0,-3-27-1 0,3 23 1 16,4-1-1-16,4-1 1 0,-5 0-1 15,-6-21 0-15,20 26 1 0,-13-4-1 0,13 5 0 16,1 1 0-16,-21-28 0 0,17 27 0 15,3 4 0-15,4 1 0 0,-4-3 0 0,-20-29 0 0,23 29 1 16,1-6-1-16,-3-3 0 0,-1-2 0 0,-20-18 0 0,23 4 0 0,-23-4 0 0,21 7 0 16,0-4 0-16,6-3 0 0,-27 0 0 0,20 0 0 0,-20 0 0 0,24-3 0 15,-1-4 0-15,-3 1 0 0,-20 6 0 0,21-23 0 16,3 13 0-16,-4-16 0 0,0 2 0 0,-20 24 0 0,21-27 0 0,-21 27 0 0,20-32 0 16,-3 1 0-16,3 2 0 0,-20 29 0 0,7-33 0 0,-7 33 0 0,24-32-1 15,-18-4 1-15,1 3 0 0,1-2 0 0,-8 35 0 0,6-34 1 16,1-3-1-16,-7 4 0 0,0 33 0 0,3-34 0 15,-3 1 1-15,0 4-1 0,0-3 0 0,-3 7 0 0,3 25 0 0,-7-27 0 16,-14 1 0-16,18 4 0 0,-21 1 0 16,24 21 0-16,-16-18 1 0,-5-3-2 0,1 13 0 0,-3-13 1 0,23 21 0 0,-28-8-1 15,4-10 1-15,-3 12 0 0,-3-1 0 0,30 7 0 16,-27-7 0-16,-4 0 1 0,4 5-1 0,27 2 0 0,-34-1 1 16,34 1-1-16,-34-2 0 0,1 2 0 0,2 0 0 0,31 0 0 15,-34 5 0-15,34-5 0 0,-34 21 0 0,4-15 1 16,3 20 0-16,0-5 0 0,27-21-1 0,-24 23 1 15,3 2-1-15,1 4 0 0,13 3 0 0,7-32 0 0,-23 35 0 16,20 5 0-16,-5 5 0 0,1 1-2 0,7-46 2 0,-3 50-2 16,3-4-4-16,0 2-3 0,3-6-5 0,-3-42 14 0,10 40-20 15,14-4-9-15,-6-9-3 0,-9-9 7 0,-9-18 25 0,34 5-21 0,-34-5 21 0</inkml:trace>
  <inkml:trace contextRef="#ctx0" brushRef="#br0" timeOffset="189936.8187">17022 7758 47 0,'0'0'0'15,"0"0"26"-15,0 0-11 0,0 0-15 0,0 0 11 16,0 0-2-16,3 0 0 0,3 0-1 0,-6 0-8 0,7 0 6 16,10 0 0-16,-10 0-2 0,17 0 0 0,-24 0-4 0,21-2 3 15,-2 2-1-15,5 0 0 0,0 0 0 0,-24 0-2 0,24 0 2 16,-1 0-1-16,1 0 1 0,6 0-1 0,-30 0-1 0,28 0 2 15,2 0-1-15,1-2 0 0,2-2 0 0,-33 4-1 0,34-7 0 16,0 1 0-16,4-2 0 0,2 4-5 0,-40 4 5 16,41-10 1-16,0 6 1 0,2-1 1 0,-2-2 4 0,-41 7-7 0,44-6 2 15,0 3 0-15,-3-1-2 0,3 0 1 0,-44 4-1 16,45-5 0-16,-8 2 1 0,6 0-1 0,-2 3 1 0,-41 0-1 16,38 0 0-16,-1 0 0 0,-4-2 0 0,-5 0 0 0,-28 2 0 15,23-3 0 1,-3 3 1-16,-9 0-1 0,13-3 0 0,-24 3 0 0,6-3-2 15,-2 3-1-15,2 0-3 0,-2 0-3 0,-4 0 9 0,0 0-13 16,0 6-7-16,0-1-9 0,-4-5-10 0,4 0 39 0,-24-11-35 0,24 3 10 0,0 8 25 16</inkml:trace>
  <inkml:trace contextRef="#ctx0" brushRef="#br0" timeOffset="190236.671">18546 7021 30 0,'0'0'0'0,"0"6"29"0,0 12-14 0,0-11-8 0,3 18-1 0,-3-25-6 16,0 5 7-16,4 20 1 0,-1-8-1 0,5 1-1 0,-8-18-6 15,3 21 5-15,2 6 0 0,0-4-1 16,1 7 0-16,-6-30-4 0,7 33 1 0,-3-1 2 0,3 5 0 15,-7 0 2-15,0-37-5 0,3 38 7 16,0 3-4-16,-3-1 0 0,0 2-1 0,0-42-2 0,0 46 1 16,0-6 0-16,0 2-1 0,0-2 0 0,0-40 0 0,0 38 0 15,0-5-2-15,0-5-2 0,0-2-4 0,0-26 8 0,0 20-13 16,7-15-6-16,-1 12-7 0,2-17-7 0,-8 0 33 0,6-1-28 16,1-6 0-16,-7 7 28 0</inkml:trace>
  <inkml:trace contextRef="#ctx0" brushRef="#br0" timeOffset="190645.2036">19010 7282 39 0,'0'0'0'0,"0"7"25"0,0 17-10 15,0-3-7-15,0-21-8 0,0 16 6 0,0 5 2 0,0-2 0 16,0 2 0-16,0-21-8 0,0 21 5 0,0 5 0 15,0 1-1-15,0 2-1 0,0-29-3 0,0 29 4 16,0 3-2-16,3-1 1 0,-3-2 0 0,0-29-3 0,8 32 2 16,-2-6 1-16,-2 6-2 0,2-7 1 0,-6-25-2 0,10 25 1 15,7-5 0-15,-7 1 1 0,11-16-1 0,-21-5-1 0,10 22 1 16,14-16 0-16,-4-5 0 0,0 7 0 0,-20-8-1 0,24 0 1 16,-3 0 0-16,3-8-1 0,-5-10 1 0,-19 18-1 0,24-8 0 15,-3-18 0-15,0 10 1 0,-15-10-1 0,-6 26 0 0,20-24 0 16,-13-5-1-16,0-3 1 0,3 1-1 0,-10 31 1 0,3-37-1 15,0 1 0-15,-3-4-1 0,0-2 1 0,0 42 1 0,-6-38-2 16,-1-1 0-16,-17 5 1 0,5 0 0 0,19 34 1 0,-21-29 1 16,0 4-1-16,-3 4 0 0,-2 14 1 0,26 7-1 0,-24-8 0 15,-4 3 1-15,2 5-1 0,-5 8 1 0,31-8-1 0,-24 23 0 16,0-4 0-16,5 7-1 0,11 3 0 0,8-29 1 16,-23 32-3-1,20 1-2-15,-5-1-3 0,2 0-4 0,6-32 12 0,0 32-18 0,0-7-8 0,0-5-6 16,0-15 6-16,0-5 26 0,3 6-25 0,-3-6 25 0</inkml:trace>
  <inkml:trace contextRef="#ctx0" brushRef="#br0" timeOffset="191054.8444">19661 7240 35 0,'0'0'0'0,"0"18"18"0,0-18-18 0,0 21 11 16,3 7-4-16,1-1 0 0,-4-4 1 0,0-23-8 0,0 25 8 15,0-1 0-15,0 2-2 0,3 0 0 0,-3-26-6 0,3 27 4 16,1 1 0-16,2-1-1 0,2 1 0 0,-8-28-3 0,10 28 3 16,-4 0 0-1,11-7 0-15,-10 1-1 0,-7-22-2 0,10 19 2 16,7-12 0-16,-10 15 0 0,13-15-1 0,-20-7-1 0,4 5 2 15,20 3-1-15,-15-3 0 0,15-2 0 0,-24-3-1 0,20 0 0 16,1 0 1-16,-1-3 0 0,4-5-2 0,-24 8 1 0,23-7 0 16,1-15 0-16,-6 14-1 0,1-16 2 0,-19 24-1 0,8-18-1 15,11-3 1-15,-15 3-1 0,0-6-1 0,-4 24 2 0,3-23-3 16,-3-4-1-16,0-2-2 0,-7-4-1 0,7 33 7 0,-18-33-9 16,13-6 3-16,-26 4 1 0,6-1 2 0,25 36 3 0,-26-32-1 15,-4 0 0-15,-5 6 0 0,9 10 0 0,26 16 1 0,-28-5 0 16,5 5 0-16,3 0 0 0,-1 21-1 0,21-21 1 0,-20 23-2 15,3 8-2-15,10 7-5 0,-13 2-7 0,20-40 16 0,-7 34-22 16,-10 0 1-16,17-7-4 0,0-27 25 0</inkml:trace>
  <inkml:trace contextRef="#ctx0" brushRef="#br0" timeOffset="191472.7624">20413 6924 36 0,'0'0'0'0,"0"21"23"0,0-21-23 0,0 5 15 16,-5 27-8-16,0-17 0 0,-2-8 0 0,7-7-7 0,-3 30 7 15,0-12-1-15,3 4-1 0,0-2-2 0,0-20-3 0,0 21 3 16,0 1-1-16,0-1 1 0,0-2 0 0,0-19-3 0,6 20 2 16,15-14-1-16,-15 15 1 0,14-21-1 0,-20 0-1 0,11 5 1 0,-11-5-1 0,20 3 1 15,-10-3 0-15,14 0-1 0,-24 0 0 0,10 0 1 16,11-1 0-16,-11-6-1 0,10-14 1 0,-20 21-1 0,6-18 0 16,-6 18 0-16,17-20 1 15,-12 0 0-15,-2-4-1 0,-3 24 0 0,3-24 1 0,-3-7-1 16,0 2 1-16,0-4-1 0,0 33 0 0,-6-33 0 0,6 33 0 0,-8-26 1 15,-8-1-1-15,12 9 1 0,4 18-1 0,-20-20 0 16,13 14 1-16,-14-2 0 0,15 5-1 0,6 3 0 0,-24 0 1 0,24 0-1 0,-7 3 1 16,-17 21 0-16,18-7-2 0,6-17 1 0,-27 17-1 0,27-17 1 0,-19 21-5 15,14 2-5-15,-20-5-10 0,19 4-15 0,6-22 35 0,-20 3-36 16,13 4-3-16,7-7 39 0</inkml:trace>
  <inkml:trace contextRef="#ctx0" brushRef="#br0" timeOffset="199386.6787">1802 12360 46 0,'0'0'0'0,"0"0"25"0,0 0-7 0,-5 0-5 0,-1 0-3 0,6 0-10 0,-2 0 9 16,-6 0 0-16,1-2-3 0,4 2 1 0,3 0-7 0,-4-2 4 15,4-1 0-15,-7-2 0 0,7 4-1 0,0 1-3 0,-2-2 3 16,-1 1 0-16,-5-2 0 0,5 3-1 16,3 0-2-16,-3 0 2 15,-5 0 1-15,-8 0-1 0,9 0 0 0,7 0-2 0,-7-2 1 16,-10 2 0-16,14 0 0 0,-17 0 0 0,20 0-1 0,-7 0 1 16,-13 5 0-16,13-1-1 0,-14 4 1 0,21-8-1 0,-6 17 0 15,-15-10 1-15,15 13-1 0,-1 1 0 0,7-21 0 0,-21 20 1 16,21-1-1-16,-2 3 1 0,-3 1-1 0,5-23 0 0,-3 27 0 15,3 3 0-15,0-1 0 0,0 3 0 0,0-32 0 0,3 27 1 16,4-2-1-16,14-4 0 0,-14-1 0 0,-7-20 0 0,20 18 0 16,-4-14 0-16,2 4 0 0,-9-5 0 0,-9-3 0 0,29 0 0 15,-13-2 0-15,4-6 0 0,1-10 0 0,-21 18 0 0,17-25 1 16,0 0-1-16,-8-6-1 0,13-6 1 0,-22 37 0 0,5-31-1 16,3-11 0-16,-2 1 1 0,-2 2-1 0,-4 39 1 0,0-42 0 15,0 5 0-15,0 2 0 0,-7 4 0 0,7 31 0 0,-8-25 0 16,2 18 1-16,0-14-2 0,2 19 1 0,4 2 0 0,-7 0 0 15,7 7 0-15,0 12 0 0,0-19 0 16,4 8 0-16,-1 23 1 0,-3-5-2 0,8 6 1 16,-8-32 0-16,5 29 0 0,3 3 0 0,-2-6 1 0,11-4-1 15,-17-22 0-15,7 23 0 0,0-4 0 0,0-11 0 16,10 10-1-16,-17-18 1 0,2 8-4 16,6-4-1-16,-1 4-5 0,-1-4-3 0,-6-4 13 0,17 0-17 15,-13 0-6-15,2-2-9 0,-3-15-1 0,-3 17 33 0,0-25-27 0,0 2 5 0,0 23 22 0</inkml:trace>
  <inkml:trace contextRef="#ctx0" brushRef="#br0" timeOffset="199728.7539">1744 11804 22 0,'0'0'0'0,"0"-3"26"0,0-4-5 0,0 7-21 0,0-5 14 16,0 3-2-16,3 2-2 0,17 0-1 0,-20 0-9 0,7 0 8 16,21 7-2-16,-5 9 0 0,7-8 0 0,-30-8-6 15,35 31 4-15,-6 0-1 0,16 4-1 16,-5 10 0-16,-40-45-2 0,48 50 2 0,-4 5-1 0,-14 3 0 16,4 3-1-16,-34-61 0 0,31 60 1 15,-4 4-1-15,-2 1 1 0,-7-2 0 0,-18-63-1 0,21 61 0 16,-13 1 2-16,8-6-1 0,-13 4 2 0,-3-60-3 0,3 51 2 15,5 2 1-15,-8-3 0 0,0-3-1 0,0-47-2 0,0 49 2 16,-8-3-1-16,2-3 0 0,4-3-1 0,2-40 0 0,-8 35 0 16,2-2-2-16,-14 2 1 0,16-3 0 0,4-32 1 0,-5 24-5 15,0 3 0-15,1-21-6 0,4 16-4 0,0-22 15 0,-7 6-22 16,5-6-10-16,-6 0-3 0,8-6-1 0,0 6 36 0,0 0 0 0</inkml:trace>
  <inkml:trace contextRef="#ctx0" brushRef="#br0" timeOffset="205312.8052">4135 13166 13 0,'0'0'0'0,"-6"5"13"0,6-5-13 0,-6 20 10 16,-12-15-3-16,18 22-1 0,-3-27-1 0,3 0-5 0,-6 8 6 15,3-2 0-15,-2 12 0 0,-2-18 1 0,7 0-7 0,-2 6 5 16,-3 16-1-16,5-22 0 0,-3 17-1 0,3-17-3 0,0 3 3 16,0 16 0-16,0-12 0 0,-5 14 0 15,5-21-3-15,0 3 3 0,0 19 0 16,-4-15 0-16,4 17 0 0,0-24-3 0,0 6 2 16,0 20 0-16,0-5 0 0,0 2 0 0,0-23-2 0,0 23 1 15,0 4 1-15,0 2-1 0,0-3 1 0,0-26-2 0,4 30 1 16,-4 1 0-16,5 1 0 0,-2-3-1 0,-3-29 0 0,5 34 1 15,-3-3-1-15,5 7 1 0,1 1 0 0,-8-39-1 0,6 37 1 16,1 4 0-16,0 0 0 0,0-3-1 0,-7-38 0 0,6 42 0 16,0-1 0-16,1 2 1 0,0 3-1 0,-7-46 0 0,8 45 0 15,2 0 0-15,-5 0 1 0,7 2-1 0,-12-47 0 0,17 46 0 16,-11 4 1-16,2-4-2 0,1 1 0 0,-9-47 1 0,7 46 0 16,3 2 0-16,0-2-1 0,-4 0 2 0,-6-46-1 0,11 45 0 15,-3-2 0-15,-3 4 0 0,3-4 0 0,-8-43 0 0,5 40-1 16,7 0 2-16,-6-4-1 15,1-1 0-15,-7-35 0 0,6 38 1 0,-2-1-2 0,-1 3 1 16,2-5 0-16,-5-35 0 0,2 36-1 0,1 0 2 0,1 1 0 0,0-1-1 16,-4-36 0-16,3 34 0 0,-3-2 0 15,2-4 0-15,3 4 0 0,-5-32 0 0,0 22 0 16,3 2 0-16,1-4 0 0,-1 1 0 0,-3-21 0 0,3 25 0 0,-3-25 0 0,0 21 0 16,3 0 0-16,-3-4 0 0,0-17 0 0,0 8 0 0,0-8 0 0,0 20 0 15,4-11 0-15,-4 8 0 0,0-17 0 0,0 8 1 16,0 12-1-16,4-15 0 0,-4 1 0 0,0-6 0 0,0 7 0 0,0-7 0 0,3 7 1 15,-3 1-1-15,0-3 0 0,0-5 0 0,3 4-1 0,-3-4 1 0,3 5 1 16,-3-5-1-16,0 0 0 0,0 0 0 0,5 6 2 16,-5-6-2-16,5 8 0 0,3-8-1 0,-3 3 1 0,-5-3 0 0,12 4 0 15,-3-4 0-15,8 5 0 0,-17-5 0 0,7 6 0 0,-7-6 0 0,21 2-1 16,-1 5 1-16,0-7 1 0,1 0-1 0,-21 0 0 0,23 0 0 16,5-2 1-16,-2-3-2 0,4 4 2 0,-30 1-1 0,31 0 0 15,4-1 0-15,-3-2 0 0,-32 3 0 0,38 0 1 0,-38 0-1 0,39-8-1 16,0 6 2-16,-2-2-1 0,-37 4 0 0,42-3 0 0,-42 3 0 0,40-6 1 15,7 0-1 1,-6 1 1-16,-41 5-1 0,43-7 0 0,-43 7 0 0,45 0 0 16,-4-2 0-16,3-5 0 0,-44 7 0 0,43-3 0 0,-43 3 0 0,48-8 0 15,-4 2 0-15,-3-2 0 0,6 3-1 0,-47 5 1 0,40-2 0 16,3 0 0-16,4-1 0 0,-3 3 1 0,-44 0-1 0,43 0 0 16,1 0 0-16,-3 0-1 0,-3 0 1 0,-38 0 0 0,43 0 0 15,-2 5 0-15,2-5 1 0,0 0-1 0,-43 0 0 0,43 0 1 16,1 0-1-16,-1-2-1 0,5-1 2 0,-48 3-1 0,48 0 1 15,0 0-1-15,-2 0 2 0,2 0-2 0,-48 0 0 0,48 0 1 16,-1 5 0-16,0-5-1 0,0 4 0 0,-47-4 0 0,51 0-1 16,-4 0 1-16,4 0 1 0,-3 0-1 0,-48 0 0 0,44 0 1 15,-3-2 0-15,1-2-1 0,-6-3 1 0,-36 7-1 0,30-5 0 16,1 4 0-16,-4-6 1 0,-2 7-2 0,-25 0 1 0,18-3 0 16,3 2 1-16,1 1-1 0,-4 0 0 0,-18 0 0 0,18 0 0 15,-7 4 0-15,8-1 0 0,-12 2 0 0,-7-5 0 0,18 5 1 16,-12-5-2-16,0 4 1 0,1-4 1 0,-7 0-1 0,7 5 0 15,-2-5 0-15,-3 0 1 0,1 0-1 0,-3 0 0 0,0 4 0 16,0-1 0-16,0-3-1 0,0 6 1 0,0-6 0 16,0 4 1-16,0-4-1 0,-5 4 1 15,0 2 0-15,5-6-1 0,-3 0 0 0,3 0 1 16,-4 0-1-16,-3 0 0 0,7 0 0 0,-3 0 1 16,0 0 0-16,-3 0-1 0,2-8 0 0,4 8 0 0,-8-8 1 15,6-14-1-15,-5 4 0 0,3-1-1 0,4 19 1 0,-3-20 0 16,-4-4 0-16,4 0 1 0,3 2 0 0,0 22-1 0,-4-24 0 15,4-3 0-15,0 1 0 0,-2-1-1 0,2 27 1 0,0-30 0 16,-8-6 0-16,5-3 0 0,0-7 0 0,3 46 0 0,-7-50 0 16,-1-4 0-16,-10-1 0 0,18-6 1 0,0 61-1 0,-8-59 0 15,4-7 0-15,-3 3 1 0,1-5-1 0,6 68 0 0,-6-68 0 16,-1 1 0-16,0 1-1 0,3 6 2 0,4 60-1 0,0-55 1 16,0 1 0-16,-3 3 0 0,3 3 0 0,0 48-1 0,0-46 0 15,-6-4 1-15,3 4-1 0,-2-4-1 0,5 50 1 0,-7-43 1 16,5-4-1-16,-3-2 0 0,2 5 1 0,3 44-1 0,-5-51 0 15,-3-12 1-15,-13 7-1 0,19-7 0 0,2 63 0 0,-8-60-1 16,1 4 1-16,0-2 0 0,1 8 0 0,6 50 0 16,-2-47 0-16,-3 6 1 0,-1 12-1 0,1 1 0 15,5 28 0-15,-6-20 0 0,3 13 1 16,-3-13-1-16,-2 18 1 0,8 2-1 0,-17-6 1 16,12-3-1-16,-13 4 0 0,14-2 0 0,4 7 0 0,-20-5 0 15,14-2 1-15,-12 5-1 0,-2 2 1 0,20 0-1 0,-17-3 1 16,-2-4-1-16,-3 0 0 0,2-9 1 0,20 16-1 0,-19-8 0 15,-3 0 1-15,1-11-1 0,16 12 0 0,5 7 0 0,-27-10 0 16,6 0 0-16,13 5 0 0,-15-2 0 0,23 7 0 0,-17-2 0 16,1 1 0-16,-5 1 0 0,5 0 0 0,16 0 0 0,-21 0 0 15,4 3 1-15,-4 2-1 0,2-1 1 0,19-4-1 0,-27 3 0 16,2 5 1-16,2-2-1 0,-5 1 0 0,28-7 0 0,-26 6 0 16,-9 1 0-16,4-4 0 0,-1 1-3 0,32-4 3 0,-38 0 1 15,2 5-1-15,1-5 0 0,-2 4 3 0,37-4-3 0,-37 4 0 16,-1 4 0-16,-3 8 1 0,1-12-1 0,40-4 0 0,-45 8 0 15,8-3-1-15,-3 4 2 0,-1-4-2 0,41-5 1 0,-36 8 0 16,-2-2 1-16,1 0-1 16,6-3 1-16,31-3-1 0,-35 0 0 0,2 4 0 0,2-4 0 15,-5 0 0-15,36 0 0 0,-35 5 0 16,-8-1 0-16,1 1 1 0,-1-5-2 0,43 0 1 0,-48 5 0 16,11-2 0-16,-7-3 0 0,1 6 1 0,43-6-1 0,-43 0 0 15,0 0 0-15,2 4-1 0,1 0 2 0,40-4-1 0,-41 4-1 16,-3 4 1-16,3 8 0 0,2-12-3 0,39-4 3 0,-46 20 0 15,6-14 0-15,-1 12 1 0,1-12 2 0,40-6-3 0,-38 15 0 16,-6-15 0-16,4 7 0 0,-1 0 1 0,41-7-1 0,-41 8-1 16,1-3 1-16,2-1 0 0,-1-4-1 0,39 0 1 0,-35 0 1 15,1 0-1-15,4 0 0 0,-1 0 0 0,31 0 0 0,-23 0 0 16,-4-4 0-16,2-1 0 0,4-3 0 0,21 8 0 0,-18-19 1 16,10 14-1-16,-15 2 0 0,16 1 0 0,7 2 0 0,-20-4 0 15,17 2 0-15,-5 2 0 0,-9 0 0 0,17 0 0 0,-2 0-1 16,-6 6 1-16,1-3-2 0,-12 21-1 0,19-24 3 0,0 7-7 15,-4 13-3-15,0-4-6 0,4 4-7 0,0-20 23 0,0 17-35 16,0-12-5-16,0 14-9 0,0-19 49 0</inkml:trace>
  <inkml:trace contextRef="#ctx0" brushRef="#br0" timeOffset="207255.9543">5037 14333 21 0,'0'0'0'0,"-16"-5"10"15,-5-5-2-15,-5 3-3 0,4 3 0 0,22 4-5 0,-23 0 5 16,-1 2 2-16,7 4 0 0,-3 12 0 0,20-18-7 0,-21 7 5 15,4 19 0-15,-4-4-2 0,3-2 0 0,18-20-3 0,-19 22 2 16,13-1 0-16,-14-3 0 0,13-1 1 0,7-17-3 0,-6 8 2 31,-2 15 0-31,1-15 1 0,5 14-2 0,2-22-1 0,0 4 1 0,-5 15-1 16,5-14 1-16,0 2 0 0,0-7-1 0,0 7 1 16,0-3-1-16,5-4 0 0,-3 0 1 0,-2 0-1 0,7 4 0 15,3-4 1-15,1 0-1 0,7 5 0 0,-18-5 0 0,5 0 0 16,12 0 0-16,-9 0 0 0,15 0-1 0,-23 0 1 0,8 0 0 15,7 0 1-15,-8 0-1 0,14 0 0 0,-21 0 0 0,7 0 0 16,17 0 0-16,-18 5 0 0,18-2 0 0,-24-3 0 0,10 6 0 16,11-2 1-16,-15 13-1 0,2-11 0 0,-8-6 0 0,9 19 1 15,-2-1-1-15,0-12 1 0,-7 17-1 0,0-23 0 0,3 17 1 16,-3-17-1-16,0 18 0 0,0 3 1 0,-8-4-1 0,8-17 0 0,-18 18 1 16,10 5 0-16,-12-7 0 0,0 4-1 0,20-20 0 0,-18 19 1 15,-2-14-1-15,0 0 1 16,4 1 0-16,16-6-1 0,-8 0 0 0,8 0 0 0,-23 6 0 0,16-6-1 0,-16-2 1 0,15-2 0 0,8 4 0 0,-6-2 1 15,-11-2-1-15,17-1 0 0,0 5 0 16,-4-8-1-16,4 8 1 0,-3-5 0 0,3-15-1 0,0 16 1 16,0-5 0-16,0 9 0 0,0-17 1 15,0 14-1-15,0-5 0 0,0 8 0 0,0-2 0 16,7-1-1-16,-3 3 2 0,1 0-1 0,-5 0 0 0,8 0 0 16,-2 4 0-16,2 0 0 0,-3 4 0 0,16 9 1 0,-21-17-1 0,4 6-1 15,5-1 2-15,8 12-1 0,-17-17 0 0,8 0 0 16,12 5 0-16,-9 0 1 0,8-5-1 0,-19 0 0 0,21 0 1 0,-21 0-1 0,20 0 0 15,0 0 1-15,1-3 0 0,2-4 0 0,-23 7-1 0,20-17 0 16,3 8 0-16,6-13 0 0,-7 14 1 0,-22 8-1 0,28-23 1 16,-3 5-1-16,-7-4 0 0,-18 22 0 0,21-24 0 0,-21 24 0 15,22-23 0-15,-14-1 0 0,14-1 1 0,-16 4-1 0,-6 21 0 0,20-22 0 16,-15-2-1-16,-3 18 2 0,1-16-1 0,-3 22 0 0,3-6 0 16,2-2 1-16,-5 1-1 0,0-1 0 0,0 8 0 0,-8-5 0 15,5-2 0-15,-4 5 0 0,1-3 0 0,6 5 0 0,-7-3 0 16,-13 0 0-16,16 3 0 0,4 0 0 0,-3 0 0 15,3 0 0-15,-8 0 0 0,2 6 0 0,4-1 0 0,-3 17 0 0,5-22 0 0,0 7 0 16,0 14 0-16,0-3 0 0,0-11 0 16,0-7 0-16,0 27 0 0,5-11 0 0,-3 2 1 15,4 1-1-15,-6-19 0 0,8 6 0 16,8 20 0-16,-12-24 0 0,6 19 0 0,-10-21 0 0,17 4 1 16,-11 2-2-16,12-1 0 0,-12-5 1 0,-6 0 0 0,21 0 0 15,-13-1 0-15,-3-5 1 0,3-2-1 0,-8 8 0 0,10-21-1 16,-3 4 2-16,-1-9-2 0,1 1 2 0,-7 25-1 0,7-26-1 15,-1-1 1-15,1 8 1 0,-1-1-1 0,-6 20 0 0,5-20 0 16,1 11 0-16,2-9 0 0,-3 14 0 0,-5 4 0 0,7-2 0 16,-1 2 0-16,6 0 0 0,-6 7-1 0,-6-7 1 0,11 19 0 15,-9-12 0-15,5 13 1 0,1-14-1 0,-8-6 0 0,6 21 0 16,-3-2 0-16,1-2-1 0,-4 0 1 0,0-17 0 0,0 22 0 16,0-6 0-16,0 5 0 0,0-15 0 0,0-6 0 0,0 27 1 15,-4-23-1-15,4 4 0 0,0-3 0 0,0-5 0 0,-3 0-1 16,3 0 0-16,0 0 0 0,0-4-1 0,0 4 2 15,0-9-2-15,0-17 0 0,0 4-1 0,0-4 0 16,0 26 3-16,3-34-3 0,1 0 1 0,3 2 1 16,0 3 0-16,-7 29 1 0,17-26 0 0,-11 9 1 0,2 8-1 15,8-11 0-15,-16 20 0 0,2-3 0 16,10-5 0-16,5-1 1 0,-11 5-1 0,-6 4 0 0,8-2 1 16,1 2 0-16,-2 4 0 0,0 1-1 0,-7-5 0 0,7 17 1 15,-1-10-1-15,0 15 1 0,-6-5 0 0,0-17-1 0,7 19 1 16,-3-1-1-16,-1 0 1 0,2 6-1 0,-5-24 0 0,3 20 1 15,-1 0 0-15,-2-13-1 0,4 16 1 0,-4-23-1 0,3 8 0 16,-3 9 0-16,4-17 0 0,-2 5 0 0,-2-5 0 0,8 4 0 16,-1-4 1-16,-1 4-1 0,2-4 1 0,-8 0-1 0,6 0 0 15,2-2 0-15,-3 0 0 0,6-7 0 0,-11 9 0 0,7-8 0 16,0-13 1-16,-1 16-1 0,0-19 0 0,-6 24 0 0,7-17 1 16,0-3-2-16,-7-6 1 0,5 7 1 0,-5 19-1 0,0-25-1 15,0 3 2-15,0 5-1 0,0-2 1 0,0 19-1 0,0-9 0 16,-5-14 1-16,-2 5 0 0,0 8-1 0,7 10 0 0,-16-20 0 15,13 12 0-15,-4-10 0 0,0 13 0 0,7 5 0 0,-7-6 0 16,0 2 0-16,4 1 0 0,-1 1 0 0,4 2 0 16,0 0 0-16,-2 0 0 0,2 0 0 0,0 0 0 15,0 0 0-15,0 0 0 16,0 0 0-16,6 0 0 0,2 0 0 0,-8 0 0 0,16 0 0 16,-9 0-1-16,12 0 1 0,-8-4 0 0,-11 4 0 0,24-8 0 15,-8 3 1-15,-5-4-1 0,12 6 0 0,-23 3 0 0,21-4 0 16,-11 3 0-16,15 1 0 0,-20 0 0 0,-5 0 0 0,25 4 0 15,-19 0-1-15,11 16 1 0,-9-16 0 0,-8-4 0 0,5 22 0 16,-2-17 0-16,2 19 1 0,-5-4-1 0,0-20 0 0,0 22 0 16,0 4 0-16,-8-5 0 0,3 1-1 0,5-22 1 0,-22 21 0 15,19-3 0-15,-15-9 0 0,13 11 0 0,5-20 0 0,-8 6-2 16,-8 0-1-16,13 2-3 0,-1-2-4 0,4-6 10 0,0 3-15 16,0-3-6-16,0 0-4 0,0-5 4 0,0 5 21 0,18-8-24 15,-18 8 24-15</inkml:trace>
  <inkml:trace contextRef="#ctx0" brushRef="#br0" timeOffset="207801.4267">6192 14217 20 0,'0'0'0'15,"-5"0"9"-15,-17 8 1 0,17 11-1 0,5-19-9 0,-25 6 8 16,21 16 0-16,-1-14 0 0,-3 19-2 0,8-27-6 0,-4 18 6 15,-3 2-1-15,4 3-2 0,0 0 0 0,3-23-3 0,0 25 2 16,0 0 1-16,0 0 0 0,3-1-1 0,-3-24-2 0,3 22 3 16,8 7-1-16,6-8 0 0,-10 0-1 0,-7-21-1 0,10 19 2 15,11-12-2-15,-12 13 1 0,14-16-2 0,-23-4 1 0,18 4 0 16,-1 2 1-16,-6-6 0 0,12-2 0 0,-23 2-1 0,10-8 0 16,10-15 0-16,-12 4 0 0,7-5 0 0,-15 24 0 0,8-24 0 15,-1-5 0-15,-1 3 0 0,-3-3 1 0,-3 29-1 0,5-26 1 16,-5 1 0-16,0 3-1 0,-8-2 0 0,8 24 0 0,-21-22 1 15,15 4-2-15,-14 9 2 0,14 3-1 0,6 6 0 0,-24-11 0 16,17 7 0-16,-14 4 0 16,14 0 0-16,7 0 0 0,-15 4 0 0,7 1 0 0,-9 19 1 15,13-16-1-15,4-8 0 0,-5 22 1 16,0-15-1-16,2 17 0 0,3-19-1 0,0-5 1 0,0 21 0 16,0-17 1-16,0 2-1 0,0-1 0 0,0-5 0 0,0 0 1 15,8 0-2-15,-3 0 1 0,6-7 0 0,-11 7 0 0,18-6-1 16,-13-4 2-16,5-15-2 0,11 8 2 0,-21 17-1 0,7-22-1 15,0-3 1-15,12 6 0 0,-12 2 0 0,-7 17 0 0,17-20 0 16,-10 15 1-16,4-11-1 0,-1 9 0 0,-10 7 0 0,6-2 1 16,2 0-1-16,1 2 1 0,-1 0 1 0,-8 0-2 0,6 6 0 15,1 15 2-15,0-16-1 0,-4 23 0 0,-3-28-1 0,4 22 2 16,2 4-1-16,-3 1 1 0,0-7-1 0,-3-20-1 0,0 22 0 16,7-14 1-16,-3 13-1 0,-1-13 0 0,-3-8 0 0,7 3 2 15,-4 4-2-15,4-1 0 0,-1-6 0 0,-6 0 0 0,8 2-1 16,-1-2 1-16,-1 0-2 0,2 0-2 0,-8 0 4 0,6 0-8 15,2 0-8-15,-3 0-10 0,-2-1-6 0,-3 1 32 0,28 8-43 16,-28-8 43-16</inkml:trace>
  <inkml:trace contextRef="#ctx0" brushRef="#br0" timeOffset="209805.7129">8815 10996 20 0,'0'0'0'0,"-4"0"5"0,-2 3-2 0,2 4-1 16,4-7-2-16,0 5 2 0,-2-5 1 0,-5 6 0 0,7-6 1 0,0 0-4 16,-5 0 4-1,5 0 1-15,0 0-1 0,0 0 0 0,0 0-4 0,0 4 3 16,0-4 0-16,0 0-1 0,0 0 1 0,0 0-3 0,0 0 3 16,0 0-1-16,5 0 0 0,-5 4 0 0,0-4-2 0,0 0 3 15,0 5 0-15,0 0-1 0,0 0 1 0,0-5-3 0,0 7 2 16,3 10 1-16,-3-12-1 0,0 14 0 0,0-19-2 0,0 5 1 15,0 0 1-15,4 16-1 0,-4-18 1 0,0-3-2 0,0 20 1 16,0-17 0-16,0 3 0 0,0 12 0 0,0-18-1 0,0 6 1 16,0 1 0-16,0-1 0 0,0 15-1 0,0-21 0 0,2 2 2 15,2 17-2-15,-4-11 2 0,0 19-2 0,0-27 0 0,3 6 1 16,0 21-1-16,-3-8 0 0,4-1 1 0,-4-18-1 0,4 22 0 16,-1-1 1-16,0 2-1 0,-3-2 0 0,0-21 0 0,5 21 0 15,-3-5 0-15,-2 3 1 0,3-12-1 0,-3-7 0 0,3 22 0 16,2-17 0-16,-5 16 0 0,2-15 0 0,-2-6 0 15,0 8 1-15,0-1-1 0,0-1 0 16,0 1 0-16,0-7 0 0,0 5 0 0,0-2 1 0,0-3-1 16,0 0 0-16,0 0 0 0,0 0 1 15,0 0-1-15,0 0 0 0,0 0 0 0,0 0-1 0,0 0 2 16,-2 0 0-16,2 0-1 0,-8 0 0 0,8 0 0 0,0-2 1 16,0 2-2-16,-3 0 1 0,3 0 0 0,0 0 1 15,0-1-1-15,-2 1 1 0,2 0-1 0,0-4-1 16,-5 4 2-16,5-1-1 0,0-2 0 0,0 3 0 0,-6-2 0 15,6 0 0-15,-4 2 0 0,4-5 0 0,0 5 0 0,-4-1 0 16,4 1 0-16,0-3 0 0,-6 3 0 0,6 0 0 0,0 0 0 16,0 0 1-16,-4 0-1 0,4 0 0 0,0 4 0 15,0 1 0-15,0-1 0 0,0 4 0 0,0-8 0 0,0 5 0 16,-2 12 0-16,2-10 1 0,0-2-1 0,0-5 0 0,0 9 0 16,0 6 0-16,0-10 0 0,-7 0 0 0,7-5 0 0,0 7 0 15,0 0 0-15,-5-4 0 0,5 1 1 0,0-4-1 0,0 6 0 16,0-2 0-16,-2-4 0 0,2 4-1 0,0-4 1 0,0 5-3 15,0-5-5-15,0 4-9 16,0-4-14-16,0 0 31 0,-16-1-32 0,16-3-2 0,0 4 34 0</inkml:trace>
  <inkml:trace contextRef="#ctx0" brushRef="#br0" timeOffset="211116.6681">4210 16205 32 0,'0'0'0'0,"0"0"17"0,0 0-17 0,0 3 14 16,0 5-4-16,0 9-2 0,0-10 0 0,0-7-8 0,0 22 7 16,0-15 1-16,0 22-2 0,5-6-1 0,-5-23-5 0,3 24 4 15,7 11-1-15,10-3 0 0,-14 1 0 0,-6-33-3 0,22 36 2 16,-17 2 1-16,13 0-2 15,-11 5 1-15,-7-43-2 0,9 46 1 0,-1-2 1 0,1 0-1 0,-2-8 1 16,-7-36-2-16,3 35 0 0,1-5 1 16,0-3-1-16,-4-3 1 0,0-24-1 0,3 9 0 15,-3 15 0-15,0-20 0 0,0 3-3 0,0-7 3 0,0 6-6 16,0 2-4-16,0-4-6 0,-7-4-6 0,7 0 22 0,0 0-28 16,-7 0 3-16,7 0-3 0,0 0 28 0</inkml:trace>
  <inkml:trace contextRef="#ctx0" brushRef="#br0" timeOffset="211320.2302">4088 16570 48 0,'0'0'0'0,"-3"0"26"0,-1 0-12 0,2 0-7 15,2 0-2-15,0 0-5 0,0 0 6 0,0-1-1 0,0 1-1 0,0 0 0 0,0 0-4 0,2 0 2 16,19 3 0-16,-14-3-1 0,16 4-1 0,-23-4 0 15,10 7 0-15,15-4 0 0,-4 1-4 0,-2-4-3 0,-19 0 7 0,17 0-14 16,7 0-7-16,-1 0-4 0,-5 0 3 16,-18 0 22-16,26 22-27 0,-26-22 27 0</inkml:trace>
  <inkml:trace contextRef="#ctx0" brushRef="#br0" timeOffset="212362.3168">4533 16974 28 0,'0'0'0'16,"3"4"13"-16,4 4-4 0,13 10-1 0,-13-11 0 0,-7-7-8 16,16 3 8-16,-8-3 0 0,9 0-1 0,-11 0-1 0,-6 0-6 0,20-3 4 15,-10-4 0-15,12 2-2 0,-17-16 0 16,-5 21-2-16,21-5 1 0,-17-20-1 0,2 7 1 15,0 0 0-15,-6 18-1 0,5-22 1 0,-3 1-1 0,2 1 1 0,-4-2-1 16,0 22 0-16,0-16 0 0,0-9 1 16,-4 4-1-16,-3 0 0 0,7 21 0 0,-16-23 0 15,9 18 0-15,-9-17 1 0,13 16-1 0,3 6 0 0,-8-5 0 16,2 1 0-16,-2 2 1 0,3 2-1 0,5 0 0 0,-8 0 0 16,5 4 0-16,-4 13 0 0,7-9 0 0,0-8 0 0,0 23 1 15,0-7-1-15,0-10 0 0,3 22 0 0,-3-28 0 0,7 22 0 16,1-5 0-16,0 5 0 0,-1-13 0 0,-7-9 0 0,17 32 0 15,-10-13 1-15,15-11-2 0,-17 20 1 0,-5-28 0 0,17 5 0 16,-9 2 0-16,7 10 0 0,-7-17 0 0,-8 0 0 0,10 5 0 16,7-5 0-16,-14 0 0 0,5 0 0 0,-8 0 0 0,6 0 0 15,1-4 0-15,0-1 0 0,-4-3 0 0,-3 8 0 0,8-8 0 16,-6 1 0-16,1-10 0 0,-3 9 0 0,0 8 0 0,3-7 0 16,-3-20 0-16,5 10 0 0,-5-3 1 0,0 20-1 0,0-19-1 15,2 12 2-15,2-14-2 0,-1 13 1 0,-3 8 0 0,8-8 0 16,-6-1 0-16,5 1 0 0,-1 1 0 15,-6 7 0-15,8-6 0 0,8 5 0 0,-9 1 0 0,0 0 0 16,-7 0 0-16,21 0 1 16,-14 7-1-16,9 10 0 0,-6-10 0 0,-10-7 0 0,17 7 0 15,-9 15 0-15,12-16 1 0,-14 17-2 0,-6-23 1 0,8 5 0 16,8 17 0-16,-13-22 0 0,5 17 1 0,-8-17-1 0,5 5 0 16,3-1 1-16,-1 1-2 0,-4 0 2 0,-3-5-1 0,3 6 0 15,5-2 0-15,-8-4 0 0,2 0 0 0,-2 0 0 0,4 0 0 16,-4-4 0-16,3-4 0 0,-3-9 0 0,0 17 0 0,5-17 0 15,-5 7 0-15,0-12 0 0,2 4 0 0,-2 18 0 0,0-6 0 16,0-15-1-16,3 16 1 0,0-15 0 0,-3 20 0 0,0-3 0 16,8-5 0-16,-6 1 0 0,3-3 1 0,-5 10-1 0,3-10-1 15,3 2 2-15,1 3-1 0,10 0 0 0,-17 5 0 0,5-8 0 16,0 6 0-16,3 0-1 0,-3 2 2 0,-5 0-1 0,18 0 0 16,-15 0 0-16,5 4 0 0,1 4-1 0,-9-8 1 0,7 17 1 15,-1-9-1-15,2 10 0 0,-1-12 0 0,-7-6 0 0,7 17 0 16,-5-10 1-16,2 11-1 0,3-12 1 15,-7-6-1-15,3 24 0 0,1-16 0 0,-4 15 0 16,0-17 0-16,0-6 0 0,0 4 0 0,0 3 0 16,0-1 0-16,0-1 0 0,0-5 0 0,0 4 0 15,-7-4-1-15,7-4 0 0,0 1 0 0,0 3 1 0,0-8-1 16,0-1 0-16,0-1 0 0,0-9 1 0,0 19 0 0,0-5-1 16,3-4 0-16,1-11-1 0,2 16 2 0,-6 4 0 0,7-8-1 15,-4-9 0-15,5 15 1 0,-2-5 0 0,-6 7 0 0,11-6 0 16,-2-4 0-16,8 5 0 0,-10 3 0 0,-7 2 0 0,6-4 0 15,16 4 0-15,-20 0 0 0,5 0 0 0,-7 0 0 0,7 7 0 16,0 13 0-16,1-1 1 0,-3-13-1 0,-5-6 0 0,3 28 0 16,2-4 0-16,-3 0 1 0,2 3-1 0,-4-27 0 0,0 24 1 15,3-5-1-15,2-11 1 0,-5 13-1 0,0-21 0 0,0 0 0 16,0 0 0-16,0 0-1 0,0-2-1 0,0 2 2 0,0-10-2 16,0-16-1-16,0 5 0 0,0-6-1 0,0 27 4 0,0-28-3 15,0-1 0-15,0-2 1 0,0 5 0 0,0 26 2 0,5-21 0 16,2 0 0-16,-1 14 0 0,2-13 0 15,-8 20 0-15,8-6 2 0,-3 1-1 0,3 3 1 0,-2 2-1 0,-6 0-1 16,11 0 1 0,-5 7 1-16,1 14-1 0,0-13 0 0,-7-8-1 0,11 23 0 0,-11-23 0 0,5 17 1 15,3-11-1-15,-2 20 0 0,-6-26 0 0,3 20-1 0,-3-20 1 0,5 5-3 16,-2 19-5-16,-1-15-9 0,2-4-8 0,-4-5 25 0,0 8-21 0,0-2-3 16,0-6 24-16</inkml:trace>
  <inkml:trace contextRef="#ctx0" brushRef="#br0" timeOffset="213149.8523">5695 16692 54 0,'0'0'0'0,"-18"6"15"0,18 27-9 0,-5-13-4 0,-3 3-1 0,8-23-1 0,0 17 3 15,-4-11 0-15,4 15 1 0,0-14 0 0,0-7-4 0,7 24 2 16,1-19-1-16,7 16 0 0,-7-15 0 0,-8-6-1 0,7 19 1 15,13-13 0-15,-12 12 1 0,10-12-1 0,-18-6-1 16,12 6 0 0,7-1 1-16,-12-5 0 0,14 0-1 0,-21 0 0 0,10 0 0 15,11 0 1-15,-15-3-1 0,2 1 1 0,-8 2-1 0,5-9 0 16,3-12-1-16,-5 1 2 0,-1-4-1 0,-2 24 0 0,0-27 0 16,0-3 0-16,0-10-1 0,-2 6 1 0,2 34 0 0,-8-37 0 15,-8 4 0-15,10 7 0 0,-11 2 0 0,17 24 0 0,-4-21 1 16,-17 17-1-16,18 1 1 0,-4 0 0 0,7 3-1 0,-7 0 1 15,0 3 0-15,4 14 0 0,3 3 0 0,0-20-1 0,0 21 1 16,0 1 0-16,0 3 0 0,0-4-1 0,0-21 0 0,3 22 1 16,2-5-1-16,1-10 0 0,2 12 0 0,-8-19 0 0,5 0 0 15,13 5 1-15,-15 0-1 0,7-5 0 0,-10 0 0 0,11 3 0 16,-5-3 0-16,10 0 1 0,-8-1-1 0,-8 1 0 0,7-2 1 16,0 0-1-16,2-3 1 0,2 2-1 0,-11 3 0 0,6 0 0 15,1 0 1-15,-1 0-1 0,2 0 0 0,-8 0 0 16,7-2 0-16,-4 0 0 0,3-6 0 0,-6 3 0 15,0 5 0-15,7-21 0 0,-7 16 0 16,0-19 0-16,0 7 0 0,0 17 0 0,0-20 0 0,0 0 0 16,0 3 0-16,0-4 0 0,0 21 0 0,0-9 0 15,0-11 0-15,0 11 0 0,0 4 0 0,0 5 0 0,0-6 0 16,0 4 0-16,4 0-1 0,-1 2 1 0,-3 0 0 0,7 4 0 16,1 3 0-16,0 18 1 0,10-20-1 0,-18-5 0 0,6 27 0 15,12-1 0-15,-12-6 0 0,14 9 0 0,-20-29 0 0,8 29 0 16,12-1 0-16,-10 4 1 0,6 0-1 0,-16-32 0 0,7 31 0 15,0-2 1-15,3 0-1 0,-3-3 2 0,-7-26-2 0,6 28 1 16,-1-3 0-16,-2 0 1 0,0-17-1 0,-3-8-1 0,0 23 1 16,0-1-1-16,0-22 1 0,0 24-1 0,0-24 0 0,-3 0 0 15,0-8 0-15,-4 2 0 0,-14-26-1 0,21 32 1 0,-3-21-2 16,-3-1 1-16,-12-4 0 0,15-3-1 0,3 29 2 0,-7-26-2 16,0-7 1-16,4-1 0 0,3 5 0 0,0 29 1 0,0-30 0 15,0 5 0-15,0 4 0 0,3 3 0 0,-3 18 0 0,0-10-1 16,7-11 1-16,0 2 0 0,3 11 0 15,-10 8 0-15,6-25 0 0,16 18 0 0,-16-14-1 16,11 14 1-16,-17 7 0 0,8-7 0 16,11-1 0-16,-11 6 0 0,10-1 0 0,-18 3 0 0,8-2 1 15,13 2-1-15,-19 5 0 0,5 12 0 0,-7-17 0 0,8 7 1 16,-2 21-1-16,1-10 0 0,-5 6 1 0,-2-24-1 0,5 31 0 16,-5-6 0-16,0 1 0 0,0 1 0 0,0-27 0 0,0 21-1 15,-5-1-3-15,3 2-3 0,-5-17-6 0,7-5 13 0,-4 8-20 16,4-4-5-16,-2-4 3 0,2-2-2 0,0 2 24 0,0 0 0 0</inkml:trace>
  <inkml:trace contextRef="#ctx0" brushRef="#br0" timeOffset="213761.2801">6412 16482 26 0,'0'0'0'0,"0"-1"17"0,-6 1-4 0,0-2-3 16,6 2-10-16,-7 0 7 0,0 0 0 0,0 8 1 0,1-2-1 0,6-6-7 15,-8 7 5-15,1-1 0 0,5 11-1 0,2-12-1 0,0-5-3 16,-8 7 2-16,8 13 0 16,-3-14 0-16,3 13-1 0,0-19-1 0,0 18 2 15,0-13 0-15,0 18 0 0,3 1 0 0,-3-24-2 0,0 25 2 16,8-4-1-16,-6-1 1 0,5-13-2 0,-7-7 0 0,5 25 2 16,-2-18-2-16,3 10 1 0,1-12-1 0,-7-5 0 0,7 5 0 15,0-1 0-15,-1-4 1 0,5 0-1 0,-11 0 0 0,6 0 0 16,2-2-1-16,1-5 0 0,-2-1 0 0,-7 8 1 0,7-21-2 15,0 11 1-15,-4-12-2 0,-3-4 1 0,0 26 2 0,3-27-2 16,-3 1 0-16,0 1 1 0,0 3 1 0,0 22 0 0,0-7-1 16,0-10 1-16,0 12-1 0,0-1 1 0,0 6 0 0,0-6 0 15,0 5 0-15,0 1 1 0,0 0-1 0,0 0 0 0,3 7 0 16,0 12 1-16,2 0-1 0,1-1 0 0,-6-18 0 0,8 22 1 16,0-1-1-16,0 0 0 0,-1 0 0 0,-7-21 0 0,7 8 0 15,2 12 0-15,-1-11 0 0,8 7 0 0,-16-16 0 0,3 6 0 16,5 1 0-16,2 0 1 0,-3-4-2 15,-7-3 1-15,6 0 0 0,1 0 0 16,-3-2 0-16,2-6 0 0,-6 8 0 0,0-7-1 16,8-19 1-16,-6 16-1 0,1-21 0 0,-3 31 1 0,3-20-2 15,5 0 0-15,-6-6 0 0,6 16 2 0,-8 10 0 0,6-22-1 16,1 15 1-16,10 0 0 0,-10 1 0 0,-7 6 0 0,3-7 0 16,18 1 0-16,-15-2 1 0,1 7-2 0,-7 1 1 0,22 0 1 15,-17 0-1-15,13 7 0 0,-9-1 0 0,-9-6 0 0,21 22 0 16,-13-18 0-16,0 17 0 0,10-14 0 0,-18-7 0 0,6 33 1 15,1-13-1-15,10 0 0 0,-12 3 1 0,-5-23-1 0,5 8 1 16,5 15 0-16,-3-17 0 0,3 11 1 0,-10-17-2 0,7 0 1 16,4 7 0-16,-5-2 1 0,4-5-1 0,-10 0-1 0,8 5 2 15,-2-5 0-15,5 0 0 0,-2-3-1 0,-9 3-1 0,6-2 2 16,2 2-1-16,0 0 0 0,-3 0 0 0,-5 0-1 16,0 0 0-16,3 5-1 0,2 0-5 0,-5 16-7 15,0-21 13-15,0 6-32 0,-8-2-7 0,3 3-2 0,5-7 41 0</inkml:trace>
  <inkml:trace contextRef="#ctx0" brushRef="#br0" timeOffset="216366.8373">8700 10865 10 0,'0'0'0'0,"-4"-1"4"15,-3-2 1-15,4 1 0 0,3 2 2 0,0 0-7 0,-3 0 6 16,-3 0 2-16,6 5-1 0,-4-5-1 0,4 0-6 0,0 3 6 16,-3 2 0-16,3 0-2 0,0-2 0 0,0-3-4 0,-7 0 4 15,7 0 0-15,0 5-1 0,0-5 0 0,0 0-3 0,0 5 4 16,0 4-1-16,0-5 1 0,0 21 0 0,0-25-4 0,2 5 3 15,3 23 0-15,-5-7 0 0,7-4-1 0,-7-17-2 0,2 20 2 16,2-14 0-16,2 20-1 0,-1-8 0 0,-5-18-1 0,2 19 2 16,5 3 0-16,-2-2-1 0,0-2 1 0,-5-18-2 0,3 27 1 15,5-4-1-15,-1 9 1 0,0-1 0 0,-7-31-1 0,6 31 0 16,0 3 1-16,-2-1-1 0,3-2 0 0,-7-31 0 0,8 35 1 16,-6-1-1-16,1 3 0 0,0 0 1 0,-3-37-1 15,8 34 0-15,-6 0 1 0,3-5 0 0,2 2 0 0,-7-31-1 16,6 31 1-16,-6-8 1 0,6 4-2 15,-2-1 0-15,-4-26 0 0,4 26 0 16,-1 1 0-16,0-2 0 0,-3 1 0 0,0-26 0 0,5 24 0 16,-3 2 0-16,-2 4 1 0,0-4-1 0,0-26 0 0,0 27 0 15,0-3 0-15,3-2 0 0,-3 0 0 0,0-22 0 0,0 21 0 16,0-1 1-16,0-3-1 0,0 4 0 0,0-21 0 0,0 5 0 16,0 17 0-16,0-17 0 0,0 2 0 0,0-7 0 0,0 6 0 15,0 1 1-15,0-1-1 0,0 2 0 0,0-8 0 0,0 5 1 16,3 2-1-16,2-2 0 0,-5 2 0 0,0-7 0 0,5 5 0 15,-5 3 1-15,8-3-1 0,-4 0 0 0,-4-5 0 0,6 6 0 16,-3-1 0-16,4-2 0 0,0-3 0 0,-7 0 0 0,8 0 0 16,-6 0 0-16,9 0 1 0,-2 0-1 0,-9 0 0 0,8 0 0 15,1 0 0-15,8 0 0 0,-10 0 0 0,-7 0 0 16,6-3 1-16,12 3-1 0,-12 0 0 0,15 0 0 0,-21 0 0 16,8-3 0-16,11 3 0 0,-2 0 0 0,-8 0 0 0,-9 0 0 15,24 0 0-15,-6-2 1 0,-12-2-1 0,22 2 0 0,-28 2 0 16,16-1 1-16,5-1-1 0,-1 0 0 15,0-3 1-15,-20 5-1 0,21-5 0 0,-1 2 1 0,0-2-1 16,-3-1 0-16,-17 6 0 0,21-6 1 16,2 1-1-16,-6 1 1 0,4 1-1 0,-21 3 0 0,21-4 1 15,-5 2-1-15,5 0 1 0,-2 0-1 0,-19 2 0 0,19-1 0 16,-1-2 0-16,3 0 0 0,1 0 1 0,-22 3-1 0,15-1 0 16,6-2 0-16,4 3 1 0,-7 0-1 0,-18 0 0 0,21 0 0 15,1 0 0-15,-7 0 1 0,6 0-1 0,-21 0 0 0,25 0 0 16,-6 0 0-16,1 0 1 0,4 0-1 0,-24 0 0 0,20 0 0 15,3 3 1-15,1 1-1 0,0-4 1 0,-24 0-1 0,21 0 0 16,2 6 0-16,5-6 0 0,-2 0 1 0,-26 0-1 0,27 0 0 16,-3 0 0-16,0 0 1 0,-1 3-1 0,-23-3 0 0,29 0 0 15,-7 0 0-15,2 0 0 0,5 0 0 0,-29 0 0 0,23 0 0 16,3 0 1-16,-2 0-1 0,0 0 0 0,-24 0 0 16,25 4 0-16,1 3 0 0,-2-3 0 0,2 15 1 0,-26-19-1 0,27 0 0 15,0 6-1-15,1 1 1 0,-1-2 0 0,-27-5 0 16,30 3 0-16,-30-3 0 0,28 6 0 0,-5-1 0 15,8-2 0-15,-31-3 0 0,27 5 1 0,-1-1-2 16,3-1 2-16,-7 6-1 0,-22-9 0 0,28 3 0 0,-28-3 0 0,25 7 1 16,4 1 0-16,-2-4 0 0,-27-4-1 0,31 9 0 0,-31-9 0 0,23 5 1 15,1 0-1-15,3 1 0 0,-27-6 0 0,24 6 1 0,-24-6-1 0,24 3 0 16,3-3 0-16,-1 0 0 0,-26 0 0 0,27 0 0 0,-27 0 0 0,24 0 1 16,-2 4-1-16,-2-4 0 0,-20 0 0 0,16 0 1 0,-16 0-1 0,17 6-1 15,0-6 2-15,5 5-1 0,-22-5 0 0,15 0 0 16,-8 0 0-16,16 0 0 0,-12 0 1 0,-11 0-1 0,18 0 0 0,-18 0 0 0,6 0 0 15,1-3 1-15,3 1-1 0,7-4 0 0,-17 6 0 0,7-4 1 16,-1-4-1-16,4 4 0 0,-10 4 0 0,7-8 0 0,-7 8 0 0,10-8 1 16,8 1-1-16,-12 1 1 0,1 1-1 0,-7 5 0 0,6-7 0 15,1 0 0-15,-3-1 1 0,3-9-1 0,-7 17 0 0,3-6 0 16,0 1 0-16,-3-5 0 0,3-7 1 16,-3 17-1-16,4-8 0 0,-4-9 0 0,0 7 0 0,0 10 0 0,0-21 0 15,-7 4 0-15,4-4 0 0,0-1 1 0,-4 2-1 16,7 20 0-16,-6-24 0 0,-12-5 0 0,15 4 0 15,-5-3 0-15,8 28 0 0,-6-29 0 0,-1-1 0 16,1 2 0-16,-1-5 0 0,7 33 0 0,-6-35 1 16,-2 0-1-16,-8-12 0 0,11 5 0 0,5 42 0 0,-6-48 0 15,-1-1-1-15,1-4 1 0,2-2 0 0,4 55 0 0,-7-56 1 16,0 1-1-16,4-4 0 0,3 59 0 0,-3-57 0 0,3 57 0 0,0-57 0 16,-7 2 0-16,7 4 0 0,0 3 0 0,0 48 0 0,0-44 0 15,0 4 1-15,0 3-1 0,0 6 0 0,0 31 0 0,0-30 0 16,0 7 0-16,0 3 1 0,-3 0-1 0,3 20 0 0,-3-5 0 15,-4-16 1-15,3 16-1 0,1-16 0 0,3 21 0 0,-6-5 1 16,-2-15-1-16,5 14 1 0,-1-17 0 0,4 23-1 0,-7-7 0 16,4-11 1-16,-2 11-1 0,-3-10 0 0,8 17 0 15,-8-8 1-15,2 2-1 0,-1-4 1 0,5 3-1 16,2 7 0-16,-8-8 1 0,-12 3-1 0,18 4 1 0,-17 1-1 16,19 0 0-16,-6 0 1 0,-18 0-1 15,7 0 1-15,-7 4-1 0,24-4 0 0,-20 7 0 0,-4-4 1 0,-2 4-1 16,3-1 0-16,23-6 0 0,-29 0 1 15,2 0-1-15,3 0 1 0,-2 0-1 0,26 0 0 0,-24 4 0 0,0-4 0 0,-3 5 1 16,3-2-1-16,24-3 0 0,-27 6 0 16,1-1 0-16,-3 17 0 0,-3-17 0 0,32-5 0 0,-31 19 0 15,-4-11 1-15,-2 20-3 0,5-23-3 0,32-5 5 0,-39 24-2 16,1-4 1-16,1-14 1 0,4 18 5 0,33-24-5 0,-36 5 2 16,1 19 0-16,-3-16-1 0,-3 10 0 0,41-18-1 0,-37 9 0 15,5 6 0-15,-3-10 0 0,1 2-1 0,34-7 1 0,-37 20 0 16,2-18 1-16,-2 5-1 0,4 13 1 0,33-20-1 0,-38 0-1 15,5 0 1-15,-4 4 0 0,-1-4 0 0,38 0 0 0,-36 0 1 16,-3 0-1-16,1 0 0 0,-2 0 0 0,40 0 0 0,-40-4 0 16,-1 4 0-16,0-6 0 0,5 3 0 0,36 3 0 0,-38-4 1 15,3 3-1-15,-2-2 0 16,0 3 0-16,37 0 0 0,-37 0 0 0,0 0-1 0,0 0 1 0,-1 0 0 0,38 0 0 0,-40 0 0 31,3 0 0-31,-5 0-5 0,3 0 5 0,39 0 0 0,-41 0 1 0,-1-3 0 0,5-4 4 0,0 2-6 16,37 5 1-16,-40-3 0 0,2-6 0 0,4 4 0 0,4-1 0 15,30 6 0-15,-28-6 0 16,6-1 0-16,-2 1 0 0,3-2-1 0,21 8 1 0,-7-16 0 16,-13 14-2-16,14-6 0 0,-1 2-1 0,7 6 3 0,-21-3-5 15,21-2-2-15,-2 3-1 0,2 2-3 0,0 0 11 0,0 0-13 16,2 0-2-16,19 7-4 0,-2-4-4 0,-19-3 23 0,24 6-29 16,1-1 2-16,-2-5 3 0,8 5 8 0,-31-5 16 0,0 0 0 0</inkml:trace>
  <inkml:trace contextRef="#ctx0" brushRef="#br0" timeOffset="217773.3041">9634 11511 8 0,'0'0'0'15,"-3"-2"6"-15,-3 0-1 0,6 2-5 0,-23-2 6 16,15-2-1-16,-8 3 1 0,8-1 1 0,8 2-7 0,-27 0 9 16,20 0 1-16,-16 0-1 0,3 0-1 0,20 0-8 0,-8 0 8 15,-15 0-2-15,3 0-1 0,0 3-1 0,20-3-4 0,-16 6 3 16,-3-1 0-16,3 16 0 0,8-18-1 0,8-3-2 16,-26 19 2-16,20-14-1 0,-18 2-1 0,17 15 2 0,7-22-2 0,-16 5 0 15,11 16 2-15,-2-14-1 0,0 11 0 16,7-18-1-16,-3 4 2 0,-3 2-1 0,6-2 0 0,0-4-1 15,0 0 0-15,0 0 0 0,0 0 0 16,3 0 0-16,-3 0 0 0,6 0 0 16,1 0 0-16,0 0 0 0,14 0 1 0,-21 0-1 0,7 0 0 15,17 0 0-15,-8 0 0 0,0 0 0 0,-16 0 0 0,12 0 0 16,11 3 0-16,-15 1 0 0,15 2 0 0,-23-6 0 0,7 4 0 16,12 4 0-16,-12 9 0 0,-2-14 0 0,-5-3 0 0,5 18 1 15,2-13-1-15,-7 16 0 0,0-13 0 0,0-8 0 0,0 24 0 16,0-19 1-16,-7 21-1 0,-10-18 0 0,17-8 0 0,-7 22 0 15,-12-15 1-15,12-1-1 0,-17 2 0 0,24-8 0 0,-6 5 1 16,-23 0-2-16,27-5 2 0,-19 0-1 0,21 0 0 0,-3-4 0 16,-14 1 0-16,17-3 0 0,-6-5 0 0,6 11 0 0,-4-7 0 15,4 1 1-15,0-1-2 0,0 3 1 0,0 4 0 0,4-1 0 16,2-2 0-16,11 2 0 0,-9-3 1 0,-8 4-1 16,16 0 0-16,-9 0 0 0,17 0 0 0,-18 5 0 0,-6-5 0 0,24 0 0 15,-8 4 0-15,-6 0 0 0,14-4 0 16,-24 0 0-16,21 6 0 0,-1-6 1 15,0 0-1-15,1 0 0 0,-21 0 0 0,24 0 0 0,-5-6 0 16,3 1 0-16,-7-16 0 0,-15 21 0 0,21-17 0 16,-13-3 1-16,11-1-1 0,-12-3 0 0,-7 24 0 0,11-23 0 15,-5-2-1-15,1 2 1 0,-1 1-1 0,-6 22 1 0,7-21 0 16,-3 1 0-16,-1 12 0 0,1-14 1 0,-4 22-1 0,0-5 0 16,0-3 0-16,0 3 0 0,0-2-1 0,0 7 1 0,0-4 0 15,0 2 0-15,-7 2 0 0,3 0 1 0,4 0-1 0,-2 6-1 16,2 1 2-16,-8 11-1 0,8-14 0 0,0-4 0 0,-3 20 0 15,3-14 0-15,0 14 0 0,0-12 0 0,0-8 0 0,0 21 1 16,0-13-1-16,0 11 1 0,0-16-1 0,0-3 0 0,3 7 1 16,5-2-1-16,-6 3 0 0,5-4 0 0,-7-4 0 0,8 4 0 15,-2 1 0-15,1-5 0 0,0 0 0 16,-7 0 0-16,6 0 0 0,-1-1 0 0,0-7 0 0,3 3 0 0,-8 5 0 0,6-19-1 16,1 13 1-16,-1-13 0 0,1 13-1 0,-7 6 1 15,6-10 0-15,2 3 0 0,-1-1 0 0,-4 2 0 0,-3 6 0 16,6-6 0-16,1 3 0 0,-3-5 0 15,3 7 0-15,-7 1 0 0,6 0 0 0,-2 0 0 16,-1 0 0-16,1 0 0 0,-4 0 0 0,2 9 0 16,3-5 0-16,-2 15 0 0,-3-16 0 0,0-3 0 0,3 20 1 15,1-15-1-15,-4 15 1 0,0-16 0 0,0-4-1 0,0 20 0 16,0-12 0-16,0-3 0 0,0 3 0 0,0-8 0 0,0 7 0 16,0-7 0-16,0 0-1 0,0-2 0 0,0 2 1 0,0-9-1 15,0-8-1-15,3 12 0 0,0-17 0 0,-3 22 2 0,3-19-2 16,2-1 0-16,1 11 1 0,1-11 0 0,-7 20 1 0,6-12 0 15,5 3 0-15,-4 1 0 0,3 2 0 0,-10 6 0 0,9-3 0 16,-2 3 0-16,0 0-1 0,3 4 1 0,-10-4 0 0,7 5 1 16,4 15-1-16,-5-15 0 0,1 14 0 0,-7-19 0 0,11 8 0 15,-5 10 1-15,-3-10 1 0,4 11-1 0,-7-19-1 0,6 3 1 16,2 1 0-16,-1 3-1 0,0-3 0 0,-7-4 0 16,6 5 0-16,-3-5 0 0,5 0 1 0,-6 0-1 15,-2 0 0-15,7-1 0 0,-2-7 0 0,0-2-1 0,-2-8 1 16,-3 18 0-16,4-10-1 0,0-17 0 15,-2 10 1-15,-2-5 0 0,0 22 0 0,5-20 0 16,-5-1 0-16,0 4 0 0,0 0 0 0,0 17 0 0,0-7 0 16,0 0 0-16,0 0 0 0,-5 1 0 0,5 6 0 0,0-1 0 15,-6 1 0-15,6 0 0 0,0 0 0 0,0 4 0 16,0-1 0-16,0 4 0 0,0-5 0 0,0-2 0 0,0 5 0 16,0-5 0-16,0 0 0 0,0 0 0 0,0 0 0 0,6 0 0 15,2 0 0-15,-2 0 0 0,1 0 0 0,-7 0 0 0,7 0 0 16,10 0 0-16,-11 0 0 0,16 0 0 0,-22 0 0 0,6 6 0 0,-6-6 0 0,17 5 0 15,-9 0 0-15,-3 16-1 0,-5-21 1 0,10 4 0 0,-10-4 0 0,8 21 1 16,-1-17-1-16,-1 17 0 0,-6-21 0 0,3 5 0 0,-3-5 0 0,0 21 0 16,0-18 0-16,0 18 1 0,0-21-1 0,-3 7 0 15,-1 11 1-15,-2-14 0 0,-15 2 0 16,21-6-1-16,-3 7 0 0,3-7 0 0,-7 7 0 0,-10 10 0 0,14-17 0 0,3 0 0 0,-6 5 0 16,6-5 0-16,-4 0-1 0,1 0-3 0,3 4-3 0,0-4-4 15,0 0 11-15,0 4-17 0,0-4-5 0,0-2-1 0,0 2 23 16,0-6-19-16,0 6 19 0,0-26-17 0,0 26 17 0</inkml:trace>
  <inkml:trace contextRef="#ctx0" brushRef="#br0" timeOffset="218277.9394">10378 11439 13 0,'0'0'0'15,"-4"5"7"-15,-4 2 2 0,8-7-9 0,-5 20 10 16,0-13 0-16,-1-2-1 0,4 12 0 0,2-17-9 0,-5 5 7 15,-1 1-1-15,1 11-1 0,5-9-1 0,0-8-4 0,0 19 4 16,0-12 0-16,0 12-1 0,0-11 0 0,0-8-3 0,5 23 3 16,1-20 1-16,1 15-2 0,-4-13 1 0,-3-5-3 0,10 5 1 15,1 2 1-15,-5-3-1 0,15 2 0 0,-21-6-1 0,8 0 1 16,-3 4-1-16,12-4 1 0,-13 0-1 0,-4 0 0 0,6-3 0 16,5-1 0-16,-4-6-1 0,4-10 1 15,-11 20 0-15,5-8 0 0,3-17-1 0,-6 6 1 0,2-1 0 16,-4 20 0-16,0-19-1 0,3-3 0 15,-3 6 0-15,0 9 0 0,0 7 1 0,0-20 0 16,-3 20 0-16,-3-6 0 0,1 6 1 0,5 0-1 0,-6 0 0 16,-1 6 0-16,4 1 0 0,-5 8 0 0,8-15 0 0,-6 7 1 15,3 13-1-15,-3-14 0 0,2 15 1 0,4-21-1 0,-4 7 0 16,-3 14 1-16,7-16-1 0,0 4 0 0,0-9 0 0,0 3 0 16,0-3 0-16,0 0 0 0,7-7-1 0,-7 7 1 0,8-10-2 15,-2-14-2-15,1 6-2 0,13-6 0 0,-20 24 6 0,6-24-5 16,1 3 2-16,4 0 1 0,6 11 2 0,-17 10 0 0,2-19 0 15,6 15 1-15,-1-4 0 0,-4 7 1 0,-3 1-2 0,3 0 3 16,5 0-1-16,-6 4 2 0,5 16-2 0,-7-20-2 0,8 5 3 16,-6 19 0-16,2-7-1 0,3 4 0 0,-7-21-2 0,7 17 2 15,-1 0 0-15,1 3 0 16,-1-15-1-16,-6-5-1 0,7 22 2 0,10-18-1 0,-13 4 0 0,3 8-1 16,-7-16 0-16,7 5 0 0,-1 1 1 0,1-3-2 15,-1-3-1-15,-6 0 2 0,5 0-6 0,-3 0-5 0,-2-3-9 16,4-16-9-16,-4 19 29 0,0-20-27 0,-4-5-3 0,4 25 30 0</inkml:trace>
  <inkml:trace contextRef="#ctx0" brushRef="#br0" timeOffset="218882.5939">8754 10214 13 0,'0'0'0'0,"0"-3"15"0,0-1-4 16,0 3-3-16,3 0-1 0,-3 1-7 0,7-2 7 0,0-1 0 0,14 3-1 0,-14-2 0 15,-7 2-6-15,23-4 5 0,-13 3-1 16,14-2-1-16,-8 3-1 0,-16 0-2 0,19-3 2 16,-4 3-1-16,6 0 1 0,-12 3 0 0,-9-3-2 0,24 8 1 15,-17 13 0-15,17-18 1 0,-18 14-1 0,-6-17-1 0,18 6 0 16,-12 2-2-16,1-5-2 0,0 2-4 0,-7-5 8 0,10 6-9 16,-3-6-5-16,-1 0-1 0,2 0-1 0,-8 0 16 0,3-2-13 15,-3-5 3-15,5 2-5 0,-5 5 15 0</inkml:trace>
  <inkml:trace contextRef="#ctx0" brushRef="#br0" timeOffset="219070.1223">9013 10239 12 0,'0'0'0'0,"0"17"6"0,0-17-6 16,0 18 8-16,0 9 0 0,2 1 2 0,1-7-1 0,-3-21-9 15,3 24 9-15,4 0 0 0,-3 2-3 0,-1 3 0 16,-3-29-6-16,8 31 4 0,-8-1-2 15,2-1 0-15,2-3-2 0,-4-26 0 0,0 27 1 16,3-6-2-16,1 5-2 0,-2-8-5 0,-2-18 8 0,5 18-15 16,-5-12-5-16,3-4 3 0,0 7-9 0,-3-9 26 0,0 0 0 0</inkml:trace>
  <inkml:trace contextRef="#ctx0" brushRef="#br0" timeOffset="220282.9281">9448 10418 10 0,'0'0'0'16,"-3"0"2"-16,-13 0 0 0,9 0 1 0,-14 0 0 0,21 0-3 0,-3 0 4 15,-3 6 0-15,-2-1 0 0,1-2 0 0,7-3-4 16,-6 8 3-16,-2 11 1 15,6-17-1-15,-2 21 2 0,4-23-5 0,-7 6 4 16,7 23 1-16,0-9-1 0,0 3 0 0,0-23-4 0,0 23 4 16,0 3-1-16,0-2 0 0,3-1-1 0,-3-23-2 0,4 18 2 15,2 2 0-15,6-15-1 0,5 0 0 0,-17-5-1 0,6 8 0 16,10-2 1-16,-6-6-1 0,11 0 0 0,-21 0 0 0,7 0 0 16,3-2 0-16,7-2 0 0,-13-7 0 0,-4 11 0 0,7-21 0 15,2 11-1-15,-2-14 0 0,0 4 0 0,-7 20 1 0,7-20-1 16,1 2 0-16,-3 10 0 0,-2-10 0 0,-3 18 1 0,0-8-1 15,4 3 1-15,-1-4-1 0,0 2 1 0,-3 7 0 0,5-8 0 16,2 8 0-16,-7-3 0 0,6 3 0 0,-6 0 0 0,3 0 1 16,0 0 0-16,1 0 0 0,0 3-1 0,-4-3 0 0,6 8 1 15,1-4 0-15,-4 2-1 0,5 0 1 0,-8-6-1 16,2 4 2-16,5 3-1 0,1-1 0 0,-2 3 1 16,-6-9-2-16,6 19 1 0,2-18 0 0,-2 19 0 0,1-13-1 15,-7-7 0-15,3 19 1 0,0-17-1 0,4 4 1 16,-7-6-1-16,0 0 0 0,4 0 0 0,-1 0 0 15,-3 0 0-15,4-3 0 0,-4 3 0 0,4-5 0 16,-2-6 0-16,2-4 0 0,-4 4 0 0,0 11 0 0,7-16 0 16,-7 8 0-16,7 3 0 0,-4-3 0 0,-3 8 0 0,3-5 0 15,2-3 0-15,0 3 0 0,3-1 0 0,-8 6 0 0,2-2 0 16,5 1 0-16,1 1 0 0,-2 0 0 0,-6 0 0 0,7 3 0 16,-5 16 0-16,6-15 1 0,-8 13-2 0,0-17 1 0,8 8 1 15,-8 10-1-15,2-12 0 0,-2 15 0 0,0-21 0 0,0 5 0 16,0 12 0-16,0-14 0 0,0 3 0 0,0-6 0 0,0 3 0 15,0 1 0-15,0-4-1 0,0 0-1 0,0 0 2 0,0-2-2 16,3-3-1-16,-3-13 0 0,3 12 0 0,-3 6 3 0,5-21-2 16,-3 14 1-16,5-13 1 0,1 19-1 0,-8 1 1 0,2-6 0 15,5-2 0-15,-1 3 0 0,-1-4 0 0,-5 9 0 16,6-4 0-16,1 2 0 0,-1 2 0 0,-1 0 1 16,-5 0-1-16,6 0 1 0,-3 0 0 0,5 3 0 0,-2 4 0 15,-6-7-1-15,7 24 1 0,-5-17 1 0,6 11-1 16,-1-11 1-16,-7-7-2 0,6 23 1 0,-3-19 0 15,4 13 0-15,-3-13-1 0,-4-4 0 0,7 6 1 16,-1-1-1-16,5 1 1 0,-4-6-1 0,-7 0 0 0,6 0 0 16,1 0 1-16,-1-4-1 0,1 1 0 0,-7 3 0 0,12-7 0 15,-7 0 0-15,2-4 0 0,-1-7 0 0,-6 18 0 0,8-11 0 16,-2-10 0-16,1 3 1 0,-4 2-1 0,-3 16 0 0,5-12 0 16,-3-11 0-16,2 5 0 0,-1-1 0 0,-3 19 0 0,0-17 0 15,5 1 0-15,-5-7-1 0,0 6 1 0,0 17 0 0,0-18 0 16,-5-3 0-16,2 2 0 0,-3-2 0 0,6 21 0 0,-8-10 0 0,8 10 0 0,-7-21 0 15,-9 13 0-15,12 2 0 0,4 6 0 0,-7-8 1 0,7 8-1 0,-5-6 0 16,-14 5 1-16,19 1-1 0,0 0 0 0,-6 0 0 0,6 0 0 0,-3 0 0 16,-1 0 0-16,-2 0 0 0,6 0 0 0,0 1 0 0,0-1 0 0,0 6 0 15,0-3 1-15,0-3-1 0,0 0 0 0,0 0 0 0,0 6 0 16,0-6 0-16,3 0 0 0,-3 0 0 16,3 0 1-16,-3 0-1 0,7 0 0 0,-4 0 1 0,0 0 0 15,-3 0-1-15,7 0 1 0,-7 0-1 0,7 5 1 0,-2 3 0 0,0 10 0 16,-5-18-1-16,7 3 1 0,-7-3-1 0,4 21 0 0,-2-16 1 15,3 20 0-15,-5-25-1 0,3 9 1 16,0 17 0-16,0-20 0 0,-3 20 1 0,0-26-2 0,4 19 1 0,-4-19-1 0,3 7 2 16,-3 20-1-16,3-9 0 0,-3-18-1 0,5 21 1 0,-5-21-1 0,2 19 1 15,2 2 0-15,-1-3-1 0,4 1 1 0,-7-19-1 0,6 18 0 16,2-11 1-16,2 14 0 0,6-12-1 0,-16-9 0 0,7 4 1 16,10 13-1-16,-10-17 1 0,17 0 0 0,-24 0-1 0,6 8 0 15,15-8 1-15,-15 0 0 0,12 0-1 0,-18 0 0 0,6 0 1 16,1-8-1-16,10 3 1 0,-12-11-1 0,-5 16 0 0,5-11 1 15,2-15-1-15,-1 6 0 0,-1-4 0 0,-5 24 0 0,3-24 1 16,-3 0-1-16,0 3 0 0,0 0 0 0,0 21 0 0,0-9 0 16,-3-9 0-16,-2 13 0 0,-1-1 0 0,6 6 0 0,-4-3-1 15,1 2 0-15,-2-2 0 16,5 3 1-16,-5 0 0 0,5 0 0 0,-3 4-1 16,3 3 1-16,-4 10 0 0,4-13 0 0,0-4 0 0,0 7-1 0,0-1 0 0,0 2-3 15,0-3-2-15,0-5 6 0,0 5-7 0,7-5-3 16,-2 0-4-16,0 0-4 0,-5 0 18 0,0 0-23 0,0-5 3 0,0 0-4 15,0 5 24-15</inkml:trace>
  <inkml:trace contextRef="#ctx0" brushRef="#br0" timeOffset="221557.6551">8633 10222 29 0,'0'0'0'0,"0"0"18"0,0 0-1 0,0 0-6 0,0 0-11 16,0 0 9-16,0 0 0 16,0 4-2-16,0-4-1 0,0 0-6 0,2 0 5 0,5 0-1 0,0-2 1 0,-1 0-1 15,-6 2-4-15,10-3 3 16,8-1 1-16,-7 3 0 0,8-2-1 0,-19 3-3 0,11-4 3 15,12 4-1-15,-16 0-1 0,16 0 1 0,-23 0-2 0,22 0 2 16,-6-1 0-16,4 1 0 0,1 0 0 0,-21 0-2 0,20 0 1 16,-3 0 1-16,3 0-1 0,8-1 0 0,-28 1-1 0,24 0 1 15,-1-2 1-15,4-3-2 0,1 1 1 0,-28 4-1 0,26-4 1 16,-2 1-1-16,0 1 1 0,-1-4 0 0,-23 6-1 0,22-3 0 16,-4-2 2-16,0 3-2 0,2-1 1 0,-20 3-1 0,10-2 2 15,11 2-2-15,-14-4 1 0,2 3 0 0,-9 1-1 0,19-3 0 16,-17-1 1-16,4 2-1 0,2 2 1 0,-8 0-1 0,7 0 1 15,0 0-1-15,-7 0 1 0,2 0 0 0,-2 0-1 0,4 0 0 16,-4 0 1-16,0 0-1 0,0-1 0 0,0 1 0 0,-6 0 0 16,2-2 0-16,1-1 0 0,-4 3 0 0,7 0 0 0,-21-2 1 15,18 2-2-15,-14-3 1 0,14 3 0 0,3 0 0 16,-24-2 0-16,17 0 1 16,-14 2-1-16,2-3 0 0,19 3 0 0,-18-3 0 0,1 0 0 0,-3 3 0 15,0 0 0-15,20 0 0 0,-23 9 0 16,-1 6 0-16,0-9 0 0,0 14 0 0,24-20 0 0,-24 9-1 0,0 11 1 15,4-14 1-15,0 2-1 0,20-8 0 0,-6 5-1 16,-11 3 2-16,12-8-1 0,-1 0 0 0,6 0 0 0,-2 0 0 16,-6 0 0-16,8-3 1 0,0 3-1 0,0-3 0 15,0-1-1-15,0 1 1 0,3-1 0 0,-3 4 0 0,7 0 0 16,-1-1 0-16,1 1 0 0,0 0 0 0,-7 0 0 0,8 0 0 16,-2 0 0-16,1 0 0 0,0 0 0 0,-7 0 0 0,6 0 0 15,1 0 1-15,-4 0-1 0,5 0-1 0,-8 0 1 0,6 0 0 16,1-3-1-16,-1 3 1 0,1-4-1 0,-7 4 1 0,4-1-2 15,-2 0 1-15,6-4-1 0,-5 3 0 0,-3 2 2 16,5-4-1-16,0 4 0 0,-5 0-1 0,3 0 1 0,-3 0 1 16,0 0-2-16,0 0 1 0,0 0 0 0,5 0 1 0,-5 0 0 0,0 0 0 15,0 0-1-15,0-1 1 0,0-2 0 0,0 3 0 16,0 0 0-16,0-5 0 0,0 1 1 16,2 2-1-16,-2 2 0 0,0 0 0 0,4 0 0 0,-1 0 0 15,-3 6 1-15,0-6-1 0,8 5 0 0,-6 19 1 0,5-19 0 16,-3 22 0-16,-4-27-1 0,7 21 2 0,-1 5-1 15,1-3 0-15,-1 9 0 0,-6-32-1 0,5 29 0 16,1 2 1-16,1 1-1 0,-1 0 1 0,-6-32-1 0,4 28 0 16,-1-1 1-16,-3-3 0 0,4-3-1 0,-4-21 0 0,0 18 1 15,0 3-1-15,0-15 0 0,0-2 0 0,0-4 0 0,0 7 1 16,0-7-1-16,2 0 1 0,-2-3-1 0,0 3 0 0,0-8 0 16,0-13 0-16,0 2 0 0,0-2 0 0,0 21 0 0,0-24 0 15,-2 2 1-15,-2-1-1 0,-3-5 0 0,7 28 0 0,-2-27 0 16,-2-2 0-16,-3 2 0 0,3 1 0 0,4 26 0 0,-2-21 0 15,2 14 0-15,-5-1 0 0,5 2 0 0,0 6 0 0,0-5 0 16,0 5 0-16,0 6 0 0,0 13 1 0,0-19-1 0,0 20 0 16,0 1-1-16,0 11 1 0,5 2 0 0,-5-34 0 15,6 37 0-15,1-1 0 0,-3 1 1 0,-2 0-1 16,-2-37 0-16,7 29 0 0,-1-2 0 0,2-2 0 16,-5-6-1-16,-3-19 1 0,4 5 1 0,-4 19-1 0,3-21 0 15,-3 3 1-15,0-6-1 0,3 8-1 0,-3-1 2 0,0-7-1 16,0 0 0-16,0 0 0 0,0 0-1 0,-3-5 1 15,0-11-3-15,-4 8-1 0,7 8 4 0,-3-19-9 16,-2 14-5-16,-1-3-7 0,-1 3-11 0,7 5 32 0,-6-8-41 0,-1 2-7 0,7 6 48 0</inkml:trace>
  <inkml:trace contextRef="#ctx0" brushRef="#br0" timeOffset="234905.144">9859 14185 10 0,'0'0'0'15,"0"-2"3"-15,0-3 0 0,0-3 1 0,0 8-4 0,-4-9 5 16,1-15 1-16,-3 19 1 0,1-19-1 0,5 24-6 0,-3-4 7 16,0-17 0-16,3 13 0 0,-7-13-1 0,7 21-6 0,-3-9 6 15,0-11-1-15,-4 13 1 0,7-1-2 0,0 8-4 0,-4-9 5 16,1 3-1-16,-3-2-1 0,6 5 1 0,0 3-4 0,-4 0 3 15,0-2 0-15,4 2-1 0,-7 0 0 0,7 0-2 0,-2 0 2 16,2 5 0-16,0 3 0 0,-5-2 0 0,5-6-2 0,0 24 1 16,0-19 0-16,0 17 0 0,0-3 0 0,0-19-1 15,0 20 1-15,5-3 0 16,-3 11 0-16,5-1 0 0,-7-27-1 0,0 26 1 16,8 2 0-16,-2 1-1 0,1 4 0 0,-7-33 0 0,2 30 0 15,6-1 1-15,-5 5-1 0,4-3 1 0,-7-31-1 0,3 31 1 16,0 6-1-16,2-4 0 0,-3 1-1 0,-2-34 1 0,4 37 0 15,-1-2-1-15,1 0 1 0,0 8 1 0,-4-43-1 0,2 40 0 16,2 0 1-16,-1 0-1 0,-3 2 0 0,0-42 0 0,4 42 0 16,-2-4 1-16,-2 0-1 0,5-4 0 0,-5-34 0 0,3 31 0 15,-3-1 0-15,7 2 0 0,-4 3-1 0,-3-35 1 0,3 36 1 16,5-1-1-16,-6 1 1 0,-2 2-1 0,0-38 0 0,4 34-1 16,-1 1 1-16,1-5 0 0,-1-2 0 0,-3-28 0 0,3 27 0 15,1-1 1-15,-1-2-2 0,1-3 2 0,-4-21-1 0,0 23 0 16,2-2 0-16,3-4 0 0,-5-12 0 0,0-5 0 0,0 25 0 15,0-20 0-15,0 17 0 0,0-15 0 0,0-7 0 0,0 17 0 16,-7-9 0-16,7-2 0 0,0-2 0 0,0-4 0 16,0 8 1-16,0-5-1 0,0-3 0 15,0 6 0-15,0-6 0 0,0 0 0 0,0 0 0 16,0-4-1-16,0 4 1 0,0-17 0 16,0 11 1-16,-4-15 0 0,1 12-1 0,3 9 0 0,0-21 1 15,-7-2-1-15,4 4 0 0,-1-5 1 0,4 24-1 0,-7-22 0 16,5 1 0-16,-3-6 0 0,2 1 1 0,3 26-1 0,-6-29 1 15,2-3-1-15,1 3 1 0,-5-9-1 0,8 38 0 0,-6-34 0 16,3-5 1-16,-1-4-1 0,-2 8 0 0,6 35 0 0,-4-41 0 16,-3 1 0-16,0-4 0 0,4-2 0 0,3 46 0 0,-6-43 0 15,2-1 0-15,-2-6 1 0,-1 4-1 0,7 46 0 0,-7-47 0 16,1-1 0-16,-2 3 0 0,5 1 0 0,3 44 0 0,-4-43 1 16,-3 7-1-16,4 4 1 0,0-2-1 0,3 34 0 0,-2-29 1 15,-6 1-1-15,5-1 0 0,-2 2 0 0,5 27 0 0,-6-29 0 16,3 3 0-16,3-1 0 0,-4 2 0 0,4 25 0 0,0-26 0 15,-6 1 0-15,6 4 0 0,0-6 0 0,0 27 0 0,0-20 1 16,-4 1-1-16,1-2 0 0,3 11 0 0,0 10 0 16,-6-27 0-16,6 6 0 0,-5-1 0 0,5-3 0 15,0 25 0-15,-3-19 0 0,0 2 0 16,-4-3 0-16,4 10 0 0,3 10 0 0,-3-29 0 16,-4 10 0-16,7-4-1 0,-4 2 1 0,4 21 0 0,0-8 0 15,-3-16 1-15,3 19-1 0,-6-6 0 0,6 11 0 0,0-17 0 16,0 10 1-16,-4 2-1 0,4-5 0 0,0 10 0 0,0-6 0 15,0-4 0-15,0 1 0 0,0-8-1 0,0 17 1 0,0-3 1 16,0-19-2-16,4 15 1 0,-4-11 0 0,0 18 0 0,2-6 0 16,2-3 1-16,-4-16-1 0,3 17 0 0,-3 8 0 0,4-21 0 15,-4 14-1-15,7 0 1 0,-7 0 0 0,0 7 0 0,6-8 0 16,-6 6 1-16,5-5-2 0,-3 3 2 0,-2 4-1 0,0-1 0 16,3 1 0-16,-3 0 0 0,3 0 0 0,-3 0 0 0,5 0 0 15,-5 3 1-15,6 3-1 0,-6-3 0 0,0-3 0 0,7 0 0 16,-1 4 1-16,1 2-1 0,-3-6 0 0,-4 0 0 0,7 4 0 15,-4-1 0-15,5 4 1 0,-3-3-1 0,-5-4 0 0,10 3 1 16,-3 3-1-16,3 0 0 0,1 1 1 0,-11-7-1 16,7 8 0-16,12-3 0 0,-14 12 1 0,4-12 0 15,-9-5-1-15,17 7 0 0,-11 14 1 16,5-16-2-16,9 2 1 0,-20-7 0 0,7 8 0 16,14 9 0-16,-14-17 1 0,17 5 0 0,-24-5-1 0,6 7 1 15,18 12-2-15,-8-14 2 0,-6 1-1 0,-10-6 0 0,24 7 0 16,-6 12 1-16,1-12-1 0,0 12 0 0,-19-19 0 0,18 7 0 15,3 15 0-15,-4-15 0 0,4 20 0 0,-21-27 0 0,23 5 0 16,-1 23 0-16,-4-10 1 0,3-1-1 0,-21-17 0 0,17 7 0 16,0 15 0-16,1-16 0 0,-9 14 0 0,-9-20 0 0,24 6 1 15,-8 1-1-15,5 0 0 0,-4-1 1 0,-17-6-1 0,18 6 0 16,-1 13 0-16,3-16-1 0,-4 4 0 0,-16-7 1 0,21 19 0 16,-4-16 0-16,0 5 0 0,-1 10 1 0,-16-18-1 0,21 5-1 15,-1 14 1-15,-2-16 0 0,1 16 1 0,-19-19-1 0,21 10 0 16,0 5 0-16,-2-7 0 0,-1 13 0 0,-18-21 0 0,24 19 1 15,-5-14-1-15,5 17 0 0,-4-18 0 0,-20-4 0 0,20 7 0 16,2 13 0-16,-3-18 0 0,-2 6 0 0,-17-8 0 0,18 7 0 16,-9 0-1-16,20 10 1 15,-14-10 0-15,-15-7 0 0,21 17 0 0,-4-12 1 16,3 2-1-16,0 14 0 0,-20-21 0 0,21 6-1 16,-5 13 1-16,8-11 0 0,-6-2 0 0,-18-6 0 0,19 24 0 15,-1-21 0-15,1 20 0 0,2-18 0 0,-21-5 0 0,17 18 0 16,4-12 0-16,-11 12 0 0,13-13 0 0,-23-5 0 0,17 17 0 15,-6-13 0-15,12 4 0 0,-15 15-1 0,-8-23 1 0,19 4 0 16,-8 13 1-16,9-12-2 0,-9 1 1 0,-11-6 0 0,19 17 0 16,-8-11 0-16,9 11 1 0,-14-13-2 0,-6-4 1 0,7 8 1 15,13-3-2-15,-16 3 1 0,2 9 0 0,-6-17 0 0,11 5-1 16,-4-1 2-16,-1 3 0 0,5 1-1 0,-11-8 0 0,8 5-1 16,-3 0 1-16,2 1 0 0,-3-2 1 0,-4-4-1 0,2 7 0 15,6-1-1-15,-5-1 1 0,0 2 0 0,-3-7 0 0,4 7 0 16,-1-4 0-16,-3 5 1 0,0-2-1 0,0-6 0 0,0 8 0 15,0-4 0-15,0-1 0 0,0 3 0 0,0-6 0 16,0 4 0-16,-3 0 0 0,-1-4 0 0,-2 5 0 0,6-5 0 16,-3 0 1-16,-2 5-1 0,-1-3 1 15,-1 5 0-15,7-7-1 0,-5 4-1 0,-17-4 1 16,19 4 0-16,-4 1 0 0,7-5 0 0,-21 6 1 16,18 2-1-16,-16-3 0 0,11 2 0 0,8-7 0 0,-21 17 0 15,19-17 0-15,-22 7 0 0,18 1 0 0,6-8 0 0,-21 5 0 16,13 15 0-16,-11-20 0 0,12 4 1 0,7-4-1 0,-20 17-1 15,13-17 1-15,-14 8 0 0,15-2 0 0,6-6 0 0,-24 8 0 16,17-2 1-16,-13 1-1 0,14-1-1 0,6-6 1 0,-25 8 1 16,20-4-2-16,-17 1 2 0,15-1 0 0,7-4-1 0,-24 7 1 15,18-1-1-15,-18-2 0 0,7 2-1 0,17-6 1 0,-7 4 0 16,-19 1 0-16,6 2 0 0,2 0 0 0,18-7 0 0,-20 18 0 16,-1-14 0-16,1 13 0 0,13-11 0 0,7-6 0 0,-24 6 0 15,18 2 0-15,-14-3 0 0,12 2 0 0,8-7 0 0,-20 7 1 16,13 14-1-16,-12-17 0 0,12 1 0 0,7-5 0 0,-16 9 0 15,11 8 0-15,-2-17 0 0,-16 7 0 0,23-7 0 16,-3 5 0-16,-18 1-1 0,14 0 2 0,0 2-1 0,7-8 0 16,-20 5 0-16,14 12 0 0,-1-17 0 0,-14 19 0 15,21-19 0-15,-7 6-1 0,-13 13 1 16,14-13 0-16,-15 17 0 0,21-23 0 0,-3 3 1 16,-4 15 0-16,-13-11-1 0,16 10-1 0,4-17 1 0,-6 4-1 15,-14 4 1-15,12-2 0 0,1 12 1 0,7-18-1 0,-16 4 1 0,16-4-1 0,-7 4 0 16,-1 5-1-16,-11-7 1 0,19-2 0 0,-4 7 0 0,4-7 0 0,-17 18 0 15,14-13 0-15,-17 1 0 0,13 0 0 0,7-6 0 0,-21 19 1 16,19-19-1-16,-19 7 1 0,21-7-1 0,-3 7 0 16,-17 12 0-16,12-15 0 0,-9 3 0 0,17-7 0 0,-3 6 1 15,-18 1 0-15,18-1-2 0,-4 1 1 0,7-7 0 0,-17 7-1 16,10 1 1-16,1-3-1 0,4 3 2 0,2-8-1 0,-8 18 0 0,8-18 0 0,-21 5 1 16,21-1-1-16,-6 4 0 0,6-8 0 0,-21 20 0 0,21-20 0 0,-3 4-1 15,-4 16 1-15,-10-18 0 0,17-2 0 0,-3 8 0 0,3-8 0 0,-6 19 1 16,-1-19-1-16,-14 17 0 0,19-11 0 0,2-6 0 0,-8 6 0 15,-13 11 0-15,19-17 0 0,2 0 0 0,-7 8 0 0,7-8 0 0,-18 6 0 16,13 1 0-16,0 10 0 0,-2-17 0 0,7 0 0 0,-2 20 0 16,-3-15 0-16,-1 3 0 0,0 8 0 15,6-16 0-15,-4 0-1 16,1 6 1-16,-4 14 1 0,3-20-1 0,4 0 0 0,-4 5 1 16,4 3-1-16,-6-4 0 0,6-1 0 0,0-3 0 0,-2 6 0 15,2-2-1-15,-5-4 1 0,5 4 0 0,0-4 0 0,-3 5 0 16,3-5 1-16,-6 4-2 0,6-4 1 0,0 0 0 0,-5 0 0 15,2 0 0-15,3 0 0 0,-7 0 1 0,7 0-1 0,0 0-1 16,-3 0 2-16,3 0 0 0,0 0-2 0,0 0 1 0,-3 0 1 16,-5 0-2-16,8 0 0 0,-2 0 2 0,2 0-1 0,-4 0 0 15,-3 0 0-15,4 0 1 0,3 0-2 0,0 0 1 0,-2 0 0 16,2 0 1-16,-8 0-2 0,8 0 2 0,0 0-1 0,0 0 0 16,0 0 0-16,0 0 0 0,0 0-1 0,0 0 2 0,0 0-3 15,3 0-2-15,2 0-5 0,0 4-7 0,-5-4 16 0,7 6-28 16,-1-3-14-16,-1-3 2 0,1-2 5 0,-6 2 35 0,0 0 0 15</inkml:trace>
  <inkml:trace contextRef="#ctx0" brushRef="#br0" timeOffset="235939.1476">9406 17258 39 0,'0'0'0'0,"2"0"11"0,1 0-7 15,-3 0-4-15,7 0 2 0,-1 0-1 16,2 0 3-16,-2-2 0 0,-6 2-4 0,7-8 6 16,3-9-1-16,-3 12 0 0,10-21-2 0,-17 26-3 0,6-20 2 15,2-6 0-15,2-1-1 0,0 0 1 0,-10 27-2 0,7-28 1 16,1 6 0-16,-6 0 0 0,1 5 0 0,-3 17-1 0,3-20 2 15,-3 3-2-15,0 9 1 0,-6-13 0 0,6 21-1 0,-7-9 0 16,-17-8 1-16,18 10-1 0,-20-2 1 0,26 9-1 0,-19-8 1 16,-5-1 0-16,6 6 0 0,-11 1 1 0,29 2-2 0,-24-2 1 15,2 2 0-15,-2 0-1 0,6 7 1 0,18-7-1 0,-5 17 0 16,-20-10 0-16,18 17 1 0,-13-7-1 0,20-17 0 0,-4 23 0 16,-1-4 0-16,-3 7 1 0,4-4-1 0,4-22 0 0,-7 24 0 15,7 5 0-15,0 0 0 0,0 2 0 0,0-31 0 0,5 29 0 16,1-5 0-16,2-2 0 0,8 3 0 0,-16-25 0 15,7 19-2-15,9 2-1 0,-8-3-4 0,11-1-3 0,-19-17 10 0,11 20-17 16,9-14-5-16,-14 16 2 0,13-17-7 16,-19-5 27-16,0 0 0 0</inkml:trace>
  <inkml:trace contextRef="#ctx0" brushRef="#br0" timeOffset="237354.4205">9822 17191 36 0,'0'0'0'0,"-20"-8"19"0,20 8-19 0,-8-3 9 16,-14 1-6-16,14 2-1 0,-13 8 0 0,21-8-2 0,-6 4 3 16,-15-4 1-16,21 3-1 0,-3 2 0 0,3-5-3 0,-7 5 2 15,1-1-2-15,6 4 1 0,-5-5-1 0,5-3 0 0,0 8 1 16,0 10-1-16,0-9 1 0,0 13 0 0,0-22-1 0,5 21 0 15,-5-15 0-15,0 19 1 0,3-18-1 0,-3-7 0 0,3 21 0 16,4-14 4-16,-4 19 1 0,5-9 0 0,-8-17-5 16,9 6 5-16,12 20-4 0,-14-20 0 15,9 0 0-15,-16-6-1 0,8 20 1 16,11-20 0-16,-8 4-1 0,9 1 1 0,-20-5-1 0,6 0 0 16,18 0 1-16,-6-3 0 0,-2-1 0 0,-16 4-1 0,10-9 1 15,14-10 0-15,-18-4-4 0,5 4 0 0,-11 19 3 0,7-24-3 16,-1 2 0-16,1 1 4 0,-3-1 0 0,-4 22-1 0,3-25 0 15,-3-1 0-15,0 6 0 0,-3-9 1 0,3 29-1 0,-4-9 0 16,-3-20 1-16,1 9-1 0,-14 14 0 0,20 6 0 0,-4-21 1 16,-3 18-1-16,-12 2 0 0,14-2 0 0,5 3 0 0,-16-5-1 15,8 3 1-15,6 0 0 0,-2 2 0 0,4 0 0 0,-7 0 0 16,1 0 0-16,2 0 0 0,1 0 0 0,3 0 0 0,0 0 0 16,-6 0 0-16,6 4 0 0,0 1 0 0,0-5 0 0,0 4 0 15,0 5 0-15,0 12 0 0,0-16 0 0,0-5 0 0,0 21 0 16,2-21 0-16,2 0 0 0,3 0-1 0,-7 0 1 0,6 0 0 15,1 0 0-15,14-17 0 16,-15-1 1-16,-6 18-1 0,17-21 0 0,-10 17 0 0,9-18 0 0,-8 17 0 16,-8 5 0-16,16-21 0 0,-9 14 0 15,10-11 0-15,-10 14 0 0,-7 4 0 0,20-6 0 16,-13-1 0-16,1 1 0 0,1 1 0 0,-9 5 0 0,17 0 0 16,-13 0 0-16,6 0 0 0,0 0 0 0,-10 0 0 0,6 0 0 15,5 5 0-15,-3 1 1 0,-3 14-1 0,-5-20 0 0,7 4 0 16,4 2 0-16,-4 15-1 0,-5-17 1 0,-2-4 0 0,7 21 0 15,-7-16 0-15,3 17 0 0,1-3 0 0,-4-19 0 0,0 22-1 16,3-3 0-16,-3 6-1 0,0-17-1 0,0-8 3 0,0 18-3 16,0-14 0-16,0 16 0 0,-3-20-1 0,3 0 4 0,0 4-4 15,0-4 0-15,0 0 0 0,0 0 1 0,0 0 3 0,0 0-3 16,0 0 1-16,0-6 0 0,3-4 0 0,-3 10 2 0,4-17-2 16,-1 9 0-16,2-11 1 0,0-3 0 0,-5 22 1 0,3-21 0 15,5-3 0-15,-1 6-1 0,0 15 2 0,-7 3-1 0,6-4 0 16,0-3 0-16,1 5 0 0,0 2 1 0,-7 0-1 0,10 0 0 15,-3 0 1-15,-1 4 0 0,2 4 0 16,-8-8-1-16,6 29 2 0,-2-9-1 0,-1 1 0 16,0 2 0-16,-3-23-1 0,4 4 1 0,-4 15-1 15,4-14 1-15,-4-1-1 0,0-4 0 0,0 8 1 0,0-3-1 16,0-5 1-16,0 0-1 0,0 0 0 0,0 0 0 16,0-7 0-16,3-12 0 0,-3 13 0 0,0 6 0 0,0-34 0 15,0 5-1-15,0 0 1 0,3-8 0 0,-3 37 0 0,5-26 0 16,0 2 0-16,2 2 0 0,-1 5 0 0,-6 17 0 0,8-20 0 15,2 16 1-15,-4-3-1 0,5 5 1 0,-11 2-1 0,10 0 0 16,-4 0 1-16,4 6 0 0,-2 0 0 0,-8-6-1 0,10 22 0 0,-10-22 0 0,9 7 0 16,-1 21 1-16,8-21-1 0,-16-7 0 0,7 27 1 0,-7-27-1 0,7 19 1 15,3-11 0-15,8 17 0 0,-12-4 0 0,-6-21-1 0,7 20 1 16,4 1 0-16,6 4 0 0,-11-18 0 0,-6-7-1 0,17 19 0 16,-10-12 1-16,2-2-1 0,9-2 1 0,-18-3-1 0,6 0 1 15,5 0-1-15,-4 0 1 0,12 0-1 0,-19 0 0 0,5-7 0 16,1-1 1-16,1-12-1 0,-7 20 0 0,6-23 0 15,-6-2 1-15,7-4-1 0,-7 0 0 0,4 7 0 16,-4 22 0-16,2-24 0 0,-2 6 1 0,0-5-1 0,0 6 0 0,0 17 0 0,0-10 0 16,0-10 1-16,-6 12-1 15,3-9 0-15,3 17 0 0,-4-8 0 0,-2 3 0 16,2-5 0-16,4 2 0 0,0 8 0 0,-3-6 0 16,3 5 0-16,0-1 0 0,0 2 1 0,0 0-1 0,0 0 0 15,0 3 0-15,0 3 0 0,0 0-1 0,0-6 1 0,0 17 0 16,3-9 1-16,4 11-1 0,0 2 0 0,-7-21 0 0,7 23 0 15,3-2 0-15,6 8 1 0,-9 5-1 0,-7-34 0 0,7 41 0 16,3 1 1-16,1 2-1 0,5-2 1 0,-16-42-1 0,4 44 0 16,2 4 3-16,1-1 1 0,-3-3-1 0,-4-44-3 0,8 43 4 15,-6-2-3-15,1-3-1 0,-3-4 1 0,0-34-1 0,3 29 1 16,-3-4-1-16,0-4 1 0,0-1-1 0,0-20 0 0,0 6 0 16,0 14 1-16,-3-20-1 0,-2 0 0 0,5 0 0 0,-19-7 0 15,13-17 0-15,-12 5 0 0,16-8 0 0,2 27 0 0,-21-34 0 16,14 1 0-16,-16-9 0 0,15-3 0 0,8 45 0 0,-6-39 0 15,-1-5-4-15,4-2 1 0,3 3 0 16,0 43 3-16,0-47-3 0,0 8 3 0,3-6 1 0,1 1-1 16,-4 44 0-16,9-46 1 0,12 5-1 0,-4 10 1 15,0 6 0-15,-17 25-1 0,17-26 1 16,7 2 0-16,0 6-1 0,7-3 0 0,-31 21 0 0,22-6 0 16,6-15 1-16,-3 19-1 0,-9-1 0 0,-16 3 0 0,16 0 1 15,-9 8 0-15,15 19 0 0,-20-9-1 0,-2-18 0 0,6 25 0 16,1 1 1-16,1 3-1 0,-8 3 0 0,0-32 0 0,0 46-1 15,0-4 1-15,-8-2-1 0,-12-1-1 0,20-39 2 0,-3 31-3 16,-4-6-3-16,-13-9-1 0,12-11-1 0,8-5 8 0,-6 5-10 16,2-5-2-16,1 0-1 0,-2-7 0 0,5 7 13 0,0-21-12 15,0 1 4-15,2-2 2 0,1-1 2 0,-3 23 4 0,11-18-2 16,-1-15-3-16,25 16-1 0,-35 17 6 0</inkml:trace>
  <inkml:trace contextRef="#ctx0" brushRef="#br0" timeOffset="237887.5345">11088 16963 8 0,'0'0'0'0,"0"-5"3"0,0-2-1 0,-6 0 2 0,6 7-4 16,0-10 6-16,-4 3 2 0,2 1 0 15,-6 4 1-15,8 2-9 0,-4-7 9 16,1 5-1-16,-4 2 0 0,1 0-2 0,6 0-6 0,-2 0 6 16,-6 0-1-16,0 7 0 0,5-1-1 0,3-6-4 0,-6 18 4 15,2-14 0-15,-2 14-1 0,2-15-1 0,4-3-2 0,0 20 3 16,-4-15 0-16,4 23 0 0,0-4 0 0,0-24-3 0,0 22 3 15,0-2 0-15,0-3-1 0,4 14 0 0,-4-31-2 0,8 22 1 16,-2 3 0-16,0-2 0 0,5-23-1 0,-11 0 0 0,8 0 0 16,0 0 0-16,10 0 0 0,-14 0 0 0,-4 0 0 0,9 0 0 15,2-20 0-15,-5 0 1 0,4-3-1 0,-10 23 0 0,8-25 0 16,-2 8 0-16,1-2 0 0,-1-8-1 0,-6 27 1 0,4-24 0 16,-1-3-1-16,0 4 1 0,0 6 0 0,-3 17 0 0,0-10 0 15,8 4 0-15,-8-3 0 0,3 5 0 0,-3 4 0 0,5-2 0 16,-5 2 0-16,2 0 0 0,1 6 0 15,-3-6 0-15,0 25 0 0,8-20 0 0,-6 20 0 0,5-5 0 0,-7-20 0 16,4 17 1-16,2 2-2 0,1 1 2 0,-1 0-1 16,-6-20 0-16,5 19 0 0,1 3 0 15,1 4 0-15,-1-6 0 0,-6-20 0 0,5 19 0 16,-3-19 1-16,2 5-1 0,-1-5 0 0,-3 0 0 0,4 0 0 16,0 0 0-16,-2-22 0 0,5 0 0 0,-7 22 0 0,0-27 0 15,4-7-1-15,-2 13 1 0,3-6 0 0,-5 27 0 0,3-26 0 16,-3 4 0-16,7 1 0 0,-4 11 0 0,-3 10 0 0,6-8 0 15,1 1 0-15,4 1 0 0,-1-1 0 0,-10 7 0 0,7-2-1 16,3 2 1-16,-3 0 0 0,2 5 0 0,-9-5 0 0,7 20 0 16,0-16 0-16,3 17 0 0,-3-16 0 0,-7-5 0 0,6 25 0 15,2-17 0-15,-2 20 0 0,1-11 0 0,-7-17 0 0,3 20 0 16,2 0 0-16,-3 8-2 0,2 1-2 0,-4-29 4 0,3 25-8 16,4 0-4-16,-4-21-3 0,4 2-3 0,-7-6 18 0,6 0-21 15,2 0 2-15,-2-8 4 0,-2-17 0 0,-4 25 15 0,0 0 0 0</inkml:trace>
  <inkml:trace contextRef="#ctx0" brushRef="#br0" timeOffset="238773.7679">11675 16912 11 0,'0'0'0'0,"0"-6"3"0,0 6-3 0,0-20 5 15,0 15 2-15,0-5 1 0,0 8 0 0,0 2-8 0,-4-1 9 16,-3 1-2-16,1 0 0 0,0 0-1 0,6 0-6 0,-18 0 5 15,18 3-1-15,-7 5 0 0,2 8-1 0,5-16-3 0,-8 8 4 16,1 13 0-16,3-13-1 0,-2 11 0 0,6-19-3 0,0 22 3 16,-4-5-1-16,4 7 0 0,0-5 0 0,0-19-2 0,0 8 2 15,0 18-1-15,4-19 1 0,2 27-1 0,-6-34-1 0,7 25 1 16,5-6-1-16,-7-2 1 0,5-17-1 0,-10 0 0 0,11 0 0 16,-5 0 0-16,15 0 0 0,-18-6-1 0,-3 6 1 0,7-26 0 15,-1 4-1-15,1 0 0 0,0 14-1 0,-7 8 2 0,0-11-1 16,4-9 0-16,0 11-1 0,-4-17 1 0,0 26 1 0,0-20-1 15,0 12 1-15,0-10-1 0,0 15 1 0,0 3 0 16,0-4 0-16,0 3 0 0,0 1 1 16,0 8-1-16,0-8 0 0,2 18 1 0,2-10-1 0,2 12 0 15,1-2 0-15,-7-18 0 0,7 6 1 16,0 18-1-16,-4-6 1 0,4 6-1 0,-7-24 0 0,6 26 1 16,15-7-1-16,-21-1 0 0,6-18 0 0,-6 0 0 0,11 4 0 15,-4 0 0-15,-1-4 0 0,4 0 0 0,-10 0 0 0,8 0 0 16,-2-2 0-16,-2-4 0 0,2-18-2 0,-6 24 2 0,8-25-1 15,-5-4 0-15,0-5 0 0,4 7-1 0,-7 27 2 0,3-27-1 16,5 7 1-16,1-1 0 0,1 4 0 0,-10 17 0 0,18-7-1 16,-15-13 1-16,7 18 0 0,-4-4 0 0,-6 6 0 0,11-3 0 15,0 3 0-15,-5 0 0 0,3 0 0 0,-9 0 0 0,8 0 0 16,-1 0 0-16,-1 3 0 0,-3-3 1 0,-3 0-1 0,5 6 0 16,-5-6 1-16,0 0-1 0,0 0 0 0,0 0 0 0,0 4 0 15,-5 0 1-15,2 1-1 0,-3-1 1 0,6-4-1 0,-7 8 0 16,-1-4 0-16,-7 1 2 0,15 3-1 0,0-8-1 0,-8 19 1 15,1-13 0-15,0-1-1 0,1 23 2 16,6-28-2-16,-3 7 1 0,-4 17 1 0,4-18-1 0,3 27 0 16,0-33-1-16,0 22 2 0,0 4-1 15,3 0 0-15,4-20-1 0,-7-6 0 0,6 26 1 16,-3-21-1-16,19 17 0 0,-16-15 1 0,-6-7-1 0,17 6 0 16,-10 13 0-16,13-19 0 0,-10 0 0 0,-10 0 0 0,24 0 0 15,-17 0 0-15,13 0 1 0,-10 0-1 0,-10 0 0 0,21 0 0 16,-15-8 1-16,1-9-1 0,-1 10 0 0,-6 7 0 0,7-19 1 15,-3 2-1-15,-1-3 0 0,1-9 1 0,-4 29-1 0,0-29 0 16,0-5 0-16,0 1 0 0,0 6 0 0,0 27 0 0,-7-28 1 16,1-5-1-16,-12-1 0 0,12-2 0 0,6 36 0 0,-24-43-1 15,6 0 1-15,-1-3 0 0,-2-1-1 0,21 47 1 0,-16-43 0 16,8-2 0-16,-13 15 0 0,21 10 0 0,0 20 0 0,-2-18 0 16,-5 12 0-16,3-1 0 0,4 2 0 0,0 5 0 0,-2-2 0 15,2 1 0-15,0-6 0 0,0 6 0 0,0 1 0 0,0 0 1 16,0 0 0-16,0 0-1 0,2 8 1 0,-2-8-1 0,4 18 0 15,3-14 0-15,0 17 0 0,12-15 0 16,-19-6 0-16,5 32 0 0,14-11 0 0,-12 11 1 16,17 1-1-16,-24-33 0 0,6 30 0 0,15 8 1 15,-15-1-1-15,15-1 0 0,-21-36 0 0,7 42 0 16,-1-2 0-16,12 4 0 0,-12-1 0 0,-6-43 0 0,7 39 0 16,10 11-1-16,-14-6 0 0,4-3-1 0,-7-41 2 0,10 38-5 15,-3-10-5-15,3-11-4 0,11-8-4 0,-21-9 18 0,6 5-24 16,4 1 2-16,-3-6 6 0,5-9-3 0,-12 9 19 0,0 0 0 0</inkml:trace>
  <inkml:trace contextRef="#ctx0" brushRef="#br0" timeOffset="239277.8879">12373 17004 17 0,'0'0'0'0,"0"0"5"16,0 0-1-16,-4 0 0 0,4 0 0 0,0 0-4 0,0 0 5 15,-7 0 0-15,7 0 0 0,0 7-1 0,0-7-4 0,0 5 3 16,0 3 0-16,4 11-1 0,-1-12 0 0,-3-7-2 0,0 29 2 15,0-6 0-15,0-1 2 0,0 3 0 0,0-25-4 16,4 6 5-16,-4 22 1 0,3-11 0 16,-3 1 0-16,0-18-6 0,5 8 5 0,-5 19 0 15,5-22 0-15,2 20-2 0,-7-25-3 0,6 5 3 16,15 14 0-16,-15-19-1 0,12 7 0 0,-18-7-2 0,6 2 2 16,16 5 4-16,-16-3-5 0,14-4 0 0,-20 0-1 0,7 4 1 15,9-4-5-15,-8 0 5 0,2-2-1 0,-10 2 0 0,9-17 0 16,-1 9 1-16,0-15-1 0,-3 15 1 0,-5 8-1 0,3-20 1 0,-3 20-1 0,0-20 0 15,4 2 0-15,-4-2 1 0,0-1-2 0,0 21 1 0,0-29 0 16,-4-3-1-16,-2 4 0 0,-1-3 0 0,7 31 1 0,-6-21-1 16,-2 4 0-16,2 0 0 0,6 17 1 0,-6-8-1 0,6 8 1 0,-8-7-1 15,4-1 1-15,-2 6 0 0,6 2 0 0,-4 0-1 0,4 0 1 0,0 0-1 16,0 17 1-16,0-11-1 0,0 1 1 0,0-7 0 0,0 22 0 16,0-17 1-16,0 14-1 0,0-19 0 0,0 4 0 0,0-4 0 0,4 4-1 15,-4 3 1-15,6 0-1 0,-6-7 1 0,8 2-1 0,-8-2 1 0,6 0-2 16,-2 0 0-16,2-24 0 0,-6 24 2 0,8-7-1 15,-8 7 1-15,6-17-1 0,4 7 0 0,-3-7 1 0,3 9 0 16,-10 8 0-16,8-5-1 0,1-15 1 0,8 19 0 0,-17 1 0 16,7-2 0-16,-7 2 0 0,6-2-1 15,5 2 2-15,6 5-1 0,-11 16 0 0,-6-21 0 0,11 19 2 16,5 5-1-16,-9 11 1 0,0 0 0 0,-7-35-2 0,20 37 2 16,-12-5 0-16,-2-6 0 0,1-3 0 0,-7-23-2 0,6 8 1 15,-1 14 0-15,-5-16-1 0,2-2-1 0,-2-4 1 0,4 8-4 16,-4-8-8-16,0 0-13 0,-4-8-10 0,4 8 35 0,-20-29-46 0,20 29 46 0</inkml:trace>
  <inkml:trace contextRef="#ctx0" brushRef="#br0" timeOffset="240349.7983">10066 14466 16 0,'0'0'0'0,"-5"0"6"16,5 0 1-16,-2 0 2 0,-6 5 1 0,8-5-10 0,0 0 9 15,0 4 0-15,0-4-1 0,0 0-1 0,0 0-7 0,0 5 6 16,0-5-1-16,4 5 1 0,0-5-1 0,-4 0-5 0,2 0 4 15,3 0 0-15,2 0 0 0,-1 0-1 0,-6 0-3 0,6 0 3 16,1 0 0 0,0 3-1-16,-2-3 1 0,-5 0-3 0,5 0 2 15,2 6 0-15,13-6 0 0,-16 3-1 0,-4-3-1 0,17 0 1 16,-9 0-1-16,8 0 1 0,-9 0 0 0,-7 0-1 0,19 0 1 16,-8 0 0-16,9 0-1 0,-14 0 0 0,-6 0 0 0,21 0 0 15,-14 0 0-15,10 0 0 0,-11-2 1 0,-6 2-1 0,18-5 0 16,-12 0 1-16,12-1 0 0,-12-2-1 0,-6 8 0 0,7-5 0 15,-4 1 1-15,5 0-1 0,-3 3 0 0,-5 1 0 0,0-3 1 16,4 0-2-16,0 3 0 0,-4 0-2 0,0 0 3 0,4 0-6 16,-4 0-2-16,2 0-3 0,-2-2-3 0,0 2 14 0,0-3-18 15,0 1-2-15,0-3 0 0,-6-3 3 0,6 8 17 0,-8-24-15 16,3 18 3-16,5 6 12 0</inkml:trace>
  <inkml:trace contextRef="#ctx0" brushRef="#br0" timeOffset="240600.3686">10218 14307 15 0,'0'0'0'0,"-4"21"7"0,4-21-7 0,0 5 7 16,0 24 0-16,0-5 1 0,0-19-1 0,0-5-7 0,0 27 8 15,0-6-1-15,7 2-1 0,-2 1-1 0,-5-24-5 0,5 26 4 16,2 3-1-16,-1-3-1 0,2 0-1 0,-8-26-1 0,6 25 1 16,1 0 0-16,-4-6 0 0,1-1-3 0,-4-18 2 0,4 19-5 15,-1-14-6-15,-3 13-6 0,3-18-2 0,-3 0 19 0,0 0-16 16,-3 0-4-16,3 0 20 0</inkml:trace>
  <inkml:trace contextRef="#ctx0" brushRef="#br0" timeOffset="244590.8563">9815 14311 28 0,'0'0'0'0,"0"7"9"15,-7 15-3-15,1-3-2 0,-2-14 0 0,8-5-4 0,-7 4 5 16,0 4-1-16,4-8 0 0,-2 3 0 0,5-3-4 0,-8 0 3 15,0 0 0-15,2 0-1 0,-14 0 0 0,20 0-2 0,-4 0 2 16,-3-2 0-16,-12 2 0 0,12-1 1 0,7 1-3 0,-17 0 2 16,10 0 1-16,-17 0-2 0,18 0 1 0,6 0-2 0,-28 0 3 15,8 0-1-15,-1 0 1 0,2 0 0 0,19 0-3 0,-23 0 2 16,1-2 0-16,1 0 0 0,5 2 0 0,16 0-2 0,-21 0 1 16,5 0 0-16,-2-4 0 0,2 2 0 0,16 2-1 0,-6-4 1 15,-23-3 0-15,23 2 0 0,-14-3-1 0,20 8 0 0,-4-7 1 16,4 7-1-16,-17-7 1 0,15-1-1 0,-5-1 2 0,7 9-2 0,-7-4 1 15,7 4-1-15,-8-9 0 0,5 5 1 0,0-3-1 0,3 7 0 16,-7-4 0-16,7 4 0 0,0-3 0 0,-3 0 1 16,3-2-1-16,0 5 0 0,-4-2 0 0,2-1 1 15,2 1-1-15,0 0 0 0,0 2 0 0,-8-4 0 0,8 4 0 0,0-4 0 16,0 3 0-16,-3-3 1 0,0-2-2 0,3 6 1 0,0-3 1 16,-7 1 0-16,4-4-1 0,-2 4 1 0,5 2-1 0,-6-4 1 15,6-4-1-15,-3 3 1 0,3 5-1 0,0-10 0 0,0 10 0 0,-4-6 0 16,4-14 0-16,0 14 0 0,0 6 0 0,0-9 0 0,0 9 0 0,0-20 0 15,0 13 0-15,0-12 1 0,0 10-1 0,0 9 0 0,0-24 0 16,0 7 1-16,4-2-1 0,-1-4 0 0,-3 23 0 0,4-21 0 16,-2-6 0-16,-2 5 0 0,8-4 1 0,-8 26-1 0,0-33 1 15,3-2-1-15,1-1 0 0,-4-4 0 0,0 40 0 0,0-39 0 16,3-2 0-16,0 3 1 0,-3-3-1 0,0 41 0 0,0-41 1 16,3 10 0-16,-3 2 0 0,5-5-1 0,-5 34 0 0,0-27 1 15,0 0-1-15,0-2 1 0,0 5 0 0,0 24-1 0,0-20 0 16,0-1 1-16,0 0 0 0,0-1-1 0,0 22 0 15,-8-20 0-15,8-2 0 0,-3-3 0 0,3 0 1 16,0 25-1-16,-3-24 1 0,3-3 0 0,0 3-1 16,0 0 0-16,0 24 0 0,0-27 0 15,-7 5 1-15,7-5-1 0,0 2 0 0,0 25 0 0,-3-19 0 16,3-4 0-16,0 8 0 0,0 3 0 0,0 12 0 0,0-21 0 16,-5 13 0-16,5-9 1 0,-6 10-1 0,6 7 0 0,-3-21 0 15,3 14 0-15,-4-13 0 0,4 1 0 0,0 19 0 0,-5-16 0 16,0-3 0-16,5-1 0 0,-3 3 0 0,3 17 0 0,0-9 0 15,0-15 0-15,0 15 0 0,0-16 0 0,0 25 0 0,0-5 0 16,0-15 0-16,0 13 0 0,0-12 1 0,0 19-1 0,0-6 0 16,0-4-1-16,0 5 2 0,-4-3-2 0,4 8 1 0,0-6 1 15,0-2-1-15,0-2 0 0,0 2 0 0,0 8 0 0,0-9-1 16,0 0 2-16,0 4-1 0,0-5 0 0,0 10 0 0,0-11 0 16,0 3 0-16,0-1 0 0,0 3 0 0,0 6 0 0,0-7 0 15,0 2 0-15,0 5 0 0,4-2 0 0,-4 2 0 0,0-7 0 16,0 6 0-16,3-2 0 0,2-5 0 0,-5 8 0 15,0-5 0-15,0-3 0 0,2 3 0 16,1-2 0-16,-3 7 0 0,0-20 0 0,4 12 0 16,-4-10 0-16,3 10 0 0,-3 8 0 0,0-6 0 0,0-4 0 15,0 5 1-15,0-3-1 0,0 8 0 0,0-4 0 16,0 3-1-16,0-6 1 0,0 6 1 0,0 1-1 0,0-2 0 16,0 1 0-16,0 1 0 0,0 0 0 0,0 0 0 15,0 3 0-15,-3 3 0 0,3-6 0 0,0 5 0 16,0 17 0-16,-4-22 0 0,4 6 0 0,0-6 0 0,-5 16 0 15,0-10 0-15,5 0 0 0,-3 1 0 0,3-7 0 0,-4 5 0 16,4-2 0-16,-7-3 0 0,7 0 0 0,0 0 0 0,-3 0 0 16,3 0 0-16,-3 0 0 0,3-3 0 0,0 3 0 0,0-5 0 15,0-4 0-15,0-10 0 0,0 13 0 0,0 6 0 0,0-7 0 16,0 0 0-16,0 2 0 0,0 0 0 0,0 5 0 0,0-7 0 16,0 4 0-16,0-2 0 0,0 4 0 0,0 1 0 0,0-2 0 15,0 1 0-15,0-2 0 0,0 3 0 0,0 0 0 0,0-2 1 16,0-1-1-16,0 3 0 0,0 0 0 0,0 0 0 0,0 0-1 15,0 0 1-15,3 0 0 16,-3 5 0-16,0-5 0 0,0 4 0 0,0-1 1 0,3 4-1 16,-3-7 0-16,0 0 0 0,0 3 0 0,0 2 0 15,0 0 0-15,0 0 0 0,0-5 0 0,0 7 0 16,0-1 0-16,0-3 0 0,0 3 0 0,0-6 0 0,0 5 0 16,0 2 0-16,0-2 0 0,0-5 0 0,-3 9 0 15,3-4 0-15,0 12 0 0,0-12 0 0,0-5 0 0,0 20 0 16,0-12 0-16,0 7 0 0,0-9 0 0,0-6 0 0,0 24 0 15,0-17 1-15,0 15-1 0,0-13 0 0,0-9 0 0,0 22 0 16,0-16 0-16,-3 17 0 0,3-20 0 0,0-3 0 0,0 24 0 16,0-21 1-16,0 20-1 0,0-6 0 0,0-17 0 0,0 9 1 15,0 13-1-15,0-3 0 0,0 0 0 0,0-19 0 0,0 24 0 16,0 0 0-16,0-3 0 0,0 1 1 0,0-22-1 0,-7 21 0 16,7-1 0-16,-3-1 0 0,3 2 0 0,0-21 0 0,-3 18 0 15,3 4 0-15,-7-5 1 0,3 0-1 0,4-17 0 0,0 7 0 16,0 17 0-16,0-17 0 0,-3 15 0 0,3-22 0 15,0 6 1-15,0 17-1 0,0-18 0 0,0 22 0 16,0-27 0-16,0 21 0 0,0-6 0 0,0 7-1 16,0-5 0-16,0-17 1 0,0 17-1 0,0 2 2 15,0-2-1-15,0 0 0 0,0-17 0 0,0 19 0 16,0-13 0-16,0 20 0 0,0-19 0 0,0-7 0 0,0 24 0 16,0-9 1-16,0-7-1 0,0 10 1 0,0-18-1 0,0 8 0 15,0 10 0-15,0-10-1 0,0 11 1 0,0-19 0 0,0 18 0 16,0-11 0-16,0 19 1 0,0-23 0 0,0-3-1 0,0 24 0 15,0-17 0-15,0 16 0 0,0-14-1 0,0-9 1 0,0 20 0 16,0-1 1-16,0-14-1 0,0 21 0 0,0-26 0 0,0 17 0 16,0-10-1-16,0 20 1 0,0-22 1 0,0-5-1 0,0 25 0 15,3-17 0-15,1 9 1 0,-4-12-1 0,0-5 0 0,2 21-1 16,3-16 1-16,-5 13 0 0,3-12 0 0,-3-6 0 0,3 20 0 16,-3-13 0-16,4 14 0 0,-4-15 1 0,0-6-1 0,0 20-1 15,3-15 1-15,-3 14 0 0,0-12 0 0,0-7 0 0,0 22 0 16,0-15 0-16,3 15 1 0,0-17-1 0,-3-5 0 0,0 16 0 15,5-8 0-15,-3-3 0 0,2 2 0 16,-4-7 0-16,3 5 0 0,2 3-1 0,0-2 1 16,-1 1 0-16,-4-7 0 0,7 6 0 15,0 10 0-15,-4-16 1 0,4 8-1 0,-7-8 0 0,6 7 0 16,2 0 0-16,-6 0 0 0,2 13 0 0,-4-20 0 0,8 0-1 16,-6 17 2-16,4-13-1 0,-2 4 0 0,-4-8 0 0,6 17 1 15,2-12-2-15,-2 1 1 0,-2 1 0 0,-4-7 0 0,3 6 0 16,0 1 1-16,-3 0-1 0,7-4 0 0,-7-3 0 0,0 6 0 15,4-2-1-15,-4 0 1 0,3 1 0 0,-3-5 0 0,5 0 0 16,-5 4 0-16,2 0 0 0,1 1 0 0,-3-5 0 0,0 6 0 16,7-1 0-16,-7-5 0 0,4 5 1 0,-4-5-1 0,2 0 0 15,6 0 0-15,-8 0 0 0,6 0 0 0,-6 0 0 0,0 3 0 16,7-3 0-16,1 7-1 0,-6-7 2 0,-2 0-1 0,4 0 0 16,4 3 0-16,-6-3 0 0,1 4 0 0,-3-4 0 0,3 0 0 15,1 0 1-15,0 7-1 0,-2-4-1 0,-2-3 1 0,5 0 0 16,-2 3 0-16,1 3 0 0,-2-6 0 0,-2 0 0 15,4 4 0-15,-1 0 0 0,0-4 0 16,-3 5 0-16,0-5 0 0,7 4 0 0,-3 1 0 16,-1 0 1-16,2-5-1 0,-5 0 0 0,5 3 0 15,2-3 0-15,-1 0 0 0,2 0 0 0,-8 0 0 0,6 0 0 16,1 0-1-16,0 0 1 0,3 0 0 0,-10 0 0 0,7 0 0 16,3 0 0-16,8 0 1 0,-12 0-1 0,-6 0 0 0,20 0 0 15,-13 0 0-15,-1 0 0 0,4 0 0 0,-10 0 0 0,8-1 1 16,-2-1-1-16,4 2-1 0,9 0 1 0,-19 0 0 0,2 0 0 15,4 0 0-15,1 3 0 0,0-3 1 0,-7 0-1 0,8 0 0 16,1 0-1-16,-3 0 1 0,2 0 0 0,-8 0 0 0,8 0 0 16,-3 0 0-16,3 0 0 0,-2 0-1 0,-6 0 1 0,7 0 0 15,-1 0 0-15,1 0 1 0,-1 4-1 0,-6-4 0 0,8 0 0 16,-5 0 0-16,2 0 0 0,0 0 0 0,-5 0 0 0,3 3 0 16,2-3 0-16,-3 0 0 0,2 0 0 0,-4 0 0 0,3 0 0 15,-3 7 0-15,0-7 0 0,0 0 1 0,0 0-1 0,0 0 0 16,0 4 0-16,0-4 0 0,0 3 0 0,0-3 0 0,-7 6 0 15,5-6 0-15,-6 0 0 0,3 0 0 0,5 0 0 16,-8 0 0-16,-13 6 0 16,19-6 1-16,-6 5-1 0,8-5 0 0,-20 4 0 15,13-4 0-15,-13 6 0 0,-1-1 0 0,21-5 0 0,-7 2 0 16,-17-2 0-16,18 0 1 0,-20 0-1 0,26 0 0 0,-8 5 0 16,-16-5 0-16,18 0 0 0,-22 5 0 0,28-5 0 0,-6 0 0 15,-11 5 0-15,10-5 0 0,-9 0 0 0,16 0 0 0,-7 0 0 16,-14-3 0-16,14-4 0 0,-10 2 0 0,17 5 0 0,-6-7 0 15,-12-10 0-15,12 15 0 0,-10-6 0 0,16 8 0 0,-5-5 0 16,-1-4 0-16,0 1 0 0,-1 1 0 0,7 7 0 0,-7-5-1 16,3 1 1-16,-3 0 1 0,2 3-1 0,5 1 0 0,-5-4 0 15,2 0 0-15,-1-2 0 0,-3 3 0 0,7 3 0 0,-6-8 1 16,0-8-1-16,-12 8 0 0,18-10 0 0,0 18 0 0,-4-6 0 16,-2-3 0-16,-1-11 0 0,4 13-1 0,3 7 1 0,-6-17 0 15,-2 7 1-15,5-7-1 0,0 10-1 0,3 7 1 16,-7-18 0-16,4 13 1 15,3-18-1-15,-5 16 0 0,5 7 0 0,0-20 0 0,-6 11-1 16,3-12 2-16,3 13-1 0,0 8 0 0,-4-17 0 0,-1 7 1 16,0-9-2-16,2 13 1 0,3 6 0 0,-4-21 0 15,-3 12 0-15,4-13-1 0,0 16 2 0,3 6-1 0,-7-23 0 16,7 17 0-16,-3-15 1 0,3 14-2 0,0 7 1 0,0-19 0 16,0 14 0-16,0-17 0 0,0 16 0 0,0 6 0 0,0-22 0 15,0 16 0-15,0-18 0 0,3 4 0 0,-3 20 0 0,0-19 0 16,4 1-1-16,-4-2 2 0,3 0-1 0,-3 20 0 0,0-21 0 15,0 1 1-15,0-2-1 0,0-2 0 0,0 24 0 0,0-24-1 16,0 0 1-16,0-1 0 0,0 0 0 0,0 25 0 0,3-22 0 0,-3 22 0 0,0-21 0 16,0-4-1-16,0 2 2 0,0 23-1 0,0-21 0 0,0 21 0 0,0-21 0 15,0 0 0-15,0-1 0 0,0 22 0 0,0-24 0 0,0 24 0 0,0-21 0 16,0-3 1-16,0-1 0 0,0 25-1 0,0-24 0 16,-3 0 1-16,3-3-1 0,0 3 0 0,0 24 0 0,-7-25 0 15,7-3 0-15,0 1 0 0,0 3 0 0,0 24 0 0,0-24 0 0,0 24 0 16,0-21-1-16,0 1 1 0,0 3 0 0,0-4 0 0,0 21 0 15,0-18 1-15,0 8-1 0,0-7 0 16,0 8 0-16,0 9 0 0,0-25 0 16,0 18 0-16,-3-16 0 0,3 23 0 0,0-10 0 0,0 10 0 0,-3-15 0 15,3 5 0-15,-7-12 0 0,3 13 0 0,4 9 0 0,0-22 0 16,-3 3 0-16,3 2 0 0,0 0 0 0,0 17 0 0,0-8 0 16,-6-13 0-16,6 14 0 0,0-15 0 0,0 22 0 0,0-5 0 15,0-5 0-15,0-7 0 0,0 15 0 0,0 2 0 0,0-6 0 16,0 0 0-16,0-11 0 0,0 10 0 0,0 7 0 0,0-4 0 15,0-7 0-15,2 6 0 0,-2 5 0 0,0-8-1 0,0 8 1 0,0-6 1 16,0-1-1-16,0 2 0 0,0-15 0 0,0 20 0 0,0-2 0 16,0-15-1-16,0 11 1 0,4 0 0 0,-4 6 0 0,0-10 1 15,0 3-2-15,0-3 1 0,0 2 0 0,0 8 0 0,3-7 0 16,1 0 0-16,-4 1 0 0,2 0 0 0,-2 6 0 0,0-1 1 16,5-2-1-16,-5 3 0 0,0-6 0 0,0 6 0 0,3-2-1 15,-3 0 2-15,3 2-1 0,-3 0 0 0,0 0 0 0,0 0 0 16,0-3 0-16,0 3 0 0,0-2 0 0,0 2 0 0,0-2 0 15,0 1 0-15,0-3-1 0,0 1 1 0,0 3 0 16,0-2 0-16,0 1 0 16,0-1 0-16,0 2 0 0,0-2 0 15,0 0 1-15,0 2-1 0,0 0 0 0,0 0 0 0,0 6 0 16,0 12 0-16,0-14 0 0,0 2 0 0,0-6 0 0,0 23 0 16,0-17 0-16,-3 15 0 0,3-2 0 0,0-19 0 0,0 21 0 15,-3-3 0-15,3 6 0 0,0-2 0 0,0-22 0 0,0 22 0 16,0 0 0-16,0-1 0 0,0 4 0 0,0-25 0 0,0 25 0 15,3-2 0-15,-3 1 0 0,3 0 0 0,-3-24 0 0,0 21 0 16,0 3 0-16,0-1 0 0,0 2 0 0,0-25 0 0,0 28 0 16,0-3 0-16,0 1 0 0,0-1 0 0,0-25 0 0,0 24 0 15,0-3 0-15,0 4 0 0,0-5 1 0,0-20-1 0,0 23-1 16,-3 2 1-16,0 1 0 0,-4 2 0 0,7-28 0 0,-4 25 1 16,1 4-1-16,-3 0 0 0,3-2-1 0,3-27 1 0,-5 30-1 15,-2-1 0-15,7-3 0 0,-2 3 2 0,2-29-1 0,-5 26 0 16,5 1 0-16,0 0 0 0,0-3 1 0,0-24-1 15,0 24-1-15,-3 0 2 0,3 0-1 16,0 0 1-16,0-24-1 0,0 20 0 0,0 2-1 16,0-5 1-16,0-10-1 0,0-7 1 0,8 27 0 15,-6-20 0-15,2 19 0 0,-1-19 1 0,-3-7-1 0,5 28-1 16,-2-23 1-16,3 19 0 0,1-18 0 0,-7-6 0 0,7 25 0 16,-7-16 0-16,6 6 0 0,-6-9 0 0,0-6 0 0,7 21 1 15,-7-14-1-15,3 19-1 0,0-6 1 0,-3-20 0 0,0 5 0 16,0 19 0-16,5-20 0 0,-3 18 0 0,-2-22 0 0,0 15 0 15,4-8 0-15,-4 12 0 0,3-14 1 0,-3-5-1 0,5 22 0 16,-5-16 0-16,2 15 0 0,1-18-1 0,-3-3 1 0,4 21 0 16,-1-16 0-16,1 15 1 0,-2-16-1 0,-2-4 0 0,8 22 0 15,-5-16 0-15,1 15 0 0,-1-15 0 0,-3-6 0 0,3 22 0 16,0-15 0-16,2 10-1 0,-3-9 1 0,-2-8 0 0,4 19 0 16,-1-14 0-16,-3 12 0 0,5-12 0 0,-5-5 0 0,2 5 0 15,-2 12 1-15,3-17-1 0,0 4 0 0,-3-4 0 16,4 5 0-16,0-5 0 0,3 4-1 0,-4 0 1 0,-3-4 0 0,6 5 0 15,1-1 0-15,1 0 0 16,-6 2 0-16,-2-6 0 0,4 5 0 0,4 2 1 0,-6-2-1 16,1 4-1-16,-3-9 1 0,7 3 0 15,-3 0 0-15,-2 3 0 0,6-2 0 0,-8-4 0 0,0 4 0 16,4 1 0-16,-2 2 1 0,5-5-1 0,-7-2 0 0,3 7 0 16,4-3 0-16,-3 0 0 0,4-4-1 0,-8 0 1 0,5 0 0 15,2 0 0-15,-1 0 0 0,2 0 0 0,-8 0 0 0,6 5 1 16,1-5-1-16,0 4-1 0,3-4 1 0,-10 0 0 0,7 4 0 15,3 3 0-15,-4-5 0 0,6-2 0 0,-12 0 0 0,9 0 0 16,-2 0 0-16,10 4 1 0,-11-4-2 0,-6 0 1 0,7 0 0 16,10 0 1-16,-10 0-2 0,10 0 1 0,-17 0 0 0,7 0 0 15,9 0 0-15,-8 0 1 0,2 0-1 0,-10 0 0 0,20 0 0 16,-13 0 0-16,13-2-1 0,-12 2 0 0,-8 0 1 0,20 0 0 16,-14 0 0-16,12 0 0 0,-12 0 0 0,-6 0 0 0,20 0 0 15,-16 0 1-15,3 4-1 0,-1 1-1 0,-6-5 1 0,7 5 0 16,-1-2 0-16,1 2 0 0,-3 0 1 0,-4-5-1 15,3 4 0-15,-3-4 0 0,4 5 0 0,0-5 0 16,-4 0 0-16,0 4 0 0,0-4 0 16,2 0-1-16,-2 0 2 0,0 0-1 0,4 0 0 15,-4 0 0-15,3 0 0 0,1 0 0 0,-4 0 0 0,0 0 0 16,0 0 0-16,2 0 0 0,3 0 0 0,-5 0 0 0,0 4 0 16,0-4-1-16,0 7 1 0,0-3 0 0,0-4 0 0,0 6 1 15,0-2-1-15,0-1 0 0,0 4 0 0,0-7 0 0,0 3 0 16,-5 1 0-16,5 1 0 0,-2-5 0 0,2 0 0 0,0 0 0 15,-7 0 0-15,7 0 0 0,0 0 0 0,0 0 0 16,-4 0 0-16,4 0 0 0,-2 0 0 0,2 0 0 0,0 0-1 16,-8-2-2-16,8-1-5 0,-3 3-6 0,3 0 14 0,0 0-24 15,-4 5-14-15,-3-5 1 0,1 5-3 0,6-5 40 0,0 0 0 0</inkml:trace>
  <inkml:trace contextRef="#ctx0" brushRef="#br0" timeOffset="246662.2115">7073 15207 13 0,'0'0'0'15,"0"-8"2"-15,0-9 0 0,-2 10-1 0,2 2 2 0,0 5-3 0,-3-4 4 16,3 0 1-16,0 4 1 0,0 0 0 0,0 0-6 0,-8 0 6 15,8-1-1-15,0-2-1 0,0 3 1 0,0 0-5 0,0 0 4 16,0 0 0-16,0 0 1 0,0 0-2 0,0 0-19 0,3 3 35 16,2 2-17-16,-2 1 0 0,-1 3 0 0,-2-9-2 0,7 5 2 15,-1 2 0-15,-1-1-1 0,-2 11 1 0,-3-17-2 0,7 0 2 16,-1 7 0-16,2 11-1 0,-8-18-1 0,9 0 2 16,-2 6 0-16,0-3-1 0,0-3 0 0,0 4 1 0,-7-4-2 15,10 0 2-15,-4 5-1 0,4-5 0 0,-3 0 0 0,-7 0-1 16,10 4 1-16,8-4-1 0,-15 0 2 0,3 0-1 15,-6 0-1-15,21 0 0 0,-18 0 2 16,7 0-1-16,11 0 0 0,-21 0-1 0,6 0 1 16,11 0-1-16,-10 4 1 0,14-4-1 0,-21 0 0 0,10 6 1 15,10-3 0-15,-13-3-1 0,17 6 1 0,-24-6-1 0,7 2 0 16,16-2 0-16,-16 7 1 0,14-2-1 0,-21-5 0 0,10 6 1 16,13-6-1-16,-6 0 1 0,-11 0 0 0,-6 0-1 0,24 0 0 15,-13 0 1-15,9 0-1 0,-9 0 1 0,-11 0-1 0,23 0 0 16,-6 0 1-16,4 0 0 0,-15 0-1 0,-6 0 0 0,24 3 1 15,-4-3-1-15,-3 0 0 0,3 0 0 0,-20 0 0 0,21 0 1 16,2 0-1-16,-2 0 0 0,5 0 0 0,-26 0 0 0,24 0 0 16,4 0 1-16,-5 0-1 0,5 0 0 0,-28 0 0 0,26 0 0 15,2 0 0-15,-5 0 0 0,1 0 1 0,-24 0-1 0,28 0 0 16,-2 0 0-16,-5-3 0 0,2-3 0 0,-23 6 0 0,24-5 0 16,0-2 1-16,0 5-1 0,-5-4 0 0,-19 6 0 0,18-3 1 15,1-3-1-15,2 1 0 16,-4-1 0-16,-17 6 0 0,17-6 0 0,-6 3 0 0,13-6 0 0,-15 4 0 15,-9 5 0-15,28-5 0 16,-9-2-1-16,3 6 1 0,-2-7 0 0,-20 8 0 0,16-2 0 16,1 0 1-16,0 1-1 0,4 1 0 0,-21 0 0 0,16-5 0 15,5 4 0-15,0-1 1 0,-2 0-2 0,-19 2 1 0,17-4 1 16,-10 1-1-16,20-1 0 0,-19 0 0 0,-8 4 0 0,19-7 0 16,-8 7 0-16,9-5 0 0,-9 3 0 0,-11 2 0 0,19-2-1 15,-8 2 1-15,12-4 0 0,-16 3 0 0,-7 1 0 0,20 0 1 16,-12 0-1-16,11 0 0 0,-12 0-1 0,-7 0 1 0,24-3 0 15,-18 3 1-15,16 0-2 0,-6 0 2 0,-16 0-1 0,10 0 0 16,10 0-1-16,-3 0 2 0,-6 0-1 0,-11 0 0 0,23 0-1 16,-15 0 2-16,18 0-1 0,-4 0 0 0,-22 0 0 0,15 0 0 15,2 0 0-15,1 3 0 0,-7 2 0 0,-11-5 0 0,19 0 0 16,-8 4 0-16,12-4 0 0,-7 5 0 0,-16-5 0 0,7 0 0 16,21 6 0-16,-11-4 0 0,-8-2 1 0,-9 0-1 0,21 4 0 15,-5-4-1-15,-5 0 1 0,13 0 0 0,-24 0 0 16,3 0 1-16,20 0 0 0,-11 0-1 0,7 0 0 15,-19 0 0-15,17-1-1 0,-10-2 1 16,17 2 0-16,-13 0 0 0,-11 1 0 0,22 0 1 16,-14 0-1-16,18 0 0 0,-19 0 0 0,-7 0 0 0,24 2 0 15,-4-2 0-15,-3 4-1 0,-5 2 2 0,-12-6-1 0,18 4 1 16,0-4-1-16,-8 4 1 0,10 2-2 0,-20-6 1 0,10 0 0 16,7 0 1-16,-10 0-1 0,15 0 0 0,-22 0 0 0,5-5 0 15,12 2 0-15,-9-3-1 0,1-4 1 0,-9 10 0 0,11-8 0 16,5 3 0-16,-13 3 0 0,4 0 1 0,-7 2-1 0,11-4 0 15,-5 4 0-15,1 0 0 0,-1 0 0 0,-6 0 0 0,8 0 0 16,0 0 0-16,-3 0 0 0,3 0 0 0,-8 0 0 0,6 6 0 16,1-6 0-16,-3 4 1 0,-4-4-2 0,0 0 1 0,2 0 1 15,2 0-2-15,-4 0 1 0,3 3 1 0,-3-3-1 0,0 7 1 16,0-7-1-16,0 4 0 0,0-4 0 0,0 0 0 0,-3 0 0 16,-3 0 0-16,2 0-1 0,0 0-1 0,4 0 2 0,-7 0-3 15,5-3-3-15,2 1-3 0,-5-4-3 0,5 6 12 16,0 0-17-16,0-3-4 0,0 1-3 15,0 0 5-15,0 2 19 0,5 0-29 0,-5 0 29 0</inkml:trace>
  <inkml:trace contextRef="#ctx0" brushRef="#br0" timeOffset="247518.4798">10214 15155 30 0,'0'0'0'0,"0"0"15"16,0 0-7-16,0 6-5 0,0-6-3 0,0 7 3 16,0 0 0-16,0-1 2 0,0-4 0 0,0-2-5 0,4 0 6 15,-1 0-2-15,2 0 0 0,0 0-2 0,-5 0-2 0,7-1 2 16,-1-6 0-16,2 0 0 0,-2 0 0 0,-6 7-2 0,10-6 2 16,1 0 0-16,-3 4-1 0,0 0 1 0,-8 2-2 0,18-1 2 15,-12-2 0-15,4 2-1 0,9-3 0 0,-19 4-1 0,2 0 2 16,4-2 0-16,1 0-1 0,4 2 0 0,-11 0-1 0,6-2 1 15,-2 1 0-15,-1-2 0 0,0 0-1 0,-3 3 0 0,3-2 0 16,-3 0 1-16,0 2-1 0,0 0 1 0,0 0-1 0,-6-2 1 16,3 2-1-16,-1-2 1 0,-2 2-1 0,6 0 0 0,-8 0 0 15,3 0 1-15,-13 0 0 0,12 0 0 0,6 0-1 0,-8 0 1 16,-8 4-1-16,12-4 0 0,-3 0 0 0,7 0 0 0,-20 4 1 16,17 2-2-16,-18-6 2 0,15 0-1 0,6 0 0 15,-18 0 1-15,15 0-1 0,-2 0 1 0,-14 0-1 16,19 0 0-16,0 0-1 0,-6 0 1 0,2 0 1 15,2 0-1-15,2 0 0 0,-7 0 0 16,7 0 1-16,-5 0-1 0,5 0 1 0,0 0-1 0,0 0 0 16,0 0 1-16,0 0-1 0,0 0 1 0,0 0-3 0,0 0 4 15,0 0-1-15,5 0-1 0,2-3 0 0,-7 3 0 0,6-3 0 16,0 1 1-16,1 0-1 0,0 0 1 0,-7 2-1 0,10-5 1 16,8 2-1-16,-11-2-1 0,9 3 1 0,-16 2 0 0,7-2 1 15,9-3 0-15,-9 4 0 0,14 1 0 0,-21 0-1 0,3-2-1 16,3 2 2-16,5 0 0 0,-4 0-1 0,-7 0 0 0,3 0 0 15,5 0 1-15,-6 3-1 0,1 4 0 0,-3-7 0 0,0 0 1 16,0 3-1-16,0 1 0 0,-5 2 1 0,5-6-1 0,-8 4 1 16,-8 0-1-16,11 2 1 0,-14-3-1 0,19-3 0 0,-4 0-1 15,-18 0 1-15,3 0 1 0,13 0 0 0,6 0-1 0,-28 0 0 16,22 0 1-16,-15-2-1 0,15-2-1 0,6 4 1 0,-20-3 1 16,20-1-1-16,-8 2-1 0,5 0 1 0,3 2 0 15,-3 0 0-15,3 0 1 0,-7 0-1 0,7 0 0 16,0 0 0-16,0-3 0 0,0 3 0 15,0 0 0-15,0 0 0 16,5 0 1-16,-3 0-1 0,4 0 0 0,-6 0 0 0,8 0 0 16,-1 5 0-16,0-5-1 0,-1 0 1 0,-6 0 0 0,10 0 0 15,0 0 0-15,-3 0 1 0,3-2-1 0,-10 2 0 0,6-3 0 16,2 0 0-16,-2-1 0 0,-2 1 0 0,-4 3 0 0,3-2 1 16,0-3 0-16,1 4-1 0,-4 1-2 0,0 0 2 0,0-2-4 15,0 2-5-15,0 0-9 0,0 8-12 0,0-8 30 0,-7 5-37 16,-9 2-7-16,16-7 44 0</inkml:trace>
  <inkml:trace contextRef="#ctx0" brushRef="#br0" timeOffset="257064.8685">3581 10071 42 0,'0'0'0'0,"-21"8"24"0,21-8-24 0,-7 22 14 15,-16 3-7-15,15 5-3 0,3-7-1 0,5-23-3 16,-18 27 3-16,18 6 1 0,-7-2 2 0,1 7 0 0,6-38-6 16,-4 35 6-16,1-1-1 0,3 3-2 15,0-2-1-15,0-35-2 0,0 38 2 0,3-1 0 16,5 1 0-16,-3 6 0 0,-5-44-2 0,8 46 2 15,11 3 0-15,-11 1 0 0,18-1-1 0,-26-49-1 0,17 58 1 16,-9 1 0-16,12-1 0 0,-13 5 0 0,-7-63-1 0,9 60 0 16,1-2 0-16,-3-4 0 0,-2 1 1 0,-5-55-1 0,5 48-1 15,3 6 2-15,-3-7-1 0,0-5 0 0,-5-42 0 0,3 44 0 16,1-6 1-16,-1 1-1 0,-3-1 0 0,0-38 0 0,3 29 0 16,0-2 1-16,-3-2 0 0,8-6 0 0,-8-19-1 0,6 21 1 15,2-4-1-15,-6-10 0 0,9 13 0 0,-11-20 0 0,10 7 0 16,6 0 0-16,-8 0 1 0,-2 10-1 0,-6-17 0 0,21 3 0 15,-15 5 0-15,14-7-1 0,2 5 1 0,-22-6 0 0,16 4 1 16,0-1-1-16,9-3 0 0,-5 0 0 0,-20 0 0 0,23 0 0 16,1 0 0-16,-3 0 0 0,6 0 0 0,-27 0 0 0,24 0 0 15,6 0 1-15,1 0-1 0,1-7 0 0,-32 7 0 0,35-7 0 16,3-3 0-16,-4 5 0 0,5-5 0 16,-39 10 0-16,45-10 0 0,-5 5 0 0,5-4 0 15,2 4 0-15,-47 5 0 0,48-7 0 16,3 1 0-16,2-2 0 0,-2 5 0 0,-51 3 0 0,51-8 0 15,3 4 0-15,4 1 1 0,-1 1-2 0,-57 2 1 0,59-4 1 16,4 2-1-16,-2-1-1 0,11 0 1 0,-72 3 0 0,68-3 1 16,2 1-1-16,5 0 0 0,1-3 1 0,-76 5-1 0,69-3 0 15,-1-3 0-15,-7 2 1 0,4 0-1 0,-65 4 0 0,57-1 0 16,-3 1 0-16,-3 0 0 0,1 0 0 0,-52 0 0 0,46 0 0 16,-1 4 1-16,-7-4-1 0,-2 3 0 0,-36-3 0 0,34 6 0 15,1-1 0-15,-5-5 1 0,-4 0-2 0,-26 0 1 0,24 0 0 16,-3 0 0-16,0 0 0 0,-4 0 0 0,-17 0 0 0,9 0 0 15,15 0 1-15,-18 0-1 0,1 0 1 0,-7 0-1 0,12 0 0 16,-7 0 0-16,6 0 0 0,-4 0 1 0,-7 0-1 0,7 0 0 16,-1 0 1-16,-3 0 0 0,5 0-1 0,-8 0 0 0,0 0 1 15,2 0 0-15,-2 0 0 16,0 0-1-16,0 0 0 0,0-3 1 0,0 1-1 0,0-4 0 0,0-1 0 0,0 7 0 16,-7-22-1-16,1-1 1 0,0-5-1 15,-15-2 1-15,21 30 0 0,-4-35 0 0,-13-7 1 16,10 1-1-16,-12-8 0 0,19 49 0 0,-5-47 1 15,-13-4-1-15,13-2 0 0,-15-4 0 0,20 57 0 0,-6-60 1 16,-19-12-1-16,20 0 1 0,-22-7-1 0,27 79 0 0,-8-80 1 16,-15 1-1-16,15-4 0 0,-14 2 0 0,22 81 0 0,-8-86 0 15,1-1 1-15,0 2-2 0,0 3 1 0,7 82 0 0,-2-78-1 16,2 9 0-16,0 1 1 0,0 7 0 0,0 61 0 0,0-56 0 16,0 10 0-16,0 5 0 0,0 7 0 0,0 34 0 0,0-29 1 15,0 6-1-15,0 3 0 0,0 1 0 16,0 19 0-16,-4-8 0 15,-3-9 0-15,1 12 0 0,-2 3 0 0,8 2 0 0,-5-3 0 32,-17 1 1-32,15-3-1 0,-17 5 0 0,24 0 0 0,-16-4 0 15,9 4 1-15,-21 0-1 0,5 0 0 0,23 0 0 0,-20 0 0 0,-8 0 1 0,2 0-1 0,-4 0 0 0,30 0 0 0,-25 4 1 16,-8 3-1-16,3-4 0 0,-5 4 0 0,35-7 0 0,-37 6 1 0,4 0-1 0,3 1 0 16,-4-2 0-16,34-5 0 0,-35 5 0 0,-3-5 0 0,5 0 0 15,-5 3 1-15,38-3-1 0,-43 5 0 0,-5 2 0 16,-3-6 0-16,0 5 0 0,51-6 0 0,-54 5 0 15,4-3 0-15,-6 5 0 0,3 13 0 0,53-20 0 0,-54 2 0 16,-4 6 0-16,58-8 0 0,-58 19 0 16,-3-17-1-16,0 18 1 0,0-16 0 0,0 13 0 0,0-12 0 0,61-5 0 0,-61 5 0 15,0-3 0-15,4-2 0 0,0 0 0 0,57 0 0 0,-51 0 0 16,-3-4 0-16,2-7 0 0,1-6 0 0,51 17 0 0,-49-7 0 16,-3-11 0-16,5-2-1 0,-1 3 1 0,48 17 0 0,-50-19 0 15,6-3-1-15,3 4 1 0,7 8-1 0,34 10 1 0,-30-23-1 16,6 19 0-16,1 0-1 0,5 3-1 0,18 1 3 0,-7 0-5 15,1 3-3-15,-1 15-3 0,2-10-4 0,5-8 15 0,0 26-22 16,0 1-8-16,5-6-1 0,11 3-8 0,-16-24 39 0,0 0 0 16</inkml:trace>
  <inkml:trace contextRef="#ctx0" brushRef="#br0" timeOffset="257994.5042">3533 10405 30 0,'0'0'0'15,"-3"-4"12"-15,-5-7-4 0,-15-10-3 0,23 21-5 0,-4-5 4 16,-12-4 1-16,16-8 0 0,-7 14 1 0,7 3-6 0,-7-9 5 16,1-8 0-16,3 9-1 0,-2-11-1 0,5 19-3 0,0-8 2 15,-3-10-1-15,3 8 0 0,0-12 0 0,0 22-1 0,0-9 2 16,-6-13-1-16,6 5 0 0,0 7-1 0,0 10 0 0,-5-27 1 16,5 10 0-16,-3-4 0 0,-2 0-1 0,5 21 0 0,0-23 1 15,-4 2 0-15,4-1 0 0,-4 0 0 0,4 22-1 0,-8-21 2 0,8 21-2 0,0-20 1 16,-2 1 1-16,2-1-1 0,0 20-1 0,-3-18 2 15,3 0 0-15,0 8-1 0,0-12 0 0,0 22-1 0,0-4 1 16,0-1 0-16,-8-3 0 0,8 2-1 0,0 6 0 0,0-8 1 0,0 8-1 16,0-5 1-16,4-3-1 0,0 6 0 0,-4 2 0 0,5-7 0 15,-5 7 0-15,8-6 0 0,0 5 0 0,-3-5 1 0,-5 6-1 16,22-2 0-16,-22 2 0 0,5-2 1 0,20 0-1 0,-6 2 1 16,6-1-1-16,-25 1 0 0,26-3 0 15,1-1 1-15,1 0-1 0,-28 4 0 0,28-3 0 0,-28 3 0 0,26-7 0 16,4 4 1-16,1 0-1 0,-31 3 0 0,30-1 0 0,-30 1 0 0,32-6 0 15,2 2 1-15,-4 0-2 0,3-1 1 0,-33 5 0 0,30-4 1 16,-1 0-1-16,-6-1 0 0,-3-1 0 0,-20 6 0 0,20-3 0 16,-3-5 0-16,0 6 0 0,-17 2 0 0,7-3 0 0,-7 3 0 0,23 0 1 15,-15-2-1-15,-6 2 0 0,5 0 0 0,-7 0 0 0,8 2 0 16,-2 3-2-16,-6 3-3 0,0-8 5 0,0 21-9 0,0-21 9 0,0 6-19 16,0 15-11-16,-6-16 1 0,-11 14-6 0,17-19 35 0,0 0 0 0</inkml:trace>
  <inkml:trace contextRef="#ctx0" brushRef="#br0" timeOffset="258563.0534">4050 10732 14 0,'0'0'0'0,"-6"-2"3"0,-14-1 0 15,16 0-2-15,-3-3 1 0,7 6-2 0,-16-1 4 16,16-2 1-16,-3 3 2 0,-4 0 0 0,7 0-7 0,-7 0 7 15,1 4-2-15,3 5 0 0,-5 8 0 0,8-17-5 0,-4 7 4 16,-3 11 0-16,4-11 0 0,0 17 0 0,3-24-4 0,-2 19 4 16,-6-1-1-16,1 3-1 0,0 1 0 0,7-22-2 0,-3 23 3 15,-1 4-1-15,-1 1 0 0,5 3 1 0,0-31-3 0,-4 32 1 16,4-6 1-16,0 2-1 0,0-10-1 0,0-18 0 0,0 21 1 16,4-16 0-16,-1 18-1 0,3-20 0 0,-6-3 0 0,10 6 0 15,-3 1 0-15,9-3 0 0,-9-4 0 0,-7 0 0 0,21 0 0 16,-11 0-2-16,10 0-1 0,-12-1-4 0,-8 1 7 0,17-7-9 15,-8 0-4-15,13-3-5 0,-17-10 0 0,-5 20 18 0,17-7-14 16,-9-17 4-16,15 16-2 0,-23 8 12 0</inkml:trace>
  <inkml:trace contextRef="#ctx0" brushRef="#br0" timeOffset="260563.8256">4306 10858 12 0,'0'0'0'15,"-7"0"4"-15,-13 0-1 0,12 0 1 0,-12 0 2 0,20 0-6 0,-6 0 7 16,-1 6 1-16,-11 2-1 0,18-3-2 0,0-5-5 0,-5 22 5 16,-3-18-1-16,2 19 0 0,1-6-1 0,5-17-3 0,-3 19 3 15,-2 4 0-15,5 1 0 0,-4-6 0 0,4-18-3 0,0 24 3 16,0-8-1-16,0 3 0 0,4-2-1 0,-4-17-1 0,5 7 2 15,3 13-1-15,9-16 0 0,-11 4 0 0,-6-8-1 0,17 3 0 16,-10 0 0-16,13-3 1 0,-12 0-1 0,-8 0 0 0,9 0 0 16,8-5 1-16,-10-4-1 0,-1-11 0 0,-6 20 0 15,8-9 1-15,-2-18-1 0,2 10 1 0,-6-4-1 0,-2 21 0 16,0-19 0-16,3-1 1 16,-3-2-1-16,0 4 0 0,0 18 0 0,0-18 0 0,-3 10 0 15,-4 1 0-15,4-1-1 0,3 8 1 0,-6-6 1 16,2 6-1-16,0-5 0 0,-2 5 0 0,6 0 0 0,-7 0 0 15,4 0 0-15,-2 5 0 0,0 0-1 0,5-5 1 0,-4 3 0 16,0 3 0-16,4-3 0 0,0 6 0 0,0-9 0 0,0 6 0 16,0-4 1-16,0 5-1 0,0-1 0 0,0-6 0 0,0 5 0 15,4-5 0-15,0 3 0 0,1-3 0 0,-5 0 0 0,8 0 0 16,-4 0 0-16,2 0 0 0,1-8 0 0,-7 8 0 0,4-6 0 16,2-14 0-16,-3 15 0 0,4-3 0 0,-7 8 0 0,7-16 0 15,0 9 0-15,0-12 0 0,0 11 0 0,-7 8 0 0,6-21 0 16,1 16 1-16,0-4-1 0,-1-9 0 0,-6 18 0 0,5-5 0 15,0 1 0-15,3-1 0 0,-3 4 0 0,-5 1 0 0,8-4 0 16,-4 2 0-16,-2 2 1 0,2 0-1 0,-4 0 0 0,3 0 0 16,1 6 0-16,0-3 0 0,-4 1 0 0,0-4 0 0,3 6 0 15,0-1 0-15,-3-3 0 0,3-2 0 0,-3 0 0 16,5 0 1-16,-3 0-1 0,1 7 0 16,5-7-1-16,-8 0 1 0,3 0 0 15,4 0 1-15,0 0-1 0,-1 0 0 0,-6 0 0 0,7 0 0 16,0 0 0-16,-1 0 0 0,1 0 1 0,-7 0-1 0,6 4 0 15,2 0 0-15,-5 3 0 0,1-2 0 0,-4-5 0 0,4 8 1 16,1 10-1-16,-5-15 0 0,4 16 1 0,-4-19-1 0,0 7 1 16,0 17 0-16,0-19-1 0,0 22 1 0,0-27-1 0,0 20 1 15,0-3-1-15,-4-10 1 0,-1 14-1 0,5-21 0 0,-8 5 1 16,5 14-1-16,-5-16 0 0,5 2 0 0,3-5 0 0,-3 0 1 16,-4 0-1-16,7 0 0 0,-3-5 0 0,3 5 0 0,0-8 0 15,0-15 0-15,0 3 0 0,0-1 0 0,0 21 0 0,0-27 0 16,3 3-1-16,-3 0 1 0,7 4 0 0,-7 20 0 0,3-20 0 15,5 12-1-15,-2-12 1 0,2 16 0 16,-8 4 0-16,5-8 1 0,2 3-1 0,0-3 0 0,0 4 0 0,-7 4 0 0,8-3 0 16,-3 3 0-16,3 0 0 0,-2 0 0 0,-6 0 0 0,8 4 0 15,-3 4 1 1,2 13-1 0,0-13 1-16,-7-8-1 0,7 19 0 15,-4 1 0-15,2-1 1 0,-3 1-1 0,-2-20 0 0,0 22 0 0,0-4 0 16,0-1 0-16,0-11 0 0,0-6 0 0,0 22 0 0,0-16 1 0,0 0-1 0,0 1 0 0,0-7 0 15,-2 0 0-15,-3-5 0 0,5-17-1 16,0 22 1-16,0-20-1 0,0-8 0 0,0-7-1 0,0 2 2 0,0 33 0 0,7-36-1 16,-1 7 0-16,5 3 2 0,-3-1-2 0,-8 27 1 0,19-18 0 15,-15 8 0-15,3-7 0 0,2 11 0 0,-9 6 0 0,8-4 0 16,-2-4 0-16,5 3 0 0,-5 5 1 0,-6 0-1 0,7 0 1 16,0 2 0-16,0 6 0 0,-1 11 0 0,-6-19-1 0,6 7 0 15,1 15 1-15,0-2-1 0,-2-14 1 0,-5-6-1 0,5 29 1 16,2-6-1-16,-3-2 1 0,3 1 0 0,-7-22-1 0,3 19 1 15,5-1 0-15,-6 0-1 0,1-10 0 0,-3-8 0 0,8 23 1 16,-2-17-1-16,-3 1 0 0,5-1 0 0,-8-6 0 0,0 4 0 16,6-4 0-16,-3 0 1 0,1 0-1 0,-4 0 0 0,7-6 0 15,-4-2 0-15,1-9 0 0,0 14 0 0,-4 3 0 16,2-20 1-16,1 15-1 0,0-5 0 16,4-9 0-16,-7 19 0 0,4-8 1 15,-4-8-1-15,8 6 0 0,-5-9 0 0,-3 19 0 0,2-8 0 16,-2-10 0-16,4 7 1 0,0-10-1 0,-4 21 0 0,0-18 0 15,0 2 0-15,0-5 1 0,-8 0-1 0,8 21 0 0,-2-21 0 16,-6-3 0-16,1 0 0 0,-12-4 0 0,19 28 0 0,-4-27 0 16,-13-7 0-16,11 5 1 0,-11 2-1 0,17 27 0 0,-8-26 0 15,-8 5-1-15,11 0 1 0,-13 3 0 0,18 18 0 0,-5-11 0 16,-12-10 0-16,14 15 0 0,-3-4 0 0,6 10 0 0,-4-6 0 16,4-1 0-16,0 2-1 0,-3 0 0 0,3 5 1 0,0 0 0 15,0-3 0-15,0 3-1 0,0 0 1 0,0 0 0 0,7 3 0 16,-1 2 0-16,0 2 0 0,5 1 0 0,-11-8 0 0,17 16-1 15,-14-12 1-15,3 3 0 0,15 11 0 0,-21-18 0 0,8 6 0 16,-2 12 0-16,14-1 0 0,-14 3 1 0,-6-20-1 0,18 19 0 16,-12 7 1-16,1-3-1 0,5 8 1 0,-12-31-1 0,5 29 0 15,6 2 0-15,-1 1 1 0,-3-3-1 0,-7-29 0 16,9 35 0-16,2-3 0 0,-3-3 0 16,1 0 1-16,-9-29-1 0,7 30 0 15,0-7 0-15,9 0 1 0,-8-4-1 0,-8-19 0 0,9 8 0 16,9 15 1-16,-13-17-1 0,7-4 1 0,-12-2-1 0,17 7-1 15,-11-7 2-15,2 0-1 0,8 0 0 0,-16 0 0 0,7 0 0 16,0-7 0-16,-1 2 0 0,1-12 0 0,-7 17 0 0,7-7 1 16,-1-13-1-16,1 8 0 0,-4-11 0 0,-3 23 0 0,3-11 0 0,-3 11 0 0,5-21 0 15,-5 13 1-15,0-9-1 0,0 10 0 0,0 7 0 0,0-4 0 16,0-5 0-16,-8 4 0 0,8 5 0 0,-3-3 1 0,3 3-1 0,-7-3 0 16,1 2 0-16,-1 1 0 0,7 0 0 0,-4 0 0 0,4 0 0 0,-3 0 0 15,-3 0 0-15,2 4 0 0,1-4-1 0,3 0 1 0,0 0-1 16,-7 4 1-16,4-4-1 0,3 0 1 0,0 4-1 0,0-4 1 0,0 6-2 15,-5-6 0-15,5 0-2 0,0 0 4 0,0 0-5 16,-6 3-1-16,6-3-3 0,-2 0-1 0,2 0-1 0,0 0 11 0,-5 0-11 16,5-9-1-16,-3 1 0 0,3 8 12 0,-6-20-10 15,6 20 10-15,0-8-8 0,-8-15 2 0,5 6 2 16,3 17 4-16,-6-10-2 0,6 10 2 0,-17-22-2 0,9 4 1 16,-9 0-1-16,17 18 2 0,-7-24 0 0,7 24 0 0,-19-23-1 15,12-5 1-15,-14 5 0 0,18 0 1 0,3 23-1 0,-20-19 0 16,20 3 1-16,-7 9 1 0,7 7-2 0,-3-7 3 0,3 7-3 0,-5-4 4 15,0 1 2-15,1 3 0 0,4 0 1 0,0 0-7 0,0 7 8 16,0 0-1-16,0 10 0 0,0-17-7 0,0 6 7 0,0-6-7 0,4 24 6 16,1-8 0-16,3 5-1 0,8 5 1 0,-16-26-6 0,7 27 5 15,10 7 0-15,-9 4 0 0,15 5-1 0,-23-43-4 0,20 50 4 16,1 3 0-16,2 5-1 0,-1 4-1 16,-22-62-2-16,18 66 2 0,3-5 0 15,1 0-2-15,-6-14 1 0,-16-47-1 0,10 50 1 0,11-8-1 0,-15-5 1 16,10 1-1-16,-16-38 0 0,8 28 1 0,-1-3-1 0,-7-5 1 0,3-14-1 0,-3-6 0 0,4 7 1 15,-4 0-1-15,0-7 1 0,0 0-1 0,0 0 0 0,-7-7 1 16,0-17-1-16,-9 6 0 0,8-7 0 0,8 25 0 0,-21-28 1 16,15-3-1-16,-18-4 0 0,4 4 0 0,20 31 0 0,-7-40 0 15,-16 7 0-15,15-2 0 0,-11-3 0 16,19 38 0-16,-8-36 0 0,-8 2 0 0,11-2 0 16,0-1 0-16,5 37 0 0,-8-34 0 15,3 5 0-15,0-5 0 0,2 8 0 0,3 26 0 0,0-25 0 16,3 1 0-16,-3 3 0 0,7-1 0 0,-7 22 0 0,7-19 0 15,0-3 0-15,0 17 0 0,9-17 0 0,-16 22 0 0,8-7-1 16,8 1 1-16,-10 0 0 0,12 1 0 0,-18 5 0 0,10-3 0 16,10 2 0-16,-13 1 0 0,9 0 0 0,-16 0 0 0,8 0 1 15,-2 7-1-15,1-2 0 0,1 17 0 0,-8-22 0 0,6 2 0 16,-6 17 0-16,3-11 0 0,2 15 0 0,-5-23 0 0,0 19 1 16,0-3-1-16,-8-9 0 0,5 19 0 0,3-26 0 0,-3 6 0 15,-5 2 0-15,1 10 0 0,1-18-1 0,6 0 1 0,-8 0-2 16,6 0-1-16,-6 0-4 0,5 0-1 0,3 0 8 0,-3-2-12 15,3-6-3-15,0-9-3 0,0 7-2 0,0 10 20 0,0-28-18 16,0 7 5-16,3-3 5 0,-3-2-1 0,0 26 9 0,0 0 0 16</inkml:trace>
  <inkml:trace contextRef="#ctx0" brushRef="#br0" timeOffset="262260.3595">5281 10603 9 0,'0'0'0'0,"-2"0"9"15,-3 0 0-15,-1 0 2 0,6 0-11 0,-7 3 13 16,3 2-2-16,-3 3 0 0,5-2-2 0,2-6-9 0,-7 7 8 15,0-1-2-15,-1 1 0 0,2 14-2 0,6-21-4 0,-2 6 4 16,-3 9 0-16,5 4-1 0,-3-11-1 0,3-8-2 0,0 27 3 16,0-7 0-16,0 1-1 0,0-3 0 0,0-18-2 0,0 22 1 15,0-17 1-15,3 16-2 0,4-18 1 0,-7-3-1 0,6 7 0 16,2-4 1-16,2-3-1 0,0 0 0 0,-10 0 0 0,17 0 1 16,-14-2-1-16,4-6 0 0,-1 3 1 0,-6 5-1 0,8-19 0 15,-1 14-1-15,0-6 1 0,-1-10 1 0,-6 21-1 0,7-8-1 16,-4-15 2-16,4 16-2 0,-4-1 1 0,-3 8 0 0,5-4 0 15,-3-4 0-15,1 6 0 0,-3 0 0 0,0 2 0 0,3 0 0 16,-3 0 0-16,5 4 0 0,-3 1 1 0,-2-5-1 0,8 6-1 16,-4 12 2-16,-1-12-2 0,-3 10 1 15,0-16 0-15,2 4 0 0,2 16 0 0,-1-16 0 0,1 4 0 16,-4-8 0-16,3 18 0 0,1-18 1 16,-1 7-1-16,0-3 0 0,-3-4 0 0,5 0 0 15,-3 0 0-15,1-2 0 0,0-5-1 0,-3 7 1 0,0-8 1 16,5-13-2-16,-5 11 1 0,2-14 0 0,-2 24 0 0,4-20 0 15,-4 1 0-15,3 0 0 0,2 2-1 0,-5 17 1 0,3-5 0 16,-1-17 0-16,5 20 0 0,-7-4 0 0,0 6 0 0,6-3 0 16,-1 3 0-16,2 0 0 0,-1 6 0 0,-6-6 0 0,6 5 0 15,1 17 0-15,0-17 0 0,1 14 0 0,-8-19 0 0,6 20 0 16,1-16 0-16,0 24 0 0,-4-21 0 0,-3-7 0 0,4 19 0 16,2-12 0-16,-6 12-1 0,6-16-3 0,-6-3 4 0,5 8-6 15,-3-4-2-15,2 1-4 0,4-5-3 0,-8 0 15 0,3 0-16 16,-1-9-1-16,5-16 2 0,-3 2 3 0,-4 23 12 0,2-26-8 15,6 0 3-15,-4 2 2 0,2 0 2 0,-6 24 1 0,6-15-1 16,-1-5 0-16,1 13 1 0,-3-14 0 0,-3 21 0 0,8-7 1 16,-6-2-1-16,2 4 0 0,-4-1 0 0,0 6 0 0,3-1 1 15,1-2 0-15,-4 0 0 0,0 3-1 0,0 0 0 0,0 0 1 16,0 0 0-16,0-5 0 16,-4 5 1-16,4 0-2 0,-3 0 3 15,-3 0 1-15,3 0 2 0,-5 0 2 0,8 0-8 0,-4 5 9 16,2 2 1-16,-6 13-1 0,5-18-2 0,3-2-7 0,-6 19 7 15,2-14-2-15,-4 12 0 0,6-14-1 0,2-3-4 0,0 22 4 16,0-20-1-16,-4 17 1 0,4-11-2 0,0-8-2 0,0 4 2 16,0 5 0-16,0-4-1 0,0 0-1 0,0-5 0 0,0 4 1 15,0-4-1-15,6 3 0 0,2-3 0 0,-8 0 0 0,8 0 0 16,-3 0 0-16,3 0 1 0,-2-3-1 0,-6 3 0 0,8-6-1 16,-3-12 1-16,-1 15 0 0,-1-15-1 0,-3 18 1 15,4-9 0-15,-2 1 0 0,3-10-1 0,-2 15 1 0,-3 3 0 0,4-7-1 16,-4 1 1-16,3 6 0 0,0-2 0 0,-3 2 0 0,0 0-1 15,0 0 2-15,3 2-1 0,-3 4 0 0,0-6 0 0,3 7 0 16,-3-2 0-16,5 1 0 0,-3-1 0 0,-2-5 0 0,4 8 0 16,-1-4 0-16,2-1 0 0,0-3 0 0,-5 0 0 0,0 0 0 15,7 0 0-15,-7-2 0 0,4-3 0 16,-4 5 0-16,2-8 0 0,3-8-1 16,-2 9 1-16,1-16-1 0,-4 23 1 0,3-17-1 0,-3-1-1 15,3-3 2-15,0 14-1 0,-3 7 1 0,3-16 0 16,2 10 0-16,-3 0 0 0,2-2 0 0,-4 8 0 0,3-5 0 15,-3 3 0-15,5-1 0 0,-3 1 0 0,-2 2 0 0,0 0 0 16,3 0 0-16,-3 0 0 0,0 0 0 0,0 0 0 0,0 0 0 16,0 0 0-16,0 0 0 0,0 0 0 0,0 0 1 15,-3 0-1-15,-4 0 1 0,4 0 0 0,3 0-1 0,-4 0 0 16,2 0 1-16,-6 0-1 0,5 0 0 0,3 0 0 0,-3 0 1 16,-4 0 0-16,4-3 0 0,-2 3 0 0,5 0-1 0,-6 0 0 15,6 0 1-15,-3 0-1 0,3 0 0 0,0 0 0 0,0 0 1 16,0 0-1-16,0-4 1 0,0 2 0 0,0 2-1 0,0-3 1 15,3 1 0-15,-3 0 0 0,4-2-1 0,-4 4 0 0,2-4 0 16,3-2 1-16,-2-1-1 0,1-12 0 0,-4 19 0 0,3-8 0 16,-3-13 0-16,0 0 0 0,0 3 0 0,0 18 0 0,0-19 1 15,0-2-1-15,0-3 0 0,0 6 1 16,0 18-1-16,-3-18 0 0,-1-2 0 16,-4 12 0-16,6-12-1 0,2 20 1 0,-4-3 0 15,-3 0-1-15,5-1 1 0,-1 1 0 0,3 3 0 0,-8 0 0 16,4 0 0-16,4 0 1 0,0 0-1 0,0 7 1 15,0 12 0-15,0-12-1 0,0 13 0 0,0-20 0 0,0 16 0 16,4 5 0-16,-1 0 0 0,5 2 0 0,-8-23 0 0,6 24 0 16,11 1 0-16,-10-3 0 0,-1 2 0 0,-6-24 0 0,17 26 0 15,-10 1 0-15,0-4 0 0,2 2 0 0,-9-25 0 0,18 23 0 16,-12 3 0-16,1-5 0 0,0-2 0 0,-7-19 0 0,7 7 0 16,-1 11 0-16,2-12 0 0,-1-1 0 0,-7-5 0 0,7 9 0 15,-5-9 0-15,5 0 0 0,-3 0 0 0,-4 0 0 0,4 0 0 16,-4 0 0-16,6-3 0 0,-6-4 0 0,0 7 0 0,3-7 0 15,2-12 0-15,-3 11 0 0,-2-19-1 0,0 27 1 0,3-17 0 16,0-1 0-16,-3-7 0 0,5 9 0 0,-5 16 0 0,3-20 0 16,-3 1 0-16,7 2 0 0,-7 8 0 0,0 9 0 15,3-23 0-15,-3 18-1 0,4-14 1 16,-4 14 0-16,0 5 0 0,0-11 0 0,0-7 1 16,0 13-1-16,0-4 0 0,0 9 0 0,0-10 0 15,0 5 0-15,0-3 0 0,0 2 0 0,0 6 0 0,0-5 0 16,-4 0 0-16,1 3 0 0,-4 2 0 0,7 0 0 0,-3 0 0 15,-2 0 1-15,-1 5-1 0,4-3 1 0,2-2-1 0,-8 9 1 16,5 10 0-16,0-13-1 0,-5 10 1 0,8-16-1 0,0 9 1 16,-3 9-1-16,3-10 1 0,0 11 0 0,0-19-1 0,0 5 0 15,0 15 1-15,0-14-1 0,0 14 0 0,0-20 0 0,0 4 0 16,3 17 0-16,1-17 1 0,0 2-1 0,-4-6 0 0,6 19 0 16,2-19 0-16,-6 5 0 0,4 3 1 0,-6-8-1 0,8 3 0 15,-6-3 0-15,3 0 0 0,2 0 0 0,-7 0 0 0,6-3 1 16,-3-2-2-16,1-3 1 0,0-11 1 0,-4 19-1 0,3-6 0 15,-3-19 0-15,3 8 0 0,0-4 0 0,-3 21 0 0,0-17 0 16,0-5 0-16,0 3 0 0,0 9 0 0,0 10 0 0,0-19 1 16,-3 13-1-16,0 0 0 0,-4 5 0 0,7 1 0 0,0-2 0 15,-4 2 0-15,4 0 0 0,0 3 0 32,0 2 0-32,0-1 0 0,0 3 0 0,0-7 0 0,0 8 0 15,4-4 0-15,-4 5 0 0,4-5 0 0,-4-4 0 0,6 3 0 16,-3-3 0-16,4 0 0 0,-1 0 0 0,-6 0 0 0,8-3 0 15,2 3 0-15,-4-3-1 0,5 2 1 0,-11 1 0 0,10-3 0 16,6 0 0-16,-11 3 0 0,1 0 0 0,-6 0 0 0,17 0 0 16,-10 6 0-16,0-2 0 0,-1 15 0 0,-6-19 0 0,7 5 0 15,-4 0 0 1,5 20 0-16,-2-21 0 0,-6-4 0 0,0 24 0 0,0-24 0 0,7 5 0 16,-7 17-2-16,6-20-4 0,-6-2 6 15,7 6-10-15,-7-6 10 0,4 4-18 0,-1-4-10 0,-3-2-1 0,0 2 29 0,0-18-37 0,0 18 37 0,0 0 0 0</inkml:trace>
  <inkml:trace contextRef="#ctx0" brushRef="#br0" timeOffset="273847.702">15863 15705 54 0,'0'0'0'15,"-8"4"34"-15,2 2-23 0,3 13-13 0,3-15-8 0,0-4 10 0,0 7-19 16,6-1-6-16,28 21-11 0,-34-27 36 0</inkml:trace>
  <inkml:trace contextRef="#ctx0" brushRef="#br0" timeOffset="274556.7403">16226 14717 5 0,'0'0'0'0,"3"0"3"0,-3 0-3 0,6 0 3 15,4 5-1-15,8-1 0 0,-15 2 1 0,-3-6-3 0,3 19 1 16,4-16 0-16,-1 5 0 0,2 12 0 0,-8-20-1 0,3 4 0 16,0 14 1-16,1-14-1 0,-4 13 0 0,0-17 0 0,0 8 0 15,3 9 0-15,-3-12 0 0,0 2 0 0,0-7 0 16,0 8 0-16,0-3 0 0,0 3 0 15,0-4-1-15,0-4 1 0,0 3-2 0,0 1-1 16,-7 3 1-16,4-3-1 0,3-4 3 0,-6 7-2 0,6 14-7 0,0-21 9 0</inkml:trace>
  <inkml:trace contextRef="#ctx0" brushRef="#br0" timeOffset="274754.0988">16171 15073 7 0,'0'0'0'16,"-3"-2"2"-16,0-1-2 0,-5 1 0 0,2-1-1 15,6 3 1-15,-4-4-5 0,4 4 5 0</inkml:trace>
  <inkml:trace contextRef="#ctx0" brushRef="#br0" timeOffset="275388.8079">16202 15130 8 0,'0'0'0'0,"0"0"1"16,0 0 2-16,0 0 0 0,0 4 2 0,0-4-5 0,0 0 7 16,0 6 1-16,0-2 1 0,0-4-1 0,0 0-8 0,0 0 8 15,0 0-1-15,3 0-1 0,0 0 0 0,-3 0-6 0,0-3 6 16,4 2-1-16,-1-3 0 0,-3 2-1 0,0 2-4 0,3-2 5 15,0 2 0-15,2 0-2 0,-2 0 1 0,-3 0-4 0,3 0 4 16,4 0-1-16,-1 0 1 0,1 4-2 0,-7-4-2 0,7 0 2 16,0 5-1-16,9-1 1 0,-8-4-1 0,-8 0-1 0,16 0 1 15,-9 0 0-15,17 0 1 0,-18 0-1 0,-6 0-1 0,24 0 2 16,-17 0-1-16,17 0 0 0,-13 0 1 0,-11 0-2 16,22 0 1-16,-1 0 0 0,-3 0 0 0,4 4 0 0,-22-4-1 15,21 6 1-15,3-3 0 0,-4 1 0 16,4-4-1-16,-24 0 0 0,24 0 0 0,0 0 0 15,-1 0 1-15,4 0-2 0,-27 0 1 0,24-1 1 16,3-5-1-16,-3-2-1 0,0 6 3 0,-24 2-2 0,27-4 0 16,-4-1 1-16,7 1 0 0,-6 1-2 0,-24 3 1 0,31-6 1 15,-1 2 0-15,1 2-1 0,-1 2 1 0,-30 0-1 0,34 0 1 16,4 0 0-16,-4 6-1 0,3 0 1 0,-37-6-1 0,34 3 0 16,-4 5 1-16,7-4 0 0,0 1-1 0,-37-5 0 0,38 21 1 15,-1-21-1-15,0 5 0 0,4 2 0 0,-41-7 0 0,38 0 0 16,-1 4-1-16,3-4 1 0,-3 0 0 0,-37 0 0 0,38 0 1 15,-4 0-1-15,0 0 0 0,3 0 0 0,-37 0 0 0,30-3 1 16,4 3-1-16,-4 0 0 0,1 0 0 0,-31 0 0 0,27 0 0 16,0 0 0-16,1 0 1 0,-8 0-1 0,-20 0 0 0,23-1-1 15,-2 0 1-15,0-5 1 0,-2 6-1 0,-19 0 0 0,21 0 0 16,0 0 0-16,-2 0 0 16,-1 0 0-16,-18 0 0 0,17 0 0 0,-7-3 0 0,10 1 0 0,-10 0 0 15,-10 2 0-15,24 0 1 0,-21 0 0 0,21 0-1 16,-17 4 0-16,-7-4 0 0,24 9 0 0,-18-7 0 15,14 5 1-15,-9 0-1 0,-11-7 0 0,16 19 0 0,-8-15 1 16,-2-1-2-16,1 2 2 0,-7-5-1 0,10 0 1 16,-3 5-1-16,0-1 1 0,-1-4 0 0,-6 0-1 0,4 4 1 15,2-4 0-15,-6 0 0 0,5 0-1 0,-5 0 0 0,3 0 0 16,-3 0 0-16,3 0 1 0,0 0-1 0,-3 0 0 0,0 0-1 16,0-3-2-16,0 1-2 0,0-5-4 0,0 7 9 0,0-3-14 15,0-2-8-15,0 4-10 0,0-18-6 0,0 19 38 0,7 0-46 0,-7 0 46 0</inkml:trace>
  <inkml:trace contextRef="#ctx0" brushRef="#br0" timeOffset="276154.0381">18455 15079 32 0,'0'0'0'0,"-7"16"16"0,7-16-16 15,-6 22 13-15,-12 1-4 0,18-1-1 0,-3 3 1 16,3-25-9-16,-7 21 7 0,3 7 0 0,4-8-2 15,-3 0-1-15,3-20-4 0,0 20 3 0,0-1-2 16,0-14 0-16,7 3 0 0,-7-8-1 0,7 6 1 16,-1-6-1-16,15 3 1 0,-14-3-1 0,-7 0 0 0,16 0 1 15,-8-5-1-15,1-12 1 0,9 10-1 0,-18 7 0 0,6-25 1 16,1 7-2-16,-4 0 2 0,8-6-1 0,-11 24 0 0,7-24 1 16,-4 0-1-16,3 7 0 0,-6 0 0 0,0 17 0 0,4-7 1 15,-4-10-1-15,0 12 1 0,0-2 0 0,0 7-1 0,0-1 0 16,0-3 0-16,0-1 1 0,0 5-1 0,0 0 0 0,-4 0 1 15,4 7 0-15,-6-2 0 0,6 3-1 0,0-8 0 0,-3 19 1 16,3-12 0-16,0 14 0 0,0-13 0 0,0-8-1 0,0 23 1 16,0-17-1-16,0 11 0 0,0-12 1 0,0-5-1 0,0 7 0 15,3-2 0-15,0 0 1 0,4 0-1 0,-7-5 0 0,6 5 1 16,2-5-1-16,-3 0 0 0,3 0 1 0,-8 0-1 16,6 0 0-16,2 0 0 0,-1 0 0 0,-1-1 0 0,-6 1 0 0,7-6 0 15,-1 1 0-15,-1-15 1 0,-2 16-1 16,-3 4 0-16,3-19 0 0,0 1-1 15,-3 11 1-15,0-14 0 0,0 21 0 0,0-7-1 0,-3-14 2 16,-3 11-1-16,-12-11 1 0,18 21-1 0,-6-8 0 16,-12-9-1-16,12 16 2 0,-15-3-1 0,21 4 0 0,-3-4 1 15,-17 4 0-15,16 0-1 0,-3 5 0 0,7-5 0 0,-6 20 1 16,-1-16 0-16,4 18 0 0,-5-1 0 0,8-21-1 0,-6 19 0 16,2 2 1-16,1 0 0 0,3-1-1 0,0-20 0 0,0 5 1 15,0 19-1-15,0-22 0 0,0 3-3 0,0-5 3 0,0 7-7 16,0-1-8-16,7 0-14 0,-4-9-10 0,-3 3 39 0,3-23-48 0,-3 23 48 0</inkml:trace>
  <inkml:trace contextRef="#ctx0" brushRef="#br0" timeOffset="276985.6956">19397 14759 35 0,'0'0'0'15,"-7"6"21"-15,-17-1-6 0,3 14-5 0,21-19-10 0,-16 4 8 16,-8 0 0-16,0 3-1 0,5-2-1 0,19-5-6 0,-22 20 6 16,2-16-1-16,1 13 0 0,-3-9-1 0,22-8-4 15,-20 17 4-15,4-13-1 0,8 15 1 0,-11-16-2 16,19-3-2-16,-8 17 3 0,-8-9-2 0,12 11 0 15,-2-11 1-15,6-8-2 0,-8 21 0 16,2-16-1-16,-1 12 1 0,4-17 1 0,3 0-1 0,0 6-1 16,0-6 3-16,0 0-2 0,0 0 0 0,0 0 0 0,3 0 1 15,4 0-1-15,10 0 0 0,-10 0 0 0,-7 0 0 0,16 0 0 16,5-3 0-16,-4 0 0 0,3 3 0 0,-20 0 0 0,20 0 0 16,4 0 1-16,-3 6-1 0,-1 0 0 0,-20-6 0 0,17 6 0 15,-7 14 0-15,14-13 0 0,-18 18 0 0,-6-25 0 0,18 17 0 16,-15 2 0-16,4 0-1 0,-7 5 2 0,0-24-1 0,0 25 0 15,0 4 1-15,-5 0-1 0,-11-5 0 0,16-24 0 0,-7 24-1 16,-17-2 1-16,18-1 0 0,-15-15 0 0,21-6 0 0,-6 20 1 16,-18-20-1-16,17 5 0 0,-12-5 0 0,19 0 0 0,-8 0-3 15,1 4-1-15,0-4-4 0,5 0-4 0,2 0 12 0,0 0-17 16,0-4-7-16,2-2-6 0,-2-19 6 0,0 25 24 16,35 0-28-16,-35 0 28 0</inkml:trace>
  <inkml:trace contextRef="#ctx0" brushRef="#br0" timeOffset="277983.9582">19570 15022 29 0,'0'0'0'16,"-8"3"18"-16,8-3-18 0,-23 8 16 16,6 9-5-16,10-13-3 0,-13 19 0 0,20-23-8 0,-7 6 8 15,-14 18 0-15,18-16-2 0,-3 21 0 0,6-29-6 0,-7 18 4 16,0 3 0-16,0-2-1 0,4 0-2 0,3-19-1 0,0 17 2 15,0 1-1-15,0 5 1 0,6-6-1 0,-6-17-1 0,8 9 2 16,8 14 0-16,-9-19-2 0,13 14 1 0,-20-18-1 0,18 4 0 16,1 1-1-16,-1-2 2 0,-2-3-1 0,-16 0 0 0,11 0 0 15,9-1 0-15,-13-6 1 0,10-13-1 0,-17 20 0 0,6-6 0 47,2-17 0-47,-2 1-1 0,1 2 1 0,-7 20 0 0,5-26 0 16,4-4 0-16,-6-2 0 0,4-3-1 0,-7 35 1 0,0-31 0 15,3 13 0-15,0 0-1 0,1 11 2 0,-4 7-1 0,3-4 0 16,-3-4 0-16,3 5 0 0,1 3 0 0,-4 0 0 0,0 0 0 0,7 7 0 0,-4-2 1 0,4 18-1 0,-7-23 0 0,5 5 0 16,4 13 0-16,-3-10 0 0,1 11 1 0,-7-19-1 0,10 19 0 15,7-2 0-15,-14-8 1 0,6 9-1 0,-9-18 0 0,9 3 0 16,1-3 1-16,-4 6-1 0,4-6 0 0,-10 0 0 0,11 0-1 16,-5 0 1-16,1-6 0 0,0-14 0 0,-7 20 0 0,7-21 0 15,0-4-1-15,-4-2 0 0,0 1 0 0,-3 26 1 0,4-25 0 16,-4-2-1-16,0 3 1 0,0 13 0 0,0 11 0 0,0-22 0 15,0 16 0-15,0 5-1 0,0-1 1 0,0 2 0 0,0 0 0 16,-4 5 1-16,4 18-1 0,0-5 1 0,0-18-1 0,0 20 1 16,4-1 0-16,-1 4-1 0,8 4 0 0,-11-27 0 0,6 23 1 15,1 1-1-15,4 1 0 0,-2-4 0 0,-9-21 0 0,7 19 0 16,10-11 0-16,-11 9 0 0,1-13 0 0,-7-4 0 16,7 6 0-16,4-3 0 0,-6-3 0 0,6 0 0 15,-11 0 0-15,3-7 0 0,5-10 0 16,-1-7-1-16,-5 4 0 0,-2 20 1 0,4-27-1 15,-1 1 1-15,1 2 0 0,-1 5 0 0,-3 19 0 0,3-20 0 16,2 3-1-16,-2 9 1 0,2 0 0 0,-5 8 0 0,5-8-1 16,-2 3 1-16,3-3-1 0,-2 3 2 0,-4 5-1 0,7-5-1 15,0 2 1-15,-1-1 0 0,1 0-1 0,-7 4 1 0,8-8 0 16,0-1 0-16,3 2-1 0,-4-15 1 0,-7 22 0 0,17-5 0 16,-10-5 0-16,-1-7 0 0,2 11-1 0,-8 6 1 0,5-7 0 15,3-3 0-15,-5 4 0 0,0 1 0 0,-3 5 0 0,4-1 0 16,-4-2 0-16,0 3 0 0,0 0 0 0,0 0 0 15,0 0 1-15,-4 0-2 0,1 0 1 0,3 0 0 0,-6 0 0 16,-1 0 0-16,-14 4 1 0,18 1-1 0,3-5 0 0,-6 4 1 16,-18 0-1-16,19 2-1 0,0-3 1 0,5-3 0 0,-18 6 0 15,18 17 1-15,-6-20 0 0,3 21-1 0,3-24 0 16,0 17 1-16,0 2-1 0,0 2 0 0,3-2 0 16,-3-19 0-16,6 18 0 0,-6-18 0 0,18 20 0 0,-13-3 1 0,17-11-1 0,-22-6 0 0,7 18 0 15,-7-18 0-15,27 0 1 0,-8 5-1 16,-1-5-1-16,-18 0 1 0,16 0 1 0,-16 0-1 0,11 0-1 0,9-5 2 15,-16-3-1-15,-4 8 0 0,10-24-1 0,-10 24 1 0,6-17 1 16,0-5-1-16,-2-1 0 0,-4 23 0 0,4-31 0 0,-4 31 0 0,4-30 0 16,-4-2-1-16,0-5 2 0,0 37-1 0,-8-36 0 0,8 36 0 0,-6-36 0 15,-11 0 0-15,14-5-1 0,3 41 1 0,-21-35 0 0,21 35 0 0,-6-42 0 16,-15 3 1-16,15 5-1 0,-1-4-1 0,7 38 1 0,-8-26-1 16,5 5 1-16,3 14 0 0,0 0 0 0,0 7 0 0,0-4 0 15,0 3 1-15,0 1-2 0,3 5 1 0,-3-5 0 0,8 24 0 16,8 3 1-16,-6 7-1 0,14 0 0 0,-24-34 0 0,7 39 0 15,17 4 0-15,-4 3 1 0,-3 0-1 0,-17-46 0 0,17 49 0 16,-8-9-1-16,13 3 1 0,-16-5 0 0,-6-38 0 0,7 34 0 16,10-1-2-16,-10-4-2 0,-1-7-4 0,-6-22 8 0,8 17-12 15,2-11-4-15,-2 2-3 0,1-8-3 0,-9 0 22 0,6 0-21 16,-2-22 5-16,16 19-3 0,-20 3 19 16</inkml:trace>
  <inkml:trace contextRef="#ctx0" brushRef="#br0" timeOffset="278314.5177">20539 14890 21 0,'0'0'0'16,"-9"8"14"-16,4 14 2 0,-12-2-3 0,17-20-13 0,0 21 11 16,-4-14-2-16,-2 18-2 0,-1-6-1 0,7-19-6 0,-3 8 4 15,3 21-1-15,0-24 0 0,0 3-3 0,0-8 0 0,3 6 1 16,0-1 0-16,4-5 0 0,4 4 0 0,-11-4-1 0,6 3 1 15,15-3 0-15,-15 0-1 0,11 0 1 0,-17 0-1 0,7-1 0 16,10-1 0-16,-11-4 0 0,5-2 0 0,-11 8 0 0,7-5 0 16,-1-3 0-16,1 2 0 0,-4-1-1 0,-3 7 1 0,4-17-1 15,0 9-1-15,-4-11 0 0,0 12 0 0,0 7 2 16,2-7-1-16,-2-2 1 0,0 6 1 16,4 1 0-16,-4 2-1 0,0 0 2 0,0 5-1 0,7 20 1 15,-1-6 0-15,-6-19-2 0,21 23 0 0,-18 2 2 16,17-1-3-16,-13 2 2 0,-7-26-1 0,7 20 1 0,14-3-2 15,-15-8 0-15,5 8-2 0,-11-17 3 0,16 0-5 16,-12 6-5-16,2-6-5 0,-6 0-6 0,0 0 21 0,0-9-23 16,-19-18 4-16,12-1 0 0,7 28 19 0</inkml:trace>
  <inkml:trace contextRef="#ctx0" brushRef="#br0" timeOffset="278470.4537">19830 14494 41 0,'0'0'0'0,"-7"0"28"0,7 0-28 0,-17 6 14 16,14 15-10-16,-14-21-4 0,17 4-1 0,0-4 1 0,0 4-3 15,0 1-7-15,0 2-10 0,0-5-1 0,0-2 21 0,0 8-30 16,0-8 30-16</inkml:trace>
  <inkml:trace contextRef="#ctx0" brushRef="#br0" timeOffset="279808.3093">19434 16123 22 0,'0'0'0'0,"-17"-4"13"0,17 4-13 15,-17-3 10-15,-10-2-3 0,3-2-2 16,-2 3 0-16,26 4-5 0,-21-2 5 0,0 0 2 15,15 2-2-15,-18 0 0 0,24 0-5 0,-7 4 3 16,-10 1-1-16,13 14 0 0,-2-14 0 0,6-5-2 0,-7 22 2 16,1-5 0-16,3 5 1 0,3 0-1 0,0-22-2 0,0 21 2 15,0 3 0-15,0-4-1 0,3-2 0 0,-3-18-1 0,10 7 0 16,-4 12 1-16,14-13-1 0,-13 11 0 0,-7-17 0 0,23 0 1 16,-15 0-1-16,16 0 0 0,-3-6 1 0,-21 6-1 0,6-8 0 15,18 3 0-15,-17-18 0 0,-1 13 0 0,-6 10 0 0,7-26 0 16,-1-3 0-16,2 4-1 0,-8-8 1 0,0 33 0 0,3-37 0 15,-3-3 0-15,-3 0 0 0,-5 2-1 0,8 38 1 0,-16-41 1 16,13 12-1-16,-15-2 0 0,12 4 0 0,6 27 0 0,-21-17 0 16,18 7 1-16,-4-7 0 0,1 12-1 0,6 5 0 0,-7-6 1 15,3 1-1-15,-3 2 1 0,4 1-1 0,3 2 0 0,0 0 1 16,0 0-1-16,0 0 0 0,0 0 0 0,0 0-1 16,0 0 2-16,3 0-1 0,-3 0 0 0,7 0 1 15,-7 0-1-15,7 0-1 0,3 0 1 0,8 8 0 16,-12-2 0-16,-6-6 0 0,16 20 0 0,-8-14 0 15,-1 22 0-15,9-4 0 0,-16-24 0 0,8 21 1 16,1 5-1-16,8 4 0 0,-10 1 1 0,-7-31-1 0,7 39 0 16,3-7 1-16,7-3-1 0,-10 2 1 0,-7-31-1 0,6 28 1 15,12-6-2-15,-12 8 2 0,18-10-1 0,-24-20 0 0,10 17 0 16,11 2 1-16,-6-19-1 0,-3 5 0 0,-12-5 0 0,19 9 0 16,-8-6 0-16,6-3 0 0,-11 0 0 0,-6 0 0 0,21-2 0 15,-16-6 0-15,7-13 1 0,-5 12-1 0,-7 9 0 0,10-26 0 16,0 2 0-16,-3 4 0 0,0-4-1 0,-7 24 1 0,6-24 0 15,-6 0 0-15,0 2 0 0,0-4 0 0,0 26 0 0,0-23 0 16,-3 2 0-16,0 2 0 0,-4 13 0 0,7 6 0 0,-3-21 0 16,-1 19 0-16,-3 0 0 0,4 0 0 0,3 2 0 0,-4 0-1 15,-2 0 1-15,2 0 0 0,1 4 0 0,3-4 0 16,0 7 0 0,0 15 0-16,0-15 0 0,0 14 0 0,0-21 0 0,0 20 0 0,0-2 1 0,3 5-2 15,4-3 2-15,-7-20-1 0,10 20 0 0,7-1 0 16,-10 1 0-16,13-15 0 0,-20-5 0 0,7 25 0 15,10-20 0-15,-10 3 0 0,-1 9 0 0,-6-17 0 0,18 0 0 16,-12 0 0-16,-2 0 0 0,6 0 0 0,-10 0 0 0,6 0 0 16,2-1 0-16,-2-6 0 0,-3-10 0 0,-3 17 0 0,4-7 0 15,-1-14 0-15,-3 14 0 0,3-18 0 0,-3 25 0 0,4-8 0 16,-4-11 0-16,4 12-1 0,-1 0 2 0,-3 7-1 0,7-8 0 16,-4 3 0-16,4 3 0 0,3 2 0 0,-10 0 0 0,10 0 0 15,8 0 0-15,-12 7 0 0,10-4 0 0,-16-3 0 0,7 5 0 16,14 2 0-16,-15 0 0 0,5 12 0 0,-11-19 0 0,16 5 0 15,-16 12 0-15,8-12 0 0,-1 2 0 0,-7-7 0 0,2 17 0 16,2-17 0-16,-4 4 0 0,0 4 0 0,0-8 0 0,0 5 0 16,0 2 0-16,-4-2 0 0,2 0 0 0,2-5 0 0,-7 0-1 15,-1 5 1-15,5-5 0 0,-3 0-1 0,6 0 1 0,-7 3 1 16,4-3-2-16,0 0 1 0,3 0 0 0,0 0 0 0,-8-1-1 16,8 1 1-16,0-2 1 15,0-3-1-15,0 5 0 0,8-5 0 0,-5 0-1 0,0 2 1 16,4-1 0-16,-7 4 0 0,9-5 0 0,8-3 0 15,-6 2 0-15,8-3 0 0,-19 9 0 0,8-6 0 16,16-1 0-16,-8 2 0 0,-5-15 0 0,-11 20 0 0,20-4 0 16,-13-1 1-16,10-5-1 0,-11 1 0 0,-6 9 0 0,8-18 0 15,-3 9 0-15,0-17 0 0,-2 6 0 0,-3 20 0 0,3-23 0 16,0 3 0-16,-3 0 0 0,0 3 0 0,0 17 0 0,-6-9-1 16,3-13 1-16,-4 15 1 0,-10-3-1 0,17 10 0 0,-7-7 0 15,1-1 1-15,-1 4-1 0,-10 2 0 0,17 2 0 0,-5 0 0 16,3 0 0-16,-4 0 0 0,-2 4 0 0,8-4 0 0,-3 0 0 15,-1 4 0-15,-2-4 0 0,6 6 0 0,0-6 0 0,-3 0 0 16,-1 0 0-16,4 0 0 0,0 0 0 0,0 0 0 16,-7 0 0-16,7-3 0 0,0 3 0 0,0 0 0 0,-4 0 0 15,4-3 0-15,0 3 0 0,0 0 0 0,0 0 0 0,0 0 0 16,0 0 0-16,-3 6 0 0,3-3 0 0,0-3 0 0,0 0 0 16,0 8 0-16,-3-5 0 0,3 4 0 15,0-7 0-15,0 8 0 0,0-5 0 0,0 3 0 0,0-2 0 16,0-4 0-16,0 4 0 15,0-4 0-15,0 5 0 0,0-5-1 0,0 0 1 0,0 4-4 16,0 1-5-16,0 14-9 0,0-19-11 0,0 0 29 0,0 6-27 0,0 2-3 0,0-8 30 0</inkml:trace>
  <inkml:trace contextRef="#ctx0" brushRef="#br0" timeOffset="280076.6807">19960 16203 18 0,'0'0'0'0,"3"0"7"0,-3 0-7 0,3-4 5 0,4 2-2 0,2 0 0 16,-1-2 1-16,-8 4-4 0,7-7 3 0,-1 2-1 15,1-6-1-15,-1 5 0 0,-6 6-1 0,8-9 1 16,-3 1-1-16,3 3 0 0,-8 5 0 0,3-7-2 0,-3 7 2 0,3-7-3 16,-3 5-4-16,0-6-2 0,0 3 0 0,0 5 9 0,-3-9-7 0,0 3-4 0,3 6 11 0</inkml:trace>
  <inkml:trace contextRef="#ctx0" brushRef="#br0" timeOffset="280834.1334">20098 15909 9 0,'0'0'0'0,"0"0"3"0,-8 0 1 0,3 0 1 16,-3 0 0-16,8 0-5 0,-3 0 6 0,-4 0 0 15,4 0 0-15,0 4-1 0,3-4-5 0,-7 4 6 16,7 4-1-16,-3-3 0 0,3 17-1 0,0-22-4 0,0 5 4 16,0 14-1-16,0-14 0 0,0 14-1 0,0-19-2 0,0 7 3 15,0 17 0-15,0-18 0 0,3 20-1 0,-3-26-2 0,0 20 2 16,7-3 0-16,-1-12-1 0,-2 21 1 0,-4-26-2 0,6 5 1 16,2 12 1-16,2-11-1 0,7 14 0 0,-17-20-1 0,7 7 1 15,-1 12-1-15,15-16 0 0,-16 5 1 0,-5-8-1 0,18 17 0 16,-11-13 1-16,13 1 0 0,-13 2-1 0,-7-7 0 0,7 7 0 15,0-3 1-15,2 0-1 0,-1-4 0 0,-8 0 0 0,10 0 1 16,-4 0-1-16,0-2 0 0,2-4 1 0,-8 6-1 0,7-23 0 16,-4 6 0-16,4-2 1 0,-7-6-2 0,0 25 1 0,6-19 0 15,-6-3 0-15,4-7 0 0,-4 0 1 0,0 29-1 0,0-32 0 16,0-4 0-16,0 9 0 0,0 1 0 16,0 26 0-16,0-24 0 0,0 7 0 0,0 0 0 15,0 10 1-15,0 7-1 0,0-6 0 0,0-1 0 0,-4 2 0 16,4 3 0-16,0 2 0 0,-6-2 0 0,6 2 1 15,-3 0-2-15,3 0 1 0,0 0 0 0,-4 0 0 16,4 4 0-16,-6 2 0 0,6 13 0 0,0-19 0 0,0 4 0 16,0 2 0-16,0-1 0 0,6 1 1 0,-6-6-1 0,7 8 0 15,-1 9-1-15,15-13 1 0,-12 15 0 0,-9-19 0 0,22 3 0 16,-2 18 0-16,-3-1 0 0,7 2 0 0,-24-22 0 0,20 29 1 16,0 0-1-16,0 0 1 0,-11 5-1 0,-9-34 0 0,22 34 0 15,-12 2 1-15,7 4-1 0,-10-5-1 0,-7-35 1 0,5 37 1 16,4 11-1-16,-3-4 1 0,-2 6 0 0,-4-50-1 0,3 54 0 15,-3 1 2-15,0-9-1 0,-3 6 0 0,3-52-1 0,-7 48 1 16,-10-8 0-16,10-1 0 0,-10-12 0 0,17-27-1 0,-7 23 0 16,-13 0 1-16,3-23-1 0,-3 5 0 0,20-5 0 0,-20 7 1 15,-4-10-1-15,0-16 0 0,0-3-1 0,24 22 1 0,-24-35 0 16,1 0 0-16,6-6 0 0,10 7 0 0,7 34 0 16,-6-36 0-16,-2 7 0 0,8 6 0 0,0 2 0 15,0 21 0-15,0-21-1 0,4 2 1 0,0 1 0 16,2 9 0-16,-6 9 0 0,7-19 0 15,3 12 0-15,-3-21 0 0,12 8 0 0,-19 20 0 0,8-21-1 16,-1 0 0-16,13-4-1 0,-13 4-2 0,-7 21 4 0,19-22-6 16,-11-1-2-16,14 2-6 0,-13-2-6 0,-9 23 20 0,16-25-22 15,-9 2 2-15,0-7 6 0,0 8 0 0,-7 22 14 0,0 0 0 0</inkml:trace>
  <inkml:trace contextRef="#ctx0" brushRef="#br0" timeOffset="281592.6882">20606 15841 6 0,'0'0'0'16,"0"0"10"-16,-6 4-2 0,-2 3 1 0,2 10 0 0,6-17-9 0,-7 5 8 15,-10 12-1-15,17-12 0 0,-7 16-2 0,7-21-5 0,-6 6 5 16,-1 13 1-16,0-14-1 0,2 14 0 0,5-19-5 0,-5 8 5 16,1 18-1-16,1-2 0 0,3-2-2 15,0-22-2-15,0 17 3 0,0 8-1 16,0-8 1-16,0-9-1 0,0-8-2 0,7 29 1 15,3-26 0-15,0 5-1 0,7 9 1 0,-17-17-1 0,7 0 1 16,13 0-2-16,-12-2 1 0,8-4-1 0,-16 6 1 0,3-7-1 16,4-3 0-16,0-9 0 0,-1 12 0 0,-6 7 1 0,4-29-1 15,3 9-1-15,-7-2 0 0,3 1 1 0,-3 21 1 0,3-19-1 16,-3 11 1-16,0-11-1 0,5 18 1 0,-5 1 0 0,3-2 0 16,-3 0 0-16,3 2 1 0,-1 4-1 0,-2-4 0 0,8 18 0 15,-5-11 0-15,0 17 1 0,1-18-1 0,-4-6 0 0,7 23 0 16,-1-18 0-16,5 17 1 0,0-19-1 0,-11-3 0 0,6 8 0 15,1-2 0-15,2 1 0 0,8-3-1 0,-17-4 1 0,4 0 0 16,6-2-1-16,6-17-1 0,-8 0 0 0,-8 19 2 0,6-27-3 16,-2-3-1-16,3-6 1 0,0-4-1 0,-7 40 4 0,10-41-1 15,-4 1 0-15,2 7 0 0,-3-2 2 0,-5 35-1 16,8-26 0-16,-2 2 0 16,-2 8 1-16,3 10-1 0,-7 6 0 0,7-7 1 0,-1 0 1 0,1 4-1 15,0 3 1-15,-7 0-2 0,7 0 1 0,0 0 0 0,-4 0 0 16,0 7-1-16,-3-7 0 0,3 3 1 15,-3 4 0-15,0-3 0 0,0-4 0 0,0 0-1 0,0 4 1 16,0 1 0-16,-3-1 0 0,0-4 0 0,3 0-1 0,-8 0 0 16,3 4 1-16,-3-4 0 0,2 7-1 0,6-7 0 0,-7 6 1 15,1 2-1-15,-1 9 1 0,3-9 1 0,4-8-2 0,-4 20 0 16,1-13 2-16,3 23 0 0,0-8-1 0,0-22-1 0,0 19 1 16,0-1 0-16,0-11 0 0,0 14 0 0,0-21-1 0,7 7 0 15,0 17 1-15,0-20-1 0,9 1 0 0,-16-5 0 0,8 8 0 16,11-5 0-16,-15-3 1 0,16 0-1 0,-20 0 0 0,6 0 0 15,16-1 0-15,-16-3 0 0,1-3 0 0,-7 7 0 0,7-19 0 16,0 11 0-16,-4-19 0 0,-3 10 1 0,0 17-1 0,0-23 0 16,0-5-1-16,0-3 2 0,-7-3-2 0,7 34 1 0,-17-37 0 15,11 4 0-15,-16 1 0 0,20 4-1 0,2 28 1 0,-17-23 1 16,17-1-2-16,-7 18 1 0,3-5 1 0,4 11-1 16,0-9-1-16,0 9 1 0,0 0 1 0,0 0-2 15,0 0 1-15,0 5 1 0,0 12-1 0,4-11 0 16,-4 20 0-16,0-26 0 0,7 21 0 15,12 4 0-15,-11 1 0 0,9 1 1 0,-17-27-1 0,6 31 0 16,15-3 0-16,-14 2 0 0,-1-4-1 0,-6-26 1 0,11 24 0 16,-4-1-1-16,-1-2 0 0,1 1-3 0,-7-22 4 0,7 20-8 15,0-1-5-15,3-14-11 0,-4 3-3 0,-6-8 27 0,0 0-24 0,4-8 5 0,-4 8 19 0</inkml:trace>
  <inkml:trace contextRef="#ctx0" brushRef="#br0" timeOffset="281947.4988">21216 15671 13 0,'0'0'0'0,"0"0"8"0,0 8 0 0,0 11-1 0,0-12 0 0,0-7-7 0,-3 7 6 16,-4 13 1-16,3-14-1 0,4 17 0 16,0-23-6-16,0 19 7 0,0 0-1 0,0 1 0 0,0-3-2 15,0-17-4-15,0 7 3 0,0 15 0 0,4-18-2 16,-4 2-1-16,0-6 0 0,7 21 1 15,-1-18-1-15,1 6 0 0,0-4 0 0,-7-5 0 0,10 7 0 16,-3-2 0-16,3-2 0 0,7-3 0 0,-17 0 0 0,7-2-1 16,3-1 0-16,7-7-1 0,-14 1 1 0,-3 9 1 0,7-8-3 15,0-13 1-15,-3 13-1 0,-2-18 0 0,-2 26 3 0,0-21-2 16,4 3 0-16,-4 11 0 0,3-1 2 0,-3 8 0 0,0-5-1 16,4 5 2-16,-1 0 0 0,-3 19 1 0,0-19-2 0,8 3 2 15,-2 19-2-15,1-17 1 0,-1 18-1 0,-6-23 0 0,7 4 1 16,0 13-1-16,-1-17-1 0,-2 6 2 0,-4-6-1 0,0 3 0 15,3-3-1-15,-3 0 0 0,0-9-3 0,0 9 4 0,-3-19-7 16,-3-1-3-16,-2-4-2 0,-13-2-2 0,21 26 14 0,-5-31-12 16,-26 1 2-16,7 3-3 0,24 27 13 0</inkml:trace>
  <inkml:trace contextRef="#ctx0" brushRef="#br0" timeOffset="282106.1817">20037 15378 13 0,'0'0'0'0,"0"-2"1"0,0 2-1 0,-8 0-14 0,8 0 14 0</inkml:trace>
  <inkml:trace contextRef="#ctx0" brushRef="#br0" timeOffset="433774.0349">7545 14610 7 0,'0'0'0'0,"0"-3"3"0,0 3-3 0,-7-5 2 0,7 5-2 0,0-5 1 16,-4 3 0-16,4 2 0 0,0 0 0 0,0 0-1 0,0 7 1 15,0-2 1-15,0-2 0 0,0-3-2 0,0 8 2 0,0-8-2 0,0 3 2 16,0 5 1-16,0-4 0 0,0-4-3 0,0 4 2 0,0-4-2 0,0 0 3 16,-3 6 0-16,3-4 1 0,0-2-4 15,0 5 5-15,0-5-5 0,0 6 4 0,-6-3 1 0,6 2 0 0,0-5-5 0,0 5 4 16,0-1-1-16,-4-1 2 15,4 5-2-15,0-8-3 0,0 7 3 0,0-7-3 0,0 20 2 16,0-16 0-16,0 17 0 0,0-16-1 0,0-5-1 0,0 25 1 16,0-19 0-16,4 19 0 0,-4-6-1 0,0-19 0 0,2 17 0 15,2 2 0-15,-1 1 0 0,1 2 1 0,-4-22-1 0,7 22 0 16,-1 2 0-16,1 1 0 0,-1-3 0 0,-6-22 0 0,5 27 0 16,1 3 0-16,-3-8 0 0,1 4 0 0,-4-26 0 0,6 25 0 15,-2-2 0-15,3-2 0 0,-5 5 0 0,-2-26 0 0,0 29 0 16,8-7-1-16,-8 3 1 0,3-4 0 0,-3-21 0 0,5 21 0 15,-3 2 0-15,1-4 0 0,-3 3-1 0,0-22 1 0,8 20 0 16,-6 3 0-16,-2-3 1 0,4 0-1 0,-4-20 0 0,3 18 0 16,2-1 0-16,-2-10 0 0,-3-7 0 0,0 22-1 15,6-15 1-15,-6 18 0 0,3-8 0 0,1 2 0 16,-4-19 0-16,0 21 0 0,2-14 1 0,3 21-1 0,-5-26-1 16,0-2 1-16,3 21 1 0,0-15-1 0,-3 11 0 15,5-11 0-15,-5-6 0 0,2 6 0 0,-2 11 0 16,3-17-1-16,0 8 2 0,-3-8-1 0,0 6 0 15,5 1 0-15,-5-2 0 0,2 3 0 0,-2-8 0 0,4 4 0 16,-4 4 0-16,3-4 0 0,2-1 0 0,-5-3 0 0,0 0 0 16,3 0 0-16,-1 0 1 0,-2 0-1 0,0 0 0 0,7 0 0 15,-7 7 0-15,6-7 1 0,-1 0-1 0,-5 0 0 0,3 0 1 16,1 0-1-16,-1 0 0 0,3 0 0 0,-6 0 0 0,3 0 0 16,2 0 1-16,1 0 0 0,2 0-1 0,-8 0 0 0,5 0 0 15,2-2 1-15,-1-3-1 0,2 3 0 0,-8 2 0 0,10-5 0 16,-4-1 0-16,5 4 0 0,6-2 0 0,-17 4 0 0,3-4 0 15,3-3 0-15,15 1 0 0,-13 3 1 0,-8 3-1 0,6-4 0 16,10 2 1-16,-8-1-1 0,12 2 0 0,-20 1 0 0,11 0 1 16,8-4-1-16,2 4 0 0,-15 0 0 0,-6 0 0 0,24-3 0 15,-17 3 0-15,17 0 0 0,-8 0 0 0,-16 0 0 0,19 0 0 16,-1 0 0-16,3-3 0 0,1 3 0 0,-22 0 0 16,18-1 0-16,3-2 0 0,1 3 0 15,-7-3 0-15,-15 3 0 0,11 0 0 16,13 0 0-16,-8 0 0 0,1 6 0 0,-17-6 0 0,10 0 0 0,14 4 0 15,-14-1 0-15,15 2 0 0,-25-5 0 0,9 5 0 16,13 2 0-16,-14-1 0 0,14-3 1 0,-22-3-1 0,6 8 0 16,14-4 0-16,-10-4-1 0,12 5 1 0,-22-5 0 0,5 0 0 15,19 0 0-15,-17 0 0 0,13 0 0 0,-20 0 0 0,7 0 0 16,0 0 0-16,14 0 1 0,-15 0-1 0,-6 0 0 0,17 0 0 16,-7 0 0-16,11 0 0 0,-14 0 1 0,-7 0-1 0,19 5 0 15,-12-5-1-15,16 3 2 0,-11 4-1 0,-12-7 0 0,19 5 1 16,-12-1-1-16,16 1 0 0,-15-1 0 0,-8-4 0 0,20 4-1 15,-13-4 1-15,1 0 1 0,8 0 0 0,-16 0-1 0,7 0 1 16,0 0 0-16,-1-2 0 0,-3-1 0 0,-3 3-1 0,7-4 2 16,-3-2 0-16,-1 1-1 0,0 5 1 0,-3 0-2 0,5-2 2 15,-3-6-1-15,-2 6 0 0,0-3 0 0,0 5-1 0,3-7 1 16,-3 5 0-16,0-2 0 0,3-1 0 0,-3 5-1 0,5-2 0 16,-5 0 1-16,2 0 0 15,1 0-1-15,-3 2 0 0,0-3 1 0,5 1-1 0,-2-2 0 16,-3-4 0-16,0 8 0 0,0-6 0 15,0-1 0-15,0 0 1 0,0 0-1 0,0 7 0 0,0-5 0 16,0-12 1-16,0 9-1 0,0-10 1 0,0 18-1 0,0-11 1 16,0-13-1-16,0 6 1 0,0-4 1 0,0 22-2 0,0-20 0 15,0 1 1-15,0-2 0 0,0 3-1 0,0 18 0 0,0-17 1 16,0-5-1-16,0 1 0 0,0-4 0 0,0 25 0 0,0-19 0 16,0 1 1-16,-3-3-1 0,3 0 0 0,0 21 0 0,0-25 1 15,0 0-1-15,0-7-1 0,0 3 2 0,0 29-1 0,0-30-1 16,0 1 1-16,0 5 1 0,0-1-1 0,0 25 0 0,0-24-1 15,0 6 2-15,0-7-1 0,0 2 0 0,0 23 0 0,0-21 0 16,0-2 0-16,0 14 0 0,0-19 0 0,0 28 0 0,0-5 1 16,0-18-1-16,-5 16 0 0,5-12 1 0,0 19-1 0,-5-7 0 15,5-13-1-15,0 16 1 0,-5-5 0 0,5 9 0 0,0-6 0 16,0-2 1-16,0 3-1 0,-3-3 1 16,3 8-1-16,-3-5 0 0,-4 0 1 0,4 3 0 0,0-1 0 15,3 3-1-15,-8-2 1 0,2 0 1 16,0 0-1-16,-1-3 0 0,7 5-1 0,-7-3 1 0,-1-2 0 15,-8-1 0-15,9 2 0 0,7 4-1 0,-7-3 1 16,-9 0 1-16,11-2-1 0,-13 2 0 0,18 3-1 0,-5 0 0 16,-12-5 0-16,14 2 1 0,-3 1-1 0,6 2 0 0,-22-5 1 15,16 3 0-15,-10 1 0 0,8-3 0 0,8 4-1 0,-21-2 0 16,15 0-1-16,-14 2 1 0,14 0 0 0,6 0 0 0,-24 0 1 16,17 0-1-16,-17 4 1 0,18 1-1 0,6-5 0 0,-24 7 1 15,17-2-1-15,-17 0 0 0,18-2 1 0,6-3-1 0,-24 0 0 16,17 0 0-16,-17 5 0 0,7-5 0 0,17 0 0 0,-7 0 1 15,-19 0-1-15,9 0 1 0,9 0-1 0,8 0 0 0,-27 0 0 16,20-3 0-16,-20 1 1 0,11-4-1 0,16 6 0 0,-7-2 0 16,-17-1 0-16,7 1-1 0,-3-1 2 0,20 3-1 0,-20-5 0 15,-3 1 0-15,1-2 0 0,-1 2 0 0,23 4 0 0,-21-3 0 16,-5 1 0-16,-2-2 0 0,1 2 0 0,27 2 0 16,-31-2 0-16,1 2 1 0,2 0 0 0,-2 0-1 0,30 0 0 15,-27 0 0-15,1 4 0 16,2 0-1-16,-4 1 1 0,28-5 0 0,-26 0 0 0,1 0 1 15,1 4 0-15,-2-4-1 0,26 0 0 0,-24 4 0 16,5-4 0-16,-6 6 0 0,4-3 1 0,21-3-1 0,-15 5 0 16,-3 0-1-16,11-5 2 0,-10 5-1 0,17-5 0 0,-4 0 0 15,-3 3 1-15,-9-3 0 0,16 0-1 0,-7 0 0 16,0 0-1-16,0 0 0 0,5 0 1 0,2 0 0 0,-4 0 0 16,4 0-1-16,0 0-1 0,-7 0-2 0,7 0 4 0,0 5-8 15,0-5-5-15,0 6-5 0,0 2-6 0,0-8 24 0,4 6-33 16,-1 1 2-16,7-1-5 0,-10-6 36 0</inkml:trace>
  <inkml:trace contextRef="#ctx0" brushRef="#br0" timeOffset="435927.7382">7569 14021 18 0,'0'0'0'0,"-18"4"7"0,18-4-7 0,-3 5 7 16,-20 3-1-16,15-3 1 0,-9 2 0 0,17-7-7 0,-3 6 6 15,-4 2 0-15,-10-3-2 0,10 2-1 0,7-7-3 0,-2 4 3 16,2 2 0-16,-4 13-1 0,4-16 0 0,0-3-2 0,0 19 3 16,0-12-1-16,0 13 0 0,0-13 0 0,0-7-2 0,0 26 2 15,0-9 0-15,6 4-1 0,1 0 0 0,-7-21-1 16,17 19 1-16,-12 0 0 0,3-2 0 0,14-9 0 0,-22-8-1 16,6 19 2-16,11-19-2 0,-9 7 0 15,7-2 1-15,-15-5-1 0,7 0 0 16,1 0 1-16,-2 0-1 0,3-7 0 0,-9 7 0 0,8-18 1 15,0 10-1-15,-6-19 0 0,1 6 0 0,-3 21 0 0,3-26-1 16,2-1 1-16,-5 1-1 0,0 0 0 0,0 26 1 0,0-24 0 16,0 2 0-16,0 0-1 0,0 16 1 0,0 6 0 0,0-16 0 15,0 11 0-15,0 2 0 0,0-3-1 0,0 6 1 0,0-2 1 16,0 2-1-16,2 0 0 0,-2 0 0 0,4 0 0 16,-1 6 0-16,5 11 0 0,-2-12 1 0,-6-5-1 0,7 7 0 15,0 14 0-15,-4-17 0 0,5 13 0 0,-8-17 0 0,5 5 0 16,-2-1 0-16,2 1 0 0,1 2 1 0,-6-7-1 0,0 5 0 0,0-5 0 0,3 5 1 15,2-5-1-15,-5 5 0 0,0-5 0 0,3 0 0 0,-3 0 0 0,2 0 0 16,-2 0 0-16,0-5 0 0,0 5 0 0,0-7 0 16,0 1 0-16,0-1 0 0,0 7 0 0,0-17 0 0,0 17 0 15,4-5 0-15,-1-1 0 0,-3-4 0 0,0 10 0 0,4-5-1 16,-2-2 1-16,3 4 0 0,-2 0 0 16,-3 3 0-16,7-1 0 0,-7 1 0 0,3 0-1 0,0 0 1 0,5 0-1 15,-6 4 1-15,-2-4 0 0,7 8 0 0,1-3 0 16,-2 13 1-16,-3-13-2 0,-3-5 1 0,4 6 0 15,3 12 0-15,-7-12 0 0,3-4 0 0,-3-2 0 0,4 5 0 16,-4 2 0-16,0 0 0 0,0-7 0 0,0 6 0 0,0-6 0 0,0 7 0 16,0-3 0-16,0-4 0 0,0 4 0 0,0-4 0 0,-4 0 0 15,4 0 0-15,0 0 0 0,0 0 0 0,0 0 0 0,0 0 0 0,0-2 0 16,0 0 0-16,0 2 0 0,0-2-1 0,0 2 1 0,4-7-1 16,-1 1-1-16,0-2-1 0,3-7 0 0,-6 15 3 0,7-6-3 15,0-3 2-15,0 0 0 0,0 3 1 0,-7 6 0 0,7-8 0 16,0 5 0-16,-4-5 0 0,4 4 0 0,-7 4 0 0,6-3 0 15,2 3-1-15,-2-2 0 0,-3-3 1 0,-3 5 0 0,5-2-1 16,-3 1 1-16,1 1 0 0,0 0 0 0,-3 0 0 0,0 0 0 16,0 0 0-16,0 0 0 0,0 0 0 0,0 0 0 15,0 0 0-15,0-3 0 0,0 3 0 0,0-1-1 16,0-3 0-16,4-4-1 0,-4 0 1 16,0 8 1-16,0-19-2 0,4 14 0 15,-4-3 0-15,2 2 1 0,-2 6 1 0,5-5 0 0,-2 5 0 16,1 0 0-16,2 0 0 0,-6 0 0 0,6 5 0 15,-1 1 0-15,1 12 0 0,2-13 0 0,-8-5 0 0,2 19 0 16,1-2 0-16,4-10 1 0,-1 20-1 0,-6-27 0 0,8 7 0 16,-4 15 1-16,-2-17 0 0,5 13 0 0,-7-18-1 0,3 4 1 15,4 0 0-15,-3 1 0 0,4-1 0 0,-8-4-1 0,2 0 1 16,1 0 0-16,0 0-1 0,2-4 0 0,-5 4 0 0,3-9 0 16,-1-11 1-16,3 13-1 0,-5-20 0 0,0 27 0 0,3-17 0 15,1-2 0-15,-2 0 0 0,2 0 0 0,-4 19 0 0,3-21 0 16,0 2 0-16,-3 1 0 0,4 0 0 0,-4 18 0 0,4-10 0 15,-4-6 0-15,0 8 0 0,0 2 1 0,0 6-1 0,0-7 0 16,0 4 0-16,0 2 0 0,-4 1 0 0,4 0 0 0,0 0 0 16,-4 0 0-16,4 0 1 0,0 0-1 0,0 4 0 15,-6 0 0-15,6 3 0 0,0 0 0 0,0-7 0 16,0 19 0-16,0-11 1 0,0 9-1 0,0-9 1 0,0-8-1 16,6 23 1-16,-2-3-1 15,3 1 2-15,1 3-1 0,-8-24-1 0,5 25 1 0,3 4 1 16,-3 0-1-16,0 2 0 0,-5-31-1 0,7 28 1 0,-5-3 0 15,2-3-1-15,-1 2 1 0,-3-24-1 0,0 17 1 16,4 5-1-16,-4-4 1 0,0-9 0 0,0-9-1 0,0 20 0 16,0-14 1-16,0-3-1 0,-4 2 0 0,4-5 0 0,0 0 1 15,-7 0-2-15,5-5 1 0,-2-4 0 0,4 9 0 0,-8-20-1 16,6 0 1-16,-1 0-1 0,3-4 1 0,0 24 0 0,-8-26-1 16,5-2 0-16,3 1 1 0,0-3-1 0,0 30 1 0,0-36 0 15,0 7-1-15,0 0 1 0,3 5 0 0,-3 24 0 0,3-17-1 16,5 0 2-16,-1 9-2 0,0-9 1 0,-7 17 0 0,16-6 0 15,-9 3 0-15,1-1 0 0,7 4 0 0,-15 0 0 0,8 0 0 16,1 0 0-16,9 7 0 0,-12-1 0 0,-6-6 0 0,7 17 0 16,-4-14 1-16,5 17-1 0,-8-16 0 0,0-4 0 0,2 8 0 15,-2 9 0-15,0-13 0 0,0 4 0 0,0-8 0 0,0 5 0 16,-2 3 0-16,-6-4 0 0,5 2 1 16,3-6-1-16,0 0 0 0,-2 0 0 0,2 0 0 0,-5 0 0 15,5 0 0-15,0 0 0 0,-6 5 0 16,6-5 1-16,0 0-1 0,0 3 0 15,0 2 0-15,6-5 0 0,-6 0 0 0,5 0 1 16,0 5-1-16,3-5 1 0,-2 4-1 0,-6-4 0 0,7 0 0 16,3 0 1-16,-1-2-1 0,-1-5 0 0,-8 7 0 0,8-8 1 15,0-11-1-15,-1 12 1 0,0-15 0 0,-7 22-1 0,4-7 1 16,0-19-1-16,2 4 1 0,-6-7-1 0,0 29 0 0,3-29 0 16,1-4 1-16,-4-2 0 0,0-4-1 0,0 39 0 0,0-40 1 15,0-1-1-15,-7 1 0 0,1 4 0 0,6 36 0 0,-8-33 0 16,1 4 0-16,-8 3 0 0,7 0 0 0,8 26 0 0,-8-19 0 15,-7 12 0-15,11-13-1 0,-3 18 2 0,7 2-1 0,-6-2 0 16,-12 0 0-16,18 0 0 0,-6 2 0 0,6 0 0 0,-7 0 0 16,3 0 0-16,1 0 0 0,3 4 0 0,0-4 0 0,0 4 0 15,0 4 0-15,0-3-1 0,0 14 1 0,0-19 0 16,7 5 0-16,0 2 0 0,-1 13 0 16,1-12-1-16,-7-8 1 0,11 26 0 0,-5-6 0 15,5 0 1-15,-2 2-1 0,-9-22 0 0,6 22 0 0,2 2 0 16,0-3 0-16,-3 3 0 0,-5-24 0 0,8 26 0 15,-2-4 0-15,1-1 0 0,-1 0 0 0,-6-21 0 0,4 21 0 16,3-14 0-16,-5 19 0 0,3-8 0 0,-5-18 0 0,6 8 0 16,1 19 0-16,-1-10 1 0,-1-12-1 0,-5-5 0 0,6 26 0 15,1-18 0-15,-3 8 0 0,2-8 0 0,-6-8 0 0,7 17 0 16,-5-13 1-16,6 4-2 0,0-3 1 0,-8-5 0 0,5 4 0 16,3 1 0-16,-2-5 1 0,2 0-1 0,-8 0 0 0,3-5 0 15,3-2 0-15,1 0 0 0,-5 0-1 0,-2 7 1 0,5-17 0 16,-5 9 0-16,3 2 0 0,0-15 0 0,-3 21 0 0,0-6 0 15,0-3-1-15,0-8 1 0,0 13 0 0,0 4 0 0,0-4 0 16,0 1 0-16,0 3-1 0,0 0 1 0,0 0 0 0,0 6 0 16,0 1 0-16,0 17 0 0,4-7 0 0,-4-17 0 0,3 18 0 15,0 5 0-15,0-2 0 0,4-1 0 0,-7-20 0 16,4 23 0-16,4-17 0 0,-3 21 0 0,2-23 0 16,-7-4 0-16,6 7 0 0,2-1 0 15,-1-1 0-15,-1-1 1 0,-6-4-1 0,3 4-1 16,4-4 1-16,-3 0 0 0,-1 0 0 0,-3 0 0 0,5 0-1 15,-3-2-2-15,-2-2-2 0,3 1-4 0,-3 3 9 0,4-8-14 16,-4 4-5-16,0-3-1 0,0 1 5 0,0 6 15 0,0-9-20 0,0 9 20 0</inkml:trace>
  <inkml:trace contextRef="#ctx0" brushRef="#br0" timeOffset="436200.3588">8456 13770 11 0,'0'0'0'15,"0"-2"10"-15,0 2-10 0,-4 0 5 16,-3 0 0-16,4 0-3 0,3 0-1 0,0 0-1 0,0 0 0 16,0 4-3-16,0-4-1 0,0 0-2 0,0 0 6 0,0 0-6 0,0 0-9 0,0 0 15 0</inkml:trace>
  <inkml:trace contextRef="#ctx0" brushRef="#br0" timeOffset="436634.63">8581 14159 16 0,'0'0'0'0,"5"-3"8"16,-5 1 0-16,5-3-2 0,-5 5-6 0,7-3 6 15,-1-4-1-15,2 0 0 0,-2-11-1 0,-6 18-4 0,7-18 2 16,10 1 0-16,-17-3-2 0,7-4 1 0,-7 24-1 0,6-23 1 16,2-5-1-16,-6-5 0 0,3 3 1 0,-5 30-1 0,0-35 0 15,0 0 0-15,0-3 0 0,0 4 0 0,0 34 0 0,-5-37 0 16,-1 4 0-16,-1 1 0 0,-12 5 0 0,19 27 0 0,-5-24 0 16,-11 2 0-16,8 15 0 0,2-12 0 0,6 19 0 0,-7-4 0 15,2 1 0-15,0 3 0 0,2 0 0 0,3 0 0 0,-4 7 0 16,4 15 1-16,0 0-1 0,0 2 1 0,0-24-1 0,0 21 0 15,0 6 1-15,0 9 0 0,4 4 0 0,-4-40-1 0,8 43 1 16,-3 8 0-16,2-1 1 0,-1 0-1 0,-6-50-1 0,12 54 1 16,-3 3 0-16,-1-5 0 0,-2 4 0 0,-6-56-1 0,8 55 1 15,-3-10-1-15,2 0 1 0,-1-7-1 16,-6-38 0-16,5 38 0 0,-5-1 0 0,3-9-2 0,-3-3-3 16,0-25 5-16,0 18-8 0,0-16-5 15,0 6-2-15,0-4 3 0,0-4 12 0,-24-1-11 0,24-10-4 0,0 11 15 0</inkml:trace>
  <inkml:trace contextRef="#ctx0" brushRef="#br0" timeOffset="436877.7614">8792 14151 13 0,'0'0'0'16,"0"-2"5"-16,3 2 0 0,1 0 0 0,-4 0 1 0,0 0-6 0,2 0 4 15,2 0 0-15,-4 0-2 0,0 0-2 0,0 2 2 16,0-2-2-16,3 0 1 0,-3 0-2 0,3 5 0 0,-3-5 1 16,0 0-3-16,0 0 3 0,4 0-5 0,-4 0-2 0,0 0 0 0,0 0 7 15,4 7-21-15,-4-7 21 0</inkml:trace>
  <inkml:trace contextRef="#ctx0" brushRef="#br0" timeOffset="456462.1055">23083 10142 46 0,'0'0'0'0,"0"5"21"0,0 0-7 0,7 3-4 0,-7-8-10 0,6 6 9 16,1 2-1-16,-1-3 0 0,2 1-2 0,-8-6-6 0,7 0 5 15,0 0-1-15,-1 0-1 16,1 5 1-16,-7-5-4 0,17 0 3 16,-10 0-1-16,12-3 1 0,-11-8-1 0,-8 11-2 0,24-24 3 15,-8 16 0-15,1-21-1 0,-8 12 0 0,-9 17-2 0,25-18 2 16,-15-2 0-16,14 13 0 0,-13-18 0 0,-11 25-2 0,20-17 2 16,-4-4-1-16,-5-5 0 0,9 1-1 0,-20 25 0 0,20-29 1 15,-3 0 0-15,1 1 0 0,-2-2 0 0,-16 30-1 0,10-37 0 16,11 6 0-16,-16-8 0 0,14 5 0 0,-19 34 0 0,6-40 1 15,14-2-1-15,-13 0 1 0,2-1-1 0,-9 43 0 0,19-50-1 16,-16 5 2-16,0-2-1 0,7 1-1 0,-10 46 1 0,10-46 0 16,-3-4 0-16,0 2-1 0,-1 3 1 0,-6 45 0 0,8-41-1 15,-1 0 1-15,-1 2-1 0,-3 3 1 0,-3 36 0 0,0-32 1 16,8 3 0-16,-5 5 1 0,1 3-1 0,-4 21-1 0,6-18-1 16,-3 13 1-16,1-5 0 0,2 1-1 0,-6 9 1 0,3-5 0 15,2 2 0-15,-5-1 0 0,3 4 0 0,-3 0 0 0,2 0-1 16,3 7 1-16,-2 10 0 0,0-10 0 15,-3-7 0-15,3 23-1 0,1-1-1 0,3 6 1 16,-1-1-1-16,-6-27 2 0,7 34 0 16,3-1 0-16,1 4 1 0,-4-4-1 0,-7-33 0 0,17 34 0 15,-11-2 0-15,4-6 0 0,8 0 0 0,-18-26 0 0,5 24 0 16,3-6 0-16,2 1 1 0,7-11-1 0,-17-8 0 0,3 20 0 16,7-17 0-16,8 1 0 0,-12 0 0 0,-6-4 0 0,7 0 0 15,10 0 0-15,-14 0 1 0,3-5-1 0,-6 5 0 0,12-6 0 16,4-14 0-16,-14 12 0 0,10-13 0 0,-12 21 0 0,19-19 0 15,-11 1-1-15,-1 0 1 0,-1 1 1 0,-6 17-1 0,9-23-1 16,3 2 2-16,-5-6-1 0,-1 5-1 0,-6 22 1 0,6-28 0 16,2-5 0-16,-4 4 0 0,2-6 0 0,-6 35 0 0,3-32 2 15,1 3-1-15,-1 1 0 0,-1-2 1 0,-2 30-2 0,5-25 0 16,-1-3 0-16,-4 3 0 0,3 4 0 0,-3 21 0 0,0-19 0 16,0 11 0-16,3-11 0 0,-3 16 0 0,0 3 0 0,0-7 0 15,0-3 0-15,0 3 0 0,0 6 0 0,0 1 0 0,0 0 0 16,0 5 0-16,0 15 0 0,0-20 0 15,0 6 0-15,4 22 0 0,-4-6 0 0,0-3 0 16,0-19 0-16,0 29 0 0,0-2 0 16,0 7-1-16,0 2 0 0,0-36 1 0,0 37-1 15,-4 0 0-15,4 5 1 0,-6-2 0 0,6-40 0 0,0 36 0 16,-4 5 1-16,4-3 0 0,-5-1-1 0,5-37 0 0,-5 37 1 16,5 0-1-16,-4-7 0 0,4-2 1 0,0-28-1 0,-3 29 1 15,3 3-1-15,0-6 1 0,0-4-1 0,0-22 0 0,0 23 0 16,0-5 0-16,0-10-1 0,0 11 2 0,0-19-1 0,0 5 0 15,0 0 0-15,0 3 0 0,0-4 0 0,0-4 0 0,0 0 0 16,0 0-2-16,0 0-1 0,-6 0-3 0,6 0 6 0,0 0-8 16,0-1-5-16,0-2-7 0,0 0-7 0,0 3 27 0,0-5-35 15,0-3 6-15,0-11-3 0,0 19 32 0</inkml:trace>
  <inkml:trace contextRef="#ctx0" brushRef="#br0" timeOffset="457208.7752">24475 9339 50 0,'0'0'0'15,"0"-3"21"-15,0 1-8 0,0-1-3 0,0 3-10 0,4 0 10 16,0 0 0-16,2 0-1 0,4 0-2 0,-10 0-7 0,6 0 5 16,16 0 0-16,-16-4-2 0,18 4 0 0,-24 0-3 0,21 0 3 15,-3 0-1-15,4 0 0 0,2 0 0 0,-24 0-2 0,20 0 0 16,4 0 1-16,-1 0-1 0,-2 4 0 0,-21-4 0 0,19 0 1 15,-7 5-1-15,11 0 0 0,-16-5 0 0,-7 0 0 0,7 3-2 16,9-3-1-16,-12 7-2 0,0-7-4 0,-4 0 9 0,0 3-13 16,0 1-5-16,0-4-7 0,-4 0-5 0,4 0 30 0,-20-1-24 15,13-5-3-15,7 6 27 0</inkml:trace>
  <inkml:trace contextRef="#ctx0" brushRef="#br0" timeOffset="457381.1859">24594 8968 60 0,'0'0'0'15,"2"0"30"-15,-2 0-19 0,0 0-11 0,9 0 5 16,-3 0-2-16,10 0 1 0,-8 0-1 0,-8 0-3 0,27 0 2 16,-10 5-1-16,4-5-3 0,-3 5-3 0,-18-5 5 0,19 8-13 15,1-1-11-15,-14 10-5 0,25 1-10 0,-31-18 39 0,0 0 0 0</inkml:trace>
  <inkml:trace contextRef="#ctx0" brushRef="#br0" timeOffset="457700.9428">25431 8628 56 0,'0'0'0'16,"0"0"19"-16,0 0-9 0,0 0-10 0,7 0 9 15,0 0 0-15,-5 16 1 0,2-9-1 0,-4-7-9 0,8 22 7 16,-8-2-1-16,5 5-1 0,-5 3-1 0,0-28-4 0,4 27 4 16,-4 1 0-16,0 4-1 0,0-3-1 0,0-29-2 0,0 35 1 15,0 1 0-15,0-1-1 0,0 4 2 0,0-39-2 0,0 34 1 16,-4 1 0-16,-1 0 0 0,1-6-1 0,4-29 0 0,-4 32 1 15,-2-5-1-15,-1-3 0 0,3 0-1 0,4-24 1 0,-3 24-3 16,-3-5-2-16,2-12-5 0,4 15-5 0,0-22 15 0,0 0-23 16,4 7-7-16,-4-7-2 0,0-21 4 0,0 21 28 0,0-6-18 0,0 6 18 0</inkml:trace>
  <inkml:trace contextRef="#ctx0" brushRef="#br0" timeOffset="458157.5169">25801 8586 36 0,'0'0'0'32,"0"0"23"-32,0 0-5 15,-5 0-6-15,5 3-1 0,-2 14-1 0,-6-8-1 0,8 12-1 0,0-21-8 0,-4 18 6 0,2-2-1 0,2 4 0 0,-7 2-2 0,7-22-3 0,-3 27 4 16,-1-1-1-16,-2 3 0 0,2-2-1 0,4-27-2 0,0 34 1 15,0-5-1-15,0 5 1 0,0 0-1 0,0-34 0 0,0 34 1 16,0 4 0-16,0-5-1 0,4 4 1 0,-4-37-1 0,4 32 0 16,-2-3 0-16,5-1 1 0,0-1-1 0,-7-27 0 0,6 23 1 15,15-1-1-15,-15-4 0 0,12-13 0 0,-18-5 0 0,7 25 0 16,12-21 1-16,-1 4-1 0,-8-4 1 0,-10-4-1 0,23 8 1 16,-2-4-1-16,-19-4 0 0,23 0-3 0,-25 0 3 0,10-4 0 15,14-13 0-15,-7-1 0 0,-1 2 4 0,-16 16-4 16,21-21 0-16,-3-3-1 0,2-1 1 15,-14-3-1-15,-6 28 1 0,21-30 0 0,-16-1 0 0,7-1 0 0,5 4 1 16,-17 28-1-16,2-30 0 0,-2-4 0 16,8 2 0-16,-8-1 0 0,0 33 0 0,0-32 1 15,-8 4 0-15,-11-2 1 0,16 5-1 0,3 25-1 0,-31-27 1 16,10 6 0-16,1-3 0 0,0 17-2 0,20 7 1 0,-21-22-1 16,1 20 0-16,4-4 0 0,-5-1 1 0,21 7 0 0,-17 0-3 15,-3 0-1-15,3 7-4 0,-3-1-1 0,20-6 9 0,-17 17-12 16,10-8-3-16,-14 14-5 0,18-7-8 0,3-16 28 0,-21 6-28 15,24 30-11-15,-3-36 39 0</inkml:trace>
  <inkml:trace contextRef="#ctx0" brushRef="#br0" timeOffset="459620.661">26068 8331 36 0,'0'0'0'16,"0"-3"22"-16,3-3-2 0,1 2-6 0,-4 4-14 0,7-10 12 16,-5 9 0-16,2 1-1 0,-4 0-1 0,0 0-10 0,8 0 8 15,-3 0-2-15,3 0-1 0,-3 0-1 0,-5 0-4 0,18 0 4 16,-11 0 0-16,13 0-1 0,-13 0-1 15,-7 0-2-15,24 4 2 0,-8-4-1 0,5 0 1 16,-3 7-2-16,-18-7 0 0,22 0 1 16,-1 2-1-16,0-2 1 0,-5 0-1 0,-16 0 0 0,7 0 0 15,17 0 0-15,-17 0 0 0,13 0-2 0,-20 0 2 0,6 5-2 16,6-5-3-16,-6 6-3 0,1-6-4 0,-7 0 12 0,3 1-17 16,3 8-8-16,-6-3-9 0,0-6 1 0,0 0 33 0,5 0-38 0,-5 0 38 0</inkml:trace>
  <inkml:trace contextRef="#ctx0" brushRef="#br0" timeOffset="461097.7516">26891 7925 5 0,'0'0'0'16,"0"-6"4"-16,0 6-4 0,0-8 3 0,4 3 0 16,-1-2 1-16,-3 7 2 0,0 0-6 0,0 0 6 15,-7 0 0-15,4 0 0 0,0 0 1 0,3 0-7 0,-7 3 7 16,2 1 1-16,0 1-1 0,-3-2 0 0,8-3-7 0,-5 5 6 16,-3 4 0-16,2 8 0 0,-14-12-1 0,20-5-5 0,-4 17 6 15,-3-12-1-15,-9 16-1 0,12-18 0 0,4-3-4 0,-8 19 4 16,-11-12-1-16,16 11 0 0,-6-9 0 0,9-9-3 0,-18 22 4 15,14-5-1-15,-4-12 0 0,2 22-1 0,6-27-2 0,-16 8 2 16,16 17 0-16,-9-19-1 0,7 14 0 0,2-20-1 0,-6 6 1 16,6 17 0-16,0-20 0 0,-5 21 1 0,5-24-2 0,0 3 1 15,-2 19 0-15,2-18 0 0,0 18 0 0,0-22-1 0,-8 5 1 16,8 19 0-16,0-19 0 0,0 16 0 0,0-21-1 0,0 6 1 16,0 11 0-16,0-8-1 0,5-4 1 0,-5-5-1 0,5 18 1 15,0-13 0-15,1 2-1 0,-4-1 1 16,-2-6-1-16,9 8 0 0,-3-3 0 0,1 4 1 0,0-4 0 15,-7-5-1-15,6 8 0 0,2-4 1 16,-3 0-1-16,6 2 0 0,-11-6 0 0,7 0 0 16,0 0 1-16,12 0-1 0,-19 0 0 0,0 0 0 0,8 0 1 15,12 0-1-15,-13 0 0 0,0 0 0 0,-7 0 0 0,17-1 0 16,-11-5 0-16,2-1 0 0,1 1 0 0,-9 6 0 0,9-7 0 16,0-1 1-16,-3 2-1 0,4-1 0 0,-10 7 0 0,6-5 1 15,15-3-2-15,-17 1 2 0,1 0-2 0,-5 7 1 0,9-10 0 16,-4 1 0-16,3 0 0 0,-2 3 0 0,-6 6 0 0,7-7 0 15,1 3 0-15,-8-4 1 0,2 4-1 0,-2 4 0 0,3-9 0 16,-3 5 0-16,0-6 0 0,0 6 0 0,0 4 0 0,0-5-1 16,0-3 1-16,0 3-1 0,-3-4 1 0,3 9 0 0,-2-5 0 15,-6-3-1-15,4 4 1 0,-2-4-1 0,6 8 1 0,-7-7 0 16,1 0 0-16,-1 4 0 0,-11-3 0 0,18 6 0 0,0-4-1 16,-5 1 1-16,-3 0-1 0,1-1 1 0,7 4 0 0,-16 0 0 15,13 0 0-15,-6 0 0 0,4 0 0 0,5 0 0 16,-17 7 0-16,17-4 0 0,-8-3 0 0,-8 4 0 15,16-4 0-15,-6 7 0 0,2 0 0 0,-3-1 0 16,0 12 0-16,7-18 0 0,-21 5 0 16,15 0 0-16,-1 14 0 0,-11-14 0 0,18-5 0 0,0 6 0 15,-5 2 0-15,-3 9 0 0,3-14 0 0,5-3 0 0,-8 8 0 16,2-2 0-16,2 14 0 0,1-15 0 0,3-5 0 0,0 7 1 16,-7 0-1-16,4 0 0 0,0-1 0 0,3-6 0 0,0 3 0 15,-9 3 0-15,9-2 0 0,0-1 0 0,0-3 0 0,0 0 1 16,0 0-1-16,0 0 0 0,0 0 1 0,0 0-3 0,0 0 4 15,5-2-2-15,-1 1 0 0,-4 1 0 0,6-6 0 16,-3-1 0-16,4 1 0 0,-3-1 0 0,-4 7 0 0,6-7 0 16,2 0 0-16,-3-3 1 0,3-7-2 0,-8 17 1 0,5-4 0 15,0-14 1-15,2 13-2 0,-1-7 1 0,-6 12 0 0,7-17 0 16,-1 12 0-16,2-4 0 16,1-8 0-16,-9 17 0 0,18-3 0 0,-11-6 1 0,-1 1-1 15,11 0 0-15,-17 8 0 0,8-7 0 0,-3 1-1 0,3-2 1 0,9 5 0 0,-17 3 0 16,6 0 0-16,1-1 1 0,3-5-1 0,-2 6-1 15,-8 0 1-15,9 0 0 0,-2 0 0 0,0 7 0 16,0-4 1-16,-7-3-1 0,2 4-1 16,6 3 1-16,-8-1 0 0,3 1 0 0,-3-7 0 0,3 17 0 15,-3-12 0-15,0 12 0 0,0-11 0 0,0-6 0 0,0 19 0 16,0-15 0-16,0 18 0 0,0-16 1 0,0-6-1 0,-3 20-1 16,0-15 1-16,-5 13 0 0,6-14 0 0,2-4 0 0,-7 18 0 15,-11-13 0-15,15 2 1 0,-3-1-1 0,6-6 0 0,-8 17 0 16,-11-17 0-16,12 8 0 0,-14-4-1 0,21-4 1 0,-6 8 1 15,-18-3-1-15,18 1 0 0,-16-6 0 0,22 0 0 0,-5 0 0 16,-20 0 0-16,22-5 0 0,-14-1 0 0,17 6 0 0,-7-8 1 16,1 4-2-16,-11-18 1 0,10 19 0 0,7 3 0 0,-7-10 0 15,1 2 0-15,-3-12 0 0,7 13 0 0,2 7 0 0,-6-18 0 16,1 13 0-16,3-13 0 0,-6 10 0 0,8 8 0 0,-4-9 0 16,1 1 1-16,-3-12-1 15,6 14-1-15,0 6 1 0,-3-10 1 0,3-9-1 0,-4 9 0 0,4-13 0 0,0 23 0 0,0-7-1 16,0-19 1-16,0 11 0 15,0 4 0-15,0 11 0 0,4-27 0 16,-1 20 0-16,3-11 1 0,1 7-1 0,-7 11 0 0,5-15 0 16,0 8 0-16,3-14 0 0,-3 15-1 0,-5 6 1 0,9-19 1 15,-3 14-2-15,4-6 2 0,-4 2-1 0,-6 9 0 0,8-5 0 16,-1-13 0-16,-1 15 0 0,12-4 0 0,-18 7 0 0,3-7 0 16,3 0 0-16,5-1 0 0,-1 3 0 0,-10 5 0 0,7-2 0 15,8-3 0-15,-6 4 0 0,-3-3 0 0,-6 4 0 0,20-1 0 16,-12 1 0-16,-3 0 0 0,6 0 0 0,-11 0 0 0,17 0 0 15,-14 0 0-15,4 0 0 0,3 0 1 0,-10 0-1 0,10 0 0 16,-3 2 0-16,0-2 0 0,0 4 0 0,-7-4 0 0,7 7 0 16,-1-7 0-16,1 3 0 0,-1 1 0 0,-6-4 0 0,4 0 1 15,4 6-1-15,-6-6 0 0,1 4 0 0,-3-4 0 0,4 4 0 16,0-4 0-16,-4 6 0 0,0-6 0 0,0 0 0 0,0 0 0 16,3 0 0-16,-3 0 0 0,0 0 0 0,0 0 0 0,2 0 0 15,-2 0 1-15,0 0-1 0,5 0 0 16,-5 0 0-16,0 0 0 0,0-3 0 0,0 0 0 0,0 2 0 0,0 1 0 15,0-3 0-15,0 0 0 16,0 2 0-16,0-5 0 0,0 6 0 0,0-2 0 0,0 2 0 0,0-2 0 16,-5-1 0-16,5 3-1 0,0 0 1 0,-5 0-3 15,1 0-5-15,0 0-6 0,-1 0-10 0,5 0 24 0,-21 3-38 16,4-3-3-16,-1 4-4 0,18-4 45 0</inkml:trace>
  <inkml:trace contextRef="#ctx0" brushRef="#br0" timeOffset="462218.6945">23307 11204 29 0,'0'0'0'16,"0"-2"13"-16,-3 0-2 0,-5 2 0 0,8 0 0 0,0 0-11 0,0 0 12 15,0 4-2-15,0 3-1 0,0-1-3 0,0-6-6 0,4 21 5 16,0-16-1-16,2 19 0 0,1-16 0 0,-7-8-4 0,10 31 4 16,7-13 0-16,-14 6 0 0,17 4-1 0,-20-28-3 0,7 28 3 15,0 1-1-15,4 3 0 0,-5-1-1 16,-6-31-1-16,7 30 2 0,-1 4-1 0,-3-2 0 0,1-2 0 15,-4-30-1-15,0 29 1 0,0-1-1 0,0-8 1 16,0 0 0-16,0-20-1 0,0 20 1 0,0-16 0 16,0 21 0-16,0-18 0 0,0-7-1 0,0 5 0 15,0 2 1-15,0-7-1 0,0 0 1 0,0 0-1 0,0-4 0 16,0-1 0-16,-7-20 0 0,7 8 0 0,0 17 0 0,-3-24-1 16,3 4 2-16,0-5-1 0,0-4 0 0,0 29 0 0,0-29 0 15,6-3 0-15,2 3 0 0,12 3 0 0,-20 26 0 0,7-24 1 16,10-2-1-16,-11 5 0 0,15 0 0 0,-21 21 0 0,7-20 0 15,12 11 0-15,-11-14 0 0,19 14 0 0,-27 9 0 0,21-18 0 16,-5 14 0-16,4-3 0 0,0 4 0 0,-20 3 0 0,21 0 0 16,-14 6 0-16,17 12 0 0,-18-10 0 0,-6-8 0 0,21 33 0 15,-15-5 0-15,2-2 0 0,1 3 0 0,-9-29 0 0,7 26 0 16,-7 1 0-16,4 2 0 0,-4-4-1 0,0-25 1 0,0 23 1 16,-4 0-1-16,-3-4 0 0,5-4 0 0,2-15 0 0,-4 8 0 15,-3 9 0-15,7-17 0 0,-4 4 1 16,4-4-1-16,-3 0 0 0,3 0 0 0,-3-4 0 15,3-14-1-15,0 18 1 0,0-19 0 0,-8-6-1 16,8-1 1-16,0-6 0 0,0 32 0 0,5-29 0 16,1 0-1-16,12-5 1 0,-12 6 0 0,-6 28 0 0,24-27 0 15,-8 7-1-15,5-1 2 0,0 12-2 0,-21 9 1 0,18-20 1 16,0 17-1-16,3-3-1 0,-1 3 1 0,-20 3 0 0,7 0 0 16,17 9 0-16,-18 10 0 0,2-12 0 0,-8-7 0 0,5 21 1 15,3 0-1-15,-3-16 1 0,0 24 0 0,-5-29-1 0,4 21 0 16,-4-3 0-16,0-2 1 0,0 3-1 0,0-19 0 0,0 6 0 15,-9 22 1-15,7-22-1 0,-1 14 0 0,3-20 0 0,-8 5-1 16,6 1-1-16,2 12-2 0,0-18-2 0,0 0 6 0,-3 7-9 16,3-3-4-16,0 1-4 0,0 0-6 0,0-5 23 0,0 0-27 15,3 0 0-15,21 24-7 0,-24-24 34 0</inkml:trace>
  <inkml:trace contextRef="#ctx0" brushRef="#br0" timeOffset="462488.0229">24323 11592 46 0,'0'0'0'15,"6"0"22"-15,4-3-9 0,-10 3-13 0,21 0 8 16,0-4 1-16,-12 0 0 0,15 3-1 0,-24 1-8 0,21 0 6 15,0-3-1-15,2 1-1 0,-3 0-2 0,-20 2-2 0,21-5 2 16,-1-1-1-16,-3 4-1 0,4-4 1 0,-21 6-1 0,16-6 1 16,-9 5-1-16,13 1 0 0,-14-1-2 0,-6 1 2 0,8 0-4 15,1 0-3-15,-1 0-4 0,-3 0-6 0,-5 0 17 0,5 0-24 16,-5 0-3-16,-7 0 5 0,0 0-1 16,7 0 23-16,0 0 0 0</inkml:trace>
  <inkml:trace contextRef="#ctx0" brushRef="#br0" timeOffset="462695.5114">24469 11248 94 0,'0'0'0'0,"0"0"15"15,0 17-10-15,3-17-1 0,4 6 1 0,-7-6-5 0,7 0 6 16,12 0 0-16,3 0-1 0,-5-2-2 0,-17 2-3 0,20-2 1 15,-1 0 0-15,3 1-1 0,0-2-1 0,-22 3 1 0,21 0-3 16,0 0-3-16,2 0-7 0,-2 6-10 0,-21-6 23 0,17 8-34 16,-10-5 4-16,13 4-3 0,-20-7 33 0</inkml:trace>
  <inkml:trace contextRef="#ctx0" brushRef="#br0" timeOffset="463217.653">25386 11006 25 0,'0'0'0'0,"0"-17"12"16,0 7-1-16,0-21-1 0,0 31-10 0,4-18 8 16,0 8 1-16,-4-11-1 0,4 9-1 0,-4 12-7 0,3-20 6 15,-3 14-1-15,2-2-1 0,2 3-1 0,-4 5-3 0,0-8 2 16,4 7 1-16,-1 1 0 0,-1 0-1 0,-2 0-2 0,5 5 2 16,-1 2-1-16,-4 14 1 0,3-16-1 0,-3-5-1 0,3 29 1 15,-3-7 0-15,3 5 1 0,1 7 0 0,-4-34-2 0,0 34 2 16,0-1 0-16,0 4 1 0,0 3-1 0,0-40-2 0,0 39 3 15,-4 6-1-15,1-5 0 0,-3 1-1 0,6-41-1 0,0 42 0 16,-4-4 1-16,-3-2-1 0,4-4 0 0,3-32 0 0,-4 32-2 16,-2-10-1-16,6-3-4 0,0-12-3 0,0-7 10 0,0 20-16 0,0-20 16 0,0 0-25 15,0 0-4-15,2 0 4 0,-2 0 25 0,4-8-29 0,-4 8 29 0,0 0 0 16</inkml:trace>
  <inkml:trace contextRef="#ctx0" brushRef="#br0" timeOffset="463640.4796">25733 10919 42 0,'0'0'0'15,"-3"7"22"-15,-6 15-8 0,9-22-14 0,-5 21 10 0,5-21-10 0,-7 20 8 16,3 0 0-16,2-2 1 0,-6 2-3 0,8-20-6 0,0 22 6 15,0-1-2-15,0-1-2 0,0 3 0 0,0-23-2 0,0 18 2 16,4 6-1-16,2-9 0 0,1 5 0 0,-7-20-1 0,18 7 1 16,-13 14 1-16,12-16-1 0,-9 3 0 0,-8-8-1 0,22 18 1 15,-10-18 0-15,7 8 1 0,-7-5-1 0,-12-3-1 0,22 0 0 16,-14 0 2-16,16 0-1 0,-15 0 0 0,-9 0-1 0,20-2 1 16,1-5-1-16,-19 1 0 0,23-16 0 0,-25 22 0 15,6-8 1-15,19-17-1 0,-8 4 0 0,-11 1 1 0,-6 20-1 0,25-22-2 16,-16-3 2-16,12-1 0 0,-15-3-1 15,-6 29 1-15,11-29 0 0,-5-3-2 16,-6 1-1-16,0 2 1 0,0 29 2 0,0-29-2 16,0 5 1-16,-6 3 0 0,-14 0 1 0,20 21 0 0,-9-5 1 15,-13-17-1-15,1 20-1 0,3-3 1 0,18 5 0 0,-18-3-1 16,-7 3 0-16,5 0 1 0,-1 0-2 0,21 0 2 0,-20 8-5 16,0-3-3-16,-1 3-5 0,5-3-4 0,16-5 17 0,-21 8-22 15,18-5-1-15,-24-3 4 0,20 0 4 0,7 0 15 0,-17 0-15 0,17 0 15 16</inkml:trace>
  <inkml:trace contextRef="#ctx0" brushRef="#br0" timeOffset="464150.6737">26342 10311 49 0,'0'0'0'0,"4"-2"22"0,-4 2-22 0,7-1 10 15,3-6-3-15,-1 3 1 0,-4 0 0 0,-5 4-8 0,9-6 8 16,8 1-3-16,-10 3-1 0,14-5-2 0,-21 7-2 0,7-5 2 16,17-2-2-16,-18 2 0 0,20-3 1 0,-26 8-1 0,8-6 0 15,15 3 1-15,-7 3 0 0,-4-4-1 0,-12 4 0 0,23-3 0 16,-2 0 0-16,-2 0 0 0,-1 1 0 0,-18 2 0 0,20 0 0 16,-2 0 1-16,-13 0-1 0,13 0 0 0,-18 0 0 15,4 5 0-15,2-2 1 0,1 4 0 0,0 0-1 16,-7-7 0-16,0 7 1 0,2-1 0 0,2 2-1 15,-4-2 1-15,0-6-1 0,0 7 0 16,0-5 0-16,-6 3 0 0,-1 2 0 0,7-7 0 0,-7 7-1 16,1 1 1-16,-3-3-1 0,-6 2 1 0,15-7 0 0,-3 3 0 15,-2-3-2-15,-2 4-1 0,1-4 0 0,6 0 3 0,-7 0-5 16,1 0-2-16,6 0-1 0,-3 0 0 0,3 0 8 0,0-2-9 16,0 0 0-16,0 0 0 0,0 1-1 0,0 1 10 0,0-7-10 15,3 7 0-15,-3-3 1 0,6 1 1 0,-6 2 8 0,0-1-7 16,4-4 2-16,3 5-5 0,-7 0 10 0</inkml:trace>
  <inkml:trace contextRef="#ctx0" brushRef="#br0" timeOffset="464923.9258">26990 9992 27 0,'0'0'0'0,"0"0"18"0,0 0-18 0,0-2 16 16,0-3-4-16,3-1-2 0,-1 4 0 0,-2 2-10 0,0-6 9 15,5-1-1-15,2 6-3 0,-5-4-2 0,-2 5-3 0,8-2 3 16,-2-1-1-16,1 1 1 0,3-2-1 0,-10 4-2 0,7-4 2 16,14-3 0-16,-19 5-1 0,19-3 0 0,-21 5-1 0,8-3 1 15,-2 1 0-15,15 0 0 0,-16-1 0 0,-5 3-1 16,8-3 1-16,1 3 0 0,-1 0 0 15,-2 6 0-15,-6-6-1 0,7 4 0 16,0 4 1-16,4-3-1 0,-8 14 1 0,-3-19-1 0,7 5 1 16,-7 2 0-16,0 13 0 0,0-13-1 0,0-7 0 0,0 18 1 15,0-1 1-15,-5-9-1 0,0 18-1 0,5-26 0 0,-9 16 1 16,-9 3 0-16,14 2-1 0,-16-4 1 0,20-17-1 0,-5 21 0 16,-11-5 0-16,13-7 0 0,-18 12 0 0,21-21 0 0,-4 5 0 15,1 3 1-15,-3-5-1 0,-2 1 0 0,8-4 0 0,-2 0 0 16,-1 0 0-16,3-2 0 0,-4-3-1 0,4 5 1 0,0-5 0 15,0-4 0-15,0-11 0 0,0 14-1 0,0 6 1 0,0-5 0 16,0-5 0-16,7 5 0 0,-5-2-1 0,-2 7 1 0,8-2 1 16,-5 1-2-16,3-1 2 0,2-1-1 0,-8 3 0 0,6-2 0 15,1 2 0-15,0 0-1 0,-1 0 1 0,-6 0 0 0,8 5 0 16,-1-2 1-16,-1 3-1 0,0-2 0 0,-6-4 0 0,8 6 0 16,-2-1-1-16,1 0 1 0,0 13 0 0,-7-18 0 15,2 6 0-15,2 0 0 0,4 12 1 0,-8-10-1 16,0-8 0-16,0 16-1 0,0-8 1 15,0 16 0-15,0-10 1 0,0-14-1 0,-3 7 0 16,-2 16 1-16,-1-18 0 0,-1 19 0 0,7-24-1 0,-7 7 2 16,-13 15 0-16,14-15 1 0,-13-2-1 0,19-5-2 0,-5 21 1 15,-16-18 1-15,17 6-1 0,-13 8 0 0,17-17-1 0,-2 0 1 16,-19 3-1-16,17 3 0 0,-13 0 1 0,17-6-1 0,-6 0 1 16,-10 0-1-16,7 0 1 0,-9 0-1 0,18 0 0 0,-8 0 0 15,-13-6-1-15,19 0 0 0,-5 3-2 0,7 3 3 0,-7-7-4 16,-9 2-2-16,16-3-4 0,-4 2-3 0,4 6 13 0,-8-3-16 15,5 2-6-15,0-2-7 0,-4 0 0 0,7 3 29 0,0 0-32 16,0 0 32-16</inkml:trace>
  <inkml:trace contextRef="#ctx0" brushRef="#br0" timeOffset="465433.5007">26494 10308 49 0,'0'0'0'16,"0"0"22"-16,0 0-9 0,0 0-4 0,0 0-9 0,0 0 9 15,0 0 0-15,0-5-1 0,0 3-1 0,0 2-7 0,8-4 6 16,-2 1-2-16,1-4 1 0,3 5-1 0,-10 2-4 0,16-3 3 15,-7 1 1-15,10 2-1 0,-12-6 0 0,-7 6-3 0,23-1 2 16,-1-2-1-16,-2 0 0 0,-1 1 0 0,-19 2-1 0,25-4 0 16,-5 2 2-16,0 2-2 0,-3-1 1 0,-17 1-1 0,18-2 0 15,-2 2 0-15,-6 0 0 0,14 0 1 0,-24 0-1 0,7 0 0 16,10 0 0-16,-10 0 0 0,-1 0 0 16,-6 0 0-16,4 0 0 0,0 0 0 15,-2 0 1-15,-2 0-1 0,0 0 0 0,0 0 0 0,0 0 0 0,-2 3-1 0,-6-3 1 16,8 0 0-16,-6 6 0 0,-11-3 1 15,14 3-1-15,-21 0 0 0,24-6 0 0,-7 5 0 16,-20-5 0-16,10 0 0 0,0 0 0 0,17 0 0 0,-21 0 0 16,3 0 0-16,0 0 0 0,-7 0 1 0,25 0-1 0,-18 0-1 15,0 0 1-15,-3 0 0 0,14 0 0 0,7 0 0 0,-23 2 0 16,16 5-1-16,-10-7 1 0,10 6-1 0,7-6 1 0,-6 3 0 16,-2 3 1-16,1-1-1 0,4-5 0 0,3 0 0 0,0 0 0 15,0 0 0-15,0 2 0 0,0-2 0 0,0 0 0 0,0 0 0 16,0 0 0-16,6-2 0 0,-2 2 0 0,-4 0 0 0,4 0-1 0,-4 0 1 0,4-3-2 15,2 3-3-15,-3 0-7 0,-3 0 12 0,4 0-20 16,-2 0-13-16,-2 0-7 0,-6 3-7 0,6-3 47 0,0 0 0 0</inkml:trace>
  <inkml:trace contextRef="#ctx0" brushRef="#br0" timeOffset="486217.4219">3082 9059 15 0,'0'0'0'0,"0"0"1"16,0-2 0-16,4 2-1 0,-4 0 0 0,0 0 0 0,7 0 1 16,-1 0 0-16,-3 0 1 0,5 0 0 0,-8 0-2 0,6 5 2 15,4-5-1-15,7 0 1 0,-9 0-1 0,-8 0-1 0,19 0 2 16,-12 0-1-16,17 0 0 0,-17 0 1 0,-7 0-2 0,27 0 1 15,-11 0 0-15,2 0-1 0,2 0 1 0,-20 0-1 0,20 0 0 16,0 0 1-16,1 0 0 0,-1 0 0 16,-20 0-1-16,20 0 1 0,1 6 0 15,2-4 0-15,-1 3-1 0,-22-5 0 0,18 0 1 16,7 7 0-16,-7-6 0 0,12-1 0 0,-30 0-1 0,26 6 0 16,2-6 1-16,-2 0 0 0,-5 0 1 0,-21 0-2 0,24 0 1 15,4 0 1-15,-5 0 0 0,4 0 0 0,-27 0-2 0,27 0 2 16,0 0-1-16,-4 0 0 0,8 0 0 0,-31 0-1 0,30 0 1 15,1 0 0-15,-1 0 0 0,1 0 0 0,-31 0-1 0,30 0 0 16,-3 0 1-16,2-6 0 0,1 5-1 0,-30 1 0 0,31-7 1 16,-1 2-1-16,1-2 0 0,-4 1 1 0,-27 6-1 0,30-8 0 15,1 3 1-15,-1-3-1 0,1 3 1 0,-31 5-1 0,30-4 1 16,-4-4 0-16,2 4-1 0,2-1 0 0,-30 5 0 0,24-3 1 16,3-2-1-16,4-1 0 0,-5 3 0 0,-26 3 0 15,24-7 1-15,4-1-1 0,-5 3 0 0,0-4 1 0,-23 9-1 0,24-10 1 16,3-6 0-16,0 11 0 0,2-3 0 15,-29 8-1-15,27-15 2 0,-1 9-1 16,1-1 0-16,-1-10 0 0,-26 17-1 0,29-2 1 0,-2-7-1 0,2 2 1 16,3 0 0-16,-32 7-1 0,29-11 1 15,6 5 0-15,-2-4 0 0,2 3-1 0,-35 7 0 0,27-6 1 16,2-2-1-16,6 2 1 0,-8 4-1 0,-27 2 0 0,31-5 0 16,-4 1 1-16,3 4-1 0,-2 0 0 0,-28 0 0 0,30 0 0 15,-7 0 1-15,2 0-1 0,-2 0 0 0,-23 0 0 0,21 0 0 16,2 0 1-16,4 0-1 0,-2 0 0 0,-25 0 0 0,26 0 0 15,-3 0 0-15,1 0 0 0,0 0 0 0,-24 0 0 0,25 0 1 16,-2 0-1-16,3 0 0 0,2 0 0 0,-28 0 0 0,26 0 1 16,1 0-1-16,4 0 1 0,-4 0-1 0,-27 0 0 0,31 0 0 15,-4 0 1-15,1 0-1 0,-2 0 1 0,-26 0-1 0,28 0 1 16,-1 0 0-16,-8 0 0 0,5 4-1 0,-24-4 0 0,24 7 1 16,-4-7 0-16,4 3 0 0,0-3-1 0,-24 0 0 0,20 3 1 15,3-3-1-15,6 0 0 0,-6 0 1 0,-23 0-1 16,25 0 0-16,-3 0 1 0,6 0-1 0,-4 0 1 15,-24 0-1-15,23 0 0 0,4 0 0 0,0 0 1 16,-3 7-1-16,-24-7 0 0,27 0 0 0,-1 3 1 16,-2-3-1-16,0 4 1 0,-24-4-1 0,27 7 1 15,-3-4-1-15,4-3 0 0,-5 7 0 0,-23-7 0 0,23 4 0 16,5-1 0-16,-3 4 1 0,5-7-1 0,-30 0 0 0,26 0 0 16,-2 3 1-16,0-3-1 0,-1 0 1 0,-23 0-1 0,22 0 0 15,1 0 1-15,1-3-1 0,2-1 1 0,-26 4-1 0,27-3 0 16,-2 2 1-16,-2-1-1 0,0 0 1 0,-23 2-1 0,24-2 0 15,-3 2 1-15,2 0-1 0,5 0 0 0,-28 0 0 0,26 0 0 16,-2-3 0-16,3 1 0 0,-3 2 0 0,-24 0 0 0,28-2 0 16,3-1 0-16,-5-4 1 0,1 3-1 0,-27 4 0 0,24-3 0 15,-1 2 1-15,4-5-1 0,-6 3 0 0,-21 3 0 0,27-3 0 16,-6 3 0-16,2 0 0 0,-3 0 1 0,-20 0-1 0,20 0 0 16,1 0 0-16,4 3 0 0,-6-3 0 0,-19 0 0 0,24 0 0 15,-4 0 1-15,0 0-1 0,3 0 0 0,-23 0 0 16,21 0 0-16,1 3 0 0,1-3 0 0,-4 0 0 15,-19 0 0-15,19 7 0 0,-1-4 0 16,3 5 0-16,-4-2 0 0,-17-6 0 0,10 7 0 0,15-3 0 16,-6-1 0-16,-12 4 0 0,-7-7 0 0,28 0 0 15,-19 0 0-15,15 0 0 0,-6-4 0 0,-18 4 0 0,10-4 0 16,13-2 0-16,-13-1 0 0,11 1 0 0,-21 6 0 0,10-8 0 16,10-2 0-16,-3 4 0 0,4-1 0 0,-21 7 0 0,16-9 0 15,1 2 0-15,1 1 0 0,1-1 0 0,-19 7 0 0,7-5 0 16,17 4 0-16,-18-4 0 0,16 4 0 0,-22 1 0 0,6-2 0 15,14 0 0-15,-13-1 0 0,-1 3 0 0,-6 0 0 0,18 0 0 16,-12-5 0-16,5 3 0 0,9 2 0 0,-20 0 0 0,6-5 0 16,16-2 0-16,-16 4 0 0,18-7 0 0,-24 10 0 0,9-4 0 15,13-2 1-15,-13-2-1 0,12-2 1 0,-21 10-1 0,6-5 2 16,11-3-1-16,-10 1 0 0,14 4 0 0,-21 3-1 0,7-6 1 16,12 0 0-16,-15 1 0 0,16 1 1 0,-20 4-2 0,6-4 1 15,12 2 0-15,-12-3 0 0,1 2 0 0,-7 3-1 16,17 0 1-16,-14-6 0 0,5 4-1 15,2 0 0-15,-10 2 0 0,10-3 1 0,-4 3-1 0,1-5 1 16,0 1-1-16,-7 4 0 0,5-5 1 16,-3 5 0-16,-2-2-1 0,0 2 0 0,0 0 0 0,-2 0 0 15,-17 0-4-15,0 0-7 0,-2 4-15 0,21-4 26 0,-33 8-43 0,-9-1-13 0,42-7 56 0</inkml:trace>
  <inkml:trace contextRef="#ctx0" brushRef="#br0" timeOffset="743586.5499">8835 12947 9 0,'0'0'0'0,"-16"17"2"0,8-10-1 0,8-7-1 0,-26 22 1 16,18-17 0-16,2-1 0 0,-11-4 0 0,17 0-1 0,-4 0 3 15,-2 0 0-15,0 0 1 0,-1 0 0 0,7 0-4 16,-5 0 4-16,-1-2-1 0,2 0 0 0,4-3 1 0,0 5-4 16,-3-6 4-16,3 1 0 0,0 1 0 0,-5-1 1 15,5 5-5-15,0-5 5 0,0 0 1 0,0 0-1 16,-5 0 0-16,5 5-5 0,0-2 6 15,-3 2-1-15,-1 0 0 0,4 0 0 0,0 0-5 0,0 0 5 16,0 2 0-16,0 6-2 0,0-3 1 0,0-5-4 0,0 19 2 16,0-12 1-16,0 15-1 0,4-5 0 0,-4-17-2 0,8 21 2 15,-3-1-2-15,6 3 1 0,9-2-1 0,-20-21 0 0,6 26 1 16,15-2 0-16,-15 1 0 0,12 3 0 0,-18-28-1 0,4 25 1 16,2 2 0-16,0-1-1 0,2 3 1 0,-8-29-1 0,6 27 1 15,1-1-1-15,-4 1 1 0,0 0-1 0,-3-27 0 0,5 26 1 16,0-1 0-16,0-4 0 0,-2 2-1 0,-3-23 0 0,6 17 0 15,1-8 1-15,-4 11-1 0,1-14 0 0,-4-6 0 0,7 17 1 16,1-17-1-16,-6 7 0 0,4-2 0 0,-6-5 0 0,7 3 0 16,0-3 0-16,14 0 0 0,-14 0 1 0,-7 0-1 15,6 0-1-15,14-6 1 0,-9 0 1 0,8 3-1 16,-19 3 0-16,21 0 0 0,-4 0 0 0,4 0-1 0,2 3 1 16,-23-3 0-16,21 9 0 0,3-4 0 0,0 0 1 15,-1 0-2-15,-23-5 1 0,27 2 1 0,3-2-1 16,-2 0 0-16,2 0 0 0,-30 0 0 0,30 0 0 0,1 0 0 15,3-2-1-15,-4-3 2 0,-30 5-1 0,34-7 0 16,-4 1 0-16,1-13 0 0,-1 15 0 0,-30 4 0 0,34-5 0 16,0-5 0-16,-4 3 0 0,-6 0 0 0,-24 7 0 0,28 0-1 15,-1-3 1-15,-7-1 1 0,3 2-1 0,-23 2 0 0,21-3 0 16,0-5 0-16,-11 2 0 0,10 0 0 0,-20 6 0 0,7-7 0 16,13 0 0-16,-12 2 0 0,1 2 0 0,-9 3 0 0,17-7 0 15,-13 4 0-15,2-3 1 0,2 4-1 0,-8 2 0 0,2-3 0 16,5-2 0-16,-7 2 0 0,4-3 0 0,-4 6 0 0,3-6 0 15,-3 2 0-15,0-1 0 0,0 0 1 0,0 5-1 0,0-7 1 16,0 2-1-16,0-3 1 0,-3 1-1 0,3 7 0 0,-4-19 1 16,-3 11-1-16,5-15 0 0,-3 13 0 0,5 10 0 0,-3-27 1 15,-3 10-1-15,-1-5 0 0,-1-2 0 0,8 24 0 16,-6-28 0-16,-14-2 1 0,20-1-2 0,-6 2 1 0,6 29 0 16,-5-29 1-16,-14-3 0 0,19 4 0 15,-7-2 0-15,7 30-1 0,-7-26 0 0,-10-6 0 16,17-4 0-16,-6 8 0 0,6 28 0 0,-5-36 0 15,2 8 1-15,-2 1-1 0,5 1 0 0,0 26 0 0,-5-22 0 16,2 1 0-16,3 3 0 0,-8 1 1 0,8 17-1 0,-2-9 0 16,-2-12 0-16,4 17 0 0,-7 0 1 0,7 4-1 0,0-8 1 15,-2 6-1-15,-2-1 0 0,4 1 1 0,0 2-1 0,-7-3 0 16,7 0 0-16,-4-1 0 0,2 3 1 0,2 1-1 0,-8 0 0 16,3 0 0-16,-3-2 0 0,0 2 0 0,8 0 0 0,-15 0 1 15,7 0-1-15,1 0 0 0,-8 0 1 0,15 0-1 0,-8 0 0 16,-13 0 0-16,15 3 0 0,-18 1 0 0,24-4 0 0,-21 6 0 15,2 1 0-15,-2 0 1 0,-3 10-1 0,24-17 0 0,-21 4 0 0,21-4 0 16,-18 7 0-16,-7-1 0 0,-3 11 0 0,28-17 0 0,-22 0 0 0,22 0 0 16,-29 5 1-16,3 2-1 0,3-1 0 0,23-6 0 0,-25 5 0 15,25-5 0-15,-19 4 0 0,-10 1 0 0,3-1 0 0,26-4 0 0,-30 4 0 16,30-4 0-16,-28 7 1 0,1-1-1 0,1 2-1 0,26-8 1 16,-28 5 0-16,28-5 0 0,-27 5 1 0,-1-1-1 15,4-4 0-15,24 0 0 0,-23 3 1 0,23-3-1 0,-22 0 0 0,-3 0 0 16,4 0 0-16,21 0 0 0,-15 0 0 0,15 0 0 0,-22 0 1 15,15 0-1-15,-17 0 0 0,18 0 0 0,6 0 0 0,-21 0 1 16,15 0-1-16,-14 0 0 0,17 0 0 0,3 0 0 0,-18 0 0 16,15 0 1-16,-4 0-1 0,7 0 0 0,-7 0 0 0,7 0 0 0,-7 0 0 15,5 0 0-15,-2 0 0 0,4 0 0 0,0 0 0 0,0 0 0 16,-8 6 1-16,8-6-1 0,0 4 0 0,0-4 0 0,0 0 0 16,0 0 0-16,0 0 0 0,0 0 0 0,0 4 0 0,0-4 0 0,0 0 0 15,0 0 0-15,0 0 0 0,-2 0 0 0,2 0 0 16,0 0 0-16,0 0 1 0,0 0-1 0,0 0-1 0,0 0 2 15,0 0-1-15,0 0-1 0,0 0 1 0,0 0 0 0,0 0 1 16,-4 0-1-16,4 0 0 0,0 0 0 0,0 0 0 0,0 0 0 16,0 0 0-16,0 0 1 0,0 0-2 0,0 5 2 15,0-5-1-15,0 4 0 0,0-4 0 16,0 0 0-16,0 3 0 0,0-3 0 0,0 7 1 16,0-7-1-16,0 0 0 0,0 0 0 0,0 3 0 15,0 2 0-15,0-5 0 16,0 5 0-16,0-5 0 0,0 4 0 15,0-4 0-15,0 0 0 0,0 0 0 0,0 4 0 0,0-4 0 0,0 0 0 16,0 6 0-16,0-6 0 0,0 4 0 0,0-4 0 0,0 3 0 16,0-3 0-16,0 0 1 0,0 0-1 0,0 0-1 15,0 5 1-15,0 0 0 0,0-5 0 0,-7 0 0 16,7 0 0-16,0 0 0 0,0 0 0 0,0 0 1 16,0 0-2-16,0 0 1 0,0 0 0 0,0 0 0 15,0 0 1-15,0 0-2 0,0 0 1 0,0 0 0 16,0 0 0-16,0 0 0 0,0 0 0 0,3 0 0 15,1-2 0-15,-4-1 0 0,0 3 0 0,4 0 0 16,-2 0-2-16,-2-3-1 0,5 3-2 0,-5 0 5 0,3 0-10 16,3 0-4-16,-2 0-7 0,2 0-12 0,-6 0 33 0,7 0-36 15,0 0-9-15,-7 0 45 0</inkml:trace>
  <inkml:trace contextRef="#ctx1" brushRef="#br0">11609 14784 0,'99'24'172,"0"-24"-157,-25 0-15,-24 25 16,0 0-16,123 49 15,-148-74-15,74 0 16,25 50 0,-24-25-16,-51-25 15,26 25-15,24-25 16,0 49-16,-49-49 16,24 0-16,-74 25 15,50-25-15,24 0 16,-24 25-16,-26-25 15,1 0-15,0 0 16,25 0 0,-25 25-1,-1-25-15,1 0 16,0 0-16,0 0 16,24 0-16,1 24 15,0-24 1,-1 0-16,1 0 15,49 75 1,-74-75-16,24 0 16,1 0-16,49 25 15,-24-25 1,-1 0-16,-24 0 0,-1 0 16,26 0-1,-26 0-15,26 0 16,-26 24-16,1-24 15,24 25-15,-24-25 16,0 0-16,-26 0 16,51 25-16,-1 0 15,1-25 1,-26 0-16,26 0 16,24 50-1,-50-50-15,75 24 16,-49-24-16,-25 0 15,-1 0-15,75 25 16,-74-25-16,-1 0 16,-24 0-16,25 0 15,-25 0-15,74 0 16,-74 0-16,-1 0 16,1 0-16,0 0 15,49 0-15,-49 0 16,50 0-1,-51 0-15,1 0 16,25 0-16,-25 0 16,-1 0-16,1 0 15,25 0-15,24 0 16,-49-25-16,0 1 16,25-1-16,-1 25 15,-24-25-15,25 0 16,-26 25-1,1-25-15,25 0 16,-25-24 0,-50 49 234,-50 0-250,26 0 15,-26 0-15,26 0 16,-26 0-16,-24 0 16,25 0-16,-1 0 15,1 0-15,-1 0 16,26 0-16,-1 0 15,1 0 1,-1 0-16,-49 0 16,49 0-16,1 0 15,-1 0-15,25 0 16,0 0-16,1 0 16,-26 0-16,0 0 15,26 0-15,-26 0 31,0 0-31,1 0 0,-26 0 16,26 0 0,-1-25-16,-24 0 15,24 0-15,-24 25 16,-1-49-16,-24 24 16,49 0-16,1 25 15,-26 0-15,26 0 16,24 0-16,0-25 15,0 25-15</inkml:trace>
  <inkml:trace contextRef="#ctx1" brushRef="#br0" timeOffset="3160.1708">8062 16024 0,'0'49'78,"0"-24"-62,0 0-16,0 0 16,0 24-1,0 26-15,0-26 16,0 26-16,0-1 16,0-24-1,0-25-15,0 24 16,-25-24-16,25 25 15,0-25 1,0-1 15,0 1 63,-25 0-78,25-50 77,0 0-77,0-74-16,0 74 16,0-24-16,50-75 15,-50 99-15,0-50 16,24 26-16,-24 24 16,25 0-1,-25 0-15,0 1 94,25 24-78,-25-25-1,0 0 1,0 0-1,0-24 1,0 24-16,25-25 16,-25 1-16,25 24 15,-25 0-15,-25 25 125,0 25-125,25 0 16,-25-25-16,-24 24 16,24-24-1,0 25-15,0 0 16,25 0-16,-25-25 15,0 0 1,25 25-16,0-50 234,25 25-218,-25-25-16,25 0 16,0 0-1,0 25 1,0 0-16,-1 0 78,1 0-62,0 0-16,0 0 31,0 0-15,-1 0-1,1 0 1,0 50-1,0-25-15,24 0 16,-49 24-16,0-24 16,25 25-1,-25-26 1,25 1-16</inkml:trace>
  <inkml:trace contextRef="#ctx0" brushRef="#br0" timeOffset="1.69569E6">2578 8215 9 0,'0'0'0'0,"-7"-7"5"0,-1 0-3 0,6-9 0 0,-6 12-1 0,8 4-1 0,-5-6 0 15,-3 3 1-15,1-1-1 0,0-2 1 0,7 6-1 16,-3-6 0-16,-1-14 0 0,4 12 0 0,0-19 1 0,0 27-1 16,0-23 0-16,0-2 0 15,0 7 0-15,-5-6 0 0,5 24 0 0,0-16 1 0,-4 6 0 16,0-14 0-16,4 24-1 0,-6-18 1 0,6 18-1 0,-5-10 1 15,-1-12 0-15,0 17 1 0,2-16 0 0,4 21-2 0,0-8 2 16,-3-11 0-16,3 11 0 0,-7-10 0 0,7 18-2 0,0-8 1 16,-4 1 0-16,4-15-1 0,0 12 0 0,0 10 0 0,0-27 1 15,0 6-1-15,0-5 1 0,0-3-1 0,0 29 0 0,0-32 1 16,-3 4 0-16,3 2 1 0,-6 4 0 0,6 22-2 0,-7-21 3 16,0 3 1-16,-1 10 0 0,2-11 1 0,6 19-5 0,-6-1 4 15,2-6 1-15,-2 2-1 0,-2 2-1 0,8 3-3 0,-3 0 3 16,3 0-1-16,-4 0 0 0,4 6 0 0,0-6-2 0,-5 16 2 15,5 5 0-15,0 5 0 0,0 5 0 0,0-31-2 0,0 43 2 16,0 4-1-16,5 3 1 0,2 6-1 0,-7-56-1 0,11 55 0 16,5 8 1-16,-8 3 0 0,9 6 0 0,-17-72-1 0,6 70 1 15,19 3 0-15,-17 2 0 0,14-5 0 0,-22-70-1 16,16 78 1-16,-5-6 0 0,8 3 0 0,-11-4 0 16,-8-71-1-16,20 65 1 0,-13 1 0 15,0-8 0-15,12-3 0 0,-19-55-1 0,4 53 1 0,4-5 0 16,-5-6 0-16,-1-8 0 0,-2-34-1 0,4 36 0 15,0-8 1-15,-4-3 0 0,0-6 0 0,0-19-1 0,0 0 1 16,0 8 0-16,0-5 0 0,0-3 0 0,0 0-1 0,0 0 1 16,0-3 0-16,0-14 0 0,-4 8-1 0,4 9 0 0,-4-28 1 15,-1 6-1-15,5-4 1 0,-5-1-1 0,5 27 0 0,-3-32 0 16,-1-4 1-16,-3-7-1 0,1-10 0 0,6 53 0 0,-2-52 0 16,-2-6 0-16,-3 0 0 0,0-5 1 0,7 63-1 0,-7-67 0 15,1-3 0-15,3-3 1 0,-1-2-1 0,4 75 0 0,-8-79 0 16,8-1 0-16,-2-5 1 0,-3-5-1 0,5 90 0 0,-3-84 0 15,3 2 0-15,0-5 1 0,0 16-1 0,0 71 0 0,0-69 0 16,-5 10 0-16,5 13 0 0,0 7 0 0,0 39 0 0,-4-38 0 16,0 8 0-16,-3 5 0 0,0 4 1 0,7 21-1 0,-7-10 0 15,5-6 0-15,-1 8 0 0,-5 3 0 0,8 5 0 0,-6-5 1 16,1 2-1-16,-1 0 0 0,6 3 0 16,-2 0 0-16,2 0 0 0,0 6 0 15,2-1 0-15,-2-5 0 0,6 3 0 16,5 4 0-16,-3-2 1 0,11 1-1 0,-19-6 0 0,7 4 0 15,14 0 0-15,-15 1 0 0,14 0 0 0,-20-5 0 0,11 0 0 16,13 0 0-16,-5 0 0 0,2 0 0 0,-21 0 0 0,23-5 0 16,5 0 0-16,3-6 0 0,-1-12 1 0,-30 23-1 0,37-21 0 15,-3 0 0-15,6-6 0 0,2 7 0 0,-42 20 0 0,40-25 0 16,0 2 0-16,8 4 1 0,3-2-1 0,-51 21 0 0,50-21 0 16,6-1 1-16,-3 0-1 0,4-2 1 0,-57 24-1 0,61-21 0 15,4 2 1-15,4-3-1 0,-3 7 0 0,-66 15 0 0,74-23 1 16,-1-2-1-16,-3 7 0 0,9-8 0 0,-79 26 0 0,73-26 1 15,-1 2-1-15,2-3 0 0,-5 1 1 0,-69 26-1 0,71-28 0 16,0-2 0-16,4 3 1 0,0-3-1 0,-75 30 0 0,74-29 0 16,4-3 1-16,-1 3-1 0,-1 8 0 0,-76 21 0 0,74-24 1 15,4 2 0-15,-4 5-1 0,4-4 0 0,-78 21 0 16,78-19 1-16,-4 1-1 0,4 0 0 0,0-2 0 0,-78 20 0 0,78-20 0 16,-9 4 0-16,-6 5 0 15,1-8 0-15,-64 19 0 0,61-7 0 16,0 0 0-16,0-10 0 0,-3 12 0 0,-58 5 0 0,57-5 1 15,-2-4-1-15,-1 2 0 0,-4 1 0 0,-50 6 0 0,55-5 0 16,-4 3 0-16,0-3 0 0,-1 3 1 0,-50 2-1 0,51-6 0 16,3-3 0-16,-3 5 0 0,3-4 0 0,-54 8 0 0,55-8 0 15,-4 2 0-15,2 1 0 0,5 0 0 0,-58 5 0 0,56-3 0 16,-3 3 0-16,-2 0 0 0,-3 0 0 0,-48 0 0 0,46 6 0 16,5 1 0-16,1-1 0 0,-5 0-1 0,-47-6 1 0,50 9 0 15,6-4 0-15,-3-2 0 0,1-3 0 0,-54 0 0 0,54 0 0 16,0 0 0-16,-3-3 0 0,7-1 0 0,-58 4 0 0,55-8-1 15,-2 3 1-15,2-2 0 0,-4 2 0 0,-51 5 0 0,50-4 0 16,-1-2 0-16,-2 5 0 0,-1-1 0 0,-46 2 0 0,42 0 0 16,1 0 0-16,1 3 0 0,4 3 0 0,-48-6 0 0,43 7 0 15,2-1 0-15,-1 0 0 0,-6 3-1 0,-38-9 1 0,40 16 0 16,-2-12 0-16,-2 3 0 0,-2 13 0 16,-34-20 0-16,37 7 0 0,-2 13 0 0,3-13 0 15,-6 12 0-15,-32-19 0 0,37 4 0 16,-3 16 0-16,3-15 0 0,-2 3-1 0,-35-8 1 0,34 18 1 15,1-13-1-15,-5 2 0 0,3 1 0 0,-33-8 0 0,28 5 0 16,3 2 0-16,-1-1 0 0,1 2 0 0,-31-8 0 0,30 4 0 16,-4-1 0-16,5 2 1 0,3-5-1 0,-34 0 0 0,28 0 0 15,1 0 0-15,-2 0 0 0,4 5 0 0,-31-5 0 0,30 3 0 16,-2 4 0-16,-2-2 0 0,-2 2 0 0,-24-7 0 0,20 22 0 16,1-15 1-16,-1 15-2 0,4-5 2 0,-24-17-1 0,25 21 0 15,-2-4 0-15,0 3 0 0,0-14 0 0,-23-6 0 0,28 26 0 16,-1-17 0-16,-3 14 0 0,0-18 0 0,-24-5 0 0,19 8 0 15,5 10 0-15,-6-18 0 0,1 6 0 0,-19-6 0 0,18 5 0 16,1 0 0-16,2-2 0 0,-4 4 0 0,-17-7 0 0,17 8 0 16,0-2 0-16,1 13 0 0,-9-14 1 0,-9-5-1 0,23 4-1 15,-15 3 1-15,15 0 1 0,-16-2-2 0,-7-5 1 16,21 8 1-16,-14-2-1 0,12 1 0 0,-8-2 0 16,-11-5 0-16,20 9 0 0,0-6 0 15,-3 2 0-15,0 0 0 0,-17-5 0 0,18 0 0 0,1 0 0 16,0 2 0-16,-1-2 0 0,-18 0 0 0,21 0 0 15,-4 0 0-15,4 7 0 0,-1-3 0 0,-20-4 0 0,20 3 0 16,-3 5-1-16,3-3 1 0,-2 3 0 0,-18-8 0 0,6 18 0 16,14-15 0-16,-9 5 0 0,8-4 0 0,-19-4 0 0,8 21 0 15,2-21 0-15,6 6 0 0,-12 1 0 0,-4-7 0 0,8 7 0 16,1 8 0-16,-3-8 0 0,2 9 0 0,-8-16 0 0,10 4 0 16,-4 19 0-16,1-15 0 0,-3 21 0 0,-4-29 0 0,3 19 0 15,5 4 0-15,-6 0 0 0,5-1 0 0,-7-22 0 0,4 26 0 16,-2 1 0-16,3-1 0 0,1 3 0 0,-6-29 0 0,7 31 0 15,-1 1 0-15,-1 0 0 0,1-1 1 0,-6-31-1 0,7 32 0 16,-1 2 0-16,1 1 0 0,4 7 1 0,-11-42-1 0,10 42 1 16,-4 5-1-16,-3 0 1 0,4 3-1 0,-7-50 0 0,7 53 0 15,-3 0 0-15,0 0 0 0,-2-1 0 0,-2-52 0 0,4 56 1 16,-4-1-1-16,7 8 0 0,-7-8 1 0,0-55-1 16,2 57 0-16,3-1 0 15,-2-6 0-15,0-4 1 0,-3-46-1 0,7 47 0 16,-7-4 1-16,6-2-1 0,1-3 0 0,-7-38 0 0,7 34 0 15,0-6 0-15,0-5 1 0,-4 2-1 0,-3-25 0 0,6 26 0 16,2-4 0-16,-1-1 0 0,-1 2 0 0,-6-23 0 0,8 19 0 16,-6-4 0-16,2-7 0 0,-1 16 0 0,-3-24 0 0,0 8 0 15,4 11 1-15,-1-19-1 0,-3 4 0 0,0-4 0 0,3 4 0 16,-3-4-1-16,0 0 2 0,0 0-1 0,0 0 0 0,-6 0 0 16,2 0 0-16,-3 0 1 0,-13 0-1 0,20 0 0 0,-3 0 0 15,-18 0 0-15,15 7 0 0,-15-7 0 0,21 0 0 0,-16 0 0 16,-4 5 0-16,-2 2 1 0,-2-2-1 0,24-5 0 0,-23 24 0 15,-4-21 1-15,1 18-1 0,-2-15 0 0,28-6 0 0,-31 21 0 16,1-16 1-16,-3 17-1 0,3-5 1 0,30-17-1 0,-31 5 1 16,-4 20-1-16,2-5 1 0,2-15-1 0,31-5 0 0,-30 22 1 15,2-14-1-15,2 15 1 0,-4-13-1 0,30-10 0 0,-32 15 1 16,3-10-1-16,1-3 0 16,-3 7 0-16,31-9 0 0,-30 4 1 15,-4 2-1-15,3-3 0 0,-10 2 1 0,41-5-1 0,-37 5 0 16,0-5 0-16,-7 3 0 0,-4 2 0 0,48-5 0 0,-51 4 0 15,-3 3 0-15,0 13 1 0,-7-14-2 0,61-6 1 0,-54 25 0 16,-7-5 1-16,3 3-1 0,1 4 0 0,57-27 0 0,-58 26 1 16,3-4-1-16,5 1 0 0,-1-2 0 0,51-21 0 0,-44 5 0 15,7 21 0-15,-4-19 0 0,7 0 0 0,34-7 0 0,-30 7 0 16,-1-4 0-16,4-3 1 0,3 0-1 0,24 0 0 0,-24 0 0 16,1 0 0-16,6 0 1 0,-4 0-1 0,21 0 0 0,-23 0 0 15,3 0-1-15,2 0 1 0,0 0 1 0,18 0-1 0,-22 3 0 16,1 5-1-16,-2 13 2 0,0-16-2 0,23-5 1 0,-28 5 1 15,1 14-1-15,0-19 0 0,-4 5 0 0,31-5 0 0,-26 5 0 16,-9 0 0-16,-2-1 0 0,0-4 0 0,37 0 0 0,-41 0 1 16,4 0-1-16,-2 0 0 0,1-4 0 0,38 4 0 0,-37-8 0 15,37 8 0-15,-42-5 0 0,6-3 0 0,-6 1 0 0,2-4 0 0,40 11 0 0,-40-5 0 16,-2-3 0-16,2 1 0 16,4 1 1-16,36 6-1 0,-46-8 0 0,9 3 0 15,-2 2 1-15,-7-2-1 0,46 5 0 0,-37-7 0 0,-2 0 0 16,-4 7 0-16,3-5 0 0,40 5 0 0,-39-2 0 15,1 2 0-15,-4-6 1 0,2 5-1 0,40 1 0 0,-40-6 0 16,3 0 0-16,-1 1 0 0,1-3 0 0,37 8 0 0,-38-6 0 16,-6 3 0-16,7-4 0 0,-4 4 1 0,41 3-1 0,-47-5 0 15,0 3 0-15,-3-1 0 0,-6 3 0 0,56 0 0 0,-53-4 0 16,-3 4 0-16,7 0 0 0,-9 0 1 0,58 0-1 0,-52 0 0 16,-2 0 0-16,0 4 0 0,3-4 0 0,51 0 0 0,-54 5 0 15,4 0 0-15,2-2 0 0,-2 4 0 0,50-7 0 0,-44 3 0 16,-4 1 1-16,0-4-1 0,5 0 0 0,43 0 0 0,-44 0 0 15,0 0 0-15,-1 0 0 0,8-1 0 0,37 1 0 0,-40-4 1 16,2 2-1-16,4-2 0 0,-2 1 0 0,36 3 0 0,-35 0 0 16,-3 0 0-16,7 0 0 0,-1 0 1 0,32 0-1 0,-38 3-1 15,2-3 1-15,-6 0 1 0,8 0-1 0,34 0 0 16,-38 6 0-16,5-6 0 0,-1 0 0 0,1 0 0 16,33 0 0-16,-35-2 0 0,2-2 0 15,-2-2 0-15,-1-1 0 0,36 7 0 0,-35-7 0 0,-1-2 0 16,6 1 0-16,-1 1 0 0,31 7 0 0,-30-6 0 15,-4-1 0-15,7 6 0 0,-4-2-1 0,31 3 1 0,-25-5 0 16,-2 5 0-16,1-3 0 0,-2 3 0 0,28 0 0 0,-27 0 0 16,3 5 0-16,-2 2 0 0,-2-1 0 0,28-6 0 0,-27 6 1 15,-1-3-1-15,6 2 0 0,-7 0-1 0,29-5 1 0,-26 3 0 16,-4 3 0-16,2-6 1 0,-2 3-1 0,30-3 0 0,-26 4 0 16,-5-4 0-16,4 5 0 0,2-5 0 0,25 0 0 0,-26 5 0 15,-6-2 0-15,6 4 0 0,-2-7 0 0,28 0 0 0,-26 3 0 16,3 1 0-16,-4 3 1 0,-2-1-1 0,29-6 0 0,-30 8 1 15,-1-2-2-15,1 1 2 0,-3-2-2 0,33-5 1 0,-30 2-1 16,-4-2 2-16,2 0-1 0,2 0 0 0,30 0 0 0,-31-7 0 16,1-12 1-16,-1 11-1 0,5-18 0 0,26 26 0 0,-35-20 0 15,5 13 0-15,-8-15 0 0,5 15 0 0,33 7 0 0,-30-7 0 16,1 2 1-16,-1-2-1 0,-1 6 0 0,31 1 0 0,-30 0 0 16,7 0 0-1,-3 0 0-15,1 8 0 0,25-8 0 0,-24 5 0 0,1 2 0 16,-4 0 0-16,0 10 0 0,27-17 0 0,-34 5 0 15,0 14 0-15,4-11 0 0,-4 10 0 0,34-18 0 0,-24 0 0 16,4 3 0-16,-1-3 0 0,4 5 0 0,17-5 0 0,-17 0 1 16,11 5-1-16,-21-2 0 0,10-3 0 0,17 0 0 0,-17 6 0 15,-4-6 0-15,4 0 0 0,11 0 0 0,6 0 0 0,-21 0 0 16,13 0 0-16,-10-1 1 0,13-4-1 0,5 5 0 0,-7-3 0 16,1-2 0-16,-1 0 0 0,-11 3 0 0,18 2 0 0,0-1-1 15,0 1 1-15,0 0-1 0,0 0 1 0,0 0 0 0,0-3-1 16,0 2-1-16,0 1 0 0,0 0-3 0,0 0 5 0,5 0-5 15,6-2-3-15,8-2-1 0,-2 1-2 0,-17 3 11 0,21-8-13 16,2-1-1-16,8-13-5 0,2 0-7 0,-33 22 26 0,38-32-27 16,6-4-16-16,-44 36 43 0</inkml:trace>
  <inkml:trace contextRef="#ctx0" brushRef="#br0" timeOffset="1.78148E6">23073 13932 10 0,'0'0'0'15,"0"0"6"-15,3 0 1 0,0 0-1 0,1 0 0 0,-4 0-6 0,4 0 7 16,-1 0-1-16,-3 0 0 0,3 0-1 0,-3 0-5 0,3 0 5 16,-3 4 0-16,4-4-1 0,-1 0 1 0,-3 0-5 0,6 0 4 15,2 0 0-15,-1 0 0 0,0 0-1 0,-7 0-3 0,6 0 3 16,1 0 0-16,0 0 0 0,10 0-1 0,-17 0-2 0,6-1 1 16,5-2 0-16,9 0 0 0,-13-1-1 0,-7 4 0 0,19-6 1 15,-7-1-1-15,11 2 0 0,-16 3 1 0,-7 2-1 16,23-8 0-16,-6 5 1 15,1-1-1-15,-2-3 0 0,-16 7 0 0,20-3 0 0,-4-2 0 16,3-4 0-16,-3 9 0 0,-16 0 0 0,10-2 0 16,15-1 0-16,-15 1 0 0,10 2-1 0,-20 0 1 0,6 0-1 15,15 0-2-15,-14 0-3 0,9 5-3 0,-16-5 9 0,7 2-12 16,1 5-3-16,10-3-3 0,-18-4 0 0,0 0 18 0,9 0-13 0,-4 0-1 0,-5 0 14 0</inkml:trace>
  <inkml:trace contextRef="#ctx0" brushRef="#br0" timeOffset="1.78195E6">24096 13761 20 0,'0'0'0'16,"7"-2"12"-16,16 0-2 0,-7-2-2 0,-16 4-8 0,19-6 8 16,-13 6-1-16,4 0 1 0,11 0-1 0,-21 0-7 0,5 6 6 15,17-6-1-15,-16 0-1 0,18 0-2 0,-24 0-2 0,7 0 3 16,17 0-1-16,-18 0-1 0,18 0 0 0,-24 0-1 0,9-6 0 16,16 1 0-16,-7-2 1 0,-9 5-1 0,-9 2 0 0,23-3 1 15,-1 1-1-15,-6-4-1 16,-6 2 0-16,-10 4 1 0,24-3-3 0,-7 1-1 0,-7-2 0 15,11 4-3-15,-21 0 7 0,7 0-7 0,10 0-3 16,-11 7-1-16,1-2-1 0,-7-5 12 0,21 7-13 16,-21 0 1-16,5-2 3 0,3-5 0 0,-8 0 9 0,0 0 0 0</inkml:trace>
  <inkml:trace contextRef="#ctx0" brushRef="#br0" timeOffset="1.78234E6">25355 13587 26 0,'0'0'0'15,"9"0"14"-15,17 8-3 0,-2-3-2 0,-24-5-9 0,17 9 8 16,-10-6 0-16,14-3-1 0,-16 0 0 0,-5 0-7 0,22 5 5 16,-12-5-1-16,10 0 0 0,-14 0-2 0,-6 0-2 0,28 5 2 15,-21-5 0-15,17 0 0 0,-15 4-1 0,-9-4-1 0,23 6 0 16,-6-6 1-16,4 2-1 0,-3-2 0 0,-18 0 0 0,16 0 0 15,-6 5 0-15,11 2-2 0,-12-7 1 0,-9 0 1 0,21 2-3 16,-15 2-1-16,12-4-1 0,-15 0-2 0,-3 0 7 0,7 6-8 16,4-6-1-16,-6 0-3 0,3 3-3 0,-8-3 15 0,6 0-16 15,-6 0 3-15,0 0 2 0,0 0 4 0,0 0 7 0,0 0 0 0</inkml:trace>
  <inkml:trace contextRef="#ctx0" brushRef="#br0" timeOffset="1.78271E6">26386 13571 10 0,'0'0'0'0,"3"0"12"0,5-3 0 0,-2 3-3 0,-6 0-9 16,20 0 8-16,-12 0-3 0,8 0 1 0,-9-2-1 0,-7 2-5 16,21-2 5-16,-12 2-2 0,12-3 0 0,-21 3-3 0,6 0 2 15,-6 0-2-15,21-3 1 0,-15 3 0 0,19 0 0 16,-8 0 0-16,-17 0-1 0,10 0 0 0,14 0 0 0,-9 0 0 0,3 6 0 15,-18-6 0-15,20 4-2 16,-2-1 0-16,-1-3-1 0,-17 0 3 0,10 7-5 16,14-3 0-16,-14-1-2 0,10-3-2 0,-13 6-2 0,-7-6 11 0,17 0-11 15,-10 0 0-15,-1 0 4 0,-6 0 7 0,7-4-5 0,-7 4 5 0,24 0-6 0,-24 0 6 0</inkml:trace>
  <inkml:trace contextRef="#ctx0" brushRef="#br0" timeOffset="1.78308E6">27589 13430 5 0,'0'0'0'16,"7"-5"4"-16,11 1-1 0,-18 4-3 0,18-3 3 16,0-3 0-16,3 2-1 0,-1 0 0 0,-20 4-2 0,20-6 2 15,5-1-1-15,-7 0 0 0,7 0-1 0,-25 7 0 0,20-7 1 16,0 1-1-16,1-1 0 0,-3 3-1 0,-18 4 1 0,22-3-1 15,-1-4 0-15,-1 4-1 0,0-1 0 0,-20 4 2 0,8-5-3 16,15 3 0-16,-16 2 0 0,12 0 1 0,-19 0 2 0,9 0-2 16,-4 0 0-16,3 0 0 0,-5 0-1 0,-3 0 3 0,0 0 0 0</inkml:trace>
  <inkml:trace contextRef="#ctx0" brushRef="#br0" timeOffset="1.78356E6">28578 13476 5 0,'0'0'0'0,"18"0"3"0,3 0 0 0,6 6 0 0,-27-6-3 0,22 6 3 16,-4-4 1-16,-9 1-1 0,16 4 0 0,-25-7-3 0,20 3 2 15,-1 2-1-15,3 0 0 0,-2-1-1 16,-20-4 0-16,23 0 0 0,0 0 0 0,-1 0 0 15,4 0 0-15,-26 0 0 0,25 0 1 16,2 0-1-16,-5 0 1 0,3 0 0 0,-25 0-1 0,23-2 0 16,2 2 2-16,-2-2-1 0,1-1 1 0,-24 3-2 0,20 0 2 15,1-2 0-15,-4-3 1 0,0 2-1 0,-17 3-2 0,19-9 2 16,-11 6 0-16,12-6 1 0,-14 1-1 0,-6 8-2 0,8-9 1 16,8 0 1-16,-13 1-1 0,5-14 0 0,-8 22-1 0,9-5 1 15,-1-5 0-15,-3-9 0 0,-1 14 0 0,-4 5-1 0,5-7 1 16,-2 0-1-16,-1 3-1 0,-2 1-1 0,0 3 2 0,0-5-4 15,0 4-2-15,0 1-3 0,0 0-4 0,0 0 13 0,-5 0-12 16,-20 0 3-16,19 6-2 0,6-6 11 0</inkml:trace>
  <inkml:trace contextRef="#ctx0" brushRef="#br0" timeOffset="1.85061E6">18434 10446 58 0,'0'0'0'0,"8"36"19"15,-2-1-11-15,11 6-3 0,-11-2 1 0,-6-39-6 0,8 33 7 16,-2 0 0-16,1 2 0 0,-4-3-1 0,-3-32-6 0,3 37 5 16,5-4-1-16,-8 6-1 0,6-1 1 0,-6-38-4 0,0 40 2 15,7-2 1-15,-4 3-1 0,0-2 0 0,-3-39-2 0,4 40 2 16,3-1 0-16,-3 3 0 0,-1 0 0 0,-3-42-2 0,3 45 1 15,0 4 1-15,-3-4-2 0,4 3 2 0,-4-48-2 0,3 48 1 16,-3-3 0-16,0 3 0 0,0-2-1 0,0-46 0 16,0 40-1-16,0-1 2 0,0-4-2 0,0 1 2 0,0-36-1 15,3 34-3-15,2 1 5 0,-5-5-1 0,0-5 1 0,0-25-2 16,3 23 5-16,0-6-5 16,-3-9 1-16,0 11-1 0,0-19 0 0,2 5 0 0,-2-1 1 15,5 0-1-15,-5-4 1 0,0 0-1 0,0 0 0 16,0-8 0-16,0-9 0 0,0 12 1 0,0 5-1 0,0-29 0 15,0 2-1-15,-7-5 0 0,4-3 0 0,3 35 1 0,-8-37-1 16,5-2 1-16,-4-1 0 0,4-2 0 0,3 42 0 0,-3-40 1 16,-4-2-2-16,4 1 3 0,-1-1-1 0,4 42-1 0,-7-40 0 15,4-3 1-15,0-2-1 0,-1 3 0 0,4 42 0 0,-6-42 0 16,-2 1 1-16,2-2-2 0,-1-1 1 0,7 44 0 0,-6-43 0 16,-2 1 0-16,2-1 0 0,-1 1 1 0,7 42-1 0,-3-41 0 15,-18 1 0-15,18 0 0 0,-4 3-1 0,7 37 1 0,-6-41 0 16,-2 3-1-16,2-2 1 0,-1 1 0 0,7 39 0 0,-7-42 0 15,4 2 0-15,-3-1 0 0,1-1 1 0,5 42-1 0,-6-41-1 16,2 5 1-16,4 2 0 0,0 2 1 0,0 32-1 0,0-23 0 16,0-2-1-16,0 3 0 0,0 5 0 0,0 17 1 0,0-18 0 15,0 12 1-15,0-18 0 0,0 19 0 16,0 5-1-16,0-5 1 0,0-2-1 0,0-1 0 0,-3-1-1 16,3 9 1-16,0-8 0 0,-6 4 1 0,6 1-1 15,-4-3 0-15,4 6 0 0,-4-2 0 16,4 0 0-16,-6 1 0 0,6 1 0 0,0 0 0 0,-4 0 0 15,1 0 0-15,3 0 1 0,-3 0-1 0,3 0 0 0,0 3 0 16,-7 5 0-16,4-3 0 0,-1 17 0 0,4-22 0 0,-7 5 1 16,1 18-2-16,-1-4 1 0,0 4 0 0,7-23 0 0,-7 24 0 15,0 3 1-15,1-6-1 0,-12 6 0 0,18-27 0 0,0 27 0 16,-6 1 0-16,-1 3 0 0,4-5 0 0,3-26 0 0,-7 26 0 16,3 1 0-16,-2-1 1 0,2 0-1 0,4-26 0 0,0 27 0 15,-3-2 0-15,3-1 0 0,0 0-1 0,0-24 1 0,0 16 1 16,0-8-2-16,0 12 2 0,0-13-1 0,0-7 0 0,0 5 0 15,3 0 0-15,1 3 0 0,-1-8 0 0,-3 0 0 0,3 0 0 16,1-3 0-16,0-2 0 0,2-3-1 0,-6 8 1 0,7-19 0 16,-4 12 1-16,0-20-2 0,5 1 2 0,-8 26-1 15,3-23-1-15,4-8 1 0,-7 1 0 0,6-4 0 16,-6 34 0-16,4-32 0 0,-1-5 0 0,0-2 0 16,1 1 0-16,-4 38 0 0,4-39 0 0,-1 5-1 15,0-3 0-15,1-1 1 0,-4 38 0 0,6-31 0 16,1-1 1-16,-3 9 0 0,-1-3-1 0,-3 26 0 0,7-21 0 15,-4 13-1-15,-3-13 1 0,7 16 0 0,-7 5 0 0,3-4 0 16,0 0 0-16,1 0 1 0,3 2-1 0,-7 2 0 0,3 0 0 16,4 0 0-16,-4 0 0 0,0 6 1 0,-3-6-1 0,8 21 0 15,-2-14 0-15,1 24 0 0,0-4 0 0,-7-27 0 0,6 29 0 16,2 3-1-16,1 3 1 0,-2-3 0 0,-7-32 0 0,11 36 1 16,-1-4 1-16,-7 4-2 0,4-3 0 0,-7-33 0 0,6 31 1 15,2-1-1-15,-2-5 0 0,1-1 1 0,-7-24-1 0,6 24 0 16,-1-4 1-16,-2-1-1 0,3-11 1 0,-6-8-1 0,4 21 0 15,-1-16 1-15,-3 2-1 0,3 13 0 0,-3-20 0 0,0 0 0 16,7 0 0-16,-7 0 0 0,4 0-1 0,-4 0 1 0,3-6-2 16,-3 6 1-16,0-5 1 0,0-4-1 0,0 9 1 0,0-4-3 15,0-4-2-15,0 5-4 0,0-2-4 16,0 5 13-16,-3 0-19 0,-1-5-10 0,-3 2-10 16,-12 2 4-16,19 1 35 0,-5 0-29 0,5 0 29 0</inkml:trace>
  <inkml:trace contextRef="#ctx0" brushRef="#br0" timeOffset="1.85555E6">19580 10246 15 0,'0'0'0'15,"0"0"8"-15,-7 0 0 0,7 0-8 0,-21 0 8 0,21 0-8 0,-3 0 8 16,-3 0 1-16,-15 0 0 0,21 0-9 0,-7 7 8 0,7-7-8 0,-24 3 8 16,18 0-2-16,-18 3 0 0,24-6-6 0,-7 0 5 15,-17 5-1-15,18-1 1 0,-18 4-2 0,24-8-3 0,-7 5 3 0,7-5-3 0,-20 7 3 16,13 0-1-16,-17 1 1 0,24-8-3 0,-6 19 2 0,6-19-2 0,-21 7 3 16,18-2-1-16,-14 15 0 0,17-20-2 0,-7 6 3 15,-11 17-2-15,13-18 1 0,-16 19 0 0,21-24-2 0,-6 19 2 0,6-19-2 0,-21 7 2 16,18 21 0-16,-18-12-1 0,21-16-1 0,-3 17 1 0,3-17-1 0,-7 19 1 15,1-1 0-15,-2-2 0 0,8-16-1 0,-3 19 1 0,3-19-1 0,-7 19 1 16,4-4 0-16,3-7-1 0,0 11 1 0,0-19-1 0,0 7 0 16,0 0 0-16,0 15 0 0,0-17 1 0,0-5-1 15,3 7 0-15,-3 0 0 0,7 1 0 0,-4-6 0 16,-3-2 0-16,4 3 0 0,2-3 0 16,1 0 1-16,3 0-1 0,-10 0 0 0,11 0 0 15,-4 0 0-15,10 0-1 0,-10 0 1 0,-7 0 0 0,9 0 0 16,1-3 0-16,8 1 0 0,-12-3 0 0,-6 5 0 0,18-3 0 15,-12-3 1-15,18 5-2 0,-17 0 1 0,-7 1 0 0,20-3 0 16,-10 0-1-16,11 3 1 0,-15 0 0 0,-6 0 0 0,17 7 0 16,-10 10 0-16,13-9 0 0,-13 16 0 0,-7-24 0 0,7 17 0 15,3 0 1-15,-4 7-1 0,2-6 0 0,-8-18 0 0,3 24 0 16,1 0 0-16,-4 2 0 0,0 3 0 0,0-29 0 0,0 26 0 16,0 0 1-16,-7 1-1 0,3-3 0 0,4-24 0 0,-20 23 0 15,17 1 0-15,-15-2 0 0,12-3 1 0,6-19-1 0,-24 17 0 16,17-9 0-16,-13 9 1 0,0-13-1 0,20-4 0 0,-17 5 0 15,-1 0 0-15,-1-5 0 0,1 0 0 0,18 0 0 0,-16 0 0 16,-5 0 0-16,15-3 0 0,-15-1 0 0,21 4 0 0,-7-7-1 16,-10 2 1-16,10-4 0 0,0-2-1 15,7 11 1-15,-6-17 0 0,2 15 0 0,1-5 0 0,-4 1 0 0,7 6 0 16,0-2 0-16,0-4 0 0,0 4 0 0,0 0 0 16,0 2 0-16,0-3 0 0,4 0 0 15,-1 0-1-15,-3 3 2 0,0 0-1 0,3 0 0 16,1 0 0-16,0 0 0 0,2 0 0 0,-6 0 0 0,7 0 0 15,-1 0 0-15,2 0 0 0,8 6 0 0,-16-6 0 0,7 3 0 16,13 1 0-16,-10-4 0 0,11 6 0 0,-21-6 0 0,17 5 0 16,3-2 0-16,-4 4 0 0,6-3 0 0,-22-4 0 0,20 0 0 15,0 3 0-15,1-3 0 0,-1 0 0 0,-20 0 0 0,20 0 0 16,-3 0 0-16,0-7 0 0,4 0 0 0,-21 7 0 0,6-8 0 16,18-11 0-16,-17 14 0 0,13-16 0 0,-20 21 0 0,7-18 0 15,0 2 0-15,2-4 0 0,-1 0-1 0,-8 20 1 0,6-21 0 16,1 3 0-16,-4-3-1 0,1-1 1 0,-4 22 0 0,0-20 0 15,0 4 0-15,0-4 0 0,0 11 0 0,0 9 0 0,-4-26 0 16,1 17 0-16,-4-11 1 0,1 12-1 16,6 8 0-16,-8-8 0 0,-8 0 0 0,9 5 0 0,-1 0 0 0,8 3 0 0,-6 0 0 15,-10 0 1-15,16 6-1 0,-8 15 0 16,8-21 0-16,-3 5 0 0,0 19-1 16,-4-7 1-16,7 0 0 0,0-17 0 0,-3 19 0 15,3-1 0-15,0-2 0 0,0-9 0 0,0-7 0 0,0 27 0 16,3-10 0-16,4-8 1 0,-1 17-2 0,-6-26 1 0,8 17 0 15,-1-11 0-15,2 16 0 0,9-16 0 0,-18-6 0 0,3 6 0 16,7 14 1-16,7-16-2 0,-14 3 2 0,-3-7-1 0,7 7-1 16,0-4 2-16,-1 2-1 0,2-5 0 0,-8 0 0 0,6 6 0 15,1-6 0-15,-2 0-1 0,4-6 1 0,-9 6 0 0,3-5 0 16,4-3 0-16,-4-1 0 0,4-8 0 0,-7 17 0 0,3-7 0 16,4-13 0-16,0 13 0 0,-4-20 0 0,-3 27 0 0,7-21-1 15,-2 4 1-15,4 0 0 0,-6-4 0 0,-3 21 0 0,7-6 0 16,-1-1 0-16,1 7 0 0,0-3 0 0,-7 3 0 0,7 0 0 15,-4 0 0-15,4 0 0 0,-2 3 0 16,-5-3 0-16,9 7 0 0,-3-1-1 0,-2 2 2 16,2 10-2-16,-6-18 1 0,4 3 0 0,-1 15 0 0,0-12 0 0,1 14 1 15,-4-20-1-15,0 3 0 0,4 17 0 0,-1-16 0 16,-3-1 0-16,0-3 0 0,3 5 0 0,0 0 0 0,-3-5 0 16,0 4 0-16,0-4 0 0,0 0 0 0,4 0 0 15,-4-1 0-15,3-19 0 0,-3 20 0 0,0-7-1 16,3-20 0-16,1 3-1 0,-4 0 1 0,0 24 1 0,7-22-1 15,-4-2 0-15,4 7 0 0,-4 8 1 0,-3 9 0 0,7-18 0 16,0 12-1-16,-1 0 1 0,1 1 1 0,-7 5-1 0,7-2 0 16,-4 2 0-16,5 0 0 0,-2 0-1 0,-6 0 1 0,4 6 1 15,2 0-1-15,-3 11 0 0,1-9 1 0,-4-8-1 0,7 18-1 16,-3-10 1-16,-2 11 1 0,5-14-1 0,-7-5 0 0,4 18 0 16,-1-14 1-16,5 15 0 0,-5-15 0 0,-3-4-1 0,5 5 1 15,0 15 0-15,1-20-1 0,1 3 0 0,-7-3 0 0,4 4 1 16,3-4-1-16,-1 0 0 0,4-1 0 0,-10 1 0 0,8-7 0 15,-2-14 0-15,1 5 0 0,2-2 0 0,-9 18 0 0,4-19 0 16,3-2 0-16,0 1 0 0,-1 0 0 0,-6 20 0 0,7-23 0 16,-7 3 0-16,3 0 0 0,2 4 0 0,-5 16 0 15,0-10 0-15,3-6 0 0,-3 8 0 16,0 3 0-16,0 5 0 0,0-8 0 0,0 2 0 0,0 6 1 16,0 0-1-16,0 0 0 0,0 0 0 15,0 9 1-15,0-4-1 0,-3 0 1 0,3-5-1 0,0 8 0 16,0-4 1-16,0 5-1 0,0-4 0 0,0-5 0 0,0 8 0 15,3-4 1-15,2 4-1 0,3-4 0 0,-8-4 0 0,6 5 0 16,5-5 0-16,9 0 0 0,-13 6 0 0,-7-6 0 0,23 0-1 16,-15 0 1-16,15 0 0 0,-2 0-3 0,-21 0 3 0,17 2 0 15,3-2-1-15,-3 0 0 0,-7 6 3 0,-10-6-2 0,20 4-1 16,-13 0-1-16,10 13 1 0,-10-12-1 0,-7-5 2 0,7 6 0 16,1 15 0-16,1-16 0 0,-6 2 0 0,-3-7 0 0,3 23 0 15,-3-15 0-15,0 10 0 0,0-10 0 0,0-8 0 0,0 25 0 16,-3-20 0-16,-17 22 1 0,13-19 0 0,7-8-1 0,-17 19 1 15,13-15 0-15,-2 3 1 0,-1 0-1 0,7-7-1 0,-7 7 1 16,0 0-1-16,4-3 1 0,-4 2-1 0,7-6 0 0,0 5 1 16,-3 1 0-16,3 2-1 0,0-3 1 0,0-5-1 0,0 0 0 15,3 0 0-15,-3 3 0 0,7-3 0 0,-7 0 0 16,6 0 0-16,2 0-3 0,-2 0 1 16,10 0-1-16,-16 0 3 0,8-3-2 0,12-1 3 15,-13-3-1-15,10 2 0 0,-17 5 0 0,7-10-1 16,13-12 3-16,-13 15-1 0,13-20 0 0,-20 27-1 0,7-21 1 15,10 3-1-15,-10-3 0 0,-1 2-1 0,-6 19 1 0,7-18 0 16,0-3-1-16,0 14 1 0,-4-13 1 0,-3 20-1 0,4-7 0 16,-1-12 1-16,0 14 0 0,1-3-2 0,-4 8 1 0,3-6 0 15,0 3 0-15,-3 3 0 0,4 6 0 0,-4-6 0 0,4 5 1 16,-4 15-1-16,3-13 0 0,0 18 0 0,-3-25 0 0,0 20 0 16,7 1 0-16,-7 0 0 0,5 4-1 0,-5-25 1 0,9 22 0 15,-3 2 0-15,-2-3 0 0,2-15 0 0,-6-6 0 0,7 24 0 16,13-20 0-16,-16 15 0 0,7-19 0 0,-11 0 0 0,16 5 0 15,-10-5 0-15,11 0 0 0,-10 0 0 0,-7 0 0 0,18-4 0 32,-13-13 0-32,13 10 0 0,-11-20 0 0,-7 27 0 0,10-21 0 0,8 0 0 0,-12-7 0 15,1 1 0-15,-7 27 0 0,17-32 0 0,-10 4 0 16,12-6 0-16,-14 4 0 0,-5 30 0 0,6-35 0 0,1-2 0 16,-4 3 0-16,3-7 0 0,-6 41 0 0,0-38 0 15,4-3 0-15,-4-3 0 0,0 5 0 0,0 39 0 0,0-37 0 16,-7-2 0-16,1 4 0 0,-15 6 0 0,21 29 0 0,-7-26 0 15,-13 0 0-15,16 10 1 0,-12 6 0 0,16 10-1 0,-6-19 1 16,-2 12-1-16,1 0 0 0,-10-1 0 0,17 8 0 0,0-4-1 16,-7-1 1-16,1 0-1 0,-2 2 0 0,8 3 1 0,-5-3-1 15,2 1 1-15,-2 2-1 0,5-4 1 0,0 4 0 0,0-2-1 16,0-1 0-16,0 3 1 0,0 0-1 0,0 0 1 0,5 0 0 16,-2 0 0-16,2 0 0 0,3 0 0 0,-8 0 0 0,6 0 0 15,1 0 0-15,1 5 0 0,1 4 0 0,-9-9 0 0,7 4 0 16,4 16 1-16,-6-15-1 0,3 11-1 0,-8-16 1 0,6 7 0 15,2 12-1-15,1 0 1 0,-2-2 0 0,-7-17 0 0,7 24 1 16,-4-2-1-16,5 1 1 0,-8 4-1 0,0-27 0 16,3 28 1-16,-1-2-1 0,3 3 1 0,-2 3 0 15,-3-32-1-15,0 31 1 0,3 7 0 0,-3-7-1 0,3 6 0 16,-3-37 0-16,0 34 1 0,4 1 0 16,-4-5 0-16,4 2-1 0,-4-32 0 0,3 29 1 15,1 1-1-15,2-1 0 0,1-6 0 0,-7-23 0 0,6 27 1 16,5-10-1-16,5 7 0 0,-12-18 0 0,-4-6 0 0,11 22 0 15,5-16 0-15,-9-2 0 0,13-4 0 0,-20 0 0 0,7 0 1 16,13 0-1-16,-14 0 0 0,16-8 0 0,-22 8 0 0,6-19 0 16,11 8 1-16,-10-14-1 0,0 9 0 0,-7 16 0 0,20-21 0 15,-20-5 0-15,7 3 1 0,-2 1-1 0,-5 22 0 0,9-26 0 16,-6 2 0-16,-3 3 0 0,3-3 0 0,-3 24 0 0,4-21 0 16,-4 0 0-16,0 10-1 0,0-8 1 0,0 19 0 0,0-7 0 15,-4-3-1-15,-2 4 0 0,2-1 0 0,4 7 1 0,-7-1-1 16,4-2 1-16,-4 3 0 0,4 0-1 0,3 0 1 0,0 4 0 15,-3 3-1-15,3 12 1 0,0-15 0 0,0-4 0 0,0 17 0 16,0-13 0-16,0 16 1 0,0-15-1 0,0-5 0 0,3 5 0 16,0 17 0-16,1-18 0 0,2 4 0 0,-6-8 0 0,7 4 0 15,0 3 0-15,-4-2 1 0,4-2-1 0,-7-3 0 16,7 5-1-16,3-5 2 16,-3 0-1-16,3 0 0 0,-10 0 0 0,10 0 0 0,-10 0 0 0,7 0 0 15,3 0 1-15,7-3-2 0,-17 3 1 0,4-5 0 16,2-7 0-16,4-4 0 0,1 8-1 0,-11 8 1 0,6-17 0 0,-6 17 0 0,4-5-1 15,2-14 1-15,0 12-1 0,-6 7 1 0,4-6-1 0,-4 6 1 0,4-6 0 16,0 4 0-16,-1 2 0 0,-3 0 0 0,3 0 0 0,-3 0 0 0,3 0 0 16,-3 3 0-16,4 5-1 0,-4-8 1 0,3 18 0 0,-3-18 0 0,0 9 0 15,0 12 0-15,0-1 0 0,2-1 0 0,-2-19 0 0,0 20 0 16,5 0 0-16,-5-2 0 0,0-18 0 0,4 8 0 0,-4-8 0 0,3 22 0 16,0-15 0-16,1 9 0 0,-4-16 0 0,3 5-1 0,-3-5 1 0,7 18 1 15,-1-15-1-15,2 3-1 0,-2-2 2 0,-6-4-1 0,7 0-1 16,3 4 1-16,-3-4 0 0,-7 0 0 0,7 0 0 0,-7 0 0 0,6-1 1 15,1-6-2-15,0 1 2 0,-1-2-1 0,-6 8 0 0,7-20 0 16,0 14 0-16,1-13 0 0,-2 14 0 0,-6 5 0 0,7-18 0 16,-4 12 1-16,3-1-2 0,1-12 2 0,-7 19-1 0,0-6 0 15,8-1 0-15,-6-1 0 0,2 0 0 0,-4 8 0 0,3-5 1 16,1-3-2 0,-4 2 1-16,3-1 0 0,-3 7 0 0,3-6 0 15,2-1 0-15,-2 1 0 0,-3 1 0 0,0 5 0 0,3-3 0 16,-1 1 0-16,-2 2 1 0,0-3-1 0,0 3 0 0,5-5-1 15,-5 1 2-15,3 4-1 0,-3-2 0 0,0 2 0 0,0 0 0 16,0 0 0-16,0 0 0 0,0 0 1 0,0 6-1 0,0-6-1 16,0 5 1-16,0-5 0 0,0 0 0 15,0 3 0-15,0-3 1 0,0 0-1 0,3 0 0 16,-3 0 0-16,0 0 0 0,0 5 1 0,0-5-1 0,0 0 0 16,3 0 0-16,-3 5 0 0,4-5 0 0,-4 0 0 0,0 0 0 15,0 0 0-15,0 0 0 0,0 0 0 0,0 0 0 0,0 0 0 16,4 0 0-16,-4 0-1 0,3-5 1 0,-3 5 0 0,0 0 0 15,0-3 0-15,4 1 0 0,-2 2-1 0,-2 0 1 0,0-5 0 16,0-2 0-16,0 5 0 0,0 1-1 0,0 1 1 0,0 0 0 16,0 0-1-16,0-1 0 0,0-2 0 0,0 3 1 15,0-8-1-15,0 6 1 16,4-7-1-16,-4 4 1 0,0 5 0 0,3-7 0 0,-3-12 0 16,0 15-1-16,0-5 2 0,0 9-1 0,0-8 0 15,0 0 0-15,0-2 1 0,0 2-1 0,0 8 0 0,0-5 1 16,0-3-1-16,0 4 0 0,0 1 1 0,0 3-1 0,0 0 0 15,0 0 0-15,0 0 0 0,0 4 0 16,0-4 0-16,0 0 0 0,0 0 0 0,0 0 1 16,4 0-1-16,-1 0-1 0,-3 0 1 0,0 0 0 15,3 0 1-15,2 0-1 0,-5 0 1 0,0 0-1 0,0 0-1 16,3 0 1-16,-3 0 0 0,0 8 0 0,0-8 0 0,0 3 0 16,3-3 0-16,-3 0 0 0,0 0 1 0,0 0-1 0,0 0-1 15,2 0 2-15,-2 0-2 0,5 0 1 0,-5 0 0 0,0 0 0 16,0 0 0-16,0 2 0 0,3-2 0 0,-3 0 0 0,0 8 0 15,0-8 0-15,3 3 0 0,-3 1 0 0,0-4 0 0,0 6 0 16,0-1 0-16,0-2-1 0,0-3 0 0,0 0 1 0,0 0-2 16,0 0-1-16,0 0 0 0,0 0 0 0,0 0 14 0,0 0-24 15,0 0 11-15,0-5 1 0,3 2 0 0,-3 3 1 16,0-6 0-16,0 6-1 0,4-1 0 16,-4 1 0-16,0 0 1 0,4 0-1 15,-4 0 0-15,3-3 0 0,-3 0 0 0,0 3 1 0,4 0-1 16,-4-5 0-16,0 2 0 0,0-2 0 0,0 5 1 0,2-8 0 15,2 3-1-15,-4-4 1 0,3-1 0 0,-3 10 0 0,4-18 1 16,-4 13-1-16,3-3 0 0,0-3 1 0,-3 11-1 0,0-6 1 16,4-1 1-16,0 4-1 0,-4-4-1 0,0 7 0 0,0-6 1 15,0 4 0-15,0-1-1 0,0 0 0 0,0 3 0 0,0-2 0 16,0-1 1-16,0 3-2 0,0 0 1 0,0-2 0 16,0 2-1-16,0 0 0 0,0 0-1 0,0 0 2 0,0 0-1 15,0 0-1-15,0 0 0 0,0-3 1 0,0 3 1 0,0-7-1 16,0 2 0-16,0-2 0 0,0-1 1 0,0 8 0 0,0-11 0 15,0-4 0-15,0 6 0 0,0 4 0 0,0 5 0 0,0-7 0 16,0 1 0-16,0-1 0 0,0 1 0 0,0 6 0 0,-4-8 0 16,4 6 0-16,0-3 0 0,0 0 0 0,0 5 0 15,0-8 1-15,0 1 0 0,0 0 0 0,0-3 0 16,0 10-1-16,0-18 1 0,-4 10 1 0,4-12-1 16,-6 13 1-16,6 7-2 0,0-19 2 15,-4 9 0-15,4-12-1 0,-3 15 1 0,3 7-2 0,-6-21 0 16,2 16 1-16,-3-17-1 0,3 17 1 0,4 5-1 0,-3-18 0 15,-3 11 1-15,1-9 0 0,5 8 0 0,0 8-1 0,-2-7 1 16,2 0 0-16,-6 2-1 0,1 0 0 0,5 5 0 0,0-5 0 16,-3 3 1-16,3 2-1 0,0 0 1 0,0 0-1 0,-7 4 0 15,7 4 1-15,0-3-1 0,0 17 0 0,0-22 0 0,0 2 1 16,0 16-1-16,0-9 0 0,0 12 0 0,0-21 0 0,0 18 0 16,4 1 0-16,-4 3-1 0,0-2 0 0,0-20 1 0,3 24-1 15,-3 2 0-15,3-2 1 0,2 2 0 0,-5-26 0 0,0 29 0 16,6 0-1-16,-6 2 1 0,7 1 0 0,-7-32 0 0,3 32 0 15,0-1 0-15,0-1 0 0,5 1 1 0,-8-31-1 0,7 28 0 16,-1-4 0-16,-3-1 0 0,1-4 0 0,-4-19 0 0,6 8 0 16,-2 16 0-16,3-16 0 0,-5 18 0 0,-2-26 0 0,8 3 0 15,-2 15 1-15,-2-12-1 0,3-4 0 16,-7-2 0-16,6 6 0 16,-2-2 0-16,3-4 1 0,-1 0-1 0,-6 0 0 0,4 0-1 0,3 0 1 15,0-4 0-15,-4-4 0 0,-3 8 0 0,6-20-1 16,-2 14 1-16,3-17-1 0,-3 16 0 0,-4 7 1 0,6-24-1 15,-3 16 1-15,1-13 0 0,2 14-1 0,-6 7 1 0,0-19 0 16,8 12 0-16,-5-10 0 0,-1 13 1 0,-2 4-1 0,5-7 0 16,-2 7 0-16,-3 0 0 0,6 6 0 0,-6-6 0 0,0 5 0 15,4 17 0-15,0-14 0 0,-4 15 0 0,0-23 0 0,3 18-1 16,-3 1 1-16,3-3 0 0,1 5 0 0,-4-21 0 0,0 17 0 16,3-10-1-16,0 17 1 0,-3-20 1 0,0-4-1 0,4 18 0 15,-2-13 0-15,6-1 0 0,-4 4 0 0,-4-8 0 0,3 2 0 16,4-2 0-16,-7 0 0 0,6 0 0 0,-6 0 0 0,0 0-1 15,7-5 0-15,-3-4 0 0,-1-8-1 0,-3 17 2 0,3-8-2 16,4-13 0-16,-4 13 1 0,1-16 0 0,-4 24 1 0,6-5 0 16,-2-5-1-16,0-6-1 0,2 11 1 15,-6 5 1-15,7-10-2 0,-2-7 0 16,4 11 0-16,-6 1 1 0,-3 5 1 0,3-6 0 0,4 5 0 16,-4-5 0-16,3 6 0 0,-6 0 0 0,4-2 0 15,0-3-1-15,3 2 1 0,-4 0 0 0,-3 3 0 0,3-2 1 16,-3 2-1-16,7 0 1 0,-7-2 0 0,0 2-1 0,2-3 0 15,3 2 1-15,-5-2 0 0,0 1 0 0,0 2-1 0,0-2 2 16,0-4 0-16,0 3-1 0,0 1 0 0,0 2-1 0,0-2 2 16,-7 1-2-16,4-5 2 0,-1 6-1 0,4 0-1 0,-6 0 2 15,3 0-1-15,-5 6 0 0,2-1 1 0,6-5-2 0,-4 17 1 16,-2-12 0-16,2 16 0 0,1-14 0 0,3-7-1 0,0 24-2 47,-3-5 3-47,3-3-1 0,-9 2 1 0,9-12 2 0,0 17-3 0,0-18 0 0,0 13 0 0,0-18 0 0,5 6 0 0,-1-1 0 0,2 2 0 15,-2-2 0-15,-4-5 0 0,6 4 0 0,0 1 0 0,-2-5-1 0,0 0 1 0,-4 0 0 0,7 0 0 16,-1-8 0-16,1 2 0 0,0-14-1 0,-7 20 1 0,7-9 0 16,-4-15-1-16,1 4 1 0,-1-1 0 0,-3 21 0 0,3-25-1 15,1-1 1-15,-4-4 0 0,0 3 0 16,0 27 0-16,0-34 1 0,-4 0 0 16,1-1 0-16,-4-6 0 0,7 41-1 0,-3-41 0 0,0-3 0 15,-6-4 0-15,7 4 1 0,2 44-1 0,-7-40 1 16,4 4-1-16,3 6 1 0,-3 4-1 0,3 26 0 0,0-15 1 15,-7 4-1-15,7-7 0 0,0 13 1 0,0 5-1 0,0-6 0 16,0 5 0-16,0 1 1 0,0 0-1 0,4 7 0 16,-1 13 1-16,-3-4-1 0,3 6 0 0,-3-22 0 0,3 26 0 15,1 4 0-15,1 8 0 0,0 2-1 0,-5-40 1 0,7 36-1 16,-4 9 1-16,-3-4 0 0,4 0 0 0,-4-41 0 0,3 39 0 16,-3-2 0-16,3 0 0 0,-3-2-1 0,0-35 1 0,4 31 0 15,-4-5-2-15,2-2 0 0,2-8-1 0,-4-16 3 0,0 5-6 16,4 16-3-16,0-21-4 0,-4 0-5 0,0 0 18 0,3-3-21 15,0-18-3-15,-3 0 3 0,7-6 7 0,-7 27 14 0,0-38-11 16,0 38 11-16</inkml:trace>
  <inkml:trace contextRef="#ctx0" brushRef="#br0" timeOffset="1.85669E6">22100 10529 3 0,'0'0'0'0,"0"-2"2"15,-7-1 0-15,5-2 1 0,2 5-3 0,-4-5 4 16,4-1 1-16,0 1 2 0,0-1 1 0,0 6-8 0,4-4 8 15,-2-2 0-15,2-1 0 0,-1 1-1 0,-3 6-7 0,4-2 8 16,-1-4-1-16,-3 4 0 0,0-1-1 0,0 3-6 0,0 0 6 16,0 0-2-16,0 0 0 0,-3 5 0 0,3-5-4 0,-4 7 4 15,-3 13 0-15,5-13 0 0,-2 15-1 0,4-22-3 0,-7 5 3 16,3 17-2-16,4-18 1 0,-3 12-1 0,3-16-1 0,0 8 2 16,0-3-2-16,0 19 1 0,0-19 0 0,0-5-1 0,0 6 0 15,0-2 1-15,0 0-1 0,0-4 1 0,0 0-1 0,0 0 0 0,0 0 0 0,3 0 0 16,1 0-1-16,3 0 1 0,-7 0 0 0,4 0 0 0,-4 0 0 0,2 0-1 15,5-1 1-15,0-4-1 0,-7 5 1 0,8-8-1 16,-2 1-1-16,1-12 1 0,-4 14 0 0,-3 5 1 16,6-8 0-16,-6 8 0 0,7-7 0 0,-3 6 0 0,2-1 0 0,-6 2 0 15,4 0 0-15,-4 0 0 0,7 0 0 0,-4 3 0 16,0 4 1-16,-3-7-1 0,8 24 0 0,-3-17 0 16,-5 15 0-16,8-15 0 0,-8-7 0 0,0 20 0 0,0-20 0 0,3 6 0 15,0-1 0-15,1 14 0 0,0-19 0 0,-4 0 0 0,3 0 0 16,1 0-1-16,2-3-1 0,-3-4 0 0,-3 7 2 0,7-6-2 15,-1-12 0-15,2 13 0 0,-8 5 2 0,7-24-2 0,-7 24 2 0,6-8-2 16,-3-18-1-16,5 18 1 0,-8 8 2 0,9-21-1 16,-2 16 1-16,0-17 0 0,0 17 0 0,-3-5 0 0,-4 10 0 0,5-9 0 15,3 4 0-15,-5 0 0 0,-3 5 0 0,3-2 0 0,-3 2 0 0,4-3 1 16,3 3 0-16,-7 0-1 0,4 0 1 0,-4 0-1 0,2 5 1 16,-2 0-1-16,0-5 0 0,0 3 0 0,0-3 0 0,0 0 1 15,0 5-1-15,0-5 1 0,0 0-1 0,0 6 0 0,0-6 0 0,-6 0 1 16,3 3 0-16,-1-3 0 0,0 5 1 0,4-5-2 0,-6 5 1 15,6-3 1-15,-3 4 0 0,3 1 0 0,0-7-2 0,-5 20 1 16,5-17 0-16,-5 17 0 0,5-15 0 0,0-5-1 16,0 21 0-16,-4-15 1 0,4 9-1 0,0-9 1 0,0-6-1 0,0 7 0 15,0-1 0 1,4 1 1-16,-1-4-1 0,-3-3 0 0,2 0 0 16,6 0 1-16,-5 0-2 0,-3 0 1 0,7 0 0 0,-7 0 0 0,4-1 0 15,-1-7 0-15,3 1 0 0,1-10 0 0,-7 17 0 0,4-7 0 16,-2-17-1-16,6 7 1 0,-4-5 0 0,-4 22 0 0,3-23 0 15,4 2 0-15,-7-5 0 0,6-1-1 0,-6 27 1 0,0-29 0 16,7 0 1-16,-7 0-2 0,4-2 2 0,-4 31-1 0,0-29 0 16,3 2 0-16,-3 1 1 0,0 4 0 0,0 22-1 0,0-25 0 15,0 5 1-15,0 2-1 0,0 13 1 0,0 5-1 0,0-7 0 16,0 3 0-16,0 3 0 0,0 1 0 0,0 0 0 0,0 0 0 16,0 5 0-16,0 12 1 0,0-11-1 0,0-6 0 0,0 20 0 15,0-12-1-15,0 19 1 0,0-10 0 0,0-17 0 0,0 8-1 16,0 19 2-16,0-7-1 0,0 6 0 0,0-26 0 0,0 26 1 47,0-2-1-47,0 4 0 0,0 1 1 0,3 0-1 0,-3 0 0 0,7 1 0 0,-4-1 0 0,-3-29 0 0,4 26 1 15,2 1-1-15,2-1 0 0,-3-9 0 0,-5-17 0 0,11 16 0 0,6-7 1 16,-13 7-1-16,-4-16 0 0,10 5 0 0,-10-5 0 0,17 8 1 0,-10-5-1 0,-1 0 0 16,5-3 0-16,-11 0 0 0,6 0 1 15,4 0-1-15,-4-2 0 0,2-2 1 0,-8 4-1 0,10-8 0 16,-3-11 0-16,-2 4 0 0,0 4 0 0,-5 11 0 0,4-29-1 15,-1 8 0-15,-3-5 0 0,3 3 0 0,-3 23 1 0,4-25-2 16,-4 7 1-16,0 9-1 0,0 0 0 0,0 9 2 0,-7-6-2 16,4 4 0-16,-1 2 1 0,-3 7 0 0,7-7 1 0,-3 24-1 15,-4-3 1-15,1 6-1 0,-2 4 1 0,8-31 0 0,-6 29 0 16,2 0 0-16,1-1 0 0,-4 0 0 0,7-28 0 0,0 24 0 16,0-1 0-16,0-4-1 0,0-12 1 0,0-7 0 0,4 21 1 15,-1-15-1-15,4 12 1 0,-1-18 0 0,-6 0-1 0,4 4 1 16,3-4 0-16,-4 0-1 0,4 0 1 0,-7 0-1 0,3 0 1 15,-1 0-1-15,7-2 1 0,-6-4-1 0,-3 6 0 0,3-9 0 16,1-2 0-16,2 4 0 0,-6-1 0 0,0 8 0 0,6-9 0 16,-6 1 0-16,4 1 0 0,0 2 0 0,-4 5 0 15,0-3 0-15,0 0 0 0,0 3 1 16,0 0-1-16,0 0 0 0,0 0-1 16,0 0 1-16,0 0-1 0,0 0 3 0,0 0-5 0,0 6 2 15,0-4 0-15,4-2-1 0,-4 0 2 0,0 6-3 16,0-6-1-16,0 0 0 0,0 0 1 0,0 0 3 0,0 0-4 15,0 0 0-15,0 0-1 0,0 0-3 0,0 0 29 0,0 0-53 16,0 4 18-16,-4-4-2 0,-4 0-1 0,8 0 17 0,-6 4-14 16,-10-4 4-16,16 0-1 0,0 0 11 0</inkml:trace>
  <inkml:trace contextRef="#ctx0" brushRef="#br0" timeOffset="1.85796E6">21003 10473 5 0,'0'0'0'0,"0"-1"2"16,0-5 1-16,3 1 1 0,-3 3 2 0,0 2-6 15,0 0 7-15,7-3 2 0,-5 3 1 16,6 0 0-16,-8 0-10 0,7-3 9 0,-4-1-1 16,4 2 0-16,-2-1-1 0,-5 3-7 0,5-2 7 15,-1 0-2-15,-4-1 1 0,3 1-2 0,-3 2-4 0,0 0 4 16,3 0 0-16,-3 0-1 0,0 0-1 0,0 0-2 0,0 0 2 15,0 0-1-15,0 0 1 0,0 0-2 0,0 0-5 0,-3 5 10 16,3-5-6-16,-3 0-1 0,3 0-3 0,0 0 5 0,-9 0-7 16,9 0-3-16,-2 0-5 0,2 0-5 0,0 0 20 0,-6-3-24 15,-12 1 4-15,18 2-4 0,0 0 24 0</inkml:trace>
  <inkml:trace contextRef="#ctx0" brushRef="#br0" timeOffset="1.85831E6">20311 10638 41 0,'0'0'0'0,"0"0"18"0,0 0-18 0,4 7 8 15,2 0-4-15,5 13-1 0,-11-20 1 0,0 0-4 0,0 0 3 16,0 2 0-16,0 3-1 0,-3-5-2 0,3 0 0 0,0 0-3 15,0 0-5-15,0 0-6 0,0 0 39 0,-4 0-70 0,4 0 45 16,0-3-18-16,-8-1-5 0,8 4 23 0</inkml:trace>
  <inkml:trace contextRef="#ctx0" brushRef="#br0" timeOffset="1.86439E6">13880 9871 21 0,'0'0'0'15,"0"31"13"-15,0-1 0 0,0 3-1 0,0-33-12 0,0 32 10 16,0-11-2-16,0 1-1 0,0-6-1 0,0-16-6 0,0 18 5 16,0-12-2-16,0 15-1 0,0-16 1 0,0-5-3 0,0 16 2 15,0-16-1-15,3 4 1 0,1 2-1 0,-4-6-1 0,0 0 1 16,4 0 1-16,-1 0 0 0,-3 0 0 0,0 0-2 0,0 0 2 15,0-3 0-15,0-4 0 0,0-1 0 0,0 8-2 16,0-19 2-16,0 13 0 0,0-14-1 0,-7 11 1 16,7 9-2-16,0-24 1 0,-4 3 0 0,1-2 0 15,-3 1 0-15,6 22-1 0,-4-27 0 16,1-6 1-16,3 1-1 0,0-2 0 0,0 34 0 0,-7-31 1 16,7-4-1-16,0 1 1 0,0 1-1 0,0 33 0 0,0-33 0 15,4 3 0-15,-4 1 1 0,3-5-1 0,-3 34 0 0,0-28 0 16,3-6 0-16,1 0 0 0,-4 5 0 0,0 29 0 0,0-34 1 15,0 7-1-15,0 1 0 0,0 4 0 0,0 22 0 0,0-25 1 16,0 4-1-16,0 2 0 0,3 1 0 0,-3 18 0 0,0-7 0 16,0-18 0-16,0 20 1 0,0-16 0 0,0 21-1 0,3-4 1 15,-3-6 1-15,0 5-2 0,0 0 1 0,0 5-1 0,0-3 1 16,0 1 0-16,0 0 0 0,3 1 0 0,-3 1-1 0,4 0 1 16,-4 0 0-16,4 0-1 0,-1 0 1 0,-3 0-1 0,0 0 0 15,5 3 1-15,-5 2-1 0,5 1 1 0,-5-6-1 0,3 7 1 16,1 0 0-16,2 0-1 0,2 0 1 0,-8-7-1 0,6 6 0 15,1 1 0-15,-1-2 1 0,2 4 0 16,-8-9-1-16,8 4 0 0,-6 6 1 0,4-7-1 0,1 6 1 16,-7-9-1-16,11 17 0 0,-1-11 0 15,-4 10 1-15,5-10-1 0,-11-6 0 0,16 23 0 16,-9-4 1-16,4 0-1 0,8 1 0 0,-19-20 0 0,8 27 0 16,-1-1 0-16,9 8 0 0,-9-5 0 0,-7-29 0 0,20 34 0 15,-12 3 1-15,11-1-1 0,-15 2 0 0,-4-38 0 0,20 34 1 16,-13-4-1-16,13 3 0 0,-13-5 0 0,-7-28 0 0,21 28 0 15,-15 1 1-15,12-3-1 0,-12 1 1 0,-6-27-1 0,7 27 0 16,4-6 0-16,-5-4 0 0,4 0 1 0,-10-17-1 0,10 8 0 16,-4 9 1-16,2-13 0 0,-2 4-1 0,-6-8 0 0,4 17 0 15,-1-17 1-15,-3 5 0 0,0-1 0 0,0-4-1 0,0 5 1 16,0-5-1-16,0 5 1 0,-3-5-1 0,3 0 0 0,-4 0 1 16,-2 0-1-16,-2 0 0 0,-11 0 1 0,19 0-1 0,-7 0 1 15,-14 0-1-15,15 0 1 0,-18 0 0 0,24 0-1 0,-16 6 1 16,-5 1 0-16,-3 10-1 0,3-13 1 0,21-4-1 0,-19 7 1 15,1 13 0-15,1-16-1 0,1 3 0 0,16-7 0 0,-7 17 1 16,-16-12-1-16,15 1-1 0,-12 3 2 0,20-9-1 16,-7 5 0-16,1 2 0 15,-12-2 1-15,18 4-1 0,0-9 0 0,-2 5 0 0,-6-1 0 16,4 2 0-16,4-1 1 0,0-5-1 0,0 2-2 16,-3 5 0-16,3-7-2 0,0 0-3 0,0 0 7 0,0 0-10 15,0 0-5-15,0 0-6 0,7 0-9 0,-7 0 30 0,8-3-38 16,-2-18 6-16,11 5 4 0,-17 16 28 0</inkml:trace>
  <inkml:trace contextRef="#ctx0" brushRef="#br0" timeOffset="1.86518E6">14867 9247 22 0,'0'0'0'16,"-18"0"18"-16,15 0 0 0,-21 2-4 0,21 6-2 0,3-8-12 0,-20 4 10 16,13 3-2-16,-13 11-2 0,12-14-1 0,8-4-5 0,-23 7 4 15,16 14-1-15,-13-13-1 0,14 17 0 0,6-25-2 0,-18 17 2 16,12-12-1-16,-2 21 2 0,2-18-2 0,6-8-1 0,-7 26 1 15,4-9 0-15,-4-10-1 0,0 17 1 16,7-24-1-16,-4 18 1 0,4-11-1 0,0 19 1 0,0-9-1 16,0-17 0-16,0 8 0 15,0 9 1-15,0-13-1 0,0 3 1 0,0-7-1 0,4 8 0 16,-4-2 1-16,7 10-1 0,0-16 1 0,-7 0-1 0,3 7 0 16,4 10 1-16,-1-17 0 0,2 8-1 0,-8-8 0 0,4 3 1 15,2-3-1-15,0 0 1 0,2 0-1 0,-8 0 0 0,6 0 1 16,1-2 0-16,-1-4-1 0,1 0 1 0,-7 6-1 0,7-10 0 15,1-9 0-15,12 12 1 0,-17-12-1 0,-3 19 0 0,7-10 0 16,-1-9 0-16,4 11 0 0,7-7 1 0,-17 15-1 0,7-9 0 16,-1 4 0-16,15-2 1 0,-18 2-2 0,-3 5 1 0,11 0 0 15,5-4 0-15,-9 4 0 0,14 4 1 0,-21-4-1 0,6 7 0 16,15 12 1-16,-11-16-2 0,10 17 1 0,-20-20 0 0,7 6 0 16,10 20 0-16,-10-8 1 0,-1 2 0 0,-6-20-1 0,7 20 1 15,1 1 1-15,-2-2-1 0,1 4 0 0,-7-23-1 0,6 23 2 16,-3-1 0-16,1 0 0 0,-4 4 0 0,0-26-2 15,0 17 1-15,0 8 1 0,-4 1-1 0,-2-4 1 16,6-22-2-16,-16 19 2 0,8 0 0 16,-12 0-1-16,13-14 0 0,7-5-1 0,-23 20-3 15,2-20 3-15,1 7 1 0,3 1 0 0,17-8-1 0,-24 2 4 16,0 3-4-16,0-5 0 0,5 0 0 0,19 0 0 0,-24 5 0 16,3-5 0-16,1 3 0 0,0-3-7 0,20 0 7 0,-18 5-1 15,12 1-1-15,-21-3 2 0,10 1 4 0,17-4-4 0,-7 8-1 16,-16-6-1-16,19 2 1 0,-16 4-3 0,20-8 4 0,-2 3-4 15,-6 4-3-15,0-1-6 0,5 12-4 0,3-18 17 0,-3 5-25 16,3 11-9-16,-7-10 3 0,1 1-2 0,6-7 33 0,0 0 0 0</inkml:trace>
  <inkml:trace contextRef="#ctx0" brushRef="#br0" timeOffset="1.86569E6">13799 10772 21 0,'0'0'0'0,"0"-3"16"0,0 3-16 0,0-2 17 16,0-6-3-16,7 5-1 0,3-1-1 0,-10 4-12 0,22-8 11 16,-7 5-2-16,2-3 0 0,4 1-2 0,-21 5-7 0,23-6 8 15,1-1-2-15,3-4 0 0,4-6 0 0,-31 17-6 0,30-4 4 16,4-20-1-16,3 8 0 0,4 6-1 0,-41 10-2 0,37-24 2 16,7 17-1-16,4-15 0 0,-5 4 0 0,-43 18-1 0,51-21 0 15,-3 13 0-15,-1-13 1 0,1 12-5 0,-48 9 4 0,47-17-2 16,-1 13 1-16,-1-6-1 15,1 5 3-15,-46 5-1 0,46-8 2 0,-5 3 0 0,0-2-1 16,-1 4 1-16,-40 3-2 0,41-6 0 0,-41 6 0 0,37-8 0 0,0-10 0 0,-3 7 0 16,-4-10-1-16,-30 21 1 0,32-8 0 15,-3-18 1-15,2 6-1 0,-4 3 0 0,-27 17 0 0,31-17 0 16,-4 8 0-16,-3-15 1 0,-24 24-1 0,27-8 0 0,-27 8 0 0,20-21 0 16,0 18 0-16,-2-4 0 0,-12 0 1 0,-6 7-1 0,21-8 0 15,-18 1 0-15,4 0 0 0,-4 4-1 0,-3 3 1 0,3-3-1 16,1 1-1-16,-1-2-2 0,-3-1-1 0,0 5 5 0,0 0-8 15,0 0 0-15,-7 0-3 0,7 0 11 0,-6 5-13 16,-1 17-5-16,0-6-5 0,-13 4-5 0,-1-1 4 0,21-19 24 0,0 39-27 0,0-39 27 0</inkml:trace>
  <inkml:trace contextRef="#ctx0" brushRef="#br0" timeOffset="1.86644E6">14206 11257 16 0,'0'0'0'16,"0"8"13"-16,0 16-1 0,0-1-2 0,0-23-10 0,3 23 9 15,-3 1-1-15,0 2 1 0,0 3 0 0,0-29-9 0,0 32 7 16,0 7-1-16,0-4-1 0,0 5-1 0,0-40-4 0,0 33 3 16,0 3 0-16,0-4-2 0,0-1 1 0,0-31-2 0,0 27 2 15,0 2 1-15,0-4-1 0,0-4 0 0,0-21-2 0,0 7 1 16,0 13 0-16,0-12 0 0,0-7 0 15,0-1-1-15,0 0 0 0,0 0 1 0,0-1-1 0,0-20 1 16,0 21-1-16,0-17 1 0,0-6-1 16,0-3 0-16,0-4 1 0,0 30-1 0,0-32 0 15,3-4 1-15,2 1-1 0,-5-6 1 0,0 41-1 0,0-40 0 16,2 3 1-16,-2-8 0 0,0 11 0 0,0 34-1 0,0-37 1 16,0 5 0-16,0 2 0 0,0 2 0 0,0 28-1 0,0-24 1 15,0-1-1-15,0 0 1 0,0 4 0 0,0 21-1 0,0-15 0 16,4 8 1-16,-1-13 0 0,1 19 0 0,-4 1-1 0,3-4 1 15,0 3 0-15,0-4-1 0,4 3 1 0,-7 2-1 0,8 0 1 16,-2 0 0-16,1 8 0 0,-1 10 0 0,-6-18-1 0,7 3 1 16,4 15 0-16,-5-11 0 0,15 15 0 0,-21-22-1 0,6 6 1 15,11 17 0-15,-10-6 0 0,14 4 0 0,-21-21-1 0,7 7 0 16,16 20 1-16,-16-20-1 0,19 9 1 0,-26-16-1 0,8 8 0 16,15 10 0-16,-6-10 0 0,-7 16 0 0,-10-24 0 0,21 8 1 15,-11 13-1-15,13-13-3 0,-13 16 3 0,-10-24 0 0,21 5 0 16,-15 21-1-16,12-19 4 0,-12 13-5 15,-6-20 2-15,21 8-2 0,-18 18 2 0,7-21-1 0,-3 16 1 16,-7-21 0-16,7 5 0 0,0 19 0 0,-7-16 0 16,3 16-1-16,-3-24 1 0,0 7 1 0,0 20-1 15,0-10 0-15,-3-9 1 0,3-8-1 0,-2 27 0 16,-6-7 0-16,-9-5 1 0,10-7-1 0,7-8 0 0,-21 25 1 16,18-18-1-16,-18 0 1 0,15 11 0 0,6-18-1 0,-21 0 2 15,15 4 0-15,-18 2 0 0,17-6 0 0,7 0-2 0,-20 0 0 16,16 0 0-16,-2 0 0 0,-11 0-2 0,17 0 2 0,0-6-3 15,-7 2-3-15,0-1-1 0,4-1-4 0,3 6 11 0,-7-4-14 16,7-3-5-16,0 4-7 0,0-4-4 0,0 7 30 0,4-19-26 16,26 19-1-16,-30 0 27 0</inkml:trace>
  <inkml:trace contextRef="#ctx0" brushRef="#br0" timeOffset="1.8683E6">14894 11360 21 0,'0'0'0'15,"3"0"13"-15,-3 0 1 0,0 0-14 0,7 0 12 16,-1 0-1-16,-2 0-2 0,6 0-1 0,-10 0-8 0,10 0 7 16,-3 0-1-16,4 0-1 0,5-1-1 0,-16 1-4 0,8-2 4 15,-2-1-1-15,10 0 0 0,-9-1-1 0,-7 4-2 0,8-7 2 16,11 2 0-16,-12 0-1 0,10-3 0 0,-17 8-1 0,7-5 1 16,10-6 0-16,-10 3 0 0,2 2-1 0,-9 6 0 0,4-7 0 15,7-1 1-15,-2-2-1 0,-2 0 0 0,-7 10 0 0,8-17 0 16,-2 13 0-16,-3-2 1 0,1-13-1 0,-4 19 0 0,0-7 1 15,3-9-1-15,-3 10 0 16,0-15 1-16,0 21-1 0,0-7 0 0,0-13 0 0,-3 13 0 16,-4-13 1-16,7 20-1 0,-6-6 1 0,-15-2 1 15,18 1-1-15,-4-1 0 0,7 8-1 0,-17-6 2 16,10 3-1-16,-10 1 0 0,10 2-1 0,7 0 0 0,-21 0 1 16,15 5-1-16,-10 1 1 0,8 12 0 0,8-18-1 0,-20 5 0 15,17 13 1-15,-3-12 0 0,-15 14-1 0,21-20 0 0,0 6 0 16,-8 18 1-16,2-2-1 0,-1-5 0 0,7-17 0 0,-3 8 1 15,0 21-1-15,3-9 1 0,-7 1-1 0,7-21 0 0,0 20 0 16,0 0 0-16,0-4 1 0,0 5-1 0,0-21 0 0,3 19 0 16,1-14 0-16,2 21 0 0,1-5 0 0,-7-21 0 0,6 17 0 15,12 4 0-15,-12-6 0 0,1-8 1 0,-7-7-1 0,17 20-1 16,-10-14 2-16,10 1-1 0,-10 8 0 0,-7-15 0 0,20 0 0 16,-13 0 0-16,14 6 0 0,-15 0 0 0,-6-6 0 0,16 0 0 15,-8 0 0-15,2 0 0 0,6-6 0 0,-16 6 0 0,5-6 0 16,4-2 1-16,1 1-1 0,-3 0 0 0,-7 7 0 15,11-12 0-15,-5-4 0 0,1 11 0 0,-1-3 1 16,-6 8-1-16,8-17 0 0,-2 8 0 16,1 1 1-16,0-10-1 0,-7 18 0 0,7-3 0 15,0-2 1-15,-4-3-1 0,0 6 1 0,-3 2-1 0,3-3 0 16,4-4 1-16,-7 4-1 0,7 2 0 0,-7 1 0 0,4-3 1 16,-1 1 0-16,-3 2-1 0,3-3 1 0,-3 3-1 0,0 0 1 15,4 0-1-15,-4-3 1 0,0 2-1 0,0 1 0 0,3-1 1 16,-3 1-1-16,0 0 1 0,0-3-1 0,0 3 0 0,0-2 1 15,0 2-1-15,3 0 0 0,-3 0 1 0,0 0-1 0,0 0 0 16,3-3 1-16,-3 1-1 0,0 2 1 0,0 0-1 0,0-2 0 16,4 1 0-16,-4-2 0 0,0 0 0 0,0 3 0 0,4-2 1 15,-1-1-1-15,-3-1 0 0,4 3 0 0,-4 1 0 0,0-2 0 16,0-1 0-16,0 0 0 0,3 0 0 0,-3 3 0 0,0-1 0 16,0 1 0-16,3 0 0 0,-3 0 1 0,0 0-1 0,0 0 0 15,0-4 0-15,0 4 0 0,0 0 0 0,0 0 0 0,0 0 0 16,0 0 1-16,0 0-2 0,0 4 2 15,0-4-1-15,0 4 0 0,0-4 0 0,-3 6 0 16,3-3 0 0,0-3 0-16,0 4 0 0,0-4 0 0,0 0 0 15,0 5 0-15,0 1 1 0,0-6-1 0,0 0 0 0,0 0-1 16,0 0 2-16,0 3-2 0,0-3 2 0,0 0-1 0,0 0 0 16,0 5 0-16,0-5 0 0,0 0 0 0,0 0 0 0,0 5-1 15,0-5 2-15,0 2-2 0,0-2 1 0,0 0 0 0,0 6 1 16,0-6-1-16,0 5-1 0,0-5 1 0,0 0 0 0,0 3 1 15,0 3-1-15,0-6 0 0,0 0 0 0,0 0 0 0,0 0 0 16,0 4 0-16,0-4 0 0,0 0 0 0,0 0 0 0,0 0 0 16,0 0 0-16,0 0 0 0,0 0 0 0,0 0 0 0,0 0 0 15,0 0 0-15,0 0 0 0,0 0 0 0,0 0 0 0,0 0 0 16,0 0 0-16,0 0 0 0,0 0 0 0,0 0 0 16,0 0 0-16,0 0 0 0,0 0 0 0,0 0 0 0,0 0 0 15,0 0 0-15,0 0 1 0,0 0-2 0,0 0 1 0,0 0 1 16,0 3-2-16,0-3 1 0,0 0 0 15,0 5 1-15,0-5-1 16,-3 0-1-16,3 0 2 16,0 0-1-16,0 5 0 15,0-5 0-15,0 3 0 0,0-3 0 0,0 0 0 16,0 0 0-16,0 0 0 0,0 0-1 0,0 0 2 0,0 0-1 16,0 0-1-16,0 6 2 0,0-6-1 0,0 0 0 0,0 0 0 15,0 0 0-15,0 0 0 0,0 0-1 0,0 0 2 0,0 0-2 16,0 0 1-16,0 0 1 0,0 0-1 0,0 0 0 0,0 0 0 15,0 0 0-15,0 0 0 0,0 0 0 0,0 0 0 16,0 0 0-16,0 0 0 0,0 0 0 0,0 0 0 16,0 0 0-16,0 0 0 0,0 0 0 0,0 0 0 0,0 0 1 15,0 0-2-15,0 0 1 0,0 0 0 0,0 0 0 0,0 0 0 0,0 0 0 0,0 4 0 16,0-4 1-16,0 4-2 0,0-4 1 0,0 0 0 16,0 0 0-16,0 0 0 0,0 0 0 15,0 0 0-15,0-1 0 0,0 1 0 0,0-3 0 16,0 2 0-16,0 1 0 0,3-3 0 15,-3 3 0-15,3 0 0 0,-3 0 0 16,0 0 0-16,0 0 0 0,0 0 0 16,0 0 0-16,0 0 0 0,0 0 0 0,0 0 1 15,0 0-2-15,0 0 2 0,0 0-2 0,0 0 1 0,0 0 0 16,0 0 0-16,0 0 0 16,0-3 0-16,0 3 0 0,0 0 0 0,0 0 0 15,0 0 0-15,0-3 0 0,0 3 0 0,0 0 1 0,0 0-1 0,0 0 0 16,0 0 0-16,0 0 0 0,0 0 0 0,0 0-1 15,0 0 1-15,0 0 0 0,0 0 1 0,0 0-1 0,0 0 0 16,0 0-1-16,0 0 1 0,0 0 1 0,0 0-1 0,0 0 0 16,0 0 0-16,0 0 0 0,0 0-1 0,0 0 2 0,0 0-2 15,0 0 1-15,0 0 0 0,3 0 0 0,-3 0 0 0,4 0 0 16,-4 0 1-16,0 0-1 0,0 0 0 0,0 0 0 0,0 0 0 16,0 0 0-16,0 0 0 0,0 0 0 0,0 0 0 15,0 0 0-15,0 0-1 0,0 0 2 0,0 0-1 16,0 0 0-16,0 0 0 0,0 0 0 15,0 0 0-15,0 0-1 0,0 0 2 0,0 0-1 0,0 0-1 16,0 0 1 0,0 0 1-16,0 0-2 0,0 0 2 0,0 0-1 15,0 0 0-15,0 0 0 0,0 0 0 0,0 0 0 0,0 0 0 16,0 0 0-16,0 0-1 0,0 0 1 0,0 0 1 0,0 6-1 16,0-6 0-16,0 4 0 0,0-4 0 0,0 0 0 15,3 0 0-15,-3 0 0 0,0 0 0 0,0 0 0 16,0 0 0-16,0 0 0 0,0 0 0 0,0 0 0 0,0 0 0 15,0 0 0-15,0 0 0 0,0 0 0 0,0 0 0 0,0 0 0 16,0 0 0-16,0 0 0 0,0 0 0 0,0 0 0 0,0 0 0 16,0 0 0-16,0 0 0 0,0 0 0 0,0 0 0 0,0 0 0 15,0 0 0-15,0 0 0 0,0 0 0 0,0 0 0 0,0 0 0 16,0 0 0-16,0 0 0 0,0-1 0 16,0 1 0-16,0-3 0 0,0 3 0 0,0 0 0 15,0 0-1-15,0 0 1 0,0-3-1 0,0 3 1 0,0-3-3 16,0 3-1-16,-3 0-3 0,-4 0-4 0,7 0 11 0,-6 6-17 15,-1-2-8-15,-10 2-15 0,-11-6-1 0,28 0 41 16,0 0 0-16</inkml:trace>
  <inkml:trace contextRef="#ctx0" brushRef="#br0" timeOffset="1.87091E6">16818 12371 23 0,'0'0'0'16,"0"29"14"-16,0 0-2 0,0 14-3 0,0-43-9 0,0 43 9 15,0-8-1-15,0 6 0 0,0 5-2 0,0-46-6 0,0 47 6 16,-3 3-1-16,-1 0 0 0,-2 3-1 0,6-53-4 0,-4 49 3 16,-3 2 1-16,1-1-1 0,-1-6 0 0,7-44-3 0,-7 41 3 15,0-6-1-15,4-5 0 0,3-3 0 0,0-27-2 0,0 27 2 16,0-8 0-16,0-10-1 0,0 6-1 0,0-15 0 0,0 0 0 16,3 0 1-16,0 0 0 0,5-3 0 0,-8 3-1 15,3-9 0-15,0-17 1 0,1 9-1 0,-4-1 1 16,0 18-1-16,3-28 0 0,0 4 1 0,-3-3-1 15,3-3 1-15,-3 30-1 0,4-35 1 0,-4 0 0 0,0-2 0 16,0-3 0-16,0 40-1 0,0-40 1 16,4 1-1-16,-4-3 1 0,3 2-1 0,-3 40 0 0,0-44 0 15,0 5 1-15,0 1-1 0,0 2 0 0,0 36 0 0,0-32 0 16,0 0 0-16,0 0 1 0,0 4-1 0,0 28 0 0,0-22 0 16,0 2 0-16,0 11 0 0,3-1 0 0,-3 10 0 0,0-16 0 15,4 13 0-15,-1 0 1 0,0 3-1 0,-3 0 0 0,4 0 0 16,-1 6 0-16,0 1 1 0,5 10-2 0,-8-17 1 0,6 4 1 15,1 21-1-15,-1-18 0 0,5 19 0 0,-11-26 0 0,17 19 0 16,-14 5 0-16,18-4 1 0,-15 5-1 0,-6-25 0 0,17 26 0 16,-10-4 0-16,14 4 0 0,-2-2 0 0,-19-24 0 0,8 25 0 15,15 3 0-15,-16-5 0 0,21 1 0 0,-28-24 0 0,16 26 0 16,-9 0 0-16,16 1 1 0,-16-6-1 0,-7-21 0 0,17 23 0 16,-10-1 0-16,3-2 0 0,-3-4 1 0,-7-16-1 0,7 22 0 15,-1-5 0-15,1-13 0 0,1 19 0 16,-8-23 0-16,6 7 0 0,-3-2 0 0,1 19 0 15,-4-21 0-15,0-3 0 0,0 8 0 0,0-2 0 16,0 11 0-16,-7-10 0 0,7-7 0 0,-6 2 0 0,-2 3 0 16,-12 3 0-16,13-1 1 0,7-7-1 0,-20 7 0 15,3-2 0-15,10 3 0 0,-17-2 0 0,24-6 0 0,-19 7 0 16,11-2 0-16,-19 0 0 0,20-2 0 0,7-3 0 0,-16 0 0 16,13 0 0-16,-5 0 0 0,-8 5 0 0,16-5 0 0,0 0 0 15,-8 6 0-15,5-3-1 0,3 1-1 0,0-4 2 0,-3 0-6 16,3 0-3-16,0 6-7 0,0-2-7 0,0-4 23 0,0 3-31 15,0-3 1-15,-7-2 6 0,7-1 9 0,0 3 15 0,0 0 0 0</inkml:trace>
  <inkml:trace contextRef="#ctx0" brushRef="#br0" timeOffset="1.87145E6">17495 12766 21 0,'0'0'0'0,"0"0"14"15,8 0-2-15,8 0-4 0,-9 0-1 0,-7 0-7 0,7 0 5 16,3 0 1-16,7-4-2 0,-10 0-2 0,-7 4-2 0,17-9 3 15,-11-9-2-15,5 11 1 0,-1-1 0 0,-10 8-2 0,6-22 2 16,2 12 1-16,2-8 0 0,-4 0 0 0,-6 18-3 0,7-19 3 16,0 13 0-16,-3-17-1 0,-1 17-1 0,-3 6-1 0,0-20 2 15,3 14-1-15,-3-3 0 0,0 0-1 0,0 9 0 0,-3-8 1 16,-4 1-1-16,0-4 1 0,-10 5 0 0,17 6-1 0,-6-2 1 16,-15-4 0-16,15 3 1 0,-18 0-1 0,24 3-1 0,-7-3 2 15,-17 3-1-15,7 0 0 0,10 0-1 16,7 0 0-16,-24 0 0 0,18 6 1 0,-11 11 0 0,13-11 0 15,4-6-1-15,-6 17 1 0,-1-9-1 0,1 16 0 16,2-3 0-16,4-21 0 0,-7 22 0 16,0 0 1-16,4 2-1 0,3 2 0 0,0-26 0 0,0 27 0 0,0-27 0 0,0 25 0 15,0-1 0-15,0-2 0 0,0-22 0 0,0 21 1 0,0-21-1 0,6 16 0 16,5 2 0-16,6-11 0 0,-17-7 0 0,6 19 0 0,-6-19 0 0,27 8 0 16,-9-3 0-16,2 2 0 0,-20-7 0 0,20 17 0 15,4-17-1-15,-3 6 1 0,-2-6 0 0,-19 0 0 0,18 0 0 0,-18 0 0 0,20 0 0 16,0 0 0-16,-12-3-1 0,-8 3 1 0,23-4-1 0,-23 4 1 0,6-6-1 15,15-4-1-15,-15-7 0 0,-6 17 2 0,11-7-3 0,-11 7 3 0,17-19-5 16,-14 9 1-16,4-11-2 0,-7 21 6 0,7-5-6 0,-7 5 6 0,6-8-10 16,-2 3-5-16,-1 4-6 0,-3-7 0 0,0 8 21 0,0 8-25 15,0-8 25-15</inkml:trace>
  <inkml:trace contextRef="#ctx0" brushRef="#br0" timeOffset="1.87195E6">16608 13783 63 0,'0'0'0'0,"10"-4"21"0,14-1-12 0,6-1-4 0,-30 6-5 0,31-9 5 15,-1 0-1-15,4-11 0 0,0 3 0 0,-34 17-4 0,38-19 3 16,5 0 0-16,5-4-2 0,-1-3 1 15,-47 26-2-15,54-22 2 0,1-8-1 16,3 3 0-16,3-1 0 0,-61 28-1 0,57-29 1 16,4 3-1-16,0 0 1 0,-7 6-1 0,-54 20 0 0,57-26 0 15,-5 6 0-15,-5-1 0 0,0-1 1 0,-47 22-1 0,45-18 0 16,-2-3 1-16,-2-1-1 0,0 2 0 0,-41 20 0 0,37-21 1 16,0-1-1-16,-3-2 1 0,-4 0 0 0,-30 24-1 0,28-20 2 15,-4-1-1-15,-4 1 0 0,3 3 0 0,-23 17-1 0,11-10 1 16,9-11-1-16,-13 16 0 0,3-4 1 0,-10 9-1 0,17-18 0 15,-13 16-1-15,2-4-1 0,1 3-2 0,-7 3 4 0,0-3-6 16,3 3-4-16,0 0-5 0,-3 4-6 0,0-4 21 0,-6 6-27 16,-15-2 2-16,15 23-3 0,6-27 28 0</inkml:trace>
  <inkml:trace contextRef="#ctx0" brushRef="#br0" timeOffset="1.8734E6">17198 13848 12 0,'0'0'0'15,"-4"-8"7"-15,0 2 0 0,-2-3-1 0,3 0-1 0,3 9-5 0,-7-18 6 16,7 13 0-16,0-16 1 0,0 17-1 0,0 4-6 0,0-7 5 15,0 2 0-15,0 2-1 0,0-3-1 0,0 6-3 0,0-1 3 16,0 1-1-16,0 0 1 0,0 0-1 0,0 0-2 0,0 4 3 16,3 2 0-16,1 10 1 0,-4-12-1 0,0-4-3 0,3 22 4 15,0-17-2-15,0 17 0 0,1-18-1 0,-4-4-1 0,4 22 1 16,-4-4 0-16,3 3 0 0,1-2 0 0,-4-19-1 0,3 23 2 16,0 2-2-16,0-5 1 0,1 7 0 0,-4-27-1 15,3 23 0-15,0 4 0 0,5-2 1 0,-2 0-1 16,-6-25 0-16,4 23 0 0,-1-1 0 15,0-1 0-15,0-4 1 0,-3-17-1 0,4 6 0 16,3 13 0-16,-3-14 0 0,-1 2 0 0,-3-7 0 0,0 5 0 16,6 4 0-16,-6-4 0 0,4-2 1 0,-4-3-1 0,3 0 0 15,-3 0 0-15,0 0 0 0,0 0 1 0,0 0-1 0,0 0 0 16,0-2 0-16,0-1 0 0,0-7 0 0,0 10 0 0,0-17 0 16,0 9 0-16,0-11 0 0,0 12 0 0,0 7 0 0,0-19 1 15,0-3-1-15,-3 5 0 0,-1-5 0 0,4 22 0 0,0-24 0 16,-6 4 0-16,-1-6 0 0,4 0 0 0,3 26 0 0,-8-22 0 15,2-5 0-15,-1 4 0 0,4-2 0 0,3 25 0 0,-6-19 0 16,1 0 0-16,-1-2 0 0,2 2 0 0,4 19 0 0,0-7 0 16,-3-19 0-16,3 21 0 0,0-3 1 0,0 8-1 0,-6-9-1 15,6 3 2-15,0-1-2 0,0 3 1 0,0 4 0 0,0-1 1 16,0-2-1-16,0 0 0 0,-4 3 0 0,4 0 0 0,0 0 0 16,0-3 1-16,0 2-2 0,0-5 1 0,0 6 0 0,0-7 0 15,0 0-1-15,0-1 2 16,0 5-1-16,0 3 0 0,0-6 0 0,0 2 0 0,0 3 0 15,0 1 0-15,0 0 0 0,0 0 0 0,0 0 0 16,0 0 1-16,0 0-1 0,0 0-1 0,0 0 2 16,4 0-1-16,-4 3 1 0,3 3 0 0,-3-6-1 0,3 5 1 15,-3 3 1-15,3-1-1 0,1 0 0 0,-4-7-1 0,6 17 1 16,2-13-1-16,-2 14 1 0,1-14-1 0,-7-4 0 0,6 8 1 16,-2 12-1-16,7-18 0 0,-2 19 1 0,-9-21-1 0,18 5 0 15,-12-2 1-15,4 16 0 0,8-19-1 0,-18 0 0 0,6 5 0 16,18 15 1-16,-17-20-1 0,13 6 0 0,-20-6 0 0,7 5 0 15,13 14 0-15,-10-14 1 0,11 12-1 0,-21-17 0 0,7 5 0 16,12 1 0-16,-8 2 0 0,9 10 0 0,-20-18 0 0,7 2 0 16,13 5 0-16,-13 0 0 0,10 12 0 0,-17-19 0 0,6 0 1 15,12 4-1-15,-12 0 0 0,1 3-1 0,-7-7 1 0,11 5 0 16,-5 3 1-16,1 10-1 0,-1-12 1 0,-6-6-1 0,0 5 0 16,4 12 0-16,0-8 0 0,-4-4 0 0,0-5 0 0,0 19 0 15,0-16 0-15,0 16 0 0,-8-9 0 16,8-10 0-16,-19 17 1 0,11-11-1 0,-15 11 0 15,6-13 0-15,17-4 0 0,-17 7 0 16,-3 10 0-16,13-10 1 0,-17-2-1 0,24-5 0 0,-6 21 1 16,-15-21-1-16,18 4 1 0,-4 1-1 0,7-5 0 0,-7 6 1 15,0 1-1-15,1-2 0 0,2-2 0 0,4-3 0 0,-3 0 0 16,3 0 0-16,-7 0 0 0,7-1-2 0,0 1 2 0,0-7-2 16,0 0-1-16,0 0-1 0,0 1-1 0,0 6 5 0,0-6-9 15,0 1-4-15,0-3-5 0,4 2-5 0,-4 6 23 0,3-21-24 16,-3 15 4-16,3-24 6 0,4 21 3 0,-7 9 11 0,0 0 0 0</inkml:trace>
  <inkml:trace contextRef="#ctx0" brushRef="#br0" timeOffset="1.87568E6">17970 13513 11 0,'0'0'0'15,"0"-3"9"-15,0 3-9 0,0-5 9 16,0 1 0-16,0 3 0 0,0-1 0 0,0 2-9 0,0-5 7 16,0 5-1-16,-3 0-2 0,3 0-1 0,0 0-3 0,-3 0 3 15,3 0 0-15,-7 0 1 0,-1 0 0 0,8 0-4 0,-16 0 4 16,10 0-1-16,-15 8 0 0,14 13 0 0,7-21-3 0,-17 4 3 15,14 2-1-15,-4 16 1 0,-10-20 0 0,17-2-3 0,-7 18 2 16,1-12 0-16,-1 12 1 0,-1-10-1 0,8-8-2 0,-3 20 2 16,-3-13-1-16,-1 12 1 0,1-13-2 0,6-6 0 0,-5 19 2 15,5-12-2-15,0-1 0 0,0 0 0 0,0-6 0 0,0 8 1 16,5-5-1-16,-2 3 1 0,0-6-1 0,-3 0 0 0,7 0 0 16,-1 0-1-16,5 0 1 0,-4 0 0 0,-7 0 0 15,9-4-1-15,1 0 2 0,-2 0-1 16,2-3 0-16,-10 7 0 0,9-7 1 0,9 0-1 0,-12 2 0 15,15 2 0-15,-21 3 0 0,7-5 0 16,10 1 0-16,-10 0 0 0,-1 3 0 0,-6 1 0 0,21-4 0 16,-15 4 0-16,1 0 0 0,-1 0 0 0,-6 0 0 0,18 0 0 15,-12 0 0-15,1 0 1 0,0 5-1 0,-7-5 0 0,10 8 0 16,0-3 0-16,-3 15 0 0,-3-16 1 0,-4-4-1 0,7 8 0 16,-1 10 0-16,-3-12 0 0,1 1 0 0,-4-7 0 0,3 22 0 15,-3-17 0-15,0 21 0 0,0-21 0 0,0-5 0 0,0 19 0 16,-3-11 0-16,-4 11 1 0,1-12-1 0,6-7 0 0,-7 20 0 15,-10-17 0-15,10 16 0 0,-10-15 0 0,17-4 0 0,-7 5 0 16,-10 3 1-16,10-1-1 0,-12 0 0 0,19-7 0 0,-8 6 0 16,-8-2 0-16,9-4 0 0,-10 6 0 0,17-6 0 0,-7 0 0 15,-10 0 0-15,17 0 0 0,-7 0 0 0,7 0 0 0,-6 3 0 16,2-3 0-16,-3 0 0 0,7 5 0 0,0-5 0 0,-4 0 0 16,4 0 1-16,0 0-1 0,0 0-1 0,0 0 1 15,0 0 0-15,0 0 0 0,0 4 0 0,0-4 0 0,0 0 0 16,0 0 1-16,0 0-1 15,0 0 1-15,0 0-2 0,0 0 0 0,4 0 2 0,-4 0 0 16,4 0-2-16,-1 0 2 0,-3 0-1 0,0 0 0 16,7 0 0-16,-4 0 0 0,-3 0 0 0,7 0 1 15,-1 0-1-15,-1-1 0 0,-2-2 0 0,-3 3 0 0,3 0 0 16,-3-2 0-16,7 2 1 0,-7 0-1 0,0 0 0 0,6 0 0 16,-3 0 0-16,1 0 0 0,0 0 1 0,-4 0-1 0,3 0 0 15,4 0 1-15,-4 0-1 0,4-3 0 0,-7 3 0 0,6-6 0 16,-1-1 0-16,1 3 1 0,-3-3-1 0,-3 7 0 0,7-5 0 15,-4 1 0-15,0 0 0 0,5 0 0 0,-8 4 0 0,7-3 0 16,-4 1 0-16,3-2 0 0,1-4 0 0,-7 8 0 0,7-3 0 16,0-1 0-16,0-3 0 0,2 7 0 0,-9 0 0 0,8-7 0 15,2 2 1-15,-4-1-1 0,1-2 0 0,-7 8 0 0,7-3 0 16,0-5 0-16,0 4-1 0,-4-18 1 0,-3 22 0 0,6-5 1 16,-6-2-1-16,4-14 0 0,0 13 0 15,-4 8 0-15,0-16 0 0,0 12 0 0,0-3 0 16,0-12 0-16,0 19 0 0,-4-1 1 0,0-7-1 0,-2 5 0 15,-1 0 0-15,7 3 0 0,-6 0 0 16,-2-5 0-16,-11 3 0 0,12 0 0 0,7 2 0 0,-4 0 0 16,-16 0 0-16,13 0 0 0,0-2 0 0,7 2 0 0,-16-3-1 15,12 3 2-15,-3-3-1 0,3-1 0 0,4 4 0 0,-6 0 0 16,-1 0 1-16,4 0-1 0,0 0-1 0,3 0 1 0,-8 0 1 16,5 0-1-16,0 0 0 0,-4 0 0 0,7 0 0 0,-3 0 0 15,-4 0 0-15,0 0 0 0,0 0 0 0,7 0 0 0,-6 0 0 16,-12 0 0-16,15 0 0 0,-4 7 0 0,7-7 0 0,-20 3 0 15,20-3 0-15,-4 0 0 0,-2 4 0 0,6-4 0 0,-7 7 0 16,4-4 0-16,0 0 0 0,-5-3-1 0,8 0 1 0,0 0 0 16,-3 0 1-16,0 0-1 0,3 0 0 0,0 0-1 15,0-2 1-15,0-2 0 0,0-1 1 0,0 5-1 0,0-6 0 16,0 0-1-16,0-1 1 0,0 2 0 0,0 5 0 0,0-9 0 16,0 4 1-16,0-5-1 0,0 1 0 15,0 9 0-15,3-7 0 0,0-3-1 0,-3-8 1 16,8 14 0-16,-8 4 0 0,6-5 0 0,1-3 0 15,-1 6 0-15,-2-1 0 0,-4 3 0 0,11-2 0 0,5-7 0 16,-8 4 0-16,-2 3 0 0,-6 2 0 0,20-8 0 16,-16 6 1-16,6 2-1 0,6-3 0 0,-16 3 0 0,8-6 0 15,2 3 0-15,-4 0 0 0,1 3 0 0,-7 0 0 0,11 0 0 16,-2 0 0-16,-2-2 1 0,0-1-2 0,-7 3 1 0,7-2 1 16,0 0-1-16,-4 0 0 0,0 2 0 0,-3 0 0 0,0 0 1 15,3 0-1-15,-3 0 0 0,4-2 0 0,-4 2 0 0,0 0 0 16,0 0 0-16,0 0 0 0,0 0 1 0,0 0-2 0,0 4 3 15,0 0-1-15,-7-4-1 0,4 5 0 0,3-5 0 0,0 0 1 16,0 0-1-16,-3 0 1 0,3 4 0 0,0-4-1 0,-7 0 0 16,7 4 0-16,0 3 0 0,0-7 0 0,0 0 0 0,0 2 0 15,0-2 0-15,0 0 0 0,0 0 0 0,0 0 0 16,0 0 0-16,0 0 0 0,0 0 0 0,0 0 0 0,0 0 0 16,0 5 1-16,0-5-2 0,0 0 1 0,0 0 1 15,0 5-1-15,0-5-1 16,0 0 2-16,0 0-1 0,-3 0 0 0,3 0 0 0,0 5 0 15,0-5 0-15,0 0 0 0,0 0 0 16,-4 0 0-16,4 0 1 0,0 0-1 0,0 0 0 0,0 0 0 16,0 0 0-16,0 3-1 0,0-3 1 0,0 0 0 0,0 0-1 15,-7 0 1-15,7 0 0 0,0 0 0 0,0 0 1 16,-3 6-2-16,3-1 2 0,-4 1-2 0,4-6 1 0,0 4 0 16,-6-1 0-16,6-3-1 0,-3 6 1 0,3-6 0 0,0 0 0 0,0 0 0 0,0 5-1 15,-4-5 0-15,4 3 0 0,0-3-1 0,0 0 2 0,-7 0-2 16,7 5-1-16,0-5-3 0,-4 5-1 0,4-5 7 0,-3 4-11 15,0 3-5-15,3-1-6 0,0-6 22 0,-7 19-29 0,7-19 29 0,-20 0-25 16,13 17-1-16,7-17 26 0</inkml:trace>
  <inkml:trace contextRef="#ctx0" brushRef="#br0" timeOffset="1.88695E6">23566 4827 16 0,'0'0'0'15,"-16"-6"9"-15,10 6-1 0,-19-5-1 0,20 3-1 0,5 2-6 0,-21-5 6 16,15 0-1-16,-12 1 1 0,12-4-1 0,6 8-5 15,-19-5 5-15,14-2-1 0,-2-4-1 0,-11 6-1 0,18 5-2 0,-3-8 2 16,-3 5 0-16,-1-1 0 0,4 1 0 0,3 3-2 0,0-4 2 16,0 4 0-16,0 0 0 0,0 7 0 0,0-7-2 0,0 17 2 15,0-9 1-15,7 27 0 0,2-2-1 0,-9-33-2 0,21 38 3 16,-14 10-1-16,-2 3 0 0,14 7 0 0,-19-58-2 0,6 67 1 16,0 3 1-16,6 4-1 0,-3-5 0 15,-9-69-1-15,7 75 1 0,14-5-1 0,-21-4 1 0,6-8 0 0,-6-58-1 0,18 55 0 16,-12-4 0-16,1-7 1 15,4-2 0-15,-11-42-1 0,8 38 1 0,0-8-1 0,-5-1 1 0,4-5-1 0,-7-24 0 0,7 18 1 16,-1-12 0-16,-6 13-1 0,7-19 1 16,-7 0-1-16,0 4 1 0,4-4-1 0,-4-2 0 15,3-5 1-15,-3 7-1 0,0-17 0 0,0-4 1 0,0 3-1 16,0-11 0-16,0 29 0 0,-7-32 0 16,4-4 0-16,-1-10 0 0,-2 3 0 0,6 43 0 0,-7-54 0 15,0 4 0-15,4-5 0 0,-5 0 0 0,8 55 0 0,-5-53 0 16,-4 0 1-16,4 3-1 0,-12-1 0 0,17 51 0 0,-4-51 0 15,-3 7 0-15,4 3 0 0,-3 2 0 0,6 39 0 0,-5-36 1 16,3 2-2-16,2 4 1 0,-7 2 0 0,7 28 0 0,0-23 1 16,0 0-2-16,0-2 1 0,0 5 0 0,0 20 0 0,0-22 0 15,4 0 0-15,-1 6 0 0,4 5 1 0,-7 11-1 0,3-21 0 16,3 14-1-16,15 0 1 0,-14-13 0 0,-7 20 0 0,19-1 0 16,-11-6 0-16,15 3 0 0,-6 4 0 0,-17 0 0 0,21 7 1 15,-4 13-1-15,3-14 0 0,1 14 0 0,-21-20 0 0,20 7 0 16,-1 12 0-16,3-10 1 0,-5 17-1 0,-17-26 0 0,20 19 1 15,-14-12-2-15,15 22 1 0,-16-12 0 0,-5-17 0 0,9 7 0 16,0 19 1-16,-2-20-1 0,-1 18 0 0,-6-24 0 0,0 17 0 16,4-9 0-16,-4 10 1 0,0-15-1 0,0-3 0 0,0 9 0 15,-6 9 0-15,-14-10 1 0,11 10-1 0,9-18 0 16,-26 5 1-16,6 2-1 16,-3 0 0-16,-5-2 0 0,28-5 0 0,-20 5 0 15,0 0 0-15,3-5-1 0,-3 0 1 0,20 0 0 0,-8 0 0 16,-8 0 0-16,13-4 0 0,-2 4 1 0,5 0-1 0,-6 0-1 15,-1-1 1-15,7 1 0 0,0 0 0 0,0 0 0 0,0 0 0 16,0 5 0-16,7 12 0 0,-1-13 0 0,-6-4 0 0,18 22-1 16,-12-4 1-16,15 5 0 0,-11 4 0 0,-10-27 0 0,27 28 1 15,-7 0-1-15,1 1 0 0,2 0 0 0,-23-29 0 0,21 26 0 16,3 1 0-16,-9-1 0 0,3 1 0 0,-18-27 0 0,21 26 0 16,-14-1 1-16,13-6-1 0,-16 1 1 0,-4-20-1 0,20 22 0 15,-14-16 1-15,2 21-1 0,1-20 1 0,-9-7-1 0,18 5-1 16,-15 0 2-16,4 3-1 0,-1-4 0 0,-6-4 0 0,6 0-1 15,2 0-1-15,-1 0-1 0,-5-2-3 0,-2 2 6 0,4-2-9 16,-4-1-4-16,4-4-5 0,-1 1-7 0,-3 6 25 0,0-7-26 16,0-11 5-16,0 8 0 0,0 10 21 0</inkml:trace>
  <inkml:trace contextRef="#ctx0" brushRef="#br0" timeOffset="1.88721E6">24339 5490 43 0,'0'0'0'16,"0"0"14"-16,8 0-8 0,-5 0-1 0,-3 0-5 0,20 0 5 15,-13 0 1-15,11 0 0 0,-13-2-1 0,-5 2-5 0,22-3 5 16,-6 3-2-16,-6-3-1 0,14 2 0 0,-24 1-2 0,17-3 1 15,-7 2-1-15,13 1 1 0,-12 0-1 0,-11 0 0 0,17 0 0 16,-10 0 0-16,14-2-1 0,-18 2-2 0,-3 0 3 0,7-3-7 16,-1 1-4-16,-4-1-6 0,-2-2-4 0,0 5 21 0,0-12-19 15,-2 12-5-15,2 0 24 0</inkml:trace>
  <inkml:trace contextRef="#ctx0" brushRef="#br0" timeOffset="1.88739E6">24347 5249 45 0,'0'0'0'15,"0"0"14"-15,3 0-8 0,4 5-2 0,-7-5-4 0,7 0 3 16,3 0 1-16,6 5 0 0,-8-5-2 0,-8 0-2 0,24 0 1 16,-17-2-1-16,20-4-4 0,-11 3-2 0,-16 3 6 0,17-5-9 15,-1 3-4-15,6-1-1 0,-16 0 0 0,-6 3 14 0,7-22-11 16,10 22-1-16,-17 0 12 0</inkml:trace>
  <inkml:trace contextRef="#ctx0" brushRef="#br0" timeOffset="1.88777E6">25051 4836 44 0,'0'0'0'15,"4"-7"19"-15,-4 7-19 0,3-22 10 16,5 2-2-16,-2-3 0 0,-6 0 0 0,0 23-8 0,7-27 8 16,-7 1 0-16,3-3-2 0,-1 0 0 0,-2 29-6 0,0-32 3 15,9-3-1-15,-4 4-1 0,3-4 1 0,-8 35-2 0,3-28 2 16,8 1 0-16,-2 2 0 0,7 6-1 0,-16 19-1 0,4-19 1 16,4 11 0-16,2-2-1 0,-4 5 1 0,-6 5-1 0,11-6 0 15,-5 6 1-15,1 0 0 0,-1 18 0 0,-6-18-1 0,7 20 0 16,3 3-1-16,-2 9 1 0,-3 9 0 0,-5-41 0 0,9 43 2 15,-3 7-1-15,1 3 0 0,2 0 0 16,-9-53-1-16,8 54 0 0,-1-1-1 0,0 0 1 0,-1-3 0 0,-6-50 0 16,7 47 0-16,0-1 0 0,-1-3 0 0,-2-3 0 15,-4-40 0-15,7 35 0 0,-1-6-1 0,-2 3-1 16,0-4-2-16,-4-28 4 0,5 23-5 0,-5 4-2 0,4-3 0 16,0 0-3-16,-4-24 10 0,0 21-11 15,0-16-4-15,0 24-4 0,0-22-3 0,0-7 22 0,-8 6-20 0,-18 1 6 0,22-1 2 16,4-6 12-16</inkml:trace>
  <inkml:trace contextRef="#ctx0" brushRef="#br0" timeOffset="1.89236E6">25093 5629 41 0,'0'0'0'0,"5"-2"19"0,13 0-11 0,2-1-3 0,-20 3-5 0,21-2 5 15,-21 2-5-15,16-5 5 0,8 2 1 0,-1 0 0 16,-23 3-6-16,28-7 4 0,0 4-1 0,-5 0-1 16,7-5-1-16,-30 8-1 0,26-2 1 0,3-6-1 15,1-11 1-15,1 11 1 0,-31 8-2 0,32-21 0 16,7 0 1-16,-5 3 0 0,-1 2-1 0,-33 16 0 0,30-22 0 0,-30 22 0 0,31-17 0 15,-3-4 0-15,-5 13 1 0,-23 8-1 0,24-20 0 0,-24 20 0 0,21-7 0 16,-1-14 0-16,0 16 0 0,-20 5 0 0,6-8 1 16,18 3-1-16,-17-2 0 0,14 0 0 0,-21 7 0 0,5-2 0 15,14-3 1-15,-13 2-2 0,11 3 1 0,-10 0 1 0,-7 0-1 0,9 0-1 16,-2 0 2-16,1 0-1 0,-8 0 0 0,2 0-1 0,-2 0 1 0,5 3 0 16,-5 2-1-16,0 2 0 0,0-1-1 0,0-6 2 0,0 8-1 15,-5-1 1-15,3-1 0 0,-6 10-1 0,8-16 1 0,-20 0-1 16,17 18 0-16,-17-12 0 0,12 16-1 0,8-22 2 0,-26 6 0 15,5 17-1-15,2-3 1 0,-6-2 0 16,25-18 0-16,-20 6 1 0,-1 17-1 0,1-15 0 0,20-8 0 0,-20 20 1 0,20-20-1 16,-20 6 0-16,-1 14 1 0,1-17-1 0,4 22 1 15,16-25-1-15,-21 5 2 0,0 18-1 0,5-1 2 16,-5-4-1-16,21-18-2 0,-7 21 2 16,-13-2 0-16,17-2 0 0,-14 3-1 0,17-20-1 0,-5 19 1 15,0 2 0-15,-3-4-1 0,8-17 0 0,-5 22 1 0,5-22-1 0,-8 18 0 16,4 0 1-16,2-10 0 0,2 13-1 0,0-21 0 0,0 8 1 15,0-1 0-15,0 10 0 0,6-17-1 0,-6 0 0 0,8 3 0 16,-3 3 0-16,17-6 0 0,-19 0 0 0,-3 0 0 0,19 3 0 16,-2-3 0-16,-6 0-1 0,13 0 2 0,-24 0-1 0,21 0 0 15,-12 0 0-15,14 0 0 0,-23 0 0 0,17 0 0 0,-17 0 0 0,12 0 0 16,11 5 0-16,-16 0 1 0,16-1-1 0,-23-4 0 0,8 6 1 16,10 2 0-16,-9 10 0 0,-4-16 0 0,-5-2-1 0,17 22 0 15,-9-4 1-15,-2 3-1 0,-2 0 0 0,-4-21 0 0,3 24 0 16,-3 1 0-16,0 3 0 0,0-1 0 0,0-27 0 0,-7 28 0 15,1-2 0-15,-11 0 1 0,9-2-1 0,8-24 0 0,-19 25 0 16,12-4 1-16,-23 1 0 0,9-3-1 0,21-19 0 0,-24 19 1 16,-2-16 0-16,-1 2 1 15,-4 15 0-15,31-20-2 0,-28 0 1 0,2 0 0 0,-2 0 0 16,5-3 0-16,23 3-1 0,-24-2 1 16,1-3 0-16,-2 0-1 0,7-3 1 0,18 8-1 0,-18-5 1 15,10-3 0-15,-15 5-1 0,20-5 1 0,3 8-1 0,-17 0 1 16,10-2-1-16,4 0 1 0,-5-1-1 0,8 3 0 0,-6 0 1 15,2-5-1-15,-3 3 0 0,4 2 0 0,3 0 0 0,0 0 0 16,0 0 1-16,0 0-1 0,0 0 0 0,0 0-1 0,0 7 3 16,3-4-2-16,-3-3 0 0,7 4 0 0,-7-4 0 0,4 0 0 15,2 6 1-15,2-6-1 0,8 3 0 0,-16-3 0 0,7 0 1 16,0 0-1-16,12 0 0 0,-11 0 0 0,-8 0 0 0,9 0-1 16,13 0 2-16,-16-1-1 0,18-1 0 0,-24 2 0 0,7-6 0 15,17-1 0-15,-18 0 0 0,18 0 0 0,-24 7 0 0,9-6 0 16,13 0 0-16,-16-2 0 0,18 2 1 0,-24 6-1 0,6-15 0 15,22 8 0-15,-21-11 0 0,17 11 0 0,-24 7 0 0,16-17-1 16,-5 7 2-16,5-13-1 0,-6 4 0 0,-10 19 0 0,21-16 0 16,-16-5 1-16,7 3-2 0,4 0 1 0,-16 18 0 15,3-10 1-15,5-15-2 0,-2 17 2 16,5-17-1-16,-11 25 0 0,5-10 0 0,4-12 0 16,-6 13 0-16,-1-11-1 0,-2 20 1 0,0-12-2 15,5-8 0-15,-2 12 1 0,-3 0 2 0,0 8-1 0,0-19 0 16,0 16 1-16,-8-2-1 0,3-15 1 0,5 20-1 0,-21-3 0 15,17-5 0-15,-19 5 0 0,6-2 0 0,17 5 0 0,-21-3 0 16,-2 3 1-16,-1 0-1 0,0 0-1 0,24 0 1 0,-23 0 1 16,2 6-1-16,-3-3 0 0,5 1 0 0,19-4 0 0,-18 0 0 15,1 6-1-15,11-6 1 0,-18 0 0 0,24 0 0 0,-7 0-1 16,-13-3 2-16,16 0-1 0,-2 1 0 0,6 2 0 0,-7-3 0 16,3-5 0-16,-2 4 0 0,3-3 0 0,3 7 0 0,0-2 0 15,-4-1 0-15,4 1 0 0,0-1 0 0,0 3 0 0,0-2 0 16,0-4 0-16,0 1 0 0,4-3 0 0,-4 8 0 0,0-5 0 15,3-3 1-15,3-11-1 0,1 17 1 0,-7 2-1 0,6-20-1 16,6 14 1-16,4-10 1 0,-9 9-1 0,-7 7 0 0,10-19 0 16,6 10 1-16,-8-9-1 0,12 9 0 15,-20 9 0-15,7-20 0 0,13 14 0 0,-14-12 0 16,15 16 1-16,-21 2-1 0,21-10 0 16,-5-9 0-16,5 14 1 0,-14-1-2 0,-7 6 1 0,24-7 0 15,-18 1 0-15,18 4 0 0,-14 2 0 0,-10 0 0 0,21 0 0 16,-12 0 1-16,12 0-1 0,-14 0 0 0,-7 0 0 0,19 0 0 15,-11 0 0-15,-2 5 0 0,5 0 0 0,-11-5 0 0,6 5 0 16,5 0 0-16,-6-2 0 0,4 5 0 0,-9-8 0 0,3 4 0 16,-3 6 1-16,2-5-2 0,3 2 1 0,-5-7 0 0,0 5 0 15,0 0 0-15,0-2 1 0,0 3-1 0,0-6 0 0,-7 5 0 16,4 2 1-16,-6-1-1 0,4-6 0 0,5 0 0 0,-21 0 0 16,17 0-1-16,-15 0 1 0,11 0 0 0,8 0 0 0,-22 0 1 15,4 0-1-15,12-5 0 0,-15 4 0 0,21 1 0 0,-7-2 0 16,-20 0-1-16,21 2 1 0,-13 0 0 0,19 0 0 0,-2 5 0 15,-5 4 0-15,-10-5 1 0,10 18-2 0,7-22 1 0,-6 6 0 16,-11 14 0-16,12-1-1 0,3-3 1 0,2-16 0 16,-7 22 0-16,0 2 0 0,1 3 1 0,-2-4-1 0,8-23 0 15,-6 24 0-15,3-3 0 16,-4-2-1-16,4 0 3 0,3-19-2 0,-3 6 1 16,3 15 0-16,0-18 1 0,0 4-3 0,0-7 1 0,0 7 0 15,3-2 0-15,4 3 0 0,-4-2 0 0,-3-6 0 0,3 7 0 16,3-2 0-16,2 0 0 0,-2-2 0 0,-6-3 0 0,7 5 0 15,2-5 0-15,10 0 0 0,-13 0 0 0,-6 0 0 0,10 0 0 16,7 0 0-16,-10 0 0 0,4 0 0 0,-11 0 0 0,16 0 0 16,-10 0 0-16,12 0 0 0,-11 0 0 0,-7 0 0 0,19 7 0 15,-11-7 0-15,9 1 0 0,-11 5 0 0,-6-6 0 0,11 7 0 16,8-1 0-16,-14 15 0 0,1-16 0 0,-6-5 0 0,6 24 0 16,2-8 0-16,-2 2 0 0,1 1 0 0,-7-19 0 0,7 21 0 15,-7-3 0-15,2 1 0 0,-2 1 0 0,0-20 0 0,0 16 0 16,-2 9 0-16,-5-10 0 0,0 3 0 0,7-18 0 0,-6 17 0 15,-11 3 0-15,9-15 0 0,-11 17 0 0,19-22 0 0,-7 7 0 16,-14-1 0-16,15 0 0 0,-18 3 0 0,24-9 0 0,-16 0 0 16,-5 0 0-16,4 0 0 0,0 0 0 15,17 0 0-15,-21-2 0 0,15-5 0 16,-21-12 0-16,19 11 0 0,8 8 0 0,-20-5 0 16,17-4 0-16,-3 7 0 0,-13 0 0 0,19 2 0 0,0-1 1 15,-5 1-1-15,-3 0 0 0,5 0 1 0,3 0-1 0,-2 0 0 16,2 0 0-16,-8 0 0 0,8 0 0 0,0 0 0 0,-4 5 0 15,4 1 0-15,0-3 1 0,0 2-1 0,0-5 0 0,0 0 1 16,0 5-1-16,0-2 0 0,0-3 0 0,0 0 0 0,0 0 0 16,4 0 1-16,-4 0-1 0,4 0 0 0,-4 0 0 0,4 4 0 15,-4-4 0-15,2 0 0 0,1 0 0 0,-3 0 0 0,0 0 0 16,4 0 1-16,0 0-1 0,-4 0 0 0,0 0 0 0,3 0 0 16,-3 0 1-16,2 0-1 0,-2 0 0 0,0 0 0 0,5 5 0 15,-1-5 1-15,-4 0-1 0,0 0 0 0,0 0 0 0,0 0 0 16,3 0 1-16,-3 0-1 0,0 0 0 0,0 0 0 0,0 4 0 15,3 2 0-15,1-6 1 0,-4 0-1 0,0 0 0 0,0 0 0 16,0 0 1-16,0 0-1 0,0 0 0 0,0-3 0 16,0 3 0-16,0 0 0 0,0 0 0 0,0 0 0 47,0 0 0-47,0 0 0 0,0 0 0 0,0 3 1 15,0-3-1-15,3 0 0 16,-3 0 0-16,0 0 0 0,0 0 0 0,0 0 0 15,3 0 0-15,-3 0 0 0,0 0 0 0,0 0 0 16,3 0 0-16,-3 0 0 0,0-3 0 0,0 3 0 0,3-3 0 16,-3 3 0-16,0-1 0 0,4 1 0 0,-4 0 0 0,0 0 0 15,0-3 0-15,0 3 0 0,4-2 0 0,-4 2 0 0,0-3 0 16,0 1 0-16,4 2 0 0,-4 0 0 0,0 0 0 16,0 0 0-16,0 0 0 0,2 0 0 15,-2 0 0-15,0 0 0 0,0 0 0 0,0 0 0 0,0 0 0 16,0 0 0-16,3 0 0 0,-3 0 0 0,0 0 0 0,0 0 0 15,4 0 0-15,-4 0 0 0,0 0 0 0,0-2 0 16,0 2 0-16,0 0 0 0,0 0 0 0,0 0-1 16,0 0 2-16,0 0-1 15,0 0 0-15,0-1 0 16,0 1 0-16,0 0 0 0,0 0 0 0,0 0 0 16,0-2-1-16,0 2 2 0,0 0-1 0,0 0 0 0,0 0 0 15,0 0 0-15,0 0 0 0,0 0 0 0,0 0 0 16,0 3 0-16,0-3 0 0,0 0 0 0,0 0 0 0,0 4-1 15,0-4 1-15,0 0 0 0,0 0 0 16,0 0 0-16,0 0-1 0,0 0 2 0,0 0-2 16,0 0 1-16,0 0 0 0,0 0 1 0,0 0-2 15,0 0 1-15,0 0 0 0,0 0-1 0,0 0 3 0,0 0-4 16,0 0 2-16,0 0-1 0,4 0 1 0,-4 0 0 0,0 0 0 16,0 0 1-16,0 0-2 0,3 0 1 0,-3 0 0 0,0 0 0 15,0 0 0-15,0 0 1 0,0 0-1 0,0 0 0 16,0 0 0-16,0 0 0 0,0 0-1 15,0 0 1-15,0 0 0 0,0-2 0 0,0 2 0 0,2 0 0 16,3 0-1-16,-5 0 2 0,0 0-1 0,4 0 0 16,-4 0-1-16,3-2 1 15,-3 2 1-15,0 0-1 0,2 0 0 0,-2 0 0 0,0 0 0 0,5 0 0 16,-5 0 0-16,0 0 0 0,3 0 0 0,-3 0 0 0,0 0 0 0,0 0 0 16,0 0 0-16,3 0 0 0,-3 0 0 0,0 0 0 15,3 0 0-15,-3 0 0 0,0 0 0 0,0 0 0 16,0 0 0-16,0 0 0 0,0 0 0 0,0 0 0 15,0 0 0-15,0 0 0 0,0 0-1 0,0 0 1 0,0 0 1 16,0 0-1-16,0 0 0 0,0 0-1 0,0 0 2 16,0 0-1-16,0 0 0 0,0 0-1 0,0 0 2 15,0 4-1-15,0-4 0 0,0 0 0 16,0 0 0-16,0 5 0 0,0-5 0 0,0 0-1 16,0 0 1-16,0 0 1 0,3 0-1 15,-3 0-1-15,4 0 1 0,-4 0 0 0,0 0 0 0,0 0-1 16,0 0 1-16,0 0-1 0,0 0 1 0,0 0 2 0,0 0-5 15,0 0 3-15,0 0 0 0,0 0 0 0,0 0 3 0,0 0-7 16,0 0 4-16,0 0 0 0,0 0-1 0,0 0 6 16,0 0-10-16,0 0 5 0,0 0 0 0,0 0-1 15,0 0 7-15,-7 0-12 0,7 0 6 16,0 0-1-16,0 0 2 0,0 0-1 0,0 0-1 16,0 4 1-16,0-4 0 0,0 0 0 15,0 0 0-15,0 0 0 0,-3-1 0 16,3 1 0-16,0-3 0 15,0 1 0-15,0 2 0 0,0 0 0 0,-3-3 0 16,3 3 0-16,0 0 1 0,0-2-2 0,0 2 1 0,0 0 0 16,0 0 0-16,0 0 0 0,0 0 0 0,0 0 0 0,0 0 1 15,0 0-2-15,0-2 1 0,0 2 0 0,0 0 0 16,0 0 0-16,0 0 0 0,0 4 0 16,0-4 0-16,0 0 0 0,0 0 1 15,0 0-1-15,0 5 0 0,0-5 0 0,0 0-1 16,0 0 1-16,0 0 0 0,0 0 1 0,0 0-1 15,0 0 0-15,0 0 0 0,0 0 0 0,0 0 0 16,0 0 0-16,0 0 0 0,0 0 0 0,0 0 0 16,-8 0 0-16,8 0 0 0,0 0 0 15,0 0 0-15,0 4 0 16,0 2 0-16,0-6 0 0,0 0 0 0,0 0 0 16,0 0 0-16,0 0 0 0,0 0 0 0,0 0 0 15,0 0 0-15,0 5 0 0,0-5 0 0,0 0 0 0,0 4 1 16,0-4-1-16,0 0 0 0,0 0 0 0,0 0 0 0,0 0 0 15,0 0 0-15,0 0 0 0,0 0 0 0,0 0 0 0,0 0 0 16,0 0 0-16,0 0 0 0,0 0 0 0,0 0 0 16,0 0 0-16,0 0 0 0,0 0 0 15,0 0 1-15,0 0-1 0,0 0-1 0,0 0 2 16,5 0-1-16,-5 0 0 0,0 0 0 16,0 0 0-16,0 0 0 0,0 4 1 0,0-4-1 0,0 0 0 15,0 0 0-15,3 0 0 0,-3 0 0 0,0 0 1 16,0 0-1-16,0-3 0 0,0 3 0 0,0 0 0 0,0-1 0 15,0 1 1-15,0 0-1 0,0-2 0 0,0 2 0 16,0-2 0-16,0-3 0 0,0 5 0 0,0 0 0 0,0 0 0 16,0-3 0-16,3 3 1 0,-3 0-1 15,0-3 0-15,0 3 0 0,0-1 0 0,0-2 0 0,0 3 0 16,0 0 1-16,0 0-1 0,0 0 0 16,0 0 0-16,0 0-1 15,0 0 2-15,0 0-1 0,0 0 0 0,0 0 0 16,3 0 1-16,-3 0-1 0,0 0 0 0,0 0 0 0,0 4 0 31,0 2 0-31,0-6 0 0,0 0 0 16,0 0 0-16,0 0 0 0,0 0 0 15,0 0 0-15,0 0 0 0,0 0 0 0,0 0 0 16,0 0 0-16,0 0 0 0,0 0 0 16,0 0 0-16,0 0 0 0,0 0 0 0,0 0 0 0,0 0 0 15,0 0 0-15,0 0 0 0,0 0-1 0,0 0 2 0,3 0-1 16,-3 5-1-16,0-5 2 0,0 0-1 0,0 0 0 15,0 0 0-15,0 0 0 0,0 0 0 0,0 0 0 16,0 0 0-16,0 0 0 0,0 0 0 0,0 0 0 16,0 0 0-16,0 0 0 0,0 0 0 15,0 0 0-15,0 0 0 16,0 0 0-16,0 0 0 0,0 0 0 0,0 0 0 16,0 0 0-16,0 0 0 0,0 0 0 0,4 0 0 15,-4 4 0-15,0-4 0 0,0 0 0 16,0 4 0-16,0-4 0 0,0 0 0 15,0 0 0-15,0 4 0 0,0-4 0 0,0 0 0 16,0 5 0-16,0-5 0 0,0 0 0 0,0 0 0 16,0 0 0-16,0 3 0 15,0-3 0-15,0 6 0 0,0-6 0 0,0 0 0 16,0 0 0-16,0 0 0 0,0 0 0 0,0 0 0 16,0 0 0-16,0 4 0 0,0-4 0 0,0 0 0 0,0 0 0 15,0 0 0-15,0 0 0 0,0 0 0 0,0 0 0 16,0 0 0-16,0 0 0 0,0 0 0 0,0 0 0 15,0 0 0-15,0 0 0 0,0 0 0 0,0 0 0 16,0 0 0-16,4 0 0 0,-4 0 0 0,0 0 0 0,0 0 0 16,0 3 0-16,0-3 0 15,0 0 0-15,4 0 0 0,-4 0 0 16,0 0 0 0,0 0 0-16,0 0 0 0,0 0 0 0,0 0 0 15,0 0 0-15,2 0 0 0,-2 0 0 0,0 0 0 0,0 0 0 16,0 0 0-16,0 0 0 0,0 0 0 15,0 0 0-15,0 0 0 0,0 0 0 0,0-2 0 16,0 2 0-16,0 0 0 0,0 0 0 0,0 0 0 16,0 0 0-16,0 0 0 0,0 0 0 0,0 0 0 15,0 0 0-15,0 0 0 0,0 0 0 16,0-1 0-16,4 1 0 0,-4 0 0 0,0 0 0 31,0 0 0-31,0 0 0 0,0 0 0 0,0 0 0 16,0 0 0-16,0 0 0 0,0 0 0 0,0 0 0 0,0 0 0 15,0-1 0-15,0 1 0 0,0 0 0 16,0 0 0-16,0 0 0 0,0 0 0 0,0 0 0 0,0 0 0 16,0 0 0-16,0 0 0 0,0 0 0 0,0 0 0 15,0 0 0-15,0 2 0 16,0-2 0-16,0 0 0 16,0 0 0-16,0 0 0 0,0 0 0 0,0 0 0 15,0 0 0-15,0 0 0 0,0 0 0 0,0 0 0 0,0 0 0 16,0 0 0-16,0 0 0 0,0 0 0 0,0 0 0 15,0 0 0-15,0 0 0 0,0 0 0 16,0 0 0-16,0 0 0 0,0 0 0 0,0 0 0 16,0 0 0-16,0 0 0 0,0 0 0 0,0 0 0 15,0 0 0-15,0 0 0 0,0 0 0 0,0 0 0 16,0 0 0-16,0 0 0 0,0 0 0 16,0 0 0-16,3 0 0 15,-3 0 0-15,4 0 0 0,-4 0 0 0,0 0 0 16,0 0 0-16,0 0 0 0,0 0 0 0,0 0 0 15,0 0 0-15,0 0 0 0,0 0 0 0,0 0 0 16,0 0 0-16,0 0 0 0,0 0 0 0,0 0 0 16,0 0 0-16,0 0 0 0,0 0 0 15,0 0 0-15,0 0 0 16,0 0 0-16,0 0 0 0,0 0 0 0,0 0 0 16,0 0 0-16,0 0 0 0,0 0 0 15,0 0 0-15,0 0 0 0,0 0 0 0,0 0 0 0,0 0 0 16,0 0 0-16,0 0 0 0,0 0 0 15,0 0 0-15,0 5 0 0,0-5 0 0,0 0 0 0,0 0 0 16,0 0 0-16,0 0 0 0,0 0 0 0,0 0 0 16,0 0 0-16,0 0 0 0,0 0 0 15,0 0 0-15,0 0 0 0,0 0 0 16,0 0 0-16,0 0 0 0,0 0 0 16,0 0 0-16,0 0 0 0,0 0 0 0,0 0 0 15,0 0 0-15,3 0 0 0,-3 0-1 0,0 0 1 0,2 0 1 16,-2 0-1-16,0 0-1 15,0 0 1-15,0 0 1 16,0 0-1-16,0 0-1 0,0 0 2 0,0 0-1 0,0 0 0 16,0 0 0-16,0 0 0 0,0 0 0 15,0 0 0-15,0 0 0 16,0 0 0-16,0 0 0 16,0 0 0-16,0 0 0 0,0 0 0 0,0 0 0 0,0 0 0 15,0 0 0-15,0 0 0 0,0 0 0 16,0 0 0-16,0 0 0 0,0 0 0 15,0 0 0-15,0 0 0 16,0 0-1-16,0 0 1 0,0 0 0 0,0 0 1 0,0 0-2 16,5 0 0-16,-5 0 0 0,0 0-1 0,0 0 2 0,0 0-3 15,0 0-1-15,0 0-4 0,4-3-6 0,-4 3 14 0,0-2-22 16,3-3-14-16,-1-19-4 0,-2-2-2 0,0 26 42 0,0 0 0 0</inkml:trace>
  <inkml:trace contextRef="#ctx0" brushRef="#br0" timeOffset="1.89825E6">26143 5462 16 0,'0'0'0'0,"0"-20"9"16,0 3-1-16,0-1 0 0,2-1 0 0,-2 19-8 0,0-1 10 16,0-6 1-16,0 0-1 0,4 4-1 0,-4 3-9 0,4-3 6 15,-4 2 0-15,0 1-2 0,4 0 0 0,-4 0-4 0,2 6 4 16,-2 14-1-16,3-3-1 0,1 9 0 0,-4-26-2 0,0 25 1 15,4 3 1-15,-1 1-2 0,-1 3 1 0,-2-32-1 0,5 37 0 16,-1 2 0-16,-1-1 0 0,0 6 1 0,-3-44-1 0,7 43 0 16,-4 6 0-16,0-5 1 0,4 1-1 0,-7-45 0 0,4 44 1 15,2-3 0-15,-3 1 0 0,5 0 0 0,-8-42-1 0,5 39 1 16,0 1-1-16,-1-2 1 0,-1-5-1 0,-3-33 0 0,2 39 1 16,6-4-1-16,-5-1 0 0,3 1 1 0,-6-35-1 0,4 26 0 15,0-1 0-15,2 2 0 0,-3-6 1 0,-3-21-1 0,4 21 0 16,0-3 0-16,-1-2 0 0,-1-10 0 0,-2-6 0 0,5 19 0 15,-1-19 0-15,-1 7 0 0,-3-1 0 0,0-6 0 16,2 3 0-16,3-3-1 0,-2 0 1 0,-3 0 0 16,0 0 0-16,0-1 0 0,0-1 0 0,0-6 0 15,0 3-1-15,0 5 1 0,3-12 0 16,-3-3 0-16,0 8 0 0,0-2 0 0,0 9 0 0,0-20-1 16,0 13 1-16,0-18 0 0,0 7 0 0,0 18 0 0,0-24 0 15,0 0 0-15,0-3 0 0,-3-2 0 0,3 29 0 0,0-25 0 16,-8-7 0-16,8-3 0 0,-2 1 0 0,2 34 0 0,0-40 0 15,-3 3 0-15,3-2 0 0,-4 0 0 0,4 39 0 0,0-39 0 16,-7 5-1-16,4-2 1 0,3 8 0 0,0 28 0 0,-4-35 0 16,4 6 0-16,-7 5 1 0,7-3-1 0,0 27 0 0,0-21 0 15,-2-4 0-15,-2-1 0 0,4 2 0 0,0 24 0 0,0-22 0 16,-8-3 0-16,8 1 1 0,-3-2-1 0,3 26 0 0,-3-25 0 16,-3 7 0-16,1 0 0 0,3-3-1 0,2 21 1 0,-3-5 1 15,-6-13-1-15,7 12-1 0,2-2 1 0,0 8 0 0,-3-5-1 16,-5-7 1-16,5 10 0 0,3 0 0 0,0 2 0 15,-2-4 1-15,-6 4-1 0,8 0 0 0,-4 0 0 16,4 0 0-16,-3 0-1 0,-3 6 2 0,6-4-1 16,-4 3 0-16,4-5 0 0,0 7 1 0,0-4-1 0,-3 2-1 0,3 0 1 15,0-5 0-15,0 3 0 16,0 1 0-16,-3 4 1 0,3-2-1 0,0-6 0 0,0 7 0 16,-7 10 0-16,7-12 0 0,-5 0 1 0,5-5-1 0,-2 19 0 15,2-19 1-15,-7 18-1 0,7-18 1 0,0 0-1 0,0 4 0 16,0-1-1-16,0-3 1 0,0 7 1 0,0-7-1 0,0 0-1 15,0 0 2-15,0 0 0 0,0-3-1 0,0 3 0 0,0-4 1 16,0-3-1-16,0-11 0 0,4 12 0 0,-4 6 0 0,0-18 1 16,3 10-1-16,-3-8 1 0,0-3 0 0,0 19-1 0,2-7-1 15,-2-18 2-15,5 8-1 0,-5 7 0 0,0 10 0 0,4-24 0 16,-1 17 0-16,-3-13 0 0,3 14 0 0,-3 6 0 0,0-20 1 16,3 15-1-16,1-16 1 0,2 15-1 0,-6 6 0 0,3-16 0 15,1 9 0-15,-4 2 1 0,4-3 0 0,-4 8-1 0,4-7 0 16,-2 0 1-16,1 2-1 0,1-3 0 0,-4 8 0 0,4-2 1 15,1 1-1-15,4 1 1 0,-6-2-1 16,-3 2 0-16,7-3 1 0,-1 1-1 0,0-1 1 0,2 3-1 16,-8 0 0-16,6 0 0 0,1 0 0 0,0 5 0 0,0 1 0 15,-7-6 0-15,7 22 1 16,0-15-1-16,-1 13 0 0,0-15 1 0,-6-5-1 0,8 19 0 16,-2-14 1-16,1 14-2 0,0-11 2 0,-7-8-1 0,7 21 0 15,0-16 0-15,-5 15 1 0,3-13-1 0,-5-7 0 0,6 20 0 16,-3 1 1-16,4-16-1 0,-3 19 0 0,-4-24 0 0,6 5 0 15,-2 16 1-15,-1-15 0 0,4 13-1 0,-7-19 0 0,2 5 0 16,2 16 1-16,4-16-1 0,-1 0 0 0,-7-5 0 0,0 20 1 16,3-18-1-16,0 6-1 0,0-2 2 0,-3-6-1 0,3 4 0 15,1 4 0-15,-4-5 0 0,4-3 0 0,-4 0 0 0,4 0 0 16,-4 0 0-16,2 0 1 0,-2 0-1 0,0 0 0 0,0 0 0 16,0 0 0-16,0 0 0 0,0 0 0 0,0 0 0 0,0-1 0 15,0-1 1-15,-2-1 0 0,2-2-1 0,0 5 0 0,-8-5 0 16,4 0 0-16,-2-3 0 0,0 6 1 0,6 2-1 15,-7-10 0-15,-10 7 0 0,17-9 0 16,-17 7 0-16,17 5 0 0,-8-9 0 0,2 2 0 0,0-1 0 0,1 1 0 16,5 7 0-16,-19-6 0 0,15 5 0 15,-3 1 0-15,1 0 1 0,6 0-1 0,-8 0 0 16,2 0-1-16,0 0 1 0,-13 0 0 0,19 0 0 0,-2 0 0 16,-5 1 0-16,0 7 1 0,-13-3-1 0,20-5 0 0,-3 6 0 15,-5 1 0-15,-8-1 0 0,13 12 0 0,3-18 0 0,-8 4 0 16,3 3 0-16,1 1-1 0,-4-3 2 0,8-5-1 0,-3 8 0 15,-3-5-1-15,6 2 2 0,-4 0-1 0,4-5 0 0,0 3 1 16,-3 2-1-16,3-5 0 0,0 0 0 0,0 0 0 0,-3 0 0 16,3 0-1-16,0 0 1 0,0 0 1 0,0 0-1 0,0 0 0 15,-7 0 0-15,7 0 0 0,0 0 0 0,0-3 1 16,0-2-1-16,0-3 1 0,0 3-1 0,0 5 0 0,0-11-1 16,0 4 1-16,0-1 1 0,4-8-1 15,-4 16 0-15,3-8 0 0,-3-11 0 0,3 14 1 0,-3-4 0 0,0 9-1 0,7-10-2 16,-4 5 4-16,0-2-2 0,4 1 0 0,-7 6 0 15,0-7 2-15,4-12-2 0,0 19 1 16,1-7-1-16,-5 7 0 0,0-5 1 0,8-3-1 0,-3 2 0 0,0-2 0 16,-5 8 0-16,7-5 1 0,0 2-1 0,-1-5 0 15,0 3 0-15,-6 5 0 0,8-7 0 16,-2 0 0-16,-3 2 0 0,5 2 1 0,-8 3-1 0,3-3 0 16,4 1-1-16,-3 1 1 0,-1-3 0 0,-3 4 0 0,2-2 0 15,-2 1-1-15,5-1 1 0,-5 2 0 0,0 0 0 0,3-3 0 16,-3 3 1-16,0 0-1 0,0-1-1 0,0 1 1 0,0 0 0 15,0 0 0-15,0 0-1 0,-8 0 2 0,8 0-1 0,0 0-1 16,-2 0 1-16,2 4 0 0,-3-1 0 0,3-3 0 0,-4 6 1 16,-3-3-2-16,4 2 1 0,-1 1-1 0,4-6 1 0,-7 7 0 15,5 13 0-15,-6-17 0 0,1 2 0 0,7-5 0 0,-6 22 0 16,-2-19 0-16,3 6 0 0,-4 7 0 0,9-16 0 0,-16 4 0 16,16 2 0-16,-6 0 0 0,2 1 1 0,4-7-1 0,-7 5-1 15,7 5 1-15,-3-9 0 0,3 5 0 0,0-6 0 0,-3 5 1 16,-4-5-2-16,4 2 1 0,0-2 0 0,3 0 0 0,0 6 0 15,-4-6 0-15,4 0 0 16,-7 0 0-16,7 0 0 0,0 0 0 0,0-3 0 0,0 3 1 16,-3-3-2-16,3 3 1 0,0 0 0 0,0-2 0 0,0-1 0 0,0 1 0 15,0 2 0-15,0-3 0 16,3 0 0-16,-3 2 1 0,0 1-1 0,0-7 0 16,2 2 0-16,3 2 0 0,-5-4-1 0,0 7 1 0,0-6 0 15,7-1 1-15,-4-12-2 0,0 12 2 0,-3 7-1 0,7-17 0 16,-4 14 0-16,4-5 1 0,1 2-1 0,-8 6 0 0,5-9 0 15,-1-1 0-15,3-10-1 0,0 13 2 0,-7 7-1 0,7-8 0 16,0-10 0-16,-1 15 0 0,0-7 1 0,-6 10-1 0,4-9 0 16,4-7 1-16,-3 8-2 0,-1 3 1 0,-4 5 0 0,7-7 0 15,-5 2 0-15,3 0 1 0,-1 2-1 0,-4 3 0 0,3 0 0 16,-3 0 0-16,0 0 0 0,0 5 0 0,0-5 0 0,0 19-1 16,-7-19 1-16,0 15 0 0,0-7 0 0,7-8 0 0,-21 21 1 15,18-13-1-15,-13 17 0 0,9-9 0 0,7-16 0 0,-18 19 0 16,13 0-1-16,-16-2 1 0,14 3 0 0,7-20 0 15,-17 7-1-15,14 17 1 0,-14-21 0 16,9 21 0-16,8-24 0 0,-2 2 0 0,-2 6 1 0,-3 13-1 16,4-21-1-16,3 0 1 0,0 0 0 0,0 0 0 0,-3 2 0 0,3 4-1 0,-3-6 2 0,3 0-1 15,-9 4 0 1,9-4 1-16,-2 0-2 0,2 0 1 0,0 0 0 0,0 0 0 0,0 0 0 0,0 0 0 16,0 0 0-16,0-4-1 0,0 4 1 0,0-6 0 15,0 4 1-15,0 2-1 0,0 0 1 0,0 0-1 0,0-2-1 0,0 2 1 0,0-3 0 16,0-2 0-16,0 1 0 0,0 4 0 0,0-7 0 15,0-1 0-15,2 3 0 0,-2-3 0 0,0 8 0 0,5-8 0 0,-5 8 0 0,4-8 0 16,-1 1 1-16,0-10-1 0,-3 17 0 0,3-2-1 0,-3 2 1 0,0-8 0 16,4 3 1-16,-1-4-2 0,-3 9 1 0,0-7 1 0,0 7-1 0,4-10 0 15,-2 1-1-15,-2 3 2 0,0 6-1 0,4-6 0 16,0 5 0-16,-4-1 0 0,0-3-1 0,0 5 1 0,0 0 1 0,0 0-1 0,0 0 0 16,0 0 1-16,0 0-1 0,0 0-1 0,0 2 2 0,0-2-1 15,-4 18 0-15,0-12 0 0,-2-1-1 0,6-5 1 0,-7 27 1 16,1-20-2-16,-11 20 1 0,17-9 1 0,-8 1-1 15,8-19 0-15,-19 7 0 0,19 17 1 0,-7-5-1 0,3-14-1 16,4-5 1-16,-3 24 0 0,-3-17-1 0,2 12 1 16,4-16 0-16,0-3 0 0,0 7 1 0,0-1-1 0,0 1 0 15,0-7 0-15,0 6 0 0,0-6 0 0,0 8 0 16,0-4 0-16,0-4 0 0,0 0 0 0,0 0 0 0,4 0 0 16,-4 0 0-16,3-2 0 0,0-3-1 0,-3 5 1 0,7-8 0 15,0-10 1-15,-5 10-2 0,6-11 2 0,-8 19-1 0,7-18-1 16,-1 13 2-16,1-20-1 0,0 22 1 0,-7 3-1 0,7-20 0 15,-1 2-1-15,1 1 2 0,-1-3-2 0,-6 20 1 0,8-8 0 16,-2-13 1-16,1 14-1 0,0-17 0 0,-7 24 0 0,7-8 0 16,-3-11 0-16,-1 17 0 0,0-5 0 0,-3 7 0 0,3-7 1 15,1 1-1-15,2-1 1 0,-6 7-1 0,7-7 0 0,-7 7 0 0,4-6-1 16,0-2 1-16,-2 6 0 0,1-2 0 0,-3 4 0 0,4-4 1 16,0 1-1-16,-1 1 1 0,-1-1-1 0,-2 3 0 0,5-3 1 15,-1 3-2-15,-4-4 1 0,3 4 0 0,-3 0 0 0,0-2 0 16,2 2 1-16,3 0-1 0,1 0 0 0,-6 0 0 0,0 0 0 15,6 0 1-15,-2 4-1 16,4 1 1-16,-8-5-1 0,5 5 0 0,-1-5 0 0,3 3 0 16,0 2 0-16,-7-5 0 0,7 5 0 0,0 3 0 0,-1 10-1 15,0-18 1-15,-6 0 0 0,8 7 0 16,-2 15 0-16,1-16 0 0,0 10 0 0,-7-16 0 0,7 5 1 16,0 14-1-16,0-17 0 0,-1 17 0 0,-6-19 0 0,0 4 0 15,6 2 0-15,2 12 0 0,-4-11 1 0,-4-7-1 0,6 4 0 16,1 4 0-16,-4-3 0 0,3 3-1 0,-6-8 1 0,0 5 0 15,5 3 0-15,-5-3-1 0,0 0 2 0,0-5-1 0,0 7 1 16,0-4-1-16,0 4 0 0,0-7-1 0,0 0 1 0,0 5 0 16,0-5 0-16,0 2 0 0,0 4 1 0,0-6-1 0,0 5 0 15,0-5 0-15,-5 0 0 0,-1 0 0 0,6 0 0 0,-3 3 0 16,-1-3 0-16,-3 5 0 0,1-5 0 0,6 0 0 0,-8 0 0 16,2 0 0-16,0 0 1 0,-13 0-2 0,19 0 1 0,-5 0 0 15,-12-3-1-15,13 3 1 0,-17 0 0 0,21 0 0 0,-2 0 1 16,-19 0-1-16,14 0 0 0,-13 8 1 0,20-8-1 15,-6 3-1-15,-13 2 2 0,14 0-2 0,-16-1 1 16,21-4 0-16,-7 10 1 0,-16-8-2 0,18 6 1 0,-11-3 0 16,16-5 0-16,-6 3-1 0,-2 3 2 15,-8 0-2-15,13 0 2 0,3-6-1 0,-3 7 0 16,-6 1 0-16,4-3 1 0,-3 2-1 0,8-7 0 0,-5 2 0 16,1 3 0-16,4-5 0 0,0 0-6 0,0 0 6 0,0 0 0 15,0 0-1-15,0 0 7 0,0 0-11 0,0 0 10 16,0 0-5-16,0-5-1 0,0 5 1 0,4-2 0 15,-4-4 0-15,3 5 1 0,-1 1-1 0,-2 0 0 0,0-3 0 16,4 3 1-16,0 0-1 0,1-2 1 0,-5 2-1 0,9-2 0 16,-6-4 0-16,3-1-1 0,1 2 1 0,-7 5 0 0,6-6 0 15,2 3 0-15,1-2 1 0,2-2-1 0,-11 7 0 0,17-5-1 16,-10 0 1-16,-1-5 0 0,14 6 0 0,-20 4 0 0,8-5 0 16,11-1 1-16,-8 1-1 0,7 0 0 0,-18 5 0 0,5-5-1 15,13 2 2-15,-11-2-2 0,9 2 1 0,-16 3 0 16,7 0 1-16,1-2-1 0,1 2 0 0,0-2 0 0,-9 2 0 15,9-6 0-15,1 2 0 0,-4 3 0 0,-3-1 0 16,-3 2 0-16,3 0-1 0,5-4 1 0,-2 1 0 16,-2 3 0-16,-4 0 0 0,3 0 0 0,1 0 1 0,-1 0-1 15,-3 0 0-15,0 0 0 0,0 0 0 0,-7 0-1 16,0 0 2-16,7 0-1 0,-6 0 0 16,-2 7 0-16,2-7 0 0,0 2 1 0,6-2-1 0,-5 0 0 15,-14 0-1-15,15 5 0 0,-13 1 2 0,17-6-1 0,-7 2 0 16,-9 3 1-16,9-5-1 0,-14 0-1 0,21 0 1 0,-2 0 0 15,-6 0 0-15,-8 5 0 0,9-5 0 0,7 0 0 0,-3 0 0 16,-6 0 0-16,4 4 0 0,-3-4 0 0,8 0 0 0,-5 0 0 16,5-1-1-16,-4-4 2 0,4 2-1 0,0 3 0 0,0-5 0 15,0 3 0-15,0-4 0 0,0-1 0 0,0 7 0 0,0-7 0 16,4 2-1-16,-4 3 1 0,2-4 0 0,-2 6 0 0,3-6 0 16,5-3 0-16,-5 3 1 0,4-1-1 0,-7 7 0 0,4-7 0 15,-1-3 0-15,4-6 0 0,-1 14 1 0,-6 2-1 0,3-7 0 16,4-12 0-16,1 10 0 0,-3-8-1 0,-5 17 1 0,4-8 0 15,3-8 1-15,0 11-1 0,-3-2 0 16,-4 7 0-16,3-8 0 0,-1 1 0 16,6 1 0-16,-8 2 0 0,0 4 0 0,6-2-1 0,-3 1 1 0,1 1 0 15,-4 0 0-15,0 0 0 0,4 0 0 16,0 3 1-16,-4 2-2 0,0 2 1 0,0-7 0 0,0 6 0 16,2 1 0-16,-2 13 0 0,4-20 0 0,-4 0 0 0,0 5 0 15,0 16 1-15,0-21-1 0,0 19 0 0,0-19 0 0,3 5 0 16,-3 13-1-16,0-12 2 0,0 16-1 0,0-22 0 0,0 4 0 15,0 19 0-15,0-20 0 0,0 15 0 0,0-18 0 0,0 7 0 16,0-5-1-16,0 3 1 0,4 3 1 0,-4-8-1 0,0 2 0 16,0 4 0-16,3-1-1 0,-3-5 1 0,0 0 0 0,2 0 0 15,-2 0 0-15,5 0 0 0,-1-3 0 0,-4 3 0 0,0-2 0 16,3-4 0-16,-1 4 0 0,-2-6 0 0,0 8 0 0,5-7 0 16,-5 0 0-16,3 2 0 0,0-5 0 15,-3 10 0-15,3-6 0 0,0-4 0 0,-3 5 0 0,0-6 0 0,0 11 0 16,0-8 0-16,4 0 0 0,-4 1 0 0,0-2 0 0,0 9 0 15,0-8 0-15,4-2 0 0,-4 5 0 16,0-4 0-16,0 9 0 0,4-3 0 0,-2-1 0 16,-2 0-1-16,4 3 2 0,-4 1-1 0,0-3 0 0,0 3 0 15,0 0 0-15,0 0 0 0,0 0 0 0,0 0-1 16,0 4 1-16,-4 2 0 0,-2-4 0 0,6-2 0 0,-4 5 1 16,0 2-1-16,4-4 1 0,-6 2-1 0,6-5 0 0,-6 0-1 15,1 7 0-15,3-3 1 0,2-4-1 0,0 0 1 0,-3 4 1 16,-6-4-2-16,9 0 1 0,-2 0 0 0,2 0 0 0,-3 0 0 15,-4 0 0-15,7-3 0 0,-4 2 0 0,4 1 0 0,-2-3 0 16,-6 2 0-16,8-1-1 0,-4-3 1 0,4 5 0 0,-3-3 0 16,3 1 0-16,0-1 0 0,0 3 0 0,0 0 0 0,0-2 1 15,0 2-2-15,0 0 2 0,0 0-1 0,0 0 0 0,0 0-1 16,0 0 1-16,0 0 0 0,0 0 0 0,0 0 0 0,3 0 0 16,1 0 0-16,-4 0-1 0,4 0 2 0,-4 0-1 15,4 0 0-15,2 2 0 0,-6 3 1 0,3 0-1 0,-3-5 0 16,4 0-1-16,-4 5 2 0,3-5-2 0,-1 4 0 0,-2-4 1 15,5 4 0-15,-1-4 0 0,-4 5 0 16,3-1 0-16,-3-4 0 0,2 7 1 0,-2-2 0 16,0 5-2-16,0 4 2 0,0-14-1 0,0 6-1 0,0 1 1 0,0-1 0 15,0 2 0-15,0-8 0 0,0 2 0 16,0 3 0-16,-5 2 0 0,5 0 1 0,0-7-1 0,-4 6 0 16,-1-4 0-16,5-2-1 0,-5 5 1 0,5-5 0 0,-7 0 0 46,7 0 1-46,-4 0-1 0,4 0-1 0,0 0 1 0,-2 0 0 16,-6-3-1-16,8 1 1 0,-4 2 0 0,4 0 0 0,0-5 0 0,0 2 0 0,0-1 1 0,0 3-2 0,0 1 1 0,0-2 0 16,0 2 0-16,0-4 0 15,-3 4 0-15,3 0 0 0,0 0 0 0,0 0 1 16,0 0-2-16,0 0 1 0,0 0 0 0,0 0 0 0,3-3 0 0,1 0 0 0,-4 3 0 0,0-2 0 0,4 2 1 0,0-8-1 0,2 6 0 0,-6 2 0 0,3-3 0 31,4 2 0-31,0-1 0 0,-3 0 1 0,-4 2-1 0,5-5-1 0,0-1 1 0,1 6 0 0,0-2 0 0,-6 2 0 0,8 0 0 16,-2 0 0-16,1 0 0 15,0-3 0-15,-7 3 0 0,6 0 0 0,2-2-1 16,-6-1 2-16,3 3-1 0,-5 0 0 0,3 0 0 0,-3 0 0 0,3 0 0 16,0 0-1-16,-3 0 1 0,0 0 1 0,3-3-1 15,-3 3 0-15,0 0 1 0,0 0-1 0,0 0-1 16,0 0 1-16,0 0 0 0,-3 0-1 0,3 0 1 0,0 0 1 16,-6 0-2-16,3 0 1 0,-4 0 0 0,7 0 0 0,-8 0 0 15,-8 0 0-15,12 6 1 0,-16-1-1 0,20-5 0 0,-3 2 0 16,-14 4 1-16,12-1-2 0,0-5 1 0,5 0 0 0,-21 4 0 15,14-4 0-15,-9 4 1 0,9-4-2 0,7 0 1 0,-7 8 1 16,-13-6-1-16,16-2-1 0,0 5 1 0,4-5 0 0,-6 0 0 16,0 0-1-16,-1 0 2 0,4 7-2 0,3-7 1 0,0 2 1 15,0 3-1-15,0-5 0 0,0 6 0 0,0-6 0 0,0 2 0 16,0-2 0-16,0 5 0 0,0-5 0 0,0 0 0 0,3 8 1 16,-3-3-1-16,2 0 1 0,3-5-2 0,-5 0 1 0,0 0-1 15,6 0 2-15,0 0-2 0,-2 0 2 16,-4 0-1-16,8 0 0 0,-3 0 0 0,3 0 1 0,-3 0-2 15,-5 0 1-15,9-2 0 0,-4-1 0 0,3 1 0 16,-2 0 0-16,-6 2 0 0,7-1 0 0,1 1 1 16,-2 0-1-16,-3 0-1 0,-3 0 1 0,7 0 0 0,-5 0 0 15,3 0-1-15,-1 0 1 0,-4 0 0 0,3 0 0 16,-1 0 0-16,-2 0 0 0,0 3 0 0,0-3 0 0,0 0 0 0,0 0 0 0,0 0 0 16,0 0 0-16,0 0 0 0,0 0 0 0,-2 5 1 15,-1-5-1-15,-6 0 0 0,-9 0 0 0,18 0 0 0,-4 0-1 0,4 0 1 0,-17 0 1 16,9 5-1-16,-11-2 1 0,19-3-1 0,-8 0 0 0,8 0 0 0,-20 5 0 15,14 0 0-15,-11-1-1 0,17-4 1 0,-5 5 0 16,0 2 0-16,-16 1 0 0,17-3 0 0,1 11 1 0,3-16-1 0,-6 0 0 16,-1 5 0-16,4 0 0 0,3-5 0 0,0 3-1 0,0-3 1 0,-7 7 1 15,7-7-1-15,0 0 1 0,0 0-2 0,0 0 1 0,0 0-1 16,0 0 1-16,0 0 0 0,0 0 1 0,4 0-1 0,-4 0 0 0,3 0 0 16,-3 5 0-16,3-5 0 0,0 0 0 0,-3 0 0 0,4 0-1 15,2 0 2-15,1 0 0 0,-7 0-1 16,4 0-1-16,-4 0 1 0,4 0 0 0,1-3 0 0,3 1 0 0,-5 0 0 0,-3 2 0 15,2-5 0-15,7 2 0 0,-6 1 1 0,-3-1-1 16,0 3 0-16,2-5 0 0,3 4-1 16,-5-1 1-16,3-1 0 0,-3 3 0 0,0-1 0 0,0-1 0 0,0 2 0 15,0 0 1 1,0 3-1-16,0-3 1 0,0 0-1 0,3 6 0 16,-3-1-1-16,0 15 2 0,0-19-1 0,0-1 0 0,0 8 0 15,0 13 0-15,0-13 0 0,0 17 0 0,0-25 0 0,0 17 0 16,3 4 0-16,-3-1 0 0,3 0 0 0,-3-20 0 0,0 21 0 15,4 3 0-15,0-2 0 0,0-2 1 0,-4-20-1 0,2 23 1 16,1-2 0-16,1 0 0 0,-4-2 0 0,0-19-1 0,4 20-1 16,-4-14 1-16,3 18 0 0,-3-15 0 0,0-9 0 0,0 18 0 15,2-14 1-15,-2 17-2 0,5-19 1 0,-5-2 0 0,0 5 0 16,0 2 0-16,0-2 0 0,0 0 0 0,0-5 0 0,0 4 0 16,0-4 0-16,4 0 0 0,-1 0 0 0,-3 0 0 0,0-1 0 15,2-2 0-15,-2-2 0 0,0 0 0 0,0 5 0 0,0-12 0 16,0-3 0-16,0 7 0 0,0-13 0 15,0 21 0-15,0-24 0 0,0 2 0 0,0-4-1 16,0-3 0-16,0 29 1 0,0-29 0 0,-2-4-1 16,-1-3 1-16,-1-4 0 0,4 40 0 0,-7-40 0 15,4 2 0-15,-1-3-1 0,4 14 1 0,0 27 0 0,0-26 0 16,0 4 0-16,0 13 1 0,0-14-2 0,0 23 1 0,0-6 1 16,0-2-1-16,0 6 0 0,0-3 0 0,0 5 0 0,0 0 0 15,0 0 0-15,0 0 0 0,0 5 0 0,0-5 0 0,0 5 1 16,0 13-2-16,0-13 1 0,0 10 0 0,0-15 0 0,0 10 0 15,0 14 1-15,0-4-1 0,0 4 0 0,0-24 0 0,0 26 0 16,0 4 0-16,0-2-1 0,0 4 2 0,0-32-1 0,4 31 0 16,-1-1-1-16,-3 3 1 0,0-1 2 0,0-32-2 0,0 29 1 15,0 5 0-15,0-5 0 0,0 0-1 0,0-29 0 0,2 29-1 16,3 0 1-16,-5-3 0 0,0-2 0 0,0-24 0 0,4 24 0 16,-1-6 0-16,-3-2 0 0,2-7 0 0,-2-9 0 0,0 18 0 15,0-11 0-15,5-2 1 0,-5 3-2 0,0-8 1 16,3 7 0-16,-3-2 0 0,0-5 0 0,3 0 0 15,-3 0 0-15,0 0 0 0,3 0 0 0,-3 0 0 16,0 0 0-16,0-8 1 0,3 1-1 16,1-3 0-16,-4-6-1 0,0 16 1 0,0-9 0 0,0-19 0 15,0 8 0-15,0-1 0 0,0 21 0 0,0-27 0 16,0 1 1-16,0-6-2 0,0-5 1 0,0 37 0 0,-7-36-1 16,7-7 0-16,-3-3 0 0,0 0-1 0,3 46 2 0,-8-47 0 15,6-1 1-15,2 10-1 0,-3 5 1 0,3 33-1 0,0-27 0 16,0 4 0-16,0 5-1 0,3 10 1 0,-3 8 0 0,0-7 0 15,2 0 0-15,-2 5 1 0,0 2-1 0,0 0 0 16,0 4 1-16,0 16-2 0,0-15 2 0,0-5-1 0,0 28 1 16,0-6-1-16,0 4 0 0,-2-4-1 0,2-22 1 0,0 27-1 15,-7 7 0-15,7-5 1 0,0 7 0 0,0-36 0 0,0 34 1 16,0 0 0-16,0-2 1 0,0-3-1 0,0-29-1 0,0 34 1 16,4-5-1-16,-1-3-1 0,-3 1 1 0,0-27 0 0,2 23 1 15,-2-3-1-15,5 2 0 0,-2-16 0 16,-3-6 0-16,0 26-1 0,0-20 1 0,0 14 0 15,0-17 0-15,0-3 0 0,0 19 0 0,0-14 0 0,0 2 0 16,0 0 0-16,0-7 0 0,0 3 0 0,0 4 0 16,0-2 0-16,0 0 0 0,0-5 0 0,0 5 0 15,0-1 0-15,0 2 1 0,3-3-1 0,-3-3 0 0,0 5 0 16,3-5-1-16,-3 6 1 0,0-4 0 0,0-2 0 0,0 0 0 16,0 0 0-16,0 0 0 0,0 0 0 0,0 0 0 15,0 0 0-15,0 0 0 0,0 0 0 0,0 0 0 0,0 0 1 16,0 0-1-16,0 0 0 0,0 0-1 0,0 0 1 0,0 0 1 15,0 0-2-15,0 5 1 0,0-5 1 0,0 0-1 0,0 7 0 16,0-7 0-16,0 0 0 0,0 0 0 16,0 3 0-16,0 1-1 0,0 2 1 0,0-6 0 0,0 0 0 15,0 3 0-15,0-3 0 0,0 0 1 16,0 4-2-16,0-4 2 0,0 0-1 0,0 0-1 16,0 0 2-16,0 0-1 0,0 0 0 0,0 0 0 15,0 6-1-15,0-6 1 0,0 0 0 0,0 0 0 16,0 0 1-16,0 0-1 0,0 0 0 15,0 0-1-15,0 0 2 0,0 0-2 0,0 3 2 16,0-3-1-16,0 0 0 0,0 0 0 16,0 0 0-16,0 0 0 0,0 0 0 0,0 0 0 15,0 0 0-15,0 0 0 0,0 0 0 0,0 0-1 16,0 0 1-16,0 0 1 0,0 0-1 0,0 0 0 16,0 0 0-16,0 0 0 0,0 0 0 15,0 0 0-15,0-1 0 0,0 1-1 0,0 0 1 0,0 0 1 16,0 0-1-16,0 0-1 0,0 0 2 15,0 0-1-15,3 0 0 0,-3 0 0 0,0 0 0 16,0 0 0-16,0 0 0 0,0 0 0 0,0 0 0 16,0 0 0-16,4 0 0 0,-4 0 0 0,0 0 0 15,0 0 0-15,0 0 0 0,0 0 0 0,0 0-1 16,0 0 2-16,0 0-1 0,0 0 0 0,0 0 0 16,0 0 0-16,0 3 0 0,0-3 0 0,0 0 0 15,0 0 0-15,0 0 0 0,0 0 0 0,4 0 0 16,-4 0 0-16,4 0 0 0,-4-2 0 15,0 2 0-15,0 0 0 0,0-1 0 16,0 1 0-16,0 0 0 0,0-2 0 0,0 2 0 16,0-6 0-16,0 2 0 0,0 4 0 0,0-9 0 15,0 7-1-15,-4-3-1 0,4-4-1 0,0 9 3 0,-4-10-5 16,-3-9-3-16,1 14-4 0,-11-14-5 0,17 19 17 0,-7-7-25 16,-21-14-14-16,-3-7-3 0,-5 3 5 0,36 25 37 0,0 0 0 0</inkml:trace>
  <inkml:trace contextRef="#ctx0" brushRef="#br0" timeOffset="1.90111E6">23107 4675 21 0,'0'0'0'0,"0"-4"12"0,0-3-3 0,0 7-9 16,0-7 7-16,0 6-1 0,0-2 1 15,-4 1 0-15,4 2-7 0,-7 0 7 0,4 0-1 16,3 6-1-16,0 1-2 0,0-7-3 0,0 19 4 0,0-16-2 16,3 16 1-16,-3-13 1 0,0-6-4 0,7 16 3 15,-7-9 2-15,6 13-2 0,2-13 0 0,-8-7-3 0,7 21 3 16,0-1-1-16,-1-2 0 0,-4 3 0 0,-2-21-2 0,5 21 2 16,-1 2 0-16,2 3 0 0,-2 1 0 0,-4-27-2 0,3 26 2 15,0 3-1-15,1-1 0 0,2 2 1 0,-6-30-2 0,4 34 1 16,3 0 1-16,-5 4-1 0,6-1-1 0,-8-37 0 0,5 41 1 15,4-2 0-15,-6-1-1 0,4 3 0 0,-7-41 0 0,6 35 1 16,0 10 0-16,2-11 0 0,-1 3 0 0,-7-37-1 0,6 37 1 16,1-5-1-16,-5 4 0 0,3-4 1 0,-5-32-1 0,7 34 0 15,-4-5 0-15,1 5 1 0,-1-7-1 0,-3-27 0 0,7 28 0 16,-7 2 1-16,2-7-1 0,2-1 1 0,-4-22-1 0,0 23 1 16,0-5-1-16,0-2 1 0,0-9 0 0,0-7-1 15,4 26 0-15,-4-20 1 0,0 10-1 16,0-16 1-16,0 0-1 0,0 8 0 0,0-4 0 0,0 3 1 0,0-4 0 15,0-3-1-15,-4 0 1 0,4 0-1 16,-6 0 0-16,2 0 1 0,4 0-1 0,0 0 0 16,-3 0 1-16,-4-3-1 0,4-4 1 0,3 7-1 0,-7-20 0 15,0 11 0-15,0-12 1 0,1 11-2 0,6 10 1 0,-7-15 0 16,3 5-1-16,-2-11-1 0,2 16 3 0,4 5-1 0,-6-22-1 16,-1 17 2-16,0-13 0 0,0 10-2 0,7 8 1 0,-16-22 0 15,8 15-1-15,2-13 0 0,-11 14 2 0,17 6-1 0,-3-8 2 16,-6-11-2-16,4 11 0 0,-12-8 0 0,17 16 0 0,0-5 0 15,-8-5 1-15,2-7-1 0,-1 10 1 0,7 7-1 0,-6-8 1 16,3 0-1-16,-1-10 1 0,0 10-1 0,4 8 0 0,0-5 1 16,-6-2-1-16,6 3 0 0,0 1 0 0,0 3 0 0,0-2 0 15,0-1 0-15,0 3 0 0,0-2 0 0,0 2 0 0,0 0 0 16,0 0-1-16,0 0 1 0,0 0 0 0,0 0 1 0,0 0-2 16,0 5 2-16,0 2-1 0,3 0 0 0,-3-7 0 15,3 7 0-15,1 13 0 0,3-17 0 0,-1 16 1 16,-6-19-1-16,7 9-2 0,-3 8 1 0,2-9 0 0,2 13 0 15,-8-21 1-15,5 5 1 0,3 15-1 16,2-18 0-16,-3 6-1 0,-7-8 1 0,17 18 0 16,-11-13 1-16,2 0 1 0,8 17-1 0,-16-22-1 0,2 0 1 15,7 5-2-15,7 3 0 0,-10-3 1 0,-6-5 0 0,8 5 1 16,-1 1 0-16,-1-6 0 0,3 2-1 0,-9-2 0 0,12 0 0 16,-5 0 0-16,-1 0 1 0,0 0-2 0,-6 0 1 0,8 0 1 15,-1-2-1-15,-1-7 0 0,1 5 0 0,-7 4 0 0,2-11-1 16,7 3 2-16,-3-11-1 0,-2 17 0 0,-4 2 0 0,6-11 0 15,0 2 1-15,2-7-1 0,-2 10 0 0,-6 6 0 0,4-11 0 16,3-10-1-16,-2 16 1 0,0-6 1 0,-5 11-1 0,7-17-1 16,-4 13 1-16,1-4 0 0,-1-9 0 0,-3 17 0 0,6-2 0 15,-6-5 0-15,7 2 0 0,-7 5 0 0,0 0 0 0,4-5 0 16,0 2 0-16,-2 3 0 0,2-5 1 0,-4 5-1 0,0 0 1 16,3 0-1-16,1 0 0 0,-4 0 0 0,0 0 0 0,0 0 0 15,0 0 0-15,0 0 0 0,3 5 1 0,-3-5-1 16,2 0 0-16,-2 3-1 0,0-3 1 15,0 0-1-15,0 0 1 0,0 0 0 0,0 5 1 0,0 0-1 16,-5-5 1-16,5 0-1 0,-4 3 1 16,1-3-2-16,-3 6 1 0,2-2-1 0,4-4 1 0,-8 0 0 15,-8 8 1-15,13-5-1 0,-4 2 0 0,7-5 0 0,-21 9 0 16,19-5 0-16,-16 4-1 0,12-3 2 0,6-5-1 0,-4 9 0 16,-16-5-1-16,13 4 1 0,1-5 0 0,6-3 0 0,-18 0 0 15,18 5 1-15,-6-5-1 0,-1 0 1 0,7 0-1 0,-17 0 0 16,17-2-1-16,-7-4-4 0,1 0 5 0,6 6 0 0,-8-4 0 15,4 1 0-15,-2-5 5 0,3 3-6 0,3 5 1 0,-3-8 0 16,-4 4 0-16,4 2 0 0,3 0 0 0,0 2 0 0,-4 0 1 16,4 0-1-16,-5-5 0 0,5 5 1 0,0 0-1 0,0 0 0 15,-5 0-1-15,5 0 1 0,0 0 0 0,0 0 0 16,0 0 0-16,-3 0-2 0,3 7 1 0,0-7 1 0,0 5 0 16,0 4-2-16,-5-6 2 0,5 5-2 0,0-8 2 0,0 5 0 15,0 0 0-15,-5 3 1 0,5-3-1 16,0-5 0-16,0 6 0 0,0 0 2 15,0-4-1-15,3 4 1 0,-3-6-2 0,2 0 2 0,3 0-3 16,-2 0 1-16,2 5 0 0,-5-5 0 0,5 2 0 16,2 5-1-16,-4-4 1 0,4 6 0 0,-7-9 0 0,7 2-1 15,-5-2 2-15,6 5-1 0,-1-5 1 0,-7 0-1 0,6 5 1 16,3-5 0-16,0 0-1 0,-3 0 0 0,-6 0 0 0,10 0 1 16,-4 0-2-16,2 0 1 0,-1-3 0 0,-7 3 0 0,3-5 0 15,4 1 0-15,-2-5 0 0,-5-1 0 0,0 10 0 0,9-5 0 16,-9-5 1-16,3-7-1 0,0 14 1 0,-3 3-1 0,0-8-1 15,0 1 1-15,0-4 0 0,-6 2-1 0,6 9 1 0,-4-17 0 16,-3 14 1-16,0-16-1 0,1 14 0 0,6 5 0 0,-7-7 0 16,-1 2 0-16,2 2 0 0,0 1 0 0,6 2 0 0,-7 0 0 15,0 0 0-15,0 0 0 0,0 5 0 0,7-5 0 0,-6 2-1 16,-1 6 1-16,3-1-1 0,0 12 1 0,4-19 0 0,-6 0 1 16,6 17-1-16,-3-17 0 0,3 4 0 0,0-4 0 0,0 8 0 15,0-3 0-15,0 1-1 0,0-3 0 16,0-3 1-16,0 4 0 0,3-1-1 0,3 3 0 15,2-1 3-15,-8-5-2 0,7 0 0 0,3 0 1 0,10 0 0 16,-13 0 0-16,-7 0-1 0,21 0-1 16,-15 0 2-16,18 0-2 0,-17 0 1 0,-7 0 0 0,20-3 1 15,-10 1-2-15,11-4 2 0,-15 3-1 0,-6 3 0 0,7-4 0 16,2 1 1-16,-1-5-2 0,2 3 1 0,-10 5 0 0,7-7-1 16,-7 0 1-16,3 1 0 0,-3 2 1 0,0 4-1 0,0-3 0 15,0-3 1-15,-7 1-1 0,0 4 0 0,7 1 0 0,-6-2-1 16,-14 2 1-16,13 0 0 0,-14 0-1 0,21 0 1 0,-7 0 1 15,-13 0-1-15,14 3 1 0,-22 2-1 0,28-5 0 0,-6 0-1 16,-18 6 2-16,17-3-2 0,-17-3 0 0,24 0 1 0,-6 0 0 16,-15 0-1-16,15 0 2 0,-1 0-1 0,7 0 0 0,-3 0-1 15,-6 0 2-15,4 0-1 0,2 0 0 0,3 0 0 0,0 0 0 16,0 0 0-16,0 0 0 0,0 0 0 0,0 0 0 0,0 0-1 16,0 0 2-16,3 4-2 0,2-4 2 0,-5 0-1 0,9 6 0 15,-3-6-1-15,1 0 2 0,2 0-2 16,-9 0 1-16,8 0 0 0,12-5 0 0,-18 4 1 0,7-3 0 15,-9 4-1-15,6-3 1 0,1-2-1 16,0-1 0-16,-1 5 1 0,-6 1-1 0,4-7-1 16,0 0 1-16,-1-1 1 0,0 6-1 0,-3 2 0 0,0-10-1 15,0 10 2-15,0-2-2 0,-6 2 1 0,6 0 0 0,-8 0-1 16,2 0 1-16,-1 2 0 0,-10 5 0 0,17-7 0 0,-7 5 0 16,-9-2-1-16,12-3 1 0,-16 7 0 0,20-7 0 0,-4 5 0 15,-13 0-2-15,14-5 1 0,-5 0-1 0,8 0 2 0,-19 0-2 16,19 0 2-16,-7 0 0 0,4 3 0 0,3-3 0 0,-4 0 1 15,4 0-1-15,0 0 0 0,0 0 1 0,0 0-1 0,0 0-1 16,0 0 1-16,0-1 0 0,0 1 0 0,0 0 0 0,0-2 0 16,4 2 0-16,-1-4 0 0,-3 3 0 0,0 1 0 0,3 0 0 0,-3 0 0 0,4 0 0 15,-4 0 1-15,2 0-4 0,-2 0 3 0,4 0-5 0,-4 0 5 0,0 5-10 16,0-2-10-16,0 3-10 0,0-6 30 0,-6 5-45 0,6-5 45 0,-17 7-52 16,17-7 52-16</inkml:trace>
  <inkml:trace contextRef="#ctx0" brushRef="#br0" timeOffset="1.97891E6">23222 5823 13 0,'0'0'0'16,"0"-3"4"-16,-3 3-1 0,-4-2-2 0,7 2-1 0,-7 0 1 0,7 0-1 0,-7 0 1 16,1 0-1-16,-1 5 1 0,0 0-1 0,7-5 0 0,-4 2 1 15,-2-2-1-15,-1 9 1 0,7-9-1 0,-7 3 1 16,4 1-1-16,0 2 1 0,-1-4 0 0,4-2-1 0,-7 5 0 0,7-5 0 0,-3 5 1 15,0-1 0-15,3 2-1 0,-7-6 1 0,7 0-1 0,0 0 0 16,0 4 1-16,-3-4 0 0,3 0-1 0,-4 0 2 0,4 0-2 0,-8 0 1 16,8 0 0-16,-2 0 0 0,-2-3 0 0,4 3-1 0,-7-1 1 15,4-5 0-15,0 0 0 0,-4 1 0 0,7 5-1 0,0-5 0 16,-4-1 1-16,4 1-1 0,-3-3 1 16,3 8-1-16,0-5 0 0,0 2 0 0,0-2 0 0,0 3 0 15,0 2 0-15,0-5 1 0,0 5-1 16,0-4 0-16,0 1 0 0,0 3 0 0,0-2 0 15,0 2 0-15,3 0 0 0,-3 0 0 0,0 0 0 0,0 5 1 16,0 2-1-16,4 0 1 0,-4 12-1 0,0-19 0 0,0 4 1 16,4 17 0-16,-1-14 0 0,-3 10 0 0,0-17-1 0,3 5 0 15,0 11 1-15,4-11 0 0,-3 1 0 0,-4-6-1 0,6 19 1 16,-2-15 0-16,3 2 0 0,-5 15 0 0,-2-21-1 0,8 5 1 16,-3 12-1-16,4-13 1 0,-3 4-1 0,-6-8 0 0,4 5 1 15,2 1 0-15,0-3-1 0,2-3 1 0,-8 0-1 0,7 0 1 16,0-1 0-16,-1-4 0 0,1 2-1 0,-7 3 0 0,4-8 1 15,-1 3 0-15,4-2-1 0,-4 2 1 0,-3 5-1 0,3-7 0 16,3 5 1-16,2-4-1 0,-4 1 1 0,-4 5-1 0,3-4 0 16,3-5 0-16,1 4 1 0,0-2-1 0,-7 7 0 0,7-6 0 15,-4-5 0-15,7-5 0 0,0 6 0 0,-10 10 0 16,8-18 0-16,1-1 1 0,9 0-1 0,-12 4 0 16,-6 15 0-16,7-22 0 0,10 1 1 15,-11 1-1-15,5-2 0 0,-11 22 0 0,20-19 0 0,-13 2 0 16,-1 6 0-16,1-10 0 0,-7 21 0 0,10-8 0 15,-3-10 1-15,2 10-1 0,0-11 0 0,-9 19 0 0,5-7 0 16,0 1 0-16,1-3 0 0,-3 3 0 0,-3 6 0 0,3-8 0 16,-3 6 0-16,4-4 0 0,-4 2 0 0,0 4 0 0,0 0 0 15,0 0 0-15,0 0 0 0,0 0 0 0,0 0 0 0,0 0 0 16,-4 0 0-16,4 7 0 0,-6-2 0 0,6-5 0 0,-3 5 1 16,0 3-1-16,-4-3 0 0,0 13 0 0,7-18 0 0,-7 0 0 15,0 7 0-15,-10 13 0 0,10-20 0 0,7 0 0 0,-6 5 0 16,-1 2 0-16,-10 10 0 0,14-17 0 0,3 0 0 0,-4 5 0 15,-3 16 0-15,-13-18 0 0,17 5 0 0,3-8 0 0,-7 21 1 16,-10-19-1-16,14 18 0 0,-4-15 0 0,7-5 0 0,-20 7 0 16,13 11 0-16,7-18 0 0,-7 5 0 0,7-5 0 0,-17 6 0 0,17-6 0 15,0 5 0-15,-7 0 0 0,1-1 0 0,-1-4 0 0,7 0 0 0,-8 0 0 16,2 0 1-16,0 0-1 0,-1 0 0 0,7 0 0 16,-3 0 0-16,3 0 0 0,-4 0 0 0,-1 0 0 0,5 0 0 15,-5 0 0-15,2-7 0 16,-2 0 0-16,5 1 1 0,0 6-1 0,-5-7 0 15,1-1 1-15,0-12-1 0,4 12 0 0,0 8 0 0,-6-6 0 16,6 0-1-16,-4-1 2 0,1 0-1 0,3 7 0 0,0-4 0 16,-7 2 0-16,7 1 0 0,0-1 0 0,0 2 0 0,-3 0 0 15,3 0 0-15,-3 0 0 0,3 0 0 0,0 3 0 16,-4 1 0-16,4-1 0 0,0 3 0 0,0-6 0 0,-7 7 0 16,7 12 0-16,0-13 0 0,0 17 0 0,0-23 0 0,0 18 0 15,0 1 0-15,0-1 1 0,0-2-1 0,0-16 0 0,0 7 0 16,0 20 1-16,2-21 0 0,3 14-1 0,-5-20 0 0,0 6 1 15,4 13 0-15,-4-15 0 0,3 14 0 0,-3-18-1 0,3 3 1 16,1 5-1-16,-1 9 0 0,4-10 1 0,-7-7-1 0,6 5 0 16,-2 3 1-16,3-2-1 0,-5-3 1 0,-2-3-1 0,8 6 0 15,-3-6 0-15,0 0 0 0,-1 0 1 0,-4 0-1 0,3 0 0 16,-3 0 0-16,7-2 1 0,-4-3-1 16,-3 5 0-16,3-5 0 0,1 2 0 15,-2-2 1-15,-2 0 0 0,0 5-1 0,8-3 0 16,-4-4 0-16,-1 2 0 0,0-2 0 0,-3 7 0 0,3-5 0 15,1-3 0-15,-1 4 0 0,-1-5 1 0,-2 9-1 0,5-5 0 16,2-5 0-16,-4 3 0 0,4-3 0 0,-7 10 0 0,7-10 0 16,-5 2 0-16,6-10 1 0,-4 15-1 0,-4 3 0 0,3-9 0 15,0-11 0-15,0 15 0 0,1-3 0 0,-4 8 0 0,0-11 0 16,3-6 0-16,-1 13 1 0,-2-6-1 0,0 10 0 0,0-8 0 16,5 1 0-16,-1-12 0 0,-4 17 0 0,0 2 0 0,0-11 0 15,3 5 0-15,0-2 0 0,1 1 0 0,-4 7 0 0,0-7 0 16,6 1 1-16,0-3-2 0,-2 4 1 0,-4 5 0 0,4-8 0 15,2 7 0-15,1 1 0 0,0-5 0 0,-7 5 0 0,7-2 1 16,-3-3-1-16,-1 4-1 0,0-1 1 0,-3 2 0 0,7-2 0 16,-4-1 0-16,0 3 1 0,0-5-1 0,-3 5 0 0,4 0 0 15,0 0 0-15,0 0-1 0,-4 0 2 0,0 0-1 0,2 0-1 16,-2 0 2-16,0 0-1 16,0 0 0-16,0 0 0 0,0 5 0 0,0 0 0 0,0-5 0 15,-2 3 0-15,2-3 0 0,-8 0 0 16,4 7 0-16,1-7 0 0,-3 5 0 0,6-5 0 0,-7 0 0 15,1 1 0-15,-3-1 0 0,-7 0 0 0,16 0 0 0,-6 8 0 16,-2-8 0-16,-8 3 0 0,13-1 0 0,3-2 0 0,-7 8 1 16,-13-5-1-16,17 1 0 0,-18-4 0 0,21 0 0 0,-3 0 0 15,-16 6 0-15,19-6 0 0,-5 0 0 0,5 0 0 0,-7 0-1 16,1 0 1-16,-2 0 0 0,2-5 0 0,6 5 0 0,-7-1 0 16,4-1 0-16,-4-2 0 0,4 3 0 0,3 1 0 0,-4-8 0 15,4 8 1-15,-5-2-1 0,5-1 0 0,0 3 0 0,0 0 0 16,0 0 0-16,-5 0 0 0,5 0 0 0,0 0 0 0,0 0 0 15,0 0 0-15,0 0 0 0,-3 3 0 0,3-3 0 0,0 2-1 16,0 6 2-16,-5-5-2 0,5 1 1 0,0-4 0 0,0 6 0 16,-5 0 0-16,5 1 0 0,0 13 0 0,0-20 0 0,0 7 0 15,0 9 0-15,0-9 0 0,0 16 0 0,0-23 0 16,0 7-1-16,3 16 1 0,-1-5 0 0,-2-11 0 16,0-7 0-16,8 25 0 0,-5-18 0 0,-1 13 0 15,7-11 0-15,-9-9 0 0,3 17 0 16,4-14 0-16,-4 5 0 0,4 10 0 0,-7-18 0 0,6 7 0 15,2 0 1-15,-2 0-1 0,1-2 0 0,-7-5 0 0,5 8 0 16,0-5 0-16,2 2 0 0,-4 0 0 0,-3-5 0 0,4 0 1 16,-1 0-1-16,-3 0 0 0,3 0 0 0,-3 0 0 0,4 0 0 15,-4 0 0-15,2 0 0 0,2 0 0 0,-4 0 0 0,0 0 0 16,0-4 0-16,0 3 0 0,0-7 1 0,0 8-1 0,0-5 0 16,0-3 0-16,0 1 0 0,0-12 0 0,0 19 0 0,-4-6 0 15,2-1 0-15,-5-11 1 0,4 12-1 0,3 6 0 0,-4-19 0 16,1 11 0-16,-4-13 0 0,0 16 1 0,7 5-1 0,-7-21-1 15,1 13 1-15,-1-10 0 0,-1 10 0 0,8 8 0 0,-2-8 0 16,-5-11 0-16,4 14 1 0,-4-3-1 0,7 8 0 0,-3-9-1 16,3-7 1-16,-4 11 0 0,-1-3 0 0,5 8 0 0,0-6 0 15,-5 0 0-15,5-1 0 0,-3 1 0 0,3 6 0 0,0-1 1 16,0-1-1-16,-5 0 0 0,5 0 0 0,0 2 0 16,0-1-1-16,0 1 1 15,0 0 0-15,0 0 1 16,0 0-2-16,0 3 2 0,0-3-1 0,0 4-1 15,0 2 1-15,0-3 0 0,8 2-1 0,-8-5 1 0,3 20 0 16,-1-15 0-16,7 16 1 0,-6-17-2 0,-3-4 1 0,3 8 0 16,1 14 0-16,2-17 1 0,0 13-1 0,-6-18 0 0,8 2 0 15,-4 7 0-15,-1-4 0 0,3 2 0 0,-6-7 0 0,7 4 0 16,-5 2 0-16,3-2 0 0,2-4 0 0,-7 0 0 0,3 0 0 16,1 5 0-16,-1-5 0 0,4 0 1 0,-7 0-1 0,0 3 0 15,6-3 0-15,-2 0 1 0,0 0-1 0,-4 0 0 0,3 0 0 16,0 0 0-16,4-2 0 0,-4 1 0 0,-3 1 0 0,7-2 0 15,-3-1 1-15,2 0-2 0,-2-4 1 0,-4 7 0 0,6-4 0 16,0-1 0-16,2 0 0 0,-2 3 1 0,-6 2-1 0,11-9 0 16,-1 5 0-16,7-15 0 0,-14 15 0 0,-3 4 0 0,10-10 0 15,7-8 0-15,-10 15 0 0,4-17 0 16,-11 20 0-16,16-5 0 0,-10-5 0 0,2 3 0 16,9-3 1-16,-17 10-1 0,3-16-1 0,4 8 1 0,10 1 1 0,-11-13-2 15,-6 20 1-15,7-7 1 16,14-1-1-16,-21-2 0 0,5-6 0 0,-5 16 0 0,9-7 0 15,-4-2 0-15,0-1 0 0,-2 2 0 0,-3 8 0 0,3-7 0 16,-3-2 0-16,3 4 0 0,-3-3 1 0,0 8-1 0,0-7-1 16,0 0 2-16,0 4-1 0,0 1 0 0,0 2 0 0,0 0 0 15,-3 0 0-15,0 0 0 0,3 0 0 0,0 0 0 16,-8 0 0-16,6 0 1 0,2 2-2 0,0-2 1 0,-3 6 1 16,-6-2-2-16,7-1 1 0,-1 7 0 0,3-10 0 0,-7 4 0 15,1 4 0-15,-2-2 0 0,-8 12 0 0,16-18 0 0,-5 5 0 16,3-1 0-16,-5 6 0 0,0-5 0 0,7-5 0 0,-7 19 0 15,0-15 0-15,5-1 0 0,-6 5 0 0,8-8 0 0,-4 5 0 16,-2 4 1-16,3-5-1 0,-5 4 0 0,8-8 0 0,-2 18 0 16,-5-18 0-16,2 8 0 0,0 8 0 0,5-16 0 0,-4 0 0 15,1 6 0-15,-3 14 0 0,2-17 0 0,4-3 0 16,-4 9 0-16,4-9 0 0,-7 4-1 0,1 14 1 0,3-11 1 16,3-7-1-16,-4 3 0 0,-2 4 0 0,2-2 0 15,-3 0 0-15,7-5 0 0,-7 6 0 16,4-2 0-16,-3 2 0 0,2-1 0 0,-4-2 0 0,8-3 0 0,-6 0 0 15,3 5 0-15,3-5 0 0,0 0 0 0,-3 0 1 0,3 0-1 0,0 0 0 16,-4 0 0-16,4 0-1 0,0 0 1 0,0 0 0 16,0 0 1-16,-6 0-1 0,6 0 0 0,0 0 0 0,0-3 0 15,0 1 0-15,-4-3 0 0,4-4 0 0,-5 5 1 0,5 4-1 0,-5-9 0 16,5 4 0-16,-4-2 0 0,1 2 0 0,3 5 0 0,-6-9 0 16,2 4 0-16,0-3 0 0,-2 3 0 0,6 5 0 0,-4-2 0 15,-2-4 0-15,-1 0 0 0,0-1 0 0,7 7 0 0,-7-2 0 16,0-1 1-16,-10 1-1 0,13 1 0 0,4 1 0 0,-6-5 0 15,0 3 0-15,-13 2 0 0,14-4 0 0,5 4 0 0,-8 0 0 16,-11 0 0-16,15 0 0 0,-2 0 0 0,6 0 0 0,-21 0 0 16,18 0 0-16,-5 4 0 0,3 3 0 0,5-7 0 0,-8 0 0 15,2 3 0-15,-1 2 0 0,0 0 0 0,7-5 0 16,-3 3 0-16,3-3 0 0,-7 5 1 0,7 1-1 0,0-6 0 16,0 2-1-16,0-2 1 0,0 0 0 0,0 5 0 15,0-5 0-15,0 5 0 0,0-2 0 16,0 4 1-16,4 0-2 0,-4-7 1 0,3 0 0 15,3 3 0-15,1 1 0 0,-1 1 0 0,-6-5 0 0,8 0 0 16,1 0 0-16,9 0 0 0,-11 0 0 0,-7 0 0 0,10 0-1 16,11 0 1-16,-16 0 0 0,17 0 0 0,-22 0 0 0,3-2 0 15,16-5 1-15,-7 4-1 16,11-6 0-16,-23 9 0 0,17-5 0 0,-10-3 0 0,16 2 0 0,-14-1 0 0,-9 7 0 0,19-6 0 16,-9-1 0-16,10-1 0 0,-13 1 0 0,-7 7 0 0,5-7 0 15,7 2 0-15,-9 3 0 0,4-1 1 0,-7 3-1 0,6-2 0 16,-6 2-1-16,3 0 1 0,1 0 0 0,-4 0 0 0,0 0 1 15,4 0-1-15,-4 0 0 0,0 0 0 0,0 0 0 0,0 0 0 16,0 0 0-16,0 0 0 0,0 0 0 0,0 0 0 0,0 0-1 16,0 5 1-16,0-5 1 0,0 2-1 0,0-2 0 0,0 0 0 15,0 6 0-15,-4 0 0 0,-3 1 0 0,7-7 0 16,-6 6 0-16,-1 1 0 0,-10-2 0 0,10 4 0 16,7-9 0-16,-7 4 0 0,-13 4 0 15,17-3 0-15,-19 3 0 0,22-8 0 0,-5 7 0 16,-16 0 0-16,15-2 0 0,-11 0 0 0,17-5 0 0,-7 6 0 15,-10-2 0-15,14-4 0 0,-4 6-1 0,7-6 1 0,-8 0 0 16,2 0 0-16,0 0 1 0,-1 0-1 0,7 0 0 0,-7 0 0 16,-11 0 0-16,18-3 0 0,-5 0 0 0,5 3 0 0,-8-2 0 15,2 0 0-15,-1-4 0 0,4 3 0 0,3 3 0 0,-4-2 1 16,-2 2-1-16,2-3 0 0,-3 1 0 0,7 2 0 0,-3 0 0 16,-5 0 0-16,3 0 0 0,-3 0 0 0,8 0 0 0,-6 5 0 15,-1-5 0-15,0 2 0 0,4-2 0 0,3 0 0 0,-7 6 0 16,3-6 0-16,4 5 0 0,-3-3 0 0,3-2 0 0,0 0 0 15,0 6 0-15,0-6 0 0,0 5 0 0,0-5 0 0,0 3 0 16,0 2 0-16,3 0 0 0,-3 2 0 0,0-7 0 0,4 17-1 16,0-12 1-16,2 11 0 0,1-8 0 0,-7-8 0 0,7 19 0 15,-1-12 0-15,2 13 0 0,-3-13 0 0,-5-7 0 0,8 19 0 16,-3-12 0 0,4 15 0-16,1-15 0 0,-10-7 0 0,10 18-1 0,-4-11 1 15,5-3 0-15,-1 1 0 0,-10-5 0 0,5 5 0 0,4-2 0 16,1 2 0-16,-4 1 1 0,-6-6-1 0,6 3 0 15,6-3 1-15,-3 4-1 0,-2-4 1 0,-7 0-1 0,7 0 1 16,0 0-1-16,-4 6 1 0,4-6 0 0,-7 0-1 0,3 0-1 16,3 0 0-16,-2 0 0 0,4 0 1 0,-8 0 0 0,3-3-1 15,0-2 1-15,4 0 0 0,-7-1 0 0,0 6 0 0,3-8 0 16,-1 3 0-16,7-3 0 0,-6 1 0 0,-3 7 0 0,3-6 0 16,-3-4 0-16,4 0 0 0,-4 1 0 0,0 9 0 0,3-8 0 15,0-1 0-15,3 1 0 0,-6-1 0 0,0 9 0 0,4-5 1 16,0-2-2-16,2-1 1 0,-2 1 0 0,-4 7 0 0,3-7 0 15,1 0 0-15,-1 2 0 0,-1-5 0 0,-2 10 0 0,5-5 0 16,2-15 0-16,-4 17 0 0,4-5 0 0,-7 8 0 0,0-8 0 16,3-2 0-16,0-6 0 0,-3 7 0 0,0 9 0 0,0-7 1 15,0-11-1-15,0 13 0 0,0-4 0 0,0 9 0 0,0-8 0 16,0-10 0-16,0 15 0 16,0-2 0-16,0 5 0 0,-6-7 0 0,6 2 0 15,0-3 0-15,0 4 0 0,0 4 0 0,0-2 0 16,0 1-1-16,0-4 2 0,0 5-1 0,0 0 0 0,0-2 0 15,0 2 0-15,0 0 0 0,3 0 0 0,-3 0 0 0,0 0 0 16,0 0 0-16,0 0 0 0,0 0 0 0,0 2 0 16,0 4 0-16,0 0 0 0,0-6 0 0,0 2 0 15,-3-2 0-15,3 8 1 0,-7-3-1 0,7-5 0 0,-3 5-1 16,0-2 1-16,-1-3 0 0,-3 5 0 0,7-5 0 0,0 6 0 16,-3-4 0-16,-1 3 0 0,-3 3 0 0,7-8 0 0,-2 2 0 15,-2 3 0-15,-4 2 0 0,2-2 0 0,6-5 0 0,-6 5 1 16,2 0-2-16,-2-3 1 0,-3-2 0 0,9 0 0 0,-5 6 0 15,-2-6 1-15,1 0-1 0,-15 0 0 0,21 0 0 0,0 0 0 16,-7 0 0-16,4 0-1 0,-4-3 2 0,7 3-1 0,-7-3-1 16,0 1 1-16,-14-1 0 0,21-2 0 0,0 5 0 0,-2-4 0 15,-5-3 0-15,0 2 0 0,4 0 0 0,3 5 0 0,-7-6 0 16,0-1 0-16,1 0 0 0,-1 1 0 16,7 6 0-16,-7-8 0 0,-1 1 0 15,2-1 0-15,0 4 0 0,6 4 0 0,-7-3 0 16,0-2 1-16,2 3-1 0,3-1 0 0,2 3 0 0,-6-2-1 15,1 1 1-15,5-4 0 0,-2 5 0 0,2 0 0 0,0 0 0 16,-7 0 0-16,7 0 0 0,0 0 0 0,0 0 0 0,0 0-1 16,0 6 2-16,0-1-1 0,0-3-1 0,0-2 1 0,0 8 0 15,0 11 0-15,0-14 0 0,0 0 0 0,0-5 0 0,0 9 0 16,0 8 0-16,0-12 0 0,0 2 0 0,0-7 0 0,0 15 0 16,4-15 0-16,-1 8-1 0,-3 10 2 0,0-18-1 0,2 0 0 15,3 3-1-15,-5 4 2 0,6-3-2 0,-6-4 1 0,2 6 0 16,3 1 0-16,-1-2 0 0,2 3 0 0,-6-8 0 0,4 5 0 15,2 3 0-15,0-3 0 0,2 3 0 0,-8-8 0 0,7 5 0 16,0 2 0-16,-1 12 0 0,1-19 0 0,-7 0 0 0,4 16 0 16,2-10 0-16,1-1 0 0,0 16 0 0,-7-21 0 0,6 3 0 15,2 2 1-15,-2 15-1 0,1-16 0 0,-7-4 0 0,5 3 0 16,4 4 0-16,-3-2 0 0,1 2-1 16,-7-7 1-16,7 1 1 0,-5-1-1 15,2 0 0-15,4 6 0 0,-8-6 0 0,0 0 0 16,3 0 0-16,0 6 0 0,0-6 0 0,-3 0 0 0,4 0 0 15,-1 0 0-15,-1 0 0 0,-2 0 0 0,0 0 0 0,5 0 0 16,-1 0 0-16,-4 0 0 0,0 0 0 0,0 0 0 0,0 0 0 16,0-4 0-16,0 2 0 0,0-1 0 0,0 3 0 0,0-3 0 15,0 2 0-15,0-9 1 0,0 8-2 0,0 2 1 0,3-8 0 16,-3 2 1-16,3-1-1 0,-3-1 0 0,0 8 0 0,4-5 0 16,-4-3 0-16,3 1 0 0,0 0 0 0,-3 7 0 0,0-7 0 15,6 1 0-15,-6 0 0 0,4 0 0 0,-4 6 0 0,4-6 0 16,-4 1 0-16,0-2 0 0,0-3 0 0,0 10 0 0,4-9 0 15,-2 3 0-15,-2-14 0 0,4 17 0 0,-4 3 0 0,3-10 0 16,-3-7 0-16,0 9 0 0,4 1 0 0,-4 7 0 0,0-19 0 16,3 14 0-16,-3 0 1 0,2-14-1 0,-2 19 0 0,5-5 0 15,-1-1-1-15,-1-2 1 0,-3 1 0 0,0 7 0 0,3-6 0 16,-3-1 0-16,4 0 1 16,-1 1-1-16,-3 6 0 0,0-2 0 0,3-2-1 0,0 1 1 15,-3-2 0-15,0 5 0 0,0 0 0 16,0-2 0-16,0 2 0 0,0-3 0 0,0 3 0 0,0 0 0 15,0 0 1-15,0 0-1 0,-6 0 0 0,6 0 0 0,-3 0-1 16,-1 0 1-16,1 0 1 0,3 0-1 0,-7 0 0 16,7 0 0-16,-5 0 0 0,3 0-1 0,2 0 1 0,-7 0 0 15,4 0 1-15,-1 5-1 0,-2-5 0 0,6 0 0 0,-4 0 0 16,-2 0 0-16,-1 0 0 0,0 5 0 0,7-5 0 0,-17 0 0 16,17 3 0-16,-7 1 0 0,-14 3 0 0,21-7 0 0,0 3 0 15,-6-3 0-15,0 5 0 0,-13-5-1 0,19 0 1 0,0 5 1 16,-15-2-1-16,15-3-1 0,-7 5 1 0,7-5 0 0,-8 0 0 15,2 0 0-15,0 0 0 0,2 0 0 0,4 0 0 0,-3 6 0 16,0-6 0-16,-6 0 0 0,7 0 0 0,2 0 0 0,-3 0 0 16,-5 0 0-16,6 0 0 0,-1 0 0 0,3 0 0 0,-8 0 0 15,8 0 0-15,-4 0 0 0,4 0 0 16,0 0 0-16,-2 0 0 0,-5 0 0 0,4 0 0 16,3 0 1-16,0 0-1 0,-4 0-1 0,4 0 1 15,0 0 0-15,0 0 0 0,0 0 1 16,0 0-2-16,0 0 1 0,0 0 0 0,0 0 0 0,0 2 0 15,0 5 0-15,0-1 0 0,0-1 0 0,0-5 0 0,4 9 0 16,-1-4 0-16,4 13 0 0,-1-13 0 0,-6-5 0 0,4 5 0 16,3 13-1-16,-5-14 2 0,6 3-2 0,-8-7 1 0,5 21 1 15,0-18-1-15,-1 5-1 0,-1-3 1 0,-3-5 0 0,0 20 0 16,7-20 0-16,-4 5 1 0,0 2-1 0,-3-7 0 0,4 7 0 16,-2 0 1-16,6-7-1 0,-8 5-1 0,0-5 1 0,7 3 0 15,-7 3 0-15,3-3 1 0,0 0-1 0,-3-3 0 0,0 7 0 16,4-7 0-16,-1 0 0 0,-3 3 0 15,0-3 0-15,2 4-1 0,3 3 1 0,-5-7 0 0,0 0 0 0,0 0 0 0,0 0 1 16,0 0-1-16,0 0 0 0,0 0 0 0,0 0 0 0,0 0 0 0,0 0 0 16,0 0 0-16,4 0 0 0,-4 0 0 0,0 0-1 0,0 0 2 0,3-4-2 15,-3 4 2-15,0 0-1 0,0 0 0 0,0 0 1 16,0 0-2-16,0 0 2 0,0-3-2 0,0 3 1 16,0 0 0-16,0-4 0 15,0 4 1-15,0-1-2 0,0-1 1 0,0 2 0 0,0-5 0 0,0 5 0 0,0-2 0 16,0 2 0-16,0-3 0 0,0 3 0 0,0 0 0 0,0-2 1 15,0 2-1-15,0 0 0 0,0-1 0 0,0 1 0 0,0 0 0 16,0 0 0-16,0 0 0 0,0 0 0 0,0 0 0 16,0-5 0-16,0 4-1 0,0 1 1 0,0 0 0 0,0 0 0 15,0 0 1-15,0 0-1 0,0 0 0 0,0 0-1 0,0 0 2 16,0 0-1-16,0 0 0 16,0 0-1-16,0 0 1 0,0 0 0 0,0 0 0 0,0 0 0 0,0 0 0 15,0 0 1-15,0 0-1 0,0 0 0 0,0 0-1 0,0 0 2 16,0 0-1-16,0 0 0 0,0 0 0 0,0 0-1 0,0 0 2 15,3 0-1-15,-3 0-1 0,0 0 1 0,0 0 0 16,0 0 1-16,0 0-1 0,0 0 0 0,0 0-1 0,0 0 2 16,0-2-1-16,0 2 0 0,0 0 0 0,4 0 0 15,-4 0 0-15,3-1 0 0,-3-2 0 0,0 3 0 0,0 0 0 16,0 0 0-16,0 0 0 16,0 0 0-16,0 0 0 0,0 0 0 15,0-2 0-15,0 2 0 0,0 0 0 0,0-4 0 16,0 4 0-16,0-2 0 0,0 2 0 0,0 0 0 0,0 0 0 15,3-1 1-15,-3 1-1 0,0-2 0 0,0 2 0 0,0 0 0 16,0-3-1-16,0 3 1 0,0 0 0 0,0 0 0 0,0-2 0 16,0 2 1-16,0-2-2 0,0-1 1 0,0 3 0 0,0-2 0 15,0 1 0-15,0 1 0 0,0-4 0 0,0 4 0 0,0 0 1 16,0 0-1-16,0 0 0 0,0 0 0 0,0-3 0 16,0-1 0-16,0 4 0 0,0-2 0 0,0 2 0 0,0-1 0 15,0-1 0-15,0-1 0 0,0 3 0 0,0 0 0 0,0-7 0 16,0 4 0-16,-3 0 0 0,3-2 0 0,0 5 0 0,0-3 0 15,0 1 0-15,-7-4 0 0,4 4 0 0,3 2 0 0,0-3 0 16,-3 1 0-16,-1-1 0 0,-3 0 1 0,7 3-1 0,0-1 0 16,-3-2 0-16,3 3 0 0,-4 0-1 0,4 0 1 0,-6 0 0 15,3-3 0-15,-1 2 0 0,4 1 0 0,0 0 0 0,-8-3-1 16,8 1 2-16,-2-1-1 16,-2-2 0-16,4 5 0 0,-6 0 0 15,6-5 0-15,-4-1 0 0,1 4 0 0,3 2 0 0,0-5 0 16,-3 2 0-16,3-2 0 0,-9 5 0 0,9 0 0 0,-2-3 0 15,2 1 0-15,-3 2 0 0,3-3 0 0,0 3 0 0,0 0 0 16,-8 0 0-16,8 0 0 0,-2 0 0 0,2 0 0 0,0-2 0 16,0 2 0-16,0 0 0 0,0 0 0 0,0 0 0 15,-3 0 0-15,3 0 0 0,0 0 0 0,0 0 0 0,0 0 0 16,0 5 0-16,0-5 1 0,0 5-1 0,0-5 0 0,0 2 0 16,0 4 0-16,3-1 0 0,-1-3 0 0,-2-2 0 0,0 9 0 15,5-4-1-15,-2 2 1 0,-3 0 0 0,0-7 0 0,0 4 0 16,3 4 1-16,-1-5-1 0,-2 5 0 0,0-8 0 0,0 3-1 15,0 3 1-15,0-2 0 0,0-1 0 0,0-3 0 0,0 0 1 16,0 0-1-16,0 0-1 0,-2 0 2 16,-4 0-2-16,-1-1 2 0,0-4-1 0,7 5 0 0,-8-7 0 15,-8 1 0-15,10-1 0 0,2 1 0 16,4 6 0-16,-7-21 0 0,-13 18 0 16,20-5 1-16,-8-10-1 0,8 18 0 0,-6-3 0 0,-1-6 0 15,4-1 0-15,0 3 0 0,3 7 0 0,-7-8 0 16,3 2 0-16,1-1 0 0,0 1 0 0,3 6 0 0,0-7 0 15,0 7 0-15,0-2 0 0,0 2 0 0,0 0 0 0,0 0-1 16,0 0 1-16,0 0 1 0,0 0-2 16,0 2 1-16,0-2 0 0,3 0 1 15,0 0-2-15,-3 7 1 0,0-7 0 0,0 0 0 0,4 0 0 16,-4 3 1-16,0-3-1 0,4 0 0 0,-4 0 0 0,3 0-1 16,-3 0 1-16,0 0 0 0,0 0 0 0,0 0 0 0,0 0 1 15,0 4-1-15,0-4 0 0,0 0 0 0,0 0-1 16,0 0 1-16,0 0 1 0,-7 6-2 15,7-6 2-15,0 3-1 0,0-3 0 0,0 0 0 0,0 5 0 16,-4-5 0-16,4 0 0 0,0 0 0 0,0 0 0 0,-3 0-1 16,3 0 2-16,0 0-1 0,0 0 0 0,0 0 0 15,0 0 0-15,0 0 0 0,0 0 0 0,0 0-1 16,0 0 2-16,-3 0-1 16,3 0 0-16,0 0 0 15,-8 0 0-15,6-2 0 0,2-1 0 0,0 3 0 0,-3-2 0 16,-5 0 0-16,2-3 0 0,-1 1 0 0,7 4 0 0,-4-2 0 15,-2-1 0-15,-1-2 0 0,3 3 0 0,4 2 0 0,-6-3 0 16,-2 0 1-16,6-2-1 0,-6 3 0 0,8 2 0 0,-3-4 0 16,0 1-1-16,-4-2 1 0,4 5 0 0,3 0 0 0,-4-2 0 15,4-1 0-15,-6 1 0 0,6 1 0 0,0 1 0 0,0 0 0 16,0 0 1-16,-3-5-1 0,3 5 0 0,0 0-1 16,0 0 2-16,-4 0-1 0,4 0 0 0,0 0 0 15,0 0 0-15,0 0 0 0,-7 0-1 0,7 0 1 0,0 0 0 16,0 6 0-16,0-1 0 0,0-3 0 0,0-2 0 0,0 6 1 15,0 0-2-15,0 1 1 0,0-1 0 0,0-6 0 0,3 2 0 16,1 5 0-16,-4-1 1 0,7 0-2 0,-7-6 1 0,6 4 0 16,-2 4 1-16,3-5-2 0,-4 4 1 15,-3-7 0-15,6 7 0 0,-1-2 0 0,-2 2 0 0,4-2 0 16,-7-5 0-16,6 19 0 0,1-19-1 16,0 5 1-16,-1 3 0 0,-6-8 0 0,7 6 0 15,-1 1 0-15,2 1 0 0,-1-3 0 0,-7-5 0 0,7 8 0 16,-1-1 0-16,1-1 0 0,0 2 0 0,-7-8 0 0,6 3 0 15,1 0 0-15,-1-3 0 0,-6 6 0 0,0-6 0 0,8 3 0 16,-4-3 0-16,-1 5 0 0,-1-5 0 0,-2 0 0 0,5 5 0 16,-5-1 0-16,3-4 0 0,0 0 0 0,-3 0 0 0,2 5 0 15,3-5 0-15,-5 0 0 0,4 3 0 0,-4-3 0 0,0 0 0 16,3 0 0-16,0 6 0 0,-3-6 0 0,0 0 0 0,0 0 0 16,0 0 0-16,4 0 0 0,-4 0 0 0,0 0 0 15,0-2 0-15,3 2 0 0,-3-4 0 0,0 4 0 0,0 0 0 16,0-2 0-16,0 2 0 0,0-1 0 0,0 1 0 0,0 0 0 15,0 0 0-15,0 0 0 0,0 0 0 0,0 0 0 0,0 0 0 16,0 0 0-16,0 0 0 0,0 0 0 0,0 0 0 0,0 0 1 16,0 0-1-16,3 0 0 0,-3 0 0 0,0 0 0 15,0 0 0-15,4 0 0 16,-4 0 0-16,0 0-1 0,0 0 1 16,0 0 0-16,0 0 1 0,0-2-2 15,0 2 2-15,0 0-1 0,0-3 0 0,0 3 0 0,2 0-1 16,-2 0 1-16,0 0 0 0,0 0 0 0,0 0 0 0,0-2 0 15,0 2 1-15,0-2-1 0,0 2 0 0,4 0-1 16,-4 0 2-16,0 0-2 0,0 0 1 0,0 0 0 16,0 0 1-16,4-3-2 0,-4 3 1 0,0 0 0 0,0 0 0 15,4 0 0-15,-4 0 0 0,0 0 0 0,0 0 0 0,0 0 0 16,0 0 0-16,0 0 0 0,0 0 0 0,0 0 0 0,0 0 0 16,0 0 0-16,0 0 0 0,0 0 1 0,0 0-2 0,0 0 1 15,0 0 0-15,0 0 0 0,0 0 0 16,0 0 0-16,-8 0 0 0,8 0 0 0,-4 0 0 15,4 0 1-15,0 0-1 0,0-2-1 16,-2 1 2-16,-5-3-1 0,7 4-1 0,0 0 1 0,-3 0 0 16,3-3 0-16,0-1 0 0,-4 2 0 0,4 2 0 0,0-1 1 15,0-1-1-15,0-1 0 0,-6 3-1 16,6 0 1-16,0-5 1 0,0 3-1 16,0 1 0-16,0-1 0 0,0 2 0 0,0-3-1 0,0 2 0 15,0-3-1-15,0 4-1 0,0 0 3 0,0 0-6 16,3 0-3-16,0 5-5 0,-3 1-5 0,0-6 19 0,0 19-19 0,4-2-18 0,-4-17 37 0</inkml:trace>
  <inkml:trace contextRef="#ctx0" brushRef="#br0" timeOffset="1.98261E6">29511 5816 18 0,'0'0'0'0,"-4"-20"5"0,-3-4 0 0,7 24-5 0,-18-29 5 16,16 3 0-16,-4 1 0 0,-1 0 2 0,7 25-7 0,-8-26 7 15,1 5 0-15,1 0-1 0,-1 3-1 0,7 18-5 0,-6-10 4 16,-2-12-1-16,4 16-1 0,2-1 0 0,2 7-2 0,-3-8 2 16,-5 0 0-16,8 5 1 0,-2 2-1 0,2 1-2 15,0-3 1-15,0 3 1 16,0 0-2-16,0 0 1 0,0 0-1 0,0 4 1 0,0 4 0 16,0 13-1-16,-3-13 1 0,3-8-1 0,0 30 1 15,0-5 0-15,0 5 0 0,0 1 0 0,0-31-1 0,0 34 2 16,0 0-1-16,0 3 0 0,0 1 1 0,0-38-2 0,0 41 2 15,0 1-1-15,0-2 1 0,0-1-1 0,0-39-1 0,0 40 2 16,3-2 0-16,-3 0 0 0,2-4-1 0,-2-34-1 0,0 37 1 0,0-37-1 0,0 29 2 16,5 2-1-16,-5-4 0 0,0-27-1 0,3 26 1 0,-3-26-1 0,0 25 1 15,0-7 0-15,0 2 0 0,0-20-1 0,0 7 1 0,0-7-1 0,0 23 1 16,0-21 0-16,0 6 1 0,0-8-2 0,0 0 1 0,0 0-2 0,-8 0 3 16,8 0 0-16,0 0-1 0,0 0-1 0,-2 0 1 15,-1-2 0-15,-6-8 0 0,6-13 0 0,3 23-1 0,-2-19 0 0,2 19 0 0,-8-22 1 16,5-5 0-16,0 1-1 0,-4-3 0 0,7 29 0 0,-4-32 0 15,-2-2 1-15,3-4-1 0,3 38 0 0,-8-34 0 16,8 34 0-16,-2-36 0 0,-6 2-1 0,1-3 0 0,1-1 1 16,6 38 0-16,-7-34 1 0,5-2-1 0,-2 2 1 0,4 34-1 0,-8-34 0 15,8 34 0-15,-6-26 0 0,0-1 0 0,1 5-1 16,0 2 2-16,5 20-1 0,-9-21 0 0,4 16 0 16,1-16 0-16,0 15 0 0,4 6 0 0,0-7 0 15,-5-1 0-15,5 1 1 0,0 0-1 0,0 7 0 0,-4-5 0 16,4 0-1-16,0 0 1 0,0 5 0 0,0-3-1 0,0 3 1 0,-4 0 0 15,4 0 1-15,0 5-1 0,0 1 0 0,0-6 0 0,0 7 0 16,0 0 0-16,0 15 0 0,0-17 0 0,0-5 0 0,0 19 1 16,0-14-1-16,0 17 0 0,4-4 0 0,-4-18 0 0,4 24 0 15,-4 2-1-15,2 3 1 0,1 2 0 0,-3-31 0 0,4 34 0 16,3 1 0-16,-1 2 0 0,2-6 0 0,-8-31 0 0,7 40 0 16,-1-6 0-16,0-2 0 0,-2 3 1 0,-4-35-1 0,4 31 1 15,2-3-1-15,-3-1 0 0,1-1 0 0,-4-26 0 0,4 22 0 16,-2-3 0-16,1 1 0 0,1 1 0 0,-4-21 0 0,0 16 0 15,5 4 0-15,-2-13 0 0,-3 16 0 0,0-23 0 0,0 2 0 16,0 7 0-16,0-4 0 0,0 3 0 16,0-8 0-16,0 4 0 0,0 1 0 0,0-5 1 0,0 0-1 0,0 0 0 15,-3 0 0-15,-6 0 0 16,6-2 0-16,3 2 0 0,-6-5 0 0,2 0 0 16,1-14 1-16,-3 12-1 0,6 7 0 0,-8-27 0 15,2 9 1-15,0 10-1 0,-1-15 0 0,7 23 0 0,-8-19 0 16,2 0 0-16,-1-1 0 0,0-2 0 0,7 22 0 0,-6-19 1 15,-2-3-1-15,2-1 0 0,-15 1 0 0,21 22 0 0,-4-27-1 16,-12 0 1-16,10 1-1 0,-2 0 1 0,8 26 0 0,-6-20 0 16,-1 3 0-16,1 6 0 0,3-7 1 0,3 18-1 0,-4-7-1 15,-1-3 1-15,5 3 0 0,0 5 0 0,0 2 0 0,0-1 0 16,0 1 0-16,0 0 0 0,0 0 0 0,0 0 0 0,0 3 1 16,0 4-2-16,0 15 1 0,0-13 1 0,0-9-1 0,9 24-1 15,-6-7 1-15,3 4 0 0,1-3 1 0,-7-18-1 0,18 24 0 16,-13-3 1-16,6 0-1 0,5-5 0 0,-16-16 0 0,0 24 0 15,8-7 0-15,-2 3 0 0,5-2 0 0,-11-18 0 0,6 6 0 16,10 20 0-16,-12-17 0 0,4 7 0 0,-8-16 0 16,16 6 0-16,-13 0 0 0,5 1 0 0,1 0 0 15,-9-7 0-15,10 8 0 0,7-6 0 0,-12-2 0 16,1 5 0-16,-6-5 0 0,10 0 0 0,-3 0 0 16,3 0 0-16,-1 0 0 0,-9 0 0 0,9 0 0 15,1-2 0-15,-4-1 0 0,0 1 0 0,-6 2 0 0,4-7 0 16,3 2 0-16,0 2 0 0,-4-4 0 0,-3 7 0 0,6-10 0 15,1 4 0-15,-2-5 0 0,0 6 0 0,-5 5 0 0,8-9 0 16,-3-13 0-16,3 14 0 0,-1-16 0 0,-7 24 0 0,7-7 0 16,2-18 0-16,-2 7 0 0,1 11 0 0,-8 7 0 0,2-27-1 15,-2 19 1-15,8-12-1 0,-8 11 1 0,0 9 0 0,3-16 1 16,-1 8-1-16,-2 0 0 0,0-2 0 0,0 10 0 0,0-8-1 16,0 3 2-16,0-2-2 0,-5 0 1 0,5 7 0 0,-4-8 0 15,0 6 0-15,-1-1 1 0,-16 1-1 0,21 2 0 0,-4 0 0 16,-14-1 0-16,16-4 0 0,-19 5 0 0,21 0 0 0,-7 0 0 15,-12 0 0-15,11 0 0 0,-14 0 0 0,22 0 0 0,-9 0 1 16,-17 0-1-16,10 0-1 0,9 6 1 0,7-6 0 0,-21 0 0 16,14 5 0-16,-13-3 0 0,14-2 0 15,6 0 0-15,-19 0 0 0,14 8 1 16,-16-4-1-16,17-4 0 0,4 0 0 0,-22 7 0 0,13-7 0 16,-9 3 0-16,10-3 0 0,8 0 0 0,-7 5 0 15,1 0 0-15,-2-5 0 0,3 3 0 0,5-3 0 0,-4 5 0 16,-1 0 1-16,0-2-2 0,5 2 1 0,0-5 0 0,0 8 0 15,0-6 0-15,0 8 0 0,0-6 1 0,0-4-1 0,0 9 0 16,3-5 1-16,-1 14-1 0,7-18 0 0,-9 0 0 0,3 8 0 16,-1-3 0-16,6 3 0 0,-5-1 0 0,-3-7 0 0,6 7 0 15,6-5 0-15,-3-2 0 0,9 0-1 0,-18 0 1 0,3 5 0 16,-1-5 0-16,6 0 0 0,-8 0 1 0,0 0-1 0,3 0 0 16,0 6 0-16,0-6 0 0,1 0 0 0,-4 0 0 0,0 0 0 15,4 0 0-15,0 0 0 0,-4 0 0 0,0 0 0 0,2 0 0 16,-2 0 0-16,0 0 0 0,0 0 0 0,0 0 0 0,0 0 0 15,0 0 0-15,0 0 0 0,0 0 0 16,0 0 0-16,0 0 0 16,0 0 0-16,0 0 0 15,0 0 0-15,0 0 0 0,0 3-2 0,3 1-2 0,5-4-3 16,11 8-7-16,-19-8 14 0,25 6-21 16,1 1-10-16,5 0 0 0,4 10-11 0,-35-17 42 0,0 0 0 0</inkml:trace>
  <inkml:trace contextRef="#ctx0" brushRef="#br0" timeOffset="1.98362E6">30284 5549 14 0,'0'0'0'15,"-5"-4"2"-15,1-3 0 0,-1 2 1 0,5 5-3 0,-4-3 3 16,-17 3 0-16,17-2 1 0,-11-1 0 0,15 3-4 0,-8 0 3 16,-12 0 0-16,14 0-1 0,-11 5 0 0,17-5-2 0,-8 6 0 15,-19 1 1-15,21 11 0 0,-14-8 0 0,20-10-1 0,-8 15 1 16,-11-10 1-16,11 16 0 0,-12-16-1 0,20-5-1 0,-6 22 2 16,-16-17 0-16,17 18-1 0,-3-15 1 0,8-8-2 0,-20 20 2 15,20-11 0-15,-3 9 0 0,0-15 0 0,3-3-2 0,-8 8 1 16,8 9 0-16,0-10-1 0,0-1 1 0,0-6-1 15,4 7 0-15,0 9 0 0,2-16 0 0,1 5 0 0,-7-5 0 0,8 8 1 16,-3-6-1-16,3 3 0 0,11 2 0 0,-19-7 0 16,4 3 0-16,17-3 1 0,-15 4-1 0,14 1 0 15,-20-5 0-15,8 0 0 0,7 3 0 16,-7 2 0-16,13-5 0 0,-21 0 0 0,5 6 0 16,7-6 0-16,-2 4 0 0,-7 2 1 0,-3-6-1 0,6 5 0 15,2 3 0-15,-5-2 0 0,0 12 1 0,-3-18-1 0,0 5 1 16,0 1-1-16,0 14 2 0,0-15-1 0,0-5-1 0,0 7 1 15,0 13 0-15,-3-20 0 0,0 5 1 0,3-5-2 0,-8 21 1 16,2-21 0-16,0 17 0 0,-1-10 0 0,7-7-1 0,-17 3 1 16,9 2 0-16,-9 3-1 0,11-3 1 0,6-5-1 0,-25 5 1 15,20-2 0-15,-23 2 0 0,12 0 0 0,16-5-1 0,-17 3 1 16,-8 2 0-16,6 2 0 0,2-6 0 0,17-1-1 0,-17 6 1 16,9 0 0-16,-14-2-1 0,13 4 0 0,9-8 0 0,-18 6 1 15,14 1-1-15,0-2 0 0,-3 3 1 0,7-8-1 0,-6 5 0 16,-2 2 0-16,6-2 0 0,2-1 0 0,0-4 0 0,-7 8 1 15,7-2-1-15,0-2 0 0,0 2 0 0,0-6 0 0,0 0 1 16,0 3-1-16,4-3 0 0,-1 5 0 0,-3-5 0 0,2 0 0 16,6 0 1-16,-2 0-1 15,1 0 0-15,-7 0 0 0,8 0 1 0,8-3-1 16,-10 1 1-16,4-4 0 0,-10 6-1 0,17-4 0 16,-9-2 1-16,9-5-1 0,-12 7 1 0,-5 4-1 0,12-10 0 15,4 0 1-15,-13-7-1 0,9 15 1 0,-12 2-1 0,5-7 0 16,5-1 1-16,2 1-2 0,-7 0 2 0,-5 7-1 0,8-10 0 15,1 5 0-15,-1-2 0 0,-2 1 0 0,-6 6 0 0,7-7 0 16,-1 1 1-16,1-2 0 0,-7 3-1 0,0 5 0 0,0-7 1 16,0 2 0-16,0-2 0 0,0 2 0 0,0 5-1 0,0-8 1 15,-4 5 0-15,1-3-1 0,-3-1 1 0,6 7-1 0,-7-7 0 16,1 0 1-16,-11-1-1 0,17-11 1 0,0 19-1 0,-8-3 0 16,-9-7 1-16,15-12-2 0,-6 15 2 0,8 7-1 0,-20-22 0 15,14 17 1-15,-2-6 0 0,-8-10-1 0,16 21 0 0,-7-8 0 16,0 0 0-16,1-10 0 0,-2 16 1 0,8 2-1 0,-3-8 0 15,0 0 1-15,-4 1-1 0,3-5 0 0,4 12 0 0,-2-7 0 16,2-2 0-16,-3 4 0 0,3-3 0 0,0 8 0 0,0-5 0 16,0 3 0-16,0-5 0 0,0 7 0 15,0 0 0-15,5-3-1 0,-1 1 0 16,3 2 0-16,-1 0-3 0,-6 0 4 0,8 0-7 0,-8 0 7 0,20 0-9 16,-9 5-6-16,8 4-5 0,-19-9 20 0,11 5-23 0,8 11 3 0,-7-8-7 0,-12-8 27 15</inkml:trace>
  <inkml:trace contextRef="#ctx0" brushRef="#br0" timeOffset="1.98468E6">31409 4630 13 0,'0'0'0'0,"0"21"4"0,-8-1-1 0,4 9 1 15,4-29-4-15,0 34 4 0,-3 6 2 0,3 0 1 16,0 4 0-16,0-44-7 0,-6 48 8 16,6 2-2-16,0 2-1 0,0-3-1 0,0-49-4 0,0 47 3 15,0 3 0-15,0-4 0 0,0-5 1 0,0-41-4 0,0 37 4 16,0-4 0-16,0-12 0 0,0 0 0 0,0-21-4 0,3 6 3 15,0 15-1-15,-3-16 0 0,0 2 0 0,0-7-2 0,0 7 1 16,0-4 0-16,0 2 1 0,0-5-1 0,0 0-1 0,0 0 1 16,0-7 1-16,0-1-2 0,0-12 1 0,0 20-1 0,0-11 1 15,0-12-1-15,0 2 1 0,0-5-1 0,0 26 0 0,-3-30 0 16,3-6 0-16,-3 2 0 0,-5-3 1 0,8 37-1 0,0-30 0 16,-2-4 0-16,-1 0 0 0,-3-1 0 0,6 35 0 0,-5-33 0 15,5 4 0-15,-3 0 1 0,-1-2-1 0,4 31 0 0,0-27 0 16,0-2 0-16,0 3 0 0,0-3-1 0,0 29 1 0,0-27 0 15,0 5 0-15,0 1 0 0,0 1 0 16,0 20 0-16,4-27 0 0,-1 7-2 0,2-1 1 0,4 2 0 0,-9 19 1 16,2-18-1-16,6-1 1 0,-2 12 0 15,-3-15 0-15,-3 22 0 0,8-7 0 0,-2 1 0 16,1-14-1-16,-1 17 1 0,-6 3 0 0,6-10 0 16,3 3-1-16,-7-1 1 0,6 2 0 0,-8 6 0 0,6-1 0 15,1-4 1-15,0 4-2 0,3-1 1 0,-10 2 0 0,6 0 1 16,1 0-2-16,3 0 1 0,-2 3 0 0,-8-3 0 0,17 6 0 15,-14 0 0-15,3 14 0 0,16-17 0 0,-22-3 0 0,0 19 0 16,5-11 0-16,6 18 0 0,-9-6 0 0,-2-20 0 0,4 20 0 16,-4-2 1-16,0 6 0 0,0-2-1 0,0-22 0 0,0 24 0 15,-4-3 0-15,2-3 1 0,-1 1-1 0,3-19 0 0,-8 7 0 16,3 15 0-16,-17-16 0 0,16 13 0 0,6-19 0 0,-20 4 0 16,16 1 0-16,-19 15 0 0,15-20 1 0,8 0-1 0,-23 3 0 15,16-3 0-15,-16 0 0 0,15 4 0 0,8-4 0 0,-20 0 0 16,20 0 1-16,-6 0-1 0,-2 0 0 0,8 0 0 0,-2 0-1 15,-1 0 1-15,-3 6 0 0,6-6 0 0,0 3 0 16,0 7 0-16,0 10 0 0,0-13 0 16,0-7 0-16,0 27 0 0,0-8 0 0,0 1 0 15,0-1 0-15,0-19 0 0,9 24 0 16,-7-6-1-16,6 7 1 0,-5-8 0 0,-3-17 0 0,10 21 0 16,7-2 0-16,-11 2 1 0,11-1-1 0,-17-20 0 0,4 22 0 15,3-4 0-15,-1 3 0 0,15-5 0 0,-21-16 0 0,4 21-1 16,5-3 1-16,-1-12-1 0,2 16-2 0,-10-22 3 0,5 7-6 15,13 13-4-15,-11-12-6 0,-1-2-2 0,-6-6 18 0,7 5-19 16,1 2 3-16,2 10-3 0,-10-17 19 0</inkml:trace>
  <inkml:trace contextRef="#ctx0" brushRef="#br0" timeOffset="1.98595E6">30467 5366 19 0,'0'0'0'0,"0"-5"4"0,0 3 0 16,-4-3 1-16,4 5-5 0,0-5 5 0,0 5-5 0,0-3 6 0,-8 3 0 15,8-2 1-15,0 2-1 0,0 0-6 0,0-3 5 16,3 0-1-16,2 3 0 0,1-2-2 0,-6 2-2 0,21 0 1 16,-17 0 1-16,5 0 0 0,-9 0-2 0,16 0 2 0,-16 0-2 0,9 0 2 15,0-2-1-15,9-3 1 0,-15 3-1 0,-3 2-1 0,19-5 0 16,-11 0 1-16,-2 2-1 0,10 1 0 0,-16 2 0 0,3-1 0 15,6-6-1-15,-7 6 0 0,2 0-2 0,-4 1 3 0,4-3-5 16,-1 2-4-16,0 1-1 0,0-5-4 0,-3 5 14 0,0 0-12 16,0 0 2-16,-3-7-1 0,-3 4-4 0,6 3 15 0,0 0 0 0</inkml:trace>
  <inkml:trace contextRef="#ctx0" brushRef="#br0" timeOffset="1.98613E6">30419 5112 16 0,'0'0'0'16,"0"-1"5"-16,0-1-1 0,0-5 1 0,0 2-1 15,0-1 1-15,0 6-5 0,5-3 4 0,4-1 0 16,-3-2-1-16,4 3-1 0,-10 3-2 0,18-5 2 16,-13-2-2-16,13 5-2 0,-9 0-2 0,-9 2 4 0,20 0-7 15,-11 0-1-15,-4 0 0 0,26 26-13 0,-31-26 21 0,0 0 0 0</inkml:trace>
  <inkml:trace contextRef="#ctx0" brushRef="#br0" timeOffset="1.98672E6">28708 5496 21 0,'0'0'0'0,"0"-2"6"0,0-4-1 0,0 6-5 0,0-7 4 15,0 4 0-15,7 0 0 0,1-5 1 0,-8 8-5 0,22-5 6 16,-1-4-1-16,-3-8-1 16,7 16 0-16,-25 1-4 0,27-8 3 0,4 2 0 15,-1-1-1-15,4 0 0 0,-34 7-2 0,36-7 2 16,7 0 0-16,-7 2 0 0,7-1-1 0,-43 6-1 0,39-7 2 16,1-1-1-16,1 0 0 0,0-2 0 0,-41 10-1 0,41-5 1 15,-2-14-1-15,-1 14 1 0,2-3 0 0,-40 8-1 0,42-9 0 16,-6-8 0-16,3 9 0 0,-6 1 0 0,-33 7 0 0,33-17 0 15,-5 14 0-15,0-2 0 0,-6 0 0 0,-22 5 0 0,18-3 0 16,-9 1 0-16,8 1 0 0,-9 1 0 0,-8 0 0 0,5 0-1 16,4 3 0-16,-3 2-1 0,-3 0-2 0,-3-5 4 0,4 6-7 15,-4 1-3-15,3-4-3 0,-3 4-1 0,0-7 14 0,0 5-13 16,18 25-11-16,-18-30 24 0</inkml:trace>
  <inkml:trace contextRef="#ctx0" brushRef="#br0" timeOffset="1.98872E6">29159 4777 25 0,'0'0'0'0,"-4"-8"6"0,4 8-6 0,-5-5 4 16,0-5-1-16,5 5 1 0,0-3-1 0,0 8-3 0,0-7 4 15,0-1 1-15,0-9-1 0,0 8 0 0,0 9-4 0,0-16 3 16,3 7-1-16,4-13-1 0,0 11 0 0,-7 11-1 0,6-25 0 15,1 6 1-15,-1-2-1 0,2-3 1 16,-8 24-1-16,9-19 0 0,-1-4 1 0,-3 1-1 16,-1 4 0-16,-4 18 0 0,8-18 0 0,-8 1 0 0,2 10 0 15,-2-11 0-15,0 18 0 0,0-5 0 16,0 2 1-16,0 0-1 0,-2 3 1 0,2 0-1 0,-3 0-1 16,-2 0 1-16,-1 17 1 0,-1-11-1 0,7-6 0 0,-4 16 1 15,-1 3 0-15,-3 0-1 0,4 3 2 0,4-22-2 0,-6 25 1 16,3 1 0-16,3 4 0 0,0 1 0 0,0-31-1 0,0 31 1 15,0 2 1-15,0-3-1 0,3-1-1 0,-3-29 0 0,0 30 1 16,6 1-1-16,-6 1 1 0,8-4-1 0,-8-28 0 0,4 22 0 16,-2 4 1-16,-2-4-1 0,3 1 1 0,-3-23-1 0,4 18 1 15,-4-13 0-15,0 17-1 0,0-19 1 0,0-3-1 0,0 7 0 16,0 11 1-16,0-18-1 0,0 3 0 0,0-3 0 16,0 10 0-16,0-9 0 0,0 6 1 0,0-3-1 0,0-4 0 0,0 4 0 15,0 2 0-15,0-6 0 0,0 3 1 16,-7-3-1-16,7 0 0 0,0 0 0 0,-2 0 0 15,2 0 0-15,0 0 0 0,-4 0 1 0,4 0-1 0,0 0 0 16,0 0 0-16,0 0 0 16,0 0 0-16,0 0 0 0,0 0 0 0,0 0 0 0,0-2-1 15,0 1 1-15,0 1 0 0,0-5 0 16,0 4 0-16,0 0 0 0,0 1 0 0,0 0 0 0,0 0 0 16,0-3 0-16,0 3 0 0,0-2 0 0,0 2 0 0,0 0 0 15,0 0 0-15,0 0 0 0,0 0 0 0,0 0 0 0,0 0 0 16,0-2 0-16,0 2 0 0,0 0 0 0,0 0 0 0,-8 0 0 15,5 0 0-15,0 0 0 0,-4 0 0 0,7 0 0 0,-6 0 0 16,-1 0-1-16,0 4 1 0,0-4 0 0,7 0 0 0,-17 0-1 16,17 0 1-16,-7 0-1 0,1 0 1 0,6 0 0 0,-8 0 0 15,6 0 0-15,-5 4 0 0,2-4 0 0,5 0 0 0,-2 6 0 16,-5-3 0-16,3-3-1 0,1 4 2 0,3-4-1 0,0 0-1 16,0 6 1-16,0-6 0 0,0 0 0 0,0 0 0 0,0 3 0 15,0-3 0-15,0 5 0 0,0-5 0 0,0 0 0 0,0 0 0 16,0 5 0-16,0-2 0 0,0-3 0 0,0 0 0 0,3 0 0 15,5 0 0-15,-3 0 0 0,4 0 0 16,-9 0 0-16,16 0 0 0,-10 0 0 16,6-1 1-16,6-1-1 0,-18 2 0 0,9-4 1 0,13 1-1 15,-14-2 1-15,23-1-1 0,-31 6 0 0,19-3 1 16,1-2 0-16,2-2-1 0,-17 0 0 0,-5 7 0 0,21-8 1 16,-11-2 0-16,10 6-1 0,-12-5 1 0,-8 9-1 0,10-3 0 46,-4-2 1-46,1 2 0 0,-3 2 0 0,-1-2-1 0,0 2 1 0,0-1 0 0,-3 2 0 0,0 0-1 0,4 0 0 0,-4 0 1 0,0 0-1 0,0 0 1 0,0 0-1 0,0 0 1 16,0 0-1-16,0 0 1 0,0 0-1 0,0 0-2 0,0 0 5 16,4 0-3-16,-4 0 0 0,0 0 0 15,0 0 0-15,0 0 1 0,0 0-1 0,0 0 0 0,0 0 0 16,0 3 0-16,0-3 0 0,0 0 0 0,0 0 0 0,0 0 1 16,0 0-1-16,0 4 0 0,0-4 0 0,0 0 0 0,0 0 0 15,0 6 0-15,0-6 1 0,-4 0-1 0,4 0 0 0,0 3 0 16,0 4 0-16,0-3 0 0,0-4 0 0,0 0-1 15,0 2 1-15,0-2 0 0,0 0 0 0,0 0 0 16,4 0 0-16,-4 7 1 0,0-7-1 16,2 0 0-16,-2 0 0 0,0 0-1 0,0 0 2 15,0 5-1-15,0-5 0 0,0 0 0 0,0 1 1 0,0-1-1 16,0 0-1-16,0 0 2 0,0 0-1 0,0 7-1 16,0-7 1-16,0 0 1 0,-2 0-1 0,2 0 0 0,0 0 0 15,0 4 0-15,-8 0 0 0,8-4 0 0,0 0 0 16,0 0 0-16,-3 0-1 0,3 0 1 0,0 0 0 15,0 0 1-15,-3 0-1 0,3 0 0 0,0 0 0 0,0 0 0 16,0 6 0-16,0-6 0 0,0 0 0 0,0 0 0 0,-7 3 0 0,7-3 0 0,0 0 0 16,0 4 0-16,-4 2 0 0,4-6 1 0,0 0-1 0,0 0-1 15,0 3 2-15,0-3-1 0,0 5 0 0,0-5 0 0,0 0 0 16,0 5 0-16,0-5-1 0,0 0 1 0,0 0 1 16,0 0-1-16,0 0 0 0,0 0 0 0,0 0-1 0,0 0 2 0,0 0-2 0,0 0 2 15,0 0-1-15,0 0 0 0,0 0 0 0,0 0-1 0,0 0 2 16,0 3-1-16,0-3 1 0,0 0-1 0,0 0 0 15,0 0 0-15,-3 0 0 0,3 0 1 0,0 0-1 0,0 0 0 16,0 0 0-16,-6 0 1 0,6 0 0 16,0 0-1-16,0 0 0 0,0 0 0 0,0 0 1 15,0 0-1-15,0 0-1 0,0 0 2 16,0 0-1-16,0 0-1 0,0 0 2 16,0 0-1-16,0 0-1 0,3 0 2 15,-3 0 0-15,0 0-1 0,0 0 0 0,0 0 0 16,3 0 0-16,-3 0 0 0,0 0 0 0,0 0 0 15,0 0 0-15,0 0 0 0,0 5 0 0,0-5 0 0,0 0 0 16,0 0 0-16,0 0 0 0,0 0 0 0,0 0 0 16,0 0 1-16,0 0-2 0,0 0 1 0,0 0 0 0,3 0 0 15,-3 0 0-15,4 0 0 0,-4 0 1 0,0 0-1 0,0 0 0 16,0 0-1-16,0 0 1 0,0 0 0 0,0 0 0 0,0 5 0 16,0-5 0-16,0 0 0 15,0 0 0-15,0 0 0 0,0 0 1 0,0 0-1 0,0 0 0 0,0 0-1 0,0 0 2 16,0 0-1-16,0 0 0 0,0 0-1 15,0 0 2-15,0 0-1 0,0 0 1 0,0 0-1 0,0 0-2 16,0 0 4-16,0-4-2 0,0 4 0 16,0 0 0-16,0 0 0 0,0 0 0 15,0 0 0-15,0 0 0 0,0 0 1 16,0 0-1-16,0 0 0 0,0 0-1 0,0 0 2 16,0 0-1-16,0 0-1 0,0 0 1 0,0 0 0 15,0 0 1-15,0 0-2 0,0 6 2 0,0-6-1 0,0 0 0 16,0 0 0-16,0 0 0 0,0 0 1 0,0 0-2 0,0 0 2 15,0 0-2-15,0 0 1 0,0 0 0 0,0 0 0 0,0 0 0 16,0 0 0-16,0 0 1 0,0 5-1 0,0-5 0 0,0 0 0 16,0 0 0-16,0 0 0 0,0 0 0 0,0 0 0 15,0 0-1-15,0 0 1 0,0 0 0 0,0 0 1 0,0 0-2 16,0 0 2-16,0 0-1 0,0 0 0 0,0 0-1 16,0 0 2-16,0 0-1 0,0 0 0 0,0 0 0 15,0 0-1-15,0-3 1 0,0 3 0 0,0 0 0 0,0 0 0 16,0 0 1-16,0 0-1 0,0 0-1 0,0 0 2 15,0 0-1-15,0 0 0 0,0 0-1 0,0 0 2 16,0 0-1-16,0 0-1 16,0 0 1-16,0 0 0 15,0 0 0-15,0 0 0 0,0 0 1 0,0 0-2 0,0 0 2 16,0 0-1-16,0 0 0 0,0 0 0 0,0 0-1 0,0 0 2 47,0 5-1-47,0-5 0 0,0 0 0 0,0 5 0 0,0-5 0 0,-4 0 0 0,4 0 0 0,0 0-1 0,0 0 1 0,0 0-1 0,0 3 0 0,0-3 1 0,0 0-2 15,0 5-1-15,0-2 0 0,4 2 0 0,-4-5 3 0,0 7-4 16,0-1-1-16,0-1 1 0,0 2-1 0,0-7 5 0,4 7-6 16,-1 10-2-16,-3-12-1 0,6 15-3 0,-6-20 12 0,0 7-13 15,4 15 1-15,0-15 2 0,-4 19-12 0,0-26 22 0,0 0 0 0</inkml:trace>
  <inkml:trace contextRef="#ctx0" brushRef="#br0" timeOffset="1.99003E6">31954 4443 37 0,'0'0'0'0,"0"-16"10"16,-3 7-4-16,3-11-4 0,0 15-2 0,0 5 0 0,0 0 1 15,0 0-1-15,0 0 1 0,-5 0 1 0,5 0-2 0,0 5 3 16,0 0 1-16,-4 10 0 0,4-6 0 0,0-9-4 0,-5 24 3 16,5-4 0-16,0 5 0 0,0 0 1 0,0-25-4 0,0 29 5 15,0 6 0-15,0 1 0 0,0 4 0 0,0-40-5 0,0 39 4 16,0 2-1-16,0 5 0 0,0-3-1 0,0-43-2 0,0 45 3 15,-4 0 0-15,0-1-1 0,-1 1 1 0,5-45-3 0,-4 47 1 16,-4-4 1-16,2-1 0 0,3-4-1 0,3-38-1 0,-8 41 2 16,3-7 0-16,-4-2-1 0,4-6 0 0,5-26-1 0,-8 20 1 15,5-14 0-15,-3 17 1 0,6-14-1 16,0-9-1-16,-5 17 2 0,2-12-1 0,3-2 0 0,0 2-1 0,0-5 0 0,0 7 1 16,0-5 0-16,0 3-1 0,0-5 0 0,0 0 0 15,0 0 0-15,0 0 0 0,0 0 1 0,0 0 0 0,0 0-3 0,0 0 4 16,0-2-1-16,-6-1-1 0,6-4 0 0,0 7 0 15,0-7 0 1,0-9 0-16,0 9 0 0,0-16 0 0,0 23 0 0,0-20 1 0,0 2-1 16,0-10 0-16,0-1 0 0,0 29 0 0,0-31 0 15,0-7-1-15,0 3 2 0,3-4-1 0,-3 39 0 0,0-39-1 16,3-4 1-16,-3 5-1 0,3 0 1 0,-3 38 0 0,5-42-1 16,-1 8 1-16,-2-2 0 0,5-3-1 0,-7 39 1 0,4-41 0 15,-1 4 0-15,-1-1-1 0,2 5 1 0,-4 33 0 0,0-35-2 16,5 10 1-16,-5-6 0 0,0 7-1 0,0 24 2 0,0-21 1 15,0 0-1-15,0 14-1 0,0-16 1 0,0 23 0 0,-5-7 0 16,-1 1 0-16,3-1 0 0,-1 0 0 0,4 7 0 0,-7-3 0 16,5-1 0-16,-7 2 0 0,3 2 0 0,6 0 0 15,-3 0 0-15,-4 6-1 0,1-3 1 0,3 1 0 0,3-4 0 0,-9 8-1 16,4-1 2-16,0 1-1 0,2-3-1 0,3-5 1 0,0 7 1 16,-5-1-2-16,0 2 1 0,1-3 1 0,4-5-1 0,0 8 0 15,-6-4 0-15,6-1 0 0,0 3-1 0,0-6 1 16,-3 8 1-16,3 0-1 0,-3-3 0 0,3 1 0 0,0-6 0 0,0 0-1 15,0 3 1-15,0 2 0 16,0-5 1-16,0 0-1 0,3 0 0 16,3 0 0-16,-3-5 0 0,6-2 0 0,-9 7 0 0,5-6 0 15,3-11 0-15,-3 11 1 0,7-10-2 0,-12 16 1 0,6-7 0 16,1-11 0-16,2 13 1 0,0-18-1 0,-9 23 0 0,9-4 0 16,-2-5 0-16,-1 3 0 0,-1-1 0 0,-5 7 0 0,5-6 0 15,-1 5 0-15,0-3 0 0,-4 1 1 0,0 3-1 0,3 0-1 16,0 0 1-16,0 0 0 0,0 0 0 0,-3 0 0 0,5 0-1 15,-1 0 2-15,-2 0-1 0,1 3 0 0,-3-3 0 0,4 5 1 16,0 1-2-16,-4 13 2 0,3-16-1 0,-3-3 0 0,2 20 0 16,-2-13 1-16,0 23 0 0,0-9 1 0,0-21-2 0,0 21 1 15,0 1 0-15,0 0 0 0,0-4 2 0,0-18-3 0,0 21 2 16,-2 0 1-16,2-15-2 0,-3 21 0 0,3-27-1 0,0 8 1 16,-8 7 0-16,8-8-1 0,-3-1 1 0,3-6-1 0,0 3 0 15,-2 3 0-15,2-2 0 0,0-4-3 0,0 0 3 16,2 3-7-16,23-3-16 0,-20-1-20 15,29-25-24-15,-34 26 67 0,0 0 0 0</inkml:trace>
  <inkml:trace contextRef="#ctx0" brushRef="#br0" timeOffset="2E6">22866 16181 15 0,'0'0'0'15,"0"-9"11"-15,0-10 2 0,0 11-1 0,0 8-12 0,3-21 11 16,2 20-1-16,-5-6 0 0,3-4-1 0,-3 11-9 0,0-7 8 16,3-3-1-16,-3 5 0 0,2-3-2 0,-2 8-5 0,5-5 6 15,-5-15-5-15,3 16 4 0,0-5 0 0,-3 9-5 0,0-8 5 16,0 1 3-16,0 1-4 0,0 1 0 0,0 5-4 0,0-3 3 15,0 2 0-15,3-1 0 0,-3 2-1 0,0 0-2 0,8 17 2 16,-1 2 0-16,-1 2 0 0,1 0 0 0,-7-21-2 0,9 22 0 16,12 9 1-16,-14-2-1 0,13 11 0 0,-20-40 0 0,21 42 2 15,-5-1-1-15,8 3-2 16,-1 6-4-16,-23-50 5 0,25 49-1 0,2 9 1 0,4 1 2 0,-1-4 3 16,-30-55-5-16,31 63 1 15,-1-6 0-15,1 2 0 0,-5-1 2 0,-26-58-3 0,24 50 3 16,0-4-3-16,-1-2 2 0,-2-10-2 0,-21-34 0 0,17 31 2 0,4 6-1 15,-5-8 0-15,-5 5-1 0,-11-34 0 0,19 27 0 16,-8-8 0-16,9-12 0 0,-13 11 0 0,-7-18 0 0,17 4 1 16,-14 3-1-16,7 10 0 0,-2-13 1 0,-8-4-1 0,9 6 0 15,0-2 0-15,0 4 0 0,-4-2 1 0,-5-6-1 0,8 3 0 16,-5 5 0-16,4-3 1 0,-4 3-1 0,-3-8 0 0,8 6 0 16,-2 1 0-16,1-2 0 0,-1 2 0 0,-6-7 0 0,3 17 0 15,2-13 0-15,-2 3-1 0,-1-1 1 0,-2-6 0 0,5 7-2 16,-5 10 2-16,3-17 6 0,0 0-7 0,-3 0 1 0,0 0 7 15,3 0-6-15,-3 5-1 0,4-5 1 0,-4 0-1 0,4 0-7 16,-4 0 14-16,3 0-12 0,1-2 5 0,-4 2 0 0,6-3 0 16,1 1-6-16,-1-8 6 15,2 5 0-15,-8 5 0 0,5-9 0 0,3-8 0 0,2 15 2 16,-3-8-2-16,-7 10 0 0,19-17 0 0,-11 12 2 16,12-1-1-16,-13-2 0 0,-7 8-1 0,24-5 0 0,-18-12 0 0,20 9 1 15,-8-2 0-15,-18 10-1 0,21-4 1 16,-4-5 0-16,3 1-1 0,0 1 0 0,-20 7 0 0,21-17 1 0,-4 14-2 15,6-2 2-15,-2 1-1 0,-21 4 0 0,20-5 0 16,4-3 0-16,-2 2 0 0,0-18-1 0,-22 24 1 0,27-8-1 16,-27 8 1-16,24-27-1 15,3 8 0-15,4 14 1 0,-9-2-2 0,8-1 2 0,-2 1 0 0,5 0 0 0,-33 7 0 0,35-8 4 16,3-1-5-16,-1-8-1 0,0 7 2 0,-37 10 0 0,37-17-2 16,4 8 0-16,-8-1 2 0,5-9-2 0,-38 19 2 0,36-8 1 15,3-9 1-15,2 11-1 0,-4-1 3 0,-37 7-4 0,36-10 1 16,3 5 1-16,-3-13 1 0,2 14-3 15,-38 4 0-15,37-7 1 0,-4-1 0 0,6 3-1 0,-3-3 1 0,-36 8-1 0,41-2 1 16,-1-2-1-16,-2 3 0 0,3-1 0 0,-41 2 0 16,36-7 0-16,3 7 1 0,-5 0-1 0,2 0 0 0,-36 0 0 0,38-2 1 15,-2 2-1-15,6-3 1 0,-2 1-1 0,-40 2 0 0,44-8 1 16,4 4-2-16,3-3 0 0,2 3-1 0,-53 4 2 16,55-7-2-1,3 1 0-15,5-14 1 0,-2 13-6 0,-61 7 7 0,69-10-3 16,1 3 2-16,2 1 2 0,3-1 6 0,-75 7-7 0,68-8 8 15,5 7-5-15,6-8-1 0,-9 8 0 0,-70 1-2 0,78-2-2 16,-9 0 2-16,-3-1 0 0,0 3 0 0,-66 0 0 0,65 0-1 16,-4 0 0-16,0 7 0 0,-9 1 0 0,-52-8 1 0,56 17-1 15,-6-14 0-15,1 3-1 0,0 11 0 0,-51-17 2 0,48 0-1 16,-8 8-1-16,1 9-3 0,-3-13 3 0,-38-4 2 0,33 8-1 16,0-3 3-16,-2 14 4 0,-4-14-3 0,-27-5-3 0,25 5 2 15,-3 2-1-15,3 10 1 0,-8-11-2 0,-17-6 0 0,19 6 1 16,-11 13-1-16,14-13-1 0,-13 0 2 0,-9-6-1 0,5 5 3 15,6-1-2-15,-5-1-1 0,2 3 1 0,-8-6-1 0,6 6-4 16,-3 2 4-16,5-3-1 0,-8-5 1 0,0 0 0 0,5 4 0 16,-5-4 0-16,5 8 0 0,-1-4 0 0,-4-4 0 15,0 0 0-15,0 0 1 0,0 0-1 0,0 0 1 16,0 0-3-16,0 5 4 0,0-5-2 16,0 4 0-16,0-4-1 0,0 0 1 0,0 0 0 0,0 0 0 0,0 0 0 0,0 0 0 15,0 0 0-15,0 4 1 0,0-4-2 16,0-2 2-16,0 2-1 0,0 0 0 15,0 0 0-15,0-2 0 0,5-2-1 0,-5 4 1 0,0-7 1 16,5 2 0-16,1 5-1 0,-3-7 1 0,-3 7-1 0,7-2 0 16,1-3 0-16,-3-15 3 0,3 17-3 0,-8 3 0 0,5-18 0 15,4 10 1-15,10-8-1 0,-12-1 1 0,-7 17-1 0,21-20 0 16,-16 13 0-16,4-23 0 0,-4 9-1 0,-5 21 1 0,17-22 1 16,-9-16-1-16,9 8-1 0,-12-3 2 0,-5 33-1 0,22-35 0 15,-16-1 0-15,15 1 1 0,-12-3-1 0,-9 38 0 0,25-36 0 16,-20 2-1-16,20-5 1 0,-4 4 0 0,-21 35 0 0,15-35 0 15,3-1 0-15,-7-2-1 0,8 3 1 0,-19 35 0 0,11-39 0 16,9 2-2-16,-9 7 2 0,12-3-1 0,-23 33 1 0,18-29-1 16,-12-1 1-16,22 4 0 15,-12-5 3-15,-16 31-3 0,11-27 1 0,5-3 1 16,-10 1 0-16,15 10-1 0,-21 19-1 0,9-22 1 0,13 1-1 0,-13 11-1 0,12-20 1 16,-21 30 0-16,7-21 1 0,-7 21-1 0,20-10-1 0,-10-16 0 15,14 17-1-15,-17-9 1 0,-7 18 1 0,16-7-2 0,-8-11 2 16,9 9 0-16,-17 9 0 0,6-21 1 0,-6 21-1 0,16-6 2 15,-7-15-2-15,-4 15-1 0,-5 6 1 0,11-7-1 0,-11 7 1 0,6-19-1 16,6 18 1-16,-7 0 0 0,-5 1 0 0,8-7 1 0,-8 7-1 0,3-5 1 16,-3 1-2-16,6-4 2 0,-6 7-2 0,0 1 1 0,5-2 0 15,-2 0 1-15,-3-2-2 0,0 4 1 0,2-2 0 0,-2 2 0 0,0 0 0 16,0-1 0-16,0 1 0 0,0 0 0 0,0-2 0 0,0 2 0 0,0-3 1 16,0 2-2-16,0-3 1 0,0 2-1 0,0 2 1 0,0-2-1 15,-2-1 4-15,-6 0-3 0,8-1 0 0,0 4 0 0,-4-6 0 16,2-1-1-16,2-1 1 0,0 8 0 0,0-18 0 0,0 18 0 0,-7-3 1 15,3-2-1-15,1-4 2 0,-3 4-1 0,6 5-1 0,-4-7 0 16,-3-1-2-16,1 1 2 0,-12-1 1 0,18 8-1 0,-4-9 0 16,-14 0 2-16,10 4-2 0,8 5 0 0,-21-7 0 15,21 7 0-15,-5-8-1 0,-13-2 3 0,11 5-1 16,-13-3 1-16,20 8-2 0,-7-5 0 0,-16-3 0 16,15-2 0-16,-18-7-1 0,26 17 1 0,-17-2 1 15,-4-5-2-15,1 1 1 0,20 6 0 0,-16-8 1 0,-6 2-1 0,3-3 0 16,-5 4 0-16,1-4 0 0,23 9 0 0,-25-6 0 0,2 3 1 0,-2-5 0 15,-2 2-2-15,27 6 1 0,-27-18 0 16,-3 18-1-16,-1 0 0 0,1-4 2 0,30 4-1 0,-31-1-1 16,5-7 2-16,-4 1-1 0,-9 7-2 0,39 0 2 0,-33 0-2 15,-4 0 1-15,-1 5 0 0,2-5 1 0,36 0 0 0,-39 3-1 16,3 4 0-16,-2-2-1 0,4 2 0 0,34-7 2 0,-36 4-2 16,1-4-2-16,0 0 0 0,-1 0 0 0,36 0 4 0,-30 0-1 15,-4 0 0-15,7-2 2 0,-4 0-1 0,31 2 0 0,-33-5 0 16,2-2 0-16,1 0 2 0,2-10 0 0,28 17-2 0,-27-2 2 15,2 0 0-15,-1-16-1 0,3 18-1 0,23 0 0 0,-28-4-1 16,-3 1 1-16,4 2 0 0,1 1 0 0,26 0 0 0,-31 0 1 16,7 0-1-16,-4 4 0 0,2 0 0 0,26-4 0 15,-26 5-2-15,-1-1 2 16,-4-1 0-16,4 3 1 0,27-6-1 0,-31 0 1 0,1 8 0 0,2-4-1 16,-3 2 0-16,31-6 0 0,-33 7-1 0,3-7 0 0,-4 4 0 15,4-4 1-15,30 0 0 0,-35 4-1 0,4 2 2 0,1-3-1 0,4 1-2 16,26-4 2-16,-35 5 1 0,5-1-2 15,-5 0 0-15,4 2 1 0,31-6 0 0,-33 6-1 16,0-1 0-16,-5 2 1 0,2 11-2 0,36-18 2 0,-38 0-1 16,-3 8-2-16,3-2 2 0,5 1 3 0,33-7-2 0,-33 4 1 15,-1-1 2-15,-2-3-1 0,6 0-1 0,30 0-1 0,-33 7 2 16,5-7-1-16,-3 0 0 0,1 0 0 0,30 0-1 0,-26 0 1 16,-9 3-1-16,9 4 1 0,-5 0 0 0,31-7-1 0,-30 8 0 15,-5 9 1-15,4-14-1 0,-1 16 2 0,32-19-2 0,-31 7 0 16,-3 10 1-16,0-12-1 0,-3-1-1 0,37-4 1 0,-37 7-1 15,-2-1 2-15,0 2-1 0,-1-2 0 0,40-6 0 0,-34 2 1 16,-2 5-3-16,3-7 0 0,0 4 1 0,33-4 1 0,-34 3 0 16,0-3 1-16,4 0-2 0,-5 0 0 0,35 0 1 15,-26 6-1-15,-5-6-1 0,-3 4 2 0,6 2 1 0,28-6-1 16,-29 5-1-16,-3-1 0 0,-1-4-2 0,3 0 0 16,30 0 3-16,-31 4-1 0,1 2 0 0,-1-2 3 15,1 3 1-15,30-7-3 0,-34 18 1 0,4-18 0 0,-4 17 1 16,2-12-2-16,32-5 0 0,-30 4 2 0,4 1-1 15,-1 2 0-15,-2-2 0 0,29-5-1 0,-26 8 1 16,-1-2 0-16,0 12 1 0,-4-14-1 0,31-4-1 0,-27 6 1 16,-1 2-1-16,6-2 0 0,-5 13 1 0,27-19-1 0,-28 3-1 15,4 5 1-15,1-2 0 0,-6-1 0 0,29-5 0 0,-22 7 0 16,-5-2 0-16,0 0 0 0,6-1 0 0,21-4 0 0,-27 3-2 16,3 4 2-16,1-3 0 0,-2 0-1 0,25-4 1 0,-23 7 1 15,3-1-1-15,0 1 0 0,3-1 1 0,17-6-1 0,-7 8 0 16,-17-3-1-16,18 4-1 0,-15 7 2 0,21-16 0 0,-7 4-1 15,-10 17 1-15,14-16 1 0,-4 17-1 0,7-22 0 0,-16 4-1 16,7 3 1-16,4 10-1 0,-2-17 0 0,7 0 1 0,-6 17-1 16,2-9 1-16,-3-2-1 0,0 12 0 0,7-18 1 0,-6 5-1 15,-13 12 1-15,17-9 1 0,-18 11-1 0,20-19 0 16,-8 7 0-16,-14 12 0 0,1-12-1 0,0 15 1 16,21-22 0-16,-23 7 1 0,2-1-1 15,-5 15 0-15,2-16-1 0,24-5 1 0,-25 20-2 0,-1-16 0 0,-1 13-1 16,0-12 2-16,27-5 1 0,-25 4-3 0,-1 2 0 15,2-1 2-15,4 2 2 0,20-7-1 0,-21 7 1 16,4-1 1-16,-2 0-1 0,11-3 0 0,8-3-1 0,-26 4 2 16,18 1-1-16,-11 1 0 0,11 3-1 0,8-9 0 0,-23 2 0 15,16 16 0-15,-16-12 0 0,15-3 0 0,8-3 0 0,-17 6 0 16,15 2 1-16,-5-3 2 0,-1-1-1 0,8-4-2 0,-3 4 2 16,-3-4-3-16,1 0 1 0,3 4-1 0,2-4 1 0,-6 5 1 15,6 0 1-15,-5-5-1 0,2 0-1 0,3 0 0 0,-7 0 0 16,7 0 0-16,-3 0 0 0,3 0 0 0,0 0 0 0,0 0 0 15,0 0 1-15,0-2-1 0,0 2 0 0,0 0 0 0,0-3 0 16,0 1 0-16,0-1 0 0,0-5 0 0,0 8 0 0,0-7 0 16,3-3 0-16,-3 4-2 0,0-1 1 0,0 7 1 15,4-5-2-15,-1-5-1 0,-3 5-1 0,3-4-2 0,-3 9 6 0,5-5-10 16,-5 2-2-16,6-2-1 0,1 3-4 16,-7 2 17-16,6-4-21 0,18-3-9 15,-3 1-9-15,9 1-11 0,-30 5 50 0,0 0 0 0</inkml:trace>
  <inkml:trace contextRef="#ctx0" brushRef="#br0" timeOffset="2.00145E6">23670 16858 9 0,'0'0'0'0,"0"-7"8"15,0-4 0-15,0 6 0 0,0 5-8 0,2-5 8 0,-2 5-8 0,7 5 8 16,0 12 0-16,4-11-1 0,-11-6-7 0,5 32 6 0,-5-32-6 0,18 23 5 16,-11 2 0-16,12 7 0 0,-19-32-5 0,17 34 4 0,-17-34-4 0,11 27 4 15,13 9 0-15,-7 6-1 0,-17-42-3 0,7 43 3 0,-7-43-3 0,20 46 3 16,-13 0 0-16,12-15 0 0,-19-31-3 0,8 39 3 0,-8-39-3 0,7 35 2 16,13-2 5-16,-20-1-1 0,0-32-6 0,7 23 7 0,-7-23-7 0,3 21 7 15,4-15-6-15,-7 18 2 0,0-24-3 0,3 7 2 16,1 0-1-16,-4 10 1 0,0-17-1 0,0 0-1 0,0 0 0 0,0 0 1 15,0 0 0-15,-4-2 0 0,-2-3 0 0,6 5-1 0,-4-19 0 16,-2 14 1-16,-3-14-1 0,9 19 0 0,-15-18 1 16,15 18-1-16,-7-6-4 0,-14-23-1 0,15 4 2 0,-11 3-2 0,17 22 5 15,-3-25 1-15,-4 4-1 0,-10 0 0 0,17 21 0 16,-7-17 0-16,7 17 0 0,-4-10 0 0,1-7 1 16,-3 13-2-16,2-4 1 0,4 8 0 0,0-2 0 0,0 2 0 0,0 0 1 15,0 0-1-15,0 0 0 0,0 4 0 0,0 20 1 16,4-8-1-16,2 12 0 0,-6-28 0 0,10 28 1 0,0-2 4 15,-2 7 0-15,10-6 1 0,-18-27-6 0,5 26 6 16,2 1-5-16,12-7 0 0,-19 1 0 0,0-21-1 0,8 6 1 16,-1 2 0-16,0 10 0 0,-1-18-1 0,-6 0 0 0,0 2 1 15,7-2-1-15,-7 0 0 0,0-2 0 0,0 2 0 0,4-7 1 16,-4-13 1-16,0-6-2 0,0 1 0 0,0 25 0 0,0-31 0 16,-4-5-5-16,-3 2 1 0,4-3-1 0,3 37 5 0,-8-38-5 15,3 8 5-15,-13 2-1 0,11 0 1 0,7 28 0 0,-3-21-1 16,-3 4 1-16,-3 11-1 0,4-18-1 0,5 24 2 0,-3-3-2 15,-2 3-2-15,0 0 0 0,5 7-3 0,0-7 7 0,-4 7-8 16,4 12-2-16,0-2-3 0,0 4-4 0,0-21 17 0,4 25-23 16,-4-8-2-16,5 0 4 15,3 4 0-15,-8-21 21 0,0 0 0 0</inkml:trace>
  <inkml:trace contextRef="#ctx0" brushRef="#br0" timeOffset="2.00264E6">27264 16574 3 0,'0'0'0'0,"0"-4"3"0,0 4-3 0,6-4 3 16,2-1 1-16,-2 3 0 0,1 0 2 0,-7 2-6 0,4-2 5 16,-2 2-1-16,5 0 0 0,1 0-1 0,-8 0-3 0,2 4 3 15,3-4-1 1,1 7 1-16,-4-1-1 0,-2-6-2 0,9 8 3 0,-9-2 0 0,6 1 1 0,-3-1-1 0,-3-6-3 16,4 8 3-16,-4 9 0 0,3-12 1 15,-3 16-1-15,0-21-3 0,0 18 3 0,4-11 0 16,-4 20-1-16,0-8 0 0,0-19-2 0,0 21 2 15,-7 2-1-15,3 7 2 0,-2-7-1 0,6-23-2 0,-8 24 3 16,-9 3-1-16,17-1 1 0,-5-8-1 0,5-18-2 0,-9 21 3 16,6-4-1-16,-3-17 0 0,6 22-1 0,0-22-1 0,-3 3 2 15,3 1-1-15,0 17 0 0,0-21-1 0,0 0 0 0,0 5 1 16,3 1 0-16,-3-6-1 0,6 0 1 0,-6 0-1 0,7-6 0 16,1 1 0-16,-6-5 0 0,3-15 0 0,-5 25 0 0,6-18 0 15,-4-6 0-15,7 0 0 0,-3-1 0 0,-6 25 0 0,7-30 0 16,0-1 0-16,-5 3 1 0,1 1-1 0,-3 27 0 0,9-26 1 15,-4-1-1-15,3 2 0 0,-3 5 0 0,-5 20 0 0,5-20 0 16,2 12 0-16,-7-1 0 0,3 1 1 0,-3 8-1 0,0-5 0 16,0 5 0-16,0 0 1 0,0 5 0 0,0-5-1 0,0 30 1 15,-3-13-1-15,-4 12 0 0,2 2 1 16,5-31-1-16,-5 32 1 0,-17-1 0 0,19-1 0 0,-3-1 0 16,6-29-1-16,-7 24 1 0,-11 2 1 15,18 0-1-15,-5-2 1 0,5-24-2 0,-3 20 2 16,-4-12-1-16,7-3 0 0,0 3 0 0,0-8-1 0,0 5 0 15,2 1 1-15,3-2-1 0,1-4-1 0,-6 0 1 0,2 0 1 16,7-10-1-16,-3 3 1 0,1-24-2 0,-7 31 1 0,7-5 0 16,-2-19-1-16,-1 0 1 0,4 7 0 0,-8 17 0 0,2-19 1 15,6-3-2-15,-5 17 1 0,-1-18 0 0,-2 23 0 0,0-6 1 16,0-12-2-16,0 14 1 0,0 4-1 0,0 0 1 0,0-2-3 16,-2 2-1-16,-1 0-2 0,-5 3-4 0,8-3 10 0,-19 18-14 15,15-11-6-15,-17 18-7 0,2-20 2 0,19-5 25 0,-21 39-28 0,21-39 28 0</inkml:trace>
  <inkml:trace contextRef="#ctx0" brushRef="#br0" timeOffset="2.00655E6">25590 15591 3 0,'0'0'0'15,"0"8"2"-15,0-2-1 0,0 14 0 0,0-20-1 0,0 6 1 16,0 15 0-16,0-4 1 0,0-9-1 0,0-8-1 0,0 25 2 16,0-7 0-16,0 3 1 0,0 3 1 0,0-24-4 0,0 25 4 15,4 1 0-15,-4-1 0 0,3 3 0 0,-3-28-4 0,2 29 3 16,-2 10 1-16,9-2-1 0,-9 4 0 16,0-41-3-16,3 43 4 15,-1-1-1-15,3 2 1 0,-2 6-1 0,-3-50-3 0,3 43 3 16,-3 1 0-16,3 4-1 0,-3-8 1 0,0-40-3 0,3 42 3 15,-3-1 0-15,4 1 0 0,0 1-1 0,-4-43-2 0,0 39 3 16,6 5-1-16,-2-3 1 0,-1-10-2 0,-3-31-1 0,4 37 3 16,-1-9-2-16,-1 1 1 0,3-1-1 0,-5-28-1 0,4 26 1 15,-1 0 1-15,-3-6-1 0,2 4 0 0,-2-24-1 0,0 20 1 16,0 1 0-16,0-2 0 0,0-13 0 0,0-6-1 0,0 28 1 16,5-21 0-16,-5 12 0 0,0-16 0 0,0-3-1 0,0 8 0 15,0 11 0-15,0-14 1 0,0 19-1 0,0-24 0 0,0 20 1 16,0-14-1-16,0 24 1 0,0-30-1 0,0 0 0 0,0 18 0 15,0-15 1-15,0 5-1 16,0-2 0-16,0-6 0 0,0 8 0 0,0-3 0 0,0 2 0 0,0 0 0 0,0-7 0 0,-5 20 0 16,5-16 1-16,-2 4-1 0,2 9-1 0,0-17 1 15,0 0 1-15,-7 5-1 0,7 4 0 16,0-4 0-16,0-5 0 0,-5 6 0 0,5-2 1 16,0-4-1-16,0 0 1 0,0 0-1 0,0 0 1 15,0 0-1-15,0-2 1 0,0-6 0 0,0 8-1 0,0-5 1 16,0-4-1-16,0-8 0 0,0 12 0 0,0 5 0 0,0-10 0 15,0-12 0-15,0 15 1 0,0-24-1 0,0 31 0 0,0-27 0 16,0-4 1-16,0 1-1 0,0 5 0 0,0 25 0 0,0-28 0 16,0 4 0-16,0-10 0 0,5 2 1 0,-5 32-1 0,0-35 0 15,0-2 0-15,0 1 0 0,4-7 0 0,-4 43 0 0,3-36 0 16,-3-4 0-16,2-1 0 0,3 4 0 0,-5 37 0 0,0-35 0 16,3 0 0-16,-3 2 0 0,0-1 1 0,0 34-1 0,0-29 0 15,0-2 0-15,0 1 0 0,0 2 0 0,0 28 0 0,0-33 0 16,0 5 0-16,-3-3 0 0,-4 1 0 0,7 30 0 0,-3-36 0 15,-6 7 0-15,7 3 0 0,-5-3 0 0,7 29 0 0,-3-32 0 16,3 3 0-16,-4 0 0 0,4 5 0 0,0 24 0 0,-6-20 1 16,2-4-1-16,0 1 0 15,4 5 1-15,0 18-1 0,-6-22 0 0,3 5 0 0,0 7 0 16,-2-11 0-16,5 21 0 0,-5-9-1 16,1-10 1-16,-3 11 1 0,4-10-1 0,3 18 0 0,-7-7 0 15,3 2 0-15,4-16 0 0,-2 16 1 0,2 5-1 0,0-20 1 16,0 14-1-16,0-14 0 0,0 14 0 0,0 6 0 0,0-11 0 15,0-6 1-15,0 10-1 0,0-12 0 0,0 19 0 0,0-6 0 16,0-15 0-16,0 19 1 0,2-7-1 0,-2 9 0 0,0-6-1 0,0 6 1 0,0-5 0 16,0 3 0-16,0 2 0 0,0 0 0 0,0 0 2 15,-2 0-2-15,2 5 1 0,-8-5-1 0,8 0 0 0,-4 6 0 0,4-6 0 0,0 8 0 16,-3-3 1-16,-3 13-1 0,6-18 0 0,-3 0-1 0,3 0 1 0,0 8 1 16,-5-3-2-16,3 14 2 0,2-19-1 0,0 0 0 0,0 0 0 0,-7 3-1 15,2 4 2-15,0-1-2 0,1-2 2 0,4-4-1 0,-7 8 1 16,1-1-2-16,-2 11 2 0,8-18-1 0,-19 6 0 0,19-6 0 0,0 17 0 15,-3-10 0-15,-6 19 1 0,9-26-1 0,-5 5 1 0,5-5-1 0,-4 25 0 16,-3-17 1-16,5 12-1 0,-6-14 0 0,8-6 0 16,-4 22 0-16,4-18 1 0,0 3-1 0,0-1 0 0,0-6 0 0,-2 19 0 15,2-19 1-15,0 3-1 16,0 1 0-16,0-4 0 0,0 0 0 0,2-2 0 16,2-1 1-16,-4 3-1 0,4-8 0 15,0-11 0-15,1 12 0 0,3-10 0 0,-8 17 0 0,5-7 0 16,4-15 1-16,-3 13-2 0,1-15 1 0,-7 24 0 0,3-10 0 15,3-10 0-15,2 13 0 0,1-15 0 0,-9 22 0 0,8-17 0 16,-3 0 1-16,4 7-1 0,-6-7 0 0,-3 17 0 0,2-8 0 16,6 1 0-16,-5-14 0 0,0 15 0 0,-3 6 0 0,0-8 1 15,7-1-2-15,-7 5 1 0,4 2 0 0,-4 2 0 0,4-2-1 16,-4 2 2-16,6 0 0 0,-3 4-1 0,-3-4 0 0,4 4 0 16,-1 15 0-16,-1-15-1 0,7 13 1 0,-9-17 0 0,5 19 0 15,0-16 0-15,1 22 0 0,0-7 0 0,-6-18 0 0,4 17 0 16,4-9 0-16,-2 19 1 0,-3-22-1 0,-3-5 0 0,7 18 0 15,0-11 1-15,0 1-2 0,-5 11 1 0,-2-19 0 0,5 5 2 16,-2-1-2-16,0 2 0 0,0-1 0 0,-3-5 0 0,3 0-1 16,1 4 2-16,0-4-1 15,0 4 0-15,-4-4 0 0,2 0 1 0,2 0-2 0,-4 0 1 0,0 0 1 0,0 0-1 16,0-1 0-16,0-2 0 0,3 1 0 16,-3 0 0-16,0 2 0 0,0-2 0 15,0-1 1-15,0 0 0 0,0 3-1 0,0 0 0 0,0 0 1 16,0-1-2-16,0-1 1 0,0 0-1 0,0 2 1 0,0-6 0 15,0 5 1-15,0-3-2 0,0 2 2 0,0 2-1 0,0 0 0 16,-3-2-1-16,3-1 1 0,-6 0 0 0,6 3 0 0,-4-4 0 16,-4 1 0-16,2-4 0 0,3 1 0 0,3 6 0 0,-8-7 1 15,3 2-1-15,-13-5 0 0,11-6 0 0,7 16 0 0,-6 0 0 16,-11-2 0-16,14-5 1 0,-16 6-1 0,19 1 0 0,-5-2 1 16,-2-3-2-16,1 0 0 0,-2 1 1 0,8 4 0 0,-16-4 0 15,16-1 0-15,-5 1 1 0,3-3-1 0,2 7 0 0,-7-4 0 16,7-2 0-16,-5-1 0 0,3 3 0 0,2 4 0 0,0-8 0 15,0 3 0-15,0 2-1 0,0-5 1 0,0 8 0 0,0-5 0 16,0-1 0-16,0 4 1 0,0 0-1 0,0 2 0 0,0 0 1 16,0 0-1-16,0 4-1 0,0 2 1 15,0-6 0-15,0 4 0 0,0-1 0 0,0 6 0 0,0 8 0 16,0-17 0-16,0 3 0 0,0 20 0 16,0 0 1-16,0-6-1 0,0-17 0 0,0 23 0 15,0-3 0-15,0 2 0 0,0 0 1 0,0-22-1 0,0 22 0 16,0-5 0-16,0 2-1 0,0-16 2 0,0-3-1 0,0 18-1 15,-7-10 1-15,3-5 1 0,4-3-1 0,-3 6 0 16,-3-2-1-16,6-4 1 0,-4 0 0 0,4 0 0 0,0 0 0 16,0 0 1-16,-4-2-1 0,4-4 1 0,0 6-1 0,-6-5 0 15,6-5 0-15,-3 5-1 0,3-4 1 0,0 9 0 0,0-3 0 16,-3 1 1-16,-4 2-1 0,7-3-1 0,0 3 1 0,0 0 1 16,0-3-2-16,0 1 1 0,0 2 1 0,0 0-1 0,-3-2-1 15,3 2 1-15,0 0 1 0,0 0-1 0,0 0 0 16,0 0 0-16,0 0 0 0,3-2 0 0,-3 2 0 0,7 0 0 15,-4-2-1-15,3 1 1 0,5-5 0 0,-11 6 0 0,6-3 1 16,5-2-1-16,-1-2 0 0,-3 1 0 0,-7 6 0 0,16-7 0 16,-9 0 0-16,3-1 0 0,6 3-1 0,-16 5 1 15,9-7 1-15,-4 1-1 16,6 1 0-16,7 0 0 0,-18 5 0 0,2-3 0 0,5 1 0 16,0-4 0-16,0 2 0 0,-7 4 0 0,7-3 0 15,0 3 0-15,-4 0 0 0,-3 0 0 0,0 0 0 0,3 0 1 16,0 0-1-16,-3 0 0 0,3 0 0 0,-3 0 0 0,4 0 2 15,-4 0-2-15,0 6 0 0,0-4-1 0,0-2 1 0,0 0 0 16,0 8 1-16,0-4 0 0,-7 2 0 0,7-6-1 0,-3 4-1 16,3 0 2-16,-6 1-1 0,1-1 0 0,5-4 0 0,-5 3 0 15,-4 3 0-15,4-6 1 0,-2 4-2 0,7-4 1 0,-6 0 0 16,-2 0 1-16,1 0-1 0,1 0 0 0,6 0 0 0,-8 0 1 16,3 0-2-16,-4 0 1 0,4-2-1 0,5 2 1 0,-4-8 0 15,-3 5 0-15,5-1 1 0,-6 0-1 0,8 4 0 0,0-1 0 16,-4-1 0-16,1 0 0 0,3 2 0 0,0 0 0 0,0 0 0 15,0 0 0-15,0 0-1 0,0-2 2 0,0 2-1 0,0-2 0 16,0-1 1-16,0 0-1 0,0 1 0 0,0 2 0 0,3-2 0 16,1-6 0-16,4 6 0 0,-6-5-1 0,-2 7 1 0,4-6 1 15,3 4-1-15,-4 0 0 0,-1-1 0 0,-2 3 0 16,5-4 0-16,-1 0 0 16,-1 0-1-16,-1 3 2 0,-2 1-1 0,5-4-1 15,-2 4 2-15,0 0-1 0,-3-2 0 0,0 2 0 0,0 0 0 16,0 0-1-16,0 0 2 0,0 0-3 0,0 0 4 0,0 0-5 15,0 0-2-15,0 0-9 0,0-2-20 0,0 2 34 0,-3-20-50 0,0-4-2 0,3 24 52 0</inkml:trace>
  <inkml:trace contextRef="#ctx0" brushRef="#br0" timeOffset="2.01393E6">25777 16041 2 0,'0'0'0'15,"3"-4"2"-15,3 2-1 16,2 2 0-16,-1 0 0 0,-7 0 0 0,0 0-1 0,3 8 1 16,-3 10 0-16,0-11 0 0,0 12 1 0,0-19-2 0,0 5 1 15,-3 19 0-15,-4-2 0 0,-1-5 0 0,8-17-1 0,-4 24 0 16,2 0 1-16,-5-2 0 0,0 2 0 0,7-24-1 0,-6 20 1 15,2-3-1-15,0-11 1 0,4-6-1 0,-6 21 1 0,6-21-1 0,-3 4 2 16,-5 17 1-16,6-21 0 0,-6 6-1 0,8-6-2 0,-6 7 2 16,3-7 0-16,-4 0-1 0,1 0 0 0,6 0-1 0,-8 0 0 15,1 0-2-15,4-6 0 0,0 1-1 0,3 5 3 0,-3-21-3 16,-4 15 1-16,4-4 0 0,-1-7 0 0,4 17 2 0,-7-5 0 16,0-1-1-16,0 0 1 0,1 1 0 0,6 5 0 0,-8-7 0 15,2 0 0-15,0 4 0 0,-13-4 0 0,19 7 0 0,0-5 0 16,-5 2 0-16,-2-4-2 0,1 2 0 0,6 5 2 0,-8-9-2 15,1-8 0-15,1 9-1 0,-2 1 1 0,8 7 2 16,-2-17-2-16,-5-1-2 0,7 18 4 0</inkml:trace>
  <inkml:trace contextRef="#ctx0" brushRef="#br0" timeOffset="2.01956E6">25516 16211 4 0,'0'0'0'15,"-8"-3"4"-15,5 1-3 0,3-1 1 0,-3-1 1 0,3 4-3 0,0-2 2 16,0 0 1-16,0 1-1 0,0 1 1 0,0 0-3 0,6-3 2 15,2 3 0-15,1 0 0 0,-1-1-1 0,-8 1-1 0,5-4 2 16,7 4 0-16,-5-2 0 0,9-1-1 0,-16 3-1 0,8 0 2 16,-2-2 0-16,15 0 1 0,-16-3 0 0,-5 5-3 0,5-6 3 15,15 5 1-15,-16 1-2 0,5-3 1 0,-9 3-3 0,7-3 2 16,0 1-1-16,2 0 1 0,-1 0-1 0,-8 2-1 0,3-2 2 16,0 1 0-16,-3-4 0 0,0 4 1 0,0 1-3 0,0 0 3 15,0 0 2-15,-6 0-1 0,3 0-1 0,3 0-3 0,-21 0 5 16,14 7-2-16,-14 14 1 0,15-14-1 0,6-7-3 0,-27 24 3 15,11-5-1-15,-5-12 1 0,4 11-1 0,17-18-2 16,-21 3 3-16,1 4-1 0,14 11-1 0,-15-14 1 16,21-4-2-16,-3 5 1 0,-5-1 0 0,-11-4 0 15,19 4-1-15,0-4 0 0,0 0 1 0,0 0-1 16,0 0 0-16,0 0 1 0,0 0-3 0,2-2 4 16,10-2-3-16,4-3 1 0,1-10-2 0,-17 17 2 0,20-6-1 15,1-13-1-15,3 2 0 0,0 9 0 0,-24 8 2 0,23-22-2 16,0 11 0-16,-2-6 1 0,0 12-1 0,-21 5 2 0,16-6-1 15,-10-12 1-15,15 16 0 0,-17-3 0 0,-4 5 0 0,3-2 0 16,-1 1 0-16,-2 1 1 0,-5 0 0 0,5 0-1 0,-17 0 2 16,9 3 1-16,-18 4 0 0,5 0 1 0,21-7-4 0,-20 5 3 15,-5 3 0-15,-1 11-1 0,3-12 1 0,23-7-3 0,-28 18 2 16,5-12 1-16,1-1-1 0,6 12 0 0,16-17-2 0,-6 0 1 16,-2 7 0-16,-8-4 0 0,16-3-1 0,0 0 0 0,0 0 0 15,0 5 0-15,0-5 1 0,7 0-1 0,-7 0 0 0,17 0-1 16,-8 0 0-16,19-3-1 0,-8-2 0 0,-20 5 2 0,24-10-2 15,0-7-1-15,-1 9 1 0,2-10 0 0,-25 18 2 16,22-9-3-16,3 1 1 0,-1-10-1 0,-8 12 1 16,-16 6 2-16,10-25-2 0,15 17 1 0,-20-10 1 15,12 14 0-15,-17 4 0 0,0-6 0 16,8 2 0-16,-8 1 0 0,0 3 1 0,0 0-1 0,0-2 2 16,-4 2 0-16,-3 0 1 0,-12 2 0 0,19-2-3 0,-9 7 3 15,-17 12 0-15,10-15 0 0,-3 15-1 0,19-19-2 0,-16 5 2 16,-4 13 0-16,0-15-1 0,3 5 0 0,17-8-1 0,-6 19 1 15,-18-12 0-15,19-2-1 0,0 2 1 0,5-7-1 0,-4 6 0 16,-3 2 0-16,7-5 0 0,0-3 0 0,0 0 0 0,0 0 0 16,2 0-1-16,7-2-1 0,10 2 0 0,-19 0 2 0,7-3-2 15,17-5 1-15,-8 3-1 0,1-15 0 0,-17 20 2 0,21-5-1 16,0-15-1-16,-2 17 1 0,-7-3 0 0,-12 6 1 0,22-10-1 16,-12 3 1-16,7 1 0 0,-9-2 0 0,-8 8 0 0,10-3 0 15,-3 1 0-15,-2 0 1 0,-1 0-1 0,-4 2 0 0,0 0 0 16,0 0 0-16,-6 0 2 0,-10 0 0 0,16 0-2 0,-4 6 2 15,-21 1 0-15,20 13 0 0,-22-16 0 0,27-4-2 16,-21 20 2-16,-1-16-1 0,4 4 1 0,0 11-1 16,18-19-1-16,-16 6 0 0,7-1 1 0,-9 3-1 15,10-3 1-15,8-5-1 0,-4 4 0 0,1 2 0 16,3-6 0-16,0 0 1 0,0 0-1 0,0 0-1 16,7 0 1-16,14-2-2 0,-16-6 1 0,-5 8 1 0,25-5-2 15,-5-4 0-15,-4-8 0 0,6 10-1 0,-22 7 3 0,21-5-2 16,-3-15-1-16,4 15 1 0,-5-12 1 0,-17 17 1 0,20-7-1 15,-9-4 0-15,8 6 1 0,-12-3 0 0,-7 8 0 0,8-7 0 16,-2-1 0-16,-3 1 0 0,1 7 0 0,-4 0 0 0,0 0 1 16,0 0 1-16,-21 0 0 0,17 3 1 0,4-3-3 0,-19 4 3 15,2 4-1-15,10 12 0 0,-20-14 0 0,27-6-2 0,-22 18 1 16,4-14 1-16,-3 14-1 0,4-14 0 0,17-4-1 0,-21 7 0 16,4-1 1-16,11 12 0 0,-16-18 0 0,22 0-1 0,-2 0 0 15,-5 5 0-15,0-5 1 0,5 0-1 0,2 0 0 0,0 0 0 16,0 0 0-16,2 0-1 0,9 0-1 0,-11 0 2 0,19-1-2 15,-2-3 0-15,1-3 0 0,-1 0 0 0,-17 7 2 0,20-7-2 16,4-13-1-16,-3 19 1 0,-2-5 0 0,-19 6 2 16,21-9-2-16,0-9 1 0,-5 11 0 0,-6-1 0 15,-10 8 1-15,21-9 0 16,-16 0 0-16,4 1 0 0,-4 1 0 0,-5 7 0 0,5-5 0 16,-5 3 1-16,-5 0 1 0,-14 2 0 0,19 0-2 0,-7 0 3 15,-17 0 0-15,-1 4 0 0,3 1 0 0,22-5-3 0,-20 7 2 16,-4 13 0-16,-4-1-1 0,5-12 0 0,23-7-1 0,-23 22 2 15,2-16-2-15,4 15 1 0,10-18-1 0,7-3 0 0,-24 9 0 16,20-5 0-16,-2 5 0 0,3-4 1 0,3-5-1 0,0 4-1 16,0 2 1-16,0-3 0 0,6-3-2 0,-6 0 2 0,11 0-1 15,9-2-1-15,-4-5-1 0,5-1 1 0,-21 8 2 0,21-19-3 16,-2 17 0-16,2-3 1 0,0-15 0 0,-21 20 2 0,19-5-2 16,6-12 1-16,-5 10 0 0,-14-11 0 0,-6 18 1 0,24-8-1 15,-17 3 1-15,3-3-1 0,1 1 1 0,-11 7 0 0,5-7 0 16,-1 2 0-16,-4 1 1 0,0 0 0 0,0 4-1 0,-4 0 1 15,-14 0 1-15,10 8 0 0,-23-3 0 0,31-5-2 0,-20 22 3 16,-3-19-1-16,-1 18 0 0,0-4 0 16,24-17-2-16,-23 7 1 0,-1 19 1 0,0-19-1 15,8 17 0-15,16-24-1 0,-21 5 1 0,15 12-1 16,-2-11 0-16,1-2 1 0,7-4-1 0,-3 0 0 16,3 3 0-16,0-3 0 0,3 0 0 0,-3 0 0 0,7 0-2 15,14 0 1-15,-11-9-1 0,16-10 1 0,-26 19 1 0,21-6-2 16,0-15 1-16,2 16-1 0,-2-5 0 0,-21 10 2 0,24-17-2 15,-4 12 0-15,2-12 0 0,3 6 1 0,-25 11 1 0,18-17-1 16,0 12 0-16,-9-3 1 0,10 3-1 0,-19 5 1 0,8-20 0 16,-2 18 0-16,-3-1 0 0,1 1 1 0,-4 2-1 0,3-2 0 15,-3 2 1-15,0 0 0 0,-7 0 1 0,7 0-2 0,-20 4 2 16,17-1 0-16,-19 5 0 0,17-2-1 0,5-6-1 0,-25 21 2 16,6-17 0-16,-2 18-1 0,0-15 1 0,21-7-2 0,-17 17 1 15,12-10 1-15,-22 10-1 0,19-12 0 0,8-5-1 0,-23 6 1 16,16 12-1-16,0-18 1 0,0 8-1 0,7-8 0 0,-7 5 1 15,5 1-1-15,2-3 0 0,2 1 0 0,-2-4 0 0,7 6-1 16,11-6 1-16,-8 0-1 16,14-2 0-16,-24 2 1 0,18-8-2 0,-18 8 2 0,22-5-2 0,1-14 0 15,2 14 0-15,-6-2 0 0,-19 7 2 0,28-6-2 16,-9-1 0-16,-1 1 1 0,-18 6 1 0,20-3-1 0,-20 3 1 0,6-6-1 16,16 0 1-16,-16-1-1 0,-4 2 2 0,-2 5-1 0,9-7 0 15,-6 1 0-15,0 4 1 0,-3 2 0 0,0 0-1 0,-6 0 1 16,-3 0 1-16,-6 0 1 0,15 0-3 0,-8 0 2 0,8 0-2 0,-26 5 3 15,6 3 0-15,-8-1-2 0,1 12 2 0,27-19-3 0,-30 0 1 16,-1 16 0-16,1-12 1 0,2 20-1 0,28-24-1 0,-23 17 2 16,-4-10-1-16,7 12 1 0,-1-14-2 0,21-5 0 0,-16 7 1 15,8 13-1-15,-13-16 1 0,21-4-1 0,0 4 0 0,0-4 0 0,-2 7 0 16,2-3 0-16,0 0 0 0,0-4 0 0,2 6 0 0,-2-6 0 0,8 0-1 16,15 0 1-16,-12-3-1 0,13 0 0 0,-24 3 1 0,20-2-1 15,2-7-1-15,0 3 1 0,5-12 0 0,-27 18 1 0,24-7-1 16,-5 2 0-16,6-15 0 0,-6 17 0 0,-19 3 1 0,21-10-1 15,-4-7 0-15,-8 12 1 0,13-6 0 0,-22 11 0 16,6-9 0-16,11 4 0 0,-10 2 0 0,-1-4 0 0,-6 7 0 16,3-4 0-16,1-2 0 0,-4 3 0 0,0 1 1 15,0 2-1-15,0-2 0 0,-7 2 1 16,1 0 0-16,-14 0-1 0,20 0 0 0,-7 4 1 16,-18-1 0-16,9 5 0 0,-4-2 1 0,20-6-2 0,-16 7 1 15,-5 11 0-15,-3-12 0 0,8-1 1 0,16-5-2 0,-21 25 1 16,0-20 0-16,15 12-1 0,-18-12 0 0,24-5 0 0,-7 3 1 15,-14 16-1-15,21-19 0 0,-3 6 1 0,3-6-1 0,-3 4 0 16,3 1 0-16,0-1 0 0,6-4 0 0,-6 0 0 0,21 0-1 16,-12 0 1-16,16-2-1 0,-5-5-1 0,-20 7 2 0,25-6-1 15,-3-11-1-15,3 11 0 0,-1-11 0 0,-24 17 2 0,20-8-1 16,-1-11-1-16,3 12 1 0,-5-13 0 0,-17 20 1 0,9-7-1 16,7-10 1-16,-7 12 0 0,-6-1 0 0,-3 6 0 0,7-6 0 15,-7 1 1-15,0 1-1 0,0 1 1 0,0 3-1 0,-7-2 1 16,-1 1 1-16,-15 1 0 0,6 3-1 0,17-3-1 0,-21 7 2 15,1 11 0-15,-3-12-1 0,-1 14 0 0,24-20-1 16,-24 2 1-16,1 5 0 0,2 13-1 0,0-15 1 0,21-5-1 16,-17 18 1-16,12-18-1 0,-20 6 0 15,23 1 1-15,2-7-1 0,-8 5 0 16,4-2 0-16,4-3 0 0,0 0 0 0,0 0 0 0,0 6 0 16,0-6-1-16,8 4 1 0,12-4-1 0,-20 0 1 0,11 0-1 15,11-3-1-15,-1-4 1 0,2 4-1 0,-23 3 2 0,21-7-2 16,3 0 1-16,-3-1 0 0,-1-12-1 0,-20 20 2 0,19-8-1 15,-7-10 1-15,7 16 0 0,-11-7-1 0,-8 9 1 0,9-17 0 16,-2 11 0-16,-1 3 0 0,-6-1 0 0,0 4 0 0,0-2 0 16,0-1 1-16,-6 1-1 0,-10 2 2 0,16 0-2 0,-17 0 2 15,10 0 0-15,-23 5 1 0,9-1-2 0,21-4-1 0,-24 5 1 16,-4 3 0-16,6-2 0 0,-5 14 0 0,27-20-1 0,-24 5 1 16,0 2 0-16,-1 18 0 0,6-21 0 0,19-4-1 0,-17 5 0 15,10 15 0-15,-20-20 0 0,24 4-1 0,3-4 1 0,-7 7 1 16,-10-1-1-16,17 1 0 0,0-3 0 0,0-4 0 0,0 4 0 15,3-4 0-15,4 0 0 0,0 4 0 16,-7-4 0-16,19 0 0 0,-1 0 0 0,3 0-1 0,-5 0 0 0,-16 0 1 16,18 0-1-16,0-4 1 0,4-2-1 15,-1-1 0-15,-21 7 1 0,16-7 0 16,-5 0-1-16,11-10 1 0,-14 9-1 0,-8 8 1 0,22-17 0 16,-13 14-1-16,7-5 2 0,-10 1-1 0,-6 7 0 0,8-11 0 15,-4 2 0-15,-2 4 1 0,-2-3-1 0,0 8 0 0,0-2 0 16,-6 0 0-16,-11 0 1 0,9 2 0 0,8 0-1 0,-23 0 1 15,2 0-1-15,4 6 2 0,-2 16-2 0,19-22 0 0,-28 2 1 16,9 16-1-16,-6-12 0 0,2 11 0 0,23-17 0 0,-24 7 1 16,4 13-1-16,0-13 0 0,-1 12 1 0,21-19-1 0,-16 6 0 15,8 1 0-15,-12 10 1 0,20-10-1 0,0-7 0 0,-3 3 0 16,0 3-1-16,3 2 1 0,0-5 0 0,0-3 0 0,0 0 0 16,3 0 0-16,16 0 0 0,-11 0-1 0,-8 0 1 0,27 0 0 15,-7-2-1-15,4 1 0 0,-3-9 1 0,-21 10 0 0,22-7-1 16,-1-13 0-16,2 14 1 0,-2-1-1 0,-21 7 1 0,21-17 0 15,-4 12 0-15,-7-3-1 0,7 1 1 0,-17 7 0 0,6-7 0 16,1-3 1-16,0 5-2 0,-1-3 2 16,-6 8-1-16,0-6 0 0,0 6 1 0,-4 0-1 15,-1 0 2-15,5 0-2 0,-25 0 1 16,19 5-1-16,-19 16 1 0,7-18 0 0,18-3-1 0,-24 7 0 16,0 17 1-16,-7-19-1 0,4 16 1 0,27-21-1 0,-31 20 0 15,3-15 2-15,2 19-2 0,0-17 1 0,26-7-1 0,-27 21 1 16,6-15-1-16,4 14 0 0,-3-14 1 0,20-6-1 0,-7 19 1 15,-14-15 0-15,18 3-1 0,-3-1 0 0,6-6 0 0,-9 8 0 16,7-5 0-16,2 1 0 0,0-4 0 0,0 0 0 0,0 6 0 16,0-6 1-16,2 0-1 0,7 4 0 0,-9-4 0 0,3 0 0 15,7 0 0-15,11-2 0 0,-16 0-1 0,-5 2 1 0,22-8 0 16,-16 6-1-16,18-5 1 0,-7-1 0 0,-17 8 0 0,10-7 0 16,13-13 0-16,-6 13 0 0,4-10-1 0,-21 17 1 0,17-7 0 15,-8-2-1-15,16-9 1 0,-20 14 0 0,-5 4 0 0,9-17 0 16,-4 9 0-16,0 1 0 0,1-2 0 0,-6 9 0 0,0-3 0 15,0 1 0-15,0-1 0 0,-3 0 1 0,3 3-1 0,-17-2 0 16,12 2 0-16,-17 0 1 0,14 0 0 16,8 0-1-16,-26 0 0 0,8 0 1 0,-2 8-1 15,1-3 0-15,19-5 0 0,-22 9 1 16,3 9-1-16,-1-18 1 0,2 8-1 0,18-8 0 0,-17 18 0 16,11-18 1-16,-14 2-1 0,11 5 0 0,9-7 0 0,-5 4-1 15,-3-4 1-15,3 4 0 0,-3-4 0 0,8 0 0 0,0 0 1 16,0 0-1-16,8 0 0 0,-3 0 0 0,-5 0 0 0,22-3 0 15,-16 2 0-15,22-7 0 0,-5 3-1 0,-23 5 1 0,24-18-1 16,-1 9 0-16,5-15 0 0,5 5 1 0,-33 19 0 0,28-17-1 16,5-2 0-16,-5 1 0 0,5 8-1 0,-33 10 2 0,28-23-1 15,-4 15-1-15,-6-11 1 0,4 13 1 0,-22 6 0 0,21-9 0 16,-15 2 0-16,15-3 0 0,-18 3 1 0,-3 7-1 0,7-7 0 16,-1 0-1-16,-6 4 1 0,0 3 0 0,0 0 0 0,0-3 0 15,-6 3 1-15,-15 0 1 0,14 6-1 0,7-6-1 0,-21 7 1 16,15 0 0-16,-21 0-1 0,7 15 2 0,20-22-2 0,-17 6 1 15,-5 17 0-15,0-17-1 0,2 17 1 16,20-23-1-16,-19 5 0 0,1 19 1 0,-3-17-1 0,4 14 1 16,17-21-1-16,-21 4 0 0,4 15 0 0,11-14 0 15,-11 3 0-15,17-8 0 0,-5 19 0 16,0-13 0-16,-3-3 1 0,5 1-1 0,3-4 0 0,-2 0 0 16,2 0 0-16,0 0 0 0,0 0 0 0,2 0 0 15,5-1 0-15,2-2 0 0,10 0 1 0,-19 3-1 0,9-8 0 16,15 3 0-16,-3-3-1 0,-5-1 0 0,-16 9 1 0,21-22-1 15,0 15 1-15,-5-10-1 0,4 11 1 0,-20 6 0 0,11-9 0 16,13-1 0-16,-18-9-1 0,14 12 1 0,-20 7 0 0,7-8 0 16,0-14 0-16,4 20 0 0,-6-7 0 0,-5 9 0 0,8-8 0 15,-8 1 0-15,3 3 0 0,-3 3 0 0,0 1 0 0,0-6 1 16,0 4-1-16,-6 0 0 0,-13 2 0 0,19 0 0 0,-5 0 0 16,-16 4 0-16,14 2 1 0,-21-1-1 0,28-5 0 0,-18 7 0 15,-3 12 1-15,-1-10 0 0,4-4-1 0,18-5 0 0,-21 27 1 16,-3-20-1-16,4-1 0 0,3 15 0 0,17-21 0 0,-7 0 0 15,-13 6 0-15,16 1 1 0,0-1-2 0,4-6 1 0,-5 6 0 16,5-1 0-16,0-1 0 0,0 1 0 16,0-5 0-16,5 0 0 0,3 0 0 15,9 0 0-15,2-3 0 0,-19 3 0 0,17-4 0 16,8-3 0-16,-2-1-1 0,-2 1 1 0,-21 7 0 0,19-6-1 16,-2-4 1-16,4 5 0 0,-14-5-1 0,-7 10 1 0,24-19-1 15,-18 11 1-15,15-9 0 0,-14 10 0 0,-7 7 0 0,5-5 0 16,4-2 1-16,-4 3-1 0,3-2 0 0,-8 6 0 0,0-3 0 15,0 1 0-15,0 0 0 0,0 2 0 0,0 0 0 0,-3 0 0 16,-4 0 0-16,-1 0 0 0,-12 0 0 0,20 0 0 0,-6 4 0 16,-11 3 0-16,9-1 1 0,-15 1 0 0,23-7-1 0,-21 20 0 15,15-13 0-15,-14 12 1 0,13-15-1 0,7-4 0 0,-24 6 0 16,17 11 0-16,-9-17 0 0,9 8 1 0,7-8-1 0,-7 6-1 16,0-1 1-16,3-1 0 0,4 0 0 0,0-4 0 0,0 5 0 15,8-5 0-15,2 4 1 0,7-4-1 0,-17 0 0 0,6-4 0 16,18 1-1-16,-6-3 1 0,-2 4-1 0,-16 2 1 0,20-4 0 15,1-3-1-15,-14 1 0 0,16-13 1 0,-23 19 0 16,8-4-1-16,10-4 1 0,-9 1 1 0,-4-3-1 0,-5 10 0 16,8-5 0-16,-5 1 0 15,0 0 0-15,-3 3-1 0,0 1 1 0,0-3 1 16,-3 3-1-16,0 0 1 0,-19 0-1 0,22 0 0 0,-5 0 0 16,-16 0 0-16,14 6 0 0,-21 2 1 0,28-8-1 0,-16 6 0 15,-4 15 1-15,4-21-1 0,-2 3 0 0,18-3 0 0,-7 7-1 16,-19-2 1-16,19 0 0 0,-14 3 0 0,21-8 0 0,-4 6 1 15,-1 1-1-15,-3-3 0 0,4-4 0 0,4 0 0 0,0 4 0 16,0-4 0-16,8 0 0 0,-2 0 0 0,-6 0 0 0,25 0 0 16,-20 0-1-16,24-2 1 0,-11-2-1 0,-18 4 1 0,19-6 0 15,5-1-1-15,-1-10 0 0,-3 9 0 0,-20 8 1 0,20-5-1 16,-4-16-1-16,6 15 2 0,-13-4-1 0,-9 10 1 0,21-16-1 16,-14 9 1-16,4 1 0 0,-6-1 0 0,-5 7 0 0,8-6 1 15,-5 3-1-15,0-2 0 0,-3 2 0 0,0 3 0 0,0-2 0 0,0 2 0 0,-6-2 0 16,-16 0 1-16,17 2-1 0,5 0 0 0,-25 0 0 0,25 0 0 0,-17 0 1 15,-2 4 0-15,-2 1 0 0,21-5-1 16,-21 6 0-16,21-6 0 0,-19 17 1 0,-6-13-1 0,6 18 0 16,19-22 0-16,-21 5 1 0,21-5-1 0,-21 19 1 0,2-15-1 0,12 14 1 15,-20-13-2-15,27-5 1 0,-8 17 1 16,2-13-2-16,0 1 2 0,2 1-1 0,4-6 0 0,0 4 0 16,0 1 0-16,0-1 0 0,4-4-1 0,-4 0 1 0,6 0 1 15,17 0-2-15,-5 0 0 0,2-4 1 0,-20 4 0 0,20-7-1 16,1-1 0-16,-1 1 1 0,0-1 0 0,-20 8 0 0,21-9-1 15,-4-13 1-15,-8 17-1 0,-9 5 1 0,25-17-1 0,-25 17 1 0,5-8 0 16,17-1-1-16,-16 2 1 0,11-15 0 0,-17 22 0 0,7-2 0 16,0-3 0-16,-1-3 0 0,-1 2 0 0,-5 6 0 0,3-5 0 15,-3 3 1-15,0-1-1 0,-8 1 0 0,8 2 0 0,-6-1 0 16,-14 1 1-16,12 0-1 0,8 0 0 0,-22 0 1 0,22 0-1 0,-21 3 0 16,0 2 0-16,5 14 0 0,-8-16 1 0,24-3-1 0,-24 6 1 15,-1 14 0-15,7-15 0 0,-11 16-1 0,29-21 0 0,-19 6 0 16,-6 15 1-16,6-16-1 0,16 15 0 0,3-20 0 0,-25 7 1 15,23 0-1-15,-6-1 0 0,2 1 0 0,6-7 0 0,-4 4 0 16,4 0 0-16,4 2 0 16,2-6-1-16,-6 0 1 0,17 0 0 0,-8-3 0 0,16-2-1 15,-2-1 1-15,-23 6 0 0,25-7-1 16,2 1 1-16,0-13 0 0,-4 17-1 0,-23 2 1 0,28-8-2 16,-4-12 1-16,0 10 0 0,3-12 0 0,-27 22 1 0,16-9-1 15,4 0 0-15,0 2 0 0,-12-1 1 0,-8 8 0 0,19-4-1 16,-11-4 1-16,-2 5 0 0,1-3 0 0,-7 6 0 0,4-5 1 15,-4 5-1-15,-4 0 1 0,4 0-1 0,-7 5 1 16,-13-1-1-16,14 1 1 0,-22 3 0 0,28-8-1 0,-21 6 0 16,4 14 1-16,-6-18-1 0,2 16 1 0,21-18-1 0,-22 6 1 15,1 0 0-15,-3 15 0 0,8-18 0 0,16-3-1 0,-21 7 0 16,3 0 0-16,12 0 0 0,-19-1 1 0,25-6-1 0,-5 17 1 16,-3-17-2-16,-9 5 1 0,17-1 0 0,0-4 0 0,0 0-1 15,0 4 2-15,4-4-1 0,6 0 0 0,-10 0 0 0,21 0 0 16,-1-6 0-16,-10 4-1 0,16-3 0 0,-26 5 1 0,22-6-1 15,-1-1 1-15,2-12-1 0,0 12 0 0,-23 7 1 0,21-7 0 16,0-1-1-16,-2-11 1 16,-2 16-1-16,-17 3 1 0,20-9 0 0,1 1 0 0,-3 1-1 15,-3 5 2-15,-15 2-1 0,7-7 0 0,14 2 0 16,-14-1-1-16,10 2 1 0,-17 4 0 0,7-4 0 16,-2 3 0-16,4-4 0 0,-4 2 0 0,-5 3 0 0,5-2 0 15,-2-2-1-15,-3 1 1 0,0 3 1 0,0 0-1 0,0 0-1 16,0 5 2-16,-8-1-1 0,8-4 0 0,-17 0 0 15,11 8 1-15,-14-3 0 0,0-1 0 0,-4 16-1 0,24-20 0 0,-24 2 1 16,-3 20 0-16,-1-17 0 0,6 12 0 0,22-17-1 0,-31 8 0 16,4 9 1-16,-3-11-1 0,1 13 0 0,29-19 0 0,-30 4 1 15,-1 17-1-15,8-16 0 0,-1 17 1 0,24-22-1 0,-23 3 0 16,2 5 0-16,1 10 0 0,0-16 0 0,20-2 0 0,-18 20 0 16,13-20 0-16,-20 0 0 0,22 0 0 0,3 0 0 0,-6 0 0 15,-12 6 0-15,18-3 0 0,-4 3 1 0,4-6-1 0,-5 0 0 16,5 0 0-16,-4 0 0 0,4 0-1 0,0 0 1 0,-4 0 0 15,4 0 0-15,0-2 0 0,0 2 0 0,0 0 0 16,0-4-1-16,0 1 1 0,0 3 1 16,0 0-1-16,0-2 0 15,0 0 0-15,0 2 0 0,0-2 0 0,0 2 0 0,4 0 0 16,0 0 0-16,-4 0 0 0,3 0 0 0,-3 0 0 0,2 0 0 16,6-5 0-16,-3 1 0 0,4 1 0 0,-9 3 0 0,16-1-1 15,-10-3 1-15,6 1 1 0,6 3-2 0,-18 0 1 0,9 0 1 16,11 0-1-16,-14 0-1 0,2 0 1 0,-8 0 0 0,18 0 0 15,-18 0 0-15,9 0 0 0,-3 0 0 0,-6 0 0 0,7-2 0 16,-4-1 0-16,0 3 0 0,0-2-1 0,-3 2 1 0,4-3 0 16,0 3 0-16,-4-3 0 0,0 2 0 0,0 1 0 0,0 0 0 15,0-3 0-15,0 2 1 0,0-7-1 0,0 8 0 0,0-5 0 16,4-3 0-16,-4 1 0 0,2-13 0 0,-2 20 0 0,3-6 0 16,1-3 0-16,0-8-1 0,-1 13 1 0,-3 4 0 0,2-9 1 15,3-9-1-15,2 14 0 0,-7-1-1 0,0 5 1 0,2-8 0 16,-2 2 0-16,5-1 0 0,-2 3 0 0,-3 4 0 0,0-5 1 15,3-4-1-15,0 5 0 0,0-7-1 0,-3 11 1 16,8-7 0-16,-2 1 0 0,1-2 0 0,0 5 0 16,-7 3 0-16,7-4 0 0,10-3 0 0,-14 0 0 15,3 6 0-15,-6 1 0 0,12-7-1 16,-3 7 2-16,-2 0-2 0,4 0 1 0,-11 0 0 0,10 0 0 16,-7 0-1-16,3 0 1 0,1 0 0 0,-7 0 0 0,8 3 1 15,-8 2-1-15,2-5 0 0,2 0 1 0,-4 0-1 0,0 5-1 16,0 2 1-16,0-3 1 0,0-4-1 0,0 4-1 15,-4 3 1-15,-2-1 0 0,-2 2 1 0,8-8-1 0,-19 16 0 16,12-16 1-16,-16 5-1 0,15 3-1 0,8-8 1 0,-26 5 1 16,8 2-1-16,-3 16 0 0,2-23 1 0,19 0-1 0,-21 6 0 15,0 1 0-15,5-2 1 0,10 0-1 0,6-5 0 0,-18 5 1 16,14 0-2-16,-1-1 1 0,-3-4 0 0,8 0 0 0,-6 5 0 16,6-5 0-16,0 6 0 0,0-6 0 0,0 0 0 0,6 0 1 15,2 0-1-15,10 0 0 0,-18 0 0 0,9 4 0 16,17-4 0-16,-2 0-1 0,0 0 2 0,-24 0-1 0,30 0 0 15,-2 0-1-15,2-2 1 0,1 2-1 0,-31 0 1 0,30-4 0 16,-4 2 1-16,5 0-1 16,-3-5 1-16,-28 7-1 0,23-2 0 15,-2 0 0-15,-2-1-1 0,-1 2 1 0,-18 1 0 0,7-4 0 16,-1-1 0-16,5-2 0 0,-6 2 0 0,-5 5 0 0,4-2 0 16,4 1 0-16,-8 1 0 0,0 0 0 0,0 0 0 0,0-3 0 15,-3 3 0-15,-2 0 0 0,-2 0 1 0,7 0-1 0,-22 0 0 16,5 0 0-16,-2 0 0 0,-3 0 1 0,22 0-1 0,-25 4 0 15,2 0 1-15,-4 1-1 0,2 2 0 0,25-7 0 0,-26 17 0 16,3-17 1-16,-1 7-1 0,0-1 1 0,24-6-1 0,-25 5 0 16,7-1 0-16,10 0 0 0,-13 4 0 0,21-8 0 0,-5 5 0 15,-13 3 0-15,11-4 1 0,5 4-1 0,2-8 0 0,0 0-1 16,0 0 1-16,0 0 0 0,5 0-1 0,-5 0 1 0,8 0 1 16,11 0 0-16,-11 0-1 0,9-4 0 0,-17 4 0 0,6-2 0 15,19-4-1-15,-15-2 1 0,14 5 0 0,-24 3 0 0,18-7 0 16,1 0 1-16,1 0-2 0,-3-10 2 0,-17 17-1 0,19-4-1 15,-2-4 1-15,-9 3 0 0,12-2-1 0,-20 7 1 16,6-7 0-16,2 3 0 16,-1-3 0-16,-1 3 0 0,-6 4 0 0,3-7 0 15,0 1 0-15,1 4 0 0,-4-4 0 0,0 6 0 0,0-2 1 16,0 2-1-16,0 0 0 0,0 0 0 0,0 0 0 0,-7 8 0 16,4-8 0-16,-3 3 0 0,-1 2 1 0,7-5-1 0,-3 0-1 15,-6 7 0-15,7-7-1 0,-5 0-1 0,7 0 3 0,-7 0-6 16,5 4 0-16,-6-1-3 0,4 4-3 0,4-7 12 0,-6 5-16 15,3 0-3-15,-5 0-6 0,6 0-6 0,2-5 31 0,-8 5-32 16,-18-5 6-16,22 7 9 0,4-7 17 0</inkml:trace>
  <inkml:trace contextRef="#ctx0" brushRef="#br0" timeOffset="2.02011E6">25323 16694 28 0,'0'0'0'16,"-4"-19"12"-16,1 12-5 0,3 7-7 0,-7-22 6 16,4 15-1-16,-4-3 1 0,2 5-1 0,5 5-5 0,0-8 6 15,-2 7-2-15,2-2 0 0,0 3-1 0,0 0-3 0,0 0 3 16,0 0 0-16,0 8 1 0,0-2 0 0,0-6-4 0,0 22 4 16,0-2-1-16,0 0 0 0,0 8 0 0,0-28-3 0,2 18 3 15,3 7 0-15,-1 2 0 0,-4-5-1 0,0-22-2 0,6 27 3 16,-3-4-1-16,1 2 0 0,3 0 0 0,-7-25-2 0,2 24 2 15,2-3 0-15,0-1-1 0,0-15 0 16,-4-5-1-16,0 8 1 0,5 10 0 0,-5-18-1 16,4 0 0-16,-4 0 0 0,4 0 1 0,1-3 0 15,-5-7-1-15,5-8 1 0,-5 18-1 0,4-22 0 16,-4 1 0-16,0-6 1 0,0-1-1 0,0 28 0 0,-4-35 0 16,-1-2 0-16,0 6 1 0,5-5-1 0,0 36 0 0,-4-34 0 15,0 7 1-15,4 0-1 0,-5 8 0 0,5 19 0 0,0-5 0 16,-4-3 0-16,4 3 0 0,0-3 0 0,0 8 0 0,-4-3 0 15,4 2 1-15,0 1-1 0,0 4 1 0,0-4-1 0,-6 19 1 0,6-19-1 0,0 5 1 16,0 22-1-16,0-2 1 0,0-25-1 0,0 27 0 16,0 1 0-16,0 0 0 0,2-6 1 0,-2-22-1 0,4 21 0 15,4 4 0-15,-3-6-2 0,3-2-1 0,-8-17 3 0,5 5-9 0,-5-5 9 0,18 22-15 16,-7-22-12-16,8 0-10 0,-19 0 37 0,31 0-43 0,-31 0 43 0,0 0 0 0</inkml:trace>
  <inkml:trace contextRef="#ctx0" brushRef="#br0" timeOffset="2.02093E6">26166 15923 20 0,'0'0'0'0,"0"-21"9"0,0 13 1 0,0 8-10 0,0-25 8 15,0 18-1-15,0 4-1 0,0 2 0 0,0 1-6 0,0 0 4 16,0 0-1-16,0 4 0 0,0 1-2 0,0-5-1 0,4 7 2 15,-1 10 1-15,-3-10-1 0,2 18 2 16,-2-25-4-16,5 19 3 0,-5 5 0 0,4 5 1 0,-1 0-1 16,-3-29-3-16,0 34 3 15,3-2 1-15,-3 4 0 0,0 0 0 0,0-36-4 0,0 41 4 16,0 1 0-16,0-3-1 0,0 4-1 0,0-43-2 0,-3 38 3 16,-4-6-2-16,2-1 1 0,3-1 0 0,2-30-2 0,-7 23 1 15,3 5 0-15,1-7-1 0,3-2 1 0,0-19-1 0,-6 8 0 16,6 9 1-16,-4-17-1 0,4 6 0 0,0-6 0 0,0 0 1 15,0 0-2-15,0-4 1 0,0-13 0 0,0 17 0 0,0-4 0 16,-4-14 0-16,4 9 0 0,-6-15 0 0,6 24 0 0,0-25-1 16,-3 0 2-16,-1 2-1 0,-2-7 0 0,6 30 0 0,-3-31 0 15,-6-5-1-15,4 4 1 0,-3 1 0 0,8 31 0 0,-5-26 0 16,1 6-1-16,-4 1 2 0,6 12-1 0,2 7 0 0,-7-5 1 16,3-3-1-16,1 1 0 0,3 7 0 0,0 0 0 0,-6 0 0 15,6 0 0-15,-4 20 0 0,4-13 1 0,0-7-1 16,-5 29 0-16,5-7 0 0,0 7 0 0,0 2 1 0,0-31-1 15,0 31-1-15,5 1 2 0,-5 2-1 0,4-1 0 16,-4-33 0-16,6 27 0 0,1 5 0 16,0-8 0-16,-5 1-1 0,-2-25 1 0,4 21 1 15,0 3-1-15,0 0 0 0,-4-19 1 0,0-5-1 0,3 19 0 16,-1-19 0-16,-2 5 0 0,0-5 0 0,0 0 0 16,0-7 0-16,0-12 0 0,-5-8 0 0,5 27 0 0,-4-28 0 15,0 1 0-15,-2-9 0 0,2 1 0 0,4 35 0 0,-3-38 0 16,-4-7-2-16,1-1 1 0,-3 4 0 0,9 42 1 0,-5-41-1 15,1 4 1-15,-2 7 0 0,-1 7 0 0,7 23 0 0,-4-6 0 16,0-10 0-16,4 11 0 0,-6 5 1 0,6 0-1 0,-3 0 1 16,3 6 0-16,0 0 0 0,0 27 0 0,0-33-1 0,0 21 1 15,0 3-1-15,0 5 0 0,0-29 0 0,3 28 0 0,-3-28 0 0,6 29 0 16,2-2 0-16,-1-2 0 0,-1 1 0 0,-6-26 0 0,7 25 0 16,-5-1 1-16,7-1-1 0,-6-17 0 0,-3-6 0 0,6 27-1 15,1-23 0-15,-1 3-1 0,2-3 0 0,-8-4 2 0,4 4-4 16,1 1-1-16,-5-5-4 0,8-1-2 0,-8 1 11 0,0-10-15 15,0-16-4-15,0 9-3 16,0-10 2-16,0 27 20 0,-8-27-16 0,-11-7 2 0,19 34 14 0</inkml:trace>
  <inkml:trace contextRef="#ctx0" brushRef="#br0" timeOffset="2.02333E6">25766 17227 4 0,'0'0'0'0,"0"0"1"0,0 0-1 0,4 0 1 16,-1 0 0-16,1 0-1 0,-1 6 0 0,-3-6 0 0,0 8 0 15,0-5 0-15,0 1 0 0,0 2 0 0,0-6 0 0,0 4 0 16,2-1-1-16,-2-3 1 0,4 7 0 0,-4-7 0 0,0 0 0 16,0 0 0-16,0 0 0 0,0-2 0 0,0 2 0 0,0-5 1 15,0 0-1-15,0-3 0 0,0 4 1 0,0 4-1 0,-6-22 0 16,3 16 0-16,-1-12 1 0,4 11-1 0,0 7 0 0,-7-19 0 16,5 12 1-16,2-23-1 0,0 3 0 0,0 27 0 0,-4-27 0 15,4 0 0-15,0 18 0 0,0-10 1 0,0 19-1 16,0-7 0-16,0-11 0 0,0 10 1 0,0 2 0 15,0 6-1-15,0-1 1 0,0-5-1 0,0 4 1 0,0 2 0 16,0 0-1-16,0 0 0 16,0 0 1-16,0 0 0 0,0 0-1 0,0 0-2 0,0 0 4 15,0 6-2-15,0-3 0 0,4-3 1 0,-4 0-1 0,2 4 0 16,-2 2 0-16,0-6 0 0,0 4 0 0,0-4 0 0,0 0 0 16,0 0 0-16,0 3 0 0,0-3 0 0,0 7 0 15,0-4-1-15,0 2 0 0,-2 0 0 0,2-5 1 0,-4 4-1 16,-4-1 0-16,5 3 0 0,0 11 0 0,3-17 1 0,-6 0 0 15,-1 6 0-15,-1 1 0 0,2 13 0 0,6-20 0 0,-7 0 0 16,0 21 0-16,5-18 0 0,-6 1 0 0,8-4 0 0,-7 0 0 16,4-4-1-16,0-13 1 0,0 17 0 0,3 0 0 0,-7-1 0 15,7-3 0-15,0 2 0 0,-3-18 0 0,3 20 0 0,0 0-1 16,0-2 1-16,0 2-1 0,0-5 1 0,0 5 0 0,0 0 0 16,0 0 0-16,0 0-1 0,0 0 1 0,0 0 1 0,0-2-2 15,-4 0 1-15,4 0 1 0,-7-2-1 0,7 4 0 16,-3-5 0-16,3-1 1 0,-4-2 0 0,-3 3-1 0,7 5 0 15,0-7 0-15,-6-11 1 16,2 10 0-16,0 2-1 0,4 6 0 0,-6-21 1 0,3 18 0 16,3-2 0-16,0-4 0 0,0 9-1 0,0-4 0 15,0 0 0-15,0 1 1 0,0 1-1 0,0 2 0 0,0 0 1 16,0 0 0-16,0 0 1 0,0 5-1 0,0-5-1 0,0 4 3 16,0 14-2-16,0-15 1 0,3 22-1 0,-3-25-1 0,0 8 2 15,3 17-1-15,0-19 1 0,-3 18 0 0,0-24-2 0,4 6 2 16,0 27 0-16,0-13-1 0,-2 4 1 0,-2-24-2 0,0 18 1 15,4-10 0-15,-1-2 0 0,-3 13 1 0,0-19-2 0,0 0 1 16,0 5 0-16,0 2-1 0,0 0 1 0,0-7-1 0,0 5 0 16,0-5 0-16,0-3-1 0,0 3 1 0,0-4 0 15,0-3-1-15,0 0 1 0,0-10 0 0,0 17 0 0,0-8 0 16,-3-23 0-16,-1 5 0 0,-2-1 0 0,6 27 0 0,-4-26 0 16,0 17 0-16,4-19 0 0,-6 13 0 0,6 15 0 0,0-18 0 15,0 8 0-15,0-8 0 0,0 11 0 0,0 7 0 16,0-6 0-16,0 2 0 0,0 1 0 0,0 3 0 0,0 0 0 0,0 0 0 15,0 0 0-15,0 6 0 0,3 11 0 16,-3-17 0-16,0 4 0 0,0 15 0 16,3-13 1-16,-3 15-1 0,0-21 0 0,0 5 0 15,0 20 1-15,0-19-1 0,0 16 0 0,0-22 0 0,0 20 0 16,0-1 0-16,4 0 0 0,-4-1 0 0,0-18 0 0,4 4 0 16,-4 1 0-16,4 0 1 0,-2-1-2 0,-2-4 1 0,0 0-1 15,4 3-1-15,-1-3 0 0,-3 0-1 0,0 0 3 0,4 0-3 16,-1 0 0-16,-3 0 0 0,0 0 1 0,0 0 2 0,2 0-2 15,-2-1 1-15,0-1 0 0,0 0 0 0,0 2 1 0,5-2-1 16,-5-2 1-16,0 3 0 0,0-1 0 0,0 2 0 0,0 0 0 16,0 0 0-16,0-3 1 0,0 3 0 0,0 0-1 0,4 0 1 15,-1 0 1-15,-3 0 0 0,0 5 0 0,0 2 1 0,0-7-3 0,2 5 2 16,3 3 0-16,-5 13 0 0,3-16 0 0,-3-5-2 0,3 20 2 16,0-14 0-16,-3 12-1 0,3-14 1 0,-3-4-2 0,0 20 1 15,4-16 1-15,-4 12 0 0,0-10-1 0,0-6-1 0,0 5 2 16,0 12 0-16,-7-17 0 0,4 8 2 0,3-8-4 15,0 5 1-15,0 0 3 0,0-5-4 16,0 0 0-16,0 0-3 0,0 0 6 0,0-3-9 0,0-4 6 16,0-13 0-16,0 20 0 0,0-5 0 15,3-17-1-15,-3 6 0 0,0-4 1 0,0 20 0 0,0-23-1 16,3 3 1-16,1 0 0 0,-4-9-1 0,0 29 1 0,0-29 0 16,0-2 0-16,0 0 1 0,0 12-1 0,0 19 0 0,0-20 0 15,0 2 0-15,4 1 0 0,-4 7 0 0,0 10 0 0,4-21 1 16,-4 19 0-16,0-4 1 0,2 5 1 0,-2 1-3 0,4 0 2 15,-4 0 1-15,0 4 1 0,0 13-1 0,0-17-3 0,3 8 2 16,-3 16 1-16,4-2 0 0,-4 13-1 0,0-35-2 0,0 33 3 16,0 4-1-16,0 2 0 0,0-11 0 0,0-28-2 0,0 31 2 15,0 1 1-15,-4-3-1 0,1 0 3 0,3-29-5 0,-6 30 6 16,6-3 1-16,-4-2-2 0,0-5-3 0,4-20-2 0,-7 19 2 16,4-1 0-16,3 0-2 0,0-1 2 0,0-17-2 0,0 5 1 15,0 2-1-15,-3-2 0 0,3 4 1 0,0-9-1 16,0 3 0-16,0-3 0 0,0 0 0 0,0-2 1 0,0 2-1 15,0-3 1-15,0-7-2 0,0 3 2 16,0-13-1-16,0 20 0 0,3-17 0 0,0-2 0 16,-3-7-1-16,0-6-4 0,0 32 5 0,3-31-4 15,-3-5 0-15,0 1 0 0,0-1 4 0,0 36 0 0,0-34 1 16,0-10-1-16,4 4 0 0,-4 10 0 0,0 30 0 0,0-35 0 16,0 18 1-16,0 9-1 0,0-9 1 0,0 17-1 0,0-2 2 15,0 0-1-15,-7 2 1 0,7 0-1 0,0 0-1 0,-3 4 2 16,3 4-1-16,-3 15 0 0,3 4-1 0,0-27 0 0,-3 28 1 15,3 5-1-15,-7 1 0 0,7 0 1 0,0-34-1 0,0 38 1 16,0-2 3-16,-3 8 1 0,3 0 0 0,0-44-5 0,-4 36 5 16,-3 8-4-16,7-6 0 0,-3-2-1 0,3-36 0 0,-4 37 1 15,-3 0-1-15,7-6 0 0,-2 2 1 0,2-33-1 0,0 30 1 16,0-2 0-16,0-1-1 0,-4-3 0 0,4-24 0 0,0 17 0 16,0 1 0-16,0-10 0 0,0-2 1 0,0-6-1 15,0 21 0-15,0-21 0 0,0 5 0 0,4 3 0 0,-4-8 0 0,0 5 0 16,2 2 0-16,-2-7 0 0,0 0 0 0,0 0 0 0,0 0 1 15,4 0-1-15,-4 0 0 0,3-3 0 16,-3 3 0-16,0-7 0 0,0-17 0 16,4 8 0-16,-1-4 1 0,-3 20-1 0,0-21 0 15,2-3 1-15,3-5-1 0,-1-1-1 0,-4 30 1 0,3-39 0 16,-1 3 0-16,3 0 1 0,-5-11-1 0,0 47 0 0,3-43 1 16,-3-6-1-16,0-4-6 0,3 7 2 0,-3 46 4 0,0-48-5 15,0 11 1-15,3 6 4 0,-3 7 0 0,0 24 0 0,0-8 0 16,0-10 0-16,0 11 1 0,0-16-1 0,0 23 0 0,0-2 1 15,-6-18-1-15,6 13 0 0,-3 7 1 0,3 0-1 0,0-2 0 16,0 6 1-16,-5 16-1 0,5-20 0 0,0 0 0 0,0 24 1 16,-2-20-1-16,2 13 1 0,0 1-1 0,0-18 0 0,0 20 0 15,-7 6 0-15,7 3 1 0,0 5 3 0,0-34-4 0,0 35 5 16,-5 0 0-16,5 6 1 0,0-3-6 0,0-38 0 0,0 35 0 16,0 3 1-16,0-9-2 0,0 6 2 0,0-35-1 0,-2 29 0 15,2-3 0-15,0-2 0 0,0-2 0 0,0-22 0 0,0 21 1 16,0-3-2-16,0-11 2 0,2 14-1 15,-2-21 0-15,0 5 0 0,5-1 0 0,-5-4 1 16,0 0-2-16,0 0 1 0,0 0 0 0,4-4 0 16,-4-3 0-16,0 0 1 0,0 7-1 0,3-22 0 15,-3 5 0-15,0 8 0 0,0-16 0 0,0 25 0 0,0-27 0 16,0 8 0-16,0-8 1 0,0 5-1 0,0 22 0 0,0-6 0 16,2-16 1-16,-2 20-2 0,5-6 1 0,-5 8 0 0,0-5 1 15,0 5-1-15,0-5-1 0,0 1 2 0,0 4-1 0,0-2 0 16,0 2 0-16,0-1-1 0,0 1 1 0,0 0 0 15,3-2 0-15,-3-1-1 0,0 3 2 0,0 0-1 0,0 0-2 16,3 0 1-16,-3 0-1 0,3 5-2 0,-3-5 4 0,0 0-8 16,3 3-6-16,1 3-8 0,-4-3-19 0,0-3 41 0,0 0-42 15,0 5-2-15,0-5 44 0</inkml:trace>
  <inkml:trace contextRef="#ctx0" brushRef="#br0" timeOffset="2.0286E6">26606 14843 4 0,'0'0'0'15,"0"16"1"-15,8 3 0 0,12 7-1 0,-20-26 0 0,7 8 0 16,-1 27 0-16,1-8 0 0,-3-2-1 0,-4-25 1 0,2 24 0 16,-2-3 0-16,0 1 0 0,0-5 0 0,0-17 0 0,0 19-1 15,-2-14 1-15,-2 20 0 0,-3-17 0 0,7-8 0 0,-20 18 0 16,20-1-4-16,0-17 4 0</inkml:trace>
  <inkml:trace contextRef="#ctx0" brushRef="#br0" timeOffset="2.05924E6">29439 5760 4 0,'0'0'0'0,"0"-10"3"16,-3-7-2-16,0 8 0 0,-5-11 0 0,4 12 0 0,4 8-1 0,-2-6 1 15,-4-14-1-15,1 14 1 0,0-9 0 0,5 15-1 0,-5-8 0 16,-2-4 2-16,1 5-1 0,2-1 1 0,4 8-2 0,-6-10 2 16,-1 5 1-16,0-3 0 0,4 3 1 0,3 5-4 0,-3-8 4 15,0 4-1-15,3 1 1 0,-7-1-1 0,7 4-3 0,-3-3 3 16,-2 0 0-16,-2 1-1 0,5 2 1 0,2 0-3 0,-4 0 3 16,-3 0-1-16,7 5 1 0,-2-5-1 0,2 0-2 0,-4 7 3 15,4-4 0-15,0 17-1 0,0-15 0 0,0-5-2 16,0 18 2-16,-8-10 0 0,8 16-1 15,0-6 1-15,0-18-2 0,0 16 1 16,0 5 0-16,-3-5 0 0,3 2 1 0,0-18-2 0,-3 20 1 16,3 0 1-16,-6 1-1 0,6-4 0 0,0-17-1 0,0 20 1 15,0-2-1-15,0 2 1 0,0-13 0 0,0-7-1 0,0 26 1 16,0-21-1-16,0 15 1 0,0-13-1 0,0-7 0 0,0 7 1 16,0-1-1-16,0 2 1 0,0-2-1 0,0-6 0 0,0 6 1 15,0-6 0-15,0 0 0 0,0 0-1 0,0 0 0 0,0 0 1 16,0-8 0-16,0-10-1 0,0 9 1 0,0 9-1 0,0-27 0 15,-5 3 0-15,3-5 1 0,-1-5-1 0,3 34 0 0,-9-35 0 16,4-1 0-16,1-1 1 0,0-3-1 0,4 40 0 0,-5-39 0 16,-3 2 0-16,1 5 1 0,4 6-1 0,3 26 0 0,-3-28 1 15,3 3-1-15,-8 4 0 0,6 4-1 0,2 17 1 16,0-8 0-16,-8 1 0 0,2-1 0 0,3 4 1 0,3 4-1 16,0-2 0-16,0 1-1 0,0 1 2 15,0 0-1-15,0 0 0 0,-4 3 0 0,4 2 0 0,0 3 0 16,4 11 0-16,-4-19 0 0,5 7-1 0,-1 12 2 15,-4-12-1-15,5 21 0 0,-5-28 0 0,3 17 0 16,-1 9 0-16,6 1 1 0,-2 9 0 0,-6-36-1 0,11 42 1 16,-2 11 1-16,-1 0 0 0,-3 2 0 0,-5-55-2 0,9 56 2 15,-4-5-1-15,3 2 1 0,-2-7-1 0,-6-46-1 0,3 42 2 16,5-4 0-16,-8 0 0 0,4-9-1 0,-4-29-1 0,2 28 1 16,-2-8 0-16,3-14-1 0,1 11 1 0,-4-17-1 0,4 0 0 15,-2 6 1-15,-2-6 0 0,0-9 0 0,0 9-1 0,0-26 1 16,0 0-1-16,0-6 0 0,0-7 0 0,0 39 0 0,0-45 0 15,0-5-1-15,-6 0 1 0,-1 4 0 0,7 46 0 0,-2-48 0 16,-2 5-1-16,4 1 1 0,-8 3-1 0,8 39 1 0,-6-36-1 63,3 4 0-63,0 4 1 0,3 5 0 0,-5 7 0 0,5 8 0 0,0 3 0 0,-5 0 0 0,5 2-1 0,0 3 1 0,0 0-1 0,0 8 1 0,0-8 0 0,0 22 0 0,3 0 0 15,-1 5-1-15,3 10 2 0,-5-37-1 0,3 37 0 0,3-3 0 16,5 5 1-16,-5-2-1 0,-6-37 0 0,20 36 0 15,-15-3 1-15,0-2-1 0,3-3 1 0,-8-28-1 0,6 26 0 16,1-4 0-16,0-12 1 0,-4 15 0 0,-3-25-1 0,3 6 1 16,-3 1 0-16,0-2-1 0,0-5 1 0,0 0-1 0,0 0 0 15,0 0 0-15,0-18 0 0,0-6 0 0,0 24 0 0,-3-23-1 16,0-9 1-16,-4-1-1 0,3-4 1 0,4 37 0 0,-6-43-2 16,3 3 1-16,-5 3-1 0,3 3 1 0,5 34 1 0,-9-31-2 15,4 5 1-15,-3 3-1 0,5-3 0 0,3 26 2 0,-6-20-1 16,6 12 0-16,-4-11 0 0,4 17 1 0,0 2 0 0,0 0-1 15,0 0 0-15,0 7 1 0,0 10-1 0,0-17 1 0,0 7-1 16,0 22 1-16,0-13-1 0,0 8 1 0,0-24 0 0,0 23 0 16,0-1 0-16,4 1-2 0,-4 2-3 0,0-25 5 0,6 26-8 15,-6-1-4-15,3 2-3 16,1-6-5-16,-4-21 20 0,0 20-18 0,4-1 4 0,-4-12 4 0,2 13-3 16,-2-20 13-16,0 0 0 0</inkml:trace>
  <inkml:trace contextRef="#ctx0" brushRef="#br0" timeOffset="2.05988E6">29225 6047 9 0,'0'0'0'15,"0"0"3"-15,-2 0-1 0,-6 0 0 0,8 0-2 0,-6-1 2 16,3-2 1-16,3 1 1 0,0 2 1 0,0 0-5 0,0-7 4 15,0 6 2-15,0-1-1 0,0-2 0 0,0 4-5 0,3-2 5 16,-3-2 0-16,0 3-1 0,0 1 0 0,0 0-4 0,2 0 4 16,7 0-1-16,-6 0 0 0,3 5 0 0,-6-5-3 0,10 0 2 15,-3 3 1-15,14 3-1 0,-16 1-1 0,-5-7-1 0,19 6 1 16,-13 17 1-16,12-15 0 0,-13 15-1 0,-5-23-1 0,17 22 2 16,-9 1 0-16,8 2-1 15,-9-5 1-15,-7-20-2 0,21 26 1 0,-16-7 0 0,17 2 0 16,-19 2 1-16,-3-23-2 0,20 17 1 0,-13 2 1 15,-1-11-1-15,6-2 0 0,-12-6-1 0,10 6 1 16,-4-1 0-16,0-1 0 0,2-4 0 0,-8 0-1 0,6 0 1 16,-2-4 0-16,-1-6-1 0,-3-11 1 0,0 21-1 0,4-15 0 15,-4-5 1-15,0-1-1 0,0-1 1 0,0 22-1 0,0-26 0 16,0 4 0-16,0-3 1 0,0 2-1 0,0 23 0 0,2-25-1 16,1 0 1-16,-3 5 0 0,0 0-1 0,0 20 1 0,0-18 0 15,0 11 0-15,4-2-1 0,1 1 1 0,-5 8 0 0,0-5 0 16,3 1 0-16,-1 1-1 0,-2 3 2 0,0 0-1 0,4 0 0 15,0 0 0-15,-4 0 0 0,3 0-1 0,-3 0 1 0,2 7 0 32,-2 1 0-32,4-3 1 0,-4 14 0 0,5-19-1 15,-5 7 0-15,3-4-1 0,-3 2 1 0,0-5 0 0,0 0 0 0,0 7 0 0,0-6 1 0,0 5-1 0,0-6 0 0,0 6 1 16,-8-6-2-16,4 1 2 0,-1-1-1 16,5 0 0-16,-25 0 0 0,19 0 0 0,-15 0 0 15,15 0 0-15,6 0 0 0,-21 0 0 0,14 0 1 16,-12-7-1-16,15 0 0 0,4 7 0 0,-16-7 0 0,9 2 0 15,-1-3-1-15,-9 3 1 0,17 5 0 0,0-1 0 16,0-5 0-16,0 5 0 0,0 1 0 0,0 0 0 0,-6 0 0 16,6 0 1-16,0 0-1 0,0 0 0 0,0 0 0 0,0 0 0 15,0 0-1-15,0 0 1 0,0 0 0 0,0 0 1 0,3 5-2 16,0-2 1-16,-3-3 0 0,4 5 0 0,-4-5 0 0,4 5-1 16,-4-2-1-16,2 2-3 0,1 2-7 0,-3-7 12 0,0 20-24 15,0-20-5-15,-3 18-12 0,3-18 41 0</inkml:trace>
  <inkml:trace contextRef="#ctx0" brushRef="#br0" timeOffset="2.06446E6">25716 16111 4 0,'0'0'0'0,"0"-2"2"0,0 2-2 0,0-4 1 16,0 1 0-16,0-1 0 15,0-2 0-15,0 6-1 0,0-5 0 16,0 1 1-16,0-1 0 0,-7 4-1 0,7 1 0 0,0-2 1 15,0-3 0-15,-4 3 0 0,4-3 0 0,0 5-1 0,0-1 2 16,0 0-1-16,0 1 1 0,0 0 0 0,0 0-2 0,0 0 2 16,0 0 0-16,0 0-1 0,0-3 1 0,0 3-2 0,0 0 2 15,4-2 0-15,-4 0 0 0,0-4 0 0,0 6-2 0,3-3 1 16,1-5 1-16,-4 2 0 0,0-1 0 0,0 7-2 0,5-6 2 16,-5-1 0-16,9 3 0 0,-9-1 0 0,0 5-2 15,5-2 1-15,0-5 0 0,-2 1 0 0,0 0 0 0,-3 6-1 0,3-5 1 16,0 3-1-16,-3-6 1 0,4 7 0 0,-4 1-1 0,0 0 0 15,4 0 0-15,-4 0 1 0,0 0-1 0,0 0 0 0,0 0 0 16,-8 0 1-16,5 4-1 0,0 1 0 0,3-5 0 0,-3 4 1 16,-5-1 0-16,3 3 0 0,-4 0 0 0,9-6-1 0,-5 5 1 15,-12 2-1-15,17-1 1 16,-8-1-1-16,8-5 0 0,-17 4 1 0,17 0 0 16,-5 1 0-16,-4-1-1 0,9-4 0 0,-2 0 1 0,-5 4 0 15,0-4-1-15,5 0 0 0,2 0 0 0,0 6 0 16,0-6 0-16,0 0 0 0,0 0 0 0,0 0 0 0,0 0 0 15,0 0 1-15,0 0-1 0,0 0-1 0,2 0 2 16,-2 0-1-16,7-2 0 0,-3-4 0 0,-4 6 0 0,3-4 0 16,-1 0 0-16,3-3 0 0,2 2 0 0,-7 5 0 0,2-8 0 15,3 1 1-15,-2 0-1 0,0 3 1 0,-3 4-1 0,3-6 0 16,-3 3 0-16,3 1 1 0,-3 0-1 0,0 2 0 0,0-2 0 16,0 2 1-16,-3 0-1 0,3 0 1 0,0 0-1 0,-6 0 0 15,-2 4 1-15,3 1 0 0,-4 3-1 0,9-8 0 0,-5 17 1 16,-2-17 0-16,1 7 0 0,-2-2-1 0,8-5 0 0,-4 4 1 15,-2 3-1-15,3-3 0 0,0-4 1 0,3 0-1 0,0 6 0 16,-5-6 0-16,5 0 0 0,0 0 0 0,0 0 0 16,0 0 0-16,0 0 0 0,0 0 0 15,0 0 0-15,0-4 0 0,5 0 0 0,-5 0 0 16,3-3 0-16,-3 7 0 0,3-4 0 0,3-3 0 0,-2 1 0 0,0 1 0 0,-4 5 0 16,4-7 0-16,-2 3 1 0,2-2-1 0,-1 3 0 15,-3 3 0-15,0-2 0 0,0 0 0 16,0 0 0-16,0-2 1 0,0 4-1 0,-3 0 0 15,-1 0 1-15,-2 0-1 0,2 0 0 0,4 0 0 0,-7 0 1 16,1 6-1-16,3-6 0 0,-4 0 0 0,7 0 0 0,-3 4 0 16,-6-4 0-16,7 3 0 0,2 3 0 0,0-6 0 0,0 0 1 15,-3 0-1-15,3 0 0 0,0 0 0 0,0 0 0 0,0 0 0 16,0 0 0-16,0 0 0 0,0 0 0 0,0 0 0 0,0 0 0 16,0 0 0-16,0-2 0 0,0-2 0 0,0 4 0 0,0-2 0 15,0 1 0-15,0-5 0 0,3 1 0 0,-3 5 0 0,0-6 0 16,2-3 0-16,-2 2 0 0,5-12 0 0,-5 19 0 0,4-5 0 15,-4-3-1-15,3 2 1 0,-1-1 0 0,-2 7 0 0,0-4 0 16,0-3-1-16,0 4 1 0,0 2 0 0,0 1 0 0,0 0 0 16,0 0 0-16,0-3 0 0,0 3 0 0,0 0 0 0,0 0 0 15,-2 0 0 1,-1 4 0-16,3-4 0 0,-9 6 0 0,9-6 0 16,-2 4 1-16,-1 0-2 0,3-4 1 0,0 6 1 0,-7-3-1 15,3 1 0-15,4 1 0 0,0-5 0 0,0 5 0 16,0-5 0-16,0 3 0 0,0-3 0 0,0 0 0 15,0 6 1-15,0-6-2 0,0 0 1 0,4 0 0 16,-4 0 0-16,3 0 0 0,1 0 0 0,-4 0 0 0,0 0 0 16,3 0 0-16,-1-4 0 0,-2 2 0 0,0 2 0 0,5-2 0 15,-1 1 0-15,-4-1 1 0,3-1-2 0,-3 3 1 0,2-5 1 16,-2 3-1-16,5 0-1 0,-5 0 2 0,0 2-1 0,0-1-1 16,0-3 1-16,0 4 0 0,0 0 0 0,0 0 0 0,0 0 0 15,0 0 0-15,0 0 0 0,0 0 0 0,0 5 0 16,0-5 1-16,0 4-1 0,0 0 0 0,0-4 0 0,-5 6 0 15,3-3-1-15,2-3 1 0,-3 4 0 0,3-4 0 0,0 7 0 16,0-4 0-16,0-3 1 0,0 4-1 16,0-4 0-16,0 0 0 0,0 0 0 0,0 0-1 15,0 0 1-15,0 0 1 0,0 0-2 0,0 0 1 0,3 0 0 0,-3 0 0 0,2 0 0 32,3 0 0-32,-5-2 0 0,3 0 0 0,-3 2 0 0,3-3 0 15,-3 3 0-15,3-3 0 0,0-1 0 0,-3 4 0 0,0-2 0 16,0 0 0-16,0 1 0 0,0-1 0 0,0 2 0 0,0 0 0 15,0 0 0-15,0 0-1 0,-6 0 1 0,6 0 0 0,-3 0 0 16,0 3 0-16,-2 1 0 0,5-4 0 0,0 0 0 0,-5 7 0 16,1-7 1-16,4 0-1 0,0 0 0 0,0 0 0 0,0 3-1 15,0-3 1-15,-5 0 1 0,5 4-1 0,0-4 0 0,0 0 0 16,0 0 0-16,0 0 0 0,0 0 0 0,0 0-1 16,0 0 1-16,0 0 1 0,0-2-2 15,5 0 1-15,-1-4 0 0,-4 0 0 0,0 6 0 0,3-3 0 16,-1-2 0-16,3-2 0 0,-2 3 0 0,-3 4 0 0,3-1 0 15,-3-3 0-15,3 2 0 0,0 2 0 0,-3 0 0 0,0 0 0 16,0 0 0-16,0 0 0 0,0 0 0 0,0 6 0 16,-6-3 0-16,3 1 0 0,0 4 0 0,3-8 0 0,-5 3 0 15,0 1 1-15,5 3-1 0,-4-4 0 0,4-3 0 16,0 4 0-16,0 2-1 0,-5-2 1 16,5-4 0-16,0 0 0 0,0 3 0 0,0 5 0 15,0-4 0-15,0 3 0 0,0-7 0 0,0 5 1 0,0 1-1 16,0-2-1-16,0 0 1 0,0-4 0 0,0 5 0 15,0-5 0-15,0 5 0 0,0-5 0 0,0 0 0 16,0 3 0-16,0 4 0 0,5-7 1 0,-5 0-1 0,4 3-1 16,-4-3 1-16,3 4 0 0,-3-4 0 0,2 0 0 15,-2 5 0-15,0-1-1 0,0-4 1 0,0 0 0 0,0 4 0 16,0 2 0-16,0-6-1 0,0 4 1 0,0-4 0 0,0 3-1 16,0 3 1-16,0-2-1 0,0 0-1 0,0-4 2 0,0 6-2 15,0-6 0-15,0 2-2 0,0-2 0 0,0 0 4 0,0 0-4 16,0 5-1-16,0-5-1 0,0 0 0 0,0 0 6 0,0 3-6 15,0-3 0-15,0 7 1 0,0-7 1 0,0 0 4 0,0 0-4 16,0 3 1-16,0-3 0 0,0 4 1 0,0-4 2 0,0 6-2 16,0-6 1-16,0 0-1 15,0 4 1-15,0-4 1 0,0 0-4 0,5 7-3 0,-5-7 7 0</inkml:trace>
  <inkml:trace contextRef="#ctx0" brushRef="#br0" timeOffset="2.06501E6">25618 16085 6 0,'0'0'0'0,"0"5"1"0,0 14 0 0,0-19-1 0,0 4 1 16,0 2-1-16,3-6 1 0,0 0-1 15,-3 0 0-15,0 0 1 0,3 0-1 0,0 0 0 0,1 0 0 0,-4 0 0 0,4 0 0 16,-4 0 0-16,4-3 1 0,-2-2-1 16,-2 5 0-16,4-2 0 0,-1-2 0 0,-3 3 0 15,4-1 0-15,-4 2 0 0,3-2 0 0,-3 0 0 0,0 0 0 16,0-2 1-16,0 4-1 0,0-2 0 15,0 2 0-15,-7-2 0 0,7 1 0 0,0 1 0 0,-3 0 0 16,3-2 1-16,0 2-1 0,-4-2 1 0,4 2-1 0,0 0 1 16,0 0-1-16,-6 0 1 0,6 0-1 0,0 0 0 0,0 0 1 15,0 4-1-15,0-1 0 0,0 3 1 0,0-6-1 0,0 0 0 16,0 4 0-16,-4 0 0 0,4-4 0 0,0 0 0 0,0 0 1 16,0 0-1-16,0 0 0 0,0 0 0 0,0 0-1 0,0 0 2 15,0-2-1-15,0 0 1 0,0 0-1 0,0 2 0 0,4-2 1 16,-4-2-1-16,0 2 1 0,0 2-1 0,0 0 0 0,0-2 1 0,0 2-1 0,0-1 0 15,4-1 0-15,-4 0 0 0,0 2 0 0,2-5 0 16,-2 4 0-16,0-1 0 0,4 0 0 0,-4 2 0 0,0-3 1 16,0 3-1-16,3 0 0 0,-3-2 0 0,0-3 0 0,0 5 0 0,0 0 0 15,4 0 0-15,-1 0 0 0,-3 0 0 0,0 7 0 0,0-7 0 16,0 3-1-16,0 1 1 0,0 2-1 0,0-6-1 0,0 0 2 0,0 4-2 16,0-1 0-16,2-3 1 0,-2 0 1 15,0 6-2-15,0-6 2 0,0 4-2 0,0 0-5 0,0-4 7 0</inkml:trace>
  <inkml:trace contextRef="#ctx0" brushRef="#br0" timeOffset="2.06811E6">25660 16054 4 0,'0'0'0'16,"0"0"4"-16,0 0-2 0,0 0-2 16,0 0 1-16,0 0 0 0,0 0 0 0,0 4 0 0,0-4-1 0,0 4 1 0,0 2 1 15,0-4 0-15,0 3 1 0,0-5-3 0,0 3 3 16,0 4 1-16,-2-4 0 0,2 1 0 0,0-4-4 0,0 8 4 15,0-3 0-15,0 14 0 0,0-14-1 0,0-5-3 0,0 16 2 16,0-10 1-16,0 11-1 0,0-13 0 0,0-4-2 0,0 19 2 16,2-13-1-16,3 15 1 0,-5-17-1 0,0-4-1 0,4 20 2 15,-4-13-1-15,3 15 0 0,-3-16 0 0,0-6-1 0,0 23 1 16,0-18-1-16,0 22 1 0,0-19 0 0,0-8-1 0,0 25 0 16,0-21 1-16,0 13 0 0,2-12 0 0,-2-5-1 0,5 17 1 15,-5-11 0-15,3 19 0 0,-3-17-1 0,0-8 0 0,3 24 0 16,0-18 0-16,4 23 1 0,-3-7-1 0,-4-22 0 0,4 21 0 15,2 2 0-15,-3 0 0 0,1-2 0 0,-4-21 0 0,5 23 0 16,-1 4 0-16,1-5 0 0,-2 1 0 0,-3-23 0 0,2 23 1 16,-2-6-1-16,5 9 0 0,-5-8 0 0,0-18 0 15,3 17 0-15,-3 1 0 0,0-13 0 16,0 16 0-16,0-21 0 0,0 8 1 0,0 14-1 0,0 0 0 16,0-18 0-16,0-4 0 0,0 24 0 15,3-16 0-15,-3 13 0 0,3-2 0 0,-3-19 0 0,3 3 0 16,-3 21 0-16,4-19 0 0,-4 20 0 0,0-25 0 0,4 6 0 15,-4 19 0-15,6-18 0 0,-6 12 0 0,0-19 0 0,7 4 0 16,-7 3 0-16,0-1 0 0,0-1 1 0,0-5-1 0,0 4 0 16,4 0 0-16,-4 5 1 0,0-6-1 0,0-3 0 0,0 0 0 15,0 0 0-15,0 0 0 0,0 5 0 0,0-5 0 0,0 4 0 16,0 1 0-16,0-5 0 0,0 0 0 0,0 0 0 16,0 5 0-16,0-5 0 0,0 0 0 0,0 0 0 15,0 0 0-15,-4 0 0 0,4 0 0 0,0 0 0 0,0 0 0 16,0 4 0-16,0-4 0 0,0 0 1 0,0 0-1 0,0 0 0 15,0 0 0-15,0 0 0 0,0-2 0 0,0 2 0 0,0-2 0 16,-7-3 1-16,7-1-1 0,0 0 0 16,0 6 0-16,0-5 0 0,0-4 0 0,0 1 0 0,0-14 0 0,0 22 0 0,0-5 0 15,0-21 1-15,0 6-1 16,0-1 0-16,0 21 0 0,0-29 0 0,0 2 0 0,0-7 0 0,0-4 0 0,0 38 0 16,4-36 1-16,-4-10-1 15,0-5 0-15,0 2 1 0,0 49-1 0,0-55 0 16,0-3 1-16,0 9 0 0,0-5-1 0,0 54 0 0,0-53 1 15,0 7 0-15,0 1 0 0,0 4-1 0,0 41 0 0,0-38 1 16,0 3-1-16,0 1 1 0,0 7 0 0,0 27-1 0,-4-24 0 16,-2 7 1-16,6 10-1 0,-4-2 0 0,4 9 0 0,-4-8 1 15,4 3-1-15,-6-2 1 0,3 3-1 0,3 4 0 0,0-4 0 16,-3 0 0-16,-2 2 1 0,5 2-1 0,0 0 0 0,-5 0 0 16,0 6 1-16,5-6-1 0,-4 6 0 0,4-6 0 0,0 3 0 15,0 3 0-15,-5-1 0 0,5 15 0 0,0-20 0 0,0 0 0 16,0 19 0-16,0-12 0 0,0 15 0 0,0-22 0 0,0 22 0 15,3-3 0-15,-1 5 0 0,-2 2 0 0,0-26 0 0,4 23 0 16,1 4 0-16,-5-4 0 0,0 2 0 0,0-25 0 0,0 26 0 16,0 3 0-16,3-3 0 0,-1 9 0 15,-2-35 0-15,0 30 0 0,0 5 0 0,5 1 0 0,-2 3 0 0,-3-39 0 0,0 46 0 16,0-5 0-16,3 5 0 0,-3-5 0 0,0-41 0 16,3 37 0-16,0 6 0 15,-3-3 0-15,4-2 0 0,-4-38 0 0,4 36 0 16,-4-2 0-16,4 4 0 0,-2-7 0 0,-2-31 0 0,0 33 0 15,4-12 0-15,-1 5 0 0,-3 3 0 0,0-29 0 0,0 24-1 16,0 1 2-16,0-22-1 0,0 17 0 0,0-20 0 0,0 0 0 16,0 4 0-16,0-4 0 0,4 0 0 0,-4 0 0 0,3-2 0 15,-3 0 0-15,2-6 0 0,2-19 0 0,-4 27 0 0,0-19 0 16,8-5 0-16,-8-3 0 0,7 6 0 0,-7 21 0 0,3-20 0 16,0-13 0-16,0 0 0 0,0-3 0 0,-3 36 0 0,4-40 0 15,0 0 0-15,0-5 0 0,-2-5 0 0,-2 50 0 0,4-55 1 16,-1 1-1-16,1-1 0 0,-4 2 0 0,0 53 0 0,2-46 1 15,1 5-1-15,-3 2 0 0,0 11 0 0,0 28 0 0,0-27 0 16,-5 8 1-16,-2 14-1 0,1-17 0 0,6 22 0 0,-8-3 0 16,4-4 0-16,-2-2 0 0,3 1 0 0,3 8 0 0,-3-3 1 15,-4 1-1 1,4 2 0-16,3 0 0 0,0 0 0 0,-5 0 0 0,5 4 0 0,0 3 0 16,0 11 0-16,0-18 0 0,0 8 1 15,0 18-2-15,-6-6 1 0,6 8 1 0,0-28-1 0,0 30-1 16,-3 8 2-16,3 1-2 0,0 11 1 0,0-50 0 0,0 54 0 15,0 1 0-15,0 4 0 0,0-6 0 0,0-53 0 0,0 50 0 16,0-1 0-16,-4-13 0 0,4 1 0 0,0-37 0 0,0 29 1 16,-7-7-1-16,7-3 0 0,-2 1 0 0,2-20 0 0,0 4 0 15,0 14 0-15,0 3 0 0,0-21 0 0,0 0 0 0,0 17 0 16,0-17 1-16,0-5-2 0,0 0 1 0,0 5 0 0,0-20 0 16,0 16 0-16,0-3 0 0,0-17 0 0,0 24 0 0,0-17 0 15,0-1 1-15,0-10-1 0,0 0 0 0,0 28 0 0,0-38 0 16,-4-8 0-16,-4-7 0 0,8-7 0 0,0 60 0 0,-3-71 0 15,0-10 0-15,0 4 0 0,3-4 0 0,0 81 0 0,0-68 0 16,0 3 0-16,0 8 0 0,3 7 0 0,-3 50 0 0,3-43 0 16,0 8 0-16,5 7 1 0,-4 9-2 0,-4 19 1 0,2-8 1 15,2 1-2-15,-1 2 1 0,1 5 0 16,-4 0 0-16,3 6 0 0,-3 20 1 0,0-9-1 16,0 9 0-16,0-26 0 0,-7 36 0 0,4 3 0 15,-1 7 0-15,-2 4 0 0,6-50 0 0,-8 50 0 0,5 3 0 16,3 7 0-16,0 1 0 0,0-61 0 0,0 60 0 15,-3-1 0-15,0-3 0 0,3-6 0 0,0-50 0 0,-8 46 0 16,6-5 0-16,-1 2 0 0,-6-12 0 0,9-31 0 0,0 30 0 16,-2-5 0-16,-1-7 0 0,3 2 0 0,0-20 0 0,-7 6 0 15,7 14 0-15,0-17 0 0,0-3 0 0,0 0 0 0,0 0 0 16,0-3 0-16,0-17 0 0,0 20 0 0,0-19 0 16,0-4-1-16,0-7 1 0,3-7-1 0,-3 37 1 0,4-40-1 15,-1-8 0-15,-1-4 0 0,-2-12 0 0,0 64 1 0,4-64-1 16,-4-5 1-16,0 2-1 0,5 8 1 0,-5 59 0 0,0-57 0 15,5 5 0-15,3 2 0 0,-2 6 0 0,-6 44 0 0,7-35 0 16,1 11 0-16,-6 15 1 0,5 4-1 0,-7 5 0 0,0 0 0 16,4 5 1-16,-4 22-1 0,0 2 0 0,0-29 0 0,0 32 1 15,0 9-1-15,-4 9 1 0,-3-4 0 0,7-46-1 16,-6 60 1-16,2-3-1 16,0 7 1-16,-2 4-1 0,6-68 0 0,0 60 0 0,-3 5 0 15,3-11 0-15,0-6 0 0,0-48 0 0,0 41 0 0,0-9 1 16,0-3-1-16,0-4 0 0,0-25 0 0,0 21 0 15,3-16 0-15,-3 21 0 0,0-26 0 0,0 0 0 0,3 3 0 16,0-3 0-16,-3 0 0 0,4-3 0 0,-4 3 0 0,4-9 0 16,-4-10 0-16,0 3 0 0,4-10 0 0,-4 26 0 0,2-30 1 15,2-14-2-15,-1-4 2 0,4-11-1 0,-7 59 0 0,6-61 0 16,-1-9-1-16,-2-4 1 0,4 0-1 0,-7 74 1 0,3-70-1 16,0 10 0-16,0 4 1 0,-3 8-1 0,0 48 1 0,3-43 0 15,1 8 0-15,-4 6-1 0,0 10 1 0,0 19 0 0,0-7 0 16,0-1 0-16,0 1 0 0,0 7 0 0,0 0 0 0,0 0-1 15,0 7 1-15,0 11 0 0,0 3 0 0,0-21 0 16,0 24 0-16,0 11 0 0,0 8 0 0,0 5 1 16,0-48-1-16,0 56 0 0,0-5 0 0,0 8 0 15,0 2 0-15,0-61 0 0,0 58 0 0,-4 5 0 16,1-16 0-16,0 1 1 0,3-48-1 0,-6 44-1 0,1-8 2 0,3-2-1 16,-6-8 0-16,8-26 0 0,-4 26 1 15,4-4-1-15,-2-2 0 0,2-13 0 0,0-7 0 0,-7 19 0 16,4-19 0-16,3 4 0 0,0-4 0 0,0 0 0 0,0-4 0 15,0-5-1-15,0-15 1 0,0 24 0 0,0-24 0 16,0-5 0-16,0-7 0 0,0-2-1 0,0 38 1 0,0-48-1 16,0-2 0-16,-4-8 0 0,4-5 0 0,0 63 1 0,0-58 0 15,0-5-1-15,0 2 1 0,0 3 0 0,0 58 0 0,0-58 0 0,0 58 0 0,7-55 0 16,0 2 0-16,-5 4-1 0,-2 49 1 0,9-35 1 0,-9 35-1 0,3-30 1 16,4 22-1-16,-4 3 1 0,-3 5-1 0,3-2 1 0,-3 2-1 0,3 7 1 15,0 20-1-15,1 2 0 0,-4-29 0 0,4 34 1 0,-4-34-1 0,4 48 0 16,-4 1 1-16,0 10 0 0,0-59-1 0,-8 69 0 0,8-69 0 0,-7 68 0 15,-9 12 0-15,13-1 0 0,3-79 0 0,-9 79 0 16,-7 2 0-16,10-8 0 0,2 0 0 0,4-73 0 16,-4 72 1-16,4-72-1 0,-6 67 0 0,6-1 0 0,-3-1 0 0,3-65 0 0,-3 53 3 0,3-53-3 0,-5 49 4 15,0 0 0-15,5-6 0 16,0-43-4-16,0 41 0 0,-5-3 1 0,5-14-2 16,0 0 1-16,0-18 1 0,0-6-1 0,5 16-1 15,0-10 0-15,3-6 0 0,-8 0 1 0,17 0-1 0,-17 0 1 0,6-6-1 16,14-10 0-16,-12-1 1 0,-1-11 0 0,-7 28 0 0,16-28 0 15,-12-8 0-15,2-5-4 0,-6 41 4 0,7-49-4 0,-7 49 4 0,9-60-4 16,0-10 1-16,-4-8 2 0,3-3 0 0,-8 81 1 0,3-83-1 16,8-4-1-16,-5-1 1 0,1-7 0 0,-7 95 1 0,9-93-1 15,-2 6 1-15,1 9 0 0,2 15 0 0,-10 63 0 0,5-53 0 16,4 12 0-16,-3 9-1 0,1 11 1 0,-7 21 0 0,0-10 0 16,3 5 0-16,-3 1 1 0,0 4-1 0,0 0 0 0,0 0 0 15,0 7 1-15,-3 18-1 0,-4-7 2 0,7-18-2 0,-3 28 1 16,0 0 1-16,-6 8 0 0,7 5-2 0,2-41 0 0,-3 46 1 15,0 15 0-15,3 2 0 0,0 9-1 0,0-72 0 0,-7 75 0 16,7-2 0-16,-3-5 0 0,-2 7 0 0,5-75 0 16,-7 82 0-16,5-8 0 0,-5 2 0 15,0-8 4-15,7-68-4 0,-6 55 4 0,-11 1 0 0,17-5 1 16,-5-1-5-16,5-50 0 0,-5 42 1 0,5-1-1 16,0-3 0-16,0-14 0 0,0-24 0 0,0 30 1 0,0-8-1 15,0 0 0-15,0-3 1 0,0-19-1 0,0 7-1 0,0 10 1 16,3-17 0-16,-1 7 0 0,-2-7 0 0,8 0 0 15,-5 0 0-15,-3 0 0 0,7 0 0 0,-7 0 0 0,0-7 0 16,4-13 0-16,-1-3 0 0,-3-5 0 0,0 28 0 0,0-38 1 16,0-4-2-16,0-6 1 0,0 0 0 0,0 48 0 0,0-51-4 15,0-6 0-15,3-9 0 0,0-9 0 0,-3 75 4 0,0-76 0 16,0-2 0-16,4-1-1 0,-1 11 1 0,-3 68 0 0,0-69 0 16,0 3 1-16,0 8-1 0,0 5 0 0,0 53 0 0,0-39 0 15,-7 8-1-15,7 12 1 0,-3 14-1 0,3 5 1 0,-6-11-1 16,2 9 1-16,-3 0 0 0,4 2 0 0,3 0 0 0,-3 7 0 15,-2 19 0-15,0-1 0 0,0 4 0 0,5-29 0 0,-4 29 0 16,-1 6-1-16,-2 5 1 0,3 4 0 0,4-44 0 16,-2 51 0-1,-6 1 1-15,8-5-1 0,0 7 0 0,0-54 0 0,0 63 1 0,0-6-1 0,0 6 0 16,0-10 0-16,0-53 0 0,4 46 4 0,0-5-1 0,-2-4 2 16,2-3-1-16,-4-34-4 0,7 27 0 15,-7-4 1-15,5 2-1 0,-1-21 0 0,-4-4 0 0,5 28 0 0,-5-23 1 16,3 1-1-16,-1-1 1 0,-2-5-1 0,0 0 0 15,0 4 0-15,5-4 0 0,-5-4 0 0,0 4 0 0,0-7 0 16,0-15 1-16,0 16-1 0,0-15 0 0,0 21 0 0,3-8 1 16,-3-1-1-16,0-10 0 0,0 11 0 0,0 8 0 0,3-7 0 15,-3-2 0-15,3 2 0 0,-3 3-1 0,0 4 1 0,0-2 1 16,0 0-1-16,0 2 0 0,4 0 0 0,-4 0 0 0,0-2 0 16,0 2 1-16,0 0-1 0,0 0 0 15,0 0 0-15,0 0 0 0,0 0-1 0,0 0 2 0,0 0-2 16,0 0 1-16,0 0 0 0,0 0 1 0,0 0-2 15,-7 0 2-15,7-2-1 0,0-3 0 0,0 5 0 0,0-2 0 16,0 0-1-16,-3 2 2 0,3 0-1 0,0 0 0 0,0 0 0 16,0 0 1-16,0 0-1 0,0 0-1 0,0 0 2 15,0 0-1-15,0 0 0 16,0 0-1-16,-3 0 2 0,3 0-2 0,0 0 1 16,0 0 0-16,0 0 0 0,0 0 0 0,0 0 0 0,0 0 0 15,0 0 0-15,0 0 0 0,0 0 0 16,0 0 0-16,0 0 1 0,0 0-2 0,0 0 1 0,0 0 1 15,0 0-1-15,0 0 0 0,-5 0 0 0,5 0 0 0,0-2 0 16,0 0-1-16,0-1 1 0,0 1 0 0,0 2 0 0,0-2 1 16,0 0-2-16,0 2 1 0,0 0 0 15,0 0-1-15,5 0-2 0,-5 0 3 0,3 4-7 16,0 1-6-16,4-1-12 0,0-4-4 0,-7 0 29 0,10 6-43 0,-10-6 43 0</inkml:trace>
  <inkml:trace contextRef="#ctx0" brushRef="#br0" timeOffset="2.07991E6">27802 11627 20 0,'0'0'0'0,"4"0"10"0,17 3-5 0,-21-3-5 0,7 8 4 16,17-2 0-16,-18 0 2 0,15 1 2 0,-21-7-8 0,5 3 9 15,20 1-1-15,-8 2 0 0,-12-6-2 0,-5 0-6 16,22 2 7 0,-19-2-1-16,3 0 0 0,2 0 0 0,-8 0-6 0,6 0 5 15,1-1 0-15,-3 0 0 0,-2-5-1 0,-2 6-4 0,3-4 4 16,6-2-1-16,-6-1 0 0,-1 3 0 0,-2 4-3 0,8-3 2 16,-3 1 0-16,3-1 0 0,2 3 0 0,-10 0-2 0,20 0 1 15,-12 0 1-15,16 0-1 0,-8 0 0 0,-16 0-1 0,18 0 1 16,0 0-1-16,4 0 1 0,-5 0-1 0,-17 0 0 0,20 5 1 15,4-5 0-15,-3 0-1 0,2 0 1 0,-23 0-1 0,20 4 1 16,7-4-1-16,-4 0 1 0,2 0 0 16,-25 0-1-16,22 0 1 0,0 0-1 0,-1 0 1 0,-3 0 0 0,-18 0-1 0,22 0 1 15,-1 0 0-15,-3-1-1 0,1 1 1 0,-19 0-1 0,16 0 0 16,-8-3-2-16,10 1 2 0,-6-6 0 0,-12 8 0 0,16-5 1 16,-9-5 2-16,1 1-3 0,-3 4-3 0,-5 5 3 0,8-8-4 15,-3 0-4-15,-1 0-4 16,1 3-6-16,-5 5 18 0,0-8-26 15,0 6-11-15,-5-5 4 0,-2 6 1 0,7 1 32 0,0 0 0 0</inkml:trace>
  <inkml:trace contextRef="#ctx0" brushRef="#br0" timeOffset="2.08031E6">28931 11522 27 0,'0'0'0'0,"0"0"22"0,0 0-22 0,4 0 18 15,1 0-7-15,13 4-2 0,-11-4-1 0,-7 0-8 0,20 0 9 16,-10 0-1-16,14 7-1 0,-6-7-1 0,-18 0-6 0,19 3 4 15,5-3-1-15,-1 3 1 0,2 4-2 16,-25-7-2-16,22 0 3 16,3 0 0-16,2 0-1 0,-4 0 1 0,-23 0-3 0,21 0 3 0,5 0-1 15,-1 0 1-15,-5 0-1 0,-20 0-2 0,20-6 2 16,1 5 1-16,-1-2-1 0,5-5 0 16,-25 8-2-16,26-6 2 0,4-4 0 0,-7 5-1 0,6-2 0 0,-29 7-1 0,27-7 1 15,-7-1-1-15,-1 8 0 0,3-2 1 0,-22 2-1 0,17-3 0 16,-7 3 0-16,11 0 0 0,-12 0-1 0,-9 0 1 0,21 0-2 15,-15 0-2-15,1 0-3 0,-1 5-5 0,-6-5 12 0,12 6-17 16,-7-1-7-16,3 0-10 0,-5 3-1 0,-3-8 35 0,0 3-37 0,0-3 37 0</inkml:trace>
  <inkml:trace contextRef="#ctx0" brushRef="#br0" timeOffset="2.08073E6">30263 11405 35 0,'0'0'0'0,"0"-1"26"16,7-1-7-16,12 1-6 0,-11-2-2 0,-8 3-11 0,5-2 10 16,-1-1-1-16,7 0 0 0,8 2-1 0,-19 1-8 0,9-1 7 15,7 1-1-15,-10-3-2 0,15 1 0 0,-21 2-4 0,18 0 3 16,0-3-1-16,0 3 1 0,7 0-1 0,-25 0-2 0,18 0 2 16,4 0 0-16,1 0-1 0,2 0 1 0,-25 0-2 15,22 5 1-15,3-5 0 0,2 4 0 0,-1-4-1 0,-26 0 0 0,27 0 1 31,2 0-1-31,-7 0 1 0,2 0-1 0,-24 0 0 0,20 0 0 0,2 0 1 0,-6 0-1 16,4 0 0-16,-20 0 0 0,7 0 0 0,14 0 0 0,-14 0-1 16,9 0-1-16,-16 0 2 0,4 0-4 0,-1 0-2 15,3 0-2-15,-6 0-5 0,0 0 13 0,4 0-16 16,0 0-7-16,-4 0-9 0,-8 0-4 0,8 0 36 0,0 0-39 0,0 0 39 0</inkml:trace>
  <inkml:trace contextRef="#ctx0" brushRef="#br0" timeOffset="2.08131E6">31422 11351 18 0,'0'0'0'16,"8"-3"15"-16,17 2-1 0,-5-3-2 0,-20 4-12 0,25-6 10 16,-19 4-2-16,1 2 0 0,13 0-1 0,-20 0-7 0,7 0 6 15,14-2-1-15,-6 2-1 0,3 0-1 0,-18 0-3 16,20-1 3-16,-2-1-1 0,2-2 0 0,-1 2 0 0,-19 2-2 0,22-3-1 31,-2-1 3-31,-1-4 5 0,3 5-1 0,-22 3-6 0,20-8 10 0,-1 2-3 16,3 3-5-16,-5-6-1 0,-17 9-1 0,19-3 1 15,6-3 1-15,-6 2-1 0,1 1 1 0,-20 3-2 0,18-3 1 16,-9-1 0-16,16 4 0 0,-5 0 0 0,-20 0-1 0,7 0 1 16,16 0-1-16,-15 0 0 0,13 0 1 0,-21 0-1 0,5 0 0 15,17 0 0-15,-19 0 0 0,3 7 1 0,-6-7-1 0,21 3-1 16,-21 1 1-16,6 2-2 0,1-3 0 0,-7-3 2 0,4 5-4 15,-2-5-1-15,-2 7-2 0,3-7-2 0,-3 0 9 0,0 1-14 16,0-1-4-16,0 5-5 0,-3-5-5 0,3 0 28 0,-19 0-23 16,19 21-4-16,0-21 27 0</inkml:trace>
  <inkml:trace contextRef="#ctx0" brushRef="#br0" timeOffset="2.08321E6">31445 9276 22 0,'0'0'0'16,"0"-19"15"-16,0-2 1 0,7 0-3 0,-7 21-13 0,3-19 12 16,0 17-1-16,-3 0-2 0,0 1 0 0,0 1-9 0,4-2 7 15,0-1-1-15,-4 0-1 0,3 3-1 0,-3 0-4 0,3 0 5 16,4 0-1-16,-3 8-1 0,-2 8 0 0,-2-16-3 0,3 6 3 15,1 17 0-15,1-2-1 0,-2 5 0 0,-3-26-2 0,6 32 1 16,1 4 1-16,-1 5-1 0,2 0 0 0,-8-41-1 0,3 43 2 16,3 7 0-16,2-2-1 0,-8 0-1 0,0-48 0 0,5 46 1 15,-1-3 0-15,1-4 0 0,0-4 0 0,-5-35-1 0,0 33 1 16,8-4 0-16,-5 0 0 0,-1-3 0 0,-2-26-1 0,8 20 0 16,-4-6 0-16,-1-5 1 0,3-3-1 0,-6-6 0 0,4 7 0 15,0-1 1-15,-2 0-1 0,-2-6 1 0,0 0-1 16,3 0 1-16,1-5-1 0,-4-2 0 15,0-15 0-15,0 22 0 0,0-7 0 16,0-17 1-16,0 0 0 0,0 0-1 0,0 24 0 0,-7-28 1 0,1 0-1 16,-1 1 1-16,-13-3-1 0,20 30 0 0,0-28 0 15,-16 1 1-15,11-2-1 0,1 3 0 0,4 26 0 0,-5-27 0 16,-3 4 0-16,8 3 0 0,-3-3 0 0,3 23 0 0,0-21 0 16,0 4 1-16,-3-2-1 0,3 10 1 0,0 9-1 0,0-23 0 15,-7 18 0-15,7-2 0 0,0 0-1 0,0 7 1 0,0-2 1 16,0-3-2-16,0 5 1 0,0 0 0 0,0 0 0 0,4 8 0 15,-1 10 1-15,0-13-2 0,0 16 2 0,-3-21-1 0,8 19-1 16,-3-1 1-16,4 0 1 0,-4 1-1 0,-5-19 0 0,8 22 0 16,1-2 0-16,-1 1 0 0,-2 3 0 0,-6-24 0 0,7 29 0 15,-1-5 0-15,1 0-1 0,1 3 1 0,-8-27 0 0,2 25 1 16,1 1-1-16,2-2 0 0,-5 2 0 0,0-26 0 0,0 24-1 16,3 2 1-16,-1-4-1 0,-2-2 0 0,0-20 1 15,4 20-1-15,-4-13 2 0,0 17-1 0,4-19 0 0,-4-5 0 0,0 5 1 31,0 3-1-31,4-2 0 0,-4-2 0 0,0-4 0 0,0 4 0 0,3-4 1 0,-3 7-1 0,0-7 0 0,0 0 0 16,0 0 1-16,-7 0-1 16,3-3 0-16,0-2 0 0,4 5 0 0,-5-7 0 15,0 1 0-15,2-2 1 0,-2-2-1 0,5 10 0 0,-9-10 1 16,6-9-1-16,-3 14 0 0,-15-12 0 0,21 17 0 0,-4-10 1 16,2-8 0-16,-5 12-1 0,-11-18 1 0,18 24-1 0,-5-10 0 15,-3-16 0-15,2 19 1 0,3-17 0 0,3 24-1 0,-4-20 1 16,-4 13 0-16,3-17 0 0,-3 19 0 0,8 5-1 0,-5-19 1 15,0 12-1-15,-2 1 1 0,5-2-1 0,2 8 0 0,0-7 1 16,-4 1-1-16,4 6 1 0,0-3-1 0,0 3 0 0,0 0 0 16,0 0 0-16,0 3 0 0,0 4 0 0,0-7 0 0,0 7 0 15,0 10 0-15,6-7-1 0,6 4 1 0,-12-14 0 0,16 7-1 16,-14 15 0-16,6-14 0 0,2 13 1 0,-10-21 0 0,20 8 0 16,-12 16 0-16,2-18 0 0,7 19 0 0,-17-25 0 0,3 6 1 15,7 13-2-15,-4-15 0 0,6 1 0 0,-12-5 1 0,8 10-2 16,-3 4 2-16,15-14 0 0,-17 7 0 0,-3-7 0 0,7 4 0 15,-1 0-1-15,1-4 1 16,1 0-1-16,-8 0 1 0,5 0-1 0,3-1 1 16,-2-6-1-16,2-12-1 0,-8 19 2 0,3-5 0 15,0-12-1-15,1-4 0 0,-1 14 1 0,-3 7 0 0,6-25 1 16,-3 8-1-16,1-2-1 0,1 0 2 0,-5 19-1 0,2-18 0 16,-2 10 0-16,0-16 1 0,3 17 0 0,-3 7-1 0,0-17 0 15,0 12 1-15,0-5-1 0,0-6-1 0,0 16 1 0,0-7 0 16,0-1 3-16,0 2-2 0,0 3-1 0,0 3 0 0,0-2 0 15,0 2-3-15,0 0 1 0,-3 0 3 0,3 0-1 0,0 5 0 16,0 3 1-16,-7 10-1 0,7-18 0 0,-4 5 0 16,1 1 1-16,-3 12 0 0,-1-13 0 0,7-5-1 0,-20 19 0 15,17-16 0-15,-2 4 0 0,0 14 0 0,5-21 0 0,-8 6 0 16,1-1 0-16,1 14 1 0,-15-14-1 0,21-5 0 0,0 5 0 16,-17 3 1-16,15-2 0 0,-6-2 0 0,8-4-1 0,-20 0 1 15,14 0-1-15,-2 0 0 0,2-1 1 16,6 1-1-16,-16-3-1 0,16 3 2 0,-9-3 0 0,4 3-1 0,5 0 0 0,-8 0 1 15,2 0-2-15,-1 0 0 16,3 0 2-16,4 0-1 0,0-2 0 16,0 1 1-16,0-2-1 0,0 3 0 0,0 0-1 15,0 0 2-15,4 0-1 0,-4 0 0 0,4 0-1 16,2 6 2-16,1 0-1 0,-1-1 0 0,-6-5 0 0,12 17 0 16,-7-17 0-16,6 19 0 0,6-19 0 0,-17 0 0 0,3 5 0 15,4 4-1-15,-1-5 1 0,1-1-1 0,-7-3 1 0,8 0-1 16,-6 6 0-16,1-6 0 0,2 0 1 0,-5 0 0 0,0 0 0 15,3-1 0-15,-3-7 0 0,2 2 1 0,-2 6-1 0,0-22-1 16,0 17 1-16,0-16 0 0,-5 4 0 0,5 17 0 0,-5-10 0 16,0-17 1-16,-16 19 0 0,17-13 0 0,4 21-1 0,-6-10 1 15,-1 0-1-15,-1 2 0 0,3 2 0 0,5 6 0 0,-4-5 0 16,0 3 1-16,4 2-1 0,0 0-1 0,0 0 1 0,0 4 0 16,0 4 1-16,0 14-1 15,0-17 0-15,0-5 0 0,8 17 0 0,-5-11 0 16,3 16 0-16,5-14 1 0,-11-8-1 0,19 21 0 0,-10-15-2 0,7 12 1 0,-14-14 0 15,-2-4 1-15,8 9-1 16,-1-4 1-16,-1 2 0 0,2-1 0 0,-8-6 0 0,5 8 0 0,-1-5-2 0,-4-3-2 16,0 0-6-16,0 0 10 0,-4 0-14 15,-15 0-7-15,2-1-12 0,-11-17-12 0,28 18 45 0,-36-20-55 0,36 20 55 0</inkml:trace>
  <inkml:trace contextRef="#ctx0" brushRef="#br0" timeOffset="2.08485E6">30350 9199 32 0,'0'0'0'16,"0"0"19"-16,4 0-2 0,-4 0-17 0,7 7 13 15,-5-3-1-15,7 14-1 0,-3-11-1 0,-6-7-10 0,7 26 9 16,2-9-1-16,3 10-2 0,4-1 0 0,-16-26-6 0,2 34 5 16,2-5-2-16,1 3 1 0,-2 7-1 0,-3-39-3 0,6 45 4 15,-2 2 0-15,2-2 0 0,-3 6-1 0,-3-51-3 0,0 41 2 16,3 1 1-16,2-2-1 0,-5-3 0 0,0-37-2 0,0 36 2 16,0-1 0-16,0-3-1 0,0-1 0 0,0-31-1 0,0 30 1 15,-8-5 0-15,5-1 0 0,0-5 0 0,3-19-1 0,-7 8 0 16,7 15 0-16,-3-19-4 0,3 2 5 15,0-6-1-15,0 5 0 16,0-1 1-16,0-4 3 0,0 0-4 0,0 0 0 0,0 0 1 16,0-4-1-16,0-3 1 0,0-1-1 0,0 8 0 0,-3-23 0 15,3 15 0-15,-8-14 0 0,4 4 1 0,4 18-1 0,-5-20 0 16,-3-2 0-16,3-5 0 0,-4 7 0 0,9 20 0 0,-6-24 0 0,6 24 0 0,-19-24-2 16,19 3 1-16,-9-3 0 0,9 24 1 0,-5-23 0 15,-3 1-1-15,-9-1 0 0,17 4-1 0,0 19 2 0,-6-7 0 16,3-14-1-16,3 15 1 0,0-2 0 0,0 8 0 0,0-5 0 15,0-2 1-15,0 3-1 0,0 4 0 0,0 0 0 0,0 0 0 16,0 0-1-16,0 4 1 0,0 3 0 0,0-7 0 0,0 20 1 0,0-20-1 0,3 7-1 16,-3 20 2-16,6-7 0 0,-6-20-1 0,7 22 1 0,-7-22-1 0,5 23 3 15,0 1-1-15,-1 0-1 0,-4-24-1 0,7 25 2 0,-7-25-2 0,6 29 0 16,2 0 0-16,2 2 0 0,-4-4 0 0,-6-27 0 0,6 26-1 16,12-4 0-16,-14 4 2 0,-4-26-1 0,3 20 0 0,-3-20 0 0,6 7 0 15,-1 16 0-15,-2-20 0 0,-3-3 0 0,3 8 0 16,-3-8 0-16,3 17 0 0,-3-17 0 0,0 0 0 0,0 3 0 15,0-3 0-15,0 0 0 0,0 0 0 0,0 0 0 16,0 0 0-16,0 0 0 0,0 0 0 16,0-2 0-16,0 1 0 0,-6-6 0 0,6 7 0 0,-3-7 0 15,-6 1 0-15,4-2 0 0,-3-2 0 0,8 10 0 0,-20-10 0 16,17 3 0-16,-4-11 1 0,-13 13-3 0,20 5 2 0,-7-5-1 16,-14-5-2-16,15 4 1 0,-15-4 1 0,21 10 1 0,-4-8 0 15,-11 2 0-15,12-5 0 0,-6 2 0 0,9 9 0 0,-5-6 0 16,-2-2 1-16,0 3 0 0,7 5-1 0,-7-8 2 0,7 8-2 0,0-6 1 15,-4 3-1-15,4-2 0 0,-4 4 0 0,4 1 0 0,0-1 0 16,0 1 0-16,0 0-1 0,8 0 1 0,-8 0 0 0,7 7-2 16,0 10 2-16,14-12-1 0,-16 14 1 0,-5-19 0 0,22 3-1 15,-16 14 3-15,17-8 0 0,-2 7 0 0,-21-16-2 16,6 4 2-16,18 15-1 0,-4-16-1 0,-3 4 1 16,-17-7-1-16,18 6 0 0,-12 0 0 0,18 1-1 0,-17-4 1 0,-7-3 0 0,20 0 0 15,-13 4 1-15,11-4 0 0,-13 0 1 0,-5 0-2 0,8 0 2 31,2 0-1-31,-3-1 0 0,-1-5 0 0,-6 6-1 0,7-7 0 16,-1-10 0-16,2 12 0 0,-8-18 0 0,0 23 0 0,4-6 0 16,-4-18 0-16,0 16 0 0,-4-13 0 0,4 21 0 0,-8-7 0 15,2-18 0-15,-1 20 0 0,1-4 0 0,6 9 0 0,-3-8-2 16,-6 1 1-16,-9 0 1 0,18 0 0 0,0 7 0 0,-9 0 0 16,3-6 0-16,3 2-1 0,-4 4 1 0,7 0 0 0,-6 0 0 15,3 0 0-15,-1 0 0 0,-3 7 0 0,7-7 0 0,-7 0 0 16,0 3 0-16,1 1 0 0,1-4 1 0,5 0-1 0,-6 0 0 15,0 0 0-15,-1 0 0 0,-10-2 0 0,17 2 0 0,-3-2 0 16,-5 2 0-16,-12-3 0 0,20-4-1 0,0 7 1 0,-3-4-1 16,0 3 0-16,-4-3 0 0,1-2 1 0,6 6 0 0,-5-5 0 15,1 1 0-15,2-3-1 0,-5 7 1 0,7 0 0 0,-4-3-2 16,4 3 1-16,0-2 1 0,0 0 0 0,0 2 0 0,0 0 1 16,0 0-1-16,0 0-2 0,0 0 2 0,0 0 1 0,0 4-1 15,4-1 2-15,0 6 0 0,-4-9-2 0,3 5 1 16,3 3-2-16,-1 11 1 0,-2-17 0 0,-3-2 0 0,3 8 1 15,4 11-1-15,-4-14 0 16,3 16 0-16,-6-21 0 0,8 2-1 16,1 4 1-16,-1 1 0 0,-3-2-1 0,-5-5 1 0,4 5 1 15,4-5 0-15,-2 4 0 0,-2-4-1 0,-4 0 0 0,3 0-1 16,-3 0 0-16,3-1 2 0,0-4-1 0,-3 5 0 0,3-8 2 16,2 3-2-16,-5-3 0 0,0-8 1 0,0 16-1 0,0-7 0 15,0 1 0-15,-8-5-1 0,8 4 1 0,0 7 0 0,-3-8 0 16,3 3 0-16,-3-2 1 0,3 3-1 0,0 4 0 0,0-1 0 15,-7 1 0-15,4 0 0 0,3 0 0 0,0 3 0 16,0 3 0-16,0 0 0 0,0 1 0 0,0-7 0 0,0 7 0 16,3 13 0-16,4-13 0 0,-1 9 0 0,-6-16 0 0,21 6 0 15,-17 1 0-15,1-2 0 0,13 3 1 0,-18-8-1 0,4 6 0 16,2 1 0-16,0-2 1 0,3-2-1 0,-9-3 0 0,5 0 1 16,3 0 0-16,-8 0-1 0,3 0 0 0,-3 0 0 0,2 0 1 15,-2 0-1-15,0-7-1 0,0 2 1 0,0 5 0 0,0-9 0 16,-5-9-1-16,1 10 2 0,-3-8-1 0,7 16 0 0,-6-10-2 15,-15-11 2-15,17 1-1 16,-1 2 0-16,5 18 1 0,-22-10 0 16,22-10 0-16,-5 13-1 0,1 2 1 0,4 5 0 0,-8-8 0 15,8 3 0-15,0 1 0 0,0 1-1 0,0 3 1 0,0 0 0 16,3 4 0-16,2 2 0 0,-5-6 0 0,4 24 0 16,-2-19 0-16,5 16 0 0,0-16 0 0,-7-5 0 0,7 25 1 15,-3-21 0-15,1 21 0 0,3-20 0 0,-8-5-1 0,6 7 0 16,0 0 0-16,3 0 0 0,-4-5 0 0,-5-2 0 0,0 6 0 15,8-6 0-15,-5 0 0 0,-3 0 0 0,0 0-2 16,0 0-1-16,0 0-3 0,0-8-3 0,0 8 9 0,-3-7-12 16,-5 0-2-16,5-3-3 0,1-7-5 0,2 17 22 0,-9-7-25 15,3-14-6-15,-13 5 1 16,19 16 1-16,0 0 29 0,0 0 0 0</inkml:trace>
  <inkml:trace contextRef="#ctx0" brushRef="#br0" timeOffset="2.0864E6">30388 9099 17 0,'0'0'0'15,"-3"-10"15"-15,-4-9 3 0,4 12 0 0,3 7-18 0,0-6 15 16,-3 5-2-16,-2 1-2 0,-1 3-1 0,6-3-10 0,-3 9 8 15,3 8-1-15,0-8-1 0,0 20-2 0,0-29-4 0,3 21 5 16,3 10-1-16,12 0-1 0,-15 1 2 0,-3-32-5 0,9 38 3 16,0 4-1-16,9 5 0 0,-14 1 0 0,-4-48-2 0,21 50 2 15,-18 2 0-15,8-6 0 0,-5-7-1 0,-6-39-1 0,7 36 2 16,2-7 0-16,0-5-1 0,-4-2 1 0,-5-22-2 0,20 18 1 16,-20 3 1-16,9-14-1 0,-4 12 0 0,-5-19-1 15,0 0 1-15,4 5-1 0,0-5 1 0,-4 0-1 0,0 0 0 16,0-5 1-16,0-14 0 0,0 12 0 0,-8-19-1 15,8 26 0-15,0-22 0 0,-5-2 0 0,-4-4 0 16,-11-3 0-16,20 31 0 0,-2-35 0 0,-5-5 0 16,-14-1 0-16,15-5-1 0,6 46 1 0,-27-47 0 15,10 2-2-15,9-2 1 0,-12 7 1 0,20 40 0 0,0-34-1 16,-6 5 1-16,2 3 0 0,1 5 0 0,3 21 0 16,0-16 0-16,0 4 0 0,0 8 0 0,0-4 0 0,0 8 0 0,3-2 0 15,1 0 1-15,-1 2-1 0,0 0 0 0,-3 0 0 0,6 16 1 16,3 1-1-16,9 9 1 0,-14-2 0 0,-4-24-1 0,8 29 1 15,-2 8 0-15,1 2-1 0,-1 2 1 0,-6-41-1 0,8 44 0 16,-2-1 0-16,1 6 1 0,0-2-1 0,-7-47 0 0,7 48 0 16,-3-6 0-16,1-7 0 0,-1-2 0 0,-4-33 0 0,4 30 1 15,2-4-1-15,-6-4 1 0,3-5 0 0,-3-17-1 16,3 9 0-16,-3 8 1 0,0-17-1 0,0 8 0 0,0-8 0 0,0 4 0 16,0-4 0-16,0 0 0 0,0-1 1 0,0 1-1 15,0-8 0-15,0-12 0 0,-6 0-1 16,0-1 0-16,6 21 1 0,-17-28 0 15,12 1-1-15,0-7 1 0,-17 0 0 0,22 34 0 0,-6-35 0 16,-13-6 0-16,10 6 0 0,-7 1-1 0,16 34 1 0,-2-32 0 16,-7 8-1-16,3 4 1 0,3 12 0 0,3 8 0 0,0-20 0 15,-3 14 0-15,3 0 0 0,0 4 0 0,0 2 0 0,0 7 0 16,0 14 0-16,6 0 0 0,-6-21 0 0,6 20 0 16,3 14 0-16,-4-5 0 0,6 9 0 0,-11-38 0 0,6 35 0 15,5 1 0-15,-4 2 0 0,-1-1 1 0,-6-37-1 0,6 33 1 16,3 2-1-16,-4-6 1 0,3-2 0 0,-8-27-1 0,5 21 1 15,0 3-1-15,-1-4 1 0,-1-2-1 0,-3-18 0 0,2 8-1 16,6 12 1-16,-2-18 1 0,0 6-1 0,-6-8 0 0,0 4 0 16,0-1 1-16,5-3-1 0,-5 0 0 0,0 0 0 15,0 0 0-15,0 0 0 0,0 0 0 0,0 0 0 0,-5-3 0 16,-1-1 0-16,0-2 0 0,-2 2-1 0,8 4 1 0,-5-10-1 31,-13 6 0-31,14-1 0 0,-1-1 1 0,5 6 0 0,-9-5 1 0,-7 1-1 0,10-3 0 16,-2 2 0-16,8 5 0 0,-17-5 0 15,12 0 0-15,1-4 0 0,-4 4 0 0,8 5 0 0,-3-10 0 0,-3 4 0 0,2-1 0 16,1 1 0-16,3 6 0 0,-6-10 0 16,1 3-1-16,-1-1-1 0,-1-14 1 0,7 22 1 0,-7-5-2 15,-13-16 0-15,20 15 1 0,-7-10-1 0,7 16 2 0,-3-8 1 16,0 3 0-16,-5-1 0 0,4 2 0 0,4 4-1 0,0-3 0 16,0 0 0-16,0-2 0 0,0 5 0 0,0 0 0 0,0 0 0 15,0 0 0-15,0 0 1 0,0 8-2 0,0-8 1 0,0 3 0 16,0 3 0-16,4 14-1 0,-4-14 2 0,0-6-1 0,0 26-1 15,5-8 0-15,1 1 1 0,4 7-3 0,-10-26 3 0,18 23 2 16,-13 4 0-16,17 4 0 0,-16-2 3 0,-6-29-5 0,19 29 0 16,-10-2 0-16,-4-1 0 0,20-1 0 0,-25-25 0 0,6 17 0 15,15 5 0-15,-15-15 0 0,15 12 0 0,-21-19 0 0,4 6 0 16,15 1 0-16,-13-4 0 0,3 2 1 0,-9-5-1 0,5 0 0 16,3 0 0-16,-3 0 1 0,7-5-1 0,-12 5 0 0,2-6 1 15,6-11-1-15,-5 10 0 0,0-16 2 0,-3 23-2 0,3-18 0 16,-3 10 1-16,8-18 1 0,-8 7-1 15,0 19-1-15,4-8 1 16,-2-19 1-16,1 20-2 0,1-15-1 0,-4 22 1 0,0-4 0 16,4-18 0-16,1 17 0 0,-2-16 1 0,-3 21-1 0,9-6-1 0,-9 6 1 0,2-10 1 15,6-6 0-15,-2 11-1 0,-6 5 0 0,3-7 0 16,1 2 0-16,4-3-1 0,-3 2 1 0,-5 6 0 0,8-8 0 0,-8 8 0 0,3 0 0 16,-1-2 1-16,2-1-1 0,-4 3 0 0,5-7 0 0,-5 7 0 0,0-1 0 15,0 1 0-15,0 0 0 0,0 0 0 0,-9 0 1 0,9 0-1 0,-18 0 0 16,14 0 0-16,-4 0 0 0,8 0 0 0,-6 0 0 0,6 0 0 0,-22 0 0 15,17 0-1-15,-15 0 1 0,-1 0-1 0,21 0 1 16,-6-2-1-16,-22 2 1 0,22-7 1 0,-19 2-1 0,25 5 0 0,-16-5 0 16,9-2 0-16,-17 5-1 0,18 1 0 0,6 1 1 0,-22 0-1 15,17 0 0-15,-20 0 0 0,22 0 0 0,3 0 1 0,-6 0-1 16,-1 3 1-16,1-3 0 16,-12 4-1-16,18-4 1 0,0 0-2 0,-7 0 2 0,7 0 0 0,-2 0 0 15,2 0 0-15,0 0 1 0,0 0-1 16,0 0 0-16,0-2 0 0,0 2 0 0,0-2 2 15,2 0-2-15,-2 1 0 0,0-2 1 0,0 3-1 0,7 0 0 0,0 0 0 16,-1 0 0-16,12 4 0 0,-18-4 0 0,6 4 0 16,11 1 1-16,-10 0 0 0,11 3 0 0,-18-8-1 0,6 6 1 15,10 12-1-15,-8-13 0 0,1 1 1 0,-9-6-1 0,11 7 1 16,5 10 0-16,-8-17 0 0,-2 4-2 0,-6-4 1 0,11 9 1 16,-5-7-2-16,1 4 2 0,0-6-1 0,-7 0 0 0,2 0 0 15,7 0 0-15,-9 0 0 0,3 0 0 0,-3 0 0 0,0-3 0 16,2 0 1-16,2 1-1 0,-4 0 0 0,0 2 0 0,0-7 0 15,0 3 0-15,-6 0 0 0,6-1 0 0,0 5 0 0,-3-4 0 16,3 0 0-16,0 0 0 0,-4 1 0 0,4 3 0 0,0 0 0 16,0 0 0-16,0 0 0 0,-5 0 0 0,5 0 0 0,0 0 0 15,0 0-1-15,0 0-1 0,0 0 5 0,0 6-9 16,0-2 3-16,0-4-1 0,0 3-2 0,0-3 6 0,0 0-7 16,0 5-2-16,0 0-2 0,0 0-2 0,0-5 13 0,0 19-17 15,0-19-5-15,0 18-7 16,0-18-6-16,0 0 35 0,22 35-41 0,-22-35 41 0</inkml:trace>
  <inkml:trace contextRef="#ctx0" brushRef="#br0" timeOffset="2.08975E6">30175 11901 7 0,'0'0'0'0,"-8"-4"9"0,8 4-9 15,0-6 9-15,-2-1 0 16,2 3-2-16,0 4 1 0,0 0-8 0,-3 0 8 16,3 4-1-16,0 1 0 0,0 0 0 0,0-5-7 0,0 3 5 15,0 1 0-15,0 0-1 0,3 4 0 0,-3-8-4 0,7 5 5 16,-1 3-1-16,0-2 0 0,15 14 0 0,-21-20-4 0,6 2 3 16,14 20 0-16,-10-17 0 0,12 19-1 0,-22-24-2 0,21 5 2 15,-3 20-1-15,4-18 1 0,1-1-1 0,-23-6-1 0,25 7 1 16,-6-3 0-16,9 0 0 0,-5-4 0 0,-23 0-1 0,27 0 0 15,-2 0 1-15,0-8-1 0,2 1 0 0,-27 7 0 0,25-9 0 16,2-12 1-16,0 13-1 0,0-17 0 0,-27 25 0 0,28-17 0 16,-1 1 0-16,-1-4 0 0,-2 14 0 0,-24 6 0 15,28-17 0-15,-5 12 0 0,4-2 0 0,3 6 0 0,-30 1 0 0,31 0 0 16,-1 2 0-16,5 5 0 0,-9 18 0 0,-26-25 0 16,28 8 0-16,-9 20 0 0,3-3 0 0,-2-4 0 15,-20-21 0-15,16 25 0 0,-4-5 0 0,6-1 0 0,-9-1 0 16,-9-18 0-16,16 7 0 0,-10 18 1 15,6-20-1-15,-7 17 0 0,-5-22 0 0,8 4 1 16,-3-1 0-16,4 3-1 0,-6-2 1 0,-3-4-1 0,2 0 1 16,2 0-1-16,3-4 1 0,-4-2-1 0,-3 6 0 0,6-8 1 15,3-15-1-15,-4 15 0 0,3-19 0 0,-8 27 0 0,10-18 0 16,7 7 0-16,-11-10 0 0,14 12 0 0,-20 9 0 0,8-20 0 16,19 13 0-16,-6 1 0 0,0-2 0 0,-21 8 0 0,19-5 0 15,-2-3 0-15,0 5 0 0,-9 1 0 0,-8 2 0 0,28-3 0 16,-20 3-1-16,18 0 1 0,-8-3-1 0,-18 3 1 0,20-2 0 15,-1 2-1-15,3-2 1 0,-5 2-1 0,-17 0 1 0,17 0 0 16,0-2-1-16,-2 0 1 0,-7 0 0 0,-8 2 0 0,21 0-1 16,-16-3 2-16,17 0-2 0,-19 1 1 0,-3 2 0 0,20 0 1 15,-16-5-2-15,5-1 2 0,-2 3 3 0,-7 3-4 16,10-8 5-16,12 4 0 0,-19-4 0 0,3 3-4 0,-6 5-1 0,7-2 0 16,2-5-1-1,8 0 1-15,-12 4 0 0,-5 3 0 0,9-5 0 0,9 0 0 0,-12 5 0 16,0-4 0-16,-6 4 0 0,11-4 0 0,-4 3 0 15,2 1 1-15,0 0-1 0,-9 0 0 0,5 0 0 16,3 0 0-16,-5 0 0 0,0 0 1 0,-3 0-1 0,3 0 1 16,-3 0-1-16,0 0 1 0,0 0-1 0,0 0 0 0,0 0 0 15,0 0 0-15,0 0 0 0,0 0 0 0,0 0-2 16,0 0 0-16,0 0-3 0,-3-3-2 0,3 3 7 0,0-1-11 16,-6-1-6-16,-2 2-9 0,-15-2-7 0,23 2 33 0,-18-7-28 15,12 4 0-15,6 3 28 0</inkml:trace>
  <inkml:trace contextRef="#ctx0" brushRef="#br0" timeOffset="2.09122E6">30195 11896 4 0,'0'0'0'0,"0"-2"7"0,-3-1-1 0,-5-2 2 0,8 5-8 0,0-6 9 15,0-2 0-15,0-1 1 0,4 3-1 0,-4 6-9 0,4-8 9 32,2 2 0-32,-2-1-1 0,3 0-2 0,-7 7-6 0,2-6 5 15,5 2 0-15,1 3-2 0,-3 1 0 0,-5 0-3 0,18 0 3 0,-8 3-1 16,18 16 1-16,-1-13 0 0,-27-6-3 0,31 38 3 15,2-7-1-15,4 6 1 0,3 5-2 0,-40-42-1 0,39 39 1 16,-3-1 1-16,2-5-1 0,-1 2-1 0,-37-35 0 0,30 29 1 16,7 1 0-16,-10 2 0 0,0-5 0 0,-27-27-1 0,25 23 1 15,-2-3 1-15,-3-15-1 0,1 12 1 0,-21-17-2 0,6 0 2 16,15 0-1-16,-15-1 1 0,16-5-1 0,-22 6-1 0,3-22 1 16,2 2 0-16,16-6 0 0,-13-7-1 0,-8 33 0 0,5-33 0 15,20-2 1-15,-19 0-1 0,12 0 0 0,-18 35 0 0,16-32 0 16,-6-2 0-16,15 7-1 0,-15 4 1 0,-10 23 0 0,21-21 0 15,-16 4 1-15,20 10-1 0,-19-12 0 0,-6 19 0 0,27-2 0 16,-7-3-1-16,-2 2 2 0,3 3-2 0,-21 0 1 0,18 0 0 16,-18 0 0-16,22 5-1 0,-5 13 1 15,-8-14-1-15,-9-4 1 0,22 17 0 0,-22-17 0 0,5 8 0 0,15 8 0 0,-11-8-1 16,-9-8 1-16,18 18 0 0,-18-18 0 0,9 3 0 0,7 16 0 0,4-13 0 16,-20-6 0-16,16 2 0 0,-4 6 0 15,-6-4 1-15,4 4-1 0,-10-8 0 0,17 5-1 0,-17-5 1 0,7 4 1 0,2-4-2 0,9 0 1 16,-14 0 0-16,-4 0 0 0,6-2 0 0,11-16-1 0,-10 1-1 15,14-4-1-15,-21 21 3 0,6-21-4 16,15-4 1-16,-12-5-1 0,13 5 0 0,-22 25 4 0,5-26-3 16,20 1 2-16,-16 0 0 0,-9 25 1 0,25-21-1 0,-25 21 1 0,15-15 0 15,6 7-1-15,1-10 1 0,0 15-1 0,-22 3 1 0,25-3 4 16,-3 1 0-16,3 2 1 0,-2 0-1 0,-23 0-4 0,23 0 0 16,-5 0 0-16,3 5 0 0,-12 3 0 0,-9-8 0 0,22 6 1 15,-17 1 0-15,-1 1 0 0,0-5 1 0,-4-3-2 0,6 7 2 16,-6-2 0-16,3 1 0 0,-3-6-2 0,3 5 3 0,-3-5-3 15,0 3 2-15,0-3 0 0,0 0 0 0,0 0-1 0,0 0-1 0,0 0 1 16,0 0 0-16,0-3 0 0,0 3-1 0,0 0 0 16,0-5 1-16,0-4-1 0,0 4 0 0,0-2 0 0,0 7 0 15,0-6 0-15,0 4 0 0,0-4 0 0,0 5-1 16,0 1 1-16,-6-5-1 0,6 0-1 16,-3 1 0-16,0 4-1 0,3 0 3 0,-8-5-3 15,6 1 0-15,-6 0 1 0,-9 3 0 0,17 1 2 0,0-3-1 0,-17 0-1 0,11 1 1 0,-1 0-2 16,7 2 3-16,-18-3-2 0,13 3 1 15,-13 0-1-15,14 0 2 0,4 0 0 0,-6 0 0 16,-13 0-5-16,10 7 1 0,-7-1 0 0,16-6 4 0,-7 5-4 16,-13 1 5-16,14 0 0 0,-19 0 2 0,25-6-3 0,-17 5 3 15,1 2-1-15,9 1 0 0,-24-3 0 0,31-5-2 0,-20 5 2 16,0-3 1-16,-5 5-1 0,3-3 0 0,22-4-2 0,-25 3 3 16,2 4-1-16,-4-4 0 0,2 3 0 0,25-6-2 0,-26 8 2 15,0-3 0-15,-5 2-1 0,1-1 1 0,30-6-2 0,-36 7 2 16,11-4-1-16,0 1 1 0,2-4-2 0,23 0 0 0,-22 0 1 15,0 0 0-15,-5 0 0 0,6-4-1 0,21 4 0 0,-24-3 1 16,8 3 0-16,8 0-1 0,-9 6 1 0,17-6-1 0,-5 5 0 16,-16-1 0-16,17 1 1 0,-2 1-1 0,6-6 0 0,-17 6 1 15,12 13-1-15,-15-16 1 16,14 4-1-16,6-7 0 0,-21 7 1 0,17 0 0 0,-11-3-1 0,12 0 1 0,3-4-1 0,-9 0 1 16,4 0 0-16,-3-1-1 0,2-6 1 0,6 7-1 15,-7-5 1-15,-16-3-1 0,20-8 0 16,-19 11 1-16,22 5-1 0,-6-22 0 15,-22 17 0-15,9-22 1 0,-2 5-1 0,21 22 0 0,-26-19 0 16,-1-8 0-16,-2 4 0 0,2 3 0 0,27 20 0 0,-26-20 0 16,-1 13-1-16,2-14 0 0,6 14 0 0,19 7 1 0,-17-7 0 15,9 4 0-15,-9 0 0 0,11 3-1 0,6 0 1 0,-16 0 0 16,12 0 0-16,-3 6 1 0,0 1 0 0,7-7-1 0,-7 7 1 16,5 1 0-16,-2-3-1 0,-4 16 1 0,8-21-1 0,-3 5 0 15,0 0 0-15,3 14 0 0,0-14 0 0,0-5 0 0,0 3 1 16,0 15-1-16,0-10 0 0,0-8 0 0,0 19 0 15,0-19 0-15,3 7 0 0,-3-4 0 0,0-3 0 0,3 5 0 16,-3-5 0-16,0 0 0 0,0 0 0 0,0 0 0 0,0-1 0 16,0-3 0-16,-6-4 0 0,6 8 0 0,0-18 0 15,-7 11 0-15,7-10 0 0,-3 9 0 16,3 8 0-16,-3-17 0 0,3 12 0 16,0 0 0-16,0-2-1 0,0 7 1 0,0-6 0 15,3 4 1-15,4 2-1 0,-1 0 0 0,-6 0 0 0,11 4 0 0,6 5 0 0,-12-4 0 16,13 14-1-16,-18-19 1 0,7 5 0 0,2 10 0 15,13-7 0-15,-17 10 0 0,-5-18 0 0,22 3 0 16,-5 5 0-16,-11-2-1 0,13 1-1 0,-19-7 2 0,9 6-2 16,-7 13-3-16,-2-19-2 0,4 0-4 0,-4 0 11 0,0 0-16 15,-4 4-4-15,-12-4-9 0,-8 0-5 0,24 0 34 0,-35-4-28 16,-4-7 5-16,39 11 23 0</inkml:trace>
  <inkml:trace contextRef="#ctx0" brushRef="#br0" timeOffset="2.09398E6">29073 10724 8 0,'0'0'0'16,"-6"-7"10"-16,-2 1 1 0,8 6-11 0,-22-18 13 15,18 14-1-15,-19 1 0 0,14 2-1 0,9 1-11 0,-25-3 10 16,3 0 0-16,-1 0-4 0,-2 1 0 0,25 2-6 0,-27-2 4 16,5 2 0-16,-3-3-1 0,-1 3 0 0,26 0-3 0,-27 0 3 15,0 0 0-15,-2 0 0 0,-1 0 0 0,30 0-3 0,-30 0 2 16,-3 0 1-16,-1 0-1 0,-4 0-1 0,38 0-1 0,-33 0 2 15,-5 0-1-15,1 0 0 0,-4 0 1 0,41 0-2 16,-36 0 1-16,2 0 0 0,-5 3 1 0,6 1-1 0,33-4-1 16,-37 9 1-16,2 7 1 0,-1-11-1 0,1 16 0 15,35-21-1-15,-38 3 2 0,2 18-1 0,6-16 1 16,-4 14-2-16,34-19 0 0,-27 7 1 16,-4 15-1-16,4-16 0 0,6 19 1 0,21-25-1 0,-22 16 0 0,4 5 0 0,-3 0 0 0,-5 5 1 15,26-26-1-15,-17 27 0 0,0 6 1 0,10-1-1 0,-13 0 0 16,20-32 0-16,-4 35 0 15,-3-6 0-15,1 1 0 0,2 5 0 0,4-35 0 0,-4 30 0 16,2 6 0-16,2-3 1 0,-7 0-1 0,7-33 0 0,0 29 0 16,0 2 0-16,0-2 0 0,0 3 0 0,0-32 0 0,4 31 1 15,-1-2-1-15,7 5 0 0,-4-5 0 0,-6-29 0 0,17 33 0 16,-6 1 0-16,13-5 0 0,-4 2 0 0,-20-31 0 0,20 30 1 16,4-1 0-16,3-7 0 0,-1 2 0 0,-26-24-1 0,25 26 0 15,6-3 0-15,-5-2 0 0,9 1 1 0,-35-22-1 0,30 24 0 16,4-2 0-16,-1 1 1 0,-3 0-1 0,-30-23 0 0,31 21 0 15,3-13 1-15,-3 21-1 0,3-12 0 0,-34-17 0 0,33 7 1 16,-2 20-1-16,-1-22 0 0,1 18 0 0,-31-23 0 0,33 4 0 16,2 3 0-16,3-1 0 0,-6-1 1 0,-32-5-1 0,42 6 0 15,-2-4 0-15,5-2 1 0,1 0-1 16,-46 0 0-16,45 8 1 0,2-6-2 0,4 3 1 16,3 1 1-16,-54-6-1 0,52 3 1 0,0-3 2 0,0 5-2 15,-2-5-1-15,-50 0 0 0,45 0 1 16,2 0-1-16,-3 0 0 0,3 0 0 0,-47 0 0 0,44-3 0 0,-2-2 0 15,2-6 1-15,-1-7-1 0,-43 18 0 0,38-9 0 16,3-13 0-16,-11 15 1 0,-3-15-1 0,-27 22 0 0,27-21 0 0,-27 21 0 0,25-20 1 16,-7 6-1-16,0-9 0 0,-18 23 0 0,7-17 1 15,16-1-1-15,-15-6 0 0,12-1 1 0,-20 25-1 0,7-29 0 16,14 0 0-16,-16 1 0 0,3-4 1 0,-8 32-1 0,5-30-1 0,-5 30 1 0,9-34-1 16,-6 1 0-16,3 1 0 0,-6 32 1 0,0-36 1 0,0 36-1 0,4-33 0 15,-4 2 0-15,0-4 0 0,0 35 0 0,0-36 0 16,0 3 0-16,0-2 0 0,0 3 1 0,0 32-1 0,0-29 0 0,0 29 0 15,-4-28 0-15,4 0 0 0,-6 10 0 0,6 18 0 0,-3-23 1 0,3 23-1 0,-4-21 0 16,-1 2 0-16,0-2 0 0,5 21 0 0,-8-21 0 0,8 21 0 16,-3-24 1-16,1 3-1 0,-7 1 0 0,9 20 0 0,-19-22 0 0,19 22 0 0,-6-24 0 15,-21 0 0-15,6-2 0 0,21 26 0 16,-22-25 0-16,22 25 0 0,-18-27 0 0,0 5 0 0,2-4 0 0,16 26 0 0,-18-24 0 16,18 24 0-16,-21-18 0 0,2-3 0 0,-2 5 1 15,21 16-1-15,-23-8 0 0,23 8 0 0,-25-17 0 16,6 11 0-16,-9-2 0 0,8-1 0 0,20 9 0 0,-21-5 0 15,-2-2 1-15,-5 1-1 0,-2-2 0 0,30 8 0 0,-26-5 0 16,-6 0 0-16,-2-2 0 0,4 4 0 0,30 3 0 0,-33-6 0 16,-5 1 0-16,3 3 0 0,2 1 0 0,33 1 0 0,-33-3 0 15,-8-1 1-15,4 4-2 0,-4 0 0 0,41 0 1 0,-44 0-1 16,6 0 1-16,-2 0-1 0,3 0 2 0,37 0-1 0,-37 0 0 16,-1 0 0-16,3 0 0 0,2 0 0 0,33 0 0 0,-30 0 0 15,2 0 0-15,6 0 0 0,-5 0 0 0,27 0 0 0,-29 0 0 16,10 0 0-16,-6 0 1 0,6 7-1 0,19-7 0 0,-17 3 0 15,-4 14 0-15,4-8 0 0,-3 7 0 0,20-16 0 0,-16 7 0 16,-2 12 0-16,2-12 0 0,7 12 0 16,9-19 0-16,-27 8 0 0,8-1 1 0,13 13-1 0,-18-15 0 0,24-5 0 0,-21 8-1 15,14 7 1-15,-16-9 0 0,1 0 0 0,22-6 0 16,-19 20 0-16,2-13 0 0,1 13 0 0,-2-4 0 0,18-16 0 16,-21 21 0-16,15-1 0 0,-19 2 1 0,20-15-1 15,5-7 0-15,-25 27 0 0,19-8 0 0,-15-4 0 16,14-7 0-16,7-8 0 0,-15 24 0 15,11-6 0-15,-13-13 0 0,9 22 0 0,8-27 0 0,-5 21 0 16,-4-3 0-16,4-2 0 0,1 5 0 0,4-21 0 0,-7 20 0 16,7 1 1-16,-2 0-2 0,2 3 2 0,0-24-1 0,0 23-1 15,0 2 1-15,0 0 0 0,0 1 0 0,0-26 0 0,6 23 0 16,1 3 0-16,-2-2 1 0,17 3-1 0,-22-27 0 0,6 26 0 16,18 1 0-16,-18-4-1 0,19 0 1 0,-25-23 0 0,20 25 0 15,-13-5 0-15,24 1 0 0,-8 3 1 0,-23-24-1 0,28 18 1 16,-1 7 0-16,-5-4 0 0,3-4-1 0,-25-17 0 0,23 23 0 15,5-3 0-15,-8-12 0 0,4 19 0 0,-24-27 0 0,27 5 1 16,-4 15-2-16,4-14 2 0,-2 17-1 0,-25-23 0 16,26 5 0-16,5 18 0 0,-5-16 0 0,9 13 0 0,-35-20 0 0,30 4 0 15,-4 14 0-15,5-14 0 0,-1 2 1 0,-30-6-1 0,31 21 0 32,8-21 0-32,-6 5 0 0,0 17-2 0,-33-22 2 0,35 3 0 0,-1 4 0 0,-4-2 0 15,4 1 2-15,-34-6-2 0,31 7 0 0,-1-3 1 0,1-4 0 16,-1 0 1-16,-30 0-2 0,30 0 3 15,-2-4-3-15,2-3 0 0,-3 1 0 0,-27 6 0 0,23-5 0 16,6-15 0-16,-2 16 0 0,-1-13 0 0,-26 17 0 0,30-5 1 16,-6-3-1-16,7-2-1 0,-1 1 1 0,-30 9 0 0,30-5 0 15,1-6 1-15,2 6-1 0,-2-3 0 0,-31 8 0 0,34-17 0 16,-7 10 0-16,3-11 0 0,-3 9-1 0,-27 9 1 0,25-17 0 16,-4 9 1-16,-6-13-1 0,-6 4 0 0,-9 17 0 0,25-21 0 15,-16-4 0-15,13 5 0 0,-14-6 0 0,-8 26 0 0,19-22 0 16,-11-1-1-16,1 5 0 0,13-2 0 0,-22 20 1 0,6-25 0 15,1 2-1-15,-1-2 2 0,0 4-2 0,-6 21 1 0,9-23 0 16,-7-1 1-16,1 1-1 0,-3 0 0 0,0 23 0 0,0-22 0 16,-5-5 0-16,1 1 0 0,-4-3 0 0,8 29 0 0,-22-32 0 15,18 0 0-15,-19 1 0 0,5 3 1 0,18 28-1 0,-21-27 0 16,4-7 0-16,-2 2 0 0,-1 1-1 0,20 31 1 0,-18-32 0 16,-3 6 1-16,15 5-1 15,-19-3 0-15,25 24 0 0,-18-21 0 0,9 1 0 0,-25-1 0 16,16 1 0-16,18 20 0 0,-21-21 0 0,-3 3 0 15,8 2 0-15,-9 8 0 0,25 8 0 0,-20-26 0 16,-1 10 0-16,-1-2 0 0,-2-4 0 0,24 22 0 0,-19-19 0 16,-7-1 0-16,5 4 0 0,-2-6 1 0,23 22-1 0,-30-19 0 15,3 9 0-15,-7-10 0 0,3 1 0 0,31 19 0 0,-30-7 0 16,-1-14-1-16,1 15 2 0,-8-1-4 0,38 7 3 0,-33-8-7 16,3 6 4-16,-4-1 0 0,2 3 3 0,32 0 0 0,-23 0 6 15,-5 5-4-15,5 3 0 0,-2-1-1 0,25-7-1 0,-23 6 0 16,3 1 0-16,0-2 0 0,4 4 0 0,16-9 0 0,-22 4 0 15,5 16-1-15,11-20 2 0,-10 5-1 16,16-5 0-16,-5 5 0 0,-1 3 0 0,-1-5 0 16,0 0 0-16,7-3 0 0,-6 0-1 0,-2 0 2 0,2 0-1 0,0 0 0 15,6 0 0-15,0 0 0 0,0 0 0 0,0 0 1 16,0 0-2-16,0 0 2 16,0 0-1-16,0 0 0 0,0 0-1 0,0 0 1 0,0 0 1 0,0 0-2 0,0 0 2 31,3 0-1-31,-3 0 1 0,0 0-1 0,0 0 0 0,0 0 0 15,0 0 0-15,0 0 0 0,0 0 0 0,0 0 0 0,0 0-1 16,0 0 2-16,0 0-1 0,0 0 0 0,0 0 0 16,0 0 0-16,0 0 0 0,0 0 1 0,0 0-2 0,0 7 2 15,-3-7-2-15,3 3 2 0,0-3-2 0,0 0 1 0,0 0 1 16,0 5-1-16,0-5 0 0,0 0 0 0,0 0 0 16,0 0 0-16,0 0 0 0,0 0 0 0,0 0 0 15,0 0-1-15,0 0 1 0,0 0 1 0,-5 0-2 16,5 0 2-16,0 0-1 0,0 0 0 0,0 0 0 15,0 0 0 1,0 0 0-16,0 0 0 0,0 5 0 0,0-5 0 0,0 0 0 16,0 0 0-16,0 0 0 0,-5 0 0 0,5 3 0 0,0-3 0 0,0 0 0 0,0 0 0 0,0 4 0 15,-5-4 0-15,5 5 0 0,0-5 0 0,-4 4 0 16,4-4 0-16,0 0 0 16,0 5 0-16,0-5 0 0,-5 6 0 0,5-4 0 0,0-2 0 15,0 6 0-15,0-6 0 0,0 0-1 0,3 0 1 16,-1 4 0-16,2-4 0 0,-4 0 0 0,5 4 0 15,-2 3 0-15,-1-1 1 0,-2-4-1 0,0-2 0 0,5 6 0 16,1-6 0-16,-6 3 0 0,3-3 0 0,-3 0 0 0,3 4-1 16,-3-4 1-16,4 0-1 0,-4 0-1 0,0 0 2 0,4 0-3 15,-4 0-1-15,0 0-3 0,-8 0-5 0,8 0 12 0,-3 0-16 16,0 6-11-16,-3-6-20 0,-22 0-21 0,28 0 68 0,0 0 0 0</inkml:trace>
  <inkml:trace contextRef="#ctx0" brushRef="#br0" timeOffset="2.0958E6">31736 9515 4 0,'0'0'0'0,"5"32"6"0,-5-32-6 0,2 34 6 16,4 7 3-16,4-7 3 0,8-3-3 16,-18-31-9-16,4 24 12 0,2 1-3 0,4-4-1 0,0 0-1 0,-10-21-7 0,8 20 7 15,-3-17 0-15,-1 19-1 0,1-22-1 0,-5 0-5 16,3 4 4-16,-3-4 0 0,0 0-1 0,0 0 2 0,0 0-5 16,-3 0 4-16,-6-6 1 15,-9-2-1-15,9-11-6 0,9 19 2 0,-25-20-2 16,6 1-1-16,-1-7-1 0,-3-1 6 0,23 27-2 0,-23-34 1 15,-2 0-1-15,-1-6 1 0,-5-5-1 0,31 45 0 0,-30-46 0 16,-5-7-1-16,5 2-1 0,-1 5 0 0,31 46 2 0,-26-46-1 16,4 15 0-16,6 2 0 0,14 10 1 0,2 19 0 0,-8-8 0 15,4 1 0-15,4 0 1 0,0 7 0 0,0 0-1 0,0 0 1 16,4 4 0-16,4 21 1 0,13-5-1 0,-21-20-1 0,19 26 2 16,1 3-1-16,3 2 0 0,-2 6-1 0,-21-37 0 0,23 32 1 15,4 5 0-15,-2-3-1 0,-6 0 1 0,-19-34-1 0,25 34 1 16,-5-2 0-16,-4-1-4 0,1-7 5 0,-17-24-2 0,11 24 1 15,9-6 0-15,-13-9 4 0,-1 15-3 0,-6-24-2 16,20 7 1-16,-15 12 6 0,-2-13 1 0,-1-6-1 0,-2 0-7 16,4 0 7-16,1 0-12 0,-5 0 5 0,0-12-5 0,0 12 5 0,-9-23-5 15,-7 2 6-15,9-5-7 0,-23-1 7 0,30 27-1 0,-21-34 0 16,-6-2 0-16,-4-2 1 16,1-4-2-16,30 42 1 0,-34-44-2 0,1-4 1 0,3 7-1 15,2 2 1-15,28 39 1 0,-20-26 0 16,13 8 0-16,-11 11-1 0,18 3 2 0,0 4-1 0,-3-2 0 15,3 2 0-15,0 6 1 0,3 14-1 0,-3-20 0 0,3 22 1 16,8 11 0-16,6 1 0 0,4 6 0 0,-21-40-1 0,18 40 0 16,0-1 1-16,7 5 0 0,-2 1-1 0,-23-45 0 0,21 41 0 15,2-7 1-15,2 0-1 0,-5-6 1 0,-20-28-1 0,23 22 0 16,-2 4 0-16,-15-5 0 0,15-16 1 0,-21-5-1 0,6 19 0 16,1-14 6-16,0-3-5 0,-1-2 5 0,-6 0-6 0,8 0 7 15,-6 0-7-15,-2-4 0 0,0-16-6 0,0 20 6 0,0-19-7 16,-2-9 1-16,-6 2 4 0,-12-3 1 0,20 29 1 0,-6-29-1 15,-15-5 0-15,4 7 0 0,0-7-1 0,17 34 2 16,-16-33-1-16,-4 0-1 0,-5 2 1 0,9 6-1 0,16 25 2 16,-17-20 0-16,14 11-1 0,-5-11 1 0,3 18 0 0,5 2 0 0,-9 0 0 15,4 0 0-15,5 18 0 16,0-10 0-16,0-8 0 0,5 29 1 0,4-1 0 0,-4 5 0 16,12 0 0-16,-17-33-1 0,8 35 1 0,11-1 1 0,-12-8-2 15,16 1 1-15,-23-27-1 0,8 26 1 0,13-6 0 16,-16 2 1-16,17-3-1 0,-22-19-1 0,3 18 1 15,17-12-1-15,-13 1 1 0,-1 10 5 0,-6-17-6 0,12 3 0 16,-4 4 7-16,0-2 0 0,-6-5-7 0,-2 0 0 0,4 0 7 16,1 0-8-16,-5-5 1 0,3-3-1 0,-3 8 1 0,0-16 0 15,0 8-7-15,0-11 6 0,-3 12-6 0,3 7 7 0,-9-21-7 16,7 3 4-16,-6 12-4 0,2-10 4 0,6 16 3 0,0-7-3 16,-2-1 0-16,2-1-2 0,0 4-1 0,0 5 6 0,-5-7-8 15,5 4-2-15,-7 1-2 0,5 1-2 0,2 1 14 0,-4-5-14 16,4 2-1-16,-7 3 0 0,4 0 1 0,3 0 14 0,0 0-12 15,-3 9 4-15,3-4 3 0,-8 2-1 0,8-7 6 0,0 0 0 16</inkml:trace>
  <inkml:trace contextRef="#ctx0" brushRef="#br0" timeOffset="2.0999E6">32665 9452 8 0,'0'0'0'15,"0"32"7"-15,0-32-7 0,3 31 6 0,-3-31-6 0,0 43 8 16,3-7 0-16,5-4-1 0,-8-32-7 0,4 27 8 0,-4-27-8 0,2 21 8 16,1-1-1-16,-3 1 0 0,0-21-7 0,4 5 6 0,-4-5-6 0,4 23 5 15,-4-19-1-15,5-1-1 0,-5-3-3 0,3 7 3 16,3-1-1-16,-1-6 0 0,20 0 1 0,-25 0-3 0,6-3 1 0,-6 3-1 0,25-3 1 16,-9-4 1-16,-16-12-1 0,0 19-1 0,3-7 1 15,-3-12 1-15,0 1-1 0,0-4 1 0,0 22-2 0,-16-26 1 16,-1-3 0-16,0-7 0 0,-4-2 0 0,21 38-1 0,-6-39 1 0,6 39-1 0,-17-47 1 15,9 3 0-15,-12-2 0 0,14 4 0 0,6 42-1 0,-18-37 1 16,12 7 0-16,3 5 1 0,-5 17 0 16,8 8-2-16,-3-24 2 15,-3 19 0-15,6-3 1 0,0 2-1 0,0 6-2 0,0-4 2 0,4 1 0 0,-2 3 1 16,-2 0-1-16,0 0-2 0,7 18 2 0,0 2 0 0,4 0-1 16,-6 9 1-16,-5-29-2 0,11 28 1 15,-2 5-1-15,0 5 1 0,-9-38-1 0,18 43 1 0,-18-43-1 0,0 43 0 16,28-2 1-16,-4 1 0 0,-6 0-1 0,-18-42 0 0,19 35 1 15,-19 1-1-15,6-4 0 0,-6-32 0 0,5 26 1 0,-5-26-1 0,4 24 1 16,-2-6 0-16,1-11 0 0,-3 10 0 0,0-17-1 0,0 4 1 16,0-4 1-16,4 0-1 0,-4 0 0 0,0 0-1 0,0-1 1 15,0-18 0-15,-4 3-1 0,-1-7 0 0,5 23 0 0,-29-27 1 16,13-1-2-16,-4-3 1 0,-1-4-1 0,21 35 1 0,-6-40 0 16,3 2-1-16,-19-3 0 0,17 2 0 0,5 39 1 0,-21-32-1 15,17 8 0-15,0 1 1 0,-1 17 0 0,5 6 0 0,-5-7 0 16,5 0 0-16,0 6 1 0,0 1-1 0,0 0 0 0,0 5 0 15,0 11 0-15,0 5 1 0,5 3-1 0,-5-24 0 0,3 22 1 32,-1 4-1-32,6 5 0 0,-8-31 0 0,3 28 1 0,-3-28-1 0,6 30 0 15,2-2 0-15,-2-7 0 0,1 3-1 0,-7-24 1 0,7 20 0 0,-5 5 0 0,1-9 0 0,3-11 0 0,-6-5 0 16,3 26-1-16,-3-21-1 0,0 1-2 16,2 12-1-16,-2-18 5 0,0 0-8 0,0 5-2 15,0-2-1-15,0 2-1 0,0-5 12 0,-2 0-12 16,-7 0-1-16,4 7 0 0,-2-6-1 0,7-1 14 0,-18 6-15 15,12-1 1-15,0-3 3 0,-12 5 4 0,18-7 7 0,-4 8-4 16,-1 9 2-16,1-17 1 0,-3 9 0 0,7-9 1 0,-2 15 0 16,2-15 0-16,-4 5 1 0,4-5-1 0,0 0 0 0,0 0 2 15,0 0 0-15,0 0 3 0,0 0 2 0,0 0-23 0,0 0 42 16,0 0-14-16,0-3 1 0,0 1 0 0,0 2-13 0,4 0 12 16,-2-2-2-16,-2-1-1 0,0-5-1 0,0 8-8 0,0-2 7 15,0-5 0-15,0 1-2 0,0 2 0 0,0 4-5 16,0-5 5-16,0 0-1 0,0-2-1 0,3 3 0 15,-3 4-3-15,4-3 3 0,3 3 0 16,-5 0 0-16,7 0-1 0,-9 0-2 0,3 3 2 0,3 5-1 0,1 10 0 16,-1-10 0-16,-6-8-1 0,12 21 1 0,-7-1 0 0,11-3 0 0,-10-1-1 0,-6-16 0 15,3 20 1-15,24-14-1 0,-7 16 1 0,4-16-1 0,-24-6 0 16,23 21 0-16,-16-17 1 16,2 2-1-16,9 14 1 0,-18-20-1 0,4 0 0 0,5 4 1 0,-1 4-1 15,11-8 1-15,-19 0-1 0,3 2 0 16,0-2 1-16,6 0 0 0,-7-2-1 0,-2 2 0 0,4-12 0 15,3-10 0-15,-1 14 0 0,-2-16 0 0,-4 24 0 0,0-22 1 16,0 1-1-16,0-2 0 0,0 2 0 0,0 21 0 0,-8-19 0 16,6 4 0-16,2 3 1 0,-3-10-1 0,3 22 0 0,0-7 0 15,-8 0 0-15,8 4 0 0,-2 0 0 0,2 3 0 0,0-1 1 16,0 1-2-16,0 0 2 0,0 0-1 0,0 0 0 16,0 7 0-16,-3 0 0 0,3 12 0 0,0-19 0 0,0 5 1 15,0 12-1-15,0-14 0 0,0 7 0 0,0-10 0 0,0 4 0 16,3 4 0-16,-3-2 0 0,0 1 1 0,0-7-1 0,0 6 0 15,0-1 0-15,0 0 0 0,-9-5 0 0,9 0 0 0,-3 4 1 16,0-4-1-16,-3 0 0 0,2 0 1 0,4 0-1 16,-6-3-1-16,-2 2 2 0,-8-7-1 0,12 0 0 0,4 8 0 0,-5-9 1 15,-1-7-2-15,0 6 2 0,0 3-2 16,6 7 1-16,-30-22 0 0,11 14 0 16,0-12 0-16,-1 13 0 0,20 7 0 0,0-8 0 15,0 2 0-15,-3 1 1 0,3 5-2 0,0 0 1 0,-4 0 1 16,-2 0-1-16,6 0 0 0,0 6 0 0,0-6 0 0,-3 19 0 15,3-12 0-15,0 17 0 0,0-4 0 0,0-20 0 0,0 19 0 16,0 3 0-16,0-4 0 0,3 3 0 0,-3-21 0 0,0 18 0 16,2-13 0-16,2 20 0 0,0-18 0 0,-4-7 0 0,21 18 0 15,-12-14 0-15,12 1 1 0,-15-1-1 0,-6-4 0 0,7 0 0 16,-4 0 0-16,-3 0 0 16,3 0 0-16,-3 0 0 0,0-7 0 0,0-1 1 0,0-15-2 0,0 6 2 15,0 17-1-15,0-17 0 0,-17-5 0 0,-2 0 0 0,-3 4 1 0,22 18-1 16,-22-25 0-16,19 5 0 0,-6-1 1 15,4 4-2-15,5 17 1 0,-8-20 0 0,3 12 0 0,-4-13 0 16,3 21 1-16,6 0-1 0,-3-5 0 0,3 5 0 0,0-2 0 0,0 2 0 16,0 0 1-1,0 2-1-15,0 17 0 0,3-12 0 0,-3-7 0 0,6 21 0 0,3-14 0 0,-4 18 1 16,3-19-1-16,-8-6 0 0,8 24 0 16,20-21 0-16,-3 17-1 0,2-14 1 0,-27-6 0 0,23 8 0 15,-12-3 0-15,8 2 0 0,-15-2 0 0,-4-5 0 0,10 5 0 16,7 2 0-16,-10-7 0 0,-1 2 0 0,-6-2 0 0,6 0 0 15,0 0 0-15,-3-2 0 0,-1-6 0 0,-2 8 0 0,0-9 0 16,4 1 0-16,-4-13 0 0,0 16 0 0,0 5 0 0,-4-19 0 16,2 10 0-16,-7-8 0 0,3 9 1 0,6 8-1 0,-16-5 0 15,13-6 0-15,-5 4 0 0,2 1 0 0,6 6 0 0,-7-3 0 16,1-2 0-16,-11 0 0 0,17 3 1 0,0 2-1 0,-8 0 0 16,8 0 0-16,-3 7 0 0,1-1 0 0,2-6 0 0,-9 18 0 15,9-10 0-15,-3 11 0 0,3-12 0 0,0-7 0 0,0 19 0 16,0-11 0-16,0 13 0 0,0-15 0 0,0-6 0 0,0 18 0 15,3-14 0-15,-3 3 0 0,9-5 0 0,-9-2 0 16,5 5 0-16,3-5 0 0,-3 0 0 0,4 0 0 0,-9 0 0 16,5 0 0-16,3-3 0 0,-2-1 0 0,0-4 0 0,-6 8 0 0,8-7 0 15,-5-2 0 1,4-8 0-16,-1 9 0 0,-6 8 0 0,3-17 0 0,0 8 0 16,-3-8-1-16,0 9 1 0,0 8 0 0,0-7 0 0,0-13 0 15,0 14 0-15,0-2 1 0,0 8-1 0,0-8 0 16,0-2 0-16,0 4-1 0,0 1 2 0,0 5-1 0,0 0 0 15,0-2 0-15,0 2 0 0,-3 0 0 0,3 0 0 0,0 2 0 16,0 6 0-16,0-1 1 0,0 0-1 0,0-7 0 0,0 17 0 16,0-13 0-16,0 2 0 0,3 1 0 0,-3-7 0 0,0 7 0 15,6-1-1-15,-3 2 1 0,-1-5 0 0,-2-3 0 0,8 4 0 16,-3-4 0-16,-1 6 0 0,0-6 0 0,-4 0 0 0,4 0 0 16,-1 0 0-16,0 0 0 0,0 0-1 0,-3 0 1 0,8 0 0 15,-8 0 1-15,2-3-1 0,1-2 0 0,-3 5 0 0,0-5 0 16,3-3 0-16,3 0 0 0,-6 0 0 0,0 8 0 0,0-18 0 15,0 17 0 1,0-3 0-16,-9 0 0 0,9 4 0 0,-3-2 0 0,3 0 0 0,-2 2 0 0,-6 0 1 0,8 0-1 0,-3 0 0 16,-3 4 0-16,2 4 0 0,-4-5 1 0,8-3-1 0,-5 5-1 15,-3 2 1-15,3-6-1 0,-4 5-1 16,9-6 2-16,-3 5-2 0,-3-3-1 0,2 4-1 16,1-6-1-16,3 0 5 0,-6 0-7 0,1 5-4 0,2-5-2 15,-3 4-4-15,6-4 17 0,0 0-19 16,-3 4-4-16,-5-4-4 0,3 0 2 0,5 0 25 0,-27-5-22 0,27 2 9 0,0 3 13 0</inkml:trace>
  <inkml:trace contextRef="#ctx0" brushRef="#br0" timeOffset="2.10545E6">30632 10666 30 0,'0'0'0'0,"-22"0"18"0,6 0-3 0,16 0-15 0,-23-3 13 15,3 3-3-15,2 0 1 0,-2-2-2 0,20 2-9 0,-19 0 9 16,1 0-1-16,-3 0-1 0,2 0-1 0,19 0-6 16,-25 5 5-16,5 1-1 0,1-4 0 0,1-2-1 15,18 0-3-15,-21 0 1 0,-1 0 2 0,0 5-1 0,-1-5 1 16,23 0-3-16,-25 0 3 16,7 6 0-16,-7-6-1 0,2 0 0 0,23 0-2 0,-25 0 2 15,-6 0-1-15,1 0 1 0,0 0 0 0,30 0-2 0,-33 0 2 16,-1 0-1-16,-4 0 0 0,5 2 0 0,33-2-1 0,-38 0 2 15,-2 6-2-15,-2-1 2 0,1-2-2 0,41-3 0 0,-39 5 1 16,-5 0 0-16,5-2 0 0,0 1-1 0,39-4 0 0,-44 6 0 16,0 0 1-16,0-1-1 0,-7 0 1 0,51-5-1 0,-48 3 0 15,4 1 0-15,1 1 1 0,-5-5-1 0,48 0 0 0,-44 4 0 16,0 1 1-16,2-5-1 0,2 0-1 0,40 0 1 0,-40 0 1 16,2 0-1-16,-2 0-1 0,1 8 1 0,39-8 0 0,-39 3-1 15,-6 15 0-15,-1-12 1 0,-7 15 0 0,53-21 0 0,-46 7 1 16,1 0-1-16,9-3 0 0,5 0 0 0,31-4 0 0,-27 0 1 15,2 0-1-15,3 0 0 0,-3 0 0 0,25 0 0 0,-23 0 0 16,-1 0 0 0,5 5 0-16,-3-1 0 0,22-4 0 0,-20 3 0 0,4 5 1 0,9 10-1 0,-14-15 0 15,21-3 0-15,-6 7-1 0,-18 12 1 0,18-16 0 16,-16 16 1-16,22-19-1 0,-5 5 0 16,-23 17 0-16,11-2-1 0,1 1 1 0,16-21 0 0,-21 18 1 15,-1 5-1-15,4-6 0 0,-3 1 0 0,21-18 0 0,-22 18 0 16,-1 2 0-16,0-3 1 0,0 1-2 0,23-18 1 0,-24 17 0 15,3-10-1-15,0 21 1 0,4-23 0 0,17-5 0 0,-23 21 0 16,2-14 0-16,5 11-1 0,9-15 2 0,7-3-1 0,-24 6-1 16,21 15 2-16,-13-17-1 0,11 6 0 0,5-10 0 0,-20 17 0 15,18-13-1-15,-22 16 1 0,19-16 0 0,5-4 0 0,-19 23 0 16,11-16 0-16,3 15 0 0,-3-15 0 0,8-7 0 0,-17 19 0 16,13-12 0-16,-1 15 0 0,-4-2 0 0,9-20 0 0,-5 7 0 15,-3 15 0-15,5-15 0 0,-3 15 1 0,6-22-1 0,0 4 0 16,0-4 0-16,0 20 0 0,0-18 0 0,0 5 0 15,0-7 0-15,0 22 0 0,0-22 0 0,0 4-1 0,4 4 1 0,-2 15 0 0,-2-23 0 0,7 3 0 16,-7-3 0-16,7 20 0 0,9-12 0 0,-8-1 0 0,-8-7 0 0,6 21 0 16,14-13 0-16,-12 12 1 0,11-12-1 15,-8 13 1-15,-11-21-1 0,23 8 1 0,-6 10-1 0,1-12 0 0,3 12 0 16,-21-18 0-16,16 2 0 16,8 7 1-16,-7 12-2 0,-17-21 1 0,22 5 0 0,-22-5 0 0,22 18 0 15,5-15 0-15,-1 4 0 0,2-1 0 0,-28-6 0 0,31 5 0 16,-4-1 0-16,-1-4 0 0,-3 4 0 0,-23-4 0 0,25 0 0 15,-2 5 0-15,2-5 0 0,-25 0 0 0,27 0 1 0,-27 0-1 0,22 0-1 16,6 0 1-16,3 0 0 0,-4 0 0 0,-27 0 0 0,31 0 0 16,5 0 0-16,-1 0 0 0,3 0 0 0,-38 0 0 0,40 0 0 15,-1 0 0-15,4 0 0 0,-3 0-1 0,-40 0 1 0,43-4 0 16,-2 3 0-16,2-1-3 0,0 2 4 0,-43 0-1 0,43-2 0 16,5 2 1-16,-4 0 3 0,0 0-3 0,-44 0-1 0,40 0 1 15,1 0-1-15,0 4 0 0,-1 1 0 16,-40-5 0-16,38 4 0 0,-5-4 0 0,0 4 0 0,-2 1 0 15,-31-5 0-15,34 0 1 0,1 0-1 0,1 0 1 0,-1 0-2 0,-35 0 1 0,39-4 1 16,-1-1-1-16,0-4 0 16,-1 1 0-16,-37 8 0 0,40-11 0 15,-1 4 0-15,4 0 0 0,-3-1 0 0,-40 8 0 0,42-17 0 16,2 14 0-16,0-4 0 0,0 0 0 0,-44 7 0 0,43-7 0 0,-2 0 0 16,0 2 0-16,-1-1 0 0,-40 6 0 0,38-8 0 15,-5 2 0-15,2 0 0 0,-1-2-5 0,-34 8 5 0,34-8-2 16,-4 1 1-16,-3 0 2 0,7 5 2 0,-34 2-3 0,27-5 1 15,0 1-1-15,0 2 0 0,0-1 1 0,-27 3-1 0,25-3 1 16,0 3 1-16,7 0-2 0,-6-1 0 0,-26 1 0 0,33-4 0 16,3 2 0-16,0-1 0 0,8-5 0 0,-44 8 0 0,42-5-1 15,2-14 2-15,7 15-1 0,-2-3 0 0,-49 7 0 0,52-7 0 16,-1 3-1-16,-10 2 1 0,2 0 0 0,-43 2 0 0,38 0 0 16,-1 0 1-16,-3 5-1 0,-3 0 0 0,-31-5 0 0,27 5 0 15,-1-1-1-15,1 2 1 0,2-2 0 0,-29-4 0 0,30 3 0 16,-7-3 1-16,-2 0-1 0,2 0 0 0,-23 0 0 0,21 0 0 15,5 0-1-15,-3 0 0 0,2-7 0 0,-25 7 1 16,27-7-1-16,3-1-1 0,0 2 1 0,1-1-1 0,-31 7 2 16,30-7-2-16,-2 1 4 0,-1 1 6 0,1 2 1 15,-28 3-9-15,31-7 10 0,-4 2-4 0,-2 1-6 16,11-4 0-16,-36 8 0 0,25-5-1 16,2-3 1-16,4 4 0 0,-6-5 0 0,-25 9 0 0,33-3 0 15,-2-5 0-15,-1 4 0 0,0-4 0 0,-30 8 0 0,28-6 0 16,-1-2 0-16,0 3 0 0,0-4 0 0,-27 9 0 0,30-17-1 15,-5 12 1-15,-3-16 0 0,0 15 0 0,-22 6 0 0,23-7 0 16,-3-1 0-16,1-1 0 0,-4-1-1 0,-17 10 1 0,19-7 0 16,-10-2 0-16,13 1 0 0,-14 3 0 0,-8 5 0 0,19-8 0 15,-12 3 0-15,14-3 0 0,-19 1-1 0,-2 7 1 0,12-9 0 16,4 5 0-16,-10-8 0 0,3 3 0 0,-9 9 0 0,8-5 0 16,2-12 0-16,-1 11 0 0,0 0 0 0,-9 6 0 0,7-17 0 15,-1 11-1-15,15-2 1 0,-21-10-1 0,0 18 1 0,7-7 0 16,-1-12 0-16,-1 13 0 0,0-9 0 0,-5 15 0 0,4-11-1 15,0-12 1-15,-4 15 0 0,0-16 0 0,0 24 0 0,0-11 0 16,0-12-1-16,-4 5 2 0,0 1-2 0,4 17 1 16,-5-21 0-16,0 13 0 0,-15-14 0 15,18 15 0-15,2 7 0 0,-18-18 1 0,11 12-1 0,-11-12 0 16,16 12 0-16,2 6 0 0,-21-7 0 0,17-11 0 16,-2 14 0-16,-18-3 1 0,24 7-1 0,-6-18 0 15,-15 16 1-15,1-4-1 0,14-12 0 0,6 18 0 0,-30-8 0 16,8 0 0-16,5-11 1 0,-2 16-1 0,19 3 0 0,-21-10 0 15,0 2 0-15,-6-13 0 0,4 16 1 0,23 5-1 0,-24-21 0 16,-3 16 1-16,0-15-1 0,2 16 1 0,25 4-1 0,-26-6-1 16,3-3 2-16,2-8-2 0,-6 12 2 0,27 5-1 0,-25-5 0 15,7 0 0-15,-3-2 1 0,13 5-1 0,8 2 0 0,-23-2 0 16,2-4 0-16,2 1 0 0,-2 0 0 0,21 5 0 0,-21-8 0 16,-1 5 1-16,4-4-1 0,-6 1 1 0,24 6-1 0,-24-7 0 15,4 1 0-15,-3-1-7 0,1 1-3 0,22 6 10 0,-23-8-9 16,7 3 1-16,-2-4 6 0,12 2 5 0,6 7-3 0,-28-8 1 15,22 3-1 1,-21-3 1-16,19 4 0 0,8 4-1 0,-26-7 2 16,1 2-1-16,10-3-1 0,-10 2 2 0,25 6-2 0,-21-10 1 0,6 3 0 0,-10-1 0 15,5-13-2-15,20 21 1 0,-19-3 1 0,-3-3-1 0,-4-12 1 16,2 16-1-16,24 2 0 0,-28-5 0 16,0-5 0-16,7 3 0 0,0 0 0 0,21 7 0 0,-22-3 0 15,0 0-1-15,1 1 2 0,-2 2-1 0,23 0 0 0,-22 0 1 16,0 0 0-16,-3 5-2 0,5-2 2 0,20-3-1 0,-24 5 0 15,7 1 0-15,-9 1 0 0,4-1 1 0,22-6-1 0,-18 7 0 16,-7-1 0-16,2-6 0 0,-2 2 0 0,25-2 0 0,-31 0 1 16,8 6-1-16,-3-6 0 0,1 4 0 0,25-4 0 0,-27 0 1 15,1 0-1-15,-5 0 0 0,4 0 0 0,27 0 0 0,-30 0 0 16,-1 0 0-16,-3-2 0 0,7 0 1 0,27 2-1 0,-27-4 0 16,-4 2 0-16,8 1 0 0,-9-6-1 0,32 7 1 15,-22-2-1-15,-6-3 0 0,5 5-5 0,-1-3 4 16,24 3 2-16,-28-3-3 0,1-1 2 0,5 4 4 0,-3 0-3 0,25 0 0 0,-28 0 1 15,6 0 1-15,-3 0-2 0,3 0 2 0,22 0-2 0,-28 0 2 32,-2 7-1-32,-4-7 0 0,4 3 0 0,30-3-1 0,-31 7 0 0,1-1 0 15,-1-4-1-15,-8 6 2 0,39-8-1 0,-33 18 0 16,-4-15 0-16,-3 18 0 0,1-18 0 0,39-3 0 0,-36 18 0 16,-1-12 0-16,-1 11 1 0,2-13-2 0,36-4 1 0,-39 18 0 15,-1-12 0-15,0 1 0 0,-2 14 0 0,42-21 0 0,-33 4 0 16,-1 0 0-16,1 2 0 0,1 1 0 0,32-7 0 0,-29 3 0 15,-3 1 0-15,-2-4-1 0,11 0 2 0,23 0-1 0,-34 0-1 16,3 0 1-16,5 0 0 0,-5 6 0 0,31-6 0 0,-27 3-1 16,2 2 1-16,-2 1 0 0,-2-4 0 0,29-2 0 0,-27 8-1 15,0 11-3-15,-3-14 2 0,-1 3-1 0,31-8 3 0,-27 18 0 16,-7-13 2-16,9 1-1 0,-1 15 0 0,26-21-1 0,-27 5 0 16,2 11 0-16,-2-11 0 0,5 1 0 0,22-6 0 0,-22 8 0 15,2 10-1-15,1-16 1 0,1 6 0 0,18-8 0 0,-21 19 0 16,15-17 0-16,-19 6 0 0,23 11 0 0,2-19 0 15,-20 5 0-15,16 3 0 0,-17 13 0 0,19-15 0 16,2-6 0-16,-7 23-1 0,0-18 1 0,-9 22 0 16,12-20 0-16,4-7 0 0,-8 27 0 0,2-22 0 0,-1 16 0 0,1-16-1 15,6-5 1-15,-3 27 0 0,-6-8 0 0,4-2 0 16,-3-1 0-16,8-16 0 0,-3 8 0 16,1 21 0-16,-6-10-1 0,4 2 2 0,4-21-1 0,-3 15 0 15,3 4 0-15,0-1 0 0,0 1 0 0,0-19 0 0,-6 18 0 16,6 1 0-16,0 1 0 0,0 3 0 0,0-23 0 0,0 14 0 15,0 5 0-15,3-11 0 0,0 18 0 0,-3-26 0 0,0 5 0 16,3 22 0-16,1-19 0 0,-4 16-1 0,0-24 1 0,4 7 0 16,0 15 0-16,-4-3 1 0,5-12-1 0,-5-7 0 0,8 22 0 15,-5-15-1-15,4 16 1 0,0-16 0 0,-7-7 0 0,6 23 0 16,1-20 0-16,13 14 0 0,-13-12 0 0,-7-5 0 0,21 20 0 16,-11-13-1-16,7 10 1 0,-11-13 0 0,-6-4 0 0,16 19 1 15,-7-14 0-15,10 11-1 0,-8-10 1 0,-11-6-1 0,20 19 0 16,-9-16 0-16,11 5 0 0,-5 8 0 15,-17-16 0-15,10 7 0 0,15 0 0 0,-16 0 0 16,12-4 0-16,-21-3 0 0,21 4 0 0,-6 2 0 0,-7-2-3 16,15-1 3-16,-23-3 0 0,17 0 0 0,0 8 0 0,4-8 2 15,-3 0-3-15,-18 0 1 0,18 1-5 0,7-1 4 0,-2 0 2 16,5 6 1-16,-28-6-2 0,24 0 6 16,3 4-4-16,2-4-1 0,-2 3-1 0,-27-3 0 0,31 6 0 15,-3-1 0-15,2-5 0 0,-2 4 0 0,-28-4 0 0,33 0 0 16,-2 0 0-16,-1 0 0 0,3 0 0 0,-33 0 0 0,28 0 0 15,5 0 0-15,-2 0 0 0,3 0 0 0,-34 0 0 0,35-1 0 16,-1-2 0-16,-1-1 0 0,-3 3 0 0,-30 1 0 0,31-6 0 16,-3 6 0-16,-4-3 0 0,1 3-1 0,-25 0 1 0,27 0 0 15,-2 0 1-15,2 0-1 0,-3 0 0 0,-24 0 0 0,24 3 0 16,-2 3-1-16,3-6 1 0,2 5 1 0,-27-5-1 0,23 0 0 16,6 4 0-16,1-4 0 0,-3 0-1 0,-27 0 1 0,20 0 1 15,7 4-1-15,0-4-1 0,0 0 1 0,-27 0 0 0,27 0 0 16,1 0 1-16,-1-2-1 15,-1-1 0-15,-26 3 0 0,27-8-1 0,0 2 1 0,1-1-1 0,3 0-1 16,-31 7 2-16,30 0-1 0,-3-8 1 0,7 5 2 16,-7-1 0-16,-27 4-2 0,31-8 2 15,-1 6-2-15,1-1 0 0,-4-1 0 0,-27 4 0 0,30-3 0 0,1-4 0 16,-8 3 0-16,11 1 0 0,-34 3 0 0,30-5 0 16,1 1 0-16,3-3 1 0,3-1-2 0,-37 8 1 0,33-8 0 15,12-1 0-15,-2 4 0 0,3-4 0 0,-46 9 0 0,40-8 0 0,-40 8 0 0,40-5 0 16,-1 3-1-16,-6-1 1 0,-33 3 0 0,33-2 1 0,-33 2-1 0,35-6 0 15,-1 6 0-15,-4 0-1 0,-30 0 1 0,27 0 0 16,0 0 0-16,-2 0 0 0,5 0 0 0,-30 0 0 0,27 0-1 16,4-2 1-16,-5 1 0 0,-5-3 0 0,-21 4 0 0,23-4-1 0,-23 4 1 0,27-4-1 15,-7 3 1-15,3-3-1 0,-23 4 1 0,29-8 0 16,-6 1-1-16,4 0 0 0,1 0 0 0,-28 7 1 0,23-7-2 0,-23 7 2 0,26-8 0 16,1 0 1-16,2 0 1 0,-29 8-2 0,27-4 8 15,-4-5-2-15,2 4 1 0,-3-4-1 0,2-10-6 0,-24 19 0 0,24-6 0 16,-3-1-1-16,-2-14 2 0,-19 21-1 15,25-6-1-15,-25 6 1 0,19-24 0 0,6 16 0 0,-5-13-1 0,-4 12 1 0,-16 9 0 0,20-21 0 16,7 1 0 0,-5 4-1-16,-22 16 1 0,21-10 0 0,-6-11 0 0,-3 13 0 15,7-13-1-15,-19 21 1 0,20-7 0 0,-20 7 0 0,8-23-1 0,15 18 1 0,-16-16-1 16,13 16 1-16,-20 5 0 0,7-8 0 16,-1 0 0-16,15-2 0 0,-21-6 0 0,0 16 0 0,7-8 0 15,-1-10 0-15,5 10-1 0,-5 1 1 0,-6 7 0 0,8-21 0 16,-6 14-1-16,1-17 1 0,1 14 0 0,-4 10 0 0,5-21 0 15,0 13-1-15,-5-15 1 0,8 15 0 0,-8 8 0 0,3-21 0 16,-1 15 0-16,2-12-1 0,-4 12 1 0,0 6 0 0,0-20 0 16,0 13 1-16,0-2-1 0,0-9 0 0,0 18 0 0,0-4 0 15,0-3 0-15,-6-3 0 0,3 3 0 0,3 7 0 0,-8-9 0 16,-9 3 1-16,17-14-2 0,-16 14 2 0,16 6-1 0,-7-7 0 16,-1-13 0-16,-10 13 0 0,9-12 0 0,9 19 0 0,-22-8 0 15,5-13 1-15,9 13-2 0,-15-11 2 0,23 19-1 0,-7-7 0 16,1 2 0-16,-2-3 0 0,-9 5 0 15,17 3 0-15,0-6 0 0,-5 5 0 0,-4-5 0 16,4 6 0-16,5 0 0 0,-8-2 0 0,-9-1 0 0,17 0 0 0,-6 1 0 16,6 2 0-16,-22-3 1 0,19-1-1 0,-2-4 0 15,-17 7 0-15,22 1 0 0,-6-3 0 16,3-2 0-16,-4 2 0 0,3 1 0 0,4 2 0 0,-2-2 0 16,-7 1 0-16,6-2 0 0,1-1 0 0,2 4 0 0,-7-2 1 15,7 2-2-15,0-1 1 0,-4 1 0 0,4 0 0 0,0 0 0 16,-3 0 0-16,-3 0 0 0,6 0 0 0,0 0 0 15,0 0 0-15,0 0 0 0,-5 0 0 16,5 0 0-16,-3 0 0 0,3 0 0 0,0 0 0 16,0 0 0-16,-6 0 0 0,6 0 0 0,0 0 0 15,0 0 0-15,0 0 0 0,0 0 0 0,0 0 0 0,0 0 1 16,0 0-1-16,-3 0 0 0,3 0-1 0,0 0 1 0,-4 0 0 16,4 0 0-16,0 0 0 0,0 0 1 15,-6 3-2-15,6-3 1 0,0 0 0 0,0 0 1 16,0 7-2-16,0-7 1 0,0 0 0 0,0 3 0 15,-3-3 0-15,3 0 0 0,0 0 0 16,-5 0 0-16,5 0 0 0,0 0 0 16,0 0 0-16,0 0 0 0,0 5 0 0,-4-5 0 15,4 0 0-15,0 0 1 16,0 5-2-16,0-2 1 0,0-3 0 0,0 0 0 16,0 4 0-16,0-4 0 0,0 0 0 0,0 0 0 0,4 5 0 15,-4-5 1-15,0 4-1 0,0-4 0 0,0 0 0 16,0 5 0-16,0-5 0 0,0 0 0 0,0 0 0 15,0 6 0-15,0-6-1 0,-4 2 0 0,4-2 1 0,0 0-2 16,-5 6-3-16,1-6-3 0,0 4-4 0,4-4 12 0,-5 4-18 16,-16 3-7-16,3 13-16 0,-19-23-9 0,37 3 50 0,-46 0-51 0,46 0 51 0</inkml:trace>
  <inkml:trace contextRef="#ctx0" brushRef="#br0" timeOffset="2.12956E6">8835 16054 15 0,'0'0'0'0,"-5"-19"9"0,5 19-9 0,-25-6 11 0,19-15-1 0,-11 18-1 0,9-4-1 0,8 7-8 0,-17-7 8 16,14 3-1-16,-4-3-2 0,-14 1-1 0,21 6-4 0,0-4 4 15,-6 0 0-15,-1 3 0 0,2-3 0 0,5 4-4 0,-5-4 4 16,-2 2-1-16,5 2 0 0,-3 0 0 0,5 0-3 0,0 6 2 16,-6-6 1-16,6 5-1 0,0 3 1 0,0-8-3 0,0 17 2 15,0-10 1-15,3 19-1 0,0-5 0 0,-3-21-2 16,11 25 2-16,5 9 0 16,-6 12 0-16,14-2-1 0,-24-44-1 0,19 46 2 0,-3 0-1 15,-6-3-1-15,14 1 1 0,-24-44-1 0,11 41 1 0,7-1-1 16,-10-5 0-16,12-1 1 0,-20-34-1 0,7 31 0 15,1-5 0-15,0-3 0 0,-1 1 0 0,-7-24 0 0,7 8 1 16,1 10-1-16,-6-15 1 0,2-3-1 0,-4 0 0 0,0 0 1 16,0 0-1-16,0-2 0 0,0-6 1 0,0 8-1 0,0-19 0 15,-4 14 0-15,-2-22 0 0,-1 18 0 0,7 9 0 0,-6-23 0 16,1 17 1-16,-1-3-1 0,-1-11 1 0,7 20-1 0,-3-8-1 16,-4-8 2-16,3 8-1 0,1-9 0 0,3 17 0 0,-7-5 0 15,5-6 0-15,-2 2 0 0,-4 3 0 0,8 6 0 0,-3-7 0 16,1 3 1-16,-6 0-2 0,5 2 1 0,3 2 0 0,-7-5 0 15,1 0 0-15,-2 4 0 0,2 0 0 0,6 1 0 0,-4 0 1 16,-2 0-1-16,3 0 0 0,-4 0 0 0,7 0 0 0,-3 2 0 16,-2-2 0-16,-1 5 0 0,4-5 0 0,2 0 0 0,-8 0 0 15,1 0 0 1,3 7 0-16,-2-7 0 0,6 0 0 0,-4 6 0 16,-2-6 0-16,3 0 0 0,-2 0 0 0,5 0 0 0,-6 0-1 15,-1-2 1-15,2-4 1 0,0-4-1 0,5 10 0 0,-7-17 0 16,5 8 0-16,-3-13 0 0,-1 14 0 0,6 8 0 0,-6-31 0 15,2 12 0-15,1-4 0 0,3 0 0 0,0 23 0 0,-7-22-1 16,7-3 1-16,0 6 0 0,0 0 0 0,0 19 0 0,0-7 0 16,0-17 1-16,0 15-1 0,0-16-1 0,0 25 1 0,0-17 1 15,0 7-1-15,0-12 0 0,0 15 0 0,0 7 0 0,0-17 0 16,0 8-1-16,0 3 2 0,0-3-1 0,0 9 0 0,0-6-1 16,0 5 2-16,0-3-1 0,0 1 0 0,0 3 0 0,0-1 0 15,0 1 0-15,0 0 1 0,0 8-1 0,0-8 0 0,0 16 0 16,0-12 0-16,0 17 0 0,0-4 0 0,0-17 0 0,0 5 0 15,2 26 1-15,3-11-1 0,-2-13 0 0,-3-7 0 16,6 21 1-16,-2-16-1 0,2 1 0 0,1-2-1 0,-7-4 1 0,7 7 1 16,-2-7-1-16,-3 2-1 0,1-2 2 0,-3 0-1 0,7 0-1 15,-3 0 1 1,-2 0 0-16,3-2 0 0,-5 2 0 0,7 0 0 0,-5-2 0 16,5-5 0-16,-4 3 0 0,-3 4 0 0,4-7 0 15,3 3 0-15,-4-1 0 0,2-3 0 0,-5 8 0 0,2-6 0 16,-2 1 1-16,3 3-1 0,0-1 0 0,-3 3 0 0,5-2-1 15,-2 1 1-15,-3-6 0 0,2 7 0 0,-2 0 0 0,0-3 1 16,5 3-1-16,-5 0-1 0,3 0 1 0,-3 0 0 0,4 3 1 16,-4 4-2-16,2-1 2 0,2-2-2 0,-4-4 1 0,3 7 0 15,0 10 0-15,5-17 0 0,-5 5 0 0,-3-5 0 0,8 17 1 16,-3-17-1-16,-2 7 0 0,2 13 0 0,-5-20 0 0,2 0-1 16,1 5 1-16,2 2 1 0,-2 0-1 0,-3-7 0 0,0 4 0 15,4 0 0-15,-4 0 0 0,0-4 0 0,0 0 0 0,0 5 0 16,0-5 0-16,0 0 0 0,-4 0 0 0,4 0 0 0,-8 0 1 15,3-2-2-15,-3-1 2 0,5-2-1 0,3 5 0 0,-21-7 0 16,18 0 0-16,-4 0 0 0,1 1 0 0,6 6 0 0,-18-6 1 16,12 1-1-16,4 2 0 0,-20 2 0 0,22 1 0 0,-3-4 1 15,-3 2-1-15,-12-1-1 16,11 3 2-16,7 0-1 0,-5 0-1 0,0 0 2 16,-2 0-1-16,-12 0 0 0,19 0 0 0,0 0 0 0,-7 5 0 0,2-5 0 15,-1 5 0-15,6-5 0 0,-4 4 0 16,4-4 1-16,-6 4-1 0,6 2 0 0,0-6 0 0,0 6 0 15,0-1 0-15,0-1 0 0,0-4 0 0,0 0 0 16,0 0 0-16,0 0 1 0,3 0-1 0,-3 0 0 0,3-4-1 0,-3 4 1 0,0-8 0 16,4-1 0-16,0-9 0 0,-4 18 0 0,2-4 1 0,-2 4-1 0,5-9-1 15,-2 3 1-15,1-1 0 0,-4 7 0 0,6-19 0 16,-6 12 0-16,6-11 0 0,-6 11 0 0,0 7 0 0,7-6 0 16,-3-14 0-16,-1 17 0 0,-3-2 0 0,0 5 0 0,5-9 0 0,-5 9 0 0,0-7 0 15,2-1 0-15,1 5 1 0,-3 3-1 0,0-2 0 16,3-2 0-16,1 4 0 0,-4 0 0 0,4 0 0 0,-4 0 0 0,2 0 0 15,-2 8 0 1,5-3 0-16,-2 15 0 0,-3-20 0 0,0 5 0 16,4 16 0-16,-2-4 0 0,-2-17 0 0,0 6 0 0,0-6 0 0,4 23 0 0,-1-20 0 0,-3 5 0 15,0-8 0-15,3 19 0 16,1-12 0-16,-4-2 1 0,3 1-1 0,-3-6 0 0,4 4 0 0,-4-4 0 0,3 3 0 0,2-3 0 0,-5 0 0 16,0 0 0-16,2 0 0 15,-2 0 0-15,0-2 0 0,3-7-1 0,-3 2 1 0,0 7 0 0,3-24 0 16,-3 7 1-16,0 8-1 0,0-20 0 0,0 29 0 0,0-17 0 15,0 7 0-15,0-15 0 0,0 20 0 0,0 5 0 0,0-23 0 16,0 14 0-16,0-9 0 0,0 14 0 0,0 4 0 0,0-8 0 16,0 3 0-16,0 3-1 0,0-2 1 0,0 4 0 0,0 0 1 15,0 6-1-15,0 11 0 0,0-12 0 0,0-5 0 0,0 7 0 16,0 10 0-16,0-12-1 0,0 1 1 0,0-6 0 0,0 25 0 16,0-21 1-16,0 17-1 0,0-17 0 0,0-4 0 0,0 5 1 15,0 14-1-15,0-14 0 0,0 2 0 0,0-7 0 0,0 6-1 16,0-2 2-16,0 1-1 0,0-5 0 0,-6 0 0 15,6 4 0-15,-2-4 0 0,2 0 1 0,0 0-1 0,-5 0 0 16,2-2 0-16,-4-7 0 0,3 1 0 0,4 8 0 0,-6-21 0 16,0 15 0-16,-1-3-1 0,0-15 1 0,7 24 0 0,-8-5 1 31,2-3-1-31,-1-9 1 0,0 15-1 0,7 2 0 0,-7-7-1 0,1 1 1 0,0 4-1 16,2 1 1-16,4 1 0 0,-3 0 1 15,-4 0-1-15,7 0 0 0,-4 0 0 0,4 0 0 0,0 5 0 16,0 2 0-16,0-1 0 0,0 15 0 0,0-21 0 0,4 0 1 15,-4 19-1-15,7-15 0 0,0 15 0 0,-7-19 0 0,6 6 0 16,0 15 0-16,1-18 0 0,5 4 0 0,-12-7 0 0,5 5 0 16,2 1 0-16,-1 0 0 0,2-3-1 0,-8-3 1 0,6 0 0 15,1 0 1-15,0 0-1 0,0 0 0 0,-7 0 0 0,8-2 0 16,-6 1 0-16,4-7 0 0,2 4 0 0,-8 4 0 0,7-5 0 16,-7-2 0-16,3 0 0 0,1-1 0 0,-4 8 0 0,0-9 0 15,0-8-1-15,0 15 2 0,0-6-1 0,0 8 0 0,0-5 0 16,-7-2 1-16,0 2-1 0,-1 3 0 0,8 2 0 0,-6 0 0 15,-11 0 0-15,13 0 0 0,-2 5 0 0,6-5 0 0,-6 7 0 16,-16-2 0-16,19 14 0 16,-2-11 0-16,5-8 0 0,-19 19 0 0,13 2 0 0,0-17 0 0,-1 17 1 15,7-21-1-15,-7 5 0 0,-1 16-1 0,5-15 1 0,0 13 0 0,3-19 0 0,0 4 0 16,-7 1 0-16,7-5 0 0,0 4 0 0,0-4 0 0,5 0 1 31,-3 0-1-31,-2-4 0 0,0 4 0 0,6 0 0 16,-2-9 0-16,2-13 0 0,2 14 0 0,-8 8 0 0,6-27 0 15,1 19 0-15,1-17 0 0,1 8 0 0,-9 17 0 0,5-19 0 16,3 2 0-16,0 12 0 0,-1-5 0 0,-7 10 0 0,9-10 1 16,-2 3-2-16,0-12 1 0,0 17 0 0,-7 2 0 0,10-5-1 15,-4 1 2-15,2 1-1 0,-1 2 0 0,-7 1 0 0,7 0 0 16,-1 0 0-16,0 4 0 0,2 3 0 0,-8-7 0 0,6 19 0 16,-6-11 0-16,5-3-1 0,-3 18 1 0,-2-23 0 0,0 4 0 15,3 4 1-15,-3 16-1 0,0-17 0 0,0-7 0 0,0 20 0 16,0-14 0-16,0 11 0 0,0-11 0 0,0-6 0 0,-3 3 0 15,3 1 0-15,-7 3 0 0,4-2-1 0,3-5 1 0,-3 6 0 16,-5-2 1-16,8-1-1 0,0-3 0 16,0 0 0-16,-3 0 1 0,3 6-2 0,-3-6 1 0,3 0 0 0,0 0 0 0,-6 0 0 15,6 0 0-15,0-4 0 0,0 0 1 16,0 4-1-16,0-4 0 16,0 3 0-16,0-5 0 0,-4 3 0 0,4 3 0 0,0-2 0 0,0 2 0 0,0-2 0 15,0 2 0-15,0 0 0 0,-3-5 0 16,3 3 0-16,0 2 0 0,0-2 0 0,0 2 0 0,0 0 0 15,0-2 0-15,-7 2 0 0,7 0 0 0,0 0 0 0,0 0 0 16,0 0 0-16,0 0 0 0,0 0 1 0,0 0-2 0,0-1 2 16,0-2-2-16,0 3 1 0,0 0 0 0,2 0 0 15,-2 4 0-15,5-4 0 0,-5 4 0 0,0-4 0 0,0 7 1 16,0-5-1-16,3 3 0 0,-3-5 0 0,0 0 0 0,4 6 0 16,-4-6 0-16,0 0 0 0,0 0 0 0,0 0 0 0,0 4 0 15,0-1 0-15,0 3 0 0,0-6 1 0,0 0-1 0,0 0 0 16,0 0 1-16,0 0-1 0,0 0-1 0,0 0 3 15,0 0-2-15,0 0 0 0,0 0 1 0,0 0-4 0,0 0 5 16,0 0-1-16,0 0 0 0,0 0-1 0,0 0-4 0,0 0 8 16,0 0-5-16,0 0 1 0,0 0-3 0,0 0 7 15,0 0-4-15,0 0 1 0,0 3-1 0,0-3 0 16,0 0 0 0,2 0 0-16,-2 0 0 0,4 0 0 0,-4 0 0 0,0 5 0 0,0-5 0 15,3 0 0-15,0 0 0 0,-3 0 0 0,0 0 1 16,0 0-1-16,0 0 0 0,0 0 0 0,0 0 0 0,4 0 0 15,-4 0 0-15,0 0 0 0,0 0 0 0,0 0 0 0,0 5 1 16,4-5-1-16,-4 0 0 0,0 4 0 0,0-4 0 0,0 0 0 16,0 0 0-16,0-2 0 0,0 0 0 0,0 2 0 0,0-4 0 15,0 3 0-15,0 1 0 0,0 0 0 0,0 0 0 0,0-3 0 16,0 3 1-16,0 0-2 0,0 0 1 0,0 0 0 0,-8 0 0 16,8 0 0-16,-3 0 0 0,3 0 0 0,0 0 0 15,0 0 0-15,0 0 0 0,-3 0 0 0,3 0 0 0,0-2 0 16,0 1 0-16,-6 1 0 0,6 0 1 0,0 0-1 0,-4 0 0 15,4 0 0-15,0 0 0 0,0 0 0 0,0 0 0 0,0-2 0 16,-3 2 0-16,3-4 0 0,0 4 0 0,-7 0 0 16,7 0 0-16,0 6 0 15,0-6 0-15,0 0 0 16,0 0 0-16,0 0 1 0,0-2-1 0,0 2 0 0,0 0-1 16,0 0 1-16,0-4-1 0,0 4 2 0,0 0-1 0,0-2 0 0,0 0 0 15,0 1 0-15,0-2 0 0,0 3 0 0,0 0 0 16,0 0 0-16,0-1 0 0,0 1 0 0,0 0 0 0,0-4-1 15,0 4 0-15,0 0-3 0,0 5-2 0,0-5 6 0,-3 6-11 16,-2 13-6-16,-1-15-9 0,4 1-14 0,2-5 40 0,-8 0-43 0,8 0 43 0</inkml:trace>
  <inkml:trace contextRef="#ctx0" brushRef="#br0" timeOffset="2.13374E6">10317 12697 32 0,'0'0'0'16,"0"19"18"-16,0-19-18 0,-8 18 14 31,1-1-5-31,4 4-1 16,-4-21-1-16,2 7 0 0,-3-2-1 0,1 3-1 0,0 10-1 0,7-18-4 0,-3 0 4 0,3 6-2 0,-4 1 1 0,4-3-1 0,0-4-2 0,0 3 2 15,0-3-1-15,0 7 1 0,0-7-1 0,0 0-1 0,0 3 2 16,0-3-1-16,7 5 0 0,0-5 0 0,-7 0-1 0,7 0 1 16,1 0 0-16,-3 0 0 0,2 0 1 0,-7 0-2 0,6 0 1 15,2 0 0-15,-2 5 0 0,4-5 1 0,-10 0-2 0,19 0 1 16,-17 0 1-16,4 0-1 0,12 0 0 0,-18 0-1 0,6 0 1 15,15 0-1-15,-11 0 1 0,10 0-1 0,-20 0 0 0,8 0 0 16,15-3 1-16,-13 1-2 16,10-3 1-16,-20 5 0 0,17-6 0 0,4-1 0 0,-15-1 1 15,19 3-1-15,-25 5 0 0,20-17 0 16,-4 9 0-16,1 3 1 0,-7-15-1 0,-10 20 0 0,21-4 0 16,-11-3 0-16,10 1 0 0,-13-2 0 0,-7 8 0 0,16-5 0 15,-11 1 0-15,1-2 0 0,1 6 0 0,-7 0 0 0,6-3 1 16,1 0-1-16,-3 1 0 0,4 0 1 0,-8 2-1 0,0-3 0 15,0 1 0-15,0 0 0 0,0 2 0 0,0 0 0 0,-5 0 0 16,-2 0 0-16,0 0-1 0,7 0 1 0,-6 0-1 16,-12 0-1-16,16 0 0 0,-19 4-1 0,21-4 3 0,-3 0-4 15,-14 0 1-15,14 0 0 0,-18 0-1 0,21 0 4 0,-3 0-4 16,-4 0 0-16,-9-2 0 0,11-2 1 0,5 4 3 0,-6-8-2 16,-1 7 0-16,1-1 2 0,-1 0-1 0,7 2 1 0,-7-2 0 31,1 1 0-31,-2-4 0 0,1 4 0 0,7 1 0 0,-7 0 0 15,4-3 1-15,-3 3 0 0,-15-1 1 0,14 1 1 0,-10-3 0 0,15 2 0 16,-16 1 0-16,18 0-3 0,-6 0 4 16,-14 0-1-16,12 0 0 0,-9 0-1 0,17 0-2 0,-3 0 2 0,-4 0 0 0,1 0-1 15,-2 4 1-15,8-4-2 0,-6 4 1 0,0-4 1 16,-2 0-2-16,1 6 0 0,7-6 0 0,-2 0 1 16,-6 3 0-16,5 1-1 0,-4 0 0 0,7-4 0 0,0 5 0 15,-3-1 0-15,3 1 0 0,-3-1 0 0,3-4 0 0,-8 0 1 16,8 0-1-16,-3 0 0 0,3 0 1 0,0 0-1 0,-3 0 0 15,3 6 1-15,-6-4-1 0,6-2 0 0,0 0 0 16,-4 5 1-16,0 2-1 0,4-1 0 0,-7-1 1 0,7-5-1 0,-3 9 0 16,-1 8 0-16,4-13 1 0,-6 4-1 0,6-8 0 0,-2 17 1 15,-3-11-1-15,5 0 0 0,-3 15 0 0,3-21 0 0,-7 3 1 16,3 4-1-16,4 11 0 0,-3-14 1 0,3-4-1 0,0 17 0 16,0-10 0-16,0-3 1 0,0 4-1 0,0-8 0 0,0 5 0 15,0 3 0-15,3-1 0 0,1 0 0 0,-4-7 0 0,7 5 0 16,1-3 0-16,-6 4 0 0,4-6 1 0,-6 0-1 0,7 0 0 15,0 0 0-15,1 0 0 0,-2 0 0 16,-6 0 0-16,9 0 0 0,2 0 0 0,7-4-1 0,-13 0 1 0,-5 4 0 0,8 0 0 16,8-5 1-16,-8 1-1 15,-2 1 0-15,-6 3 0 0,18-2 0 0,-12-3 0 0,1 3-1 16,3 2 1-16,-10 0 0 0,7 0 0 0,0 0 0 0,-1 5 0 0,1-1 0 16,-7-4 0-16,3 3 0 15,0 3 0-15,-3-3-1 0,0 5 1 0,0-8 0 0,0 6 1 16,0-4-2-16,0-2 2 0,-3 0-1 0,3 0 0 0,-3 0 0 15,-4 0 1-15,1 0-1 0,-1-2 1 0,7 2-1 0,-7-4 0 16,1-4 0-16,-2-10 0 0,1 10 0 0,7 8 0 0,-7-23 0 16,4 4 1-16,-2 2-1 0,0 8 0 0,5 9 0 0,-6-27 0 15,1 9 0-15,-1-3 0 0,3 4 0 0,3 17 0 0,-4-9 0 16,4-13 0-16,-6 15 0 0,6-17 0 0,0 24 0 0,0-6 0 16,0 1 0-16,0-4 0 0,0 5 0 0,0 4 0 0,0-1 0 15,0-3 0-15,0 4 1 0,0 0-1 0,0 0 0 0,0 5 0 16,0 2 1-16,0 10-1 0,0-12 0 0,0-5 0 0,0 19 0 15,0-13 0-15,0 17 0 0,0-16 0 16,0 17 0-16,0-24 0 0,0 8 1 0,0 14-1 16,0-17 0-16,0-5 0 0,0 23 0 0,0-23 0 0,0 8 1 0,0 10-1 0,0-15 0 0,0-3 0 15,0 8 0-15,0-8 0 0,0 5 0 0,0 4 1 16,0-5-1-16,0-4 0 0,0 6 0 16,-4-6 1-16,4 0-1 0,-4 0 0 0,4 0 0 0,0 0 0 0,-5-3 0 15,5-4 1-15,-5-13-1 0,2 15 0 0,3 5 0 0,-3-21 0 16,-4 12 0-16,4-13 0 0,3 22 0 0,-3-10 0 0,3 10 0 0,-8-22 0 15,5 17 0-15,0-14 0 0,-3 17 0 0,6 2 0 0,0-9 0 16,-4 6 0-16,4-4 0 0,-4 6 1 0,4 1-1 0,-7 0-1 16,7 0 1-16,-7 0 0 0,4 6 0 0,3-6 0 0,-3 5 1 15,1 12-1-15,-6-11 0 0,5 1 0 0,3-7 0 0,-8 22 0 16,5-19 0-16,-4 6 0 0,5 7 1 0,2-16-1 0,-4 5 0 16,4 1 0-16,-8 12 0 0,8-12 0 0,0-6 0 0,0 4 1 15,0-1-1-15,0 2 0 0,0-5 0 0,0 5 0 16,0 0 0-16,5-5 0 0,-2 0 0 0,-3 0 0 0,4 0 0 15,-2 0 0-15,5 0 0 0,-7 0 0 0,7 0 0 16,0-2 0-16,1-1 0 0,-6-2 0 0,4-2 0 0,-6 7 0 0,10-1 0 16,2-3 0-16,3-2 0 0,-7 2 0 0,-8 4 0 0,10-4 0 31,10-1 0-31,-12 0 0 0,15 2 0 0,-23 3 0 0,8-8 0 0,11 2 0 0,-12-3 0 16,17-8-1-16,-24 17 1 0,19-5 0 15,-12 0-1-15,17-3 1 0,-3 1 0 0,-21 7 0 0,6-19 0 16,19 15 0-16,-19-1 0 0,18-2-1 0,-24 7 1 0,9-7 0 15,9 1 0-15,-8-2 0 0,10 1 0 0,-20 7 0 0,7-9 0 16,10 5 0-16,-10-2 0 0,10-1 0 0,-17 7 0 0,7-7 0 16,2 2-1-16,1 2 1 0,9-2 1 0,-19 5-1 0,2-5 0 15,4 2 0-15,4-2 0 0,8 3 0 0,-18 2 0 0,3-6 0 16,5 3 0-16,1-2 0 0,-2 2 0 0,-7 3 0 0,6-2 0 16,2-2 0-16,-1 2 0 0,0-3 0 0,-7 5 0 0,6-3-1 15,0 1 2-15,-6-1-1 0,7 1 0 0,-7 2 0 0,7-3 0 16,-7 1 1-16,5-1-1 0,-5 3 0 0,2 0 0 15,1 0 0-15,-3 0 0 0,3 0 0 16,-3 0 0-16,0 0 0 0,0 0 1 0,0 0-1 0,0 0 0 16,0 0-1-16,0 0 2 0,-3 3 0 15,-2-3-1-15,0 0 0 0,5 0 0 0,-7 5 0 16,0-5 1-16,1 5-1 0,0-3 0 0,6-2 0 0,-7 7 0 0,-14-4 1 16,14 1-1-16,-10 1 0 0,17-5 0 0,-21 5 1 15,15-2-1-15,-14 3 1 0,3-6-1 0,17 0 0 0,-20 3 1 16,-1 4-1-16,1-2 0 0,-4 0 1 0,24-5-1 0,-20 8 0 15,0-4 1-15,-1 0-1 0,4 2 0 0,17-6 0 0,-17 0 1 16,11 0-1-16,-22 4 0 0,22-4 0 0,6 0 0 0,-24 3 1 16,17-3-5-16,-13 0 5 0,14 6 0 0,6-6-1 0,-8 4 0 15,-9-4 4-15,17 0-4 0,-5 0 0 0,5 0 0 0,-5 0 0 16,2 0 0-16,-5 0 0 0,8 0 0 0,-3 0 0 16,3 0 0-16,-3 0 0 0,3 0 0 0,0 0 0 0,-7 4 0 15,7 1 0-15,0 0 0 0,0-5 0 0,0 0 0 16,0 3 0-16,4-3 0 0,-1 6 0 0,-3-6 0 0,0 0 0 15,6 0 0-15,-1 4 0 0,6-4 0 0,-11 0 0 0,5 0 0 16,12 0 0-16,-9 0 0 0,1 0-1 0,-9 0 1 0,22 0-1 16,-14 0 1-16,10 0 0 0,-8 0 1 0,-10 0-1 0,20-3 0 31,-13-2 0-31,-1 3-1 0,16-6 1 0,-22 8 0 0,2-2 0 16,5-1 0-16,4 1-1 0,-5 0 1 0,-6 2 0 0,7-2 0 15,-1 0-1-15,-6-1 1 0,5 0-1 0,-5 3 1 0,0-1-1 16,2-1 1-16,-2-3-1 0,0-4 0 0,0 9 1 0,0-4-1 15,0-1 0-15,0 2 0 0,0 3 0 0,0 0 1 0,-2-5 0 16,2 0 0-16,-5-2-1 0,-1 4 1 0,6 3 0 0,-3-6-1 16,3 4 0-16,-4 1 1 0,-2-4 0 0,6 5 0 0,-5-3-1 15,3-1 1-15,2 0 0 0,-7 3 0 0,7 1 0 0,-4-4 0 16,4 4 0-16,-2-3 0 0,-6 3 0 0,8 0 0 0,0 0 0 16,-3 0 0-16,-1 0 0 0,-3 0 0 0,7 0 0 0,-3 0 0 15,0 0 0-15,-4 7 1 0,4-2-1 16,3-5 0-16,-8 4 0 0,2 4 1 0,-14-3-1 0,16 17 0 0,4-22 0 0,-7 5 1 15,-12 3 0-15,12 10 0 0,-14-12 0 0,21-6-1 0,-3 21 0 16,-14-15 1-16,15 13-1 16,-6-15 0-16,8-4 0 0,-8 7 0 0,2 12 0 0,-1-14 1 0,1 0-2 15,6-5 1-15,-8 8 1 0,3-4-1 0,0-1 0 16,2 3 0-16,3-6 0 0,0 0 0 0,0 4 0 0,-3-4 0 0,3 4 0 16,0-4 0-16,0 0 0 15,0 0 0-15,0 0 1 0,3 0-1 0,-3 0 0 0,0 0 0 16,3 0-1-16,2 0 1 0,-5 0 0 0,0 0 0 0,2 0 0 15,1 0 0-15,1-2 0 0,0 0 0 0,-4 2 0 0,4-1 0 16,-2-2 0-16,-2-1 0 0,4 2 0 0,-4 2 0 0,3 0 0 16,-3 0 0-16,3 0 0 0,0 0 0 0,-3 0 0 0,5 6 0 15,-2-2 0-15,-3 1 0 0,3 2 0 0,-3-7 0 0,5 3 0 16,-5 5 0-16,0-3 0 0,2 14 0 0,-2-19 0 0,0 4 0 16,3 2 0-16,-3 16 1 0,3-19-1 0,-3-3 0 0,0 7 0 15,7-1 0-15,-3 1 0 0,-1 0 0 0,-3-7 0 0,8 5 0 16,-8 14 0-16,2-15 0 0,2-1-1 0,-4-3 1 0,7 7 0 15,-5-4-1-15,3-3 1 0,1 4 0 0,-6-4 0 0,5 0 0 16,-3 5 0-16,-2 0 0 0,3-5 0 0,-3 0 0 0,3 0 0 31,-3 0-1-31,0 0-1 0,0 4-1 0,0-4 3 0,0 5-5 16,0 0-3-16,0-2-3 0,0 2-4 0,0-5 15 0,5 5-24 0,-5 11-11 16,0-11 2-16,0 13-2 0,0-18 35 0,0 0 0 0</inkml:trace>
  <inkml:trace contextRef="#ctx0" brushRef="#br0" timeOffset="2.1355E6">14976 16325 2 0,'0'0'0'0,"0"0"2"16,-5-4-1-16,2 4 0 0,-4-2 0 0,7 2-1 0,-6-4 1 0,6 4-1 0,-8-7 1 15,2-1 1-15,-1-2 1 0,7 10-3 0,-6-17 4 16,6 17-4-16,-4-7 6 0,-3 1 1 0,4-14 1 16,-1 15 1-16,4 5-9 0,-6-6 8 0,6-1 1 0,-4 3-1 0,1 2 0 0,3 2-8 15,0-5 7-15,-6 2-1 0,6-2 0 16,-5-1-1-16,5 6-5 0,0-2 5 16,-3-2 0-16,3 4-1 0,0 0-4 0,-7 0 5 0,7 0-5 0,0 4 4 15,0 13 0-15,0-9-1 0,0 19 0 0,0-27-3 0,0 28 3 16,4 2-1-16,-1 10 0 0,5 8-1 0,-8-48-1 0,6 52 2 15,1 5-1-15,-1 11 0 0,1 1 0 0,-7-69-1 0,4 72 1 16,-1 1-1-16,1-12 1 0,-4 4-1 0,0-65 0 0,3 55 1 16,-3 8-1-16,3-4 1 0,0-4 0 0,-3-55-1 0,4 49 0 15,2-11 0-15,2-6 0 0,-2-5 5 0,-6-27-5 0,4 28 5 16,-1-10 0-16,0-12 0 0,2 11-5 0,-5-17 0 0,2 0 0 16,2 0 0-16,-1 0 0 0,1-2 0 0,-4 2 0 0,3-17-5 15,0 10 0-15,0-15 0 0,-3 0 1 0,0 22 4 0,4-19 0 16,-4-8 0-16,0 1 0 0,-4-1 0 0,4 27 0 0,-6-39 0 15,-1-1 0-15,-10-4 0 0,10-5 0 0,7 49 0 0,-20-43 0 16,13-3 0-16,-20-10 0 0,11 1 0 0,16 55 0 16,-21-61 0-1,0-6 0-15,-3 3 0 0,5 1 0 0,19 63 0 0,-21-59 0 16,5 9 1-16,8 4-1 0,-8 9 0 0,16 37 0 0,-4-37-1 16,-3 3 1-16,0 0 0 0,1 7 0 0,6 27 0 0,-7-26 0 15,4 5 0-15,3-1 0 0,0 4 0 0,0 18 0 0,0-19 0 16,0-1 1-16,6 11-2 0,-2-18 1 0,-4 27 0 0,6-17 0 15,1 0 0-15,0 9 0 0,1-9 0 0,-8 17 0 0,6-5 0 16,0-1 0-16,2-4 1 0,-2-7-1 0,-6 17 0 0,7-2 1 16,-4-5-2-16,4 1 1 0,0 4 1 0,-7 2-1 0,10-6-1 15,0 6 2-15,7 0-1 0,-13 0 0 0,-4 0 0 0,16 19 1 16,-9-19-1-16,13 19 0 0,-12-14 1 0,-8-5-1 0,23 20 0 16,-3-14 1-16,1 15-1 0,0-3 1 0,-21-18-1 0,16 7 1 15,5 21-1-15,1-22 1 0,2 16-1 0,-24-22 0 0,28 7 0 16,-1 15 1-16,0 2-1 0,-3-8 0 0,-24-16 0 0,26 27 0 15,5 0 0-15,-1-5 1 0,1-1-1 0,-31-21 0 0,27 21 1 16,0 0-1-16,0 1 1 0,1 4-1 16,-28-26 0-16,23 22 0 0,5-5 0 0,-9 3 0 15,5 1 1-15,-24-21-1 0,21 19 0 0,0 6 0 16,-5-3 1-16,-9-15-1 0,-7-7 0 0,20 28 0 16,-13-21 0-16,10 26 1 0,-10-12-1 0,-7-21 0 0,6 24 1 15,1 3-1-15,0-10 1 0,-3 7 0 0,-4-24-1 0,3 5 1 16,-3 19-1-16,0-18 0 0,0 20 1 0,0-26-1 0,0 7 0 15,0 12 0-15,-7-11 1 0,0 16-1 0,7-24 0 0,-7 5 1 16,1 17-1-16,-18-18 1 0,17 16-1 0,7-20 0 0,-20 7 0 16,13 12 1-16,-23-12-1 0,9 12 1 0,21-19-1 0,-23 7 0 15,-4 13 1-15,-1-12-1 0,1 12 0 0,27-20 0 0,-30 23 0 16,3-15 0-16,-4 24 1 0,4-3 1 0,27-29-2 0,-31 21 0 16,8 1 1-16,3-13-1 0,-1 9 0 0,21-18 0 0,-6 8 0 15,-12-2 1-15,15 15-1 0,-4-18 1 0,7-3-1 0,-3 7 0 16,-3 11 0-16,1-18 0 0,2 17 0 0,3-17 0 0,-7 0 0 15,7 6 0-15,0-1 1 0,0 3-1 0,0-8 0 0,0 4 1 16,0-1-1-16,0-3-1 0,0 0 1 0,0 0 0 0,0 0 0 16,0 0 1-16,4 7-1 0,-1-7 0 15,-3 0 0-15,3 0-1 0,2 0-1 0,-5-2-1 16,3-3-1-16,-3 5 4 0,3 0-7 16,4-7-3-16,-7-1-3 0,6 6-5 0,-6 2 18 0,7-5-24 15,-3-3-10-15,-1-16 0 0,4 5-3 0,-7 19 37 0,0 0 0 0</inkml:trace>
  <inkml:trace contextRef="#ctx0" brushRef="#br0" timeOffset="2.13695E6">16696 16260 19 0,'0'0'0'0,"-6"-3"12"0,6 3-12 0,-4-5 13 15,1 2-2 1,-1 1 0-16,4 0-2 0,0 2-9 0,-7-3 9 16,7 3-1-16,-3 0-1 0,3 0-1 0,0 0-6 0,0 0 5 15,-3 0 0-15,3 0 0 0,0-2-1 0,0 2-4 0,0 0 4 16,0-3 0-16,0 1-1 0,0 2 0 0,0 0-3 0,0 0 2 15,0 0 0-15,0 0 0 0,3-2 0 0,-3 2-2 0,0-1 1 16,0-2 0-16,3 3 0 0,-3 0 0 0,0 0-1 0,0 0 1 16,0 4 0-16,0-4 0 0,0 0-1 0,0 0 0 0,0-1 1 15,0-6-2-15,0 4 2 0,0 3-1 0,0 0 0 0,0 0 0 16,0-2 0-16,0 0 0 0,0 0 1 0,0 2-1 0,0 0 0 16,0 0 1-16,0 0-2 0,0 0 2 0,0 0-2 0,0 0 2 15,0 0-1-15,0 0-1 0,0 4 2 16,0-4-1-16,0 0 0 0,0 0 1 0,0 0-1 0,0 0 0 15,0 0 0-15,0 0 0 0,0 0 0 0,0 0 0 16,0-2 0-16,0 2 0 16,0 0 0-16,0 0 0 0,0 0 0 0,-6 0 0 0,6 0 0 0,-4 4 0 0,4-4 0 15,0 0 0 1,0 3 0-16,0 4 0 0,0-4 0 0,0-3 0 0,-3 5 0 16,3-5 1-16,0 5-1 0,-7-5 0 0,7 0 0 0,0 0 1 15,0 4-1-15,0-4 0 0,-4 0 0 0,4 0 0 0,0 0 0 16,-3 0 0-16,3 0 0 0,0 0 0 0,0 3 1 15,-7 2-1-15,4-5 0 0,3 0 1 0,0 0-1 0,0 0 0 16,0 0 1-16,-3 5-2 0,3-5 2 0,0 0-1 0,0 0 0 16,-7 0 1-16,7 4-1 0,0-4 0 0,0 0 0 15,0 0 0-15,0 0 0 0,0 0 0 0,0 0 0 16,0 0 0-16,0 0 0 0,0 0 0 0,0 0 0 16,0 0 0-16,0 0 0 0,0 7 1 0,0-7-1 0,0 4 0 15,0 14 0-15,0-18-1 0,0 0 1 0,4 5 0 16,-4-5 1-16,0 3-1 0,0-3 0 0,0 0 0 0,3 5 1 15,-3 2-1 1,3-3 0-16,-3-4 0 0,0 0-1 0,3 6 1 0,-3-6 0 0,4 0 0 0,-4 0 0 16,3 0-1-16,-3 0 1 0,3 4 1 15,1-4-1-15,-4 0 0 0,0 3 1 0,0-3-1 16,4 0 0-16,-1 6 0 0,-3-6 0 0,0 0 0 16,3 3 0-16,-3-3 0 0,0 0 0 0,0 0 0 15,4 0 0-15,-4 0 0 0,0 0-1 0,0 0 1 0,0 0 1 16,0 0-1-16,0 0 0 0,0 0 0 0,0 0-1 0,0 0 2 15,0 4-1-15,0-4 0 0,0 0 1 0,0 0-1 0,0 0-1 0,0 0 2 0,0 0-1 16,0 0-1-16,0 0 1 0,0 0 1 0,0 0-2 16,0 0 1-16,0 0 0 0,0 0 1 0,0-1-3 15,0 1 2-15,0 0-1 0,0 0 1 0,0 0-1 0,0 0 2 0,0 0-3 16,0-3 1-16,0 3-1 0,0-1 1 0,0 1 1 0,0-2-3 16,0-2 0-16,0 2-2 0,0 0 0 0,0 2 5 0,0-1-7 15,0-3-1-15,0 0 0 0,0 0-1 0,0 4 9 16,0-4-10-16,0-1-1 0,0-1-1 0,3-4-1 0,-3 10 13 0,3-17-13 31,-3 11 1-31,3-13 2 0,1 14 2 0,-4 5 8 0,0-23-5 0,4 6 2 0,-4 7 1 0,3-13 0 16,-3 23 2-16,0-6-1 0,0-1-1 0,0-12 0 0,0 17-1 15,0 2 3-15,0 0 0 0</inkml:trace>
  <inkml:trace contextRef="#ctx0" brushRef="#br0" timeOffset="2.13761E6">16638 16056 6 0,'0'0'0'16,"-3"-6"2"-16,-3 1 1 0,-15-13 1 0,21 18-4 0,0-9 6 15,-7-14 4-15,4 15 3 0,3 8-13 0,0-21 14 16,0 16 0-16,0-4-2 0,0 1 0 0,0 4-3 0,0 4-9 0,0-3 8 16,0 3-2-16,0 0 0 0,0 0-2 0,0 0-4 0,0 5 5 15,0 3-2-15,0 12 0 0,0-1-1 0,0-19-2 0,3 22 3 16,4 8-1-16,3 2 0 0,-3 4 0 0,-7-36-2 0,20 42 1 16,-9 2 0-16,12 10 1 15,-6 5-1-15,-17-59-1 0,17 61 1 0,0-2-1 0,-11 0 1 0,18-4-1 0,-24-55 0 0,7 58 1 16,0 3-1-16,3-11 1 0,0 1 0 0,-10-51-1 15,7 39 0-15,0-10 0 0,0-3 0 16,-1-7 0-16,-6-19 0 0,4 4 0 0,-1 12 0 0,0-16 1 16,-3 0-1-16,0 0 0 0,4 0 0 0,0-18 0 15,-4-5 0-15,-8-4-1 0,8 27 1 0,-6-28 1 16,-11-12-1-16,10 2 0 0,-20-8 1 0,27 46-1 0,-20-53 0 16,2 5 0-16,-1 1 0 0,1 1 0 0,18 46 0 0,-16-40 0 15,8 3 0-15,-15 3 0 0,16 4 0 0,7 30 0 0,-20-27 1 16,17 0-2-16,-14 7 1 0,13-1 0 0,4 21 0 0,-6-20 0 15,-2 0 1-15,2 1-2 0,2-1 1 0,4 20 0 0,-3-21 0 16,3 5 0-16,0-4 0 0,0 11-1 0,0 9 1 0,3-23 0 16,4 16 0-16,4-9 0 0,5 7 1 0,-16 9-1 0,7-10 0 15,13-9 0-15,-10 14 0 0,17-1 0 0,-27 6 0 0,18-7 0 16,2 0 0-16,-3-1 0 0,0 3 0 0,-17 5 0 0,20-8 0 16,-13 4 0-16,13 4 0 0,-13-1 0 0,-7 1 0 0,17 0 0 15,-10 0 0-15,13 4 0 0,-13 14 0 0,-7-18 0 0,6 6 1 16,2 17-1-16,-2-4 0 0,-2 0 0 0,-4-19 0 0,3 16 0 15,0 4 0-15,-3 3 0 0,0-5 0 0,0-18 0 0,-6 20 1 16,2-14-1-16,-16 16 0 0,13-15 0 0,7-7 0 16,-17 8 0-16,10-5 0 0,-13 3 0 15,16-3 0-15,4-3 0 0,-6 0 0 0,-11 0 0 0,17-1 0 16,-7-1 0-16,7 2 0 0,-7-4 0 16,7 2 0-16,0 2 0 0,0 0 0 0,0 0 0 0,4 0 0 15,2 0 0-15,12 6 0 0,-12-1 0 0,-6-5 0 0,17 24 0 16,-10-7 1-16,17-10-1 0,-17 23 0 0,-7-30 0 0,23 6 0 15,-16 19 0-15,14-8 0 0,-15-10-1 0,-6-7 1 0,18 20 0 16,-12-12 0-16,1 14-1 0,3-18 0 0,-10-4 1 0,6 19-2 16,2-13-2-16,-2 11-3 0,1-9-2 0,-7-8 9 0,3 18-12 15,0-10-5-15,5 14-6 0,-5-19-6 0,-3-3 29 0,3 8-26 16,-3-8 7-16,4 4 4 0,-4-4 15 0</inkml:trace>
  <inkml:trace contextRef="#ctx0" brushRef="#br0" timeOffset="2.13797E6">17190 16431 35 0,'0'0'0'16,"0"-5"20"-16,4-1-7 0,-4 6-13 0,0-21 8 16,4 15-2-16,-4-17 0 0,0 18 2 0,0 5-8 0,3-9 7 15,1-2 0-15,-1 6-2 0,3-3-1 0,-6 8-4 0,4-3 3 16,2-1 0-16,2 0 0 0,-2 2-1 0,-6 2-2 0,7 0 2 15,-1 0 0-15,2 8-1 0,-1 9 1 0,-7-17-2 0,3 4 1 16,0 4 1-16,0 14-1 0,-3-16 0 0,0-6-1 0,0 24 1 16,0-4 0-16,-3 2 0 0,0 2 0 0,3-24-1 0,-7 22 1 15,0 5 0-15,3-5 0 0,4 3 0 0,0-25-1 0,-3 20 1 16,3 1-1-16,0-3 0 0,0 1 1 0,0-19-1 0,0 18 0 16,3-14 1-16,1 3-1 0,3-1 0 0,-7-6 0 0,7 5 0 15,13-1 0-15,-13-4 0 0,9-2 0 0,-16 2 0 0,8-2 0 16,12-3 0-16,-14 5 1 0,18-2-1 0,-24 2 0 15,7-2-1 1,10-2 1-16,-14-3 0 0,4 0 0 0,-7 7 0 0,7-5-1 0,0 5 0 0,0 0-1 16,-4 0-2-16,-3 0 4 0,3 5-6 15,-3 0-3-15,0 2-3 0,0 10-6 0,0-17 18 0,-6 6-24 16,2 14-4-16,-2-15 6 0,-15 12-3 0,21-17 25 0,0 0 0 0</inkml:trace>
  <inkml:trace contextRef="#ctx0" brushRef="#br0" timeOffset="2.13834E6">16652 17377 52 0,'0'0'0'0,"0"-3"20"0,-7-1-10 0,7 4-10 0,0-1 6 31,0-6 1-31,3 2 1 0,15 1 1 0,-18 4-9 0,20-2 9 0,0 0-5 0,4-3 2 16,0 1-5-16,-24 4-1 0,27-6 0 0,3-12 3 0,4 11-4 15,3-12 2-15,-37 19-1 0,34-5 2 16,3-3 1-16,8-11-2 0,-5 14 1 0,-40 5-2 0,45-26 2 16,-5 17-1-16,5-18 0 0,-5 19 0 0,-40 8-1 0,40-29 0 15,1-2 1-15,-3 1 0 0,-1-7-1 0,-37 37 0 0,33-30 1 16,-5 5-1-16,2 4 0 0,-6 14 0 0,-24 7 0 0,24-25 0 15,-8 22 0-15,5-4-1 0,-14 1-1 0,-7 6 2 0,20-5-3 16,-17 1 0-16,4 2-1 0,0 2-2 0,-7 0 6 0,0 6-8 16,3 15-2-16,0-16-5 0,-3 15-4 0,0-20 19 0,0 3-24 15,-6 14 1-15,-11-11 7 0,10 25-1 0,7-31 17 0,0 0 0 16</inkml:trace>
  <inkml:trace contextRef="#ctx0" brushRef="#br0" timeOffset="2.13897E6">17052 17606 52 0,'0'0'0'15,"7"25"17"-15,10 2-10 0,-10 4-4 0,-7-31-3 0,27 36 4 16,-17-9 0-16,14 7 3 0,-8-2-1 0,-16-32-6 0,21 33 6 15,-4-3-1-15,-10-2-2 0,20 7-1 0,-27-35-2 0,6 29 1 16,15 1 1-16,-14-3-2 0,12-1 1 0,-19-26-1 0,4 25 1 16,3-8 0-16,0 4 0 0,-1-17 0 0,-6-4-1 0,0 6 1 15,3-3-1-15,-3-3 1 0,0 0-1 0,0 0 0 0,-3-3 0 16,-3-16 0-16,-15 0 0 0,14-6-1 0,7 25 1 0,-24-29 0 16,8-5 0-16,-5 0-1 0,1-4 2 0,20 38-1 0,-20-39 0 15,3 1 0-15,10 2 0 0,-14-1 0 0,21 37 0 0,-3-33 0 16,-3 0 0-16,2 7-1 0,-2-3 1 15,6 29 0-15,0-24 1 0,0 0-1 0,0 7 1 0,3 12-1 0,-3 5 0 16,7-25 0 0,2 16 0-16,-1-9 0 0,8 9-1 0,-16 9 1 0,7-10 1 0,14 3-1 0,-12-3 0 15,15 6 1-15,-24 4-1 0,18-7 1 16,1 4 0-16,2 1-1 0,3 2 1 0,-24 0-1 0,20 0 1 16,0 0 0-16,1 7 0 0,-11 13 0 0,-10-20-1 0,21 6 1 15,-15 16-2-15,1-17 2 0,-1 18-1 0,-6-23 0 0,4 7 1 16,-4 19 0-16,0-9-1 0,0 1 1 0,0-18-1 0,-4 25 0 15,-2-17 1-15,-11 16-1 0,14-16 1 0,3-8-1 0,-8 23 0 16,-11-18 0-16,11 0 0 0,2 2 1 0,6-7-1 0,-7 0-1 16,-10 4 1-16,17-4 0 0,-7 0-1 0,7 0 1 0,-3-2 0 15,0-5-1-15,3 3 0 0,0-1 1 0,0 5 0 0,0-3 0 16,0-2 0-16,3 5 0 0,3 0 0 0,-6 0 0 0,8 0 0 16,8 0 0-16,-9 5 0 0,17-2 1 0,-24-3-1 0,17 20 0 15,-10-14 0-15,17 10-1 0,-14-8 2 0,-10-8-1 16,20 17 0-16,-10-11 1 0,11 15-1 0,-11-21 0 0,-10 0 0 0,23 17 0 15,-16-17 0-15,17 5 0 0,-17 2 0 16,-7-7 0-16,20 7 0 0,-17-4-2 0,7 2-1 0,11-5-3 16,-21 0 6-16,3 0-9 0,7 0-4 15,7-2-7-15,-13-4-5 0,-4 6 25 0,6-4-23 0,-6-1 3 0,0 2 2 0,0 3 18 0</inkml:trace>
  <inkml:trace contextRef="#ctx0" brushRef="#br0" timeOffset="2.13926E6">17916 17970 87 0,'0'0'0'0,"3"7"22"0,-3-7-22 16,0 7 7-16,3-1-4 0,2-1 1 0,-5-5 0 0,0 0-4 0,0-5 5 16,0-1 0-16,0-18-1 0,-8 0-1 0,8 24-3 15,-3-21 1-15,-4-6 0 0,1 0 0 0,6 27-1 0,-7-25 0 0,7 25 0 0,-8-29 2 16,2 3-1-16,-1 2 0 0,4 15 1 0,3 9-2 0,0-8 1 15,0 3 1-15,0 3 1 0,3 2-2 16,-3 0-1-16,4 4 1 0,2 16 1 0,12 4-1 0,-12 4 0 0,-6-28-1 16,21 30 1-16,-15 4-1 0,22 2 1 0,-28-36-1 0,6 39-1 15,-6-39 1-15,27 42 1 16,-20-4-1-16,-1-2-1 0,5-3 0 0,-11-33 1 0,7 24-2 16,-1 2-3-16,1-8-2 0,-4 1-5 0,-3-19 12 0,4 18-20 15,-4-18-10-15,0 0-4 0,-7-18 1 0,7 18 33 0,-7-21-22 0,7 21 22 0</inkml:trace>
  <inkml:trace contextRef="#ctx0" brushRef="#br0" timeOffset="2.14291E6">17763 17231 26 0,'0'0'0'0,"-16"-9"17"0,16 9-17 0,-21-22 12 31,1 5-7-31,-3-11-1 0,2 1 1 0,21 27-5 0,-17-22 7 0,-3-2 1 0,-1 16 0 0,1 1-2 0,20 7-6 0,-20-9 4 16,-4 1 0-16,3-1 0 0,-3 1-1 15,24 8-3-15,-23-5 4 16,0-4-1-16,-1 4 1 0,-4-3-1 0,28 8-3 0,-24-2 3 16,-3-3 0-16,1 3-2 0,-5 2 2 0,31 0-3 0,-34 0 1 15,8 0 1-15,-5 4-1 0,1 14 1 0,30-18-2 0,-35 7 2 16,4 14 1-16,-2-14-2 0,2 13 1 0,31-20-2 0,-34 28 1 15,4-2 1-15,3 9-1 0,-4 0 1 0,31-35-2 0,-27 24 1 16,4-2 1-16,-1 4-1 0,0-6 1 0,24-20-2 0,-24 22 1 16,4-3-1-16,-3-1 6 0,2 0-1 0,21-18-5 0,-21 7 6 15,2 16-1-15,12-15-4 0,-17 17 0 0,24-25-1 0,-3 17 0 16,-5 0 0-16,2 2 1 0,2 0 0 0,4-19-1 0,-6 22 1 16,6 3 0-16,0-1 0 0,0 5 0 0,0-29-1 0,3 29 0 15,0-3-1-15,4 6 3 0,14 6-2 0,-21-38 0 0,6 34 1 16,15 6 0-16,-5-4-1 0,5-3 1 0,-21-33-1 0,24 34 0 15,0 2-1-15,-1-2 2 0,1 2 0 0,-24-36-1 16,27 37 1-16,-3-5 0 0,6 6-1 16,1-6 0-16,-31-32 0 0,30 36 0 0,4 5 0 0,3-10 0 15,-6 3 0-15,-31-34 0 0,33 27 0 0,5-5 1 16,-7 11-1-16,3-7 0 0,-34-26 0 0,30 27 1 16,-3-2-2-16,4-8 2 0,-4 9-1 0,-27-26 0 0,26 35 1 15,1-4-1-15,-3-1-4 0,4-25 3 0,-28-5 1 0,24 8-8 16,3 15 7-16,0-19 3 0,3 1-4 0,-30-5 2 0,31 8 6 15,-5-4-4-15,9 1-1 0,-5 1 2 0,-30-6-3 0,34 4 0 16,3 3 2-16,-3-7-1 0,3 0 0 0,-37 0-1 0,38 0 2 16,2 0-1-16,-3-3 0 0,4-1 0 0,-41 4-1 0,44-2 1 15,-7-2-1-15,4-3 2 0,-3 1-2 0,-38 6 0 0,37-17 1 16,-3 14 0-16,-4-5-1 0,-3-12 1 0,-27 20-1 0,27-4-1 16,-3-13 1-16,-4-9-1 0,4 0 1 0,-24 26 0 0,21-30 0 15,3 8 1-15,-5 16-1 0,2-14 1 0,-21 20-1 0,24-3 0 16,-8-23 1-16,2 18 0 15,1-16-2-15,-19 24 1 0,21-20 1 0,-4 14-2 0,-10-20-1 0,17 5 2 16,-24 21 0-16,10-29-2 0,7-2 2 0,-10 9 1 0,9-9-1 16,-16 31 0-16,3-28 0 0,5-7 0 15,2-1 0-15,-4 5 1 0,-6 31-1 0,7-30 0 16,-3-4-1-16,-1 4 0 0,-3-1 1 0,0 31 0 0,4-28 0 16,-4 2 0-16,0-1 2 0,0-1-2 0,0 28 0 0,-4-22 1 15,-3-8-1-15,0 3-1 0,1 0 1 0,6 27 0 0,-21-35 0 16,14 8 1-16,-13 1-2 0,13-2 1 0,7 28 0 0,-19-27 0 15,11-1-1-15,-12 4 3 0,3 5-1 0,17 19-1 0,-21-25 1 16,4 20 1-16,-6-24-2 0,7 20 0 0,16 9 0 0,-24-22-1 16,0 4 0-16,3 10 2 0,-3-12-1 0,24 20 0 0,-23-8-3 15,-4-10-3-15,0 11 2 0,3-13-1 0,24 20 5 0,-27-17 0 16,-1-3 0-16,-2 1-1 0,-1-3 2 0,31 22-1 0,-30-17 0 16,-1-3 0-16,1 1 0 15,-1-10 0-15,31 29 0 0,-33-26 0 0,2-1 0 0,-3-7-1 0,7 18 1 0,27 16 0 0,-30-19-1 16,2 10 0-16,1-2 0 0,-3-4 1 0,30 15 0 0,-23-3 0 15,-4 1 0-15,-1-6 1 0,1 3-3 0,27 5 2 16,-27-8-1-16,0 3 1 0,0-3-2 0,3 4 1 16,24 4 1-16,-27-3-1 0,3 3-1 15,-3 0 2-15,0 0 1 0,27 0-1 0,-21 3 2 16,-6 1 0-16,4 4-2 0,-1-3 3 0,24-5-3 0,-27 19 1 16,3-15 0-16,-3 1 0 0,4 19-1 0,23-24 0 0,-24 7 0 15,0-1 2-15,0 11-1 0,0-12 0 0,24-5-1 0,-23 31 2 16,-1-25-2-16,4 27 0 0,-4-16 0 0,24-17 0 0,-23 0 0 15,-1 20-1-15,3-20 1 0,-3 6 1 0,24-6-1 0,-19 8 0 16,-2-3 0-16,5 13 1 0,-5-18-1 0,21 0 0 0,-21 6 0 16,5-3 0-16,-1 5 0 0,10 10 0 0,7-18 0 0,-24 2 0 15,17 24 0-15,-16-10 0 0,16 5 0 0,7-21 0 0,-21 20-1 16,15-15 1-16,-18 16 5 0,17-2-1 0,7-19-4 0,-20 20 5 16,16 4 1-16,-2-7-5 0,-12 2 0 0,18-19-1 0,0 6 0 15,-6 20-1-15,-1-2 1 16,1-7 2-16,6-17-2 0,-4 27 0 0,-3-5 0 0,7-1 0 0,0 6-1 0,0-27 1 0,0 23 0 15,0 2 1-15,0-6-1 0,3 7 0 16,-3-26 0-16,8 27 1 0,-2-2-1 0,1 0 0 0,3-8 0 16,-10-17 0-16,17 22 0 0,-10-1 0 0,13 0-1 15,-13 6 1-15,-7-27 0 0,21 21 0 16,-15 1-1-16,18 7 2 0,-17-6-1 0,-7-23 0 0,20 19 0 16,-17 5 0-16,17 0 1 0,-12 0-2 0,-8-24 1 0,19 24 0 15,-8 0 0-15,9-16 0 0,-13 18 1 0,-7-26-1 0,23 20-1 16,-12-13 2-16,9 24 0 0,-9-28-3 0,-11-3 2 0,27 21 1 15,-11-3-2-15,2-15 0 0,-2 21 2 0,-16-24-1 0,11 7 0 16,12 12 0-16,-12-11 0 0,13 9-1 0,-24-17 1 0,16 4 1 16,-6 3 0-16,14 15-1 0,-7-15 0 0,-17-7 0 0,10 17 0 15,14-12-1-15,-8 1-1 0,-5 2 1 0,-11-8 1 0,27 3-2 16,-10 3 0-16,3 2 0 0,1-2 1 0,-21-6 1 0,23 21 1 16,1-21-2-16,0 4 2 0,-4 0-2 0,-20-4 1 0,27 0 0 15,-3 0-1-15,3 0 1 0,3 0-2 0,-30 0 2 0,34 0 0 16,0 5 0-16,-4 1 1 0,1-6 0 0,-31 0-1 0,30 0 1 15,-2 0 0-15,-1 0 0 0,3-2-1 0,-30 2 0 16,24-2 0-16,0 0 1 16,0 0-1-16,-4-1 2 0,-20 3-2 0,20-4 0 15,4 0 1-15,-4-4 0 0,7 3 0 0,-27 5-1 0,21-8 2 16,3 2-1-16,-1-4 0 0,-3 5-2 0,-20 5 1 0,28-8 0 16,-4 2 0-16,3 1 0 0,0-3 0 0,-27 8 0 0,30-8 0 15,-3 0 0-15,-3-1 0 0,3 0 1 0,-27 9-1 0,24-8 0 16,0-11-1-16,-1 14 1 0,-3-15 0 0,-20 20 0 0,18-7 1 15,1-1-1-15,-1 2 0 0,2-13 0 0,-20 19 0 0,7-6 0 16,17-16 0-16,-18 16-1 0,11-3 0 0,-17 9 1 0,7-21-1 16,3 14-1-16,-3-11 2 0,13-5 0 0,-20 23 0 0,4-5 0 15,2-15 0-15,5 3 1 0,-1 10-2 0,-10 7 1 0,6-29 0 16,1 24 0-16,1-19 0 0,0 19 0 16,-8 5 0-16,8-21 0 0,-2 16 0 0,2-19 1 0,-1 5-1 0,-7 19 0 0,6-20-1 15,1-4 1-15,-4 2-1 0,0 12 1 0,-3 10 0 0,5-23 1 16,-2 3 0-16,-3 13-1 15,3-16 0-15,-3 23 0 0,0-22 0 16,0 4-1-16,0-1 1 0,0 1 0 0,0 18 0 0,0-8 1 16,0-18-1-16,-3 8 0 0,3 10 0 0,0 8 0 0,-8-20 0 0,5 11 0 0,0-13 1 15,-4 1-1-15,7 21 0 0,-6-10 0 16,-1-16 0-16,-1 20-1 0,5-25 1 0,3 31 0 0,-19-22-1 16,14-3 2-16,-14 1-2 0,15 4 1 0,4 20 0 0,-17-18-1 15,10-2 0-15,-10 1-5 0,14-5 1 0,3 24 5 0,-7-20-4 16,-13 12-1-16,13-17 5 0,-9 17-1 0,16 8 1 0,-8-17 0 15,-16 8 0-15,21 4 1 0,-14-5 0 0,17 10-1 0,-6-17 1 16,-15 12-1-16,15-19 1 0,-18 17 0 0,24 7-1 0,-18-22 0 16,12 2 2-16,-21 14-2 0,10-28 2 0,17 34-2 0,-7-25 0 15,-16 6-1-15,15-5 2 0,-15 19-2 0,23 5 1 0,-17-22 0 16,10 16 0-16,-20-2-1 0,6 1 1 0,21 7 0 0,-19-8 1 16,-2 6-1-16,0-15 0 0,-2 13 0 0,23 4 0 0,-20-3 0 15,-1-3 0-15,-3 0 1 0,-2 1-2 0,26 5 1 0,-27-8 1 16,0 1-1-16,-1-13 0 0,4 16 0 15,24 4 0-15,-24-7 0 0,8 1 0 0,-8 2-1 0,0-1 0 0,24 5 1 16,-16-6-2-16,16 6 2 0,-21-8-1 0,4 5 0 0,0 3-1 16,17 0 2-16,-20 0 0 0,20 0 0 0,-17 0 0 15,-3 0 1-15,2 0-2 0,18 0 1 0,-19 0 0 16,-2 3-1-16,-3 2 0 0,4 0 1 0,20-5 0 0,-24 5 0 0,24-5 0 0,-20 8 0 16,-1-5 1-16,2 5-2 0,-2-4 2 0,21-4-1 0,-21 8 1 15,2-4 0-15,-2-1-1 0,4 4 1 0,17-7-1 0,-20 3 0 16,2 14 1-16,-1-17 0 0,11 6 0 0,8-6-1 0,-26 6 1 15,9 1 1-15,10 0-1 0,-17 8 0 0,24-15-1 0,-6 7 0 16,-18-2 0-16,17 3-1 0,7-8 1 0,-21 17 0 0,21-17 0 0,-6 4 1 16,-12 17-2-16,12-21 2 0,6 0-1 0,-21 17 1 0,21-17-1 0,-6 8-1 15,-14 19 0-15,13-11 1 0,-13 4 1 0,20-20-1 0,-3 5 2 16,-18 1 0-16,18 12-3 0,-4-18 0 0,7 0 1 0,-7 7 0 16,0 15 0-16,0-16-1 0,1 17 2 0,6-23-1 0,-3 5 0 15,-2 19 0-15,-1-19 1 0,2 21-2 16,4-26 1-16,-3 20 1 0,-3-1 4 0,6 0-1 0,-4-14 2 0,4-5-6 0,0 27 5 15,0-19-5 1,-4 13 1-16,4-13 1 0,0-8-2 0,0 26 1 0,-6-20-1 0,6 21 0 16,0-10-1-16,0-17 1 0,0 5 1 0,0 17-1 15,0-3-1-15,0-14 2 0,0-5-1 0,0 27 0 16,0-5 0-16,0-4 2 0,0 5-1 0,0-23-1 0,0 25 0 16,0-6 1-16,0 5-2 0,0-4 1 0,0-20 0 0,0 18-1 15,3 7 2-15,0-5-1 0,-3 5-1 0,0-25 1 0,4 17 0 16,0-9 0-16,2 18 1 0,-3-21-1 0,-3-5 0 0,7 25 0 15,1-19 0-15,1 15-1 0,8-5 1 0,-17-16 0 0,7 9 0 16,13 12-1-16,-17-1 2 0,15-2 0 0,-18-18-1 0,17 24 0 16,-7-1 1-16,14-4-3 0,-5 6 1 0,-19-25 1 0,18 17-1 15,6-9-1-15,-5 17 1 0,5-20 0 0,-24-5 1 0,21 23 1 16,3-5-1-16,-1-11-1 0,4 12-1 0,-27-19 2 0,24 7-2 16,3 12 0-16,1-14 2 0,-5 15-1 0,-23-20 1 0,23 5-3 15,-2 11 1-15,3-10 1 0,-4-6 0 0,-20 0 1 0,24 16 1 16,0-11-1-1,-1 1 1-15,5 0 1 0,-28-6-2 0,27 7 1 16,-4-1 2-16,1 2-2 0,3-3-1 0,-27-5 0 0,27 8 1 0,0-4-2 0,1 0 0 0,-1 1 0 16,-27-5 1-16,27 0 0 0,-1 4 2 15,1-4 0-15,4 0 0 0,-31 0-2 0,34 0 1 16,1 0 0-16,-2 0-2 0,-6-2 2 0,-27 2-1 0,31-2-1 16,3-7 0-16,-4 2 1 0,4-2-1 0,-34 9 1 0,27-22 2 15,0 19-2-15,-4-21 1 0,1 19 0 0,-24 5-1 0,28-16-1 16,-5 9 2-16,-3 2 1 0,1-4-4 0,-21 9 2 0,20-10 1 15,4 2-2-15,-4-14 0 0,1 16 3 0,-21 6-2 0,16-7-1 16,-8-1 1-16,19-15 0 0,-21 15 0 0,-6 8 0 0,24-26 1 16,-17 9-2-16,14 13 0 0,-15-6 0 0,-6 10 1 0,20-10-2 15,-13-6 0-15,10 10 3 0,-11-13-3 0,-6 19 2 0,11-5-1 16,5-17 2-16,-12 18-2 0,3-13 0 0,-7 17 1 0,7-10 1 16,-1-14-1-16,1 0 0 0,1 4 1 0,-8 20-1 0,3-17-1 15,0-4 1 1,4 1 1-16,-7-4-2 0,0 24 1 0,3-26 0 0,0 1 0 0,-3 2 1 0,0 0-1 0,0 23 0 0,0-21-1 31,0-6 1-31,0 8-1 0,0 0 2 0,0 19-1 0,0-20 0 16,-6 10-1-16,2-21 1 0,1 9 0 0,3 22 0 0,-6-10-1 0,-2-20 2 0,-12 19-1 15,17-11 0-15,3 22 0 0,-8-21 1 16,-11 12-1-16,11-18 0 0,-11 10 0 0,19 17 0 0,-7-22 0 16,-17 2 2-16,18-3 0 0,-18 16-2 0,24 7 0 0,-18-23-5 15,2 4-2-15,-5 13 2 0,1-13 1 0,20 19 4 0,-20-7 0 16,-1-2 0-16,-3-11 0 0,8 10 0 0,16 10 0 0,-18-19 0 15,-2 14-1-15,0-17 2 0,0 18-1 0,20 4 0 0,-24-7 1 16,4-10 0-16,-4 9-2 0,0-9 2 0,24 17-1 0,-24-4-1 16,0-5 1-16,-2-16 0 0,-1 5-1 0,27 20 1 0,-27-24 0 15,3 2 0-15,3 17 1 0,-6-4 1 0,27 9-2 0,-17-8 0 16,-7 1 1-16,-3 1-1 0,3 4-1 0,24 2 1 0,-23-7 0 16,-1-11 0-16,4 12-3 0,0 1 2 0,20 5 1 0,-24-10-2 15,0 6 1-15,0 1 2 0,0-3-1 0,24 6 0 0,-27-5 0 16,1 2 1-16,-1-4-1 0,-1 2-1 0,28 5 1 0,-30 0-1 15,-1-7-2-15,1 7 0 0,-1 0 1 0,31 0 2 16,-30 0 0-16,3 0 2 0,0 0 1 0,3 0 0 16,24 0-3-16,-20 0 1 0,-7 0 0 15,6 7 0-15,0 0-2 0,21-7 1 0,-19 8 0 16,-2-3 1-16,4 3-1 0,10-3 1 0,7-5-1 0,-24 21 1 16,5-17 0-16,12 13 0 0,-17-9-1 0,24-8 0 0,-6 6 0 15,-15 16 0-15,18 2 0 0,-18-21 0 0,21-3 0 0,-7 19 0 16,-13-11 0-16,13 11 0 0,-13 2 0 0,20-21 0 0,-7 6 0 15,-17 1-1-15,17 0 2 0,-13-2-1 0,20-5 0 0,-7 17 0 16,-12-13 2-16,11 3-2 0,-12 12 0 0,20-19 0 0,-7 6 1 16,-13 11-1-16,14-9 0 0,-15 13 1 0,21-21-1 0,-7 7 0 15,-13 15 6-15,16-15-6 0,-16 18 0 0,20-25 0 0,-3 17 6 16,-15-13-7-16,12 21 7 0,-1-18 0 0,7-7-6 0,-7 19 0 16,4 1 0-16,-4-15-1 0,0 21 2 0,7-26-1 0,-3 20 0 15,0-13 0-15,-4 22 1 0,4-24-1 0,3-5 0 0,-4 26-1 16,4 0 1-16,-7-6 0 0,7 2 0 0,0-22 0 0,0 22 1 15,0-5 0-15,0 5 0 0,0 4 0 16,0-26-1-16,0 17 1 0,3 7-1 0,5-4 0 16,-2 0-1-16,-6-20 1 0,7 21 0 15,3 0 0-15,7-4 0 0,-10 0 1 0,-7-17-1 0,6 7-1 16,15 22 1-16,-15-6 0 0,15-7-1 0,-21-16 1 0,17 25 0 16,-7-18 0-16,17 19 0 0,-10-4 2 0,-17-22-2 0,24 5-1 15,0 21 2-15,0-4-2 0,0-17 0 0,-24-5 1 0,26 25 0 16,1-9-1-16,3-8 1 0,-2 19-1 0,-28-27 1 0,30 19-2 15,1-13 0-15,-1 21 0 0,1-22 0 0,-31-5 2 0,30 8-1 16,1 16 1-16,-4-24-1 0,3 19 1 0,-30-19 0 0,28 6-2 16,-1 2-1-16,0 11 1 0,0-13 1 0,-27-6 1 0,27 5 0 15,0 15 0-15,-3-20 0 0,3 4 1 0,-27-4-1 0,24 9 2 16,3-9 0-16,0 4 1 0,-4 0-2 0,-23-4-1 0,24 7 0 16,0-7 0-16,0 4-1 0,3-4 1 0,-27 0 0 0,24 0-1 15,2 7 3-15,-5-3-1 0,3-4-1 0,-24 0 0 0,30 7 2 16,-2-7-1-16,-4 0-1 0,2-7 1 0,-26 7-1 0,24-1-1 15,0-6 1-15,0 2 1 0,3 5-1 0,-27 0 0 16,27-9-1-16,-1 3 1 0,-2-5-1 16,0-6 2-16,-24 17-1 0,21-5 1 0,-2-2-1 15,2-18-1-15,0 17 1 0,-21 8 0 0,16-21-1 16,5 19 1-16,-5-3 0 0,-8-12 1 0,-8 17-1 0,19-6 1 16,-1-4-2-16,-8-11 1 0,13 17 2 0,-23 4-2 0,7-5-1 15,14-14 2-15,-18 19 2 0,18-7-4 0,-21 7 1 0,6-8 1 16,1 1-1-16,13-11-3 0,-13 16 1 0,-7 2 2 0,17-9-2 15,-13-12 0-15,2 11 1 0,4-15 1 0,-10 25 0 0,8-7 1 16,0-14 0-16,3 13 0 0,-8-11-1 0,-3 19 0 0,8-4-1 16,-1-3 0-16,-1-1 1 0,1-14 0 0,-7 22 0 0,0-7-1 15,6-12 1-15,-6 18-1 0,5-5 1 0,-5 6 0 0,3-4 1 16,-3 2 0-16,0 0 1 0,0 2-2 0,0 0 0 0,0 0-2 16,-8 0 2-16,8 0-2 0,-3 0-1 0,3 0 3 0,-3 8-2 15,-17-4-3-15,16-1-3 0,-16 3-3 0,20-6 11 0,-6 0-17 16,-22 5-7-16,21 3-14 0,-27-4-15 0,34-4 53 0,-20 3-60 15,20-3 60-15</inkml:trace>
  <inkml:trace contextRef="#ctx0" brushRef="#br0" timeOffset="2.14563E6">18184 15859 34 0,'0'0'0'16,"3"0"28"-16,3 0-11 0,2-1-10 0,-8 1-7 0,6-2 3 15,-6-2 1-15,0 0 2 0,0 4-1 0,0 0-5 0,0 0 6 16,-3 0-1-16,3 6-2 0,-7-2 0 0,7-4-3 0,0 7 2 15,-4-1 1-15,1 11 0 0,-3-11-1 0,6-6-2 0,-4 5 3 16,-2 16 0-16,-12-15-1 0,12 20 0 0,6-26-2 0,-18 18 2 16,12 3-1-16,-15 3 0 0,15-4 0 0,6-20-1 0,-24 23 1 15,17 2-1-15,-13 1 1 0,13-4-1 0,7-22 0 0,-16 26 1 16,12 1 0-16,-3-5 0 0,-10 5-1 0,17-27 0 0,-6 24 1 16,3-2-1-16,-5 2-1 0,1 0 3 0,7-24-2 0,-3 18 0 15,3-10-1-15,0 12 2 0,0-15-1 0,0-5 0 0,0 6 0 16,0 1 0-16,0-3 0 0,0 0 0 0,0-4 0 15,0 5 0-15,3-5 0 16,1 0 1-16,2 0-1 0,-6 0 0 0,0 0 0 0,8 0 1 16,-8 0-1-16,6 0 0 0,-6 0 0 0,0 0 0 15,7 0 1-15,-7 0-1 0,6 0 0 0,-6 0 0 0,0 0 1 16,4 0-1-16,0 0 1 0,3 0-1 0,-7 0 0 0,3-3 0 16,3 1 0-16,-6 0 0 0,7 0 1 0,-7 2-1 0,3-2 0 15,5 0 0-15,-2 2 0 0,1-4 0 0,-7 4 0 0,6-1 0 16,2 1 0-16,-1 0 0 0,2 0 1 0,-9 0-1 0,10 0 0 15,8 0 0-15,-12 0 1 0,12 5-1 0,-18-5 0 0,6 4 0 16,4 0 0-16,7 1 0 0,-13 2 0 0,-4-7 0 0,9 3 1 16,2 4-1-16,-4 0 0 0,3 12 0 0,-10-19 0 0,6 3 1 15,5 5-1-15,-1 13 1 0,-4-18-1 0,-6-3 0 0,8 22 0 16,-2-18 0-16,-2 1 0 0,2 1 0 0,-6-6 0 0,7 8 1 16,-4-5-1-16,1 2 1 0,-4-5 0 0,0 0-1 0,4 0 0 15,-4 5 0-15,0-5 1 0,0 4-1 0,0-4 0 16,0 0 1-16,0 4-1 0,0-4 0 0,0 0 1 0,0 0-1 0,0 0 0 15,-4 0 0-15,4 0 0 16,-7 0 0-16,7 0 0 0,0 0 1 0,0 0 0 16,-3 0-1-16,3 0 0 0,-4 0 0 15,-2 0 0-15,6 0 0 0,0 0 0 0,0 0 0 16,-4-3 1-16,4 3-1 0,-3 0 0 0,3 0 0 0,-3 0 0 16,-5 0 0-16,5 0 0 0,3 0 0 0,0 0 1 15,-3 0-1-15,-4 4 0 0,7-4 0 0,0 0 0 16,-3 0 0-16,3 0 0 0,0 0 0 0,0 0 0 0,-3 0 0 15,3 0 0-15,0 0 0 0,0 0 0 0,0 0 0 16,0 0 0-16,0 0 1 0,0 0-1 0,0 0-1 0,0-1 2 16,0-2-1-16,0 0 0 0,0 1 0 0,0 2 0 0,0 0-1 15,0 0 2-15,0 0 0 0,0 0-2 0,0 0 1 0,0-3 1 16,0 1-1-16,0 2-1 0,0 0 2 0,0 0-1 0,0 0-1 16,0 0 2-16,0 0-1 0,0 0 0 0,3-3 0 15,-3 1 0-15,0 2 0 0,0 0 0 0,0-2 0 16,0 2 0-16,0 0 1 0,0 0-1 15,0 0-1-15,0 0 1 0,0 0 0 0,0 0 0 16,0 0 1-16,0 0-2 0,0 0 1 0,3 0 0 16,-3 0 0-16,0 0 0 15,0 0 0-15,0 0 0 0,0 0 0 0,0 0 0 0,4 0 0 16,-4 0 0-16,0 4 1 0,0-4-1 0,0 0 0 16,0 0 1-16,0 0-2 0,0 0 1 0,0 0 0 0,0 0 0 15,0 0 0-15,-4 0 1 0,4 0-1 0,-6-2 0 16,6 0 0-16,-4 1 0 0,4-3 0 0,0 4 0 0,-4-3 0 15,-2 2 0-15,6-5 0 0,-4-1 0 0,4 7 0 0,-3-2 0 16,-4 0 0-16,4-4 0 0,0 4 0 0,3 2 0 0,-4-5 0 16,-3-3 0-16,1 1 0 0,-12-4 0 0,18 11 0 0,-3-9 0 15,-17-9 1-15,17 15-1 0,-14-4 0 0,17 7 0 0,-4-6-1 16,-2-2 2-16,-15 2-1 0,18-1-1 0,3 7 1 0,-3-6 1 16,-4-12-2-16,-1 16 1 0,2-5 0 0,6 7 0 0,-7-1 0 15,1-3 0-15,-2-1 1 0,5-3-2 0,3 8 1 0,-7-7 0 16,1 0 0-16,3 3 0 0,-1-1 0 0,4 5 0 15,-7-20 1-15,3 17-2 0,-2-4 1 16,3 0 0-16,3 7 0 0,-4-2 0 0,4-5 1 0,-6 1-1 16,6 4-1-16,0 2 1 0,-3-5 0 15,3 3 1-15,0 0-1 0,0 0-1 0,0 2 1 0,0-4 0 16,0-2 0-16,0 3 0 0,0-2 1 0,0 5-1 0,3-7 0 16,-3 1 0-16,6-1 0 0,-2 1 0 0,-4 6 0 0,3-10 0 15,3 3 1-15,2-11-1 0,-1 16 0 0,-7 2 0 0,9-9 0 16,9-10 0-16,-15 12 0 0,7-18 1 0,-10 25-1 0,17-17 0 15,-10 7 1-15,3-12 0 0,7 13-1 0,-17 9 0 0,7-24 1 16,13 3 0-16,-13 3 0 0,-1 9 0 0,-6 9-1 0,21-19 1 16,-14 18-1-16,-1-5 1 0,1-2-1 0,-7 8 0 0,10-8 0 15,-3-11 1-15,0 17-1 0,-1-1 1 0,-6 3-1 0,8-8 1 16,-2 4 0-16,1-3 0 0,-1 2 0 0,-6 5-1 0,8-5 0 16,-5-2 1-16,0 1-1 0,1 4 1 0,-4 2-1 0,6-8 0 15,-6 4 0-15,4-1 0 0,-1-1-1 0,-3 6 1 0,3-4 1 16,1-1-1-16,-4-1 0 0,0 4 0 0,0 2 0 15,0-3 0-15,0 0 0 16,0 1 1-16,0 2 0 0,0 0-1 0,0 0 1 0,0 0-2 0,0 0 0 0,-4 5 1 16,4-5 0-16,-3 5 0 15,3-5 1-15,-7 6-1 0,4-1 0 0,3-5 0 0,-7 4-1 16,4 14 1-16,0-18 1 0,-5 7-2 0,8-7 1 0,-6 17 1 16,3-17-1-16,-1 6 0 0,-2 13-1 0,6-19 1 0,-4 3-1 15,0 5 2-15,-2 13-1 0,-1-15 0 0,7-6 0 0,-7 20 0 16,4-1-1-16,-4 1 1 0,-13 3-1 0,20-23 1 0,-3 19 0 15,-15 7 0-15,12-3 1 0,-15 2-2 0,21-25 1 0,-6 26 0 16,-18-4 0-16,17 2 0 0,-10 1 0 0,17-25 0 0,-4 27 0 16,-2-6 0-16,-11 1 0 0,10 4 0 0,7-26 0 0,-7 5 0 15,1 22 0-15,-1-19-1 0,0 10 1 0,7-18 0 0,-4 8 0 16,1 16 0-16,3-22 1 0,0 5-2 0,0-7 1 0,0 19 0 16,0-14 0-16,3 3 0 0,-3-8 0 0,4 3 0 15,3 1 0-15,0 3 0 0,-1-4 0 0,-6-3 0 0,10 17 0 16,8-17 0-16,-12 8 1 0,12 10-2 15,-18-18 1-15,6 0 1 0,18 8-1 0,-8-1 0 16,-5 12 0-16,-11-19 0 0,23 0 0 0,-5 5 0 16,2 2-1-16,-3-1 2 0,-17-6-1 0,17 18 0 15,-7-18 0-15,14 5 0 0,-8 0 0 0,-16-5 0 0,18 22 0 16,2-17 0-16,-3 18 1 0,3-19-1 0,-20-4 0 0,18 7 1 16,-9 0-2-16,11 10 2 0,-3-12-1 0,-17-5 0 0,10 6 0 15,11 14 0-15,0-17 0 0,-15 14 1 0,-6-17-1 0,18 0-1 16,-12 8 1-16,1-4 0 0,-1-1 0 0,-6-3 0 0,7 0 0 15,0 6 0-15,0-6 1 0,-1 0-1 0,-6 0 0 0,4 5 0 16,-1-5 1-16,-3 0-2 0,0 0 2 0,0 0-1 0,0 0 0 16,0 0 1-16,0 0-2 0,0 0 1 0,0 0 0 15,0 0-1-15,0-3-1 0,-3 1-2 0,3 2 4 0,-4-2-6 16,-2 2-3-16,3-6 0 0,3 2-4 0,0 4 13 0,-7-7-14 16,3-10-5-16,-3 12-4 0,7-13-6 0,0 18 29 0,-3-21-31 15,3-3 2-15,0 24 29 0</inkml:trace>
  <inkml:trace contextRef="#ctx0" brushRef="#br0" timeOffset="2.14681E6">18665 15944 52 0,'0'0'0'0,"-7"-4"34"0,7 4-34 0,-7-6 15 16,3-13-9-16,-15 15-2 0,19-3 0 0,0 7-4 0,-3-8 5 15,-2-1 0-15,5-11 0 0,-6 12-1 0,6 8-4 0,0-7 3 16,-4-14-1-16,1 11 0 0,3-7-1 0,0 17-1 0,-6-9 1 15,6-13 0-15,-4 12 0 0,4-15-1 0,0 25 0 0,0-6 2 16,0-14-2-16,0 13 0 0,0 0 1 0,0 7-1 0,0-18 0 16,0 15 1-16,0-5-1 0,0 5 1 0,0 3-1 0,0-3 1 15,0 0-1-15,0 1 1 0,0 2 0 0,0 0-1 0,0 0 1 16,0 8 1-16,4-3-1 0,-4 3 1 0,0-8-2 0,3 23 2 16,3-16-1-16,-2 25 0 0,2-8 0 0,-6-24-1 0,8 26 1 15,2-4 0-15,7 1-1 0,-14-1 2 0,-3-22-2 16,10 23 0-16,8 0 1 0,-12 3 0 0,1-1-2 15,-7-25 1-15,17 23 0 0,-10 1-1 0,2-2-1 16,12 2 3-16,-21-24-1 0,7 29 1 0,2-6 0 16,9-4 3-16,-12 4-4 0,-6-23 0 0,7 8-1 15,0 19 1-15,3-9-1 0,-3-1 0 0,-7-17 1 0,6 23 1 16,2-16 0-16,-1 20-1 0,-4-8 2 0,-3-19-2 0,3 7 0 16,0 15 0-16,1-14 0 0,-4-3 1 0,0-5-1 0,2 18 1 15,2-13-1-15,-4 0 0 0,0 3-1 0,0-8 1 0,0 18 0 16,0-15 1-16,0 3-1 0,0-6 0 0,0 4 0 15,0 0 1-15,-4 3-1 0,2-3 2 0,2-4-2 0,-7 7 1 16,4-7 0-16,0 0-1 0,-4 0 1 0,7 0-1 0,-4 0 0 16,0 2 0-16,1-2 1 0,-3 0-1 0,6 0 0 0,-21-1 0 15,18-7 0-15,-4 7-1 0,-10-9 1 0,17 10 0 0,-4-4 1 16,-2-2-1-16,-15 2 1 0,18 1-1 0,3 3 0 0,-7-2 2 16,-13 0 0-16,16 0-1 0,-2-1 1 0,6 3-2 0,-7-2 0 15,1 2 0-15,-2 0 1 0,2 0-1 16,6 0 0-16,-7 7 0 0,1-3 0 0,2-4 0 0,-3 7 0 0,7-7 0 15,0 4 0-15,-4 2 0 16,4 13 0-16,0-19 0 0,0 0 0 0,0 0 0 0,0 0 0 16,0 0 0-16,0 0 0 0,0 0 0 0,0 4 1 15,0 0-1-15,4-4 0 0,-4 0 0 0,0 0 0 0,7 0 1 16,-3 0-1-16,2 0 0 0,1 0 0 0,-7 0 0 0,6-2 0 16,2 2 0-16,2-2 0 0,7 2-2 0,-17 0 2 0,3-3-1 15,14 1-1-15,-11-5 0 0,15 3 2 0,-21 4 0 0,6-4 1 16,18 1-1-16,-17-3-1 0,14-2 2 0,-21 8-1 0,9-7-1 15,12-3 0-15,-12 1-2 0,16 1 0 0,-25 8 3 0,6-8-2 16,18 3 0-16,-17-1 1 0,14 2 1 0,-21 4 0 0,6-5-4 16,11 1 4-16,-10 2 1 0,3 2 1 0,-10 0-2 0,11 0 6 15,-5 0-4-15,1 0-3 0,-1 0 1 0,-6 0 0 0,8 0 1 16,-2 0-1-16,-2 0 0 0,-4 0 1 0,0 0-1 0,3 0 0 16,0 0 0-16,-3 0 1 0,0 6-1 0,0-6 0 0,0 0 0 15,0 4 0-15,-6-4 0 0,6 0 0 0,-4 0 1 16,1 0-1-16,0 0 0 0,-5 3-1 0,8-3 1 15,-6 0 0-15,-1 0-1 16,1 0 0-16,-2 0 1 0,8 0 0 0,-6 0-2 16,-1 6 1-16,0-6 0 0,4 0 0 0,3 0 1 0,-7 3 0 15,0-3 0-15,1 4 0 0,-1-4 0 0,7 0 0 0,-7 0-1 16,0 6 1-16,0-6 0 0,1 5 0 0,6-5 0 0,-4 2 0 16,1-2-1-16,-4 7 1 0,3-7 0 0,4 0 0 0,-6 0 0 15,3 0 0-15,-1 0-1 0,-2 0-1 0,6 0 2 0,-4 0-3 16,0 0 0-16,4-4-2 0,-6 4 0 0,6 0 5 0,-4 0-8 15,1 0-2-15,3 0-2 0,-6-3-5 0,6 3 17 0,0 0-20 16,-4-2-5-16,4-3-1 0,-3-5 7 0,3 10 19 0,0-3-19 0,0 3 19 16</inkml:trace>
  <inkml:trace contextRef="#ctx0" brushRef="#br0" timeOffset="2.14781E6">18675 15980 41 0,'0'0'0'16,"-4"-6"23"-16,4 6-23 0,-6-9 12 15,-1-14-5-15,0 18-2 0,0-15 1 0,7 20-6 0,-3-6 6 16,-4-1 1-16,4-1 0 0,0 0-1 0,3 8-6 0,0-6 5 15,-8-1-1-15,8 1-1 0,-3-1 0 0,3 7-3 0,0-6 3 16,0-3-1-16,-3 3 1 0,3 1-1 0,0 5-2 0,-7-7 1 16,7-1 2-16,0 0-1 0,-3-12-1 0,3 20-1 0,0-3 1 15,-3-7-1-15,-4-9 0 0,3 11 1 0,4 8-1 0,-4-17 2 16,4 10-2-16,-3 1 1 0,3 2 1 0,0 4-2 0,-6-7 0 16,6 4 2-16,-5 3-1 0,5-1 0 0,0 1-1 0,0 0 1 15,-2 0 0-15,2 0 0 0,0 0 0 0,0 0-1 16,0 4 2-16,0-4 0 0,0 3-1 0,0 2 0 15,0-5-1-15,2 7 0 0,3 11 1 0,-2-12-1 0,3 18 2 16,-6-24-2-16,8 5 2 16,-1 19-2-16,-1-2 1 0,15-3 0 0,-21-19-1 0,3 20 0 15,4 2 1-15,10-5-2 0,-14 2 0 0,-3-19 1 0,7 19 0 16,3-11-4-16,7 18 4 0,-14-21 1 0,-3-5-1 0,7 27 0 16,-1-8 4-16,2-1-4 0,-1-1 0 0,-7-17 0 0,9 8 1 15,1 20 0-15,-2-10 0 0,-2 6-2 0,-6-24 1 0,7 19-1 16,-1 3 0-16,2 2 1 0,-1-18 0 0,-7-6 0 0,6 31 1 15,1-13-1-15,-1-14 0 0,-2 22 1 0,-4-26-1 0,4 22 0 16,-1-5 1-16,0 5-1 0,1-15 0 0,-4-7 0 0,0 24 1 16,3-20-2-16,0 3 2 0,-3 11-1 0,0-18 0 0,0 8 1 15,0 12 0-15,0-14-1 0,0 14 1 0,0-20-1 0,0 6 0 16,-6 0 0-16,2 19 0 0,-2-25 0 0,6 0 0 0,-8 6 0 16,-8-1 0-16,9-1 1 0,4-4-1 0,3 0 0 0,-21 0 0 15,15 0 1-15,-12 0-1 0,15 0 0 16,3 0 0-16,-17-8 0 0,10 5 0 0,1-3 2 0,-12-1-1 15,18 7-1-15,0-2 2 0,-6 0 0 16,-1-5-2-16,4 2 1 0,3 5-1 0,-7-3 0 16,4-6 0-16,3 7 1 0,-4 2-1 0,4 0 0 0,0-1 1 15,0-1-2-15,0 0 1 0,0 2 0 0,0 0 0 0,0 0-1 16,0 0 3-16,0 0-2 0,0 4 0 0,0-4 0 0,0 3 0 16,0 3 0-16,0-3 1 0,0 2-2 0,0-5 1 0,7 3 0 15,0 6 0-15,-1-6 0 0,1 3 0 0,-7-6 0 0,11 0-2 16,5 0 1-16,-9 0-1 0,10 0 1 0,-17 0 1 0,10 0 1 15,14-4-2-15,-18 2 1 0,18-1 0 0,-24 3 0 0,7-17 0 16,17 17 0-16,-18-9-1 0,18 4 0 0,-24 5 1 0,10-8-1 16,11 1-1-16,-4-2-5 0,-7-1 6 0,-10 10 1 0,24-6-3 15,-17-2 3-15,16 7 4 0,-16-4-3 0,-7 5-1 16,21-2 2-16,-15-1 0 0,11 1-1 0,-10 0 0 0,-7 2-1 0,7-2 0 16,13-2 1-16,-13 0 0 0,-1 3-2 15,-6 1 1-15,7 0 1 0,0 0-1 0,0 0 0 16,0 0 1-16,-7 0-1 0,6 0 1 0,1 0 0 0,-4 0-1 0,5 0 1 0,-8 0-1 15,6 0-1-15,-6 0 2 0,7 0-1 16,-4 0 0-16,-3 0 0 0,3 0 0 0,5 0 1 16,-8 7-1-16,3-7 1 0,-3 0-1 0,3 0 0 15,-3 4 1-15,4 0-1 0,-1 1 0 0,-3-5 0 0,0 5 1 16,3-5-2-16,-3 0 2 0,4 0-1 0,-4 0 0 0,0 0-1 16,0 0 1-16,0 0 0 0,0 3 1 0,0-3-1 0,0 0 0 15,0 0 1-15,0 6-1 0,0-6-1 0,0 0 1 0,0 0 0 16,0 0-1-16,0 0-1 0,-7 0 0 0,7 0 2 0,-7 0-2 15,1 0-3-15,-15 4-1 0,15 0-4 0,6-4 10 0,-21 8-15 0,21-8 15 0,-3 22-21 16,-25-17-15-16,1 13-11 0,27-18 47 0,-20 19-46 0,20-19 46 0,0 0 0 0</inkml:trace>
  <inkml:trace contextRef="#ctx0" brushRef="#br0" timeOffset="2.15993E6">15334 6043 20 0,'0'0'0'0,"-3"-5"13"16,-4-15-1-16,-14 9-1 0,18-8-1 0,3 19-10 0,-17-1 10 16,10-8-1-16,-13 4-1 0,16-2 0 0,4 7-8 0,-3-3 7 15,-4-2-2-15,1-1 1 0,3 5-2 0,3 1-4 0,0-5 4 16,0 1 0-16,0-2-4 0,0 2 4 0,0 4-4 0,0-3 4 15,3-1 0-15,3 2 2 0,1 1-2 0,-7 1-4 0,7-5 2 16,13 5 0-16,-17 0 0 0,15 0 1 16,-18 0-3-16,6 0 2 0,15 3 0 0,-14-3-1 0,10 3 0 0,-17-3-1 15,10 9 2-15,10-5-2 0,-3-1 2 16,0 2-2-16,-17-5 0 0,20 5 1 0,1 0-1 16,2 1 1-16,1 0 0 0,-24-6-1 0,23 6-1 0,1-3 2 15,0 0-1-15,3-3 0 0,-27 0 0 0,24 9 0 16,-1-4 0-16,1 2 0 0,-3-2 0 0,-21-5 0 0,24 8 1 15,-8-2-1-15,2 1 1 0,-2-1-1 0,-16-6 0 0,8 7 0 16,11-2-1-16,-12 5 1 0,4-6 0 0,-11-4 0 0,16 5 0 16,-13 0 1-16,5-5-1 0,-2 3-1 0,-6-3 1 0,7 5-1 15,-1-5 1-15,-6 6 0 0,8-6 0 0,-8 0 0 0,0 3 0 16,3-3 0-16,-3 0 0 0,0 0 0 0,0 0 0 0,0 0 1 16,4 0-1-16,-4 0 0 0,0 0 0 0,0 0 0 0,0-2 0 15,0-5-1-15,0-14 0 0,0 13-1 0,0 8 2 0,0-21-1 16,0 0 1-16,0-3 1 0,0 2 1 0,0 22-2 0,0-26 1 15,0 3 0-15,0 0 0 0,0 4-1 0,0 19 0 0,0-10 0 16,0-14 0-16,-4 16 1 0,4-18-2 16,0 26 1-16,0-6 0 0,0-12-1 0,0 15 1 0,0-4 0 15,0 7 0-15,4-2 0 0,-1-1 0 0,-3 3 1 0,6 0-2 16,-6 0 1-16,0 18 0 0,7-11 1 16,0 21-1-16,-3-11 0 0,-4-17 0 0,6 24 0 15,-2 0-1-15,2-3 2 0,-3 2-2 0,-3-23 1 0,4 17 0 16,3 2-1-16,-3-13 0 0,2 10 1 0,-6-16 0 0,7 8 0 0,-7-8 0 0,6 7 0 15,-2 0-1-15,3-2 0 0,0-5 0 0,-7 0 1 0,6 0-1 16,1 0 0-16,0-8-2 0,-7 8 3 0,17-21 0 0,-17 21 0 0,3-20 0 16,4-6 0-16,13 1 4 0,-17-4-5 0,-3 29 1 0,18-26 0 15,-12 2-1-15,12 2 0 0,-12 15 0 0,-6 7 1 0,7-11 0 16,-1 7 0-16,5 4 0 0,-11 0 0 0,7 0-1 0,-7 0 1 0,6 4 0 16,1 14 1-16,0-11-1 0,0 22 1 0,-7-29-1 0,7 25 1 15,-7-4-1-15,6 8 0 0,-6-4 1 0,0-25-1 0,3 21 0 16,2 3 0-16,-5-19 0 0,3 18 0 0,-3-23 0 0,3 6-1 15,-3 14 2-15,3-18 0 0,1 21 0 0,-4-23-1 0,3 0 2 16,-3 1-3-16,7 5 1 0,-4-6 0 16,-3 0 0-16,3 0 0 0,5 0 1 0,-5-6-1 0,0 5 0 15,-3 1 0-15,7-6 0 0,-1 0 0 16,2 5 0-16,-2 1 1 0,-6 0-1 0,7-6-1 0,0 5 1 16,-1-2-1-16,5 3 2 0,-11 0-1 0,6 0 0 15,4-2 0-15,1 2 0 0,6 0 0 0,-17 0 0 0,7 0 0 16,9-3 0-16,-6-1 1 0,11 3-2 0,-21 1 1 0,17-2 0 15,3-1 1-15,-12 0-1 0,18-1 2 0,-26 4-2 0,24-3 2 16,-4-3-2-16,4 1 2 0,4 5-2 0,-28 0 0 0,19 0 0 16,5 0 0-16,3 0-1 0,-6 0 2 0,-21 0-1 0,23 0 0 15,4 5 0-15,0-5 0 0,-3 3 0 0,-24-3 0 0,28 0 0 16,-5 0 1-16,-3 0-2 0,-3 0 1 0,-17 0 0 0,20 0 0 16,1 0 0-16,-4 0 0 0,0 0 0 0,-17 0 0 0,17 0 0 15,-7 0 0-15,10 0 0 0,-13 0 0 0,-7 0 0 0,17 0 1 16,-13 0-1-16,5 0 0 0,-2 0 0 0,-7 0 0 0,11 0 0 15,-5 0 1-15,1 0-1 0,-4 0 0 0,-3 0 0 16,0 0 0-16,4-3 0 0,-1 3 0 0,-3-5 0 16,0 5 0-16,0 0 0 0,0-3 0 0,0-2 0 0,0 5 1 0,0 0-1 15,0-7 0-15,0 3 0 0,0 1 1 16,0-4-2-16,0 7 1 0,-7-6 0 0,7 0 0 16,0 0 0-16,-3-2 0 0,3 8 0 0,0-6 0 0,0-11 0 15,0 11 1-15,0-13-2 0,0 19 1 0,-3-7 1 16,3-9-2-16,0 9 1 0,0-13 0 0,0 20 0 0,0-5 0 15,0-19 1-15,0 15-1 0,0-16 0 0,0 25 0 0,0-19 0 16,0-3 0-16,0 3 0 0,0-3 1 0,0 22-1 0,0-26 0 16,0 4 0-16,0-10 0 0,0 7 0 0,0 25 0 0,0-20 0 15,0-5 1-15,0-1-2 0,0 2 1 0,0 24 0 0,0-28 0 16,3 0 0-16,-3 3 1 0,0-1-1 0,0 26 0 0,0-27 0 16,0 5 0-16,0-9 0 0,0 7 0 0,0 24 0 0,0-24 0 15,0-1 0-15,0 6 1 0,3-2-2 0,-3 21 1 0,0-22 0 16,0 5 0-16,4 0-1 0,-1 7 1 0,-3 10 0 0,0-18 1 15,7 12-2-15,-7-1 2 0,4-1-1 0,-4 8 0 0,3-5 1 16,-3 1-1-16,3-3 0 0,0-3 0 0,-3 10 0 16,0-6-1-16,7-3 1 0,-7 5 0 0,3 2 0 15,-3 2 0-15,5-1 0 0,-5-4 1 0,3 3-2 16,0-3 1-16,-3 5 0 0,7-9 0 0,-7 3 0 16,6 1 0-16,-6 2 0 0,0 3 0 0,4-5 0 15,3-2 0-15,0 4 0 0,-4-3 0 0,-3 6 0 0,3-1 1 16,4-2-1-16,-1 0-1 0,-1 1 2 0,-5 2-1 0,6-3-1 15,1 1 1-15,-1 2 0 0,1 0 0 0,-7 0 0 0,7 0 0 16,3 0 0-16,8 0 1 0,-12 5-1 0,-6-5 0 0,7 0 0 16,13 4-2-16,-13-4 2 0,14 0-2 0,-21 0 2 0,6 0 0 15,14 0 0-15,-13 0-1 0,16 0 2 0,-23 0-1 0,11 0 0 16,9 0 1-16,-3 0-2 0,-7 0 0 0,-10 0 1 0,24 0-1 16,-14 0-4-16,17 0 4 0,-10 0 0 0,-17 0 1 0,17 0-1 15,3-2 3-15,-2 0-3 0,1-1-1 0,-19 3 2 0,18-2 0 16,2 2 0-16,-10 0 1 0,17 0 0 0,-27 0-1 0,7 0 1 15,14 0 2-15,-11 0-3 0,7-3 2 0,-17 3-2 16,6-3-1-16,1 1 1 0,3-1 0 16,-3-1 0-16,-7 4 0 0,7 0 0 0,-1 0 0 0,-6 0 1 0,4-2-1 15,-4 2 0-15,3-2 0 0,-3 2 0 16,0 0 1-16,0-1-1 0,0 1 0 0,0-2 0 16,0-1 0-16,0 1-2 0,0-1 2 0,0 3 0 0,-3-5 0 15,-1-3-1-15,4 3 1 0,-6-3-1 0,6 8 1 0,0-5-1 16,-3-7 2-16,3 5-2 0,0-11 2 0,0 18-1 0,0-6 0 15,0-4-1-15,0-7 2 0,0 10-2 0,0 7 1 0,0-18 0 16,0 9 0-16,3-8 0 0,-3 9-1 0,0 8 1 0,6-6 0 16,-2-10 1-16,2 11-1 0,-1 2 1 0,-5 3-1 0,6-2 1 15,1-1 0-15,-4 3 0 0,4 0-1 0,-7 0 0 0,6 0 0 16,2 0 0-16,-2 3 0 0,1 14 0 0,-7-17 0 0,6 7 0 16,2 21 1-16,2-8-1 0,-4 7 2 0,-6-27-2 0,7 27 0 15,0-1 0-15,0 3 1 0,3-5-2 0,-10-24 1 0,6 24 0 16,5-6 0-16,-4-9 1 0,-1 6 0 0,-6-15-1 0,3 0 0 15,5 0 0-15,-1 0 0 0,-1 0-1 0,-6 0 1 0,3 0 1 16,1-1-1-16,2-17 0 0,-1 10 0 0,-5 8 0 16,6-25 0-16,1 3 0 0,-1 1 1 0,1-3-1 0,-7 24 0 15,7-18 0-15,3 10 0 16,-3-11-1-16,-1 15 1 0,-6 4 0 0,8-5 0 0,-5-1 1 16,4 5-2-16,-1 1 2 0,-6 0-1 0,3 0 0 15,5 20 1-15,-1-13 1 0,-1 14-2 0,-6-21 0 0,7 8 0 16,13 21 0-16,-13-13 0 0,-1 6 0 0,-6-22 0 0,18 17 0 15,-12-12 0-15,4 17 1 0,8-15-2 0,-18-7 1 0,6 21 0 16,18-15 1-16,-17-3-2 0,17 15 1 0,-24-18 0 0,17 0 0 16,-7 5-1-16,14 1 2 0,-14-3-1 0,-10-3 0 0,20 0 0 15,-10 6 0-15,14-6 0 0,-14 0 0 0,-10 0 0 0,24 0 0 16,-8 0 0-16,5 0 1 0,-4 0-1 0,-17 0 0 0,17 0-1 16,3 0 1-16,-2 0 0 0,-2 5 0 0,-16-5 0 0,17 0 0 15,3 0 0-15,4 2 0 0,-3-2-1 0,-21 0 1 0,27 0-2 16,-4 7 1-16,-3-7 1 0,3 3 0 0,-23-3 0 0,25 0 0 15,-2 0 1-15,-2 0-2 0,3 0 1 0,-24 0 0 0,21-2-1 16,-2 1 0-16,2-1 0 16,-1-3-1-16,-20 5 2 0,20 0 0 0,1 0-1 0,-5 0 0 15,5 0-1-15,-21 0 2 0,17 0-1 0,-7 0 0 16,11 0 1-16,-15 7 0 0,-6-7 0 0,21 3 0 16,-15-3 0-16,1 0 0 0,3 0-1 0,-10 0 1 0,7 0-1 15,0 0 0-15,-4 0 1 0,1 0 0 0,-4 0 0 0,0 0 0 16,0-2-1-16,0 1-2 0,0-1 0 0,0 2 3 0,-18 0-5 15,12 0-4-15,-22 3-2 0,9 17-10 0,19-20 21 0,-27 18-30 16,-18-11-10-16,-5 14-4 0,50-21 44 0</inkml:trace>
  <inkml:trace contextRef="#ctx0" brushRef="#br0" timeOffset="2.1621E6">15439 5400 0 0,'0'0'0'15,"0"0"0"-15,0 0 0 0,0 0 0 0,4 0 0 16,-4 0 0-16,0 0 0 0,0 0 0 15,0 0 0-15,0 0 0 0,0 0 0 0,4 0 0 16,-4 0 0-16,2 0 0 0,-2 0 0 0,0 0 0 16,0 0 0-16,0 0 1 0,0 0 0 0,0 0-3 0,0 0 4 15,0-1-1-15,0-3-1 0,0 4 0 0,0 0 0 0,0 0 1 16,0-2-1-16,0 2 0 0,0 0 0 0,0 0 0 0,0 0 1 16,0 0-1-16,0 0 0 0,0 0 0 0,0 0-1 0,0 0 2 15,0 0 0-15,0 0-1 0,0 0 1 0,0 0-4 0,0 0 6 16,0 0-2-16,0 0-1 0,0 0 1 0,0 0-6 0,0 0 11 15,0 0-5-15,0 0 1 0,0 0-1 0,0 0-11 0,0 0 22 16,0-1-11-16,0 1 1 0,0-4-1 0,0 4-1 0,0-1 1 16,0-1 1-16,0 2-1 0,0-3 0 0,0 3-1 0,0 0 2 15,0-2-1-15,0 2 1 0,0-1 0 0,0 1-2 16,0 0 2-16,0-4 0 0,0 2 1 0,0-1-1 16,0 3-2-16,0-4 3 15,0-1-1-15,0 1 1 0,0 0-1 0,0 4-2 0,0-9 1 16,0-1 0-16,0-7-1 0,0 11 1 0,0 6-1 0,0-20 0 15,0-1 0-15,0 2 0 0,0 11 1 0,0 8-1 0,4-23 0 16,-1 12 0-16,-3-7 0 0,3 6 1 0,-3 12-1 0,3-14 1 16,-3 7 0-16,5 2-1 0,-2-3 1 0,-3 8-1 0,0-6 1 15,0 5 0-15,0-4 0 0,0 5-1 0,0 0 0 0,0 0 1 16,0 6 0-16,0-2 0 0,0 3 0 0,0-7-1 0,0 7 2 16,0 1-1-16,3 12 1 0,-3-12 0 0,0-8-2 0,3 28 3 15,-3-8 0-15,0 3 0 0,0 4 1 0,0-27-4 0,0 26 2 16,0 6 1-16,0-2-1 0,0-9 0 0,0-21-2 0,0 25 1 15,0-2 0-15,0-1 0 0,0-1 0 0,0-21-1 0,-3 18 0 16,0-11 0-16,3 18 1 0,-8-20-1 16,8-5 0-16,-3 18 0 0,3-11-3 0,-3 8-2 0,3-10-4 15,0-5 9-15,0 8-14 0,-7-3-3 16,7 3-1-16,-2-5 4 0,2-3 14 0,0 5-15 0,0-5 15 0</inkml:trace>
  <inkml:trace contextRef="#ctx0" brushRef="#br0" timeOffset="2.16246E6">15565 5400 8 0,'0'0'0'0,"0"7"4"0,0-7-4 0,-7 26 4 16,3-9 2-16,4 3 1 0,0-13 0 0,0-7-7 0,0 22 7 15,0-17-1-15,0 4 0 0,0 8-2 0,0-17-4 0,0 0 3 16,4 3 0-16,-1 2 0 0,4-5-1 0,-7 0-2 0,3 0 3 16,4 0-1-16,-1-2 1 0,2-4-1 0,-8 6-2 0,3-7 2 15,4 0-1-15,-1-15 0 0,1 16-1 0,-7 6 0 16,7-26 1 0,0 6-1-16,-1 3 0 0,-2-1 0 0,-4 18 0 0,3-20 1 15,-3 3-1-15,0 0 0 0,0 8 1 0,0 9-1 0,0-24 0 16,-3 18 0-16,-4-4 0 0,1-6 0 0,6 16 0 0,-18-2-1 15,15 2 1-15,-4 0 0 0,1 5-1 0,6-5 1 0,-21 20-2 16,18-14-1-16,-4 18 0 0,-10-6 0 0,17-18 3 0,0 16-4 16,-7 4-3-16,1 0-4 0,3 1-3 0,3-21 14 0,-8 6-14 15,5 14 3-15,3-15-2 0,0-5 13 0</inkml:trace>
  <inkml:trace contextRef="#ctx0" brushRef="#br0" timeOffset="2.16281E6">15785 5293 9 0,'0'0'0'0,"0"-2"4"16,0 2 2 0,0 0 1-16,0 7 1 0,0-7-8 0,-4 19 8 15,1-11-1-15,-3 13-2 0,6 0 0 0,0-21-5 0,-5 18 3 16,5-1 0-16,-3 2 0 0,3-15 0 0,0-4-3 0,0 23 2 15,0-21 1-15,0 18-1 0,0-15 0 0,0-5-2 0,0 3 2 16,8 1-1-16,-2 2 0 0,1-6 0 0,-7 0-1 0,6 0 0 16,12-3 1-16,-12-4 0 0,4 1-1 0,-10 6 0 0,17-19 0 15,-10 14 0-15,3-16 0 0,10 14 1 0,-20 7-1 0,7-27 0 16,0 9 0-16,0-3 0 0,0 1 0 0,-7 20 0 0,6-22 0 16,-3 1-1-16,1 1 1 0,-4 12-1 0,0 8 1 0,0-20 0 15,-7 18 0-15,-13-3 0 0,16 4 0 0,4 1 0 0,-19 0-1 16,12 3-1-16,-17 18 0 0,18-16 1 0,6-5 1 0,-24 34-2 15,17-15-1-15,-14 0-2 0,18 2-4 0,3-21 9 0,-21 16-13 16,18-9-1-16,-3 15 2 0,2-17 3 0,4-5 9 16,0 21-13-16,0-21 13 0,0 0 0 0</inkml:trace>
  <inkml:trace contextRef="#ctx0" brushRef="#br0" timeOffset="2.16318E6">16035 5199 5 0,'0'0'0'16,"0"0"2"-16,0 0 1 0,0 7 0 0,0-7-3 0,0 7 4 16,0 13 1-16,0-15 0 0,0 18 0 0,0-23-5 0,3 6 5 15,1 18 1-15,-4-17-1 0,4 9 0 0,-4-16-5 0,3 3 6 16,1 2-1-16,-1 2 0 0,3 0-1 0,-6-7-4 0,7 8 4 15,0-3-1-15,0 0 0 0,0 0 0 0,-7-5-3 0,6 0 2 16,1 0 0-16,0 0 0 0,0-2 0 0,-7 2-2 0,6-8 2 16,4-12-1-16,1 13 1 15,-4-13-1-15,-7 20-1 0,6-21 1 0,5 1-1 0,-5-3 1 16,1 5-1-16,-7 18 0 0,7-21 0 0,-4 13 1 16,0-13-1-16,-3 18 0 0,0 3 0 0,0-2 1 15,-6-5 0-15,-1 6-1 0,-17-2 0 0,24 3 0 0,-6 0 0 16,-15 0 0-16,14 18 0 0,-13-11-1 0,20-7 1 0,-7 24-1 15,-17-6-2-15,18 4-2 0,-11-2-4 0,17-20 9 0,-3 20-15 16,-5 1-6-16,2-13 1 0,6 26-7 0,0-34 27 0,0 0 0 0</inkml:trace>
  <inkml:trace contextRef="#ctx0" brushRef="#br0" timeOffset="2.16446E6">17516 4100 13 0,'0'0'0'0,"0"-9"10"0,0 9-10 0,3-25 8 15,-3 19-2-15,7-15 0 0,-7 20-1 16,0 1-5-16,0-1 6 0,0 1 0 16,0 0-1-16,0 2 0 0,0-2-5 0,0 8 4 15,0 11 0-15,0-11-1 0,0 21 0 0,0-29-3 0,7 21 3 16,-3 9 0-16,2-2-1 0,-2 4 0 0,-4-32-2 0,6 28 2 15,1 0-1-15,0-3 0 0,-4-2 0 0,-3-23-1 0,4 21 0 16,-1-1 1-16,-3-4-1 0,3 2 0 0,-3-18 0 0,0 7-4 16,4 17-4-16,-4-19-5 0,6-2-6 0,-6-3 19 0,0 0-21 15,4-5 4-15,0-19-1 0,-4 24 18 0</inkml:trace>
  <inkml:trace contextRef="#ctx0" brushRef="#br0" timeOffset="2.16477E6">17805 4292 16 0,'0'0'0'0,"0"3"9"0,0 5 0 16,0-8-9-16,0 22 8 0,3-15 0 16,0-1 0-16,4 15 0 0,-7-21-8 0,17 0 7 15,-14 2-2-15,14 3 0 0,-6-5-2 0,-11 0-3 0,22 0 2 16,-1 0-1-16,0-3-1 0,-2 0 1 0,-19 3-1 0,21-7 0 15,0-13 1-15,-5 12-1 0,-9-12 1 0,-7 20-1 0,24-10 1 16,-18-11 0-16,15-1-1 0,-18 5 1 0,-3 17-1 0,7-21 0 16,-3-4 1-16,-1 10-1 0,-3-5 1 0,0 20-1 0,0-20 1 15,-7 13 0-15,-13-13 2 0,13 13-2 0,7 7-1 0,-23-5 3 16,2 2 0-16,0 2-1 0,2 1 1 0,19 0-3 0,-24 1 2 16,-4 23 0-16,-2-6 0 0,3 2-2 0,27-20 0 0,-28 20-2 15,6 1-4-15,1-2-8 0,0 2-12 0,21-21 26 0,-24 3-32 16,5 16-5-16,19-19 37 0</inkml:trace>
  <inkml:trace contextRef="#ctx0" brushRef="#br0" timeOffset="2.16834E6">19509 5567 8 0,'0'0'0'0,"0"0"5"0,0 0-5 0,6 0 4 16,4-3 1-16,11 3-1 0,-15-5 0 0,-6 5-4 0,18-5 4 16,-12-3 1-16,4 3 1 0,7-6 1 0,-17 11-7 0,7-5 7 15,14-3 1-15,-15 0-1 0,1 0 0 0,-7 8-7 0,10-7 7 16,-3-10-1-16,0 15 0 0,-1-6-1 0,-6 8-5 0,7-5 5 16,0 3-1-16,-7-5 0 0,4 4-1 0,-4 3-3 0,3-2 4 15,0-5 0-15,1 1-1 0,-4-2 1 0,0 8-4 0,0-6 3 16,0 0 1-16,0 3 0 0,0-2-1 0,0 5-3 0,-4-5 4 15,1 2-1-15,-4-1 0 0,3 2-1 0,4 2-2 0,-3 0 2 16,-4 0 0-16,1 0-1 16,-15 6 0-16,21-6-1 0,-3 8 2 0,-4-3-1 0,-13 11-1 15,16-9 0-15,4-7 0 0,-16 15 0 0,12-10 0 16,-16 17 0-16,13-5 1 0,7-17-1 0,-17 22 0 16,14-2 1-16,-15 3 0 0,18 2 0 0,0-25-1 0,-6 23 0 15,6-1 0-15,0 5 0 0,0-3 0 0,0-24 0 0,0 24 1 16,3 3 0-16,4-1-2 0,10-5 1 0,-17-21 0 0,7 21 1 15,13 0-2-15,-10-2 1 0,11-4 0 0,-21-15 0 0,10 8-1 16,14 14 0-16,-7-18-1 0,-1 4 3 0,-16-8-1 0,21 3 0 16,-1-3 0-16,-3 0 0 0,4-2 1 0,-21 2-1 0,6-6 0 15,18-2 1-15,-17-13-1 0,9 1-1 0,-16 20 1 0,4-19 1 16,3-5-1-16,-1-3 1 0,1-7-1 0,-7 34 0 0,0-29-1 16,3-5 1-16,-3 0-1 0,-3 7 2 0,3 27-1 0,-7-30 0 15,-10 0 0-15,11 4 1 0,-14 2-1 0,20 24 0 0,-9-16 1 16,-9-2 0-16,10 10-1 0,-15 1 0 15,23 7 0-15,-20-5-1 0,13 5 1 0,-20 5-1 0,20 15 0 0,7-20 1 0,-27 6-2 16,10 22-2-16,10-4-1 0,-17 2-3 0,24-26 8 16,-6 29-11-16,-16-2-4 15,16 2-6-15,3 2-7 0,3-31 28 0,-3 20-33 0,-4 0 7 0,7-15 4 16,0-5 22-16</inkml:trace>
  <inkml:trace contextRef="#ctx0" brushRef="#br0" timeOffset="2.16863E6">20067 5744 31 0,'0'0'0'0,"0"6"24"0,0-6-24 0,7 7 16 16,1 15-6-16,-2-2-1 0,-6-1-1 0,0-19-8 0,0 23 7 16,0-23-7-16,0 26 6 0,-6 1-2 15,-2-4-1-15,-12-1-1 0,20-22-2 0,-3 24 2 0,-5-7 1 0,-11 2-2 16,16 2-1-16,3-21 0 0,-22 21-5 16,20-16-5-16,-19 16-8 0,18-15-13 0,3-6 31 0,-28 0-29 0,21-3-3 0,7 3 32 0</inkml:trace>
  <inkml:trace contextRef="#ctx0" brushRef="#br0" timeOffset="2.16977E6">20284 5375 4 0,'0'0'0'15,"-3"-2"3"-15,-4 2 1 0,1 0 0 0,2 0 2 0,4 0-6 16,-8 0 7-16,6 0 0 0,-5 6-1 0,1-3 0 16,6-3-6-16,-4 5 5 0,1 0 0 0,-1-5-1 15,4 7 1-15,0-7-5 0,0 3 3 16,-7 2-1-16,7-5 0 0,0 0-2 0,0 0 0 0,0 5 2 16,0-5-1-16,0 3 0 0,0-3 0 0,0 0-1 0,0 6 1 15,0-6 1-15,0 4-1 0,0-4 1 0,0 0-2 0,0 3 2 16,0 4 0-16,-3-7-1 0,3 3 1 0,0-3-2 0,0 4 2 15,0 2-1-15,0-4 1 0,0 3 0 0,0-5-2 0,0 7 1 16,0-4 1-16,0 2-1 0,0-5-1 0,0 0 0 0,0 0 2 16,0 5-2-16,0-5 1 0,0 0 0 0,0 0-1 0,0 0 0 15,0 0 1-15,0 0-1 0,0 0 0 0,0 0-1 0,0 0 3 16,0 0-2-16,0 3 1 0,0-3 0 0,0 0-1 0,0 4 1 16,0-4 0-16,0 0 0 0,0 0-1 0,0 0 0 0,0 6 1 15,0-6-1-15,0 0 1 0,0 3-1 0,0-3 0 0,0 5 1 16,0-5-1-16,0 0 0 0,0 0 1 0,0 0-1 0,0 0 0 15,0 0 0-15,3 0 0 0,-3 0 0 0,0 0 1 16,0 0-1-16,0 0 0 0,0 0 0 0,0 0 0 16,3 0 0-16,-3 0 1 0,4 0-1 15,-4 0 0-15,0 0 1 16,0 0-1-16,0 0-1 0,0 0 2 16,0 0 0-16,0 0-1 0,0 0 1 0,0 0-4 0,0 0 6 15,0 5-3-15,0-5 1 0,0 0-1 0,0 0 0 16,0 0 0-16,0 0 1 0,0 0-1 0,0 0-1 0,0 3 3 15,0-3-3-15,0 5 2 0,0-5-1 0,0 0 0 16,0 7 1-16,0-7-1 0,0 1 1 0,0-1-1 0,0 6 1 16,0-1 0-16,0-3-1 0,0 4 1 0,0-6-1 0,0 5 0 15,0-1-1-15,0 12 2 0,0-16-1 0,0 0 0 0,0 10 2 16,0-7 0-16,0 7-2 0,0 8 0 0,0-18 0 0,0 5 0 16,0 15 0-16,0-13 1 0,4 13-1 0,-4-20 0 0,0 7 0 15,3 15 1-15,1-13-1 0,2 14 1 0,-6-23-1 0,3 16 0 16,3-9 0-16,-2 18 1 0,4-18 0 0,-8-7-1 15,6 18 1-15,1-13 0 0,-1 15-1 0,12-13-1 0,-18-7 1 16,3 21 0-16,6-19-1 0,13 7-2 0,-16 7 4 16,-6-16-1-16,17 6 0 0,-10-2 2 0,14 1 0 15,-15-5 0-15,-6 0-2 0,21 0 2 16,-15 0-1-16,1 0 1 0,10-2-1 0,-17 2-1 0,7-7 0 16,3-13 1-16,0 15-1 0,-3-14 0 0,-7 19 0 0,7-7 0 15,-1-17 1-15,1 3 0 0,0 1 0 0,-7 20-1 0,7-22 1 16,-4 1-1-16,0-2 0 0,1-2 0 0,-4 25 0 0,0-26 0 15,0-1 1-15,0 1-2 0,0-1 1 0,0 27 0 0,-7-20 1 16,-13-1-1-16,16 14 1 0,-16-15-1 0,20 22 0 0,-7-6-1 16,-20-1 1-16,7 1 0 0,-4-1 0 0,24 7 0 0,-20-3-2 15,0 3 1-15,-1 0-1 0,1 8 2 0,20-8 0 0,-17 18 0 16,10-15 0-16,-16 22 1 0,15-11-1 0,8-14 0 0,-16 8-1 16,13 18-2-16,-4-19-3 0,3 18-5 0,4-25 11 0,-4 18-16 15,4-3-10-15,0-5-7 0,0-5 5 0,0-5 28 0,4 7-27 16,-4-7 27-16</inkml:trace>
  <inkml:trace contextRef="#ctx0" brushRef="#br0" timeOffset="2.17042E6">20749 5421 12 0,'0'0'0'0,"0"-1"11"15,0-4 0-15,0-1-3 0,3 4 0 0,-3 2-8 0,4-8 7 16,-4-3 1-16,2 5-1 0,2-10-1 0,-4 16-6 16,0-7 5-16,3-11-1 0,4 9 0 15,-4-12-1-15,-3 21-3 0,8-9 3 16,-5-12 0-16,-1 14 0 0,-2 0 0 0,0 7-3 0,5-8 3 16,-2 0 0-16,-3 3-1 0,6 0 1 0,-6 5-3 0,0 0 2 15,4 0 1-15,3 7 0 0,-3-1 0 0,-4-6-3 0,3 24 1 16,3-4 1-16,-2-4-1 0,-1 6 0 0,-3-22-1 0,7 23 1 15,0 0 1-15,0 2 0 0,-1 3-1 0,-6-28-1 0,7 27 1 16,-3 2-1-16,3-3 1 0,2 3 0 0,-9-29-1 0,10 27 2 16,-2 2-1-16,11-2 1 0,-15 0-1 0,-4-27-1 0,7 27 1 15,3-3 1-15,-3-1-2 0,-1-3 0 0,-6-20 0 0,8 15 1 16,-5-7-1-16,-3-2 0 0,0 14 1 0,0-20-1 0,0 0 0 16,0 7 0-16,0 0 0 0,0-7 0 0,0 0 0 0,-3 0 0 15,-5 0 1-15,-8-4-1 0,9 1 0 0,7 3 0 0,-17-2 0 16,9-1 0-16,-11 1 0 0,12 2 0 0,7 0 0 0,-17 0 0 15,13 0 0-15,-2 0 0 0,-2 2 0 16,8-2 0-16,-5 5 0 0,1 2 1 0,-3 10-1 16,7-17 0-16,0 0 0 0,0 6 0 0,0 0 0 0,3-6 0 15,1 0-1-15,-4 0 1 0,7 4 0 16,0 2 1-16,-1-4-1 0,1-2 1 0,-7 0-1 0,17 0 0 16,-10 0 0-16,12 0-1 0,-11 0 1 0,-8 0 0 0,17 0 0 15,-10 0-1-15,13 0-1 0,-13 0 0 0,-7 0 2 0,10 0-5 16,-4 0-2-16,-2 0-2 0,0 0-4 0,-4 0 13 0,0 5-18 15,0 0-7-15,-8-1-5 0,-23-4 6 0,31 0 24 0,-19 0-19 0,19 0 19 0</inkml:trace>
  <inkml:trace contextRef="#ctx0" brushRef="#br0" timeOffset="2.17098E6">19251 6534 40 0,'0'0'0'15,"3"-2"17"-15,8-1-6 0,8 3-1 0,2-4-1 0,-21 4-9 0,21-8 9 16,6 4-3-16,-1-6 0 0,5-7-2 0,-31 17-4 0,34-7 4 16,4-13-1-16,2 10 0 0,4-11 1 0,-44 21-4 0,44-8 3 15,0-13-1-15,0 14 1 0,0-9 0 0,-44 16-3 0,48-8 2 16,6-15 0-16,4 14 0 0,-58 9-2 0,58-24 3 0,-58 24-3 16,67-17 2-16,1 5-1 0,-4-11 1 0,0 5-3 0,-64 18 1 0,61-8-4 15,-3-13 3-15,0 15 1 0,-1-10 3 0,-57 16-3 0,55-7 7 16,-2 1-4-16,-2-13-1 0,-1 12-1 0,-50 7-1 0,45-16 1 15,0 8 0-15,-5-11 0 0,-3 14 1 16,-37 5-2-16,38-8 1 0,-4 3 0 0,-4-2 0 0,-3-10-1 16,-27 17 0-16,27-7 1 15,-3 0 0-15,-4 0 1 0,1 2-1 0,-21 5-1 0,16-7 1 16,-6 4 0-16,8-3-1 0,-12 2 2 0,-6 4-2 0,11-3 0 16,-5-3 0-16,1 6 0 0,0-5 0 0,-7 5 0 0,2 0 0 15,2 0 1-15,0-3-1 0,-4 1 1 0,0 2-1 0,0-3 0 16,0-4-1-16,0 3 1 0,0-4 0 0,0 8 0 0,0-5-1 15,0 2 1-15,0-5-1 0,0 2-1 0,0 6 2 0,-4-4 1 16,-2 2-2-16,6 1 0 0,-4 1-1 0,4 0 2 0,-3-2-4 16,-4-1-1-16,4 1-2 0,-4 2-3 0,7 0 10 0,-7 0-12 15,1 0-6-15,-1 5-7 0,-14-2-10 0,21-3 35 0,-30 0-33 16,13 6 10-16,17-6 23 0</inkml:trace>
  <inkml:trace contextRef="#ctx0" brushRef="#br0" timeOffset="2.17626E6">9422 14835 2 0,'0'0'0'15,"-4"28"2"-15,0 10-1 0,-2 12-1 0,6-50 0 0,-7 31 1 16,7-1-1-16,-3-4 1 0,3-6-1 0,0-20 0 0,-4 5 0 16,2 3 0-16,-6-4-1 0,-13-4 1 0,21 0 0 0,-6-7-1 15,-14-12-1-15,14 1 1 0,-18-1 0 0,24 19 1 0,-5-8 0 16,-11-10 0-16,9 14 0 0,-13-4 0 0,20 8 0 0,-18-4 1 15,0 1-1-15,-1-5 0 0,-5 2 0 0,24 6 0 0,-23-9 0 16,0-9 1-16,2 10 0 0,-5-12 0 0,26 20-1 0,-24-8 1 16,-7-12 0-16,4 0 0 0,0 14-1 0,27 6 0 0,-31-27 0 15,1 5 1-15,-4-3-1 0,-1-4 0 0,35 29 0 0,-29-32 1 16,-5-4 0-16,-1-4 0 0,1-2 0 0,34 42-1 0,-27-42 1 16,8 0 1-16,12 4 1 0,-14 2 0 0,21 36-3 15,0-32 2-15,-3 3 0 0,3-1-2 0,0 1 1 0,0 29-1 16,0-26 0-16,0 2 0 0,3 2 0 0,2 5-1 15,-5 17 1-15,2-7-1 16,1-4 0-16,0 3-1 0,1 3 0 0,-4 5 2 0,4-4-1 16,-4 4 0-16,0 0 0 0,0 4 1 0,0-4 0 0,0 24 0 15,0-3-1-15,-8 4 1 0,2 6 0 0,6-31 0 0,-24 39-1 16,17 5 1-16,-13 9-1 0,13-3 0 0,7-50 1 0,-24 54 0 16,5-1-1-16,-2 1 1 0,5-4 0 0,16-50 0 0,-21 46 1 15,13 3 0-15,-7-3 0 0,12-6 0 0,3-40-1 0,-8 43 1 16,-9-11 0-16,17 0-1 0,-7-7 0 0,7-25 0 0,0 18 1 15,0-2-1-15,0-7 0 0,0 7 0 0,0-16 0 0,0 0 0 16,4 0 0-16,-1 0 0 0,3 0 0 0,-6 0 0 0,7 0 0 16,0-1-1-16,1-7 1 0,-2 4-1 0,-6 4 1 0,9-6 0 15,-1 0-1-15,13 5 1 0,-19-2 0 0,-2 3 0 0,12 0 0 16,-3 0 0-16,-2 4 0 0,0 5 0 0,-7-9 0 0,7 4 0 16,-1 3 0-16,0-7-1 0,1 0 1 0,-7 0 0 15,7-4-1-15,0-16 0 0,-1 0-1 0,2-3-6 0,-8 23 8 0,0 0 0 16</inkml:trace>
  <inkml:trace contextRef="#ctx0" brushRef="#br0" timeOffset="2.17653E6">9375 13517 12 0,'0'0'0'16,"0"-4"2"-16,0-4-1 0,0 8-1 0,2-5 2 15,-2-4-1-15,4 6 1 0,-1-6-1 0,-3 9-1 0,0-5 1 16,3-14 1-16,-3 14-1 0,5 0 0 0,-5 5-1 0,0-8 0 16,0 5 1-16,0 2 0 0,0 1 0 0,0 0-1 0,0 0 0 15,-5 0 1-15,2 5-3 0,-4 16 0 0,7-21 2 0,-6 5-3 16,-15 15-1-16,2-16-1 0,2 16-9 15,17-20 14-15,0 0 0 0</inkml:trace>
  <inkml:trace contextRef="#ctx0" brushRef="#br0" timeOffset="2.17677E6">8652 15400 12 0,'0'0'0'32,"0"-3"2"-32,3-5-2 0,-3-9 1 0,0 17-1 0,8-10 0 0,-6-11 0 0,6 0 0 0,-2 3-1 0,-6 18 1 0,7-20-2 15,10 11-8-15,-17 9 10 0</inkml:trace>
  <inkml:trace contextRef="#ctx0" brushRef="#br0" timeOffset="2.17701E6">9408 13280 11 0,'0'0'0'0,"-16"6"9"0,16-6-9 0,-5 25 2 16,-19-7-3-16,18 6-1 0,-14-5-1 0,20-19 3 0,-4 7-2 16,-19 12-4-16,15-19-2 0,8 0 8 0</inkml:trace>
  <inkml:trace contextRef="#ctx0" brushRef="#br0" timeOffset="2.17726E6">8625 14870 40 0,'0'0'0'16,"0"-8"12"-16,0-10-8 0,0 18-4 0,0-19 0 0,0 19 0 0,0-8-2 15,0-16-1-15,3 3-1 0,2 0-1 0,-5 21 5 0,0-26-7 16,6-8 0-16,-3 2 0 0,-3 32 7 0,7-38-6 0,-7 38 6 0,24-28-14 16,-24 28 14-16</inkml:trace>
  <inkml:trace contextRef="#ctx0" brushRef="#br0" timeOffset="2.1775E6">9424 13002 17 0,'0'0'0'16,"-6"29"2"-16,-14 0-1 0,14 8-1 0,-15 3 0 0,21-40 0 0,-8 25-1 16,-10 0 0-16,10-7 0 0,-15-10 1 0,23-8 0 0,-7 20-1 15,-14-20 1-15,19 0-1 0,-6 0-1 0,8 0 2 0,-20-4-5 16,13-2-3-16,7 6 8 0</inkml:trace>
  <inkml:trace contextRef="#ctx0" brushRef="#br0" timeOffset="2.17774E6">8679 14890 24 0,'0'0'0'0,"-2"-6"9"0,-5 0-5 0,2-2-6 0,5 8 2 0,0-22-4 16,0 20-2-16,5-19 1 0,2 4 2 0,-7 17 3 0,17-26-2 16,-11-2-1-16,18 6-8 0,-24 22 11 15</inkml:trace>
  <inkml:trace contextRef="#ctx0" brushRef="#br0" timeOffset="2.17797E6">9665 12928 20 0,'0'0'0'15,"0"0"9"-15,0 6-6 0,0-1-4 0,0-5 1 0,0 25-4 16,-7-25-3-16,-9 0-12 0,16 0 19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5:35:14.01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08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1" timeString="2020-11-29T15:54:36.270"/>
    </inkml:context>
  </inkml:definitions>
  <inkml:trace contextRef="#ctx0" brushRef="#br0">3959 2419 58 0,'0'0'0'16,"0"2"26"-16,0-2-26 0,-2 10 13 16,-6-6-4-16,5 5-1 0,1-9-1 0,2 0-7 0,-8 0 7 15,5 0 0-15,3 0-1 0,-4 4-2 0,4-4-4 0,0 4 4 16,0 0-2-16,0 1 0 0,0 11 0 0,0-16-2 0,0 9 3 16,-7 15-1-16,4-4 1 0,3 12-1 0,0-32-2 0,-4 35 2 15,-1 2 1-15,1 7-2 0,0-1 1 0,4-43-2 0,-6 50 2 16,6 4 0-16,0 1-1 0,0-1 0 0,0-54-1 0,0 52 1 15,3 0 0-15,8-6 0 0,5-3 0 0,-16-43-1 0,10 37 1 16,13-3 1-16,-2-7-2 0,0-6 0 0,-21-21 0 0,26 22 0 16,2-15 0-16,2-1 0 0,1-1 0 0,-31-5 0 0,30 0 1 15,4-2-2-15,1-22 1 0,-2 5 0 0,-33 19 0 0,31-28 0 16,-4-4 1-16,-1 0-2 0,-8-10 1 0,-18 42 0 0,17-45 0 16,-11-1 0-16,1-7 0 0,0-1 0 0,-7 54 0 15,3-54 0-15,-3-2 0 0,0 4 0 0,-6-1 0 16,6 53 0-16,-17-46 0 0,10 3 0 0,0 8 1 15,-14 7-1-15,21 28 0 0,0-25 0 0,-7 18 0 16,1-12-1-16,-1 19 1 0,7 0 0 0,-6 0 0 16,2 5 0-16,-4 15 0 0,6-2 0 0,2-18 0 0,0 22 0 15,0 7-1-15,0 0 1 0,0 5 1 0,0-34-1 0,7 41 0 16,3 8 0-16,13 9 1 0,-16 1-1 0,-7-59 0 0,24 73 0 16,-7-3 0-16,3 3 0 0,1 8 1 0,-21-81-1 0,24 79 0 15,-5 9 1-15,2-2 0 0,-4 4-2 0,-17-90 1 0,10 88 2 16,11-4-2-16,-18 2-2 0,4-5 3 0,-7-81-1 0,4 82 0 15,-4 0 0-15,0-2 3 0,-8-2-3 0,8-78 0 0,-17 79 1 16,10-8 0-16,-13-6-1 0,14-4-3 0,6-61 3 0,-28 53 0 16,12 0 1-16,-1-6-1 0,0-2 4 0,17-45-4 0,-24 38 0 15,4-6 0-15,-8-5 0 0,1-1 0 0,27-26 0 0,-27 8 1 16,-1 11 0-16,-5-19-1 0,2-3-1 0,31 3 1 0,-26-11 0 16,-6-13 0-16,6 6-1 0,2-6 1 0,24 24 0 0,-19-21 0 15,-3-7 0-15,5 2 1 0,14-6-2 0,3 32 1 16,-6-35 0-16,-2 1 0 15,5-1-1-15,3 2 1 0,0 33 0 0,0-38-1 0,0 4 1 16,0-2 1-16,6 1-1 0,-6 35 0 0,7-33 0 16,5-3 0-16,-7 1 1 0,16-3-1 0,-21 38 0 0,8-34 0 15,14 0 0-15,-14 5-2 0,12 7 3 0,-20 22-1 0,11-27 0 16,16 4-1-16,-22 5 2 0,24-6-2 0,-29 24 1 0,15-7 0 16,6-18 1-16,0 18-2 0,-2-15-1 0,-19 22 2 0,17-7-6 15,4 1-3-15,-4-3-3 0,3-2-6 0,-20 11 18 0,21-20-24 16,6 12-9-16,-3-22-6 0,24 30-5 0,-48 0 44 0,0 0 0 0</inkml:trace>
  <inkml:trace contextRef="#ctx0" brushRef="#br0" timeOffset="299.8828">4992 3251 63 0,'0'0'0'16,"-2"0"26"-16,2 0-26 0,-7 0 13 15,1 4-4-15,3-4 0 0,3 0 0 0,0 0-9 0,0 0 7 16,0 0-1-16,5 4 1 0,3-4-2 0,-8 0-5 0,20 0 4 16,3 0-1-16,-2 7 0 0,10-2-1 0,-31-5-2 0,30 7 1 15,-3-1 1-15,7 2 0 0,-3-6-1 0,-31-2-1 0,37 7 1 16,1 1-1-16,-6-4 1 0,5 2 0 0,-37-6-1 0,31 0 0 15,-4 0 0-15,-5-5-2 0,-4 0 0 0,-18 5 2 0,8-8-3 16,15 3-3-16,-19 1-5 0,4-4-5 0,-8 8 16 0,5-4-25 16,-5-16-11-16,-5 4 2 0,-22-8-3 0,27 24 37 0,0 0 0 0</inkml:trace>
  <inkml:trace contextRef="#ctx0" brushRef="#br0" timeOffset="478.2421">5078 2830 92 0,'0'0'0'16,"0"0"25"-16,4 7-15 0,-2-2-4 0,-2-5-6 0,12 5 6 15,4 2-1-15,4 9 0 0,7-16-1 0,-27 0-4 0,24 5 3 16,6 0-1-16,5-2-2 0,-2 2-1 0,-33-5 1 0,37 7-4 16,-2-2-3-16,2 0-5 0,-7-1-8 0,-30-4 20 0,38 5-30 15,-7-5-4-15,18 21-8 0,-49-21 42 0</inkml:trace>
  <inkml:trace contextRef="#ctx0" brushRef="#br0" timeOffset="1056.7627">6423 2756 28 0,'0'0'0'0,"0"-1"14"0,8-7-1 0,-6-1-3 0,-2 9-10 15,3-8 11-15,-3-1 0 16,0 1-1-16,0-1 0 0,0 9-10 0,-5-5 8 16,-14-3 0-16,13 3 0 0,-21-3-2 0,27 8-6 0,-17-5 6 15,-10 0-1-15,4 5 1 0,-5 7-2 0,28-7-4 0,-27 5 4 16,4 3-1-16,-8 8-4 0,3-7 2 0,28-9-1 0,-26 17 2 16,3-12-1-16,1 19 4 0,-1-6-4 0,23-18-1 0,-24 21 1 15,7 4 0-15,10-4 0 0,-17 3 0 0,24-24-1 0,-6 29 0 16,-1 4 0-16,-12 0 0 0,19 3-1 0,0-36 1 0,-5 34 0 15,2 4-1-15,3-2 4 0,0-4-1 0,0-32-2 0,8 32 3 16,8-5 0-16,4 0-3 0,0 1 1 0,-20-28-1 0,18 20-2 16,8 1 1-16,1-16-2 0,-2 15 0 0,-25-20 3 0,33 4-1 15,-3 1 2-15,-1 1 2 0,1-6-1 0,-30 0-2 0,31-8 1 16,-9 3-1-16,6-22 0 0,-4 8 0 0,-24 19 0 0,23-29 2 16,-23 29-2-16,17-30 0 0,-1-9 1 0,3-3-1 0,-19 42 0 0,5-46-1 15,6 1 0-15,-4 0 1 16,0 9-1-16,-7 36 1 0,3-40 0 0,-3 40 0 0,3-30 0 0,-3 2-1 0,0 2 2 15,-3 10-1-15,3 16 0 0,-7-10 0 0,4-7 0 16,-2 15 0-16,-1-3 0 0,6 5 0 0,-3 0 0 16,-1 7 1-16,4-7-1 0,0 0 0 0,0 24 0 0,0-2 0 15,0 4 1-15,0 8-2 0,0-34 1 0,4 41 0 16,3-1 0-16,0 0-1 0,3-1 1 0,-10-39 0 0,20 37 0 0,-20-37 0 0,3 36 0 16,18 0 1-16,-1-2-1 0,-20-34 0 0,20 24 0 0,-20-24 0 0,21 22 0 15,2-15 0-15,1 1-1 0,-24-8 1 0,28 5 1 0,-28-5-1 0,26 4 0 16,5-4 0-16,-4-4 0 0,-27 4 0 0,23-20 0 0,-23 20 0 0,28-19 0 15,-8 3 0-15,-14-9-1 0,16 5 2 0,-22 20-1 0,6-24-2 16,11 4 2-16,-14 3-2 0,4 9-3 0,-7 8 5 0,3-8-8 16,-3-2-7-16,3 5-10 0,2 2-15 0,-5 3 40 0,0-5-43 15,0 1 1-15,0 4 42 0</inkml:trace>
  <inkml:trace contextRef="#ctx0" brushRef="#br0" timeOffset="1436.1564">7723 2527 39 0,'0'0'0'16,"0"0"30"-16,-6 7-9 0,-1 1-7 0,-12-4-2 0,19-4-12 0,-5 19 10 15,-14-13 0-15,12 20-2 0,-23-22-1 0,30-4-7 0,-21 33 2 16,-6-12 1-16,3 4 0 0,-3 8-1 0,27-33-2 0,-28 30 6 16,5 3-3-16,-4 3-1 0,0-1 0 0,27-35-2 0,-27 36-3 15,1 3 6-15,1 2-1 0,2-5-1 16,23-36-1-16,-21 32 4 0,-2 1-3 0,16-3 0 15,-16-7 0-15,23-23-1 0,-8 22 1 16,-13-4-2-16,19-11 0 0,-5 0-5 0,7-7 6 0,-5 6-7 16,-1-6-6-16,6 0-4 0,-4-4-3 0,4 4 20 0,0-24-26 15,0-3-3-15,0-8 3 0,-3-8 6 0,3 43 20 0,0-40-16 0,0 40 16 0</inkml:trace>
  <inkml:trace contextRef="#ctx0" brushRef="#br0" timeOffset="1634.9643">7152 2565 20 0,'0'0'0'16,"-5"-6"16"-16,3-4 2 0,2 10-18 0,0-19 16 15,0 19-3-15,0-3-1 0,0 0-2 0,0 3-10 0,7-4 9 16,0 4-1-16,12 7-1 0,-2 18 0 0,-17-25-7 0,21 21 7 16,2 4-2-16,2 4 0 0,1 4-1 0,-26-33-4 0,30 34 5 15,1 3-1-15,-1 4-1 0,5 1-4 0,-35-42 1 0,31 43 2 16,-1 0-6-16,1 1 3 0,-8-3 3 0,-23-41-2 0,30 38-1 16,-3-6 4-16,2-6-3 0,-7 0 1 0,-22-26-1 0,21 16-1 15,-1-9 1 1,-3 15-3-16,0-17-4 0,-17-5 7 0,17 7-11 0,4-3-7 0,-4-4-12 15,-11-4-10-15,-6 4 40 0,44-4-51 0,-44 4 51 0</inkml:trace>
  <inkml:trace contextRef="#ctx0" brushRef="#br0" timeOffset="1937.7025">8033 2734 73 0,'0'0'0'0,"3"0"25"0,1 0-12 0,-4 0-13 0,6 0 10 16,14 0-2-16,-2 0 0 0,-1 0-2 0,-17 0-6 0,20 0 6 16,4 0-1-16,2 0 0 0,1 0-1 0,-27 0-4 15,31 4 3-15,-4-4-1 0,1 0 0 0,-2-3 0 0,-26 3-2 16,27-1 1-16,4-2 1 15,-8 0-1-15,5-4-1 0,-28 7 0 0,26-3 2 16,-7-2-2-16,4-2 0 0,-7 2 0 0,-16 5 0 0,10-2-1 16,11-2-1-16,-14 4-2 0,3 0-4 0,-10 0 8 0,7 0-12 15,-1 0-5-15,2 0-9 0,-6 0-12 0,-2 0 38 0,0 0-35 0,0 0 2 0,0 0 33 0</inkml:trace>
  <inkml:trace contextRef="#ctx0" brushRef="#br0" timeOffset="2162.8134">8304 2385 63 0,'0'0'0'0,"0"28"47"0,0-28-47 0,0 33 16 16,0 2-8-16,0-2-2 0,6-3-2 0,-6-30-4 0,18 32 4 16,-9 6 1-16,14-1-2 0,-15 3 0 0,-8-40-3 0,23 43 2 15,-16-5-2-15,16 7 1 0,-15 0 0 16,-8-45-1-16,16 38-1 0,-5-1 2 15,-3-4-2-15,1-4-1 0,-9-29 2 0,7 32-4 16,-5-6-5-16,6-2-5 0,-1 0-6 0,-7-24 20 0,3 5-31 16,-3 12-4-16,0-17-7 0,0 0 42 0</inkml:trace>
  <inkml:trace contextRef="#ctx0" brushRef="#br0" timeOffset="2843.8332">9021 1910 57 0,'0'0'0'0,"0"8"27"0,0 13-12 0,7-1-6 15,0 4-1-15,-7-24-8 0,8 7 9 0,-2 10-2 16,-3 5 2-16,1-17-5 0,-4-5-4 0,7 29 3 16,-4-4 0-16,0 1-1 0,2 1 1 0,-5-27-3 0,2 30 2 15,4 3 1-15,-6-3-5 0,5 6 3 0,-5-36-1 0,2 35 1 16,5 6 0-16,-3 7 3 0,-4-2-3 0,0-46-1 0,6 46 1 16,1-2 0-16,-3-1-1 0,3-2 1 0,-7-41-1 0,6 46 0 15,4-11 1-15,-2 1-1 0,11-3 0 0,-19-33 0 0,7 32 1 16,10-3-1-16,-10 0 1 0,13-9-1 0,-20-20 0 0,17 26 0 15,-6-9 0-15,13 3 0 0,-15 2 0 0,-9-22 0 0,21 6 0 16,-11 20 1-16,13-19-1 0,-16-1 1 0,-7-6-1 0,23 19 1 16,-2-19-1-16,-4 0 0 0,4-4 0 0,-21 4 0 0,20-6 0 15,-3-3 1-15,-9-12-1 0,18 13 0 0,-26 8 0 0,6-25 1 16,23 6 0-16,-24 2 0 0,20-5-1 0,-25 22 0 0,6-18 0 16,11-4 0-16,-9 0 1 0,-3 4-1 0,-5 18 0 15,17-23 1-15,-13 1 1 0,2-1-3 0,1 0 3 16,-7 23-2-16,3-20 0 15,0-6-1-15,2 2 3 0,-5 0-2 0,0 24 0 0,0-27 1 16,0 6 1-16,0-6-3 0,-5 2 1 0,5 25 0 0,-6-23 0 16,-18 3-1-16,17 0 2 0,-12 4-1 0,19 16 0 0,-20-22 0 15,2 15-1-15,1-18 1 0,0 17 0 0,17 8 0 0,-21-16 0 16,3 13 1-16,-4 3-1 0,-1 0 0 0,23 0 0 0,-21 5 0 16,1 17 1-16,0-5-2 0,-1-9-2 0,21-8 3 0,-7 29-1 15,-19-10-2-15,19 5 3 0,-21 1 0 0,28-25 0 0,-7 28 0 16,-17-1 0-16,18 0 0 0,-1-2-1 0,7-25 1 0,-3 25 1 15,1-5-1-15,-6 3-1 0,8 2 1 0,0-25 0 0,0 19 0 16,0 1 1-16,0 1-1 0,0-3 1 0,0-18-1 0,3 5 1 16,2 21-2-16,-3-24 1 0,1 8 0 0,-3-10 0 0,4 5 0 15,-1 2 0-15,-3-2-1 0,0-5-3 0,0 0 4 0,0 0-6 16,0 0-2-16,0 0-5 0,0 0-7 0,0 0 67 0,-7 0-128 16,-17-2 37-16,5-6-2 0,19 8 46 0</inkml:trace>
  <inkml:trace contextRef="#ctx0" brushRef="#br0" timeOffset="4663.6096">6707 3721 2 0,'0'0'0'16,"-2"-5"5"-16,2 5-5 0,-4-3 6 0,4 3-6 0,-7-8 8 15,1 1 3-15,1-2 1 0,5 1 0 0,0 8-12 0,0-7 10 16,0 4 0-16,0-4-1 0,-3 6-1 0,3 1-8 0,-3-3 8 16,-4 2-2-16,4 1 0 0,-4-2-1 0,7 2-5 0,-3 0 3 15,-4 0 1-15,1 0-1 0,-1 0 0 0,7 0-3 0,-7 0 4 16,-1 0-1-16,5 0 0 0,0 0 1 0,3 0-4 0,0 0 4 16,-2 3 1-16,2 4-1 0,-8 0 1 0,8-7-5 15,-3 21 4-15,0-17-2 0,-5 2 0 16,5 21 0-16,3-27-2 0,0 18 1 0,0 6 1 15,0 7 0-15,0-5-1 0,0-26-1 0,0 32 2 16,0 4-2-16,0-1 1 0,0 11 0 0,0-46-1 0,0 41 1 16,0 3-1-16,-4 5 2 0,-2 0-2 0,6-49 0 0,-3 46 0 15,3 0 1-15,-5-1-1 0,5-3 0 0,0-42 0 0,0 46 1 16,-5-10-1-16,5-2 1 0,0-7-1 0,0-27 0 0,0 27 1 16,0 0 0-16,3-6-1 0,-1-1 2 0,-2-20-2 0,0 7-1 15,0 12 2-15,5-12 0 0,-2-2-2 0,-3-5 1 0,0 10 2 16,4-10-3-16,-2 0 2 0,-2 0-1 0,0 0 0 15,0-3 0-15,0-5 1 0,0-9-2 0,0 17 1 0,4-26 0 16,-1 5 0-16,-3-8-2 0,0-10 2 0,0 39 0 0,0-34-1 16,0-7 0-16,0-3 2 0,0 3 0 0,0 41-1 0,0-45 0 15,0 0 0-15,-7-1 1 0,7 6-2 0,0 40 1 0,0-36 0 16,-2 1 0-16,-2-4 0 0,-4 10 1 0,8 29-1 0,0-35 0 16,-2 2 0-16,2 9 1 0,-3-5-2 15,3 29 1-15,0-23 0 0,0 16 1 16,-8-26-2-16,8 28 1 0,0 5 0 0,0-16 1 0,0-5-2 15,0 20 2-15,0-8-1 0,0 9 0 0,0-19 0 16,0 11 0-16,3 3 0 0,2-3 1 0,-5 8-1 0,0-7 0 16,3 3 0-16,-3-1 0 0,0 0-1 0,0 5 1 0,0-8 1 15,2 3-1-15,-2 4 0 0,5 0 1 0,-5 1-1 0,3-3 0 16,1 3 0-16,-4 0 0 0,0 0 0 0,0 0 1 16,0 5 0-16,0 13-1 0,0-11 1 0,0-7-1 0,-4 17 1 15,-4-12-1-15,6 3 0 0,-1-3 1 0,3-5-1 0,-8 0-1 16,5 6 1-16,1-6-1 0,2 0-1 0,0 0 2 0,-5 0 0 15,-2 0 0-15,5 0-1 0,-3 0 1 0,5 0 0 0,0-3-1 16,0 0 1-16,0-1 0 0,0 1 2 0,0 3-2 0,0-3 0 16,0 0 1-16,0 3 0 0,0-2-2 0,0 2 1 0,0-3 1 15,0 3 0-15,0 0 0 0,0 0-2 0,0 0 1 0,0-3-1 16,0-2 1-16,0 3-1 0,0-3 1 0,0 5 0 0,0-2 1 16,-6 0-1-16,6 0 1 0,0-1 1 0,0 3-2 15,0-2-1-15,-4-4 1 0,4 6-1 16,-2-2-1-16,2 2 2 0,0 0 1 0,-7 5-2 15,2-2 1-15,3 4 0 0,2-7 0 0,-8 22 0 16,2-17-1-16,-10 16 1 0,8 0-4 0,8-21 4 0,-6 26 0 16,-15 2 1-16,14-1-1 0,-17-3 4 0,24-24-4 0,-19 24 0 15,12 0 0-15,-14 1 0 0,18-20 1 0,3-5-1 0,-6 30 0 16,-15-25-1-16,21 20 1 0,-3-21-1 0,3-4 1 0,0 6-1 16,0-1 0-16,0-2 2 0,0-3-1 0,0 0 0 0,0 0 0 15,0-3 1-15,3-17-2 0,4 13 2 0,-7 7-1 0,6-23 2 16,4 4-1-16,-3-7-1 0,3-11-1 0,-10 37 1 0,18-32 0 15,-11-4-1-15,-1 3 1 0,0 5 1 0,-6 28-1 0,7-29 0 16,0 11 0-16,0-1 0 0,9 10 0 0,-16 9 0 0,5-19-1 16,2 11 1-16,-1-8 0 0,-3 8 0 0,-3 8 0 0,8-6 1 15,-2-4 0-15,2-6-2 0,-3 10 0 0,-5 6 1 0,8-7 0 16,-3 1 1-16,3 3 0 0,8 3 0 0,-16 0-1 0,7 0 2 16,0 0-2-16,0 0 0 0,4 0 1 0,-11 0-1 15,5 0-2-15,3 3 2 0,-2 2 0 16,1-1 0-16,-7-4 0 0,8 17 1 0,-2-17 0 15,2 19-2-15,-6-13 2 0,-2-6-1 0,0 18-1 16,6-12 2-16,-1 21-1 0,-2-7 0 0,-3-20 0 0,7 22 0 16,-4 5-1-16,1 0 2 0,2 0-1 0,-6-27 0 0,7 26 0 15,-4-2 0-15,1-5-1 0,-4 3 1 0,0-22 0 0,3 6 0 16,0 15 0-16,4-16 1 0,-7 2-2 0,0-7 1 0,3 4 1 16,-3 0-2-16,0 2 1 0,0-6 0 0,0 0 0 0,0 0 0 15,0 3 1-15,0-3-1 0,0 0 0 0,0 0 0 0,0-4 0 16,0-5-1-16,0 5 2 0,-3-3-1 0,3 7 0 0,-7-3 1 15,-13 3-1-15,16-2 0 0,-2 0 0 0,6 2 0 0,-18-6 1 16,12 1-3-16,-10 4 2 0,8-5-1 0,8 6 1 0,-21-3-1 16,3-1 1-16,13 2 0 0,-19 0 0 0,24 2 0 0,-16-3 0 15,8 0-1-15,-8 1 2 0,10-1-1 0,6 3 0 0,-8 0 0 16,-8 0 0-16,16-1-1 0,-7-6 1 0,7 7 0 0,-7-3 0 16,0 3 1-16,0 0-1 0,4 4 1 0,3-4-1 0,-4 0 0 15,-3 0 0-15,7-1-1 16,-3-4 0-16,3 5 1 0,0-1 0 0,-3-1 0 15,3-2 0-15,0 4 1 0,0 0-1 0,0 0 0 16,0 0 1-16,0 0-1 0,0 0-1 0,0 0 1 0,0-1 1 16,0-2-1-16,0 1 0 0,0 1 0 0,0 1 0 0,3-2-1 15,0 2 0-15,4 0 1 0,0 0 0 0,-7 0 0 0,5 0 0 16,0 5 1-16,2-1-1 0,-1-4 0 0,-6 0 0 0,8 6 0 16,-1-6-1-16,-1 3 2 0,2 1 1 0,-8-4-2 0,6 0 0 15,-3 0 0-15,4 0 1 0,-1-4-2 0,-6 4 1 0,5-16-1 16,-2 7 0-16,4-9 1 0,0-3 0 0,-7 21 0 0,6-7 0 15,0-19 1-15,1 5-1 0,-7 13 0 0,0 8 0 0,4-21 1 16,-1 0-1-16,-3 3 1 0,5 10-2 0,-5 8 1 0,0-19 0 16,5 17 0-16,-5-4-1 0,3-1 1 0,-3 7 0 0,5-7 0 15,-5 3 1-15,3 1 0 0,-1 2 1 0,-2 1-2 0,0 0-1 16,5 0 1-16,-2 4 0 0,-3 0 0 0,0-4 0 0,6 20 1 16,-2-15 0-16,-1 13-2 0,5-12 2 0,-8-6-1 0,3 7-1 15,0 0 0-15,0-3 1 16,2 1-1-16,-5-5 1 0,0 6 0 0,0 2 1 15,0-5-2-15,0 4 1 0,0-7 0 0,0 7-3 16,0-1-4-16,-8 1-2 0,5-1-6 0,3-6 15 0,-3 19-23 16,-5-14-9-16,5 13-16 0,-3-12-10 0,6-6 58 0,0 0 0 0</inkml:trace>
  <inkml:trace contextRef="#ctx0" brushRef="#br0" timeOffset="7487.4397">6644 5306 11 0,'0'0'0'0,"0"-2"11"16,0 0 0-16,0-7 1 0,0 7-2 15,0 2-10-15,0-8 11 0,0 1-1 0,0 1-1 16,-7 3-1-16,7 3-8 0,-5-4 7 0,3 2 0 15,-6 2-1-15,5-2 0 0,3 2-6 0,-3-2 5 16,-4 2 1-16,-10 0-1 0,10 0 0 0,7 0-5 0,-19 4 5 16,1-1-1-16,-2 16 1 0,-3-19-2 0,23 0-3 0,-25 8 3 15,-1 7-1-15,-5-9 1 0,1 11-1 0,30-17-2 0,-31 5-2 16,1 2 3-16,-1-2-1 0,8 3 1 0,23-8-1 0,-25 5 3 0,25-5-3 0,-24 8-1 16,0-2-1-16,6 14 1 0,18-20 1 0,-8 7 1 0,8-7-1 0,-17 25 1 15,10-17 2-15,-10 14-1 0,17-22-2 0,0 20 2 0,0-20-2 0,-7 6 0 16,5 17 1-16,-6-14 0 0,8-9-1 0,0 23-1 15,-3-16 2-15,3 11-1 0,0-12 0 0,0-6 0 0,3 6 0 0,-3-6 0 0,0 8 1 16,8-3-1-16,-2 3-2 0,1-3 1 0,-7-5 1 0,20 0-2 16,-14 0 0-16,13 0 2 0,-10 0 0 0,-9 0 0 0,25 0 0 15,-20 0 0-15,20-3-1 0,-25 3 1 0,9 0 1 16,-9 0-1-16,24 0 1 0,-7 0 0 0,3 0 1 0,-20 0-2 0,21 0 0 16,2 0 2-16,-2 0-2 0,-1 4 1 0,-20-4-1 15,17 17 1-15,-17-17-1 0,10 5 1 0,14 2-1 16,-17 13-1-16,2-15 0 0,-9-5 1 0,11 21 0 0,-8-1 0 15,4-6 1-15,-4 8-1 0,-3-22 0 0,3 19 1 16,-3 3-2-16,0 2 0 0,-6 0 1 0,6-24 0 0,-16 29-1 16,-5-4 2-16,4-3-1 0,-6-1 0 0,23-21 0 0,-29 19 1 15,3-3-1-15,-4-8 0 0,-1 10-1 0,31-18 1 0,-30 0-1 16,-5 0-3-16,9 0 3 0,-5 0 2 0,31 0-1 0,-24 0 1 16,4-3 4-16,-1 1-2 0,14-4-2 0,7 6-1 0,-19-3 0 15,15-3-1-15,-3 0 0 0,4 0 0 0,3 6 1 0,-4-4 0 16,-2-2-1-16,3-1 1 0,3 0 0 0,0 7 0 0,0-5 1 15,0-3-2-15,0 2 1 0,0 0-1 0,0 6 1 16,3-1 0-16,3-4 1 0,-2 2-1 0,3 1 0 0,-7 2 0 0,7-2 0 16,4 1 0-16,4 1 1 0,-8 0-1 0,-7 0 0 0,21 0-2 15,-14 0 0-15,17 0-1 0,-5 0 0 0,-19 0 3 0,21 3 1 16,0-3 0-16,2 5 0 0,-2 0 0 0,-21-5-1 0,23 0-1 16,1 0 3-16,-1-2 0 15,2-1 0-15,-25 3-2 0,23 0 2 0,0 0-2 16,-2-3 0-16,3 1 0 0,-24 2 0 0,20-3 1 0,1-5-1 15,-2 1 0-15,-2-9 1 0,-17 16-1 0,12-9 0 16,6-6 1-16,-10 7 1 0,13 1-2 0,-21 7 0 0,6-22 0 16,10 16 0-16,-8-1 0 0,-1-13 0 0,-7 20 0 0,7-8 0 15,-1 1 0-15,-3-12-1 0,1 17 2 0,-4 2-1 0,0-7 0 16,0-4 1-16,0 3-1 0,0-8 0 0,0 16 0 0,0-5 0 16,-7-13 0-16,-13 15-1 0,12-2 2 0,8 5-1 0,-22-8 0 15,5 8 0-15,0-2 0 0,-8-1-1 0,25 3 1 0,-23 0 0 16,-1 0 0-16,-6 5-1 0,6-5 1 0,24 0 0 0,-28 3 1 15,2 2-1-15,2 2 0 0,1-2-1 0,23-5 1 0,-25 0-2 16,8 3 1-16,-2-3 0 0,-2 0 1 0,21 0 0 0,-17 0 1 16,11-3-2-16,-15-2 0 0,13-2-1 0,8 7 2 0,-23-8-3 15,20 1 2-15,-3-2 0 0,-2-9 3 0,8 18-2 0,-5-7 2 16,0 1 1-16,-1-2 1 0,-1 0-2 16,7 8-2-16,-7-5 2 0,1-11-1 0,-2 8-1 0,5-11 0 0,3 19 0 15,-4-7 0-15,4-13 0 16,0 13 0-16,-7-11 0 0,7 18 0 0,0-6 0 0,0-16 0 15,0 18 0-15,5-17 0 0,-5 21 0 0,2-4 0 16,2-5 0-16,-1-1 0 0,2-7 0 0,-5 17 0 0,5-6-2 16,-1-3 1-16,3-8 0 0,0 13-1 0,-7 4 2 0,6-8 0 15,4-1-3-15,7-9 1 0,-12 15 2 0,-5 3 0 0,18-8 1 16,-10 3 0-16,13-5 1 0,-12 3-2 0,-9 7 0 0,21-7 0 16,-11 0 3-16,13 1-2 0,-16 2 0 0,-7 4-1 0,23-3 2 15,-2 0-3-15,-4 3 2 0,4 0-1 0,-21 0 0 0,17 0-1 16,-1 0 2-16,-4 0-1 0,6-2 0 0,-18 2 0 0,8-1 0 15,8-1 0-15,-11-1 0 0,4 1 1 0,-9 2-1 0,7-3 0 16,-1 3-1-16,2 0 2 0,-8 0-2 0,0 0 1 0,0 0 0 16,0 0 0-16,-3 0 1 0,3 0-1 0,-5 8 1 15,-1-3-1-15,-15 14 1 0,15-15-1 0,6-4 0 16,-24 17-1-16,4-10 2 0,0-2-3 0,-4 3 1 0,24-8 1 16,-23 6-1-16,2 13 0 0,0-14 0 0,2 15 0 15,19-20 1-15,-17 9-1 0,-4 13 1 16,15-15-1-16,-16 17 1 0,22-24 0 0,-3 4 0 15,-18 17 0-15,21-19 0 0,-6 20-2 0,6-22 2 0,-7 6-1 16,5 1-1-16,2 12 0 0,0-14 2 0,0-5 0 0,0 7 0 16,0 0-1-16,0 0 1 0,0-1 0 0,0-6 0 0,2 5 3 15,2-5-2-15,3 4 1 0,0-4-1 0,-7 0-1 0,11 4 0 16,-6-4 1-16,17 0-1 0,-17 0 1 0,-5 0-1 0,18-4-1 16,-11 0 2-16,12-1-2 0,-12-1 3 0,-7 6-2 0,21-2 1 15,-11-6-1-15,11 5 2 0,-15 2-2 0,-6 1 0 0,24 0 0 16,-17 0 0-16,12 0 1 0,-12 4-1 0,-7-4 0 0,21 5 1 15,-12 0 0-15,15 1-1 0,-13 1 0 0,-11-7 0 0,16 16 0 16,-6-16 0-16,14 5 0 0,-17 15 0 0,-7-20 0 0,25 0 0 16,-20 18 0-16,3-13-1 0,2 13 2 0,-10-18-1 0,7 4 0 15,0 16 0-15,-4-18 1 0,0 17-2 0,-3-19 1 0,0 8 0 16,0 21 1-16,-3-21-2 0,-3 15 2 0,6-23-1 0,-17 8-1 16,10 11-1-16,-14 2 3 0,0-14-2 15,21-7 1-15,-16 27 0 0,-8-19 1 16,3 13-1-16,-3-16 0 0,24-5 0 0,-26 5 0 0,-4 0-1 15,2-1-2-15,2 2 1 0,26-6 2 0,-30 0-2 16,-1 0 2-16,1-3 0 0,-1-1-1 0,31 4 1 0,-30-5 1 16,5-3-1-16,5 6 2 0,13-7 0 0,7 9-2 0,-21-2 0 15,19 0 2-15,-6-4-2 0,3 3 1 0,5 3-1 0,-8-2 0 16,5 2 0-16,3 0 0 0,0 0 0 0,0 0 0 0,0 0 0 16,0 0 1-16,0 0-2 0,0 5 1 0,0-5 0 0,3 0 0 15,5 0 0-15,-3 6 0 0,12-6 0 0,-17 0 0 0,8 0-3 16,12 3 0-16,-9-3 0 0,8 4 2 0,-19-4 1 0,20 6 0 15,2-4 2-15,-7-2-2 0,6 0 1 0,-21 0-1 0,25 5 0 16,-6-5 0-16,1 0 1 0,1 0 0 0,-21 0-1 0,20-2 1 16,-3-1 1-16,0-5 0 0,-10 3-2 0,-7 5 0 0,20-8 1 15,-12-9-1-15,-3 10 0 0,2-11 0 0,-7 18 0 0,6-18 0 16,-1 10 1-16,-2-14-1 0,-3 1 0 0,0 21 0 16,0-18-1-16,-8 9 0 0,2-11 2 0,-11 9-1 0,17 11 0 0,-3-20 1 15,-17 3-2 1,13 10 1-16,-16-13-1 0,23 20 1 0,-8-6 0 15,-12-2-1-15,14-4-1 0,-19 5 2 0,25 7 0 0,-5-18-1 16,-14 14 1-16,13-3 0 0,-14-11 0 0,20 18 0 0,-7-3 0 16,1 2 0-16,-11-11 0 0,17 7 0 0,0 5 0 0,-5-18-1 15,5 12 1-15,-3-2 0 0,3-11 0 0,0 19 0 0,0-6 0 16,0 0 0-16,0-10 0 0,0 10 0 0,0 6 0 0,3-7 1 16,2-12-2-16,-3 18 2 0,5-6-1 0,-7 7 0 0,8-21 0 15,12 16 0-15,-13-15 0 0,10 11-1 0,-17 9 1 0,6-19 2 16,14 15-2-16,-9-5 2 0,13 2 0 0,-24 7-2 0,17-19 1 15,3 16 1-15,-4 0-2 0,1-1 0 0,-17 4 0 0,17-3 0 16,-6 0 0-16,13 3 0 0,-18 0-1 0,-6 0 1 0,16 0 0 16,-6 0 0-16,14 0 0 0,-17 6 0 0,-7-6 0 0,20 4 0 15,-15 2 0-15,0-2 0 0,3 1 1 0,-8-5-1 0,6 5 0 16,1 0 0-16,-7 0 0 0,4-3-1 0,-4-2 1 16,0 0 0-16,0 0 0 0,-7 6 0 0,-11-6 1 15,18 0-1-15,-5 0 0 0,-16 4 1 16,4-4-1-16,-6 0 0 0,23 0 0 0,-25 0 0 15,2 0 0-15,-1 0 0 0,0 0-1 0,24 0 1 0,-27 0 0 16,1 8-1-16,5 10 1 0,-2-13-2 0,23-5 2 0,-22 19-1 16,6-13 1-16,-1 10-2 0,11-11 2 0,6-5 0 0,-25 19-1 15,22-16 0-15,-3 20 2 0,2-20-1 0,4-3 0 0,0 20 0 16,0-15 1-16,0 2-3 0,0-2 2 0,0-5 0 0,0 17 0 16,0-17 1-16,0 6 0 0,8-3-2 0,-8-3 1 0,8 5 0 15,-1 0 0-15,14-2 0 0,-14 2 0 0,-7-5 0 0,18 7 0 16,-13-6 0-16,17-1 0 0,-17 6 1 0,-5-6-1 0,21 0 1 15,-5 0 0-15,3 0 1 0,-3 0-2 0,-16 0 0 0,20 0 1 16,-14 0-1-16,18 0 0 0,-3 0 1 0,-21 0-1 0,7 0 0 16,13 0 0-16,-12 0-1 0,10 0 2 0,-18 0-1 0,8 7 0 15,8-1 0-15,-9 1 1 0,5-1-1 0,-12-6 0 0,16 18 0 16,-14-14 0-16,6 3 0 0,-2 11 0 0,-6-18 0 16,7 4 0-16,1 16 0 0,-2-13 0 15,2 15 1-15,-8-22-1 0,2 7 0 0,-2 12-1 16,3-12 2-16,0 18-1 0,-3-25 0 0,0 8 0 15,0 15 1-15,-6-15-1 0,4 18-2 0,2-26 2 0,-8 6 1 16,-9 15-3-16,13-14 1 0,-15 15 1 0,19-22 0 0,-8 5-1 16,-16 14 2-16,5-17-1 0,-9 6 0 0,28-8 0 0,-23 6 1 15,-5 0-3-15,4-2 1 0,-2-4-1 0,26 0 2 0,-24 0-2 16,1 6 2-16,-2-2-5 0,6-4 4 0,19 0 1 0,-21 0 0 16,4 0 0-16,-4 0 4 0,19 0-3 0,2 0-1 0,-21-2-1 15,13 0-1-15,2 1 0 0,-1-1 0 0,7 2 2 0,-5 0-1 16,0-3 2-16,2 0 0 0,-3 2 0 0,6 1-1 0,0-3 0 0,0 3 0 0,0-3-1 15,0 3 2-15,0 0-1 0,0 0 0 0,0 0 1 16,0 0-1-16,0 0-2 0,0 0 3 0,0 0-2 16,2 0 2-16,2 0 0 0,-4 0-2 0,0 0 1 0,3 0 1 0,-3 0-1 0,5 0 1 15,-5 0-1-15,3 0 0 0,-3 0 0 0,2 0 1 0,-2 0-1 0,0 0-1 16,4 6 2-16,-1-6 0 0,-3 0-1 0,4 4 0 16,-2-4-1-16,-2 0 1 0,8 5 0 15,-8-5 0-15,0 0 1 0,0 0-1 0,4 3 1 0,0-3-1 16,-4 0 0-16,0 0 0 0,2 0 0 0,-2 0 0 0,3 0 0 15,-3 0 0-15,0 0 0 0,0 0 0 0,0 0 1 16,0 0-1-16,3 0 0 0,-3 0 1 0,0 0-1 0,5 0-1 16,-5 0 2-16,0 0-2 0,0 0 1 0,0 0 0 0,0 0 0 0,0 0 1 15,0 0-1-15,2-2 0 0,-2-1-1 0,0 3 1 0,4 0 0 16,-1 0-1-16,-3 0 1 0,0 0-1 0,0 0 1 0,0 0-2 16,0 0 0-16,0 0-4 0,0 3-3 0,0-3 9 0,0 4-13 15,0 2-9-15,0-1-15 0,0-5-8 0,0 0 45 0,0 5-44 16,0-5 44-16</inkml:trace>
  <inkml:trace contextRef="#ctx0" brushRef="#br0" timeOffset="9408.295">10509 2771 49 0,'0'0'0'0,"-7"5"15"0,7-5-15 0,-2 8 8 16,-2 10-1-16,-3-13 0 0,7-5 0 0,0 0-7 0,0 0 8 16,0 0-2-16,0 0 0 0,3 0-1 0,-3 0-5 0,8 0 4 15,-2 5 0-15,3-3-2 0,9-2 1 0,-18 0-3 0,6 6 3 16,16 1 0-16,-16-4 0 0,21 6-1 0,-27-9-2 0,20 0 2 15,1 0 0-15,2 0-1 0,1 0 1 0,-24 0-2 0,24 0 2 16,3 0 0-16,7 0 0 0,-4 0-1 0,-30 0-1 0,31 0 2 16,-1 0-2-16,1 0 1 0,-4 0 0 0,-27 0-1 0,34 0 1 15,-4 5 0-15,-3 0 0 0,4 1-1 0,-31-6 0 16,20 7 0-16,4-7 1 0,-4 0-1 0,-2 0 0 16,-18 0 0-16,17 0 0 0,-11-7 1 0,14 1-1 15,-13-1 0-15,-7 7 0 0,6-5 1 16,1-5-1-16,0 6 0 0,1-2-1 0,-8 6 1 0,0-4-1 15,2 3-2-15,-2 1-3 0,0 0-3 0,0 0 9 0,0 0-14 16,0 0-6-16,-2 0-4 0,-6 0-6 0,8 0 30 0,-22-5-27 0,14-3-2 0,8 8 29 0</inkml:trace>
  <inkml:trace contextRef="#ctx0" brushRef="#br0" timeOffset="9746.0378">10688 2556 30 0,'0'0'0'0,"0"0"24"16,4 0-8-16,0-1-5 0,-4 1-3 0,0 0-8 0,2-3 8 15,3 0 0-15,1 3 0 0,1 0-2 0,-7 0-6 0,20 0 6 16,1 0-1-16,2 0-1 0,1 0-1 0,-24 0-3 0,24 0 2 16,-1 6 0-16,1-2 1 0,3 2-2 0,-27-6-1 0,24 6 1 15,4 2 1-15,-5-2-2 0,-3-3 1 0,-20-3-1 0,20 9 0 16,-10-6 0-16,14-3 0 0,-17 5 0 0,-7-5 0 0,18 5 0 16,-12-1 0-16,0 1-2 0,2-1-2 0,-8-4 4 0,6 0-7 15,4 0-3-15,-2 0-6 0,-2 0-6 0,-6 0 22 0,7 0-28 16,-7-3 2-16,19 3-5 0,-19 0 31 0</inkml:trace>
  <inkml:trace contextRef="#ctx0" brushRef="#br0" timeOffset="10561.3492">11149 2324 50 0,'0'0'0'0,"-3"4"20"15,-4 0-8-15,1 22-3 0,2-21-1 0,4-5-8 0,-3 4 7 16,-3 1-1-16,6-5-1 0,0 0-1 0,0 0-4 0,0 0 3 16,0 0 0-16,2 5 0 0,2 1-1 0,-4-6-2 0,7 17 3 15,-1-11-1-15,4 1 1 0,11 18-1 0,-21-25-2 0,6 8 2 16,12 18 0-16,-12-9-1 0,5-10 0 0,-11-7-1 0,17 21 2 16,-11-14-1-16,11 13 0 0,-9-12 0 0,-8-8-1 0,15 19 1 15,-7-2 0-15,15-8 0 0,-16 14-1 0,-7-23 0 0,21 18 1 16,-14-10 0-16,12 19-1 0,-14-25 0 0,-5-2 0 0,22 20 1 15,-14-14-1-15,8 14 0 0,-9-13 1 0,-7-7-1 0,17 16 0 16,-10-10 1-16,-1 13-2 0,2-16 2 0,-8-3-1 0,7 22 0 0,-7-22 0 0,6 5 0 16,1 16 0-16,-7-14 0 0,0-7 0 0,3 22 0 15,-3-22 0-15,0 6 1 0,0 17-1 0,-3-6 0 0,3-17 0 0,-7 19 1 16,7-19-1-16,-17 21 1 0,13 2-1 0,-2-4 1 16,6-19-1-16,-21 19 0 0,21-19 0 0,-6 17 0 0,-14 1 0 0,12-11 0 15,8-7 0-15,-27 24 1 0,27-24-1 0,-19 18 0 16,-5-11 0-16,3 13 0 0,21-20 0 0,-21 3 0 0,21-3 0 0,-6 6 0 15,-20-2 0-15,18-1 0 0,8-3 0 0,-21 0 0 0,21 0 0 0,-2 0 0 16,-5 0 1-16,3 0-1 0,4 0 1 0,0 0-1 0,-2 0 0 16,-6-1 0-16,8-4 0 0,0 4 0 0,0 1 0 0,0-7 0 15,0 0 1-15,0-1-1 0,0-15 0 0,0 23 0 0,0-7 0 16,4-17 0-16,0 3 1 0,2 0-1 0,-6 21 0 0,3-23 0 16,3-1 0-16,2 1 0 0,-1-3 0 0,-7 26 0 0,3-27 1 15,3-4-1-15,-6 4 0 0,5-1 0 0,-5 28 0 0,2-33 0 16,2-2 0-16,-4 0 0 0,0-3 0 0,0 38 0 0,3-34 0 15,-3 3 1-15,4 4-1 0,-4 5 0 0,0 22 0 0,4-9 0 16,-4 0 0-16,2 3 0 0,-2 0 0 0,0 6 0 0,4 0 0 16,-1 0 0-16,3 8 1 0,2 22-1 0,-8-30 0 0,7 4-1 15,-1 29 2-15,4-11-1 0,7 4 0 0,-17-26 0 16,4 24 0-16,3 0 0 0,0-4 0 0,3 3 0 16,-10-23 0-16,6 23 0 0,2-5 1 0,-2 3-1 15,1-2 0-15,-7-19 0 0,0 21 1 16,6-2-1-16,-6-14 0 0,0 16 1 0,0-21-1 0,0 0 0 15,0 3 0-15,0 3 0 0,0-6 0 0,0 0 0 0,0 0 0 16,-3-6 0-16,3-10 1 0,-3 6-1 0,3 10 0 0,-7-28 1 16,3 10-1-16,2-6 0 0,-3 1 0 0,5 23 0 0,-6-28 0 15,6-2 0-15,-3 4-1 0,3-1 2 0,0 27-1 0,0-19 0 16,0 0 0-16,0 12 0 0,0-1 0 0,0 8 0 0,0 0 0 16,0-2 0-16,0 2 0 0,3 17 0 0,-3-17 0 0,0 7 0 15,3 21 0-15,5-3 0 0,-6-7 0 0,-2-18 0 0,4 23 0 16,3-3 0-16,-4 2 0 0,0-6 0 0,-3-16 0 0,7 21 0 15,-3-15 0-15,-2 18 0 0,3-20-1 0,-5-4 1 0,3 20-1 16,0-15-3-16,0 0-3 0,4 0-3 0,-7-5 10 0,3 5-16 16,4-5-5-16,0 0-8 0,0-2-5 0,-7 2 34 0,6-10-28 15,15-9 2-15,-21 19 26 0</inkml:trace>
  <inkml:trace contextRef="#ctx0" brushRef="#br0" timeOffset="11768.8283">12312 2269 19 0,'0'0'0'16,"0"-8"10"-16,0-11-1 0,0 19-9 0,0-3 9 15,0-4 0-15,3-3-1 0,-3 5 0 0,0 5-8 0,5-8 8 16,-3 5-1-16,-2 1 0 0,6 2-2 0,-6 0-5 0,0 0 6 16,7 4-1-16,-7 0-1 0,3 14 1 0,-3-18-5 0,0 5 4 15,0 16-1-15,0-1 1 0,5 6-2 0,-5-26-2 0,0 28 3 16,0 9-1-16,3 2 0 16,1 3 1-16,-4-42-3 0,0 43 2 0,2 0-1 0,2 2 1 15,2 3 0-15,-6-48-2 0,7 48 2 16,0-5 0-16,10 1-1 0,-11 1 0 0,-6-45-1 0,27 37 1 15,-9-1 0-15,2-7 0 0,-3-7 0 0,-17-22-1 0,22 17 0 16,-4-9 0-16,3-1 1 0,1 0-1 0,-22-7 0 0,15 3 0 16,2-4 0-16,-7-8 0 0,11-17 0 0,-21 26 0 0,3-23 0 15,7-3 0-15,1-5 1 0,-5-1-1 0,-6 32 0 0,4-36 0 16,-1 2 0-16,-3-3 0 0,0-1 0 0,0 38 0 0,-7-32 0 16,1-4 0-16,-1 3 0 0,3 9 0 0,4 24 0 0,-2-25 0 15,2 19 0-15,-8-2 1 0,8-1-2 0,0 9 1 0,0-3 0 16,0 3 1-16,0 6-2 0,0 14 1 0,0-20 0 0,0 19 0 15,3 3 0-15,2 12 0 0,1 1 1 0,-6-35-1 0,11 46 0 16,-2 2 0-16,8 2-1 0,-10 10 1 0,-7-60 0 0,17 65 0 16,-10 3 1-16,9 4 0 0,-8-1-2 0,-8-71 1 0,6 72 0 15,1 3 1-15,-7 5 0 0,3-2 0 16,-3-78-1-16,0 77 1 0,-3 4 1 0,-4-7-1 16,-13-6-1-16,20-68 0 0,-7 67 1 0,-9-6-1 15,8-2 0-15,-13-4 0 0,21-55 0 0,-15 43 1 16,-7-8-2-16,6-1 2 0,-7-6 0 0,23-28-1 0,-25 17 0 15,1-12 0-15,0-5-1 0,1-2 1 0,23 2 0 0,-26-19 0 16,-2-8 0-16,1-1 0 0,-4-9 0 0,31 37 0 0,-27-41-1 16,3 7 1-16,17-5-1 0,-13 8 2 0,20 31-1 0,0-32 0 15,-7 4 0-15,4 5 1 0,3 1-2 0,0 22 1 0,0-24 0 16,0 16 0-16,7-16 0 0,10 3 1 0,-17 21-1 0,6-18 0 16,16-6 0-16,-3 6 0 0,1-2-1 0,-20 20 1 0,24-20 0 15,5 1 1-15,-7-1-1 0,1-2-1 0,-23 22 1 0,24-20-1 16,-2-1-3-16,-2 5-3 0,-1 13-6 0,-19 3 13 0,18-8-19 15,-8 3-8-15,10-3-10 0,-16-16 5 0,-4 24 32 0,6-5-29 16,-6 5 29-16</inkml:trace>
  <inkml:trace contextRef="#ctx0" brushRef="#br0" timeOffset="12034.3007">13057 2812 82 0,'0'0'0'16,"3"0"17"-16,-3 0-17 0,7 0 8 15,0 0-2-15,0 0 1 0,13 0-4 0,-20 0-3 0,7 2 6 16,20 4-1-16,-10-6 0 0,10 5 2 0,-27-5-7 0,27 0 2 16,4 2 0-16,-1-2-2 0,-3 0 1 0,-27 0-1 0,28 0 1 15,-8 0-1-15,3-2 2 0,-2-6-2 0,-21 8 0 0,20-7 0 16,-10-1 1-16,11-10-2 0,-14 10-2 0,-7 8 3 0,6-7-5 15,2-12-4-15,-6 18-3 0,2-7-6 0,-4 8 18 0,0-20-22 16,0 17-5-16,-20-14 2 0,20 17-2 0,0 0 27 0,0 0 0 16</inkml:trace>
  <inkml:trace contextRef="#ctx0" brushRef="#br0" timeOffset="12199.2835">13196 2534 69 0,'0'0'0'15,"0"0"30"-15,0 0-17 0,5 0-5 0,-5 0-8 0,2 0 7 16,4 0-1-16,16 5-1 0,-7-2 0 0,-15-3-5 0,18 0 4 16,6 0-2-16,-5 4 0 0,5-4-2 0,-24 0 0 0,22 0 1 0,-22 0-1 0,23-2-1 15,-2 0-2-15,-2 2-5 0,-19 0 8 0,18 0-17 16,-2 0-13-16,-8-3-10 0,1-1-7 0,-9 4 47 0,0 0 0 0</inkml:trace>
  <inkml:trace contextRef="#ctx0" brushRef="#br0" timeOffset="12929.3672">13955 2103 25 0,'0'0'0'15,"0"0"13"-15,0-2-3 0,0-1-2 0,0 2-1 0,0 1-7 0,0-2 6 16,0 2 0-16,5 0-1 0,-5 0-5 0,0 0 5 0,0 0-5 0,2 0 5 16,1 0 1-16,0 0-1 0,-3 3 1 0,0-3-6 0,4 5 6 15,-1 1 1-15,-3-4-1 0,3 17 1 0,-3-19-7 0,4 5 5 16,-4 13 0-16,0 3-1 0,0-21-4 0,0 19 4 0,0-19-4 0,0 24 4 16,0-2-1-16,0 3 0 0,-7 1 0 0,7-26-3 0,0 34 2 15,-3-2 0-15,-1 4 0 0,-2-2-1 0,6-34-1 0,-2 36 2 16,2 1 0-16,0-6-1 0,0 9 1 0,0-40-2 0,0 35 0 15,0 0 1-15,0 3 0 0,0-2-1 0,0-36 0 0,0 36 0 16,0 0 0-16,0-8 0 0,0 5 1 0,0-33-1 0,0 27 0 16,0-6 0-16,0 1 0 0,0-17 0 0,0-5 0 0,2 8 0 15,-2-4 1-15,0-4-1 0,3 0 0 16,-3 0 0-16,0 0 1 0,0-6-1 0,3-13 0 16,-3 2 0-16,0 17 0 0,0-25 0 0,0 2 1 15,4-4-1-15,-1-6 0 0,-3 33 0 0,0-29 0 0,0-8-1 16,0-1 2-16,0-2-1 0,0 40 0 0,0-43 0 15,0-2 1-15,0-4-1 0,0-5-1 0,0 54 1 0,-3-51 1 16,3-1-1-16,0 7 0 0,0 3 0 0,0 42 0 0,0-42 0 16,0 6 0-16,0-2 0 0,0 11 0 0,0 27 0 0,0-28 0 15,0 0 0-15,0 10 1 0,0-7-1 0,0 25 0 0,0-27 0 16,3 20 0-16,-3-24 0 0,3 11 0 0,-3 20 0 0,0-7 0 16,0-17 0-16,0 21 0 0,0 3 1 0,0 0-1 0,0-4 0 15,0 1-1-15,0 3 2 0,0 7-2 0,0-7 1 0,0 16 0 16,0 9 1-16,-3 2-2 0,3-3 2 0,0-24-1 0,0 39 0 15,-7-15-1-15,4 11 2 0,0 0-1 0,3-35 0 0,0 39 0 16,0 5 1-16,-2-1-1 0,2 5 0 0,0-48 0 0,-8 48 0 16,4 1-1-16,0 1 1 0,-2-3 0 0,6-47 0 0,-3 44 1 15,3-6-1-15,-4 3 1 0,4-9-1 0,0-32 0 16,-6 29 0-16,6 0 1 0,0-8-1 16,0-2 0-16,0-19 0 0,0 6 0 0,0 13 0 15,0-16 0-15,0 2 1 0,0-5-1 0,0 7 0 16,0-7 0-16,0 0 0 0,4 0 0 0,-4 0 0 0,0-4-1 15,0 1 2-15,0-2-2 0,0 5 1 0,0-5 0 16,-4 0-2-16,4-1-3 0,-8-1-1 0,8 7 6 0,-3-8-11 16,0-12-5-16,3 15-8 0,0-5-10 0,0 10 34 0,-7-26-42 15,2 6-3-15,5 20 45 0</inkml:trace>
  <inkml:trace contextRef="#ctx0" brushRef="#br0" timeOffset="13463.8127">14236 2138 49 0,'0'0'0'0,"-3"5"19"15,-4 3-7-15,0 12-2 0,5-12-2 0,2-8-8 0,-5 19 8 16,5-11-2-16,0 13 0 0,-3-2-1 0,3-19-5 0,0 23 4 15,-7-2 0-15,7 6-1 0,0-3-1 0,0-24-2 0,0 31 4 16,-3 1-1-16,3-1-3 0,0 8 4 0,0-39-4 0,0 33 2 16,0 2 1-16,3-7 2 0,4-5-3 0,-7-23-2 0,8 30 2 15,-6-7-1-15,9-1 0 0,5 4 1 0,-16-26-2 0,8 20 1 16,11 0 0-16,-12-4 0 0,17-8 0 0,-24-8-1 0,6 19 1 16,18-12-1-16,-6-2 1 0,1 2 0 0,-19-7-1 0,24 3 1 15,-6 2-2-15,6 1 1 0,-8-6 0 0,-16 0 0 0,17 0-1 16,3-3 1-16,-3 0 0 0,-7-17-1 0,-10 20 1 0,21-8 0 15,-15-19-2-15,15-1-1 0,-14 6 2 0,-7 22 1 0,20-31 1 16,-13-2-1-16,13-4 4 0,-13-2-3 0,-7 39-1 0,10-42 0 16,7-3 1-16,-10-1-1 0,-4 0 1 0,-3 46-1 0,7-49 0 15,-1 13-1-15,2-3 2 0,-8 10 0 16,0 29-1-16,4-29 0 0,-4 5 1 16,0 2-1-16,-8 5 1 0,8 17-1 0,-20-21 0 0,13 4 0 15,-13 9 0-15,-4-8 0 0,24 16 0 0,-17-5 1 16,-7 0-1-16,4 2 0 0,-4 3 2 0,24 0-2 0,-23 0 1 15,-1 0 0-15,0 0 0 0,0 3 0 0,24-3-1 0,-23 7 3 16,-1 17-2-16,3-7 1 0,1 10 0 0,20-27-2 0,-17 28-1 16,-3 4 2-16,0 5-2 0,-1 4-1 0,21-41 2 0,-20 41-3 15,13-7-1-15,-17 6-1 0,18-5-3 0,6-35 8 0,-18 35-10 16,18 0-4-16,0-7-5 0,0-6-4 0,0-22 23 0,0 21-30 16,0-15-1-16,5 1 4 0,-5-7 27 0</inkml:trace>
  <inkml:trace contextRef="#ctx0" brushRef="#br0" timeOffset="14213.6166">14840 2607 22 0,'0'0'0'0,"0"0"17"16,3 0-3-16,0 0-4 0,4 0-1 0,-7 0-9 0,7 5 9 15,3-3-2-15,-4 7 1 0,1 9-2 0,-7-18-6 0,11 7 5 16,5 13 0-16,-12 0 0 0,3-4-2 0,-7-16-3 0,10 21 4 16,-4 1 0-16,1 0 0 0,1 3 0 0,-8-25-4 0,3 20 4 15,-3 5-1-15,3-2 0 0,0-17-1 0,-3-6-2 0,0 29 3 16,0-21-1-16,0 15 1 0,0-5-1 0,0-18-2 0,-6 5 1 15,6 17-1-15,0-18 1 0,0-4 0 0,0 0-1 0,0 6 0 16,0-6 1-16,0-5-1 0,-3 0 0 0,3 5 0 0,0-23 0 16,0 7 0-16,0-9 0 0,0-2 0 0,0 27 0 0,0-28 1 15,0-6-1-15,0 0 0 0,0 4 0 16,0 30 0-16,3-31 1 0,0 0-1 0,4 5 0 16,-1 4 0-16,-6 22 0 0,7-19 0 15,0 12 0-15,0-15 0 0,-1 21 0 0,-6 1 0 0,10-12 0 16,-2 7 0-16,2 1 1 0,-4 1-2 0,-6 3 1 0,11-2 1 15,-4 2-1-15,12 0 0 0,-11 0 0 0,-8 0 0 0,19 8 0 16,-15 10 0-16,16-15 0 0,-20 20 0 0,0-23 0 0,7 17 0 16,1 3 0-16,-5 0-1 0,0 1 2 0,-3-21-1 0,0 20 0 15,0 2 1-15,0-1 0 0,0 1 0 0,0-22-1 0,-3 24 0 16,0-7 1-16,-5 3 0 0,8-15-1 0,0-5 0 0,-3 3 1 16,3 4-1-16,0-7 0 0,0 0 0 0,0 0 0 0,0-5 0 15,0 0 1-15,0-5-1 0,0-18-1 0,0 28 1 0,3-16 0 16,-3-5-1-16,8 0 2 0,-2 3-1 0,-6 18 0 0,3-24 0 15,4 1 0-15,3-1 0 0,7 3 0 0,-17 21 0 0,7-19-1 16,-1 11 1-16,15-13 0 0,-18 15 0 0,-3 6 0 16,11-7 1-16,-4-2-1 0,12 6 0 0,-11 0 0 0,-8 3 0 15,16-3 0-15,-9 3 0 0,4-2 0 0,5 2 0 16,-16 0 0-16,3 0-1 16,8 0 1-16,5 6 1 0,-8 15-1 0,-8-21 0 0,8 6 0 15,-3 16 0-15,2-4 1 0,-4 7-1 0,-3-25 0 0,3 25 1 16,1 0-1-16,-4 0 1 0,0-4 0 0,0-21-1 0,0 27 1 15,0-3 1-15,0 0 0 0,0-4-1 0,0-20-1 0,0 16 2 16,0-8-2-16,-7 9 1 0,7-10-1 0,0-7 0 0,0 7 0 16,0 1 1-16,0-5-2 0,0 0 1 0,0-3 0 0,0 0-1 15,0 0-3-15,0 0-1 0,0-1-3 0,0 1 8 0,0-5-10 16,0-2-4-16,3 2-4 0,1-12-8 0,-4 17 26 0,4-8-35 16,-4-17 3-16,3 9 2 0,-3 16 30 0</inkml:trace>
  <inkml:trace contextRef="#ctx0" brushRef="#br0" timeOffset="14717.2324">15528 2193 21 0,'0'0'0'15,"0"0"17"-15,0 3-3 0,0-3-14 0,0 5 11 16,6-5-1-16,-6 0-3 0,7 0 0 0,-7 0-7 0,6-3 5 16,1-1-1-16,0-2 1 0,-3 2 0 0,-4 4-5 0,6 0 5 0,-6 0-5 0,7 0 5 15,-1 0-1-15,2 17 1 0,-8-17-5 0,6 18 4 16,1 5 0-16,0-1-1 0,0 3 1 0,-7-25-4 0,7 28 3 16,-1 10-1-16,-3-7 1 0,4 9 0 0,-7-40-3 0,8 38 2 0,-8-38-2 0,0 39 2 15,3 0 0-15,0-2 0 0,-3-37-2 0,0 35 1 0,0-35-1 16,7 34 2-16,-1-4 0 0,-2-2-1 0,3 0 0 0,-7-28-1 0,10 24 1 15,6 2 0-15,-8-6 0 0,-8-20-1 0,6 21 1 0,-6-21-1 0,17 17 1 16,-10-10 0-16,0-1-1 0,-7-6 0 0,21 19 0 0,-21-19 0 16,3 0 0-16,7 0-1 0,7-4 1 0,-17 4 0 0,3-5 0 15,-3 5 0-15,10-23 1 0,-3 15 0 0,13-22-2 0,-13 2 2 16,-7 28-1-16,6-29 0 0,15-5 0 0,-14-4 1 16,-7 38-1-16,17-37 0 0,-17 37 0 0,7-38 0 15,2-3 0-15,9 6-1 0,-12-8 1 0,-6 43 0 0,10-43-1 16,8 1-2-16,-15-3 3 0,7 4 0 0,-10 41 0 0,17-40-1 15,-10 5 4-15,3 4-4 0,7 1 0 0,-17 30 1 0,6-21 0 16,5-2 0-16,-4 4 1 0,-1 11-1 0,-6 8 0 0,10-21-1 16,-2 14 1-16,-2-13 0 0,-6 20 0 0,7-7 0 0,-7 7 0 0,3-2 0 15,0-2 0-15,-3 4-2 0,4 0-1 0,-4 0 3 0,0 0-7 16,0 18-3-16,0-15-4 0,0 16-6 0,0-19 20 0,0 6-29 16,-7 15-8-16,10 19-3 0,-3-40 40 0</inkml:trace>
  <inkml:trace contextRef="#ctx0" brushRef="#br0" timeOffset="15156.6954">16279 2075 10 0,'0'0'0'16,"0"-7"7"-16,0-13 2 0,0 15 1 0,0-11 0 0,0 16-10 0,0-6 11 15,0-1-2-15,0 0 0 0,0 5-1 0,0 2-8 0,0-5 7 16,0 0 0-16,0 5 0 0,0 0 0 0,0 0-7 0,-7 0 6 16,4 7-1-16,0-2 0 0,-4 15 0 0,7-20-5 0,-7 3 4 15,4 15 0-15,-4-11-1 0,0 15 1 0,7-22-4 0,-3 18 4 16,0-2-1-16,3 4-1 0,0 0 0 0,0-20-2 0,0 16 1 15,3-9-1-15,4 12 1 0,-1-16 0 0,-6-3-1 0,18 5 0 16,-15 0 0-16,18-2 1 0,-18-3-1 16,-3 0 0-16,10 0 0 0,7-1 0 0,-10-6 0 0,-1-1 1 0,-6 8-1 15,18-24 0-15,-15 19 0 0,3-21 0 0,4 9 0 16,-10 17 0-16,7-20 1 0,0-4-1 16,0 3 0-16,-4-3 0 0,-3 24 0 0,3-18 0 15,-3 9 0-15,0-23 0 0,0 29 1 0,0 3-1 0,-6-4 0 16,3 2 0-16,-4 2-1 0,-10-2-1 0,17 2 2 0,-4 0-4 15,-16 4-1-15,13 20-5 0,1 0-3 0,6-24 13 0,-18 7-19 16,18 20-9-16,-6-20-6 0,-22-2 5 0,28-5 29 0,0 20-20 0,0-20 20 0</inkml:trace>
  <inkml:trace contextRef="#ctx0" brushRef="#br0" timeOffset="15657.4666">16767 2075 13 0,'0'0'0'0,"0"-2"9"0,7-1 2 0,3-4 0 0,-10 7-11 0,10-3 10 16,-3-1 0-16,-7 3-2 16,7 1 0-16,-7 0-8 0,0-2 6 0,3-3-1 15,-3 5 1-15,0 0-2 0,0 0-4 0,0 0 5 16,0-2-1-16,0-1 0 0,-3 3 1 0,3 0-5 0,-7 0 4 15,-13 0 0-15,13 0 0 0,-16 0 0 0,23 0-4 0,-18 5 1 16,-2 3 3-16,-3 16-1 0,-1-19 1 0,24-5-4 0,-28 25 6 16,4-4-4-16,-3 1 1 0,8 4-1 0,19-26-2 0,-24 27 2 15,3-1 0-15,1 3-1 0,0 0 0 0,20-29-1 0,-7 27 1 16,-17 7 0-16,21-2 0 0,-4 6-1 0,7-38 0 0,-7 35 0 16,3 0 1-16,4-1-1 0,0-4 0 0,0-30 0 0,0 30 0 15,4-1 0-15,7-5 1 0,8 1-1 0,-19-25 0 0,8 19 0 16,15 0 0-16,-3-2 0 0,1-10 0 0,-21-7 0 0,20 6 0 15,-3 12 0-15,7-18 0 0,0 0 0 0,-24 0 0 0,20 0 0 16,7 0 0-16,-3-6 0 0,0-12 0 0,-24 18 0 16,27-7 1-16,-7-16-1 0,0 6 0 0,4 7 0 15,-24 10 0-15,17-27 0 0,3 20 0 0,1-13 0 16,-5 11 0-16,-16 9 0 0,7-20 1 0,14 14-2 0,-15-14 1 16,15 20 0-16,-21 0 0 0,3-3 0 15,4-1 1-15,-1 1-1 0,-2 0 0 0,-4 3 0 0,4-2 0 16,-4 2 1-16,3 0-1 0,-3 0 0 0,0 0 0 0,0 0 0 15,0 5-2-15,0 2-1 0,-7 10-4 0,7-17 7 0,-7 0-13 16,0 7-8-16,4 11-14 0,-21-18-10 0,24 0 45 0,-20 0-44 0,20 0 44 0</inkml:trace>
  <inkml:trace contextRef="#ctx0" brushRef="#br0" timeOffset="17360.6896">16422 1495 17 0,'0'0'0'16,"-7"23"7"-16,1-3 1 0,-15-2-1 0,18 3 0 0,3-21-7 0,-7 4 6 15,-10 3 1-15,17 17 0 0,-7-20-1 0,7-4-6 0,-6 23 5 16,-2-6-2-16,-8 3-2 0,9 1 0 0,7-21-1 16,-4 22 0-16,-3 4 4 0,1 1-1 0,-12-5 0 0,18-22-3 15,-3 32 3-15,-4-7-1 0,-13 12 1 16,13 6 0-16,7-43-3 0,-16 43 2 16,13 4 1-16,-18-8-1 0,14 2-1 0,7-41-1 0,-17 40 2 15,10 3 0-15,-16-2 0 0,16 7 0 0,7-48-2 0,-21 39 1 16,15 5 1-16,-18-2 0 0,17-2 0 0,7-40-2 0,-17 39 2 15,14-6-2-15,-4-1 1 0,1-1 1 0,6-31-2 0,-7 34 1 16,-1-3-1-16,5-4 1 0,-3 7 0 0,6-34-1 0,0 26 0 16,-7 5 2-16,4-1-2 0,-5-3 0 0,8-27 0 0,-6 29 0 15,2-3 0-15,-2-2 1 0,3-6-1 0,3-18 0 0,-4 20 0 16,1-15 1-16,-5 18-1 0,5-18 0 0,3-5 0 0,-3 20 0 16,-4-17 1-16,7 3-1 0,-3 1 1 0,3-7-1 0,0 19 0 15,-3-14 0-15,-5 0 0 0,5 4 1 0,3-9-1 0,-7 18 0 16,4-11 0-16,-3 11-1 0,2-14 2 0,4-4-1 0,-3 5 0 15,-1 2 0-15,-3-1 0 0,1 1 0 0,6-7 0 0,-4 7 1 16,1-3-2-16,-4-4 2 0,3 0-1 16,4 0 0-16,-3 0 0 0,-4 0 0 0,4 0-1 0,3-3 2 0,0 3-1 15,-3-1 0-15,3-2 0 0,0-1 0 16,0 0-1-16,0 4 1 0,0-6 0 16,0 3-1-16,0-4-2 0,6 2-2 0,-6 5 5 0,7-4-10 15,0 3-5-15,10-2-9 0,-11-6-6 0,-6 9 30 0,8-15-26 0,18 7 0 0,-26 8 26 0</inkml:trace>
  <inkml:trace contextRef="#ctx0" brushRef="#br0" timeOffset="18256.916">17580 2282 30 0,'0'0'0'0,"0"0"15"0,0 0-15 0,0 3 13 16,0 2-3-16,-3 15-1 0,3-20-9 0,0-1 8 0,0 1-8 0,0-4 7 15,0-3-2-15,0-1 0 0,7 7 0 0,-7 1-5 0,6-1 3 16,2-4 0-16,11 4 0 0,-11-4-1 16,-8 5-2-16,16 0 2 0,-9 0 0 0,20 8-1 0,-27-8-1 15,8 20 2-15,-8-20-2 0,19 7 2 0,-9 19-1 16,11-6 1-16,-18 5-1 0,-3-25-1 0,8 23 1 16,-2 4 0-16,-3-4 0 0,-3 2 0 0,0-25-1 0,4 26 1 15,-4-3-1-15,-4 3 0 0,-2-3 0 0,6-23 0 0,-21 22 1 16,18 5 0-16,-21-4 0 0,24-23-1 0,-3 24 0 0,3-24 0 0,-24 24 0 15,7-5 1-15,10-12-1 0,-16 12 0 0,23-19 0 0,-8 0 0 16,-8 5 0-16,13-5 1 0,-5 6-1 0,8-6 0 0,-6 0 0 16,-11 0 0-16,17 0 0 0,-7-6 0 0,7 6 0 0,-4-6 1 15,4 1-1-15,0-3 0 0,0-1 0 0,0 9 0 0,4-18 0 16,3 10-1-16,0-12 2 0,-1 13-1 0,-6 7 0 0,10-22 0 16,8 3 0-16,-12 2 0 0,15-8 0 0,-21 25 0 0,16-15 0 15,-5-11 0-15,13 7 1 0,-8 1-2 0,-16 18 1 0,21-23 0 16,0 1 0-16,-5-2 0 0,1-1 0 0,-17 25 0 0,10-17 1 15,14 7-1-15,-17-9 0 0,17 12 0 0,-24 7 0 0,6-17 0 16,15 11 0-16,-15-3 0 0,1-9 0 0,-7 18 0 16,10-1 1-16,-3-6-1 0,0 3 0 0,-1 3 0 15,-6 1 0-15,7-2 1 0,-7 2-1 16,0 0 1-16,0 0-1 0,0 0 0 0,0 0 1 16,-7 0-1-16,-9 3 1 0,12 4 0 0,4-7-1 0,-17 5 0 15,11 2 1-15,-18 14 0 0,17-14-1 0,7-7 0 0,-20 35 1 16,13-11 0-16,-17 5 0 0,18 0-1 0,6-29 0 0,-24 27 1 15,17 0-1-15,-17 3 1 0,18 3-1 0,6-33 0 0,-8 33 1 16,2-4-1-16,-1-2 0 0,7 4 1 0,0-31-1 0,0 22 0 16,3 4 0-16,4-4 0 0,0 0 0 0,-7-22 0 0,20 19 0 15,-9-15 0-15,5 19 0 0,5-21 0 0,-21-2 0 0,6 5 1 16,18-5-1-16,-14 5 0 0,11-5 0 0,-21 0 0 0,10 0-1 16,10 0 2-16,-13-2-1 0,14-3-1 0,-21 5 1 0,6-5 0 15,12-5-4-15,-12 6 0 0,1 1-6 0,-7 3 10 0,6-3-14 16,12 0-10-16,-12 3-8 0,1-4-1 0,-7 4 33 0,6-8-35 15,-6 8 35-15</inkml:trace>
  <inkml:trace contextRef="#ctx0" brushRef="#br0" timeOffset="18570.6132">18418 2544 32 0,'0'0'0'16,"3"0"25"-16,18 5-7 0,-15 1-6 0,21-2-3 0,-27-4-9 0,10 3 8 16,14 2-1-16,-4-5-1 0,4 0-1 0,-24 0-5 0,27 4 3 15,3-4 1-15,1 0-2 0,3 0 0 0,-34 0-2 0,37 0 2 16,-7 0-1-16,5 0 0 0,-5-1 0 0,-30 1-1 0,27 0 0 15,-3-3 0-15,3 1 1 0,-10-1 0 0,-17 3-1 0,7-3 0 16,13 3 0-16,-20-3-1 0,7 2-1 0,-7 1 2 0,3 0-3 16,1-3-2-16,-4 0-3 15,0 3-5-15,0 0 13 0,-7 0-18 0,0 0-8 16,-20-3-2-16,7-1-5 0,20 4 33 0,0 0 0 0</inkml:trace>
  <inkml:trace contextRef="#ctx0" brushRef="#br0" timeOffset="18805.2425">18665 2259 32 0,'0'0'0'16,"-3"5"27"-16,-1 16-9 0,-3-1-8 0,7-20-10 0,0 7 8 16,0 19 0-16,0-8-1 0,7 6-2 0,-7-24-5 0,7 26 5 15,-1 3-1-15,1 0 1 0,1 6-1 0,-8-35-4 0,6 35 3 16,1-2 0-16,-1 5 0 0,1-9-2 0,-7-29-1 0,0 29 2 15,4-1-1-15,-4-1 0 0,3-4 0 0,-3-23-1 0,4 21 0 16,-4-3-1-16,0-12-2 16,0 20-3-16,0-26 6 0,3 2-12 0,3 21-7 0,-2-21-10 15,-1-2-4-15,-3 0 33 0,24 23-39 0,-24-23 39 0</inkml:trace>
  <inkml:trace contextRef="#ctx0" brushRef="#br0" timeOffset="20352.5473">19315 1731 58 0,'0'0'0'0,"0"0"24"0,0 0-24 0,0 17 13 16,0-12-4-16,0 22 0 0,0-6-1 16,0-21-8-16,0 18 7 0,3 3-2 0,-3-5 0 0,5 9-2 15,-5-25-3-15,0 31 3 0,6 3 0 16,-4-3-1-16,3 1 1 0,-5-32-3 0,3 26 2 16,0 2 0-16,4 4 1 0,-3-1-1 0,-4-31-2 0,7 32 2 15,-7 8 0-15,3-6-2 0,0 4 1 0,-3-38-1 0,0 39 1 16,0-7 0-16,3 7 0 0,1 0 0 0,-4-39-1 0,0 34 0 15,6 1 0-15,-1-7 0 0,-2-2 1 0,-3-26-1 0,6 28-1 16,1-5 2-16,10-2-1 0,-10 0 0 0,-7-21 0 0,10 18 1 16,10-11-1-16,-13 15 0 0,14-15 0 0,-21-7 0 0,6 17 0 15,18-10 0-15,-14-4 1 0,11 2-2 0,-21-5 1 0,9 4 0 16,12-4 0-16,-14 0 0 0,16 0 0 0,-23 0 0 0,10 0 0 16,14 0 0-16,-17 0 0 0,10-4 0 0,-17 4 0 0,7-5 0 15,3-5 0-15,7-7 1 0,-10 10-1 0,-7 7 0 0,6-19 0 16,1 9 0-16,0-16-1 0,-4 6 1 0,-3 20 0 0,7-24 0 15,-4 0 0-15,1 0 0 0,-4 3 0 0,0 21 0 0,0-25 0 16,0 0 0-16,-4 1 0 0,1 3 0 0,3 21 0 0,-7-21 0 16,1 3 0-16,-3 10 0 15,-9-9 1-15,18 17-1 0,-8-4 0 0,-15-2 0 0,20 4 0 16,-24-3 1-16,27 5-1 0,-21 0 0 16,4 0-1-16,-3 0 2 0,-1 5-1 0,21-5 0 0,-6 3 0 15,-18 6 0-15,17 8 0 0,-17-9 1 0,24-8-1 0,-3 24 0 16,-14-7 0-16,10 8 1 0,4-19-1 0,3-6 0 0,-7 22 0 15,1-15 1-15,2 11-1 0,-3-14 0 0,7-4 0 0,0 7 0 16,0-1 1-16,0 2-1 0,0-2 0 0,0-6 0 0,0 4 0 16,0-4 1-16,-3 5-1 0,3-5 1 0,0 0-1 0,0 0 0 15,-4 0-1-15,4-4 1 0,0 3 0 0,0 1 0 0,0-4 0 16,0-2-1-16,0-2 0 0,0-9 0 0,0 17 1 0,0-5 0 16,0-3-1-16,0-11-1 0,0 14 1 0,0 5 1 0,0-6-1 15,4-2 0-15,-1 0 0 0,-3-13 1 0,0 21 0 0,0-8-1 16,3-9 1-16,1 9 0 0,-4 2 0 0,0 6 0 0,7-8 0 15,0-13 0-15,-1 16 0 0,1-3 0 0,-7 8 0 0,11-8 0 16,-5-12 0-16,15 12 0 0,-15 3 0 16,-6 5 0-16,21-9 0 0,-18-2 0 0,16 7 0 15,-11-5 0-15,-8 9 0 0,20-3 0 16,-13-2 0-16,17 1 0 0,-18 1 0 0,-6 3 0 0,24-2-1 16,-13 1 1-16,9 1 0 0,-10 0 1 0,-10 0-1 0,20 3 0 15,-13 18 0-15,13-15 0 0,-13 19-1 0,-7-25 1 0,7 8 0 16,0 15-1-16,-1 0 1 0,-2 2-1 0,-4-25 1 0,3 24-1 15,-3-2 1-15,0 1-1 0,0-3 1 0,0-20 0 0,-7 22 0 16,1 1 0-16,-11-7 0 0,10 9 0 0,7-25 0 0,-22 18-1 16,17 2 1-16,-26-1 1 0,15-12-1 0,16-7 0 0,-21 16 0 15,-3-10 0-15,4 1 0 0,0 0 1 0,20-7-1 0,-24 5 0 16,0-5 0-16,4 0 0 0,-3-7 0 0,23 7 0 0,-18-5 0 16,-2-5 1-16,3-8-1 0,11 10 1 0,6 8-1 0,-21-19 1 15,14 11 0-15,-10-7 0 0,17-6-1 0,0 21 0 0,-7-19 1 16,1-1-1-16,3-2 0 0,-4 1 1 0,7 21-1 0,-8-27 0 15,8 27 0-15,-3-27 0 0,0-1 1 0,0-1-1 0,3 29 0 0,0-31 0 16,-7-4 0-16,4 1 0 0,0-8 0 16,3 42 0-16,-8-43 1 0,5 0-1 0,-1 0 1 15,-2 0-1-15,6 43 0 0,-3-54 0 0,-1 3 1 0,-3 8-1 16,7 0-1-16,0 43 1 0,-4-25 1 16,1-3-1-16,3-3 0 0,-3 4 1 0,3 27-1 0,-8-21 0 0,8 21 0 0,0-24 1 15,-2 0 3-15,-1 9 2 0,3 15-6 0,-8-24 4 0,8 24-4 0,-3-17 6 16,-4 0-6-16,0 7 0 0,7 10 0 0,-6-22 1 0,6 22-1 0,-17-6 0 15,14-11 0-15,-4 12 1 0,7 5-1 0,-6-7-1 0,6 7 1 0,-8-8 1 16,5 8 0-16,-1-4-2 0,4 4 1 0,0-1 1 0,0 1-1 0,0-8 0 16,0 7 0-16,0-2 0 0,0 3 1 0,0 0-1 0,0 4 0 15,0 2 1-15,7 1-1 0,-7-7 0 0,8 20 0 0,-8-20 0 0,6 5 0 16,1 21 0-16,-1-19 0 0,5 15 0 0,-11-22 0 0,16 9 1 16,-12 11-6-16,7-13 1 0,-11-7 4 0,16 28-5 0,-16-28 5 0,3 17-5 15,8 4 4-15,5 5 1 0,-9-4 0 0,-7-22 0 0,8 27 1 16,-2 1-1-16,4-8 1 0,-4 7-2 0,-6-27 1 0,8 36 1 15,-1 0-1-15,-4 7 0 0,0 1 0 0,-3-44 0 0,0 32 0 16,0 2 0-16,0-3 0 0,0 7 0 16,0-38 0-16,0 32 0 0,-3 4 0 0,0-1 0 15,-4 1 0-15,7-36 0 0,-4 40 0 0,4-3 0 16,0-2 0-16,4 0 0 0,-4-35 0 0,3 32-1 16,1-3 2-16,2-1-1 0,1 3-1 0,-7-31 1 0,11 24 1 15,-2-2-2-15,-2 2 2 0,10-8-1 0,-17-16 0 0,7 7 0 16,13 18 0-16,-13-23 0 0,17 5-1 0,-24-7 1 0,20 7 0 15,4-1 0-15,-4 0 0 0,-1-6 0 0,-19 0 0 0,25 0 0 16,-5 0 0-16,0 0 0 0,1-6 0 0,-21 6 0 0,17-7 0 16,0-13 0-16,-7 12 0 0,10-20 0 0,-20 28 0 0,11-22-1 15,5-5 1-15,-9 0 0 0,0-2-1 0,-7 29 1 0,10-28 0 16,-3 1 0-16,-2-7 0 0,4 2 0 0,-9 32 0 0,3-34 1 16,0 3-1-16,-3 7 0 0,0 4 0 0,0 20 0 0,0-20 0 15,-6 4 0-15,-15 11 0 0,18-17 1 0,3 22-1 0,-21-7 0 16,15 1 0-16,-15-1-1 0,1 5 1 0,20 2 0 0,-17-3 0 15,0 3 0-15,0 0 1 0,-3 8-1 0,20-8 0 0,-20 18 0 16,-1-11 0-16,3 10 0 0,-1-12 1 16,19-5-1-16,-3 25 0 0,-24-5 0 0,19-4 0 0,-11 2 0 0,19-18 0 15,-4 8-1 1,-3 18 1-16,0-9 0 0,4-11 0 0,3-6 0 0,-3 26-2 16,-4-6-2-16,7-14-5 0,-3 14-5 0,3-20 14 0,0 5-21 15,0 14-9-15,0-14-12 0,23 21-3 0,-23-26 45 0,0 0 0 0</inkml:trace>
  <inkml:trace contextRef="#ctx0" brushRef="#br0" timeOffset="21282.833">19681 3271 11 0,'0'0'0'0,"0"-3"7"0,0 3-7 0,0-2 8 16,-7-6 2-16,7 5 1 0,-6-1 1 0,6 4-12 0,-7-5 10 15,-10 3 0-15,10-1-2 0,-13 3-1 0,20 0-7 0,-7 0 7 16,-17 0-2-16,4 0 0 0,3 0-1 0,17 0-4 0,-21 5 4 16,5 2 0-16,9 11-1 0,-16-11 0 0,23-7-3 0,-7 18 3 15,-17-13-1-15,17 15 0 0,-13-13 0 0,20-7-2 0,-7 22 2 16,-10-16 0-16,14 22-1 0,-4-8 0 0,7-20-1 0,-6 16 2 15,1 3-1-15,-1-12 0 0,6 15 0 0,0-22-1 16,0 17 1-16,0-9-1 0,6 15 1 0,5-16-1 16,-11-7 0-16,10 6 0 0,7 13 0 0,-10-19 0 15,17 5 1-15,-24-5-1 0,16 3 0 16,8-3 1-16,-3 0 0 0,2-1-2 0,-23 1 1 0,20-7 0 16,1-12 0-16,-1 12-1 0,-13-15 1 0,-7 22 0 0,17-16-1 15,-11-5 1-15,15 0-1 0,-18-4 1 0,-3 25 0 0,7-22-1 16,0-6 1-16,-7 8 0 0,3-4-1 0,-3 24 1 0,4-22 0 15,-4 2 0-15,0-1 0 0,-7 5 0 0,7 16 0 0,-17-18 1 16,10 9-1-16,-11-13 1 0,12 15-1 0,6 7 0 0,-20-7 0 16,13-1 0-16,-13 3 0 0,12 2 0 0,8 3 0 0,-22 0-1 15,14 0 1-15,-11 8 0 0,11 10 0 0,8-18 0 0,-19 7 1 16,15 14-2-16,1-14 1 0,-1 13-1 0,4-20 1 0,0 9-1 16,0 14 2-16,0-17-1 0,0 15 1 0,0-21-1 0,4 4 1 15,3 0 0-15,9 4-1 0,-9-6 1 0,-7-2-1 0,20 5 0 16,-9-5 1-16,11 0-1 0,0 0 1 0,-22 0-1 15,17-2 0-15,3-3 0 0,-3-2 1 0,-2 2-1 16,-15 5 0-16,12-21 0 0,8 14 1 0,-13-15-1 0,13 14 0 16,-20 8 0-16,7-25 0 0,0 4 0 0,-4 1 0 15,4-1-1-15,-7 21 1 0,3-22 0 16,1 0-1-16,-4-2 1 0,0 8 0 0,0 16 0 0,0-23 0 16,0 15 0-16,-4-13 0 0,1 18 0 0,3 3 0 0,-7-2 0 15,4-2 0-15,0 4 0 0,-6 0 0 0,9 0 0 0,-5 7 0 16,2 16 0-16,-4-5 0 0,4 2 0 0,3-20 0 0,0 22 0 15,-4 3 0-15,4-2 0 0,0 5 0 0,0-28 0 0,0 34 1 16,0 0-1-16,0 5 0 0,4-2 0 0,-4-37 0 0,3 47 0 16,-3 2 0-16,3 1 0 0,-3 3 0 0,0-53 0 0,0 55 1 15,0-4-1-15,0-4-1 0,-3 4 1 0,3-51 0 0,0 49 0 16,-7-7 0-16,7 1 1 0,0-4 1 0,0-39-2 0,0 24 0 16,0 2 1-16,0-6 0 0,0-11-2 0,0-9 1 0,0 24 0 15,0-24-1-15,0 2-2 0,0-2-2 0,0 0 5 0,0 0-9 16,0-2-2-16,0-22-2 0,-4 0-4 0,4 24 17 15,-6-28-18-15,-1-4-4 0,0-8-1 0,1-2 7 0,6 42 16 0,-17-44-11 16,13 2 4-16,4 10 4 0,0 32 3 0</inkml:trace>
  <inkml:trace contextRef="#ctx0" brushRef="#br0" timeOffset="21771.1237">19610 3563 9 0,'0'0'0'15,"0"-5"7"-15,-3 2 2 0,3-4 3 0,0 7-12 0,0-6 13 16,0 3 0-16,0-1-1 0,0-2-1 0,0 6-11 0,3-6 10 15,-3 3-2-15,7-3 0 0,-1 0-2 0,-6 6-6 0,8-8 6 16,-2 3-1-16,1-15-2 0,-2 18 0 0,-5 2-3 0,19-6 3 16,-13-2 0-16,15 4-1 0,-14-5 0 0,-7 9-2 0,23-16 0 15,-16 9 1-15,17-11 0 0,-9 17 0 0,-15 1-1 0,9-9 0 16,14-12 0-16,-16 11 0 0,10-5 0 0,-17 15 0 0,6-8-1 16,5 1-1-16,6-14 0 0,-17 2 0 0,0 19 2 0,6-8-1 15,-2-18-1-15,0 7 1 0,-2 10 0 0,-2 9 1 0,4-27-1 16,-1 10 1-16,1-6 0 0,-4 5 0 0,0 18 0 15,0-24 0-15,3 0 1 0,-3 1-1 0,0-1 0 0,0 24 0 16,0-21 0-16,0 2 1 0,0-2-1 0,0 3 1 0,0 18-1 16,0-17 1-16,0 7 0 0,0-6 1 15,-3 8-1-15,3 8-1 0,0-8 1 0,-7 1 0 16,3 0-1-16,4 4 2 0,0 3-2 0,-2 0 1 16,-6 0 1-16,8 0-1 0,-3 5 0 0,3-5-1 0,0 7 1 15,-3 12 0-15,3-13 1 0,-7 18-1 0,7-24-1 0,0 17 1 16,-3 0-1-16,-1 7 0 0,4 0 1 0,0-24-1 0,0 27 0 15,-3 5 1-15,-4 4 0 0,3 4 0 0,4-40-1 0,0 45 1 16,-3-5 0-16,3 9 0 0,0-2-1 0,0-47 0 0,0 49 1 16,0 1-1-16,0-3-1 0,0 4 2 0,0-51-1 0,0 49 0 15,0-1 1-15,0 1-1 0,0-1 1 0,0-48-1 0,0 45 0 16,0 1 1-16,0-6-2 0,0-6 1 0,0-34 0 0,0 29 1 16,0-8-1-16,0 1 0 0,0-6-1 0,0-16 1 0,0 5-3 15,0 0-1-15,0 1-3 0,0-6-3 0,0 0 10 0,0 0-13 16,0-6-4-16,0-12-2 0,0-3-2 0,0 21 21 0,0-24-22 15,0-5 1-15,-7-3 6 0,4-8 2 16,3 40 13-16,0 0 0 0</inkml:trace>
  <inkml:trace contextRef="#ctx0" brushRef="#br0" timeOffset="22522.605">19790 3502 11 0,'0'0'0'0,"-4"-2"11"15,-2-3 4-15,6-2 1 0,0 6-2 0,0 1-14 0,0 0 13 0,0 0-26 0,0 0 36 16,0 0-14-16,0 0-2 0,0 0-46 0,3 6 84 0,-3-6-45 0,3 0 5 16,1 5-1-16,2-5-2 0,-6 0-2 0,4 0 3 15,-1-3-1-15,4-4 0 0,0 6 0 0,-7 1-2 0,6-6 1 16,4-2-1-16,1 3 1 0,6-16-1 0,-17 21 0 0,3-1 1 16,4-8 0-16,10 2 0 0,-11-5 0 0,-6 12-1 0,8-16 0 15,-2 9 1-15,1-11-1 0,-1 11 0 0,-6 7 0 0,7-20 1 16,-7 20-1-16,8-9 0 0,-6-11 0 0,5 8 0 0,-7 12 0 0,4-23 1 15,-4 23-1-15,3-19 0 0,5-2 2 0,-8 0-2 0,3-2 0 0,-3 23 0 16,3-24 1-16,-3 6-1 0,2-3 0 16,-2 12 1-16,0 9-1 0,0-17-1 0,0 13 1 15,0 0 0-15,0 4 0 0,0-6 1 0,0 6-1 0,-2-3 1 0,2 3 0 16,-6 0 0-16,6 0-1 0,0 0 0 0,0 0 0 0,-5 6 2 16,5 1-2-16,0-3 1 0,0-4-1 0,0 7 0 0,0-7 0 0,0 5 1 15,5 17 0-15,-2-17 0 0,-3-5-1 0,5 19 0 0,-5-19 0 0,18 4 0 16,-14 16 0-16,5-15 0 0,-9-5 0 0,17 5 0 0,-17-5 0 0,8 8 0 15,11-2 0-15,-11 13 0 0,-8-19 0 0,20 3 0 0,-20-3 0 0,6 5 0 16,12 0 0-16,-12 2 1 0,1 10-1 0,-7-17 0 0,11 5 0 16,-5 11 0-16,-6-11 0 0,3 3-1 0,-3-8 1 0,0 19 0 15,0-13 0-15,-3 10 0 0,-3-11 1 0,6-5-1 0,-7 19-1 16,-15-16 1-16,20 1-1 0,-19 2 0 0,21-6 1 0,-6 4 0 16,-1 0-1-1,-10-4 0-15,9 0 2 0,8 0-1 0,-5-3-1 16,2 0 1-16,-5 1 0 0,5-1 0 0,3 3 0 0,0 0-1 15,0 0 2-15,0 0-1 0,0 0-1 0,0 5 2 0,3-2-1 16,-3-3 0-16,8 0 0 0,-8 0 0 0,8 4 1 0,10-4-1 0,-11 0 0 16,13 6 0-16,-20-6 0 0,8 0 1 0,11 0-1 0,-8-3-1 15,9-4 1-15,-20 7 0 0,19-5 0 16,-11-15 0-16,16 16 0 0,-18-12 0 0,-6 16 0 0,21-8 0 16,-14-10 0-16,10-2 0 0,-10 3 1 0,-7 17-1 0,6-18 0 15,1-4 0-15,-1-2 1 0,2 6-1 0,-8 18 0 0,6-21 0 16,1 0-1-16,-7 0 0 0,0 4 1 0,0 17 0 0,0-9 1 15,-3-8 0-15,-1 13 0 0,-2-1-1 0,6 5 0 0,-8-3 0 16,4 0-1-16,-2 3 1 0,3 6 0 0,3-6 0 0,-6 20 0 16,-1-4 1-16,-1 5-1 0,2-3 0 0,6-18 0 0,-7 19 0 15,4 2-1-15,3-3 1 0,0 8 0 0,0-26 0 0,0 25 0 16,0-2 0-16,0 2 0 0,7-9 0 0,-7-16 0 0,6 20 1 16,1-13-1-16,4 15-1 0,4-15 2 0,-15-7-1 0,8 5 0 15,2 15 0-15,7-20-2 0,-10 0-2 0,-7 0 4 0,7 0-8 16,13 0-5-16,-16-3-6 0,2 0-7 0,-6 3 26 0,7-18-34 15,-4 0 8-15,-3-4 4 0,0 22 22 0</inkml:trace>
  <inkml:trace contextRef="#ctx0" brushRef="#br0" timeOffset="22759.9471">20369 2691 50 0,'0'0'0'0,"0"0"24"0,0 4-9 0,0-4-15 0,3 8 10 16,1 10-2-16,2 2-2 0,2 1-1 0,-8-21-5 0,6 29 3 16,15 3 1-16,-18 0 0 0,4 1-1 0,-7-33-3 0,6 35 3 15,1 12-1-15,0-5 0 0,0 3 0 0,-7-45-2 0,6 39 3 16,1 2-1-16,0-3 0 0,0-8-1 0,-7-30-1 0,3 29 1 16,1-5 0-16,-1-4-2 0,-3-14 1 0,0-6 0 0,3 21-2 15,-3-21-3-15,0 4-4 0,0-4-5 0,0 0 14 0,0 0-19 16,-3-3-4-16,-4-15-5 0,-13-3 5 0,20 21 23 15,0-8-26-15,0 8 26 0</inkml:trace>
  <inkml:trace contextRef="#ctx0" brushRef="#br0" timeOffset="22918.9848">20335 3059 34 0,'0'0'0'16,"4"5"21"-16,-4-5-21 0,17 17 17 15,-1-11-4-15,2 1-2 0,-8-5-2 0,-10-2-9 0,23 6 7 16,-6-6-1-16,3 0-1 0,-2 0-1 0,-18 0-4 0,16 0 3 15,2 0-2-15,0 0 0 0,1-3-1 0,-19 3 0 0,16-5 0 16,-6-2 0-16,12 4-2 0,-19 0-5 0,-3 3 7 0,6 0-13 16,-2 0-10-16,-1 6-11 0,-10-1 0 0,7-5 34 0,0 0 0 0</inkml:trace>
  <inkml:trace contextRef="#ctx0" brushRef="#br0" timeOffset="50370.2564">3769 9515 22 0,'0'0'0'0,"-3"0"13"16,-2 0-2-16,-3 0-3 0,2 0-2 0,6 0-6 0,-8 5 5 16,1-5 1-16,5 6 0 0,-5-6 1 0,7 0-7 0,0 0 5 15,0 4 0-15,-5-4-1 0,5 0 0 0,0 0-4 0,0 0 3 16,0 0-1-16,0 3 1 0,-2-3-1 0,2 0-2 0,0 0 2 15,0 0 0-15,0 6 0 0,0-1 1 0,0-5-3 16,0 3 3-16,0 2 0 0,0 0 1 0,0-5-1 0,0 0-3 0,0 4 3 16,0-4 0-16,0 0 0 0,0 4 0 15,0-4-3-15,0 0 2 0,0 6 1 0,0-6-1 16,0 0 0-16,0 0-2 0,0 0 2 16,0 0 0-16,0 0-1 0,0 0 1 0,0 0-2 0,2 0 1 15,3 0 0-15,-2-3 1 0,3 0-1 0,-6 3-1 0,7-1 1 16,1-2 0-16,-5 0-1 0,3 2 1 0,-6 1-1 0,7 0 1 15,-1 0 0-15,5 0-1 0,6 0 1 0,-17 0-1 0,3 0 1 16,5 0-1-16,1 0 1 0,9 0-1 0,-18 0 0 0,6 0 1 16,5 0 0-16,9 0 0 0,-13 0 0 0,-7 0-1 0,23 0 1 15,-15 0 0-15,15-3 0 0,-16 3 0 0,-7 0-1 0,19 0 1 16,-7-2 0-16,7-1 0 0,-8 1 0 0,-11 2-1 0,19-3 1 16,-7 3-1-16,14-3 1 0,-10 1-1 0,-16 2 0 0,19-3 1 15,-3 3 0-15,-6-3 0 0,13 2-1 0,-23 1 0 0,17-2 0 16,-9 1 1-16,18-2-1 0,-16 3 1 0,-10 0-1 15,28-3 0-15,-8 0 0 0,0 1 1 0,3-3-1 0,-23 5 0 16,21-7 0 0,-4 4 1-16,4-6-1 0,-1 6 1 0,-20 3-1 0,17-2 0 0,4-1 1 15,-4 1-1-15,0-1 0 0,-17 3 0 0,19-3 0 16,-1 3 0-16,2 0 1 0,-2 0-3 0,-18 0 2 0,19 0 0 16,-2 0 0-16,3 0 0 0,1 6 4 0,-21-6-4 0,20 5 0 15,0-3 0-15,-2 4 0 0,1 0 0 0,-19-6 0 0,11 5 1 16,12 0-3-16,-6-5 1 0,4 2-1 0,-21-2 2 0,20 0-5 0,-20 0 5 0,6 0 2 15,18 0 1-15,-17 0-1 0,-7 0-2 0,24 0 6 16,-18 0-5-16,16 0-2 0,-16 0 2 0,-6 0-1 0,25 0 0 0,-25 0 0 0,5 0 0 16,17 5 0-16,-17-5 0 0,-5 0 0 0,18 6 0 0,-18-6 0 0,7 0 0 15,10 0 1-15,-11 4-1 0,-6-4 0 0,17 0 0 0,-17 0 0 0,7 0-1 16,3 0 2-16,11 0-1 0,-21 0 0 0,6 0 0 0,-6 0 0 0,8 0 0 16,10 0-1-16,-10 0 2 0,-1 0-1 0,-7 0 0 0,6 0 0 15,4 0 0-15,-3 0 0 0,-7 0 0 0,7 0 0 0,-7 0 0 0,6 0 0 16,2 0 1-16,-1 0-1 0,-4 6 0 0,-3-6 0 0,4 5 0 15,2-2 0-15,-6 2 0 0,3 3 0 0,-3-8 0 16,4 4 0-16,0 3 0 0,-1-7 0 16,-3 3 1-16,0-3-1 0,3 5-1 0,0 0 1 15,-3-1 0-15,0-4 0 0,0 4 0 0,0-4 0 0,0 0 0 0,0 5 0 16,0-5 0-16,0 0 0 0,5 0 0 16,-5 0 0-16,0 0 0 0,0 0 0 15,0 0 1-15,2 0-1 0,-2 0 0 0,0-1-1 16,0-3 1-16,0 0 1 0,0-3-2 0,0 7 1 0,0-4 1 15,0-2-1-15,3-1-1 0,-3 0 2 0,0 7-1 0,0-10-1 16,3-5 1-16,-3 6 0 0,5-8-1 0,-5 17 1 0,0-9 1 16,0-11-1-16,0 9 0 0,0-12 0 0,0 23 0 0,0-20 0 15,0-1-1-15,0 1 1 0,-8-1 0 0,8 21 0 0,0-19 0 16,0-2 0-16,-3 13 0 0,3-13 1 0,0 21-1 0,-2-8 0 16,2 3 0-16,0-3 0 0,0 3 0 0,0 5 0 0,0-2-1 15,0 2 1-15,0 0 0 0,2 3 1 0,-2-3-1 0,0 9 0 16,3 15-1-16,-3-5 1 0,3 1 0 0,-3-20 0 15,8 29 0-15,-1-2 0 0,0 1 0 0,-1 4 0 16,-6-32 0-16,7 34 0 0,0 0 0 0,-1-2 0 16,1-3 0-16,-7-29 0 0,6 25 0 0,2-5 0 15,-1 2 1-15,0-5-1 0,-7-17 0 0,2 8 0 0,2 13 0 16,3-16 0-16,0-2 0 0,-7-3 0 0,6 0 0 16,1 0 0-16,-4 0-1 0,5-3 2 0,-8 3-1 0,3-17 0 15,0-4 0-15,4-1 0 0,-7-5 0 0,0 27 0 0,4-28-1 16,2-4 1-16,1-5 0 0,0 8 0 0,-7 29 0 0,6-29 0 15,-1 6 0-15,0 15 0 0,-2-11 0 0,-3 19 0 0,7-2 0 16,-3-4 0-16,4 6 0 0,-3 7 0 0,-5-7 0 0,7 20 0 16,4-3 0-16,-5 0 1 0,4 4-2 0,-10-21 1 0,8 25 0 15,1-2 0-15,1 0 0 0,-3-1 0 0,-7-22 0 0,6 19 0 16,2-2 0-16,-4-12 1 0,0 19-2 0,-4-24 1 0,2 9 1 16,1 11-1-16,0-15 0 0,2-2 0 0,-5-3 0 0,2 6 0 15,-2-6 0-15,4 0 0 0,-1 0 0 0,-3 0 0 0,8-9 0 16,-6-14-1-16,2-1 1 0,-4-3-1 0,0 27 1 0,3-28 0 15,1-10-1-15,-2 8 0 0,6 1 1 16,-8 29 0-16,8-27-1 0,-3 16 1 0,-2-7 0 16,4 14 0-16,-7 4 0 0,4 0 0 0,4 0 0 15,-5 6 0-15,3 10 0 0,-6-16 0 0,7 19 0 16,3 2 1-16,-2 6-1 0,7 2 0 0,-15-29 0 0,7 25 0 16,1 2-1-16,-2-5 1 0,3-2 0 0,-9-20 0 0,12 21 1 15,-6-15-1-15,11 17 0 0,-14-17 0 0,-3-6 0 0,8 20-1 16,7-17 1-16,-10 3 0 0,2 12 1 0,-7-18-1 0,6 0 0 15,5 0 0-15,-5 4-1 0,-3-4 1 0,-3 0 0 0,7 4 0 16,0-4 0-16,0 0 0 0,0 0 0 0,-7 0 0 0,3-1 1 16,4-4-1-16,-4 3 0 0,3 1 0 0,-6 1 0 0,5-4 0 15,-3 3 0-15,5-2 0 0,-2 3 0 0,-5 0 0 0,5 0 0 16,3 0 0-16,-3 0 0 0,3 0-1 0,-8 0 1 0,10 4 0 16,1 1 1-16,5 2-2 0,-10 0 2 0,-6-7-1 0,8 4 0 15,12 4 0-15,-13-6 0 0,11 4 0 0,-18-6 0 0,5 8 0 16,16-3 0-16,-15 0 0 0,15 0 0 0,-21-5 0 0,8 0 0 15,15 5-1-15,-16 2 2 0,13-7-1 0,-20 0 0 0,11 0-1 16,8 0 2-16,-12 2-1 0,20-2-1 16,-27 0 1-16,8 0-1 0,14 0 0 15,-1 6-1-15,-14-1-3 0,-7-5 5 0,30 2-1 16,-10-2 3-16,2 5-1 0,0 0 5 0,-22-5-6 0,21 4 3 16,-1 1-3-16,5-1 0 0,-2 0 0 0,-23-4 0 0,24 4 0 15,-7 16 0-15,6-20 0 0,-2 4 1 0,-21-4-1 0,19 8-1 16,-1-3 1-16,-2 4 1 0,6-4-1 0,-22-5 0 0,8 8 0 15,16-3 0-15,-17 3 0 0,15-2 0 0,-22-6 0 0,5 2 0 16,16 3 0-16,-15 0 0 0,15-3-1 0,-21-2 1 0,8 7 1 16,-6-3-1-16,9-4-1 0,6 4 2 0,-17-4-1 0,6 0 0 15,1 0 0-15,0 0 0 0,-4 5-1 0,-3-5 1 0,3 0 0 16,2 0 0-16,-3 0 0 0,-2 4 0 0,0-4 0 0,3 0 0 16,-3 4 0-16,0 2-1 0,0-3-3 0,0-3 4 0,-3 4-7 15,-4 4-5-15,1-1-8 0,-14-2-9 0,20-5 29 0,-22 18-49 16,0-18-18-16,22 0 67 0</inkml:trace>
  <inkml:trace contextRef="#ctx0" brushRef="#br0" timeOffset="52426.8877">6789 9347 11 0,'0'0'0'0,"-21"-3"5"16,19-2 0-16,-23 0-1 0,22 2-1 0,3 3-3 0,-2-5 5 15,-6-2 1-15,5 4 0 0,-1-1 0 0,4 4-6 0,0-2 6 16,-7-3-1-16,7 2-1 0,-3 0 1 0,3 3-5 0,0-2 4 16,0 2 0-16,0 0 0 0,-4 0 0 0,4 0-4 0,0 0 4 15,0 5 0-15,0 12 0 0,0-9 1 0,0-8-5 0,7 27 4 16,0-2 0-16,3 6 0 0,8 6 0 0,-18-37-4 0,6 42 3 15,11 8 1-15,-10 0-2 0,13 3 1 16,-20-53-3-16,6 60 2 0,12 1 0 16,-12 11 0-16,12-2-1 0,-18-70-1 0,6 80 1 0,1-2 1 15,-1 1-1-15,1 3 0 0,-7-82-1 0,7 84 2 16,1-3-2-16,-8 4 0 0,2-1 0 0,-2-84 0 0,4 87 1 16,-4-4-1-16,3 0 0 0,1 5 0 0,-4-88 0 0,0 84 0 15,2 0 0-15,3-6 0 0,-5-1 0 0,0-77 0 0,3 71 0 16,5-3 1-16,-6 1-1 0,4-7 0 0,-6-62 0 0,5 56 1 15,1 0 0-15,2-3 0 0,-3-3 0 0,-5-50-1 0,4 44 0 16,-1-1 1-16,3-7-1 0,2-3 0 0,-8-33 0 0,8 33 0 16,-8-7 0-16,2-5 0 0,1-12 0 0,-3-9 0 0,0 18 0 15,0-10 0-15,0-5 0 0,0-3 0 0,0 0 1 16,0 4-1-16,0-4 0 0,0-2 0 0,0 2 0 0,-3-3 0 16,1-7 0-16,-6-8 0 0,5 9 1 0,3 9-1 0,-5-28 0 15,5 7 0-15,-6-6 0 0,3-4 1 0,3 31-1 0,-4-39 0 16,-1-5 1-16,0-10-1 0,-2-1-1 0,7 55 1 15,-7-63 0-15,1-4-1 0,-1-3 1 0,1-5 0 0,6 75 0 16,-18-77 0-16,18-1 1 0,-5-2 0 16,-3-3-1-16,8 83 0 0,-6-85 1 0,-2-1 0 15,3 2-1-15,-3 5 1 0,8 79-1 0,-17-72 1 16,13-4 0-16,-2 8-1 0,-12 2 1 0,18 66-1 0,-6-69 1 16,-18 3-1-16,8-2 0 0,-2 0 1 0,18 68-1 0,-20-69-1 15,4 5 1-15,9 4 1 0,-14-1-1 0,21 61 0 0,-7-58 1 16,-10 0-1-16,14 1 0 0,-3 2 0 0,6 55 0 0,-7-56 1 15,-14 4-1-15,21-2 1 0,-2 8-1 0,2 46 0 0,-5-48 1 16,2 8-1-16,-3 7 0 0,2-1 1 0,4 34-1 0,-4-27 0 16,-3-4 0-16,5 5 0 0,2 1 1 0,0 25-1 0,0-24 0 15,-4 3 1-15,4 0-1 0,0 5 0 0,0 16 0 0,0-5 0 16,-8-16 1-16,8 18-1 0,0 1 0 0,0 2 0 0,0 0 0 16,0 0 1-16,0 0 0 0,0 0 0 0,0 0-1 0,0 5 1 15,5 17-1-15,-2-15 0 0,1 17 1 0,-4-24-1 0,6 17 0 16,1-10 0-16,0 20 0 0,-1-23 1 0,-6-4-1 15,7 25 0-15,14-18 0 0,-14 12 0 0,13-16 0 0,-20-3 0 16,6 9 0-16,18 8 0 0,0-11 0 16,-1 10 1-16,-23-16-1 0,25 6 0 0,1 15 1 15,-2-16-1-15,7 19 1 0,-31-24-1 0,26 5-1 16,9 27 1-16,-5-11 1 0,4 0-1 0,-34-21 0 0,35 27 0 16,-2-7 1-16,4 4-1 0,1 2 0 0,-38-26 0 0,37 27 0 15,1-4 1-15,1 2-1 0,-4-2 0 0,-35-23 0 0,36 26 1 16,-1-5-1-16,3 1 0 0,-6-2 1 0,-32-20-1 0,34 24 1 15,0-1-2-15,-4-1-1 0,5 4 1 0,-35-26 1 0,33 26-2 16,2-2 3-16,-5 3-1 0,1-1 1 0,-31-26-1 0,30 27 1 16,1 2 0-16,-1-3 1 0,1 3-1 0,-31-29-1 0,26 27 1 15,2 0-1-15,-2 0 0 0,-2-4 0 0,-24-23 0 0,27 22 1 16,-3 2 0-16,-7-3-1 0,3 0 1 0,-20-21-1 0,7 21 0 16,17-4-1-16,-18 0 2 0,16 4-1 0,-22-21 0 0,2 6 0 15,5 18 1-15,4-19-1 0,-5 18 0 0,-6-23 0 0,5 8 0 16,0 8-1-16,3-8 1 0,-8 9 0 0,0-17 0 0,3 6 1 15,-1 15-1-15,-2-17 0 0,0 16 0 16,0-20 0-16,0 6-1 0,0-2 1 16,-5 21 1-16,0-18-1 0,5-7 0 0,-3 24 0 0,-2-5 0 15,0-2 0-15,-1 0 0 0,6-17 0 0,-8 21 0 16,-11-2 0-16,14 4 0 0,-13 1 0 0,18-24 0 0,-8 21 1 16,-15 4-1-16,5 1 0 0,-6 5 0 0,24-31 0 0,-19 29 0 15,-3-1 0-15,0 1 0 0,-2 3 0 0,24-32 0 0,-23 35 0 16,-2-2 0-16,-2 2 0 0,4-4 0 0,23-31 0 0,-24 34 0 15,-4 1 0-15,1 3 0 0,1-3 1 0,26-35-1 0,-28 35 0 16,1 1 0-16,-1 2 0 0,-2 1 0 0,30-39 0 0,-31 34 0 16,8 4 1-16,-4-2-2 0,0 3 2 0,27-39-1 0,-30 34-1 15,7 4 3-15,-6-1-1 0,2-1 0 0,27-36-1 0,-19 38 2 16,-5-6-1-16,3-1 0 0,5-2-1 0,16-29 0 0,-21 29 1 16,3 0-1-16,15 3 1 0,-16-11-1 0,19-21 0 0,-5 19 1 15,-1-2-1-15,0-12 1 0,-1 1-1 0,7-6 0 16,-7 7 0-16,3 0 1 0,1-3-1 0,-4-1 0 0,7-3 0 0,-2 0 0 15,-3 0 0-15,2 0-1 0,3 0-2 16,0 0 3-16,-6-7-4 0,1-3-4 16,2-7-4-16,-3 9-6 0,6 8 18 0,-3-18-28 0,-4-4-14 15,-16-8-3-15,15-8 2 0,8 38 43 0,0 0 0 0</inkml:trace>
  <inkml:trace contextRef="#ctx0" brushRef="#br0" timeOffset="53693.8882">5109 11361 35 0,'0'0'0'0,"-5"0"13"0,5 0-13 0,-6 0 7 16,-1 6-2-16,4-1 1 0,3-1 0 0,0-4-6 0,0 0 7 16,0 0 1-16,0 0-1 0,0 0-1 0,0 0-34 0,0 0 61 15,3 0-28-15,4 0-1 0,-1 0 0 0,-6 0-4 16,8-1 4-16,12-2-1 0,-13 0 1 0,13 1 0 0,-20 2-4 0,11-3 3 15,15 0 0-15,-4 3-1 16,1-1 1-16,-23 1-3 0,23-1 2 0,5-1 0 0,2-7 0 0,1 4 0 16,-31 5-2-16,33-6 1 0,-5 2 0 15,4-3 0-15,3 2 0 0,-35 5-1 0,38-9 1 16,-2 1 1-16,6-3-1 0,-2-5 0 0,-40 16-1 0,44-8 1 16,3 0 0-16,0-10 0 0,4 11 0 0,-51 7-1 0,52-10 1 15,-1 1 0-15,2-10-1 0,5 17 1 0,-58 2-1 0,54-8 0 16,1 2 1-16,-1-1-1 0,-4 1 0 0,-50 6 0 0,51-5 0 15,-4 3 0-15,2-2 0 0,-6 2 1 0,-43 2-1 0,44-2 0 16,0-1 0-16,-4 0 1 0,3 2-1 0,-43 1 0 0,36 0 0 16,-6 0 0-16,8 0 0 0,-7 0 1 0,-31 0-1 0,30 0 1 15,1 0 0-15,-8 0 0 0,2 0 0 0,-25 0-1 0,22 0 1 16,1 0 0-16,-2 0-1 0,1 0 1 0,-22 0-1 0,18 0 0 16,-10 0 0-16,13-2 1 0,-15 2-1 0,-6 0 0 0,17 0 1 15,-10 0-1-15,0 0 0 0,12 0 1 0,-19 0-1 0,5 0 0 16,1 3 0-16,11 3 0 0,-14-2 0 0,-3-4 0 15,6 4 0-15,6 2 0 0,-3-2 0 0,-1-1 1 16,-8-3-1-16,6 7-1 0,-3-7 1 0,-3 6 0 16,0-4-2-16,0-2 2 0,0 7-5 0,-3-4-5 15,-3-3-5-15,-18 4-6 0,24-4 21 0,-7 0-33 16,-31-4-7-16,8-14-8 0,30 18 48 0</inkml:trace>
  <inkml:trace contextRef="#ctx0" brushRef="#br0" timeOffset="54225.9607">5074 11367 40 0,'0'0'0'16,"0"0"13"-16,0 0-8 0,0 0-1 0,0 8 0 0,0-8-4 0,0 5 6 15,0 19 2-15,4-3 0 0,2 0-1 0,-6-21-7 0,17 32 6 16,-9-1-2-16,15 6 1 0,-3-2-1 0,-20-35-4 0,18 44 4 16,1-2-1-16,-1 3 0 0,-2-3 0 0,-16-42-3 0,11 48 3 15,12-1 0-15,-6-2-1 0,-7 4 0 0,-10-49-2 16,21 48 3-16,-15-4-1 0,15-3 0 0,-21-3 0 15,0-38-2-15,8 39 2 0,-3-5 0 0,-2-3 0 0,2-5 0 16,-5-26-2-16,2 21 1 0,2-2 0 0,0-13 0 16,-4 14 0-16,0-20-1 0,0 5 1 0,0 1-1 15,0-1 0-15,0 0 1 0,0-5-1 0,0 0-1 16,0 0 1-16,0 0-2 0,-4 0-2 0,4 0 4 0,-4-3-7 16,-3-4-5-16,4 1-4 0,-2 1-6 0,5 5 22 0,-18-7-28 15,11 0 2-15,10 14-8 0,-3-7 34 0</inkml:trace>
  <inkml:trace contextRef="#ctx0" brushRef="#br0" timeOffset="54625.9503">4803 12347 34 0,'0'0'0'0,"-3"0"28"0,3 8-15 16,0-8-13-16,0 5 5 0,0 3-3 0,0-3 0 16,3-2 2-16,-3-3-4 0,4 4 4 15,6 2 1-15,6-6 0 0,-9 0 0 0,-7 0-5 0,24 0 4 16,-6 0-1-16,1 0 0 0,6 0 0 0,-25 0-3 0,20 7 3 16,0-3 0-16,1-1 0 0,-1 4-1 0,-20-7-2 0,23 0 3 15,0 3-2-15,-2 1 1 0,3-4 0 0,-24 0-2 0,16 0 2 16,2 0 0-16,2 0 0 0,-13 0-1 0,-7 0-1 0,24-2 2 15,-3 0 0-15,-5 2-1 0,1-2 1 0,-17 2-2 0,20-1 1 16,2-4 0-16,1 3 0 0,0-3 1 0,-23 5-2 0,23-6 1 16,1 4 0-16,-6 1-1 0,1-2 1 0,-19 3-1 0,19-3 0 15,-1 3 0-15,0-4 1 0,-7 1-1 0,-11 3 0 0,17 0 0 16,-11 0 0-16,15 0 0 0,-15 0 0 0,-6 0 0 0,6 0-2 16,1 0 0-16,-3 7-4 0,-4-4-2 0,0-3 8 0,0 6-11 15,0 0-5-15,-4-1-4 0,-3-3-6 0,7-2 26 0,-19 6-26 16,-4-6 4-16,1 0 0 0,22 0 22 0</inkml:trace>
  <inkml:trace contextRef="#ctx0" brushRef="#br0" timeOffset="55040.1276">5096 12591 36 0,'0'0'0'0,"0"9"24"16,0 14-13-16,0-2-7 0,2 3-1 0,-2-24-3 0,6 16 3 0,-6-16-3 0,8 21 4 16,-1 4 1-16,-7-25-5 0,16 23 6 0,-8 3-1 0,-8-26-5 0,19 25 4 15,2 0-1-15,0 4 0 0,-21-29-3 0,19 26 2 0,-19-26-2 0,21 32 3 16,-1-3-1-16,-3-3-1 0,7-4 0 0,-24-22-1 0,24 19 1 16,-5-14 0-16,3 4 0 0,-13 8 1 0,-9-17-2 0,24 0 2 15,-13 4-1-15,8 1 1 0,-12-5 0 0,-7 0-2 16,22 0 2-16,-17-4 0 0,5-1-1 0,7-17 2 0,-17 22-3 15,4-21 4-15,3-6-1 0,0-9 0 0,4-4-1 16,-11 40-2-16,5-39 2 0,3-3 0 0,-2 1 0 16,2 3 0-16,-8 38-2 0,3-40 2 15,3 6-1-15,-3 2 1 0,3 9 0 0,-6 23-2 0,8-22 1 16,-4 1 0-16,0 15 1 0,-4 6-2 0,5-24 1 0,-5 24-1 0,3-3 1 16,2-5 0-16,-3 0-1 0,-2 2 1 0,0 6-1 0,4-6 1 15,-4-1-1-15,0 4 0 0,0 0 0 0,0 3 0 0,0-2 1 16,0 2-1-16,0-2 0 0,-4 2 0 0,4 0 0 0,0 0-2 15,-2 0-1-15,2 0-2 0,-8 0-4 0,8 0 9 0,0 0-13 16,-3 0-5-16,3 2-7 0,0-2-7 0,0 0 32 0,-2 0-30 16,-6-9-6-16,8 9 36 0</inkml:trace>
  <inkml:trace contextRef="#ctx0" brushRef="#br0" timeOffset="56614.0588">5053 8274 81 0,'0'0'0'0,"-5"6"15"16,-3 18-10-16,-9-3-1 0,17 3-1 0,0-24-3 0,0 7 5 15,0 20 0-15,7 0 1 0,0 4 0 0,-7-31-6 0,21 36 4 16,-18 4-1-16,18-5-1 0,-15 3 0 0,-6-38-2 0,16 38 1 16,-8 3 0-16,12-3 0 0,-13-6 0 0,-7-32-1 0,20 34 1 15,-17-6-1-15,5-4 1 0,2-5-1 0,-10-19 0 0,7 8 1 16,-5 15-1-16,2-18 0 0,-1-1 1 0,-3-4-1 0,0 5 0 15,0-5 1-15,0 0-1 0,-7-6 0 0,7 6 0 0,-19-21 0 16,11 3 0-16,-11-6 0 0,11-6 0 0,8 30 0 0,-26-36 0 16,8-6 0-16,-2 0 0 0,14-3 0 0,6 45 0 0,-28-48-1 15,21 6 2-15,-13-2-2 0,17 4 1 0,3 40 0 0,-7-37 0 16,-1 6 0-16,6-1 0 0,-5 9 1 0,7 23-1 0,0-27-1 16,0 3 1-16,0 7 1 0,0-3-1 0,0 20 0 0,0-17 0 15,0 1 0-15,7 6 0 0,0-15 0 0,-7 25 0 16,10-5 0-16,10-16 0 0,-3 15 0 0,0-2 1 15,-17 8-1-15,21-7 0 0,-5 4 0 0,5 3 0 0,3 0 0 16,-24 0 0-16,22 7 0 0,2 13 0 16,-3-13 0-16,-5 16 0 0,-16-23 0 0,8 6 0 0,12 17 0 15,-13-16 0-15,0 16 0 0,-7-23 0 0,3 22 1 16,0-18-1-16,-3 23 0 0,0-10 1 0,0-17-1 0,0 10-1 16,-6 7 2-16,-14-11-1 0,16 0 0 0,4-6 0 0,-18 7 0 15,12-3 0-15,-10-4 0 0,8 0 0 0,8 0 0 0,-21 0 0 16,16-2 0-16,-13-5 0 0,15-10 0 0,3 17 0 0,-3-4 0 15,-4-4 0-15,0 3-1 0,7 1 2 0,0 4-1 0,0 0-1 16,0 0 1-16,3 0 0 0,1 9 0 0,-4-9 0 0,7 18 0 16,4-10 0-16,5 19-1 0,-9-5 2 0,-7-22-1 0,9 22 0 15,9 2 0-15,-12 0 0 0,1-2 0 0,-7-22 0 0,11 17 0 16,-1 4 0-16,-3-14-1 0,-1 18 0 0,-6-25 1 0,20 5-3 16,-20 16-3-16,10-16-3 0,11 0-6 0,-21-5 15 0,6 22-20 15,12-22-6-15,-15 3-1 0,5 1 7 0,-8-4 20 16,27 6-22-16,-27-6 22 0</inkml:trace>
  <inkml:trace contextRef="#ctx0" brushRef="#br0" timeOffset="56869.0182">5494 8705 27 0,'0'0'0'16,"0"-1"15"-16,4 1-3 0,-4 0-1 0,7 0-1 0,-7 0-10 0,2 0 10 15,3 0 0-15,-2 3-2 0,1-3-1 0,-4 0-7 0,4 0 6 16,-2-2-2-16,-2-6 0 0,3-11-2 0,-3 19-2 0,0-9 3 15,3-16-2-15,-3 9 0 0,0-6 0 0,0 22-1 0,0-18 0 16,5 0 1-16,-3 8-1 0,2 2 1 0,-4 8-1 0,0-7 0 16,8 5 1-16,-5 2-1 0,-1 0 2 0,-2 0-2 0,7 5 1 15,-1 19 1-15,2-7 0 0,0 5-1 0,-8-22-1 0,5 27 1 16,3 4 0-16,-6-3 0 0,5 0-1 0,-7-28 0 0,8 28 0 16,-2-6 0-16,1-3-1 0,-5 2-1 0,-2-21 2 0,5 18-6 15,2-11-6-15,-1 10-8 0,0-17-13 0,-6 0 33 16,0-2-32-16,7-20-4 0,-7 22 36 0</inkml:trace>
  <inkml:trace contextRef="#ctx0" brushRef="#br0" timeOffset="58937.4531">6129 9801 29 0,'0'0'0'0,"0"-1"16"0,0-1-2 0,0 2-4 16,0 0-10-16,0-4 8 0,0 1 1 0,0 1-1 0,0-3 1 0,0 5-9 15,0-8 7-15,0 3 0 0,0-16-1 0,0 15-2 16,0 6-4-16,0-16 4 0,0 8-1 0,0-10 0 16,0 10 0-16,0 8-3 0,0-16 4 15,0 11-2-15,0-20 1 0,0 6-1 0,0 19-2 0,0-22 3 16,0 0-1-16,0 1 1 0,0-7 0 0,0 28-3 0,-3-33 2 16,3-2 0-16,-5-7-1 0,-2 8 1 0,7 34-2 0,0-41 2 15,-2-3 0-15,2 1-1 0,0-3 0 0,0 46-1 0,-5-47 1 16,5-6 0-16,0 3 0 0,0-4-1 0,0 54 0 0,0-57 2 15,0 3-2-15,0-1 1 0,0 6-1 0,0 49 0 0,0-48 1 16,0 7-1-16,0 0 2 0,0 0-2 0,0 41 0 0,0-42 1 16,0 2-1-16,0 5 0 0,0 2 1 0,0 33-1 0,0-29 0 15,0 2 0-15,0 0 1 0,0 5 0 0,0 22-1 0,0-24 0 16,-3 3 0-16,3 0 0 0,0 2 0 0,0 19 0 0,0-24 1 16,0 5-1-16,0-1-2 0,3 10 2 0,-3 10 0 0,5-18 1 15,-3 15-1-15,5-6 2 0,-2 3-2 0,-5 6 0 0,3-4 0 16,3 3 0-16,1-1 1 0,-5 2-1 0,-2 0 0 0,5 0 0 15,1 0 0-15,1 0 1 0,-1 0-1 0,-6 0 0 16,5 3 0-16,14-3 0 16,-15 0 0-16,5 6 0 0,-9-6 0 0,18 0 0 15,-15 0 0-15,14 0 0 0,-9 0 0 0,-8 0 0 0,20 0 0 16,-13-2 0-16,12-2 0 0,-2 3 0 0,-17 1 0 0,11-2 0 16,15 2 1-16,-4 0-1 0,-2 0 0 0,-20 0 0 0,19 0 0 15,2 3-1-15,0 3 1 0,3-2 1 0,-24-4-1 0,19 3 0 16,6 6 0-16,-6-5 0 0,-2 3 0 0,-17-7 0 0,25 3 0 15,-5-3-1-15,-1 0 1 0,3 0 1 0,-22 0-1 0,20 0 0 16,-4 0 0-16,9 0 0 0,-2 0 0 0,-23 0 0 0,21 0 0 16,-2 0 1-16,2 0-2 0,-11 0 2 0,-10 0-1 0,17 0 0 15,-10 0-1-15,12 0 2 0,-11 0-1 0,-8 0 0 0,8 4 0 16,-3 3 1-16,3-4-1 0,-6 1 0 0,-2-4 0 0,0 0 0 16,4 6 0-16,-1-6 1 0,-3 0-1 0,0 0 0 0,0 3 0 15,0-3 0-15,0 0 0 0,0 0 0 0,0 0 0 0,0 0 0 16,0-3 0-16,0-4 0 0,0 7 0 0,-3-9 1 15,3-9-1-15,-4 12 0 0,4-4 0 16,0 10 0-16,0-18 0 0,-7 7 0 16,7-13 0-16,0 6 0 0,0 18 0 0,-3-21 0 15,3-1 0-15,0-3 0 0,0 1 0 0,0 24 0 0,0-24 1 16,0 6-1-16,0-1 0 0,0 12 0 0,0 7 0 0,3-21 0 16,-3 20 0-16,5-4 0 0,-3 3-1 0,-2 2 1 0,4-6 1 15,-1 6-2-15,5 8 2 0,-6 10-1 0,-2-18 0 0,7 8 0 16,-1 19 0-16,-1-7 0 0,1 9 0 0,-6-29 0 0,7 29 0 15,-1 3 0-15,1-3 0 0,0-2 0 0,-7-27 0 0,10 24 0 16,-3 0-1-16,-1-7 1 0,2 4 1 0,-8-21-1 0,8 6 0 16,0 1 0-16,-1 0 0 0,0-2 0 0,-7-5 0 0,8 0 0 15,-2 0 0-15,1-8 0 0,-5-12 0 0,-2 20 0 0,5-21 0 16,2-2 0-16,-4-1 0 0,0-8 0 0,-3 32 0 0,6-36 0 16,-1 0 0-16,-3 1 0 0,2 3 0 0,-4 32 0 0,8-23 0 15,-3 16 0-15,-1-3 0 0,3 3 0 0,-7 7 0 16,7-3 0-16,-4 3 0 0,4 0 0 0,-1 7 0 0,-6-7 0 0,8 23 1 15,1-16-1-15,-2 19 0 0,14-4 0 0,-21-22 0 16,3 21 0-16,7 4-1 0,7-6 1 16,-9 3 0-16,-8-22 0 0,5 7 0 15,6 17 0-15,5-21 0 0,-9 4 0 0,-7-7 0 0,10 19 0 16,10-19 0-16,-12 7 0 0,8-1 0 0,-16-6 0 0,7 9 0 16,3-4 0-16,7-5 0 0,-9 2 0 0,-8-2 0 0,5 0 0 15,16 0 0-15,-14 0 0 0,10 0 0 0,-17 0 0 0,6 0 0 16,16 0 0-16,-16 0 0 0,14 0 0 0,-20 0 0 0,7 7-3 15,14-4 4-15,-14 1-2 0,13 3 2 0,-20-7-1 0,11 0 2 16,8 0-4-16,-8 3 0 0,9-3 0 0,-20 0 2 0,11 0-3 16,11 4 3-16,-5-4 0 0,5 6 3 0,-22-6-3 0,19 3 1 15,5-3 1-15,-4 5 0 0,0-5-2 0,-20 0 0 0,23 0 0 16,-2 0 1-16,4 5-2 0,2-1 1 0,-27-4 0 0,23 0 1 16,3 5-1-16,3 0 0 0,-3-3 0 0,-26-2 0 0,30 6 0 15,-6-2 0-15,10-1 0 0,-10 3 0 0,-24-6 0 16,30 5 0-16,-1-5 0 0,3 3 0 0,-3-3 0 15,-29 0 0-15,30 0 0 0,1 0 0 0,-9 0 0 16,6 0 0-16,-28 0 0 0,24-3 1 0,-1-5-1 16,4 2 0-16,-3-11 0 0,-24 17 0 0,24-5 0 15,0-4 0-15,-1 1 0 0,-3 1 1 0,-20 7-1 0,20-6 0 16,1-2 1-16,3 2-1 0,-8 6 0 0,-16 0 0 0,21-7 0 16,0 7 0-16,-15-2 0 0,19 0 0 0,-25 2 0 0,5-2 0 15,22 1 1-15,-20-5-1 0,10 6 0 0,-17 0 0 0,7 0 0 16,3 0 0-16,8 0 1 0,-12 0-1 0,-6 0 0 0,6 0 0 15,13 0 0-15,-17 0-1 0,4 0 1 0,-6 0 0 0,8 0 0 16,-1 0 0-16,-4 7 1 0,1-7-1 0,-4 0 0 0,2 0 0 16,5 0 1-16,-4 0-1 0,1 4 0 0,-4-4 0 0,0 2 0 15,3 5 0-15,1-7 0 0,-4 3 0 0,0-3 0 0,0 4-1 16,0 3 0-16,0-1 0 0,0-2 1 0,0-4 0 0,0 6 0 16,0 13 0-16,0-14 0 0,0 0 0 0,0-5 0 0,0 23 1 15,0-17-1-15,0 18 0 0,0-9 0 0,0-15 0 0,0 21 0 16,0 4-1-16,0 2 2 0,0 1-1 15,0-28 0-15,0 34 0 0,0 3 0 0,0 2-1 16,-7 4 2-16,7-43-1 0,0 47 0 0,-4 0-2 16,1 4 1-16,-4 0 0 0,7-51 1 0,-2 48 0 15,2 2 1-15,-4-2 1 0,4-1-2 0,0-47 0 0,0 43 0 16,0 4 0-16,0-5 0 0,0 0 1 0,0-42-1 0,0 47 0 16,4-4 1-16,-2 1 0 0,-2 1-1 0,0-45 0 0,7 42 1 15,-7 8-1-15,3-2-1 0,1-1 1 0,-4-47 0 0,3 47-1 16,1 1 0-16,-4-1 0 0,3-5-1 0,-3-42 2 0,5 45-1 15,-3-3 1-15,-2 4-1 0,6-5 1 0,-6-41 0 0,8 40 0 16,-6 0 0-16,3-4 0 0,2 3-1 0,-7-39 1 0,2 36-1 16,2-2-1-16,-1-3 4 0,0-7 0 0,-3-24-2 0,4 20 2 15,0 4 3-15,-4-5-5 0,3 4 1 0,-3-23-1 0,0 19 1 16,0 5-1-16,0-8 1 0,0 5-1 0,0-21 0 0,0 18 0 16,0-3 0-16,0-6 0 0,0 13 0 0,0-22 0 0,0 7 0 15,-3 1 0-15,-5 9 0 0,8-14-1 0,0-3 1 16,-3 6 0-16,0-1 0 0,-3 0 1 0,6 0-2 15,0-5 1-15,-4 4 0 0,4-1-1 0,-3-3 0 16,3 7-2-16,0-7 3 0,-7 0-4 0,4 0-3 16,-2 0-2-16,-1 3-3 0,6-3 12 0,-2 0-16 15,-6 0-3-15,1 0-6 0,-13 0-8 0,20 0 33 0,-8-10-33 0,-15-7-6 0,23 17 39 0</inkml:trace>
  <inkml:trace contextRef="#ctx0" brushRef="#br0" timeOffset="59478.2378">8066 10350 15 0,'0'0'0'0,"-6"0"8"0,6 0-8 0,-8 0 7 16,8 0-7-16,-6 5 8 0,2 3 0 0,2-5 2 0,2-3-10 15,0 3 10-15,0-3-10 0,0 7 10 0,0-7 0 0,0 3-2 0,0-3-1 16,0 0-7-16,6 0 7 0,0 0 0 16,2-2 0-16,-2 1 0 0,-6 1-7 0,18 0 6 15,-13-2 0-15,16-3 0 0,-21 5-6 0,7 0 4 0,-7 0-4 0,23 0 4 16,-5 0 0-16,2 0 0 0,-20 0-4 0,20 0 3 0,-20 0-3 0,21 0 2 16,3 0 0-16,-5 0 0 0,-19 0-2 0,22 0 2 0,-22 0-2 0,20 0 1 15,-1 0 0-15,5 0 0 0,-24 0-1 0,21-3 1 0,-21 3-1 0,27 0 1 16,-3-2 0-16,2 1 0 0,-2-7 1 0,-24 8-2 0,28 0 1 15,-5-2 1-15,8-1-1 0,-1 1 0 0,-30 2-1 0,31 0 1 16,-1 0 0-16,-2 0 0 0,-28 0-1 0,26 0 1 0,-26 0-1 0,24 0-2 16,3 0 3-16,-3 0-1 0,6 0 0 0,-30 0 0 0,31 0 4 15,-3 0-4-15,3 0 1 0,-1-5-3 0,-30 5 2 0,26 0-7 16,5-5 4-16,4 2 0 0,-5-3 2 0,-30 6 1 0,33-1 4 16,-5 1-2-16,2 0 0 0,-2 0 0 0,-28 0-2 0,29 7 1 15,-2 1 1-15,4 12 0 0,-4-14 0 0,-27-6-2 16,24 21 1-16,2-13 0 0,-2 15-1 0,-24-23 0 15,25 6 0-15,-25-6 0 0,23 19 1 0,3-16 0 0,-2 7 1 16,0 5-2-16,-24-15 0 0,21 6 1 0,-1-2-1 16,-3 0 0-16,4-4 1 0,-21 0-1 0,9 0 0 15,15 0-1-15,-17 0 1 0,9 5-1 0,-16-5 1 0,8 0 0 16,-4 0-2-16,-2-3-1 0,-2-3-1 0,0 6 4 0,0-8-6 16,-6 1-5-16,-18-15-7 0,7 15-8 0,17 7 26 0,-23-25-42 15,-22-8-4-15,-2-6 4 0,47 39 42 0</inkml:trace>
  <inkml:trace contextRef="#ctx0" brushRef="#br0" timeOffset="60363.3265">6946 7243 45 0,'0'0'0'0,"0"29"27"0,0-29-27 0,-8 34 13 16,2 5-4-16,1 1-3 0,5-8 0 0,0-32-6 15,0 39 6-15,0-3 0 0,0-1-1 0,0 5-1 0,0-40-4 16,0 29 2 0,5 2 0-16,1-11-1 0,2 2 0 0,-8-22-1 0,5 5 1 15,2 20 0-15,-1-21-1 0,6 1 1 0,-12-5-1 0,6 5 0 16,0-5 0-16,1 0 0 0,0-5 1 0,-7 5-1 0,0-9 0 16,5-8 0-16,-5 6 0 0,0-10 0 0,0 21 0 0,0-7 0 15,-5-17 0-15,-2 8 0 0,5-5 0 0,2 21 0 0,-21-21 0 16,18 0 0-16,-4 2 0 0,-9-1 0 0,16 20 0 0,-8-19 0 15,2-2 0-15,-12 5 0 0,15 6-1 0,3 10 1 0,-8-22 0 16,2 15 0-16,-1-14 0 0,2 13-1 0,5 8 1 0,-8-20 0 16,4 13 0-16,-3-11 0 0,4 7 0 0,3 11 0 0,0-18 0 15,0 10 0-15,0-1 0 0,0-9 0 0,0 18 0 0,0-3 0 16,0-6 1-16,3-11-1 0,-3 13 0 0,0 7 0 0,7-18 1 16,-3 10 0-16,4 2 0 0,-3-4 0 0,-5 10-1 0,7-22 0 15,-1 18 1-15,2-17-1 0,8 13 0 16,-16 8 0-16,5-22 1 0,4 18-1 0,14-16 1 15,-15 16-1-15,-8 4 0 0,21-5 0 0,-19-3 0 16,19 5 0-16,-14 3 0 0,-7 0 0 0,7 0 1 16,12 5-1-16,-14 13 0 0,1-12 0 0,-6-6 0 0,8 25 1 15,-5-21-1-15,-1 22 0 0,-2-5 0 0,0-21 0 0,0 19 1 16,0 1-1-16,-2-1 0 0,-1 2 0 0,3-21 0 0,-8 15 0 16,2 5 0-16,-2-13 0 0,-8 12 0 0,16-19 0 0,-7 2 0 15,3 6 0-15,-13-1-1 0,17 12 1 0,0-19 0 0,-7 0-1 16,0 0 0-16,4 3 0 0,-2 1 0 0,5-4 1 0,0 0-1 15,-4 0 0-15,4 0 0 0,0 0 0 0,0 0 1 0,0 0 0 16,4-1-1-16,-2 1 1 0,1 0 0 0,-3 0 0 0,8 0 0 16,9 4 0-16,-11 0 0 0,15 4 1 0,-21-8-1 0,6 19 0 15,0-19 0-15,13 15 1 0,-14-10-1 0,-5-5 0 0,11 21 1 16,6-15-1-16,-11 17 0 0,2-15 0 0,-8-8 0 0,6 26 0 16,2-18-3-16,-3 16-4 0,6-8-6 0,-11-16 13 15,7 8-22-15,3 12-9 0,-7-20 2 0,3 6-3 16,-6-6 32-16,0 0 0 0</inkml:trace>
  <inkml:trace contextRef="#ctx0" brushRef="#br0" timeOffset="60677.4071">7330 7403 66 0,'0'0'0'15,"0"0"26"-15,-2 0-20 0,2 0-6 0,0 3 3 16,0-3-1-16,0 0 1 0,2 0 1 0,-2 0-4 0,8 0 4 15,2 0 0-15,0 0-1 0,-3 5-1 0,-7-5-2 0,16 4 1 16,-11-4 0-16,0 7 0 0,0 0 0 0,-5-7-1 0,7 16 1 16,-7-8 1-16,0 13-1 0,0-13 0 0,0-8-1 0,0 26 1 15,0-7 0-15,-4-3-1 0,4 5 1 0,0-21-1 0,-3 23 1 16,3-2 0-16,0 6-1 0,0-1 1 0,0-26-1 0,0 27 1 16,3 5 0-16,3-2 0 0,5 2-1 0,-11-32 0 0,18 26 1 15,-13-4-1-15,16-3 1 0,-11-12-1 0,-10-7 0 16,25 18 0-16,-10-18 1 0,6 8-1 0,-1-5 0 15,-20-3 0-15,18 0 0 0,-1 0 0 0,-8 0 0 16,13 0 0-16,-22 0 0 0,5 0-1 16,17 0-3-16,-19 0-3 0,3 0-7 0,-6 0 14 0,9 5-24 0,-4 4-11 0,-5 8-15 15,0-17 50-15</inkml:trace>
  <inkml:trace contextRef="#ctx0" brushRef="#br0" timeOffset="61801.2954">3451 9621 14 0,'0'0'0'0,"-3"0"9"0,3 0-9 0,-4 0 6 0,4 0-6 0,-7 5 3 16,4-2-2-16,-2 2 2 0,5-5-3 0,0 5 3 0,0-5-3 0,-4 3 5 16,4 5 0-16,0-2 1 0,0 14-1 0,0-20-5 0,4 6 4 15,-4 20-1-15,5-19 1 0,-5-7-4 0,8 28 4 0,-8-28-4 0,6 14 6 16,-3 5-1-16,5 3-1 0,-8-22-4 0,10 3 5 0,-10-3-5 0,10 25 3 16,-3-19 0-16,2 14-1 0,-9-20-2 0,10 5 2 15,-6 4 1-15,4-4-2 0,-3 0 0 16,-5-5-1-16,8 0 2 0,2-2-2 0,-3-6 1 0,2-16 0 0,-9 24-1 15,17-16 1-15,-17 16-1 0,8-20 1 0,7-5-1 0,-7 1 1 16,-8 24-1-16,7-29 0 0,-7 29 0 0,6-26 1 16,2 0-1-16,-6 3 0 0,5 6 1 0,-7 17-1 0,0-7 0 15,5-10 1-15,-5 12-1 0,0 0 0 0,0 5 0 0,0-5 1 16,-5 1-1-16,2-3 0 0,3 7 0 0,-6-1 0 0,6 1 0 0,-8 0 0 16,-8 0 1-16,9 0-1 0,7 0 0 0,-21 4 1 0,21-4-1 0,-3 8 0 15,-17 14 1-15,13-15-1 0,7-7 0 0,-8 21 1 0,8-21-1 0,-18 16 0 16,18 3 1-16,-8 1 1 0,8-20-2 0,-4 22 1 0,4-22-1 0,-6 23 2 15,6 1-1-15,0-6 1 0,0-18-2 0,0 9 0 0,0-9 0 0,4 20 1 16,-2-15 0-16,5 12 0 0,11-13 0 0,-18-4-1 0,5 5 1 16,16 2 0-16,-11-2-1 0,11-5 1 0,-21 0-1 0,9 0 1 15,9-5 0-15,-11-2 1 0,11-10-1 0,-18 17-1 0,5-6 2 16,3-12-1-16,2 10 0 0,-3-11 0 0,-7 19-1 0,3-7 1 16,-3-12-1-16,3 11 1 0,-3-11-1 0,0 19 0 0,0-8 0 15,-3-13 1-15,-4 16-1 16,-1-13 1-16,8 18-1 0,-18-3 0 0,18-5 0 0,-5 3 0 0,-2-2 1 15,7 7-1-15,-6-3 0 0,-1 3 0 16,1 3 0-16,-1 5 0 0,7-8 0 0,-7 21 1 16,0-4-1-16,3-11 0 0,4 22 0 0,0-28 0 0,0 10 0 15,0 10 0-15,0-15 1 0,4 1-1 0,-4-6 0 0,0 7 0 16,0-2 0-16,4 0 0 0,1-5 0 0,-5 0 0 0,5 0 0 16,2-2 0-16,-4-3 1 0,0-3-1 0,-3 8 0 0,3-8 0 15,1-3 1-15,2-9-1 0,-2 12 0 0,-4 8 0 0,3-24 0 16,-3 8 0-16,0-5 0 0,0 16 0 0,0 5 0 0,-3-24 0 15,-1 19 0-15,-2-16 1 0,-14 15-2 0,20 6 1 0,-5-18-1 16,-13 15 0-16,0 1-3 0,11 2-3 0,7 0 7 0,-31 0-12 16,26 0-8-16,-13 2-11 0,-2-2-5 0,20 0 36 0,-7 0-42 15,7 0 42-15</inkml:trace>
  <inkml:trace contextRef="#ctx0" brushRef="#br0" timeOffset="62257.8481">3007 8482 47 0,'0'0'0'15,"0"0"21"-15,0 22-15 0,0-22-6 0,3 6 2 16,2 23 1-16,1-8 0 0,2-1 2 0,-8-20-5 0,5 21 5 16,13 6 1-16,-12 8-1 0,15-2 0 0,-21-33-5 0,7 35 4 15,17 6-2-15,-14-6 1 0,7 0-1 0,-17-35-2 0,6 38 3 16,5-5 1-16,5 1-1 0,-9-3 0 0,-7-31-3 16,8 24 2-16,0-2-1 0,0-5 1 0,-1-11-1 0,-7-6-1 15,7 7 3-15,-5-2-2 0,5-1 0 0,0-4 1 16,-7 0-2-16,4 0 1 15,3-4 0-15,-1-6 1 0,0-15-2 0,-6 25 0 0,5-30 1 16,1-3 0-16,2-3-1 0,-3-6 1 0,-5 42-1 0,4-50 1 16,-1 2-1-16,4-1 1 0,0-1-1 0,-7 50 0 0,8-42 0 15,-3 4 1-15,5 6-1 0,-3 3 1 0,-7 29-1 0,8-25 0 16,-2 6 1-16,1 0 0 0,-7 14 0 0,0 5-1 0,2-7 0 16,-2 0 0-16,0 1 0 0,0 2 0 0,0 4 0 0,0-2-1 15,0 2-2-15,-2 0-1 0,2 5-5 0,0-5 9 0,0 19-14 16,0-16-5-16,0 18-8 0,0-16-4 0,0-5 31 0,0 7-24 15,0 14-2-15,0-21 26 0</inkml:trace>
  <inkml:trace contextRef="#ctx0" brushRef="#br0" timeOffset="63271.6376">3570 9019 38 0,'0'0'0'0,"0"-5"14"0,-4-2-9 0,4 7-5 0,-2-11 1 15,-6-7-1-15,5 16 2 0,3-6-1 16,0 8-1-16,0-8 3 0,0-13-1 15,0 5 1-15,0-4-1 0,0 20-2 0,0-20 2 16,7 2-1-16,-1-2 0 0,1 13 0 0,-7 7-1 0,8-18 2 16,-6 13-1-16,2 3 1 0,-4-4-1 0,0 6-1 0,4-3 2 15,-1 3-1-15,-3 0 1 0,0 3 0 0,0-3-2 0,0 8 2 16,0 15 1-16,0-17-1 0,0 25 0 0,0-31-2 0,2 22 2 16,-2 4 0-16,5-2-1 0,-5-3 0 0,0-21-1 0,0 24 1 15,0-6 0-15,0-11-1 0,0 17 1 0,0-24-1 0,0 8 0 16,0 11 0-16,3-17 1 0,-3 4-2 0,0-6 1 0,4 7-4 15,-4-1-5-15,3-6-10 0,-3 0-6 0,0 0 25 0,0-19-22 16,0-2-5-16,0 21 27 0</inkml:trace>
  <inkml:trace contextRef="#ctx0" brushRef="#br0" timeOffset="63415.2726">3627 8504 54 0,'0'0'0'16,"0"7"27"-16,-2 17-28 0,2-24 1 0,-4 17-13 16,4-9-6-16,-7-3 0 0,7-5-8 0,0 0 27 0,0 0 0 0</inkml:trace>
  <inkml:trace contextRef="#ctx0" brushRef="#br0" timeOffset="64749.2638">9499 10386 12 0,'0'0'0'0,"-6"-3"9"0,6 2-2 0,-8-5 1 0,8 4-1 16,0 2-7-16,-2 0 8 0,-2 0-1 0,-3 0 1 0,7 0-1 15,0 0-7-15,0 0 5 16,-3 0 0-16,3 3 0 0,-2 3-1 0,2-6-4 0,-5 7 3 16,5 1 1-16,-7 12 0 0,7-17 0 0,0-3-4 0,-3 21 4 15,3-16 0-15,0 21 0 0,0-9 0 0,0-17-4 0,0 18 3 16,0 1 1-16,3-3-1 0,-3-8-1 0,0-8-2 0,7 21 1 16,3-13 1-16,-3-3-2 0,13 14 1 0,-20-19-1 0,7 0 1 15,17 4-1-15,-14-4 1 0,10 0-1 0,-20 0 0 0,10-2 0 16,11-7 0-16,-18-11 1 0,7-1-1 0,-10 21 0 0,11-19 1 15,-5-4-1-15,1-3 1 0,-7 2-1 0,0 24 0 0,0-22 2 16,0-2-1-16,0-1 0 0,-17 1 0 0,17 24-1 0,-4-21 1 16,-1 1 0-16,-16 14 1 0,18-13 0 0,3 19-2 0,-20-2 1 15,16 1 0-15,-4-2 1 0,-8 3-2 0,16 0 0 0,-2 0 1 16,-6 6 0-16,1 2-1 0,0 9 1 0,7-17-1 16,-3 7 1-16,-1 11-1 0,4-11 1 0,0-1-1 15,0-6 0-15,0 8 0 0,0 8 0 0,0-12 1 16,0 5-1-16,0-9 0 0,7 5 0 0,0 14 0 15,0-14 1-15,1-2-1 0,-8-3 0 0,5 0 0 16,2 0 0-16,-1 0 0 0,-1-3 1 0,-5 3-1 0,3-5 0 16,-3-1 0-16,0 0 0 0,0 6 0 0,0-7-1 15,0 0 1-15,-8-4 1 0,-8-5-1 0,9 8 0 0,7 8 0 0,-20-18 0 16,14 10 1-16,-19-3-1 0,20 6-1 0,5 5 1 0,-19-3 0 16,13-2-2-16,0 5-1 0,-1 0-2 0,7 0 5 0,-7 8-9 15,7 11-3-15,0-14-6 0,0 13-7 0,0-18 25 0,0 3-32 16,2-3 4-16,6 7-3 0,-8-7 31 0</inkml:trace>
  <inkml:trace contextRef="#ctx0" brushRef="#br0" timeOffset="65298.2076">9937 10273 26 0,'0'0'0'16,"0"-3"12"-16,0 0-1 0,0 3-11 0,-7-8 9 15,7 7-2-15,0-1 0 0,0-1 0 0,0 3-7 0,0 0 7 16,0 0-2-16,0 0-1 0,0 0 0 0,0 0-24 0,0 5 43 15,0-2-20-15,0 3 1 0,0-3-1 0,0-3-3 0,0 10 3 16,0-5 2-16,0 3-2 0,3 8 1 0,-3-16-4 0,4 5 3 16,-2 2-1-16,3 12 0 0,-2-11-1 0,-3-8-1 0,3 16 2 15,-3-11 0-15,4 16 0 0,-1-13-1 0,-3-8-1 0,3 23 1 16,5-4 0-16,-6 0 0 0,5 4 0 0,-7-23-1 16,7 19 0-16,-4 4 0 0,4-2 0 0,-1 3 1 15,-6-24-1-15,8 27 0 0,-2-12 0 16,1-7 0-16,3 11 0 0,-10-19 0 0,7 7 1 0,0-4-1 15,3 1 0-15,-4 2 0 0,-6-6 0 0,12 0 1 16,-6 0-1-16,0 0 0 0,1-7 1 0,-7 7-1 0,7-21 1 16,-2 2-1-16,0 1 1 0,2-7 0 0,-7 25-1 0,6-29 1 15,2-2 0-15,-2-4 0 0,1-3 1 0,-7 38-2 0,3-37 0 16,1-6 2-16,-1 2-1 0,1 0 1 0,-4 41-2 0,3-44 0 16,2 5 1-16,-3 1-1 0,1 4 1 0,-3 34-1 0,7-32 1 15,-3 3 0-15,3 4 0 0,0 19 0 0,-7 6-1 0,2-24 0 16,2 19 1-16,2 0 0 0,-6-2-2 0,0 7 1 0,7-6 0 15,-7 4-1-15,7 2-2 0,-7 0-1 0,0 0 4 0,5 8-6 16,-5-3-3-16,5 2-5 0,2 14-5 0,-7-21 19 0,6 8-26 16,2 16-5-16,-8-18 5 0,6 20-3 0,-6-26 29 0,0 0 0 0</inkml:trace>
  <inkml:trace contextRef="#ctx0" brushRef="#br0" timeOffset="65597.3324">10465 10480 38 0,'0'0'0'15,"-3"7"21"-15,3-7-21 0,-3 16 14 16,-4-9-6-16,0 0-1 0,1 0-1 0,6-7-6 0,-8 18 6 16,5-18-1-16,-1 7 0 0,4 9 0 0,0-16-5 0,0 4 4 15,0 17-1-15,0-14 0 0,0 15-1 0,0-22-2 0,0 6 2 16,7 14 0-16,1-13 0 0,-2 13 0 0,-6-20-2 0,9 2 2 0,-9-2-2 0,11 8 1 15,7-3 1-15,-12 1 0 0,-6-6-2 0,17 0 1 16,-10 0 0-16,10 0 1 0,-11-4 0 0,-6 4-2 0,8-17 1 0,-8 17-1 0,17-6 1 16,-15-15 0-16,5 1 0 0,-7 20-1 0,4-17 1 15,-4-1 0-15,0-4 0 0,0-1-1 0,0 23 0 0,0-21 0 16,0 21 0-16,-7-21-1 0,-10 5-2 0,11 5-5 0,6 11 8 0,-29-17-16 16,29 17 16-16,-15-3-30 0,-20-7-11 0,1 4-8 0,34 6 49 15,0 0 0-15</inkml:trace>
  <inkml:trace contextRef="#ctx0" brushRef="#br0" timeOffset="66377.95">7056 10026 37 0,'0'0'0'15,"0"5"15"-15,0 17-4 0,-7-18-3 0,7-4-8 0,-3 19 9 16,3-19 1-16,-3 0-2 0,3 0 0 0,0 0-8 0,0 0 6 15,0 0-1-15,0 0 0 0,0 0 0 0,0 0-26 0,0 0 46 16,0 0-21-16,0 0 0 0,0 0-1 0,0 0-3 0,6 0 3 16,1 0-1-16,10-2 0 0,-10-1 1 0,-7 3-3 0,24-2 2 15,-13 0-1-15,12 2 1 0,-16 0-1 0,-7 0-1 0,23 0 1 16,-6 0 0-16,-7 0 0 0,11 0-1 0,-21 0 0 0,10 0 0 16,10 0 1-16,-13 0-2 0,-1 0-1 0,-6 0 2 15,22 0-5-15,-22 0-6 16,6 0-5-16,0 0-7 0,-6 0 23 0,7-1-31 0,-3-2 1 0,20 7-7 0,-24-4 37 15</inkml:trace>
  <inkml:trace contextRef="#ctx0" brushRef="#br0" timeOffset="66965.4968">7168 11122 26 0,'0'0'0'0,"-3"0"15"0,3 0-2 0,0 0-13 0,0 0 11 16,0 0 0-16,0 0-1 0,0-3-1 0,0 3-9 15,0 0 7-15,6-2 0 0,1-1-3 16,0-1 1-16,-7 4-5 0,5-7 4 15,0 0-1-15,16 1 1 0,-15-2-2 0,-6 8-2 0,7-4 3 16,15-2-1-16,-17-2 0 0,13 8 0 0,-18 0-2 0,9-5 1 16,12 2 0-16,-13 3-1 0,8 0 1 0,-16 0-1 0,2 0 0 15,10 0 1-15,-3 0-2 0,-2 0 0 0,-7 0 1 0,7 0-4 16,1 5-3-16,-6-2-4 0,-2-3-6 0,0 0 17 0,3 0-23 16,0 0-4-16,-3-5 5 0,-6-3-7 0,6 8 29 0,0 0 0 0</inkml:trace>
  <inkml:trace contextRef="#ctx0" brushRef="#br0" timeOffset="67175.1561">7202 10793 52 0,'0'0'0'0,"-4"5"21"0,4 21-10 0,0-26-11 15,-3 22 8-15,3-1 0 0,0 5 1 16,0 1-2-16,0-27-7 0,0 28 7 0,0 6-2 15,7-6-1-15,-7 2-2 0,0-30-2 0,4 35 2 16,-2-5-1-16,-2 0-1 0,8-3 0 0,-8-27 0 0,0 23-2 16,6-6-7-16,-2-9-11 0,-1-1-14 0,-3-7 34 0,0-3-37 0,0-2 4 0,0 5 33 0</inkml:trace>
  <inkml:trace contextRef="#ctx0" brushRef="#br0" timeOffset="76847.9765">11064 10522 16 0,'0'0'0'0,"0"-5"5"0,0 5-5 0,-3-7 7 16,3 0-1-16,-7 1 1 0,7 4 0 0,0 2-7 15,0-2 7-15,0 2 0 0,0 0-2 0,0 0 1 0,0 0-6 16,4 0 4-16,-1 0 1 0,4 0-1 16,1 0 0-16,-8 0-4 0,6 4 4 15,0 2 0-15,15 1-1 0,-18 0 1 0,-3-7-4 0,17 7 3 16,-9-2 1-16,12 3 0 0,-14-2-1 0,-6-6-3 0,24 6 4 15,-13-2-1-15,9-4 0 0,-10 0-1 0,-10 0-2 0,20 0 3 16,-13 0 0-16,17-2-1 0,-14-4 0 0,-10 6-2 0,20-6 2 16,-3-11-1-16,3-2 1 0,-2-2-1 0,-18 21-1 0,19-26 2 15,2-9-1-15,0 0 0 0,-5-3 0 0,-16 38-1 0,21-47 0 16,-12 4 0-16,15-4 0 0,-14 0 2 0,-10 47-2 0,21-46 1 16,-15 4 0-16,15 2 0 0,-18-4 0 0,-3 44-1 0,7-39 1 15,-1 2 0-15,2-3 0 0,-6 3-1 0,-2 37 0 0,5-39 1 16,-2-4 0-16,1-3 0 0,-4-4 0 0,0 50-1 0,0-59 0 15,2-2 1-15,2-5-1 0,-1-3 0 0,-3 69 0 0,7-72 1 16,0 2-1-16,1 2 1 0,10 0 0 16,-18 68-1-16,8-69 0 0,8 2 1 0,-9 0-1 0,13 4 1 15,-20 63-1-15,7-63 1 0,14 0 1 0,-12 3-2 0,12 2 1 16,-21 58-1-16,21-58 1 0,-2 2-1 16,-1 3 1-16,2 0-1 0,-20 53 0 0,20-51 1 15,4 0-1-15,-3-2 0 0,6-3 0 0,-27 56 0 0,27-58 0 16,4 7 0-16,-1-5 0 0,4 1 1 0,-34 55-1 0,37-48 0 15,0 6 0-15,1 1 0 0,2 0 0 0,-40 41 0 0,41-34 0 16,0 5 0-16,-1 3 0 0,7 5 0 0,-47 21 0 0,37-11 0 16,6-6 0-16,-11 17 0 0,-1-4 0 0,-31 4 0 0,24 0 0 15,3 0 0-15,-7 0 0 0,0 4 1 0,-20-4-1 0,24 7 0 16,-6 0-1-16,-1-1 2 0,-2 2-1 0,-15-8 0 0,11 3 0 16,9 2 0-16,-13 0 0 0,0-5 0 0,-7 0 0 0,10 2 1 15,1-2-2-15,-5 0 2 0,1 0-1 0,-7 0 0 0,6 0 0 16,-1 0 0-16,1-1 0 0,1 0 0 0,-7 1 0 0,6-3 0 15,-3-2 0-15,1 0 0 0,0 0 0 0,-4 5 0 0,2-9 0 16,3 5 0-16,-2-5 1 0,-3 4-2 0,0 5 1 16,0-3 0-16,0-2 0 0,3 3 0 0,-3-1-1 0,0 3 1 15,3-3-1-15,-3 1-2 0,0 2-2 16,0 0-2-16,0 0 7 0,0 0-9 0,-6 8-5 16,3-4-4-16,-2 16-9 0,5-20 27 0,-6 4-34 0,-14-1 5 0,16 3-2 0,4-6 31 15</inkml:trace>
  <inkml:trace contextRef="#ctx0" brushRef="#br0" timeOffset="78243.7555">12871 7169 13 0,'0'0'0'0,"3"-8"10"15,-3-11 0-15,0 11 0 0,3 3 0 0,-3 5-10 0,0 0 9 16,0 5 0-16,0 19-1 0,0-5-1 0,0-19-7 0,0 26 6 15,-6 2-1-15,6 6 0 0,0 7-1 0,0-41-4 0,-4 42 3 16,1 5 0-16,-3 3 0 0,-1-3 0 16,7-47-3-16,-8 51 3 0,-8 1 0 0,12-4-1 0,2-6 0 15,2-42-2-15,-8 42 2 0,8-3 0 16,-3-2-1-16,3-8 0 0,0-29-1 0,0 27 1 0,0-4 0 16,3-1-1-16,-3-15 1 0,0-7-1 0,8 21 0 15,-6-21 0-15,5 6 1 0,-3-6 0 0,-4 0-1 0,6-5 0 16,1-1 1-16,-3-22 0 0,3 1-1 0,-7 27 0 0,6-36 1 15,1-5 0-15,-4-1-1 0,0-5 1 0,-3 47-1 0,0-48 0 16,5 6 1-16,-5-4-1 0,0 0 0 0,0 46 0 0,0-45 0 16,-5 1 0-16,-1-1 0 0,-1 3 0 0,7 42 0 0,-3-41 1 15,-5 2-1-15,2 7 0 0,-11 2 1 0,17 30-1 0,0-21 0 0,0 21 0 0,-7-22 0 16,5 6 0-16,-6 9 0 0,8 7 0 0,-7-6 0 0,7 6 0 0,-3-7 1 16,0 1-1-16,-5 5 0 0,8 1 0 0,-2 0 0 15,2 4 0-15,0 4 0 0,0-8 0 0,0 17 0 16,0-10 0-16,2 12 1 0,6-2-2 0,-2 2 1 0,-6-19 0 0,7 18 0 15,10-2 0-15,-13 4 0 0,-4-20 0 0,9 6 0 0,-9-6 0 0,18 22 1 16,-12-16-1-16,15 14 0 0,-14-18 0 0,-7-2 0 16,27 7 0-16,-11 0 0 0,2-7 0 0,-18 0 0 15,17 5 0-15,-17-5 0 0,20 0 1 0,-3 5-1 0,-1-2 0 0,-6-3 1 16,-10 0-1-16,21 5 0 0,-11-5 0 0,7 8 0 16,-10-3 1-16,-7-5-1 0,6 8 1 15,2 13-1-15,-5-16 1 0,0 17-1 0,-3-22 0 0,0 18 1 16,0 0 0-16,-3 6 0 0,-4 2 0 0,7-26-1 0,-7 25 0 15,-13 3 1-15,17 1-1 0,-18 0 0 0,21-29 0 0,-6 31 0 16,-20-4 0-16,7 2 0 0,0 0 0 0,19-29 0 0,-21 26 1 16,4 1-1-16,-3-5 0 0,2-2 0 0,18-20 0 0,-6 6 0 15,-18 17 0-15,21-18 0 0,-17 2 0 0,20-7 0 0,0 6 0 16,-8 2 1-16,5-3-1 0,0 0 0 0,3-5 0 0,0 0 0 16,0 0 0-16,0 0 0 0,0-3 0 0,0 3 0 0,6-7 0 15,2-17 1-15,-6 6-1 0,3-4 0 0,-5 22 0 0,6-26 0 16,1-5 0-16,-1-4 1 0,-1 4-1 0,-5 31 0 0,2-34 1 15,2-1-1-15,-4-4 0 0,3-1 0 0,-3 40 0 0,4-39-1 16,-1-1 1-16,0 1 0 0,-3 2-1 0,0 37 1 16,3-34 1-16,1 5-1 0,-4 4 0 0,6 4 0 0,-6 21 0 15,0-7 0-15,5-1 0 0,-2 2 0 16,0 6 0-16,-3 0 0 0,3 0 0 0,4 7 0 16,0 20 0-16,0-5 0 0,-7-22 0 0,3 29 0 15,4 3 0-15,-1 1 0 0,2-1 0 0,-8-32 0 0,7 38 1 16,-1-7-1-16,1 3 1 0,-4-2 0 0,-3-32-1 0,3 24 0 15,4-3 0-15,0-3 0 0,-2-16 0 0,-5-2 0 0,2 10 0 16,1-6 0-16,0-4-1 0,1-3 1 0,-4 3 0 0,6-5 1 16,-1-19-1-16,-2-2 0 0,3-3 1 0,-6 29-1 0,7-39-1 15,0-4 0-15,-4 4 1 0,1-3-1 0,-4 42 1 0,3-40 0 16,2 1 0-16,-3 6 1 0,-2 5-1 0,0 28 0 0,3-18 0 16,0 10 0-16,-3 1 0 0,0 0 0 0,0 7 0 0,0-2 0 15,0 2 0-15,0 0 0 0,0 21 0 0,0-21 0 0,0 18 0 16,0 9 0-16,0 5 0 0,4-5 0 0,-4-27 0 0,0 34 0 15,3-9 0-15,-3 2 0 0,3-2 1 0,-3-25-1 0,4 20 0 16,-4 2 1-16,7-16-1 0,-7 14 0 0,0-20 0 0,3 3 0 16,1 4 0-16,-4 0 0 0,0-1 0 0,0-6 0 15,3 5 0-15,-3-5 1 0,0 0-1 16,3 0 0-16,-3 0 0 0,0 0 0 0,0 0 0 16,3-11 0-16,-3 1 0 0,0 10 0 0,0-19 0 15,0 14 1-15,0-3-1 0,0-8 0 0,0 16 0 0,0-4 0 16,0-2 0-16,0 3 0 0,0 2 0 0,0 1 0 0,-3 0-1 15,3 0 1-15,0 4 1 0,0-4-1 0,0 6 0 16,0 1-1-16,0-1 1 0,0 1-1 0,0-7 1 0,0 6-1 16,0 1-1-16,0-1 1 0,0 0 0 0,0-6 1 0,0 3 0 15,0 1-1-15,0 4 1 0,-6-8 0 0,6 0 0 0,0 0-1 16,-4 2 2-16,1-2-2 0,-4 6 1 0,7-6 0 0,-20 5 0 16,18-2 0-16,-6 3 0 0,-9 1 0 0,17-7 0 0,-4 5 0 15,-2 2 0-15,-2-4 0 0,-10 1 1 0,18-4-1 0,0 0 0 16,-5 0 0-16,2 0 0 0,-1 0 1 0,4 0-1 0,-7-4 0 15,4-1 0-15,3-3 1 0,-3-10-1 0,3 18 0 0,-7-5 0 16,7-15 0-16,0 13 0 0,-3-9 0 0,3 16 0 16,0-6 1-16,0-16-2 0,0 16 0 0,0-1 1 0,0 7 0 0,3-6-1 15,-3 5 1 1,0-3 0-16,3 4 1 0,-3 0-1 0,4 0 1 16,-1 7 0-16,0 17-1 0,1-5 0 0,-4-19 0 0,3 18 0 15,1 6 0-15,-1-2 0 0,2-2 0 0,-5-20 0 0,5 21 0 16,2-15 0-16,-4 17-1 0,5-18 1 0,-8-5 0 0,3 21 0 15,3-18 1-15,-2 5-1 0,-1-2 0 0,-3-6 0 0,7 7 0 16,-4-3 1-16,1-4-2 0,-4 0 2 0,0 0-1 0,3 0 0 16,-3 0 0-16,0-4 0 0,0-3 0 0,0 7 0 0,0-6 0 15,0-2 0-15,0 3 0 0,0-3 0 0,0 8 0 0,0-4 0 16,-3-3 0-16,-1 4-2 0,1 1 0 0,3 2 2 0,-7 0-5 16,4 0-3-16,-1 0-2 0,-2 8-2 0,6-8 12 0,0 5-15 15,0 1-4-15,0-1-6 0,-3-3 0 0,3-2 25 0,0 0-19 16,-5 0-3-16,5 0 22 0</inkml:trace>
  <inkml:trace contextRef="#ctx0" brushRef="#br0" timeOffset="82129.0456">14060 6934 24 0,'0'0'0'16,"-7"-10"9"-16,5-8-1 0,2 18-8 0,-8-19 6 16,1 12 1-16,0 0 1 0,1-1-1 0,6 8-7 0,-3-10 8 0,3 10-8 0,0-5 7 15,0 1-1-15,0-3-1 0,0 7-5 0,0-2 4 0,0 2-4 0,0-5 3 16,0 1 0-16,0 3 0 0,0 1-3 0,3-3 2 0,-3 3-2 0,6-4 3 15,1 2-1-15,10 2 0 0,-17 0-2 0,7 6 2 0,-7-6-2 0,6 22 2 16,15-2 0-16,-14 14 0 0,-7-34-2 0,17 35 2 0,-17-35-2 0,7 42 1 16,2 8 0-16,9 2 0 0,-12 6 0 0,-6-58-1 0,18 61 1 15,-12 5 0-15,4-3-1 0,-10-63 0 0,11 62 1 0,-11-62-1 0,6 56 1 16,1-3 0-16,1-11 0 0,-8-42-1 0,9 37 1 0,-9-37-1 0,7 29 0 16,-1-6 1-16,1-17 0 0,1 2 0 0,-8-8-1 0,9 2 2 15,-2-2-1-15,1-8 0 0,-2-15 1 0,-6 23-2 0,7-25 1 16,2-3 0-16,1 0 0 0,-2-4-1 0,-8 32 0 0,19-29 1 15,-15 0-1-15,3-3 0 0,0 0 1 0,-7 32-1 16,6-32 1-16,4-4-1 0,1 1 1 0,-4-1 0 0,-7 36-1 16,10-34 0-16,-3-3 1 0,3 0-1 15,0 0 1-15,-10 37-1 0,6-38 0 0,2 5 0 16,-2 4 0-16,-6 29 0 0,4-32 1 0,-4 32-1 0,3-21 0 16,-3-5 0-16,3 5 0 0,1 13-2 0,-4 8 2 0,0-22-2 15,3 20-4-15,1-6-1 0,-4 6-4 0,0 2 11 0,3 0-14 16,4 0-4-16,13 7-7 0,-13-4-1 0,-7-3 26 0,7 3-20 0,13 5-6 15,-20-8 26-15</inkml:trace>
  <inkml:trace contextRef="#ctx0" brushRef="#br0" timeOffset="82451.9159">14688 7408 27 0,'0'0'0'16,"0"-2"11"-16,0 2-11 0,0 0 10 15,-4 0-1-15,4 7-2 0,0 12 0 0,0-19-7 0,0 8 6 16,0 18 0-16,0-7-1 0,0-3-1 0,0-16-4 0,0 23 4 15,0 1-2-15,4-2 1 0,-4 3-1 0,0-25-2 0,0 21 1 16,0 0 1-16,0-1-2 0,0-6 1 0,0-14-1 0,0 9 0 16,2 11-2-16,-2-14-2 0,0 1-3 0,0-7 7 0,4 2-11 15,-4-2-4-15,0 0-1 0,0-4 0 0,0 4 16 0,0-25-12 16,0 0 4-16,0-4-4 0,0 29 12 0</inkml:trace>
  <inkml:trace contextRef="#ctx0" brushRef="#br0" timeOffset="82620.0642">14680 7011 37 0,'0'0'0'0,"0"0"13"16,0 0-6-16,4 0-3 0,-4 2-1 0,0-2-3 0,4 5 1 15,-2-5 0-15,2 6-3 0,2-6-3 0,-6 0 5 0,8 0-11 16,1 0-3-16,8 3 2 0,-10 1-9 0,-7-4 21 0,0 0 0 0</inkml:trace>
  <inkml:trace contextRef="#ctx0" brushRef="#br0" timeOffset="82973.1292">15154 7350 49 0,'0'0'0'0,"0"-2"17"15,0 2-17-15,-6 0 7 0,6 0-3 16,0 0 2-16,3 0-1 0,-3 0-5 0,3 0 6 16,8 0-1-16,9 0-1 0,-3 0 0 0,-17 0-4 0,17-1 4 15,6-1-1-15,-2-1 0 0,3-2-1 0,-24 5-2 0,23-3 3 16,1-3-1-16,-2 2 0 0,-4 1 1 0,-18 3-3 0,21-8 1 15,-1 8 1-15,-3-5 0 0,0 4-1 0,-17 1-1 0,10-1 1 16,11-2 0-16,-15-1 1 0,12 4-2 0,-18 0 0 0,3 0 2 16,4 0-2-16,-1 0 1 0,2 0-1 0,-8 0 0 0,6-4 1 15,1 4-1-15,-4 0 0 0,-3 0 0 0,0 0 0 0,3 0-2 16,1 0-2-16,-4 0-3 0,3 0-4 0,-3 0 11 0,4 8-17 16,-4-3-9-16,3 0-2 0,-3-5 4 0,0 0 24 0,0 6-23 15,0-6 23-15</inkml:trace>
  <inkml:trace contextRef="#ctx0" brushRef="#br0" timeOffset="83745.2362">15870 6915 32 0,'0'0'0'16,"0"26"14"-16,0 4-6 0,3 7-3 0,-3-37-5 0,0 39 5 16,3-1 1-16,0-2-1 0,-3 6-1 0,0-42-4 0,4 40 5 15,-1 2-1-15,4 5-1 0,-3-5-1 0,-4-42-2 0,3 43 2 16,4-9 0-16,-4 0 1 0,0-5 0 0,-3-29-3 15,3 32 4-15,1-11-1 0,0 0-2 0,-4-13 1 0,0-8-2 0,3 19 1 16,1-19 0-16,-4 4 0 0,3-4-1 16,-3 0 0-16,0-2 1 0,0-5-1 0,0-15 0 15,0 3 0-15,0 19 0 0,0-18 0 0,0-5 0 16,-3-4-1-16,-4-2 0 0,7 29 1 0,-4-32 0 16,-3-4-1-16,1 0-1 0,-12-3 1 0,18 39 1 0,-3-44-2 15,-17 2 1-15,17-5 0 0,-5-2 1 0,8 49 0 0,-16-50-1 16,13 4 1-16,-5 5 0 0,2-1 0 0,6 42 0 0,-7-38 1 15,1 3-1-15,-1 7 0 0,3 4 1 0,4 24-1 0,-4-19 1 16,4 12 0-16,0-13-1 0,0 17 1 0,0 3-1 0,0-7 0 16,0 2 1-16,0 5-1 0,0-3 1 0,0 3-1 0,0-3 0 15,0 1 0-15,0-1 0 0,4-1 0 0,-4 4 0 0,0-9 0 16,4 4 0-16,3-4 0 0,-1 4 0 0,-6 5 0 0,7-7 1 16,4 2-1-16,-2 4 0 0,-2-1 0 0,-7 2 0 0,6-3 0 15,2 3 0-15,-8 0 1 0,3 0-1 0,-3 0 0 0,4 0 1 16,-1 0 0-16,-3 0-1 0,0 0 1 0,0 0-1 15,0 5 1-15,0-5-1 0,0 3 1 0,0 2-1 0,0-5 0 16,0 0 1-16,-7 0-1 0,7 0 0 0,0 0 1 16,0 0-1-16,0 0 0 0,0-2 0 15,0-4 0-15,0-1 1 0,0 7-1 0,4-6 0 0,-1-14 0 16,3 16 0-16,-2-6 0 0,-4 10 0 0,3-5 0 16,0-3 0-16,1 6 0 0,-4-3 0 0,0 5 0 0,4-1 1 15,-4-4-1-15,0 2 0 0,0 0 0 0,0 3 0 0,0-3 0 16,0 3 0-16,-4 0 0 0,-3 0 0 0,7 0 0 0,-3 0 0 15,3 0 1-15,-4 6-1 0,-2-3 0 0,6-3 0 0,0 6 0 16,-3-1 0-16,-1-3 0 0,4-2 0 0,0 7 0 16,0-7 0-16,-3 0 0 0,3 3 0 0,0-3 0 0,0 0 0 15,0 3 0-15,0-3 0 0,0 7-1 0,0-7 1 0,0 3-1 16,3-3-1-16,-3 4-1 0,0 3 0 0,0-7 3 0,0 3-5 16,0 1-2-16,0 2-1 0,0-3-4 0,0-3 12 0,0 5-14 15,0-5-2-15,0 0 1 0,0 0 3 0,0 0 12 0,0 0-8 16,0-2 3-16,0 2-6 0,0 0 11 0</inkml:trace>
  <inkml:trace contextRef="#ctx0" brushRef="#br0" timeOffset="84922.1446">15798 6713 8 0,'0'0'0'0,"0"-2"4"0,0 2-4 0,0-3 3 16,4-2 0-16,-4 1 1 0,0 1 1 0,0 3-5 0,0-2 5 15,0 0 1-15,0 2-1 0,0 0 1 0,0 0-6 0,3 0 5 16,-3 0 0-16,4 0 0 0,-4 4-1 0,0-4-4 0,0 6 3 16,0-4 0-16,0 5 0 0,0-7-1 0,0 0-2 0,0 4 3 15,0-4 0-15,0 0-1 0,0 3 0 0,0-3-2 0,0 3 2 16,0-3 0-16,0 7-1 0,0-7 0 0,0 0-1 0,0 0 0 16,0 0 1-16,0 0 0 0,0 0-1 0,0 0-2 0,0 0 5 15,0 0-3-15,0 0 0 0,0 0 0 0,0 0-3 0,0 0 7 16,0 0-4-16,0 0 0 0,0 0 1 0,0 0-6 0,0 0 10 15,0 0-5-15,0 3 1 0,0-3 0 0,0 0-1 0,0 0 0 16,3 0 1-16,-3 0 0 16,0 0-1-16,0 0 0 0,0 5 1 0,0-5 0 0,0 0-1 0,0 0 1 15,0 0-1-15,0 0 1 0,3 0 0 16,-3 0-1-16,0 0 1 0,0 0-1 0,0 0 1 16,0 0-1-16,0 0 1 0,0 0-1 0,0 0 0 0,0-2 0 15,0-1 1-15,0 3-1 0,3 0 0 0,-3 0 0 0,0 0 0 16,4 0 0-16,-4 0 0 0,0 0 1 0,0 0-1 0,0 0 0 15,0 0 0-15,3 0 0 0,-3 5 0 0,0-5 0 0,0 0 0 16,0 0 1-16,3 6-1 0,-3-6 0 0,0 0 0 0,0 0 0 16,5 0 0-16,-5-3 1 0,0 0-1 0,0 3 0 0,0-2 0 15,3-1 0-15,-3 0 0 0,0 3 0 0,0 0 0 0,0 0 0 16,0 0 0-16,0 0 1 0,0 0-1 0,0 0 0 0,0 0 0 16,0 0 0-16,0 6 0 0,0-6 0 0,0 8 0 15,0-3 0-15,0 2 0 0,0 10 1 0,0-17-1 0,-3 0 0 16,-2 8 0-16,-1-3 1 0,2 3-1 0,4-8 0 15,-3 18 1-15,3-18 0 0,-6 3-1 0,6 4 1 0,0-7-1 16,0 5 1-16,-4 2-1 0,4 0 1 0,0 0 0 16,0-7-1-16,0 17 1 0,0-14 0 15,-3 18-1-15,3-16 1 0,0-5-1 0,0 21 1 16,0-16 0-16,0 19-1 0,0-17 1 0,0-7-1 0,-4 28 0 16,4-21 1-16,0 22 0 0,-7-8-1 0,7-21 0 0,0 20 1 15,0 5-1-15,0 3 1 0,0-1 0 0,0-27-1 0,0 27 0 16,0 2 1-16,0-1 0 0,0 4-1 0,0-32 0 0,3 29 1 15,1 0 0-15,0 3-1 0,3-8 0 0,-7-24 0 0,6 28 1 16,15-3-1-16,-18-2 1 0,13-2 0 0,-16-21-1 0,8 7 1 16,-1 20 0-16,12-21 0 0,-11 1 0 0,-8-7-1 0,10 6 1 15,7 1-1-15,-10-7 0 0,12 0 0 0,-19 0 0 0,8 0 1 16,-2-8-1-16,4-13 0 0,1 3 0 0,-11 18 0 0,7-18 0 16,9-6 0-16,-9-2 1 0,0-1-1 0,-7 27 0 0,20-29 1 15,-16 3 0-15,3 1-1 0,2-3 0 0,-9 28 0 0,10-26 1 16,-2 5-1-16,2-3 0 0,-4-2 0 0,-6 26 0 15,11-24 0-15,-5 1 0 0,-2-1 1 0,2 0-1 0,-6 24 0 16,4-29 0-16,-1-3 0 0,-3-2 0 0,0-1 1 16,0 35-1-16,0-34 0 0,-7-6 0 15,4 2 0-15,-14-5 1 0,17 43-1 0,-4-42 0 0,-15-2 0 16,11 3 1-16,-11 5-1 0,19 36 0 0,-7-36 0 16,-14 6 0-16,18 7 0 0,-4 13 0 0,7 10 0 0,-20-8 1 15,17-1-1-15,-4 9 0 0,-14 0 0 0,21 0 0 0,-6 2 0 16,-15 17 0-16,15 0 0 0,-22 6 0 0,28-25 0 0,-20 33-1 15,0 7 0-15,-1 11-1 0,1 2-2 0,20-53 4 0,-20 46-6 16,3 1-4-16,10-10-2 0,-10-3-4 0,17-34 16 0,-4 35-23 16,-2-9-3-16,-12-4 3 0,18 8-3 0,0-30 26 0,0 0 0 0</inkml:trace>
  <inkml:trace contextRef="#ctx0" brushRef="#br0" timeOffset="85518.1791">13846 8058 20 0,'0'0'0'15,"4"-1"12"-15,-1-3-2 0,4 4-2 0,13 0-1 0,-20 0-7 0,7 0 7 16,17 0-1-16,-6 0 1 0,1 0-2 0,-19 0-5 16,20 5 6-16,8-5-1 0,-1 0-1 0,3 0-1 15,-30 0-3-15,34 0 3 0,0 0 0 16,3 0-1-16,7 0 1 0,-44 0-3 0,44 0 2 16,7 6 1-16,4-6-1 0,-1 2 0 0,-54-2-2 0,61 7 3 15,0-7-1-15,3 0 0 0,4 0 0 0,-68 0-2 0,71-2 3 16,4-5-1-16,5 1 0 0,-1-1 0 0,-79 7-2 0,78-7 1 15,3 0-1-15,0-2 1 0,-7 3-1 0,-74 6 0 0,77-19 0 16,-8 12 0-16,-4-9 1 0,-1 6-1 0,-64 10 0 0,61-25 1 16,4 18-1-16,-4-20 0 0,-4 20 0 0,-57 7 0 0,57-19-1 15,-5 16 1-15,-5-2 0 0,-6 2 1 0,-41 3-1 0,40-2 0 16,-9 2 0-16,2 0 0 0,-9 0 0 0,-24 0 0 0,21 6 0 16,-14 15 0-16,13-18 0 0,-20 3-1 0,0-6 1 0,7 19-1 15,-7-17-1-15,0 7-2 0,0-4-3 0,0-5 7 0,0 21-12 16,-4-18-6-16,-2 4-8 0,-15 1-1 0,21-8 27 0,-24 0-23 15,8 3 2-15,16-3 21 0</inkml:trace>
  <inkml:trace contextRef="#ctx0" brushRef="#br0" timeOffset="86225.9711">14944 8478 49 0,'0'0'0'0,"-3"26"22"15,-4 3-15-15,4 8-4 0,0 3 0 16,3-40-3-16,-7 36 3 0,3 4 1 0,4-1 0 0,0 4 0 16,0-43-4-16,0 45 4 15,0-3 0-15,4-1-1 0,3 2-1 0,-7-43-2 0,6 47 3 16,1-2-2-16,-1-1 1 0,2-6-1 0,-8-38-1 0,6 35 1 16,1-4 0-16,1-4 0 0,-6-2-1 0,-2-25 0 0,4 18 1 15,-1-10-1-15,-3 11 1 0,0-19 0 0,0 0-1 0,0 2 0 16,0-2 0-16,0 0 0 0,-3 0 1 0,3 0-1 0,-6-5 0 15,-2-13 0-15,-13-1 0 0,18-4 0 0,3 23 0 0,-7-30 0 16,-9-1 0-16,16-3 0 0,-7-2 0 0,7 36 0 0,-4-41 0 16,-2-6 1-16,6 2-2 0,0 2 1 0,0 43 0 0,3-44 0 15,4 3 0-15,0 0 0 0,0 0 0 0,-7 41 0 0,19-35 0 16,-11-4 0-16,13 7 0 0,-5 2 0 0,-16 30 0 0,21-26 0 16,-2 9 0-16,2 5 0 0,0-10 0 0,-21 22 0 0,22-4 1 15,2-1-1-15,0-2 0 0,-3 7 0 0,-21 0 0 16,20 0 0-16,-3 1 0 0,0 20 0 0,-10-15 0 0,-7-6 0 15,20 22 1-15,-17-7-1 0,4 3 0 16,-3 4 1-16,-4-22-1 0,0 27 0 0,0 7 1 16,-8 1-1-16,-15 5 0 0,23-40 0 0,-17 43 0 0,-4-2 0 15,-2 4 0-15,-1-5 1 0,24-40-1 0,-24 37 0 16,0-2 1-16,5-10-1 0,1-1 0 0,18-24 0 0,-6 6 0 16,-18 1 0-16,21-4-1 0,-18-3 0 0,21 0 1 0,-7-1-1 15,4-8-1-15,0-17 0 0,3 1 0 0,0 25 2 0,0-23-3 16,0-3 0-16,3 2 1 0,4 4-1 0,-7 20 3 0,20-10-2 15,-13-8 1-15,10 15 1 0,-10 0 0 0,-7 3 0 0,16 0 0 16,-8 0 0-16,15 6 0 0,-16 2-1 0,-7-8 1 0,23 20 1 0,-23-20-1 0,18 7 1 16,-8 14-1-16,10-3 2 0,-10 1-2 0,-10-19 0 0,24 21 1 15,-7 0-1-15,-10 3 0 0,-7-24 0 0,27 22 1 0,-27-22-1 0,16 19-1 16,2 3-2-16,-8-4-5 0,-10-18 8 0,20 16-12 16,-10-8-8-16,11 10-2 0,-11-10 4 0,-10-8 18 0,20 6-13 0,-20-6 13 0,7 18-17 15,-7-18 17-15</inkml:trace>
  <inkml:trace contextRef="#ctx0" brushRef="#br0" timeOffset="86490.6425">15632 9290 58 0,'0'0'0'15,"0"-9"20"-15,-6-11-12 0,2-3-2 0,-3 3-1 0,7 20-5 0,0-19 5 16,0-1-1-16,0-4-1 0,0-3 0 0,0 27-3 0,0-29 2 15,0 0 0-15,4 6 0 0,3-3 0 0,-7 26-2 0,3-17 1 16,3 9 1-16,1 4-1 0,-4 1 1 0,-3 3-2 0,5 0 2 16,1 4-1-16,1 13 1 0,-4 7-1 0,-3-24-1 0,7 25 2 15,-4 10-1-15,1 2 1 0,3 3-1 0,-7-40-1 0,0 39 0 16,3 0 1-16,-3 2-1 0,0-5 1 0,0-36-1 0,0 31-1 16,0-3-1-16,0-6-2 0,3-3-5 0,-3-19 9 0,0 7-15 15,7 0-13-15,-1-7-3 0,21 7-11 0,-27-7 42 0,0 0 0 16</inkml:trace>
  <inkml:trace contextRef="#ctx0" brushRef="#br0" timeOffset="86857.1374">16690 7865 59 0,'0'0'0'0,"3"0"24"15,-3 0-24-15,6 0 7 0,4 0-2 0,-2 0 1 0,11 0 1 0,-19 0-7 16,8 0 6-16,8 0-1 0,-6 0-1 16,14 0 0-16,-24 0-4 0,17-1 3 0,3-2-1 15,1 1 0-15,-1 1-2 0,-20 1 0 0,20-2 1 16,-2-4 0-16,2 2-1 0,-13 1-1 0,-7 3 1 0,16-5-2 16,-8 3-2-16,1 2-4 0,1-4-5 0,-10 4 13 0,8-2-21 15,-2-4-7-15,-6-15 3 0,17 21-6 0,-17 0 31 0,0 0 0 0</inkml:trace>
  <inkml:trace contextRef="#ctx0" brushRef="#br0" timeOffset="87045.5606">16801 7324 91 0,'0'0'0'0,"0"0"19"0,0 0-19 0,7 8 4 16,10-3-2-16,-11 3 0 0,15-5 1 0,-21-3-3 0,10 0 3 15,14 0-2-15,-7-1 0 0,4-1 0 0,-21 2-1 16,19-5-1-16,5 0-3 0,-3 5-9 0,2 0-15 0,-23 0 28 16,7 0-33-16,13 0-10 0,-20 0 43 0</inkml:trace>
  <inkml:trace contextRef="#ctx0" brushRef="#br0" timeOffset="88108.3466">17848 6789 36 0,'0'0'0'0,"0"0"12"16,-6 5-6-16,-1 12-1 0,-10-10 0 0,17-7-5 0,-4 21 5 15,-2-14 0-15,-18 15 0 0,21-15-1 0,3-7-4 0,-21 31 5 16,14-13 0-16,-10 6-1 0,14-2 1 0,3-22-5 0,-7 20 4 15,1 3 0-15,-2 3 0 0,5-1 0 0,3-25-4 0,-3 30 3 16,3 3-1-16,0 3 0 0,0 4 0 0,0-40-2 0,0 42 2 16,0-2 0-16,0-4 0 0,6 0-1 0,-6-36-1 0,21 32 1 15,-15-1 1-15,18-6-1 0,-3-4 1 0,-21-21-2 0,21 19 2 16,-2-12 0-16,2 14-1 0,3-21 0 0,-24 0-1 16,23 3 1-16,4-3 0 0,-6 0-1 0,3-5 0 0,-24 5 0 0,19-19 0 15,5-2 0-15,-6-3 0 0,-2-3 0 16,-16 27 0-16,21-35 1 0,-15-5-1 15,15-10 1-15,-15 0-1 0,-6 50 0 0,7-53 1 0,-4-5-1 0,-3 9 1 0,0-5 0 16,0 54-1-16,-3-47 0 0,-13-1 0 16,9 12 1-16,-20 1-1 0,27 35 0 0,-18-26 1 15,-2 19-1-15,3-1 0 0,-3-1-1 0,20 9 1 0,-20-2 0 16,-4 2-2-16,3 7-1 0,-3 19 0 0,24-26 3 0,-19 17-4 16,-2 7-2-16,0-4-1 0,18 8-4 0,3-28 11 0,-6 33-16 15,-1-5-8-15,4 0-4 0,0-10 5 0,3-18 23 0,0 24-26 0,0-24 26 0</inkml:trace>
  <inkml:trace contextRef="#ctx0" brushRef="#br0" timeOffset="88372.4022">18427 7313 41 0,'0'0'0'0,"4"0"21"0,-4 0-21 0,3 0 10 16,-3 0-10-16,8 0 5 0,1 0 1 0,11 0 2 16,-20 0-8-16,21 0 7 0,-21 0-7 0,20 0 7 15,4 0-2-15,-4 0-1 0,-20 0-4 0,27-2 4 0,-27 2-4 0,21-4 2 16,3-4 0-16,-5 2 0 0,-19 6-2 0,18-1 0 16,3-6 1-16,-15 4 0 0,14 0-1 0,-20 3 0 0,7-3-1 0,-7 3 1 0,10 0-5 15,-3 0-4-15,-1 0-7 0,-6 0 16 0,8 0-24 0,-8 0 24 0,3-4-26 16,0-3 6-16,-3 0-4 0,0 7 24 0,0 0 0 0</inkml:trace>
  <inkml:trace contextRef="#ctx0" brushRef="#br0" timeOffset="88759.4641">18878 6754 51 0,'0'0'0'0,"0"0"15"16,0 0-8-16,4 7-2 0,-1 1 0 0,-3-8-5 0,0 23 5 15,6-5-1-15,-2 4-1 0,3 7-1 0,-7-29-2 0,7 31 2 16,-1-2 0-16,15 8-1 0,-18-5 1 0,-3-32-2 0,10 37 1 16,7 0 0-16,-10-4 0 0,14 4 1 0,-21-37-2 0,6 29 1 15,15-2 1-15,-15-1 0 0,1-4 0 0,-7-22-2 0,10 26 2 16,-3-11 0-16,3-8-1 0,0 14 1 0,-10-21-2 0,7 0 1 15,10 4 0-15,-14-4 0 0,4 0 0 0,-7 0-1 0,11-5 1 16,5-22 0-16,-8 6-1 0,-2-1 1 0,-6 22-1 0,17-30 1 16,-11-2-1-16,2-5 0 0,1-3 1 0,-9 40-1 0,18-36 0 15,-15-1 1-15,4-1 0 0,2 8-1 0,-9 30 0 0,8-35 0 16,-1 9 1-16,-1-4-1 0,-3 4 1 0,-3 26-1 0,4-19 0 16,-1 2 0-16,0 8 0 0,2-8 0 0,-5 17 0 0,3-6-1 15,-3 5-2-15,0 1-4 0,0 0-4 0,0 0 11 0,3 4-17 16,-3 14-9-16,0-13 0 0,0 1 4 0,0-6 22 15,0 21-23-15,0-21 23 0</inkml:trace>
  <inkml:trace contextRef="#ctx0" brushRef="#br0" timeOffset="89380.1527">19384 7178 9 0,'0'0'0'0,"-8"7"3"0,-8-2 1 0,16-5-4 0,-7 21 5 16,-10-14 2-16,10 15 1 0,4-17 0 0,3-5-8 0,-8 23 8 15,2-5 0-15,2-11 0 0,4 19-2 0,0-26-6 0,0 5 5 16,0 19-1-16,0-18 0 0,0 17-1 0,0-23-3 16,0 8 2-16,7 10 0 0,1-15 0 0,-2 4-1 0,-6-7-1 0,7 4 2 15,13 1-1-15,-13-5 0 0,9 0 1 0,-16 0-2 0,8 0 1 16,11-2 1-16,-15-7-1 0,7-10 1 0,-11 19-2 15,16-4 1-15,-9-18 0 0,0 17 1 16,0-19-1-16,-7 24-1 0,6-9 1 0,-3-12 0 16,1 13 0-16,-4-19 0 0,0 27-1 0,0-7 0 15,0-15 1-15,-4 15-1 0,-12-2 1 0,16 9-1 0,-7-17 0 47,-10 13 1-47,11 1-2 0,-15 3 0 0,21 0 1 0,-7 0-2 16,-20 0-2-16,21 0-3 0,-12 0-2 0,18 0 9 0,-3 3-14 0,-5 4-5 0,3-1-3 0,-3 2 5 0,8-8 17 0,-3 18-24 15,3-18 24-15</inkml:trace>
  <inkml:trace contextRef="#ctx0" brushRef="#br0" timeOffset="90211.4989">17753 7890 19 0,'0'0'0'0,"0"-8"10"16,0-10-1-16,0 10-2 0,0-2-1 0,0 10-6 0,0-8 6 16,0 6 0-16,0-2 0 0,4 2 0 0,-4 2-6 0,3 0 7 15,4 0-2-15,0 0 1 0,0 0-1 0,-7 0-5 0,6 0 5 16,4 0 0-16,-2 0 0 0,11 6-1 0,-19-6-4 0,3 0 4 15,21 2 0-15,-14 3-1 0,17-5 1 0,-27 0-4 0,18 6 3 16,6-5-1-16,-1 7 1 0,4-5-1 0,-27-3-2 0,30 0 2 16,4 9 0-16,1-7 0 0,2-2 0 0,-37 0-2 0,37 0 2 15,-3 0-1-15,0 0 1 0,-1 0-1 0,-33 0-1 0,34 0 1 16,4 0 0-16,-1 0 0 0,0-1 0 0,-37 1-1 16,42-1 1-16,1-8 0 0,1-2 0 0,4-3 0 0,-48 14-1 0,51-6 0 15,-4 0 1-15,1-1-1 0,2 0 1 0,-50 7-1 16,48-4 0-16,-1 1 1 0,0-2-1 15,-2 2 0-15,-45 3 0 0,44 0 1 0,-4 0-1 16,4-2 0-16,-3 2 0 0,-41 0 0 0,44 0 0 0,-3 0 0 16,-4 0 0-16,4 0 0 0,-41 0 0 0,37 2 0 15,0 6 1-15,-3-5-1 0,-4 1 0 0,-30-4 0 0,34 0 0 16,-7 6 0-16,4-3 0 0,-7-3 1 0,-24 0-1 0,27 0 0 16,-7 5 0-16,4-5 0 0,-7 0 0 0,-17 0 0 0,10 0 1 15,10 0-1-15,-10 0-1 0,11 0 2 0,-21 0-1 0,7 0 0 16,13 0 0-16,-17 0 0 0,4 0 0 0,-7 0 0 0,7 0 0 31,-1 0 0-31,2 0 1 0,-2 0-1 0,-6 0 0 0,0 0 0 16,3 0 0-16,1 0 0 0,-4 6 0 0,0-6 0 0,0 6 0 0,0 1-1 0,-7 9-1 0,1-16-2 15,6 0 4-15,-8 18-5 0,2-10-4 0,-11 11-2 0,10-12-4 0,7-7 15 0,-20 18-22 16,13-9-8-16,-23 13 0 0,26 13-7 16,4-35 37-16,0 0 0 0</inkml:trace>
  <inkml:trace contextRef="#ctx0" brushRef="#br0" timeOffset="92145.1535">18448 8386 23 0,'0'0'0'16,"0"0"11"-16,0 2 0 0,0-2-11 0,0 8 8 15,0 10-1-15,0-18 0 0,0 8-1 0,0-8-6 0,0 17 6 16,0-13-1-16,0 30-1 0,3-7 0 0,-3-27-4 0,4 31 4 16,2 6-1-16,1 2-1 0,0 4 0 0,-7-43-2 0,6 50 3 15,1-3-2-15,-3 3 2 0,2 1-2 0,-6-51-1 0,0 44 2 16,5-1 0-16,-2-4-1 0,-3-2 1 0,0-37-2 16,3 32 2-16,0-9 0 0,-3-4-1 0,0-14 0 0,0-5-1 15,0 5 1-15,0-5-1 0,0 0 0 0,0-2 1 0,0 2-1 16,0-21 1-16,0 1-1 0,0-8 0 15,-3-7 0-15,3 35 0 0,-3-39 0 0,-5 0 0 0,2-7 0 16,-15 5 0-16,21 41 0 0,-3-42 0 16,0 2 0-16,-4 1 0 0,0 8 0 0,7 31 0 0,-6-30 1 15,3 9-2-15,-5-3 1 0,5 0 0 0,3 24 0 0,-4-25 0 16,4 4 0-16,0-6 0 0,0 3 0 0,0 24 0 0,0-23 0 16,0 2 0-16,7-1 0 0,1-2 0 0,-8 24 0 0,9-21 0 15,8-1 0-15,-10 3 1 0,13-1-1 0,-20 20 0 0,8-17 0 16,11 9 0-16,-12-13 0 0,20 12 0 0,-27 9 0 0,8-18 0 15,14 12 0-15,-1 0 0 0,0 2 0 0,-21 4 0 0,19-4 0 16,2 4 0-16,0 0 1 0,-5 0-1 16,-16 0 0-16,11 8 0 0,9-2 0 0,-17 14 0 0,4-12 0 15,-7-8 0-15,4 20 1 0,-4-11-1 0,0 16 1 0,-8-4 0 0,8-21-1 0,-16 6 0 16,13 20 0-16,-18-4 1 0,14-18-1 0,7-4 0 0,-27 27 0 16,21-20 1-16,-18 12-1 0,17-13 0 0,7-6 0 0,-24 0 1 15,18 4-1-15,-12-4-1 0,15 0 1 0,3 0 0 0,-16 0 0 16,8-2-1-16,5-6 1 15,-1 6-2-15,4 2 2 0,-6-5-1 16,6 0 1-16,0 2-1 0,0 2 1 0,0 1 0 0,0 0 0 0,3 0 0 16,0 0 0-16,4 4 0 0,-7-4 0 0,8 8 0 15,-2 9-1-15,4-11 2 0,-4 10-1 0,-6-16 0 0,8 5 0 16,2 22 1-16,0-20-1 0,-4 15 1 0,-6-22-1 0,21 7 0 16,-15 19 1-16,2-8 0 0,8 3-1 0,-16-21 0 0,7 25 0 15,4-4 0-15,5 3 0 0,-9 0-2 0,-7-24 2 0,7 20-4 16,13 8-3-16,-13-3-5 0,10-4-6 0,-17-21 18 0,6 18-26 15,5-14 2-15,-4 3 6 0,20 20-3 0,-27-27 21 16,0 0 0-16</inkml:trace>
  <inkml:trace contextRef="#ctx0" brushRef="#br0" timeOffset="92457.0356">18970 8768 43 0,'0'0'0'0,"0"-6"17"16,3-3-10-1,-3-8-2-15,7 8 1 0,-7 9-6 0,6-2 6 0,-2 2 1 0,3 0-1 16,3 0-2-16,-10 0-4 0,6 0 4 0,5 0-2 16,-4 0 0-16,-1 0-1 0,-6 0-1 0,7 0 1 15,0 0 0-15,0 6-1 0,-7-1 1 0,0-5-1 0,3 5 0 16,-3 14 0-16,0-14 1 0,-3 20-1 0,3-25 0 0,-7 23 1 16,0-1-1-16,-13 8 0 0,17 1 1 0,3-31-1 0,-21 35 0 15,18-2 2-15,-4-1 0 0,0 3 0 0,7-35-2 0,-3 28 3 16,3-2-1-16,0 0 0 0,0-9-1 0,0-17-1 0,6 8 1 15,15 11 1-15,-15-19-1 0,15 2 1 0,-21-2-2 0,21 8 2 16,-2-8 1-16,2 0-1 0,6-3 0 0,-27 3-2 0,24-10 2 16,3-11 0-16,-7 14-1 0,4-2 0 0,-24 9-1 0,6-18 1 15,18 10-2-15,-17 2-3 0,17-1-4 0,-24 7 8 0,6-1-17 16,15-2-16-16,-18-6-7 0,-3 2-4 0,0 7 44 16,0 0 0-16</inkml:trace>
  <inkml:trace contextRef="#ctx0" brushRef="#br0" timeOffset="93175.3182">20820 7622 58 0,'0'0'0'0,"0"-3"31"0,-7 0-15 15,7 3-16-15,-7-5 8 0,3 2-1 16,-2 1 0-16,6-1 1 0,0 3-8 0,0-1 6 16,0 1 0-16,0-6-1 0,0 6-1 0,0 0-4 0,3 0 3 15,4 0 0-15,0 0-1 0,0 0 1 0,-7 0-3 0,20 0 3 16,-11-1-1-16,16-2 0 0,-5 1-1 0,-20 2-1 0,24-8 1 16,0 3 0-16,0-2 0 0,-1 1 0 0,-23 6-1 0,24-8 0 15,-4 2 0-15,1-1 0 0,-21 7 0 0,16-7 0 0,-16 7 0 0,6-3 0 16,19-3 0-16,-15 3 0 0,7 0 0 0,-17 3 0 0,7 0-3 15,10 0 0-15,-14 0-2 0,4 3-3 0,-7-3 8 0,5 5-11 16,4 16-3-16,-3-15-7 0,-2 20-8 0,-4-26 29 0,0 5-33 16,0 0 6-16,-4 14 2 0,4-19 25 0</inkml:trace>
  <inkml:trace contextRef="#ctx0" brushRef="#br0" timeOffset="93415.4056">20924 7258 89 0,'0'0'0'15,"-3"0"16"-15,3 0-16 0,-3 0 5 16,-5 0-1-16,8 7 1 0,0-7 0 0,0 0-5 0,5 0 5 16,1 0 0-16,15 0-2 0,-5-1 0 0,-16 1-3 0,18-6 1 15,2 1 1-15,3-3-2 0,-2 1 1 0,-21 7-1 0,17-9 0 16,2 4 0-16,3-1 0 0,-2 4 0 0,-20 2 0 0,23 0-1 15,-2 0-2-15,-4 3-3 0,-10 2-3 0,-7-5 9 0,20 7-15 16,-13 12-6-16,3-16-5 0,-5 2 2 0,-5-5 24 0,5 7-18 16,2 0-3-16,-7-7 21 0</inkml:trace>
  <inkml:trace contextRef="#ctx0" brushRef="#br0" timeOffset="93764.5314">21243 7134 43 0,'0'0'0'0,"-3"0"20"16,3 0-8-16,-7 0-4 0,2 0 1 0,5 0-9 0,0 0 9 16,-2 6-1-16,2 1-2 0,0-1 0 0,0-6-6 0,0 22 4 15,0-14 0-15,0 9-1 0,7 1-1 0,-7-18-2 0,7 6 3 16,0 13-2-16,9-12 1 0,-8-1-1 0,-8-6-1 0,16 8 1 16,-9 7 0-16,13-15-1 0,0 6 0 0,-20-6 0 0,7 4 1 15,16 0-1-15,-15 2 0 0,13 1 1 0,-21-7-1 0,6 5 0 16,1 3 0-16,4 8 0 0,-5-11 1 0,-6-5-1 0,7 17 0 15,-4-13 0-15,0 4 0 0,-3 15 0 0,0-23 0 0,0 8 0 16,0 16 0-16,-3-16 1 0,-5 18-1 0,8-26 0 0,-19 7 1 16,12 20 1-16,-14-6-1 0,15-5 0 0,6-16-1 0,-16 19 1 15,8-11-1-15,-12 18 0 0,13-19 1 0,7-7-1 0,-17 27 1 16,11-21 0-16,-3 12-1 0,4-13 1 0,5-5-1 0,-4 5 1 16,1 2-1-16,-3 0 1 0,6-2-1 15,0-5 0-15,0 2 0 0,0-2 0 0,0 6 0 0,0-6-2 16,0 0 2-16,0 5-4 0,0 1-6 0,2 1-7 15,5-2-15-15,-7-5 32 0,4 6-38 0,1-6-10 0,-5 0 48 0</inkml:trace>
  <inkml:trace contextRef="#ctx0" brushRef="#br0" timeOffset="94560.372">22385 6754 12 0,'0'0'0'0,"-4"-7"4"0,-2 2 1 0,6 5-5 15,-8-8 8-15,6 2 1 0,-5 5 2 16,7-5 0-16,0 6-11 0,0-5 10 0,0 2 0 15,0-2-1-15,0-1-1 0,0 6-8 0,0-3 7 0,0-2-1 0,0 3 0 16,0-1-1-16,0 3-5 0,0-2 5 16,0 1-2-16,4 1 1 0,-1 0-1 0,-3 0-3 0,0 6 3 15,7 18-1-15,-4-4 0 0,3 6 0 0,-6-26-2 0,8 35 2 16,-2-4 0-16,1 7-1 0,2 3 0 0,-9-41-1 0,12 41 1 16,-7 6-1-16,6-2 1 0,0 1-1 0,-11-46 0 0,6 48 1 15,10 1-1-15,-8-5 0 0,2-6 0 0,-10-38 0 0,17 38 0 16,-10-9 0-16,0-4 0 0,3-3 0 0,-10-22 0 0,6 19 0 15,5-14 1-15,-5 16-1 0,1-21 0 0,-7 0 0 0,7 5 0 16,0-5 0-16,0 0 1 0,-1-2-1 0,-6 2 0 0,6-10 0 16,6-15 1-16,-6 7-1 0,4-6 0 0,-10 24 0 0,7-29 1 15,0 0-1-15,3-5 1 0,-3 0-1 0,-7 34 0 16,6-39 0-16,2-1 1 0,1-2-1 0,-2 3 1 16,-7 39-1-16,11-40 0 0,-5 6 1 0,-2 2 0 15,5 2-1-15,-9 30 0 0,11-33 0 0,6 6 1 0,-14 1-1 16,4 4 0-16,-7 22 0 0,9-17 1 0,-1-2-2 15,-2 17 2-15,-2-6-1 0,-4 8 0 0,3-5 0 16,1 2-1-16,0-1 0 0,-2 3-2 0,-2 1 3 0,4 0-5 16,-4 0-3-16,3 8-4 0,1 9-3 0,-4-17 15 0,3 8-19 15,-1 16-7-15,4-17-2 0,-3 14 7 0,-3-21 21 0,3 6-25 0,-3-6 25 0</inkml:trace>
  <inkml:trace contextRef="#ctx0" brushRef="#br0" timeOffset="94924.751">22991 7337 20 0,'0'0'0'0,"-6"0"11"0,-11 0 1 16,17 0-12-16,-7 5 11 0,0 0-1 0,1 12-1 0,-1-12-1 15,7-5-8-15,-8 20 7 16,5-14-1-16,3 16-1 0,0-15-1 0,0-7-4 0,0 21 4 16,0-14-1-16,3-1 1 0,7 1-1 0,-10-7-3 0,18 3 2 15,-11 1 0-15,13 2 0 0,-14-6 0 0,-6 0-2 0,24 4 1 0,-24-4-1 0,17 0 1 16,-6-3 1-16,8-4-2 0,-19 7 0 0,11-7 1 16,6-13-1-16,-10 12 0 0,2-16 1 0,-9 24-1 0,8-18 0 15,1-3 1-15,-1-3 0 0,-5 2-1 0,-3 22 0 0,0-21 1 0,0 21-1 0,0-21 1 16,0 3-1-16,-3 0 1 0,3 18-1 0,-8-10 0 0,8 10 0 0,-17-24 1 15,11 18-1-15,-10-4 1 0,16 10-1 0,-4-8-1 0,4 8 1 0,-7-2-1 16,-17 2-3-16,20 8-4 0,4-8 8 0,-19 26-14 0,19-26 14 0,-7 26-26 16,-21-5-5-16,25 19-13 0,3-40 44 0,0 0 0 15</inkml:trace>
  <inkml:trace contextRef="#ctx0" brushRef="#br0" timeOffset="95707.2286">23550 7432 30 0,'0'0'0'16,"-20"-5"18"-16,20 5-18 0,-6-21 18 15,-18 13-4-15,20-13-3 0,-3 21-1 0,7 0-10 0,0-8 9 16,0 0-2-16,0 1-1 0,0 1-1 0,0 6-5 0,0-6 5 16,4-1-1-16,3 0 0 0,-2 3 0 0,-5 4-4 0,22-3 3 15,-16-5 0-15,15 3 0 0,-14 3 0 0,-7 2-3 0,24-7 2 16,-4 3 0-16,0 1-1 0,4-4 1 0,-24 7-2 0,23-3 1 15,2-3-1-15,-2-5 1 0,3-4-1 0,-26 15 0 0,31-7 1 16,-3 0-1-16,-4 2 0 0,-4 1 1 0,-20 4-1 0,19-3-1 16,3 3 1-16,-16 0-2 0,11 0-2 0,-17 0 4 0,0 5-6 15,7-2-3-15,0 5-2 0,-5-3-4 0,-2-5 15 0,4 8-22 16,0-3-7-16,-4 2 2 0,-17-7 0 16,17 0 27-16,0 0 0 0</inkml:trace>
  <inkml:trace contextRef="#ctx0" brushRef="#br0" timeOffset="95928.2248">23663 7077 65 0,'0'0'0'15,"3"0"23"-15,3 0-13 0,14 0-3 0,-10 0 0 0,-10 0-7 0,22 0 9 16,-13-6-1-16,19 1-2 0,-4-4-1 0,-24 9-5 0,20-7 4 15,7-1-2-15,-7 3-1 0,0-3 0 0,-20 8-1 0,21-5 0 16,-1 2 0-16,-4 0 0 0,1 1-5 0,-17 2 5 0,11 0-11 16,10 0-10-16,-15 0-16 0,-6 0-3 0,0 0 40 0,4 0-32 15,-4 0 32-15</inkml:trace>
  <inkml:trace contextRef="#ctx0" brushRef="#br0" timeOffset="96711.371">24527 6977 43 0,'0'0'0'15,"-7"0"20"-15,0 0-8 0,-1 0-3 0,8 0-9 0,-6 0 9 16,-1 0 0-16,1 0 0 0,6 0-2 0,0 0-7 0,0 0 5 16,0 0-1-16,3 0 0 0,0 0-1 0,-3 0-3 0,7 0 2 15,14 0 1-15,-14 0 0 0,16 0-1 0,-23 0-2 0,16 0 2 16,1-1 0-16,8 1 0 0,-6 0-1 0,-19 0-1 0,21-3 1 15,3 1-1-15,0-1 1 0,-2-2-1 0,-22 5 0 0,22-7 1 16,1 0-1-16,-2 0 1 0,-4-1-1 0,-17 8 0 0,6-6 0 16,15-1 0-16,-18 2 0 0,4 4 0 15,-7 1 0-15,11 0-1 0,-6 0-2 0,0 0-2 0,1 0-4 16,-6 0 9-16,6 3-15 0,6 0-8 0,-6 4-8 16,1-7 3-16,-7 0 28 0,5 0-36 0,-5 0 36 0</inkml:trace>
  <inkml:trace contextRef="#ctx0" brushRef="#br0" timeOffset="97395.0905">25184 6486 42 0,'0'0'0'16,"0"0"19"-16,0 5-7 0,0 19-3 0,0-24-9 0,0 5 10 15,0 27-2-15,3-6 1 0,-3 6-2 0,0-32-7 0,7 36 5 16,-4 7-1-16,1 7-1 0,-4 0-1 0,0-50-2 0,2 57 2 16,2-8-1-16,-4 1 0 0,3-6 0 0,-3-44-1 0,5 38 0 15,0-1 1-15,3-7-1 0,-3-9 1 0,-5-21-1 16,5 19 0-16,2-11 1 0,-4-1-1 0,0-3 1 0,-3-4-1 16,7 0 0-16,-3 0 1 0,-2-6-1 15,2-14 0-15,-4 20 0 0,4-19 1 16,-4-3-1-16,0 2 1 0,0-7-1 0,0 27 0 0,-4-23 0 15,0-4 0-15,-2-1 0 0,3-4 0 0,3 32 0 0,-17-34 0 0,17 34 0 0,-5-32-1 16,-13-4 1-16,10-5-1 0,8 41 1 0,-20-37 0 16,17-4-1-16,-4 4 1 0,0 2 0 0,7 35 0 0,-6-32 0 0,6 32 0 0,-5-31 0 15,3 7 0-15,2-5 0 0,0 29 0 0,0-20 0 0,0 20 0 0,0-26 0 16,0 6 0-16,0 2 0 0,0 18 0 0,0-20 0 0,0 20 0 0,0-20 0 16,0 13 0-16,2-16 0 0,-2 23 0 0,5-3 0 0,-5 3 0 0,3-10 0 15,0-7 1-15,4 12-1 0,-7 5 0 0,7-6 0 0,-7 6 0 0,10-7 1 16,11 1-1-16,-16 1 1 0,20 0-1 0,-25 5 0 0,6-2 1 15,22-1-1-15,-21 3 1 0,16 0-1 0,-23 0 0 0,16 0 1 16,-4 5-1-16,6 3 0 0,-18-8 0 0,12 20 0 0,-12-20 0 0,19 6 0 16,-11 21 1-16,12-11-1 0,-13 4 0 0,-7-20 0 0,7 19 0 15,-1-1 1-15,-2-9-1 0,-1 15 1 16,-3-24-1-16,0 17 0 0,0-12 0 16,0 24 1-16,0-29-1 0,-7 19 0 0,7-19 0 0,-6 18 0 0,-15-2 1 0,17-9-1 15,4-7 0-15,-19 20 0 0,12-16 0 16,-15 2 0-16,20-6 1 0,-18 0-1 0,20 0 0 0,-4 0 0 0,-16 0 0 15,17 0 0-15,0 0 0 0,3 0 0 0,-4 0 0 16,4 0 0-16,0 0 0 0,0 3-1 0,0-3 1 0,0 8 0 16,0 10 0-16,0-11-1 0,0 14 1 0,0-21 0 0,0 7 0 15,4 21 0-15,-1-9 0 0,0 2 0 0,-3-21 0 0,7 20 0 16,0 0 0-16,-1 1 0 0,2 0 1 0,-8-21-1 0,5 15 0 16,17 6 1-16,-19-16-1 0,3 3 1 0,-6-8-1 0,17 19 0 15,-13-16 0-15,3 5 0 0,3-4 0 0,-10-4 0 0,10 9 0 16,-3 9 0-16,3-18-2 0,-3 7-3 0,-7-7 5 0,6 7-11 15,2 8-8-15,-3-8-10 0,-1-4-4 0,-4-3 33 0,0 0-34 16,0 0 34-16</inkml:trace>
  <inkml:trace contextRef="#ctx0" brushRef="#br0" timeOffset="97765.3298">25604 6924 27 0,'0'0'0'16,"0"-6"20"-16,4 1-5 0,-4-13-6 0,3 15-1 0,-3 3-8 0,7-5 8 15,-1 0 1-15,0 3-3 0,2 0 0 0,-8 2-6 0,6-3 4 16,1 3-1-16,0 0-1 0,0 0 1 0,-7 0-3 0,7 7 3 16,-5 1-1-16,3 9 0 0,-5-11 0 0,0-6-2 0,0 5 2 15,0 13-1-15,-7-9 0 0,0 16 0 0,7-25-1 0,-5 16 1 16,0 6 0-16,-2-3-1 0,1 4 1 0,6-23-1 0,-18 21 0 15,18 3 0-15,-6 1 1 0,1 2-1 0,5-27 0 0,-5 24 0 16,5-3 1-16,0-2-1 0,0-12 0 0,0-7 0 0,3 22 1 16,4-17-1-16,-1 3 0 0,14-3 1 0,-20-5-1 15,7 6 0-15,0-5 0 0,14-1 1 0,-18 0 0 0,-3 0-1 16,23 0 0-16,-16 0 1 0,14 0-1 16,-14 0 0-16,-7 0 0 0,20 0 0 0,-14-7 1 15,10 7-1-15,-7-5 0 0,-9 5 0 0,5-3-1 0,0-2-1 16,-2 5-1-16,0 0-5 0,-3 0 8 0,0 0-11 0,0 0-7 15,0 0-9-15,0-2-1 0,0 2 28 0,-27-7-25 0,20 2 3 0,7 5 22 0</inkml:trace>
  <inkml:trace contextRef="#ctx0" brushRef="#br0" timeOffset="98136.8148">25027 7582 52 0,'0'0'0'0,"8"0"23"0,-1 0-11 0,9 0-3 15,-16 0-9-15,10 0 8 0,15 0 0 16,-6-3 1-16,5 1-2 0,-24 2-7 0,28-3 6 0,2-3 0 15,4 5-2-15,-4-5 0 0,-30 6-4 0,31 0 3 16,-1-5 0-16,4 5 0 0,-3-3-1 0,-31 3-2 0,32-3 2 16,3 3 0-16,0 0-1 0,1 0 1 0,-36 0-2 0,38 0 1 15,-1 0-1-15,-4 0 1 0,6 0-1 0,-39 0 0 0,30 0 0 16,1 0 1-16,-5 0-1 0,0 0 0 0,-26 0 0 0,22 0 0 16,-5 0-1-16,-11 0-1 0,5 6 0 0,-11-6 2 0,5 8-3 15,4-2-2-15,-9 16-1 0,3-12-4 0,-3-10 10 0,0 22-14 16,0-1-6-16,0-2-9 0,-17 2 0 0,17-21 29 0,-7 5-23 15,-17 25-1-15,24-30 24 0</inkml:trace>
  <inkml:trace contextRef="#ctx0" brushRef="#br0" timeOffset="98798.2161">25281 8038 42 0,'0'0'0'0,"0"0"29"0,0 0-29 0,-5 0 15 16,-3 19-10-16,2-12-1 0,-1 17 1 0,7-24-5 0,-4 24 6 16,4 4 1-16,0 2-1 0,0 7-1 0,0-37-5 0,0 33 3 15,0 4-1-15,0-3 0 0,7 4-1 0,-7-38-1 0,6 37 1 16,-2-6 0-16,4 3 1 0,-3-5 0 0,-5-29-2 0,8 27 1 15,-3-2 1-15,4-5-1 0,-6-2 0 0,-3-18-1 0,3 4 1 16,0 2 0-16,1-6 0 0,-4 0-1 0,0 0 0 0,3 0 1 16,-3-6 0-16,0-16-1 0,0 2 1 0,0 20-1 15,0-28 0-15,-3-1 0 0,-4-5 1 16,1-5-1-16,6 39 0 0,-17-38 0 0,10-6 0 16,-10-2 1-16,10-3-1 0,7 49 0 0,-17-53 0 0,12 3 0 15,0 6 0-15,-3 4 0 0,8 40 0 0,-2-32 0 0,2 0 0 16,0 5 0-16,2 7 1 0,-2 20-1 0,8-23 0 0,-3 4 0 15,13 12 0-15,-11-12 0 0,-7 19 0 0,6-3 0 16,16-4 0-16,-14-4 0 0,17 3 0 0,-25 8 0 0,10-9 0 16,16 4 0-16,-8-1 1 0,3 4-1 0,-21 2 0 0,22 0 0 15,0 0 0-15,-1 8 1 0,-3-3-1 0,-18-5 0 0,19 8 0 16,1-1 0-16,-14 7 0 0,15-6 0 0,-21-8 0 0,7 6 0 16,3 17 1-16,-4-15 0 0,-6 13-1 0,0-21 0 0,3 9 1 15,-3 9-1-15,-3-14 0 0,-3 16 1 0,6-20-1 0,-8 3 0 16,6 4 0-16,-19-1 0 0,14 1 1 0,7-7-1 0,-20 5 0 15,14-2 0-15,-22-3 0 0,21-2 0 0,7 2 0 0,-20-6 1 16,17-2-1-16,-4-2 0 0,1 5 0 0,6 5 0 0,-4-6 0 16,4 5 0-16,0 1 0 0,0 0 0 0,0 0 0 0,0 7 0 15,0 14 0-15,7-14 1 0,-7-7-1 0,6 27 0 16,5-3 0-16,8 1 0 0,-11 2 0 16,-8-27 0-16,17 27 0 0,-10 4 1 15,9-2-1-15,-8 0 1 0,-8-29-1 0,9 29 1 0,9-5 0 16,-15 2-1-16,13-1 0 0,-16-25 0 0,7 14 1 0,1-5-1 15,-2 8 0-15,1-14 0 0,-7-3 0 0,5 8-2 16,4-1-2-16,-6-2-2 0,-1-5-3 0,-2 0 9 0,5 0-14 16,1 0-4-16,0 0-6 0,2-5-5 0,-8 5 29 0,6-9-24 0,10 6-6 0,-16 3 30 0</inkml:trace>
  <inkml:trace contextRef="#ctx0" brushRef="#br0" timeOffset="99097.3274">25780 8449 51 0,'0'0'0'0,"0"0"21"15,0 0-21-15,0 0 11 0,0 0-22 0,0-6 30 0,0 6-11 0,0-2 0 0,2-3-1 0,-2 5-7 0,9-8 6 16,-6 2-3-16,4-15-1 0,-1 10-1 16,-6 11-1-16,6-23 0 0,2 3 1 0,-4-2 0 15,2 0 0-15,-6 22-1 0,3-20 0 0,1-1 1 16,-2 11-1-16,1-7 2 0,-3 17-2 0,0-3 1 15,0 0 0-15,0 3 1 0,0 0 0 0,0 0-2 0,4 6 1 16,1 12 1-16,-5 3 0 0,3 1-1 0,-3-22-1 0,2 24 1 16,6 3 1-16,-5 2-1 0,-3-3 1 0,0-26-2 0,3 25 1 15,1 1 1-15,-4-2-1 0,0 0 1 0,0-24-2 0,0 21 0 16,0-12 1-16,-7 12-1 0,7-13-1 0,0-8 1 0,-3 15-3 16,3-10-4-16,-3 1-8 0,3-2-12 0,0-4 27 0,-7 0-39 0,4 0-2 0,3 0 41 15</inkml:trace>
  <inkml:trace contextRef="#ctx0" brushRef="#br0" timeOffset="100142.1346">26236 6510 17 0,'0'0'0'0,"-5"-8"10"0,5 8-10 0,-4-11 11 16,0 4-2-16,-1 2 0 0,5 2-1 0,0 3-8 0,0 0 8 15,0 0 0-15,0 0-1 0,2 8 0 0,-2-8-7 0,3 19 5 16,5-12 0-16,2 15 0 0,7 3-1 0,-17-25-4 0,6 27 4 16,14 7-1-16,-12-4 0 0,9 8 0 0,-17-38-3 0,7 35 2 15,2 6 0-15,-2 2 0 0,14-1 0 0,-21-42-2 16,5 40 1-16,4 1 0 0,-4-6 0 0,0-1 0 16,-5-34-1-16,6 32 1 0,0-7 0 0,2 0-1 15,2-19 1-15,-10-6-1 0,7 18 1 0,-2-18 0 16,7 4 0-16,-5-4-1 0,-7 0 0 0,3 0 2 15,3-4-1-15,1-20 0 0,14 6-1 0,-21 18 0 0,5-27 1 16,17-4 0-16,-19-4 0 0,17-5-1 0,-20 40 0 0,7-41 1 16,14-7 0-16,-14-2 0 0,9 0 1 0,-16 50-2 0,7-45 1 15,12 0 0-15,-10 9 0 0,7 3-1 0,-16 33 0 0,7-28 1 16,0 5-1-16,3-2 1 0,-1 7-1 0,-9 18 0 0,7-20 1 16,1 11-1-16,-1-12 0 0,-1 19 0 0,-6 2 0 0,0-1 0 15,2-1-1-15,-2 2-1 0,5 0 0 0,-5 0 2 0,0 0-5 16,0 3-2-16,0 5-3 0,0 10-4 0,0-18 14 0,0 19-19 15,0 2-10-15,0-6 0 0,4 25-5 0,-4-40 34 0,0 0 0 0</inkml:trace>
  <inkml:trace contextRef="#ctx0" brushRef="#br0" timeOffset="100390.9967">26830 7134 34 0,'0'0'0'16,"0"24"16"-16,0-5-4 0,0-19-12 0,-3 23 11 15,3 1-1-15,0-8 0 0,0 2-2 0,0-18-8 0,0 21 7 16,0 3-2-16,0-3-1 0,0 2-1 0,0-23-3 0,0 17 2 16,0-10 0-16,0 12-1 0,0-14 0 0,0-5-1 0,3 5 1 15,1-2-1-15,3-3 0 0,-5 0-1 0,-2 0 1 0,8 0-2 16,-4 0-3-16,1-5-5 0,-1 2-4 0,-4 3 14 0,4-5-23 15,-4 0-3-15,0-16 3 0,-4 18 0 0,4 3 23 0,0 0 0 0</inkml:trace>
  <inkml:trace contextRef="#ctx0" brushRef="#br0" timeOffset="100544.7081">26888 6578 53 0,'0'0'0'16,"3"0"26"-16,-3 0-15 0,0 0-11 0,4 6 2 16,-1 2-5-16,3 12-13 0,-6-20-10 0,0 0 26 0,4 0-40 0,-4 0 40 0</inkml:trace>
  <inkml:trace contextRef="#ctx0" brushRef="#br0" timeOffset="127749.6367">15029 13089 27 0,'0'0'0'16,"0"0"20"-16,0 0-1 0,-3 0-5 0,3 0-14 0,0 0 11 15,0 0-1-15,-7 0-1 0,7-7 0 0,0 7-9 0,0-7 6 16,0 1 0-16,0-2 0 0,0 2 0 0,0 6-6 0,0-7 7 15,0 3-3-15,0 0-1 0,0-5 0 0,0 9-3 0,0-5 3 16,0 0 0-16,0 3-1 0,0-1 1 0,0 3-3 0,0-4 2 16,0 0 0-16,0 2 0 0,3 1 0 0,-3 1-2 0,4-3 2 15,-1 3 0-15,0-2 0 0,4 2-1 0,-7 0-1 0,7-2 2 16,3-1 0-16,-3 3-1 0,4 0 0 0,-11 0-1 0,16-2 1 16,-10 1 0-16,15-2 0 0,-11 3-1 15,-10 0 0-15,21-2 1 0,-11 0-1 16,13-1 1-16,-2 1-1 0,-21 2 0 0,24-4 1 0,-1 1-1 15,4 1 1-15,-3-1-1 0,-24 3 0 0,24-2 0 0,0 0 0 16,-8 2 1-16,5 0-2 0,-21 0 1 0,20 0 1 16,-3 0-1-16,4 0 0 0,-15 0 0 0,-6 0 0 0,27 0 0 15,-20 0 0-15,14 0 0 0,-15 0 0 0,-6 0 0 0,10 0 0 16,7 0 0-16,-13 4-1 0,-1-4 0 0,-3 0 1 0,3 5-2 16,1-5 0-16,-4 0-1 0,3 0-2 0,-3 0 5 0,4 0-8 15,-4 0-4-15,0 0-4 0,0-2-4 0,0 2 20 0,0-3-25 16,0-1-8-16,0-6 1 0,-4 7 2 0,4 3 30 0,0 0 0 0</inkml:trace>
  <inkml:trace contextRef="#ctx0" brushRef="#br0" timeOffset="128269.1008">14947 12622 36 0,'0'0'0'15,"0"0"22"-15,0 5-4 0,0 2-4 0,0-7-14 0,0 6 12 16,0-6-1-16,0 4-2 0,0-4-1 0,0 0-8 0,5 0 7 15,-2 0-2-15,0 0 0 0,4 0-1 0,-7 0-4 0,6 0 3 16,12 0 1-16,-12 0-1 0,15 0 0 0,-21 0-3 0,19 0 3 16,2 6-1-16,0-6 0 0,6 5-1 0,-27-5-1 0,23 3 2 15,8 2-1-15,-4 0 0 0,7 2 0 0,-34-7-1 0,30 4 1 16,4 1 0-16,-4 3 0 0,1-3 0 16,-31-5-1-16,27 6 1 0,0-6 0 0,-3 4 0 0,-3-4-1 15,-21 0 0-15,19 4 1 0,5 1 0 16,-6 0 0-16,-8-5 0 0,-10 0-1 0,20 0 0 15,-10 0 1-15,11 0-1 0,-15 0 0 0,-6 0 0 0,7-3 1 16,13-1 0-16,-16-1 0 0,2 3 0 0,-6 2-1 0,11-2 0 16,-4 2 0-16,-1-2-1 0,1-1 1 0,-7 3 0 0,6 0 0 15,2 0 0-15,-5 0 0 0,4-3 0 0,-7 3 0 0,3 0 1 16,0 0-1-16,1-1 0 0,-1 1-4 0,-3 0 4 0,4 0 0 16,-1 0 0-16,1 0 0 0,-4 0 4 0,0 0-4 0,3 0 0 15,0 4 0-15,-3-4-2 0,0 5 0 0,0-5 2 0,0 6-3 16,0 1-3-16,-6-1-2 0,2 0-4 0,4-6 12 0,-3 4-17 15,-4 1-6-15,3 2-11 0,-15-7-4 0,19 0 38 0,-5 0-43 0,5 0 43 0</inkml:trace>
  <inkml:trace contextRef="#ctx0" brushRef="#br0" timeOffset="130599.9806">16212 12658 25 0,'0'0'0'15,"-7"0"18"-15,0 0-2 0,0 0-5 0,7 0-11 0,-7 0 10 16,1 0-1-16,2 0 0 0,1 0-2 0,3 0-7 0,-6 0 6 16,6 0-1-16,-5 0-1 0,5 0 0 0,0 0-4 0,0 0 3 15,0 0 0-15,0 0 0 0,0 0 0 0,0 0-15 0,0 0 27 16,5 5-13-16,1-5 0 0,11 0 0 0,-17 0-2 0,6 0 2 15,15 5-1-15,-4-2 1 0,0 2-1 0,-17-5-1 0,17 4 1 16,7-4 0-16,-4 0 0 0,3 0 0 0,-23 0-1 0,24 0 0 16,-3 0 1-16,2 0 0 0,1 4-1 0,-24-4 0 0,24 0 1 15,0 0-1-15,3 0 1 0,-4 0-1 0,-23 0 0 0,24 0 1 16,-3 0-1-16,-2-1 0 0,-11-2 0 0,-8 3 0 0,19-1 0 16,-11-3 1-16,-1 0-1 0,-1 1 1 0,-6 3-1 15,3-2 0-15,1-1 0 0,-4 1 1 0,0 2-1 16,0 0 0-16,-4-3 0 15,-2 0 0-15,-12 3 1 0,12-4-1 0,6 4 0 0,-21-1 0 16,15-1 0-16,-22-2 0 0,12 2 1 0,16 2-1 0,-21-2-1 16,1 2 2-16,-3 0-1 0,2-1-1 0,21 1 1 0,-21 0 0 15,-1 0 0-15,1 0-1 0,0 0 1 0,21 0 0 0,-16 0-1 16,-5 0 1-16,4 0 0 0,10 0 0 0,7 0 0 0,-24 0-1 16,21 0 1-16,-4 0 0 0,-13 3 0 0,20-3 0 0,0 6-1 15,-3-6 1-15,3 0 0 0,0 3 0 16,0 1 0-16,0 2 0 0,3-1 0 0,-3-5 0 0,0 0 0 15,7 2 0-15,-3-2 0 0,2 7 1 0,-6-7-1 0,7 0 0 16,-1 5 0-16,2-1 1 0,8 2-1 0,-16-6 0 0,7 6 0 16,4 1 0-16,5-1 0 0,-8-1 1 0,-8-5-1 0,9 4-1 15,-2 2 2-15,3-6-2 0,7 2 0 0,-17-2 1 0,3 0-5 16,4 5-4-16,1-5-7 0,-2 0-10 0,-6 0 26 16,7 0-35-16,-1-5 3 0,-3-12-3 0,-3 17 35 0</inkml:trace>
  <inkml:trace contextRef="#ctx0" brushRef="#br0" timeOffset="131553.7006">17133 12105 18 0,'0'0'0'0,"0"0"16"15,0 0-2-15,0 0-6 0,0 6-1 0,0-6-7 0,0 3 7 16,4 4 0-16,-1 13 0 0,4-14-1 0,-7-6-6 16,6 23 6-16,1-6-1 0,1 4 0 0,-2 4-1 15,-6-25-4-15,7 24 4 0,-1 3-1 16,5 1 0-16,-4 5 0 0,-7-33-3 0,6 35 3 15,1 6-1-15,-1-2 0 0,2 2-1 0,-8-41-1 0,3 34 2 16,0 3-1-16,1 1 0 0,-1-4 0 0,-3-34-1 0,0 36 1 16,3-2 1-16,0-1-1 0,-3-5 0 0,0-28-1 0,4 29 1 15,3-4-1-15,-7-4 1 0,7-3-1 0,-7-18 0 0,3 5 1 16,0 15-1-16,1-17 1 0,-1 4-1 0,-3-7 0 0,0 5 0 16,3-5 1-16,1 0-1 0,-4 0 1 0,0 0-1 0,0 0 1 15,0-5-1-15,4-2 1 0,-4 1 0 0,0 6-1 0,0-8 1 16,0 2 0-16,0-1 0 0,0 2-1 0,0 5 0 0,0-9 1 15,-4 4-1-15,-3-5 0 0,7-7 0 0,0 17 0 0,-3-5 1 16,-1 0-1-16,-2-16 0 0,3 18 1 0,3 3-1 0,-4-17 0 16,-3 9 0-16,3-12 0 0,-2 0 0 0,6 20 0 0,-21-10 0 15,18-15 0-15,-4 4 1 0,-13 1-1 0,20 20 0 16,-4-25 0-16,-15 2 0 0,11-7 0 0,-8 5 0 16,16 25 0-16,-7-29 1 0,-10 7-1 0,10 0 0 0,1 2 0 15,6 20 0-15,-18-18 0 0,15-2 0 16,-3 14 0-16,-1-22 0 0,7 28 0 0,-7-22 0 15,3 5 1-15,-2-2-2 0,2 12 2 0,4 7-1 0,-3-24-1 16,3 9 2-16,-6-6-2 0,6 2 1 0,0 19 0 0,0-15 0 16,0-5 0-16,0 3 1 0,0 10-1 0,0 7 0 0,3-20 0 15,0 15 0-15,4-6 0 0,-1-7 0 0,-6 18 0 0,4-6 1 16,3-4-1-16,13-9 0 0,-14 14 1 0,-6 5-1 0,18-20 0 16,-12 14 0-16,18 0 0 0,-6 5 0 15,-18 1 0-15,19-2 0 0,2 0 0 0,3 2 0 0,-5 0 0 0,-19 0 0 0,24 0 0 16,4 0 0-16,-4 4 0 0,-1 3 0 0,-23-7 0 0,23 6 0 15,-5 14 0-15,-2-15 0 0,-5 18 0 0,-11-23 0 0,20 6 1 16,-13 18-1-16,3-5 0 0,-3 0 0 0,-7-19 0 0,6 18 0 16,2 3 0-16,-8-3 0 0,0-10 1 0,0-8-1 0,0 27 0 0,0-27 0 0,0 5 0 15,-4 15 0-15,-3-13 0 0,7-7 0 0,-16 19 0 16,9-10 1-16,-10 7-1 0,10-10 0 16,7-6 0-16,-21 5 0 0,21-5 0 0,-6 18 0 0,-15-14 0 0,15 3 0 15,6-7 0-15,-21 6 0 0,21-6 0 0,-3 0 0 0,-17 4-1 16,16-4 0-16,4 0 1 0,-7 0-1 0,7 0 1 0,-16 0-1 15,12-2 1-15,-3 2-1 0,7 0 1 0,-3 0 0 0,3 0 0 0,0 0 0 16,0 0-1-16,-4 5 1 0,4-5 0 0,0 21 0 0,0-21 0 0,0 5 0 16,0 17 0-16,0-5 0 0,4 5 0 0,-4-22 0 0,6 18-1 15,5 5 2-15,-4-1-2 0,10 0 1 0,-17-22 0 0,7 22 1 16,12-3-1-16,-8 5 0 0,13-6 0 0,-24-18 0 0,16 21 1 16,-9-1-1-16,17-2 1 0,-24-18-1 0,17 17 0 0,-17-17 0 0,17 7 1 15,3 17-1-15,-13-16 0 0,17 14 0 0,-24-22 0 0,6 9 0 16,15 9 0-16,-14-11 0 0,-7-7 0 0,9 16 0 0,-9-16 0 0,11 0 0 15,-8 8 0-15,4-3-1 0,-7-5 1 0,0 6-3 0,0-6 3 0,0 4-5 16,0-4-4-16,0 0-5 0,0 0-4 0,0 0 18 0,-7 0-25 16,-10-1-5-16,11-8 4 0,-18 4-2 0,24 5 28 0,0 0 0 15</inkml:trace>
  <inkml:trace contextRef="#ctx0" brushRef="#br0" timeOffset="132087.7864">16872 13193 19 0,'0'0'0'0,"-6"-4"20"0,2-4 1 0,0 1-7 16,4 7-14-16,0-6 12 0,0 4-2 0,0 0-2 15,0 2 1-15,0 0-9 0,4 0 6 16,3 0 0-16,0 4-1 0,13 2-1 0,-20-6-4 0,7 4 4 15,20-1 1-15,-10 3-2 0,10-2 1 0,-27-4-4 0,27 5 2 16,3-1 0-16,4 1 1 0,3 0-1 0,-37-5-2 0,38 6 1 16,3-2 1-16,-1-1-1 0,1-3 0 0,-41 0-1 0,47 6 1 15,-2-6 0-15,-5 0 0 0,4 4 0 0,-44-4-1 0,38 0-1 16,5 0 1-16,-2 0 0 0,-3 0-1 0,-38 0 1 0,33 0 1 16,-2 0 0-16,-1 0 0 0,-2 4-1 0,-28-4 0 0,27 0 0 15,-4 5 2-15,-3-5-2 0,-2 0 0 0,-18 0 0 0,10 0 1 16,7 0-1-16,-10 4 1 0,2-4 0 0,-9 0-1 0,18 0 1 15,-12 5 0-15,1-5 0 0,-1 4 0 0,-6-4-1 0,4 0-1 16,3 0 1-16,-3 0 1 0,-1 0-1 0,-3 0 0 0,0 0 1 16,0 0 0-16,0 0-2 0,0 0 0 0,0 0 1 0,0 0-3 15,0 0-3-15,-7 0-3 0,-10 0-4 0,17 0 13 0,-3 0-19 16,-15 0-7-16,12 0-6 0,-14 0 1 16,20 0 31-16,0 6-36 0,0-6 36 0</inkml:trace>
  <inkml:trace contextRef="#ctx0" brushRef="#br0" timeOffset="133341.0313">17102 13551 32 0,'0'0'0'0,"5"-4"17"0,-2 2-6 0,-3 2-11 0,3-2 7 16,0 2 2-1,-3 0-2-15,7 4 2 0,-7-4-9 0,6 7 7 0,2 10-1 16,2-10-1-16,6 21-2 0,-16-28-3 0,8 20 4 15,2 6-1-15,7 2 0 0,-10 1-1 0,-7-29-2 0,19 34 2 16,-11 4 0-16,-2 1-1 0,15-3 0 0,-21-36-1 0,7 36 1 16,9-3-1-16,-9 2 1 0,3 0-1 0,-10-35 0 0,10 30 1 15,-3-1-1-15,4-3 0 0,-5 2 1 0,-6-28-1 0,7 28 0 16,-1-3 1-16,-2-3-1 0,0-5 0 0,-4-17 0 0,6 17 1 16,1-9 0-16,-4 13-1 0,0-13 0 0,-3-8 0 0,8 18 0 15,-5-13 0-15,-3-2 0 0,4 4 0 0,-4-7 0 0,3 5 0 16,0-5 0-16,-3 4 0 0,0-4 1 0,0 0-1 0,0-2 0 15,-3 0 0-15,-4-7 0 0,4-2 1 0,3 11-1 0,-8-18 0 16,-11 10 0-16,11-14-1 0,-11 2 2 0,19 20-1 0,-7-21 0 16,-17-3 0-16,17-1 1 0,-13-1-1 0,20 26 0 0,-7-24 0 15,-10 2 0-15,10-2 0 0,-10 0 1 0,17 24-1 16,-3-27 0-16,-4-2-1 0,1 3 2 0,-12 1-2 16,18 25 1-16,-6-21 0 15,-1 1 1-15,1 2-1 0,-12-3-1 0,18 21 1 0,0-5 1 0,-6-19-1 16,-1 19-1-16,-1-14 2 0,8 19-1 0,-3-6 0 15,0-3-1-15,-4 0 2 0,7-8-1 0,0 17 0 0,0-5 0 16,0-2 0-16,0-1 0 0,0-1 0 0,0 9 0 0,0-17 0 16,0 10 1-16,0 2-1 0,0-3 0 0,0 8 0 0,0-8 1 15,4-10-1-15,-1 11 0 0,-3-1 1 0,0 8-1 0,3-4 1 16,0-4-1-16,1 3 2 0,3 0-2 0,-7 5 0 0,7-6 1 16,-4 1 0-16,4-3-1 0,-4 3 0 0,-3 5 0 0,8-6 1 15,-2 3-1-15,1-4 0 0,-1 4 0 0,-6 3 0 0,7-7 0 16,0 0 0-16,10 3 0 0,-11-2 0 0,-6 6 0 0,18-5 0 15,-12 1 0-15,1 2 1 0,13 1-1 0,-20 1 0 0,7-3 0 16,10 0 0-16,-7 1 0 0,11 0 1 0,-21 2-1 0,16 0 0 16,5 0-1-16,-4 0 1 0,6 0 0 0,-23 0 0 0,24 4-1 15,-3 2 1-15,3-1 1 0,-5 2-2 16,-19-7 1-16,21 17 1 0,-4-13-1 0,3 4 0 16,-3 11 0-16,-17-19 0 0,7 6 0 0,14 17 0 15,-21-4 0-15,6-13 0 0,-6-6 0 0,4 24 0 16,-1-7 1-16,-3-10-1 0,0 21 0 0,0-28 0 0,0 18 0 15,-3-1 0-15,-15 3 0 0,12 1 1 0,6-21-1 0,-24 20 0 16,7-2 0-16,-7-10-1 0,8 14 1 0,16-22 0 0,-24 5 0 16,0-3 0-16,7-2 0 0,-3 0-1 0,20 0 1 0,-7 0 0 15,-13 0 0-15,13 0-1 0,4 0 2 0,3 0-1 0,-8 0-1 16,5 0 1-16,3 0 0 0,-3 0 0 0,3 0 0 0,0 0 0 16,0 7 0-16,0-3 0 0,0-1 0 0,0-3 0 0,6 6 0 15,2 0 0-15,-1-1 0 0,-1 14 0 0,-6-19 0 0,17 5 0 16,-10 12 1-16,13-12-1 0,-13 12 0 0,-7-17 0 0,17 4 0 15,-11 4 0-15,12-3 1 0,-12 15 0 0,-6-20-1 0,11 4 0 16,5 3 0-16,-9 12 0 0,0-16 0 0,-7-3 0 0,20 8 0 16,-17 10 0-16,5-18-1 0,-2 6 2 0,-6-6-1 0,7 5-1 15,0 12-2-15,-1-17-2 0,2 20-3 0,-8-20 8 16,6 4-12-16,1 13-5 0,-1-10-7 0,2 10-5 16,-8-17 29-16,3 0-25 0,0 17 1 0,-3-17 24 0</inkml:trace>
  <inkml:trace contextRef="#ctx0" brushRef="#br0" timeOffset="133732.7946">17912 14300 43 0,'0'0'0'0,"-6"-2"24"0,3 0-11 0,3 2-13 0,-4-2 6 0,4 2-6 0,-7-7 4 16,3-10 0-16,4 6 0 0,0-9-1 0,0 20-3 0,0-20 2 15,0 3-1-15,-3-2 0 0,3 0-1 0,0 19 0 0,0-15 1 16,0 5 0-16,0 3 0 0,0 7-1 16,0-5 1-16,0 5-1 0,0-5 1 0,0 3-1 0,3 1 1 0,-3 1-1 15,4 0 0-15,-4 0 0 0,4 0 1 16,3 6 1-16,-1 15-1 0,1-16 1 0,-7-5-2 0,6 25 2 15,2-8-1-15,2 4 0 0,-4-4 0 0,-6-17-1 0,7 23 1 16,0 0 0-16,0-4 0 0,-7-19-1 0,6 19 2 0,-6-19-2 0,4 23 1 16,-1-2 1-16,0-3 0 0,-3-18-2 0,0 21 1 0,0-21-1 0,5 20 1 15,-2 1-1-15,-3-16 1 0,0 17-1 0,0-22 0 0,0 3 0 16,0 3-1-16,0 13-1 0,-8-19-4 0,8 0 6 0,0 6-11 16,-3-2-8-16,3 1-11 0,-3-5 1 0,3 0 29 0,-7-8-34 15,7 8 34-15</inkml:trace>
  <inkml:trace contextRef="#ctx0" brushRef="#br0" timeOffset="135900.7423">18448 12210 11 0,'0'0'0'0,"0"-16"9"0,-3 9 2 15,0-14 2-15,3 21-13 0,0-1 12 16,0-7-1-16,0 6-1 0,0 0-2 0,0 2-8 0,0 0 7 15,0 0-2-15,0 0 1 0,0 0-2 0,0 0-26 0,0 0 49 16,0 0-22-16,-8 7-1 0,8-1 1 0,0-6-5 0,0 6 3 16,-3 1 1-16,3 1-1 0,-4-1-1 0,4-7-2 0,-6 16 3 15,3-8-1-15,-1 12 1 0,-3-11-1 0,7-9-2 0,-3 20 2 16,-1-1 0-16,-2-2 0 0,-1 2-1 0,7-19-1 0,-6 23 1 16,-2 0 0-16,1 4 0 0,1-7 0 0,6-20-1 0,-7 24 1 15,0-2 0-15,0-1 1 0,4 7-1 0,3-28-1 0,-7 25 1 16,4 2 0-16,-4 0 0 0,3 2 0 0,4-29-1 0,0 32 0 15,-3-2 1-15,-3 1-1 0,6 2 1 0,0-33-1 0,0 31 0 16,0 4 1-16,0-3-1 0,0 7 0 0,0-39 0 0,0 40 1 16,0 0-1-16,3-1 1 0,0 4 0 0,-3-43-1 0,0 39 0 15,7 3 0-15,-7 0 1 0,7 5-1 0,-7-47 0 16,7 42 1-16,-4-1-1 0,4 1 1 0,-1-5 0 16,-6-37-1-16,8 41 0 0,-2-7 1 0,1 0-1 15,-1 1 0-15,-6-35 0 0,8 35 1 16,2-4-1-16,-4 3 0 0,1-3 0 0,-7-31 0 0,11 37 0 15,5-8 0-15,-8 5 1 0,8-1-2 0,-16-33 1 0,7 29 0 16,13 1 1-16,-13 5-1 0,13-11 0 0,-20-24 0 0,7 28 1 16,14-2-1-16,-15-4 0 0,15 2-1 0,-21-24 1 0,10 20 0 15,7 4 0-15,-10-4 1 0,9-1 0 0,-16-19-1 0,3 24 0 16,5-7-1-16,2 1 2 0,-1 2-1 0,-9-20 0 0,8 7 0 16,-1 14 0-16,-1-15 0 0,-3-1 0 0,-3-5 0 0,4 7 0 15,-1 1 1-15,-3-6-1 0,0-2 0 0,0 0 0 0,0 0 0 16,0 0 0-16,0 6 0 0,-7-6 0 0,7 0 0 0,-3 0 0 15,-3-1 0-15,2-4 1 0,-3 0 0 0,7 5-1 0,-7-8 0 16,1 0 0-16,-12-12-1 0,12 14 1 0,6 6 0 0,-7-23 0 16,-10 13 0-16,13-12 0 0,-15 1 0 0,19 21 0 0,-3-25 1 15,-21-1-2-15,17-3 2 0,-14 3-2 0,21 26 1 0,-6-33 1 16,-21-2-1-16,19 1 0 16,-15-3 0-16,23 37 0 0,-6-35 0 0,-15-2 0 15,14 5 0-15,-13 0 0 0,20 32 0 0,-4-35 0 16,-16 5 0-16,13-1 0 0,-13-3 0 0,20 34 0 0,-7-31 0 15,-10 2-1-15,10-6 1 0,-9 3 1 0,16 32-1 0,-4-37 0 16,-3 0-1-16,0 4 1 0,1-7 0 0,6 40 0 0,-7-35 1 16,4 1 0-16,-5 0-2 0,5 2 2 0,3 32-1 0,-3-34-1 15,3 3 1-15,-7-1 0 0,7 1 0 0,0 31 0 0,0-31 0 16,-3 1 0-16,0-3 0 0,-5 2 0 0,8 31 0 0,0-30 0 16,-3-5 0-16,0 0 0 0,3-1 0 0,0 36 0 0,-7-36 0 15,7 3 0-15,-3-1 0 0,3 5 0 0,0 29 0 0,0-28 0 16,0 1 0-16,0-3 0 0,0 5 1 0,0 25-1 0,0-27-1 15,0 3 1-15,3-2 0 0,0 4 0 0,-3 22 0 0,4-25 0 16,-1 1 0-16,4-2 0 0,-3-4 0 0,-4 30 0 0,6-26 0 16,-2-5 0-16,-1 7 1 0,0-6-1 0,-3 30 0 0,3-23-1 15,5 0 1-15,-2-1 0 0,1 3 0 0,-7 21 0 16,10-18 0-16,-3-2 0 0,10 4 0 16,-14 7 0-16,-3 9 0 0,7-21 0 0,10 14 0 0,-10-2 0 15,-1-11 0-15,-6 20 0 0,8-7 0 16,-2 0 0-16,4-15 0 0,-2 17 0 0,-8 5 0 0,6-10 0 15,1 2 0-15,-1-11 0 0,1 17 0 0,-7 2 0 0,7-7 0 16,0 1 0-16,-1-2 0 0,1 5 0 0,-7 3 0 0,3-2 0 16,5-2 0-16,-5 0 1 0,0 3-1 0,-3 1 0 0,4 0-1 15,-1 0 1-15,-3 0 0 0,3 0 0 0,-3 0 0 0,0-3 1 16,4 0-2-16,-4 2 1 0,0 1 0 0,0 0 0 16,0 0 0-16,0 0 1 0,0-1-1 0,0 1 0 0,0 0 0 15,0 0 0-15,0 2 1 0,0-2-1 0,0 7 0 16,-4 1-1-16,1 9 1 0,3-9 0 0,0-8 0 0,-7 19 0 15,1-12 0-15,-2 20 0 0,2-10 0 0,6-17 0 0,-7 22 0 16,1-2 1-16,-2 3-1 0,-8-2 0 0,16-21 0 0,0 24 0 16,-7 1 0-16,1 0 0 0,-2 1 0 0,8-26 0 0,-7 27 0 15,4-1 1-15,-3 0-1 0,2-3-1 0,4-23 1 16,-4 26 0-16,4 5 0 0,-6-4 0 16,6 5 1-16,0-32-1 0,-4 31 0 0,4 2 0 0,0-4 0 15,-3 1 0-15,3-30 0 0,0 33 0 16,0-1 0-16,0-1 0 0,0 4 1 0,0-35-1 0,-3 31-1 15,3 6 2-15,-7-5-1 0,4 5-1 0,3-37 1 0,0 31 0 16,0 0 0-16,0 4 0 0,0-1 1 0,0-34-1 0,0 34 0 16,0 3 0-16,0-2 1 0,0-3-1 0,0-32 0 0,0 35 0 15,0 0 0-15,0 2 0 0,0-6 0 0,0-31 0 0,3 36 0 16,0-2 0-16,1-3-1 0,-1 4 1 0,-3-35 0 0,7 31 0 16,-1 0 0-16,2-2 1 0,-2 3-1 0,-6-32 0 0,10 29 0 15,1-2 0-15,-5-1 0 0,4-3 0 0,-10-23 0 0,7 32 0 16,4-5-1-16,5 1 1 0,-8 1 1 0,-8-29-1 0,16 26-1 15,-9 5 3-15,3 1-2 0,0 1 0 0,-10-33 0 0,7 34 0 16,13 0 0-16,-16-5 0 0,2 3-1 0,-6-32 1 0,7 29 0 16,0-4 1-16,0-2-1 0,-4-1 0 0,-3-22 0 0,3 24 0 15,1-4 0-15,-1 1 0 0,0-1 1 0,-3-20-1 0,5 18 0 16,-5-12-1-16,3 17 1 16,0-17-1-16,-3-6 1 0,0 7 0 15,0-1 0-15,0 15 0 0,0-21 1 0,0 0-1 0,0 5 0 16,0 16 0-16,2-21 0 0,3 3-1 0,-5-3 1 0,0 3 1 15,0 3-1-15,3-6 0 0,0 0 1 0,-3 0-1 0,0 0 0 16,3 0 0-16,-3 0 1 0,4 4-2 0,-4-4 1 0,4 0 1 16,-4 0-2-16,0-2 1 0,3 0-1 0,-3 2 1 0,0-4 0 15,0 2 1-15,0 1-1 0,0-1 0 0,0 2 0 0,0-2 0 16,0 1 0-16,0-4 0 0,0 1 1 0,0 4-1 0,0-2 1 16,0-6-1-16,0 3 0 0,-3-18-1 0,3 23 1 0,-8-17 0 15,5 7 0-15,-3-17 0 0,-15 7 0 0,21 20 0 0,-7-26 0 16,-13-6 1-16,3 0-1 0,0-5 0 0,17 37 0 0,-24-41 0 15,8-1 0-15,-5-9 0 0,1 6 0 0,20 45 0 0,-7-49 1 16,-16 3-1-16,15 7 0 0,-11-1 1 0,19 40-1 16,-8-37-1-16,2 8 1 0,-11 0 0 0,17 0-1 0,0 29 1 0,-7-25 1 15,0-5-2-15,1 5 1 0,2-6 0 0,4 31 0 16,-6-34 0-16,-2 4 0 0,2-7 1 16,-11 4-1-16,17 33 0 0,-3-41 0 0,-5-2 0 15,2-4 0-15,-1-1 0 0,7 48 0 0,-6-46 0 16,-2-2 0-16,2 6 0 0,6 2 0 0,0 40 0 0,-4-37 0 15,4-1 0-15,0 6-1 0,0-2 1 0,0 34 0 0,0-33 0 16,0 5 0-16,0-3 0 0,4 2 0 0,-4 1 0 0,0 28 0 0,0-29 0 16,0-5 0-16,0 6 0 0,0 28 0 0,0-31 0 15,0-5 0-15,0 5 0 0,0-8 0 0,0 39 0 0,0-37 0 16,0 7 0-16,0-2 0 0,0 7 0 0,0 25 0 0,0-24 0 0,0 24 0 0,0-22 0 16,0 5 0-16,0 0 0 0,0 17 0 0,3-10 0 0,-3 10 0 0,3-21 0 15,5 16 0-15,-5-11 0 0,4 8 0 0,-7 8 0 0,6-10 0 16,1 1 0-16,0-9-1 0,-7 18 1 0,7-6 1 0,-7 6-1 0,10-10 0 15,7-5 0-15,-14 3 0 0,-3 12 0 0,7-21 0 0,-7 21 0 0,10-8 0 16,7-17 0-16,-14 17 0 0,4-15 0 0,-7 23 0 0,11-16-1 16,-5 9 2-16,1 2-1 0,-7 5 0 0,6-6 0 0,-6 6 0 0,8-2 1 15,-5-2-1-15,0 3 0 0,1 1 0 0,-4 0 0 16,6 0 0-16,-6 0 0 0,7 5 0 16,-7 3 1-16,0-8-1 0,3 5 0 15,1 4 0-15,-4-4 0 0,0-5 0 0,0 19 0 0,0-19 0 0,4 4 0 16,-4-1-1-16,0 5 1 0,0-8 0 0,0 17 0 0,0-17 0 0,0 0-2 15,0 7-2-15,-4 13-4 0,-3-16-5 0,7-4 13 0,-3 20-21 16,-1-14-16-16,-12 14-13 0,8-17-3 0,8-3 53 0,0 0 0 0</inkml:trace>
  <inkml:trace contextRef="#ctx0" brushRef="#br0" timeOffset="148021.9652">26532 3334 15 0,'0'0'0'0,"0"-25"8"0,0 10 3 0,0 15-11 0,0-21 13 16,0 1-1-16,-3 18-1 0,-3-5-1 0,6 7-10 15,-8-6 8-15,-8 0 0 0,16 0-2 0,-7-1 0 16,7 7-6-16,-8-6 5 0,2-2-1 15,-10 3 1-15,16-4-1 0,0 9-4 0,-8-6 3 0,4-4 1 0,1 0-1 0,-3 5 0 0,6 5-3 16,0-10 3-16,0 2-1 0,0 1 0 16,0-3 0-16,0 10-2 0,0-8 2 0,0 0-1 15,3-9 0-15,0 9 0 0,-3 8-1 0,7-20 1 16,-3 11 0-16,2-18 0 0,5 8-1 0,-11 19 0 0,17-20 0 16,-10-6 0-16,13 0 0 0,-10-2 1 0,-10 28-1 0,24-27 0 15,-8-1 1-15,-9 1-1 0,16-4 0 0,-23 31 0 0,7-32 0 16,11 2 0-16,-13-1 0 0,4 3 0 0,-9 28 0 0,9-27 0 15,-2-1 0-15,-1 0 0 0,1 3 0 0,-7 25 0 0,8-23 0 16,-1 14 0-16,-1-10 0 0,-4 13 0 0,-2 6 0 0,0-7 0 16,5 3 0-16,-1 1 0 0,-4 3 0 0,0 0 0 0,6 0 0 15,-3 0 0-15,4 7 1 0,-1 14-1 0,-6-21 0 0,12 6 0 16,-7 19 0-16,6-9 0 0,-4 5 0 0,-7-21 0 0,20 20 0 16,-14 0 1-16,11-14-1 0,-9 19 1 15,-8-25-1-15,20 5 0 0,-13 2 0 0,16 12 0 0,-16-19 0 0,-7 0 0 16,21 0 0-16,-5 0 1 0,-5 0-1 15,9-6 0-15,-20 6 0 0,7-20 0 0,13 12 1 0,-17-17-1 16,4 2 0-16,-7 23 0 0,10-27 1 0,1 1-1 16,6-3 0-16,-15 3 0 0,-2 26 0 0,8-27 0 15,-2-4 0-15,1-6-1 0,1 8 1 0,-8 29 0 0,2-29-1 16,1 3 0-16,1 10 0 0,-4-4 1 0,0 20 0 0,0-4 0 16,0 2 0-16,0 1-1 0,4 1 2 0,-4 0-1 0,3 0 0 15,-3 3-1-15,0 14 1 0,0-10 0 0,0-7 0 0,0 23 1 16,2 0-1-16,3 2 1 0,-5 1 0 0,0-26-1 0,4 29 0 15,-1 0 1-15,-3 1-1 0,0 1 1 0,0-31-1 0,0 34 1 16,0 0 0-16,0 5 0 0,0-3 0 0,0-36-1 0,0 35 1 16,-3 0 0-16,3-1-1 0,-4-2 1 0,4-32-1 0,0 35 1 15,-7-9-1-15,4-3 1 0,3 6 0 0,0-29-1 0,0 17 1 16,0-1 0-16,0-8-1 0,0-3 0 0,0-5 0 0,0 9 0 16,0-4 1-16,0 1-1 0,0-6 0 0,0 0 0 15,0 0 1-15,3 0-1 0,-3 0 0 0,2-5-2 16,-2 5 2-16,5-5-2 0,2 4-2 15,-5-6-1-15,6 1-4 0,-8 6 9 0,6-8-13 0,1 3-8 0,3-3-10 0,1-10-8 16,-11 18 39-16,5-6-45 0,-5 6 45 0</inkml:trace>
  <inkml:trace contextRef="#ctx0" brushRef="#br0" timeOffset="148447.345">27545 2839 10 0,'0'0'0'0,"4"-9"10"15,-4 9-10-15,0-5 12 0,6-6 1 0,1 7 0 0,-3 1-2 16,-4 3-11-16,3 0 10 0,-3 0-10 0,7 0 8 0,0 0-1 16,-1 5-1-16,-6-5-6 0,21 5 5 0,-21-5-5 0,6 8 5 0,19-3 0 15,-3 4-2-15,-22-9-3 0,21 16 3 16,2-16 0-16,8 7-1 0,-3-2-1 0,-28-5-1 0,31 0 2 0,-31 0-2 0,30 3 2 16,-3 2-1-16,7 0 0 0,-34-5-1 0,27 8 2 15,7-4-1-15,-4-1 0 0,3 4 0 0,-33-7-1 0,31 5 1 0,-31-5-1 0,30 3 0 16,1-3 1-16,-1 7-1 0,-30-7 0 0,25 0 1 0,-25 0-1 0,22 0 0 15,3 3 1-15,-5-3-1 0,-20 0 0 0,21 0 0 0,-21 0 0 0,20 0 1 16,-3 0-1-16,-7-3 0 0,-10 3 0 0,20 0 0 0,-20 0 0 0,11-3-1 16,8-1-1-16,-11 1-2 0,9-2-1 0,-17 5 5 0,4-5-9 15,1 3-5-15,3 0-5 0,-8 2 19 0,10-1-27 0,-10 1 27 0,7-9-26 16,20 9-6-16,-27 0 32 0</inkml:trace>
  <inkml:trace contextRef="#ctx0" brushRef="#br0" timeOffset="148839.625">28281 2663 28 0,'0'0'0'16,"0"0"16"-16,0 0-1 0,0 0-15 0,0 0 12 15,0 0-2-15,0 4-1 0,3 4-1 0,-3-8-8 0,3 19 6 16,4-14-2-16,11 12-1 0,-13-12-1 0,-5-5-2 0,18 26 2 16,-9-18 0-16,12 13-1 0,0-13 0 0,-21-8-1 0,17 15 1 15,2-7-1-15,9 12 1 0,-12-13 0 0,-16-7-1 0,25 20 0 16,-3-17 0-16,-3 18 0 0,1-17 0 0,-20-4 0 0,20 6 0 16,-4 15 1-16,-8-16-1 0,13 1 1 0,-21-6-1 0,2 17 1 15,5-11-1-15,-3 14 1 0,-2-11-1 16,-2-9 0-16,0 26 1 0,-6-8 0 15,-11 4 0-15,10-3 1 0,7-19-2 0,-24 24 1 0,4 0 1 0,0-4 0 16,-5 4-1-16,25-24-1 0,-18 19 2 0,-7-2-1 16,5-10 0-16,0 17 1 0,20-24-2 0,-21 3 1 0,15 4-1 15,-11 11 0-15,17-18 0 0,0 0 0 0,-8 2-3 16,3-2-2-16,5 0-4 0,0 0-5 0,0 0 14 0,2-2-22 16,9-4-9-16,8-13 5 0,-2 13-6 0,-17 6 32 0,0 0 0 0</inkml:trace>
  <inkml:trace contextRef="#ctx0" brushRef="#br0" timeOffset="149504.4347">29162 2605 23 0,'0'0'0'16,"0"0"14"-16,0 0-14 0,6 7 17 16,1 9-3-16,-1-10-2 0,-6 23-1 0,0-29-11 0,4 23 8 15,0 4 0-15,2-2-2 0,1 4-2 0,-7-29-4 0,7 27 4 16,-5 4-1-16,7-4 0 0,-4-4-1 0,-5-23-2 0,8 25 2 15,-2-8-1-15,1 1 1 0,3-10-2 0,-10-8 0 0,7 20 1 16,0-13 0-16,-5-2 0 0,-2 3 0 0,0-8-1 0,0 0 0 16,0 0 1-16,0 0-1 0,0-5 0 0,0 5 0 0,0-6 0 15,0-18 0-15,0 7-1 0,0-4 0 0,0 21 1 0,0-22-1 16,0-1-1-16,9-5 0 0,-4-5-1 0,-5 33 3 16,8-33-3-16,9 6-1 0,-11 1 1 0,14 2 1 0,-20 24 2 15,8-19-1-15,11 11 0 0,-11 1 0 0,9-2 1 16,-17 9 0-16,5-3 0 0,4 1-1 0,7 2 1 15,-10 0 0-15,-6 0 0 0,11 17 1 0,-1-12 0 16,8 18-1-16,-15-5 1 0,-3-18-1 0,7 21 1 0,9-1 0 16,-9 2 1-16,0 2-1 0,-7-24-1 0,7 18 2 0,-2 10 0 15,-5-8 0-15,0 1-1 0,0-21-1 0,0 22 1 16,0-17 1-16,0 16-1 0,-3-17 0 0,3-4-1 0,-2 3 1 16,-5 3-1-16,7-6 1 0,0-1-1 0,0 1 0 0,0-20 1 15,0 14-1-15,0-23 0 0,0 6-1 0,0 23 1 0,3-31-1 16,1-1 0-16,1 1-1 0,4-2 0 0,-9 33 2 0,5-32-3 15,12 1 0-15,-9 4 0 0,11 4 1 0,-19 23 2 0,7-18-1 16,14 11 0-16,-15 0 1 0,2 2 0 0,-8 5 0 0,17-3 1 16,-12 3-1-16,4 0 2 0,0 20 0 0,-9-20-2 0,9 0 2 15,-5 20 0-15,4-17 1 0,-2 20-1 0,-6-23-2 0,7 9 2 16,-1 13 0-16,-3-15 1 0,-3 18-2 0,0-25-1 0,0 17 1 16,0-10 0-16,0 14 0 0,0-16-1 0,0-5 0 15,0 7 0-15,-3 11-1 0,-3-13-2 0,6-1-5 16,0-4 8-16,0 4-14 0,0 1-12 0,0-5-9 0,0 0-4 15,0 0 39-15,0 0 0 0</inkml:trace>
  <inkml:trace contextRef="#ctx0" brushRef="#br0" timeOffset="154454.5777">17683 12668 20 0,'0'0'0'0,"0"0"17"16,3 3-1-16,0 2-5 0,4-1-2 0,-7-4-9 0,3 0 8 15,4 0 0-15,-1-1-1 0,11-3-1 0,-17 4-6 0,7-7 4 16,4 0 0-16,5-3 0 0,-9 3-1 0,-7 7-3 0,20-7 3 15,-13-3 0-15,10 5 0 0,-10-4 0 0,-7 9-3 0,6-3 3 16,2 1 0-16,12-1 0 0,-20 3-1 0,0 0-2 0,6 0 3 16,2 0-1-16,-2 8 0 0,1-3 0 15,-7-5-2-15,3 7 2 0,0-3-1 0,-3 4 0 0,4-3 1 0,-4-5-2 0,0 19 0 16,4-14 2-16,-1 13-2 0,-3-10 1 0,0-8-1 0,0 19 1 16,0-12-1-16,-7 14 1 0,7 0-1 0,-4-2 0 15,4-19 0-15,-6 21 0 0,-1-2 1 0,1 0-1 16,6-19 0-16,-21 20 0 0,21-20 0 0,-3 21 0 15,0-3 0-15,-4 1 0 0,7-19 0 0,-8 21 0 16,5-5 0-16,-3 2 0 0,6-11 1 0,0-7-1 0,0 22 0 0,0-22 0 0,0 5 0 16,3 2 0-16,0-2 0 0,-3-5 0 0,3 17 0 0,-3-17 0 0,11 0 0 15,-4 7 0-15,9-4 1 0,-16-3-1 0,8 4 0 0,-8-4 0 0,10 0 0 16,10 0 1-16,-13 0-2 0,14 0 1 0,-21 0 0 0,6 0 0 16,14 0 0-16,-9 0 0 0,8 0 1 0,-19 0-1 0,8 0-1 15,8 0 1-15,-9 0 0 0,-7 0 0 0,7 0 0 0,-7 0 0 0,10 0 1 16,0 0-1-16,-3 6 0 0,-7-6 0 0,7 0 0 0,-7 0 0 0,7 0 0 15,-1 0 0-15,-3 4 0 0,-3-4 0 0,4 3 0 0,-4-3 0 0,4 6 0 16,-4-1 0-16,3 2 0 0,1-2-1 0,-4-5 1 0,0 20 0 16,0-15 0-16,0-1-2 0,3 13 0 0,-3-17 2 0,0 7-6 15,0 8-2-15,0-10-7 0,-3 2-11 0,3-7 26 16,-7 20-39-16,-28-20 3 0,19 0 7 0,16 0 29 0</inkml:trace>
  <inkml:trace contextRef="#ctx0" brushRef="#br0" timeOffset="170914.412">18922 11913 19 0,'0'0'0'16,"-3"30"16"-16,-1 5-2 0,-12 2-4 0,16-37-10 0,-8 33 9 15,-8-10-1-15,9-4 0 0,-13 2-1 0,20-21-7 0,-3 20 7 16,-15-12-2-16,12 19-1 0,-12-9-1 0,18-18-3 0,-3 7 4 16,-4 16-1-16,1-16 1 0,3 14-1 0,3-21-3 0,0 5 3 15,0 24-1-15,0-25 0 0,0 24 0 0,0-28-2 0,0 7 2 16,0 19 0-16,0-7 0 0,0 1 0 0,0-20-2 0,3 17 2 15,-3-12 0-15,6 22 0 0,-6-8 0 0,0-19-2 0,7 20 2 16,-4 1 0-16,1-16-1 0,0 24-2 0,-4-29 1 16,3 19 0-16,0-1 1 0,1 1 0 0,-1-12 2 15,-3-7-3-15,3 19 0 0,4-19 0 16,-3 8 0-16,3-3 0 0,-7-5 0 0,3 7 1 16,3-1-1-16,0 0 0 0,2-6 0 0,-8 0 0 0,7 0 0 15,3-3-3-15,-4-4 1 0,5-2-1 0,-11 9 3 0,7-8-2 16,3-19 3-16,0 20-1 0,-3-11 1 0,-7 18-1 0,10-8 0 15,-5 0 0-15,4-11 0 0,-3 14 0 0,-6 5 0 0,4-7 0 16,-1 1 2-16,0 5-2 0,1 1 1 0,-4 0-1 0,3 0 0 16,0 17 0-16,1-10 1 0,0 15-1 0,-4-22 0 0,0 20 0 15,3-3 0-15,0 6 0 0,-3-2 0 0,0-21 0 0,0 24 1 16,4 1 0-16,-4 2-1 0,3 0 1 0,-3-27-1 0,0 26 0 16,0 3 1-16,0-2-1 0,0-1 1 0,0-26-1 0,0 29 0 15,0-4 0-15,0 2-1 0,0-5 0 0,0-22 1 0,-3 19 0 16,3-1 0-16,-4-11 1 0,4 10-1 0,0-17 0 0,0 6-2 15,0-2-1 1,0-1-3-16,0 4-5 0,0-7 11 0,0 0-16 0,0 0-10 0,0-10-10 0,0-17 6 0,0 27 30 16,4-26-28-16,-4 26 28 0</inkml:trace>
  <inkml:trace contextRef="#ctx0" brushRef="#br0" timeOffset="171287.655">19265 12505 47 0,'0'0'0'16,"-3"5"30"-16,-2 0-11 0,-1 12-7 0,6-17-12 0,-20 3 11 15,16 7-2-15,0 13-2 0,-2-5 0 0,6-18-7 0,-3 17 6 16,-1 3-2-16,1 1 2 0,3 3-3 0,0-24-3 0,0 24 1 16,0 5 0-16,0-3-1 0,0 0-3 0,0-26 3 0,7 28 1 15,-4-6 0-15,18 2 0 0,-15-3 3 0,-6-21-4 0,21 18 1 16,-11-11-1-16,14 13 0 0,-5-20 0 0,-19 0 0 0,24 5 1 15,-3 0 1-15,3-5-1 0,-1 0 0 0,-23 0-1 16,27-5 0-16,-6-16-1 0,3 5 1 0,-18-7 0 16,-6 23 0-16,24-28 1 0,-17 1-1 0,2-4 1 0,-1-4 0 15,-8 35-1-15,7-34 0 0,-1-3 0 16,-3 0 1-16,-3-3-1 0,0 40 0 0,0-34 1 0,-6-5 0 16,-15 3 0-16,15 6 0 0,6 30-1 0,-24-35 2 15,17 7-3-15,-23 7 1 0,12 0 0 0,18 21 0 0,-16-4-1 16,-5-1 2-16,2 5 0 0,-2 0 0 0,21 0-1 0,-21 20 0 15,-3 4-1-15,1 3 0 0,6 0-3 0,1 7-3 0,16-34 7 0,-8 29-9 16,-15 2-6-16,19 0-7 0,4-31 22 0,-4 28-36 16,-2-7-4-16,3-2-3 0,3-19 43 0</inkml:trace>
  <inkml:trace contextRef="#ctx0" brushRef="#br0" timeOffset="172520.0927">19570 13364 22 0,'0'0'0'16,"-4"4"15"-16,-4 3 2 0,8-7-17 0,-2 20 15 15,-2-16-1-15,-2 3-1 0,6 12-2 0,0-19-11 0,0 0 9 16,0 8 0-16,0-3-2 0,3 4-1 0,-3-9-6 0,3 6 5 16,3-1 0-16,2-1-2 0,-1-4 1 0,-7 0-4 0,10 0 3 15,7 0 0-15,-10 0-1 0,9-3 0 0,-16 3-2 0,8-16 1 16,10 6-1-16,-9-15 2 0,7 1-1 0,-16 24-1 0,7-27 1 15,14-4-1-15,-15-7 1 0,11-2-1 0,-17 40 0 16,7-43 1-16,0-10-1 0,-1 2 0 0,2-3 0 16,-8 54 0-16,6-54 0 0,-3 6 0 0,1 3 1 0,-4 10-1 15,0 35 0-15,3-31 0 0,-1 7 0 16,3 6 0-16,-1 10 0 0,-4 8 0 0,0-20 0 16,3 18 0-16,0-2 0 0,1 4 0 0,-4 0 0 0,3 0 0 15,0 4 0-15,4 21 0 0,-4-8 0 0,-3-17 0 0,8 23 0 16,-2-3 0-16,1 1 1 0,3-5-1 0,-10-16 0 0,7 9 0 15,0 14 0-15,-1-18 0 0,1-1 1 0,-7-4-1 0,11 3 0 16,-5-3 0-16,4 0 0 0,1-3 0 0,-11 3 0 0,6-9 1 16,1-14-1-16,-4 14 0 0,4-20 1 0,-7 29-1 0,7-26 0 15,-1-3 0-15,1-11 0 0,0-2 0 0,-7 42 0 0,3-42-1 16,2 3 1-16,-2 2 0 0,0 9 0 0,-3 28 0 0,0-25 0 16,2 2 1-16,3 6-1 0,-5 11 0 0,0 6 0 0,3-7 0 15,0 4 0-15,-3 1 0 0,0 2 0 0,0 0 0 0,3 5 0 16,-3 12 1-16,0 4-2 0,4 2 2 0,-4-23-1 0,4 21 0 15,-4 6 0-15,3-1 0 0,1 6 0 0,-4-32 0 0,0 29 0 16,6 2 0-16,-6-3-1 0,3-2 1 16,-3-26 0-16,4 26 0 0,-4-4 0 0,3-3 1 0,0 0-1 15,-3-19 0-15,0 18 0 16,0-13 0-16,0 14 1 0,0-14-1 0,0-5 0 0,0 5 0 16,0 3 1-16,0-4-1 0,0-4-1 0,0 0 1 0,0 0-1 15,0-4-2-15,0-4-1 0,0 3-2 0,0 5 6 0,0-8-9 16,0 1-6-16,0-4-6 0,0-6-9 0,0 17 30 0,0-10-37 15,0-11 0-15,0 21 37 0</inkml:trace>
  <inkml:trace contextRef="#ctx0" brushRef="#br0" timeOffset="174009.1892">20347 12814 15 0,'0'0'0'0,"-2"0"13"0,-4 0 2 0,6 0-15 0,0 0 16 16,-4 0-2-16,4 4-2 0,0 1 0 16,0-5-12-16,0 6 9 0,0-1-2 0,0-1 0 0,0 3-2 15,0-7-5-15,4 5 4 16,-4-1 1-16,3 0-2 0,0 2 0 0,-3-6-3 0,0 4 2 16,0-1-1-16,2 2-2 0,3 0 1 0,-5-5 0 0,0 0-2 15,4 0 2-15,-1 3 0 0,-3-3 0 0,0 0 0 0,3 0-3 16,4 0-4-16,-4 0-6 0,1 0-9 0,-4 0 22 0,6-2-33 15,-6-7 3-15,0-10-1 0,0 19 31 0</inkml:trace>
  <inkml:trace contextRef="#ctx0" brushRef="#br0" timeOffset="174349.9489">20684 12177 64 0,'0'0'0'16,"0"0"26"-16,0 0-13 0,-7 0-3 0,7 0-10 0,0 0 9 15,0 0-1-15,3 0 0 0,4 0-2 0,-7 0-6 0,17 0 3 16,4 0 0-16,-5 0 0 0,5 0-1 0,-21 0-2 0,26-4 4 15,-1 4-2-15,2 0-1 0,4-1 0 0,-31 1-1 0,30-2 1 16,1 0 0-16,3-1-1 0,-7-5 0 0,-27 8 0 0,30-5 1 16,-8-4-1-16,3 5 0 0,-4-4-1 0,-21 8 1 0,10-8 0 15,10 6-2-15,-13-1 0 0,0 3-1 0,-7 0 3 0,6-1-5 16,2 1-2-16,-8 0-3 0,3 0-3 0,-3 0 13 0,0 0-17 16,0 0-8-16,0 0-5 0,-7 0 5 0,7 0 25 0,-20-3-26 15,20 3 26-15</inkml:trace>
  <inkml:trace contextRef="#ctx0" brushRef="#br0" timeOffset="174558.8939">20891 12141 78 0,'0'0'0'15,"0"24"24"-15,0-2-12 0,0 12-5 0,3-8 1 0,-3-26-8 0,3 29 8 16,-3 0 1-16,8 5-4 0,-5 7 0 0,-3-41-5 0,2 41 4 15,-2-1-1-15,8 0 1 0,-8-4-2 0,0-36-2 0,3 39 1 16,0-2 0-16,-3-8 0 0,0-3-2 0,0-26 1 0,0 26-3 16,0-6-3-16,4-3-6 0,-4-10-7 0,0-7 19 0,0 20-29 15,0-20-12-15,7 2-10 0,-7-2 51 0</inkml:trace>
  <inkml:trace contextRef="#ctx0" brushRef="#br0" timeOffset="176052.9246">22215 13244 37 0,'0'0'0'16,"4"0"26"-16,3 7-8 0,-1-3-8 0,-6-4-10 0,8 6 8 15,-5-6-2-15,-1-3 0 0,3-4-2 0,-5 7-4 0,0-7 4 16,3 0-2-16,0-10 0 0,-3 13-1 0,0 4-1 0,0-8 1 15,0 3 0-15,0-2 0 0,3 2-1 0,-3 5 0 0,0-2 0 16,0 0-2-16,0 2-3 0,0 0-3 0,0 0 8 0,0 0-11 16,0 0-5-16,0 4-7 0,0-4-1 0,0 0 24 0,0 5-31 0,0-5 31 0</inkml:trace>
  <inkml:trace contextRef="#ctx0" brushRef="#br0" timeOffset="199761.471">21484 12615 14 0,'0'0'0'16,"0"0"18"-16,0-2 1 0,2 2-4 0,-2 0-15 0,5 0 13 16,-2 0-3-16,0 5 0 0,0 0-2 0,-3-5-8 0,4 0 8 15,0 0-1-15,-4 0 0 0,3 0-1 0,-3 0-6 0,4 0 7 16,-4 0-1-16,2 0 0 0,2 0 1 0,-4 0-7 0,0 0 3 15,3 0-3-15,1 0 1 0,-4-1 1 0,0 1-2 16,0-4 3-16,3 1 1 0,0 1-3 0,-3 2 0 16,0 0-1-16,4-5 1 0,0 2 1 0,1 1-1 0,0-1 0 0,-5 3-1 15,6 0 2-15,1 0-1 16,0 0-2-16,13 0 0 0,-20 0 1 0,7 0-1 0,10 0 0 16,-11 0-2-16,15 5 4 0,-21-5-1 0,7 5 1 15,12-5-1-15,-11 0 4 0,12 0-5 0,-20 0 1 0,7 0 0 16,17 0-1-16,-14 0 1 0,17-5-1 0,-27 5 1 0,7-5-1 15,20-4 0-15,-10 4 2 0,0 2 1 0,-17 3-2 0,17-2 2 16,-7 0-1-16,10-1 1 0,-13-3-2 0,-7 6 0 0,21-2 0 16,-15-4 0-16,1 3 1 0,3 2-1 0,-10 1 0 0,17 0 0 15,-14-3 0-15,3-2 1 0,2 2-1 0,-8 3 0 0,6-2 1 16,1-1-1-16,0-4 0 0,0 7 1 0,-7 0-1 0,4-3 0 16,-1 1 0-16,-3 2 0 0,3 0 0 0,-3 0 0 0,0 0 0 15,0 5-1-15,0-3-2 0,-6 6-2 0,6-8 5 0,-9 2-6 16,-13-2-6-16,14 8-4 0,-8 9-13 0,16-17 29 0,-24 0-49 15,-3 0-9-15,27 0 58 0</inkml:trace>
  <inkml:trace contextRef="#ctx0" brushRef="#br0" timeOffset="200726.4076">22494 12107 38 0,'0'0'0'0,"0"5"18"15,0-5-6-15,0 5-2 0,0 1-1 0,0-6-9 0,0 18 9 16,-7-13-2-16,4 15-1 0,-1-2-2 0,4-18-4 0,-8 17 4 16,2 5-1-16,0 2 0 0,-15 0 0 0,21-24-3 0,-3 20 3 15,-18 4 1-15,15-3-1 0,-11 1 1 0,17-22-4 0,-3 18 3 16,-14-11-1-16,10 12 0 0,0-13 0 0,7-6-2 0,-4 18 2 16,0-10-2-16,-2 13 2 0,6-13-1 0,0-8-1 0,0 26 2 15,0-21 1-15,4 17-2 0,6-17 0 0,-10-5-1 16,17 7 0-16,-7 10 1 0,10-17 0 0,-10 17-1 0,-10-17 0 15,21 6 1-15,-4-2-1 0,2 3 0 0,-11-3 1 0,-8-4-1 16,27 6 0-16,-10-1 0 0,0-5 0 0,-7 0 0 16,-10 0 0-16,24 0 1 0,-17 0-1 0,13-5 0 15,-13-1 0-15,-7 6 0 0,6-18 0 0,1 12 0 16,0-11 0-16,-3-4 0 0,-4 21 0 0,3-20 0 16,-3-5 0-16,3-8 0 0,-3 4 0 0,0 29 0 0,0-27 0 15,0 6 0-15,-3 2 0 0,3 13 0 0,0 6 0 0,-7-7 0 16,7 4 0-16,0 0 1 0,0 3-1 0,0 0 0 0,-5 4 0 15,5 12 1-15,0 7-1 0,0 1 1 0,0-24-1 0,0 28 0 16,0 1 1-16,0 6 0 0,0-4 1 0,0-31-2 0,0 32 1 16,0 1 1-16,0-3-1 0,0-3 0 0,0-27-1 0,0 28 1 15,-2-2 0-15,2-4-1 0,-7 0 1 0,7-22-1 0,0 20 0 16,-3-3-1-16,0-8-2 0,3-4-3 0,0-5 6 0,-7 17-11 16,7-10-6-16,0-2-9 0,0 14-11 0,0-19 37 0,0 0-37 15,0 3-2-15,0-3 39 0</inkml:trace>
  <inkml:trace contextRef="#ctx0" brushRef="#br0" timeOffset="201120.5306">22972 12505 50 0,'0'0'0'0,"-4"5"30"16,-3 13-13-16,-13-11-5 0,17 16-4 0,3-23-8 0,-8 2 9 16,2 21-2-16,-1-6-2 0,3-9 0 0,4-8-5 0,-2 31 5 15,2-9-2-15,0 1 1 0,0 4-1 0,0-27-3 0,0 27 3 16,0 1-1-16,6-2 0 0,1-2-1 0,-7-24-1 0,19 24 1 16,-11-17-1-16,15 19 1 0,-6-18 0 0,-17-8-1 0,18 5 0 15,2 2 0-15,-1-3-1 0,3-4-4 0,-22 0 5 0,20 0-2 16,-1-4 2-16,3-16-1 0,-5 1 6 15,-17 19-5-15,20-20 1 0,-3-10-1 0,-10 5 2 16,10-5-2-16,-17 30 0 0,3-31 0 0,4-3 0 16,-7 0-1-16,0-6 0 0,0 40 1 0,0-36 1 0,-7-3-1 15,-10 1 1-15,-4 10-1 0,21 28 0 0,-16-35-1 0,-5 13 0 16,-3-1 0-16,4 7 2 0,20 16-1 0,-20-2 0 0,20 2 0 0,-21 0 0 16,2 2 1-16,-5 32-2 0,24-34 1 0,-21 22-3 0,21-22 3 0,-20 36-8 15,3 0-6-15,9 0-7 0,-8 6-9 0,16-42 30 0,-3 34-36 16,-4-7 6-16,1-1 6 0,6-26 24 0</inkml:trace>
  <inkml:trace contextRef="#ctx0" brushRef="#br0" timeOffset="201655.4663">23239 13558 42 0,'0'0'0'0,"0"6"35"16,0-6-35-16,0 7 20 0,0-4-11 16,4-3-2-16,2-3 0 0,-6 3-7 0,3-7 7 0,4-12 0 0,4 2-1 15,-5-3-2-15,-6 20-4 0,20-20 3 0,-16-9-1 0,3-5 0 16,8 1 0-16,-15 33-2 0,9-35 2 16,-3-3 0-16,10 2-1 0,-16-5 0 0,0 41-1 0,8-39 1 15,-4 0-1-15,-2-1 1 0,2-2-1 0,-4 42 0 0,0-41 1 16,0-2-1-16,0 6 0 0,0-3 0 0,0 40 0 0,0-31 0 15,0 5 0-15,0 4 0 0,0 17 1 0,0 5-1 0,3-19 0 16,-3 17-1-16,4 0 1 0,-1 2 0 0,-3 0 0 0,7 0 0 16,0 4 0-16,0 15 0 0,2-16 0 0,-9-3 0 0,17 21 0 15,-10-14 0-15,2 18 0 0,10-21 0 0,-19-4 0 0,6 24 0 16,0-20 0-16,6 3 0 0,-3-2 0 0,-9-5 0 0,7 4 0 16,0 2 0-16,2-6 1 0,-1 0-1 0,-8 0 0 0,6 0 0 15,1-10 0-15,-3-11 0 0,0 1 0 0,-4 20 0 0,6-25 0 16,1 1-1-16,-2-5 0 0,1-5 0 0,-6 34 1 0,3-33-2 15,-3-7 0-15,3 9 2 0,-1 1 0 0,-2 30 0 16,0-28 0-16,0 6 0 16,5 1 0-16,-2 14 1 0,-3 7-1 0,3-7 1 0,-3 4 0 0,3 3 0 15,1 0 0-15,-4 0-1 0,0 21 2 0,7-15-1 16,-3 18-1-16,-2-6 1 0,-2-18-1 0,4 20 1 16,-1 4 0-16,-3-2 1 0,4 5-1 0,-4-27-1 0,3 22 1 15,-3-2 0-15,3 3 0 0,0-6 0 0,-3-17-1 0,0 21 1 16,5-3 0-16,-2-11-1 0,-3 12-2 0,0-19 2 0,2 5-3 15,3 1-4-15,1-2-6 0,-3-4-5 0,-3 0 18 0,8 0-29 16,-1-2-9-16,-5-18 4 0,2 1 3 0,-4 19 31 0,0 0 0 0</inkml:trace>
  <inkml:trace contextRef="#ctx0" brushRef="#br0" timeOffset="201939.2722">23896 12210 78 0,'0'0'0'16,"2"0"24"-16,-2 0-24 0,9-2 9 16,-3 1-3-16,1-5 0 0,14 3 1 0,-21 3-7 0,5-1 6 15,17-2-1-15,-6 3-1 0,-6-7-1 0,-10 7-3 0,24-8 2 16,-3 1-1-16,-5-10 1 0,5 14-1 0,-21 3-1 0,20-21 1 15,-4 19 0-15,5-6 0 0,0-9-1 0,-21 17 0 0,16 0 1 16,-9-7-1-16,14 2 0 0,-16 3-2 0,-5 2 2 0,9-2-3 16,-4 2-2-16,0 0-2 0,-2 0-4 0,-3 0 11 0,3 0-18 15,-3 6-9-15,0 0-7 0,-16-6 7 0,16 0 27 0,-9 0-24 0,9 0 24 0</inkml:trace>
  <inkml:trace contextRef="#ctx0" brushRef="#br0" timeOffset="202117.8568">24055 12165 55 0,'0'0'0'0,"0"22"37"0,0-1-18 0,-4 7-10 15,4 0-2-15,0-28-7 0,-2 26 6 0,2 2 0 0,0 9-1 16,0 1-1-16,0-38-4 0,0 36 3 16,0 0-1-16,0-4-2 0,0 3 1 0,0-35-1 0,0 30-1 15,0-1-3-15,0 2-4 0,2-9-6 0,-2-22 14 0,4 22-23 16,-4-17-11-16,0 0 2 0,0-1-3 0,0-4 35 0,0 0 0 0</inkml:trace>
  <inkml:trace contextRef="#ctx0" brushRef="#br0" timeOffset="203394.6503">24299 12487 11 0,'0'0'0'0,"0"-8"15"0,-7-10 2 0,7 18-17 16,-6-6 17-16,3 6-2 0,-4-3-3 0,1 3-2 15,6 0-10-15,-8 0 8 0,-12 0-2 16,16 3-1-16,-3 5 0 0,7-8-5 0,-6 17 5 16,-2-10-2-16,6 11 1 0,-1-12-1 0,3-6-3 0,0 26 2 15,-9-5 1-15,9-17-1 0,0 23 1 0,0-27-3 0,0 7 2 16,0 15 0-16,0-15 0 0,5 10-1 0,-5-17-1 0,4 6 1 15,1 1 0-15,0-1 0 0,1-1 0 0,-6-5-1 0,6 2 0 16,2-2 1-16,-2 0-1 0,1 0 0 0,-7 0 0 0,7 0 0 16,1-5-1-16,-2-3 0 0,1-8-1 0,-7 16 2 0,3-5-3 15,0-16 0-15,0 13 0 0,-3-14 0 0,0 22 3 0,4-9-2 16,-4-10 1-16,3 14 1 0,-3 0 0 0,0 5 0 0,0-10-1 16,0 5 1-16,0 3 0 0,4 2 0 0,-4 0 0 0,4 0 0 15,-4 4 0-15,2 1 0 0,-2 17 1 0,0-22-1 0,0 6 1 16,0 16 0-16,0-15 0 0,4 12 0 0,-4-19-1 0,0 5 1 15,0 2-1-15,3-1 1 16,1 2 0-16,-4-8-1 0,0 3 0 0,3 3 1 0,-1-6 0 16,-2 0-1-16,0 0 0 0,4 3 1 0,1-3 0 0,-5 0-1 0,3-1 0 15,-3 1 0-15,2-8 1 0,-2 3-1 16,5-14 0-16,-2 14 0 0,-3 5 0 0,0-17-1 16,3 8-1-16,0-16 1 0,1 8-1 0,-4 17 2 0,7-8-2 15,-1-11 2-15,1 12-1 0,0 1 1 0,-7 6 0 0,6-8 0 16,-1 5 0-16,0 0-1 0,3 3 1 0,-8 0 0 0,3 0 0 15,0 0 0-15,5 6 0 0,-5 1 0 0,-3-7 0 0,4 24 0 16,-2-20 0-16,2 19 1 0,-4-4-1 0,0-19 0 0,3 7 0 16,-3 17 1-16,0-16 0 0,0 13 0 0,0-21-1 0,0 5 1 15,0 0 0-15,0 2 0 0,0 0-1 0,0-7 0 0,0 5 1 16,0 0-1-16,0-7 0 0,0 2 0 0,4-3 0 16,-4-5 0-16,0-8-1 0,2 8-1 0,-2 8 2 0,4-18-2 15,-4-4-1-15,3 5 0 0,2-7-1 0,-5 24 4 0,5-20-3 16,0 1 1-16,-2 12 1 0,3-3 1 0,-6 10 0 0,4-5 0 15,3-2 0-15,-4 5 0 0,4 1 0 16,-7 1 0-16,3 0 0 0,1 3 0 0,-2 4 0 16,2 11 1-16,-4-18-1 0,4 4 0 0,-4 15 1 0,0-14 1 15,4 15-1-15,-4-20-1 0,0 4 2 0,0 18 0 16,0-17-1-16,0 12 1 0,0-17-2 0,0 5 1 16,0 0-1-16,0-3 1 0,0 5-1 0,0-7 0 0,3 0-1 15,-3 0 1-15,2-4-1 0,3-1-1 0,-5 5 2 0,0-10-4 16,6-10 0-16,-6 11-1 0,7-15-1 0,-7 24 6 0,0-18-4 15,4 1 1-15,2 7 1 0,-3-6 2 0,-3 16 0 0,4-7 0 16,-1 4 0-16,1 0 1 0,-2 3-1 0,-2 0 0 0,4 0 2 16,0 4 0-16,0 17 0 0,-4-17-1 0,0-4-1 0,3 23 2 15,-1-6-1-15,-2-12 1 0,5 24-1 0,-5-29-1 0,3 7 2 16,-3 10 0-16,3-12 0 0,-1 12-1 0,-2-17-1 0,5 0 1 16,2 6 0-16,-7 2 0 0,6-5 0 0,-6-3-1 0,7 0 1 15,-1 0 0-15,2 0 0 0,-1-2 0 0,-7 2-1 0,6-6 0 16,1-1 0-16,0-15 0 0,3 13 0 0,-10 9 0 15,7-22 0-15,0 3 0 0,3-1 0 0,-3 1 0 0,-7 19 0 0,6-22 0 16,1-3 0-16,0-3 0 16,0-1 0-16,-7 29 0 0,3-32 0 0,1 0-1 15,-4 2 1-15,0-2 0 0,0 32 0 0,0-31 0 16,0 1-1-16,-4 2 1 0,1 3 0 0,3 25 0 0,-7-20-1 16,0-3 1-16,0 12 0 0,1-6 0 0,6 17 0 0,-7-1 0 15,-1-5 0-15,6 4 0 0,-5 2 0 0,7 0 0 0,-3 0-1 16,3 0 1-16,-4 5 0 0,4 12 0 0,0-17 0 0,-6 4 1 15,2 4-1-15,4 12 1 0,-5-14 1 0,5-6-2 0,0 5 1 16,0 11 1-16,0-10-1 0,0 2 0 0,0-8-1 0,0 20 0 16,5-15 1-16,-1 16-1 0,-1-16 0 0,-3-5 0 0,7 19 1 15,-1-14-1-15,0 12 0 0,2-12 0 0,-8-5 0 0,7 21 0 16,-1-4 0-16,1 5 0 0,0-3 0 0,-7-19 0 0,4 20 1 16,-1 5-1-16,0-4-1 0,1 2 2 0,-4-23-1 0,0 24 0 15,3-9 0-15,0 5 0 0,1-1 0 0,-4-19 0 0,2 5 0 16,6 18 0-16,-2-19 1 0,1 15-1 0,-7-19 0 15,7 5 0-15,0 0 0 0,0 4 0 0,3-6 0 0,-10-3 0 16,6 0 0-16,-6 0 0 0,11 0 0 0,-5 0-1 0,5-3 1 16,-11 3 0-16,5-6-1 0,4-18-1 0,-4 4-1 15,3 0 1-15,-8 20 2 0,3-23-3 0,-3-2 1 16,3 3-1-16,0-2 1 0,-3 24 2 0,0-22-2 0,0 22 2 0,0-17-3 16,0 0 2-16,0 10 0 0,0 7 1 0,0-10 0 0,0 10 0 0,0-5 0 15,0 5-1-15,0 0 0 0,-6 18-1 0,6-18 2 0,0 7-2 16,-3 12-1-16,3-11 0 0,-3 16-2 0,3-24 5 0,0 5-9 15,0 19-4-15,0-18-7 0,0-6 20 0,0 7-25 0,0-7 25 0,0 0-20 16,0 0 2-16,0 0 18 0</inkml:trace>
  <inkml:trace contextRef="#ctx0" brushRef="#br0" timeOffset="203686.3942">24957 11697 70 0,'0'0'0'16,"10"-1"29"-16,10-2-14 0,-2 3-6 0,-12 0 0 0,-6 0-9 0,24 0 8 16,-4 6-1-16,-3 17-2 0,4-3-1 0,-21-20-4 0,19 26 3 15,-8 7-1-15,11-1 0 0,-10 7 0 0,-12-39-2 0,20 43 2 16,-13 4-1-16,3 9 0 0,6 2 0 0,-16-58-1 0,5 57 1 15,-5 7 0-15,3 1 0 0,-3 5 0 0,0-70-1 0,-3 70 1 16,-5-3 0-16,-12 1-4 0,14-9 3 0,6-59 0 0,-22 59 0 16,5-3-3-16,11-5 1 0,-21-7-9 0,27-44 11 0,-21 41-20 15,5-7-16-15,-14-15-10 0,2-11-3 0,28-8 49 0,0 0 0 0</inkml:trace>
  <inkml:trace contextRef="#ctx0" brushRef="#br0" timeOffset="206815.9015">9628 12594 42 0,'0'0'0'16,"0"6"15"-16,0-6-15 0,-7 25 8 15,5-6 0-15,-6 0-1 0,1-14 0 0,7-5-7 0,-7 3 8 16,1 2-2-16,-1-5-1 0,4 4-1 0,3-4-4 0,-3 0 3 16,-5 0 0-16,5 0-1 0,3 0-1 0,0 0-1 0,0 0 1 15,0-1 1-15,0-2-1 0,0 2 0 0,0 1-1 0,0-7 1 16,3 0 0-16,-3 1-1 0,0-5 1 0,0 11-1 0,0-7 0 15,4-12 1-15,-4 11-1 0,0-15 1 0,0 23-1 0,0-19 0 16,0-2 0-16,-4 2 1 0,4 1-1 0,0 18 0 0,-6-19 0 16,6 10 0-16,0 3 0 0,0-15 0 0,0 21 0 0,0-3 0 15,0-1 1-15,0 2-1 0,0 2 0 0,0 0 0 0,3 4 0 16,8 14 0-16,-5 1 0 0,4-1 1 0,-10-18-1 0,17 30 0 16,-13 0 0-16,2 5 0 0,1-4 1 0,-7-31-1 0,6 35 0 15,2-4 0-15,0 6 1 0,-6 2-1 0,-2-39 0 0,3 41 1 16,-3-1 0-16,0-1 0 0,0-4 0 0,0-35-1 15,0 38 0-15,0 1 0 0,0-4 1 0,0-6-1 16,0-29 0-16,0 26 0 0,0-10 0 16,0 3-1-16,0-16-1 0,0-3 2 0,0 4-6 15,0 1-2-15,0-5-6 0,0 0-6 0,0 0 20 0,0-5-26 0,0-16 2 0,17 18-8 0,-17 3 32 0</inkml:trace>
  <inkml:trace contextRef="#ctx0" brushRef="#br0" timeOffset="207219.0698">10000 12690 19 0,'0'0'0'0,"-6"6"20"0,6-6-20 0,-7 22 13 16,-10-2-4-16,10 4-2 0,1 1-1 0,6-25-6 0,-7 26 7 15,-10-2-1-15,17 3-1 0,-3-5 0 16,3-22-5-16,-7 27 4 0,7 1-1 0,0-1 0 0,0 0-1 0,0-27-2 15,0 31 3-15,3-5-1 0,4 1 0 0,4-2 0 16,-11-25-2-16,16 26 2 16,-8-1-1-16,11-2-1 0,-12-5 0 0,-7-18 0 0,20 17 1 15,1-11 0-15,-5 9 0 0,6-9 0 0,-22-6-1 0,19 0 1 16,-2 0-1-16,4 0 1 0,-5-3 1 0,-16 3-2 0,21-8 1 16,-15-13 0-16,22 4 0 0,-28 17-1 0,6-20 2 0,-6 20-2 0,21-21 1 15,-15-5 1-15,12-1-1 0,-12 2 1 0,-6 25-2 0,7-29 1 16,0 0 0-16,-7-7 0 0,0 5-1 0,0 31 0 0,-7-34 1 15,-9 0-1-15,8 0 1 0,-19-5-1 0,27 39 0 0,-19-36 0 16,-9 0 1-16,4 9-1 0,1 3 0 0,23 24 0 0,-24-7 1 16,1-1-1-16,-5 6 0 0,7 2-1 0,21 0 1 0,-19 23-1 15,-4-3-2-15,4 9-2 0,3 6-4 16,16-35 9-16,-17 40-15 0,10 2-9 0,-14-4-6 0,15-3 4 16,6-35 26-16,-7 36-31 0,7-36 31 0</inkml:trace>
  <inkml:trace contextRef="#ctx0" brushRef="#br0" timeOffset="207851.9074">10506 12993 22 0,'0'0'0'16,"0"-1"9"-16,3 1 0 0,1 0-2 0,-4 0-7 0,2 6 7 16,6 22 0-16,-1-10-1 0,-1-1-1 0,-6-17-5 0,3 21 5 15,2-3-1-15,1 3 0 0,1-2-1 0,-7-19-3 0,6 21 3 16,-2-1 0-16,3 4 0 0,-7-2-1 0,0-22-2 0,2 24 3 16,-2-4-1-16,0-1 0 0,0-12-1 0,0-7-1 0,0 19 1 15,0-13 0-15,0-2-1 0,0-1 1 0,0-3-1 0,0 0 1 16,-2 0 0-16,-5-5-1 0,1-5 1 0,6 10-1 15,-8-24 0-15,1 2-1 0,0-12 0 0,-9 3 0 16,16 31 1-16,0-35 0 0,-3 4 0 16,3-2 1-16,0 4-1 0,0 29 0 0,3-27 0 15,4 5 0-15,-1 2 0 0,2 12 0 0,-8 8 0 0,17-20 0 16,-11 15 0-16,1 0 0 0,13 1 0 0,-20 4 0 0,6-1 0 16,12 1 0-16,-12 3-1 0,15 18 2 0,-21-21-1 0,7 6 0 15,2 22-1-15,9-6 1 0,-15 2 0 0,-3-24 0 0,3 22-1 16,0 2 1-16,1 0 0 0,0 0 0 0,-4-24 0 0,0 23 1 15,0-2-1-15,0 1 1 0,0-3 0 0,0-19-1 0,-8 18 1 16,5-11 0-16,3 10-1 0,-3-17 0 0,3 0 0 0,0 0 0 16,0-2 0-16,0-8 0 0,0-15-1 0,0 25 1 0,0-24-1 15,0-7 0-15,-7-1 0 0,7-2 1 0,0 34 0 0,0-34 0 16,4-1 0-16,2 5 0 0,5 4 0 0,-11 26 0 0,7-23 0 16,-1 5 0-16,4 12 0 0,7-1 0 0,-17 7 0 0,7-10 0 15,3 8 0-15,10 0 1 0,-13 2 0 0,-7 0-1 16,8 4 0-16,11 6 1 0,-12 7 0 0,11 2 1 15,-18-19-2-15,6 6 1 0,0 27 1 0,1-15-1 16,0 5 1-16,-7-23-2 0,5 22 2 0,-3 0 0 16,1-3-1-16,0 1 1 0,-3-20-2 0,4 21 1 0,-4-3 0 15,0-2 0-15,0-8 0 0,0-8-1 0,0 20 0 16,0-16 1-16,0 3-1 0,0 0-2 0,0-7 2 0,0 4-3 16,0-4-5-16,-7 0-5 0,7-4-9 0,0 4 22 0,0-20-30 15,-5 2 4-15,0-2-2 0,5 20 28 0</inkml:trace>
  <inkml:trace contextRef="#ctx0" brushRef="#br0" timeOffset="211366.7816">10924 12666 9 0,'0'0'0'15,"-8"-3"3"-15,8 1-1 16,-4-1 1-16,4 0 1 0,0 3-4 0,-3 0 5 0,-4-5 3 0,7-1 1 16,0 1 0-16,0 5-9 0,0-8 9 15,0 4 0-15,0-1-2 0,0-2 0 0,0 7-7 0,0-2 6 16,0-6-1-16,0 3 0 0,0 5-1 0,0 0-4 0,0-4 3 16,0 4 1-16,0 0-1 0,3 0 0 0,-3 0-3 0,4 4 2 15,-4 1 1-15,7 3-1 0,1 8 0 0,-8-16-2 0,5 5 2 16,16 16-1-16,-15-15 1 0,18 17 0 0,-24-23-2 0,17 21 1 15,1 0 0-15,2 6-1 0,-4-1 1 0,-16-26-1 0,17 25 1 16,3 0-1-16,-12 1 1 0,8 3-1 16,-16-29 0-16,8 29 0 0,1 3 1 0,8-4-1 0,-11-1 0 0,-6-27 0 0,8 31 0 15,2-4 1-15,-4-1-1 0,1-6 0 0,-7-20 0 0,7 18 0 16,1-10-1-16,-2 12 1 0,1-15-1 0,-7-5 1 0,7 7 0 16,-4-1 1-16,0 13-2 0,4-19 1 0,-7 0 0 0,6 4 1 15,-1 1-1-15,-5-5 1 0,2 0-1 0,-2 0 0 16,4 0 0-16,-4-3 0 0,3-1 0 0,1-4 0 15,-4 8 0-15,0-17 1 0,0 8 1 0,0-16-2 16,0 6 1-16,0 19-1 0,0-22 0 16,0 5 0-16,4 0 0 0,-2 9 1 0,-2 8-1 0,0-21 0 15,0 14 1-15,4 2 0 0,-4-4-1 0,0 9 0 0,3-10 1 16,-3 2-1-16,0 1 0 0,0 0 0 0,0 7 0 0,0-5 0 16,0 3 1-16,0 0-1 0,0 1 0 0,0 1 0 0,0-2 0 15,0 2 0-15,0 0 1 0,0 0-1 0,0 0 0 0,0 0 0 16,0 0 1-16,0-3-1 0,0 3 0 0,0 0 0 15,0 0 0-15,0 0 0 0,0 0 0 0,0 5 0 16,0-5 0-16,0 3 0 0,4-3 0 0,-4 0 0 0,0 0 1 0,0 0-2 0,0 0 2 16,0 0-2-16,0 0 2 15,0 0-1-15,0 5 0 0,0-5 0 0,0 0 0 0,0 0 0 16,0 0 0-16,0 5 0 0,0-1 0 0,0-4 0 0,2 0 0 0,-2 0 0 16,0 0 0-16,0 0 0 0,0 0 0 0,0 0 0 0,0 5 0 0,0-5 0 15,0 4 0-15,0-4 1 0,0 4-1 0,0-4 0 16,0 5 0-16,0-5 0 0,0 0 0 0,0 0 0 0,0 0 0 0,0 0 0 15,0 0 0-15,0 0 0 0,0 0 0 16,0 0 0-16,0 0 0 0,0 0 0 16,0 0 0-16,0 0 0 0,0 0 0 0,0 0 0 15,-6 0 0-15,6 0 0 0,0 0 0 0,0 4 0 0,0-4 0 0,0 0 0 16,0 0-1-16,-3 4-1 0,3-4 2 0,0 6-2 0,0-6 2 0,-4 4-4 16,4-4-2-16,0 0-1 0,0 0-4 0,0 0 11 0,0 0-16 15,0 0-5-15,-6 0-4 0,6 0 25 0,0-2-22 0,0 2 22 0,-7-8-17 16,3 2-2-16,4 6 19 0</inkml:trace>
  <inkml:trace contextRef="#ctx0" brushRef="#br0" timeOffset="213037.1543">10863 12587 24 0,'0'0'0'16,"-5"-1"25"-16,-2 1-5 0,0-3-6 0,1 3-3 0,6 0-11 0,-6-2 10 15,-1-5 0-15,2 5-1 0,5-5-2 0,0 7-7 0,0-5 6 16,0 4-1-16,0-3 0 0,0-1-1 0,0 5-4 0,5 0 3 16,4-5 0-16,8 5 0 0,-10-3 0 0,-7 3-3 0,23-7 2 15,-5 4 1-15,7-1 0 0,-7-1-1 0,-18 5-2 0,31-2 2 16,-7-1 1-16,3 1-2 0,0-4 1 0,-27 6-2 16,25-5 2-16,1-3-1 0,1 2 0 0,4 4 0 0,-31 2-1 15,23-2 1-15,5-3 0 0,-2 2 0 0,2 0-1 0,-28 3 0 16,24-8 0-1,3 3 1 1,-3 2-1-16,0-2 1 0,-24 5-1 0,22-3 1 0,2 1-1 0,-7 0 0 0,-6 0 0 0,-11 2 0 0,19-3 0 16,-11 1 0-16,-8 2 0 0,16-2 1 15,-9 2-1-15,-3-3 0 0,4 1 1 0,-6 2-1 0,1-5 0 0,-3 5 0 0,0 0 0 16,0 0 1-16,3 0-1 0,-3 0 0 0,0 5 0 16,0 0 0-16,-3-1 0 0,-2 3 1 0,5-7-1 0,-5 5 0 15,-2 3 0-15,0 9-1 0,-9-10 0 0,16-7 1 0,-3 4-1 16,-4 15 0-16,-14-14-1 0,14 1-1 0,7-6 3 0,-17 7-3 15,11-3 1-15,-15-1-1 0,15-3 0 0,6 0 3 0,-21 0-3 63,15 0 0-63,-15 0 0 0,14 0 0 0,-12 0-1 0,11-3 1 0,2 1 1 16,-15-5 1-16,18 5 1 0,-3-3-1 0,-11 0 2 0,12-1-1 0,5 6 0 0,-6-1 0 0,-1-2 0 0,1-1 0 0,-1 4 0 0,7 0 0 0,-7 0 0 0,1 0 1 0,-2 0-1 0,8 0 1 15,0 0-1-15,-3 0 0 0,3 0 1 0,0 0 0 0,0 0 0 0,0 0-1 16,0 0 1-1,0 0 0-15,0 0 0 0,0 8 0 0,0-8-1 0,3 18 1 0,-3-11 0 0,8 13 0 0,-2 2 0 16,-6-22-1-16,9 28 1 16,9-1-1-16,-12 4 1 0,-1 5 0 0,-5-36-1 0,9 37 0 15,1 2 0-15,-3 1 1 0,-1 2-1 0,-6-42 0 0,8 34 0 16,-1 3 1-16,-4-9-1 0,0 1 0 0,-3-29 0 0,8 25 1 16,-6-4-1-16,2-4 1 0,-1-13 0 0,-3-4-1 0,4 5 1 15,-1-2 0-15,-3-3-1 0,0-1 1 0,0 1-1 0,3-7 0 16,-3 0-1-16,0-17 2 0,0 3-1 0,0 21 0 0,-3-22 1 15,-4 0-1-15,4-8 0 0,-3-7 0 0,6 37 0 0,-8-32 0 16,2-10 1-16,-11-2-1 0,13 2 0 0,4 42 0 0,-20-48 0 16,16 6 0-16,2 2 0 0,-6 6 0 0,8 34 0 0,-3-28 0 15,-4 7 0-15,4 15 0 0,3-2 1 0,0 8-1 0,0 0 0 16,0 0 0-16,0 4 0 0,0 16 0 0,0-20 0 0,3 24 0 16,4 3 0-16,-1 6 0 0,-1 4 0 0,-5-37 0 0,9 41 0 15,-1 2 0-15,-2 4 0 0,-3 6 0 16,-3-53 0-16,4 47 0 0,-2 1 0 0,-2-5 0 0,0-2 0 15,0-41 0-15,0 35 0 0,0-8 1 0,0-5-1 16,0-4 1-16,0-18-1 0,5 6 0 16,-5 2 0-16,3-5 1 0,-3-3-1 0,0 0 0 0,0 0 1 15,0-3-1-15,0-21 0 0,0 2 0 0,0 22 0 0,-8-31 0 16,2-1 0-16,-1-9 0 0,-12-2 0 0,19 43 0 0,-5-42 0 16,-1-6 0-16,-1-3 0 0,-10 3 0 0,17 48 0 0,0-43 0 15,0 5 0-15,0 9 0 0,0 8 0 0,0 21 0 0,0-19 0 16,0 17 0-16,0-2 0 0,4 4 0 0,-4 0 0 0,0 0 0 15,7 20 0-15,-1 4 0 0,1 4 0 0,-7-28 0 0,6 34 0 16,12 1 0-16,-12 11 0 0,1-2 1 0,-7-44-1 0,6 47 0 16,2-3 0-16,-1-8 0 0,-1 3 0 0,-6-39 0 0,8 32 0 15,-6-3 1-15,5-3-1 0,0-6 0 0,-7-20 0 0,3 8 0 16,1 8 0-16,-4-11 0 0,3-5 1 0,-3 0-1 0,4 0 0 16,-4 0 0-16,0-3 0 0,0-6 0 0,0 9 0 0,0-22-1 15,0 5 1-15,-7-5-2 0,0-2-1 16,7 24 3-16,-7-21-5 0,0 1-2 0,5 3-2 15,-6-3-2-15,8 20 11 0,-16-7-15 0,16-14-4 0,-7 13-5 16,-10-13-3-16,17 21 27 0,-7-16-25 0,-13-5 6 16,13 3-1-16,7 18 20 0</inkml:trace>
  <inkml:trace contextRef="#ctx0" brushRef="#br0" timeOffset="213484.5759">10818 12559 44 0,'0'0'0'16,"0"-1"25"-16,-8-2-10 0,8 3-15 0,-3-5 10 15,0 2 0-15,3 1-1 0,0 2-1 0,0 0-8 0,0-3 7 16,0-4-1-16,0 7 0 0,3-5-2 0,-3 5-4 0,7-2 4 16,4-2 0-16,5 3 0 0,-9-4-1 0,-7 5-3 0,20-3 3 15,-13-5-1-15,20 5 1 0,-5 0 0 0,-22 3-3 0,23-4 2 16,3 4-1-16,4-6 1 0,5 4-1 15,-35 2-1-15,30-7 1 16,4 4 0-16,-3 0 0 0,-4 3 0 0,-27 0-1 0,30-4 1 0,1 1 0 16,-4 2 0-16,4 1 0 0,-31 0-1 0,26-3 1 15,2 1-1-15,-8 0 1 0,4 1-1 0,-24 1 0 0,24 0 1 16,-5-5-1-16,-1 0 1 0,-1-2-1 0,-17 7 0 0,7-17 0 16,17 12 1-16,-18-14-1 0,2 17 0 0,-8 2 0 0,18-7 1 15,-18 0-1-15,8 1 0 0,-2-1 0 0,-6 7 0 0,7 0 0 16,0-2 1-16,0-1-1 0,-7 3 0 0,0 0 0 0,3 0 1 15,-3 0-1-15,0 5 0 0,0 2 0 0,0-7 0 0,0 0 0 0,0 0 0 0,0 3 0 16,0 1 0-16,-3 2-1 0,3-6 1 0,-4 7-1 16,1 0-2-16,-4-2 0 0,0 4-2 0,7-9 5 0,-6 5-5 0,6-5 5 0,-8 8-7 15,2-3-2-15,-1 2 0 0,7-7 9 0,-5 4-11 0,5-4 11 0,-8 5-12 16,2 0-2-16,-2-2-1 0,8-3 15 0,-7 5-18 0,7-5 18 0,-6 4-19 16,-12 0 1-16,12-4 3 0,6 0 15 0,-21 4-9 15,21-4 9-15,-6 7-6 0,6 17-5 0,0-24 11 0</inkml:trace>
  <inkml:trace contextRef="#ctx0" brushRef="#br0" timeOffset="214136.6963">11234 12504 17 0,'0'0'0'16,"0"-7"13"-16,-3 1 2 0,-4 4 1 0,7 0-2 0,0 2-14 0,0 0 12 15,0 0-3-15,0 0-1 0,0 2-2 0,0-2-6 0,0 5 6 16,0 12-2-16,4-12-1 0,2 16 0 0,-6-21-3 0,3 22 3 16,4 0 0-16,-3 5-1 0,3 4 0 0,-7-31-2 0,6 32 2 15,1 6-1-15,-1 2 0 0,-1 3 0 0,-5-43-1 0,6 42 2 16,-2-3-2-16,2 1 1 0,2-2 0 0,-8-38-1 16,0 34 0-16,2-3 1 0,2-3 0 0,-1-3 0 0,-3-25-1 0,4 20 0 15,-1-13 1-15,-3 10-1 0,3-17 1 0,-3 0-1 16,4 0 0-16,-4 0 1 0,0-2-1 0,0-8 0 15,0 10 0-15,0-19 1 0,0 2-1 16,-4-5 0-16,1-5 1 0,3 27-1 0,-7-29 0 16,0-5 0-16,0 2 0 0,-12-7 0 0,19 39 0 0,-5-40 0 15,-14-2 0-15,12-7 0 0,-13 1 0 0,20 48 0 0,-7-48 0 16,-1 8 0-16,2 6 0 0,-1 3 0 0,7 31 0 0,-2-20 0 16,-6 11 0-16,8-1 0 0,0 4 0 0,0 6 0 0,0-1 0 15,0 1-1-15,0 6 1 0,0 19 0 0,0-25 0 0,4 23 0 16,0 0 0-16,2 9 1 0,1 3-2 0,-7-35 1 0,2 36 1 15,3 6-1-15,-2 2 0 0,0-1 0 0,-3-43 0 0,7 39 0 16,-7 2 1-16,6-8-1 0,-6 4 1 0,0-37-1 0,5 30 0 16,1-4 1-16,-3 3-1 0,5-8 1 0,-8-21-1 0,2 18 0 15,5-10 1-15,-3 8-1 0,-2-11 0 0,-2-5 0 0,0 5-1 16,5-2 1-16,-2-3 1 0,-3 0-1 0,0 0 0 0,0-8 1 16,0-12-1-16,0-1 1 15,0-2-1-15,0 23 0 0,0-33 0 0,-8-1 0 0,2-10-1 0,-1 3 1 0,7 41 0 16,-17-46 0-16,15-2-1 0,-3 4 1 15,-1 6 0-15,6 38 0 0,-7-32 0 16,4 8 0-16,3 6 0 0,0 10 0 0,0 8 0 0,0-2 0 16,0 2 0-16,0 0 0 0,3 8 0 0,-3-8 0 0,7 20 0 15,-1 1 0-15,-1-1 0 0,4 5 0 0,-9-25 0 0,10 26 0 16,-3 1 0-16,-1-1 1 0,2-2-1 0,-8-24 0 0,7 24 0 16,-1-3 0-16,-3 2 0 0,2-3 0 0,-5-20 0 0,0 7 0 15,2 19 0-15,-2-20 0 0,0 12 0 0,0-18 0 0,0 5-2 16,0 1-2-16,4 13-5 0,-1-19-7 0,-3 0 16 0,0 4-24 15,4-4-10-15,-4 0 3 0,3-8-5 0,-3 8 36 0,0 0 0 0</inkml:trace>
  <inkml:trace contextRef="#ctx0" brushRef="#br0" timeOffset="214842.4384">11668 12916 50 0,'0'0'0'15,"0"-3"26"-15,-4 0-11 0,1 1-5 0,3 2-10 0,-7-5 9 16,7-2 0-16,0 1-1 0,0-2-1 0,0 8-7 0,0-6 6 16,0-1-1-16,0 2-1 0,4-4-1 0,-4 9-3 0,3-8 3 15,4 1-1-15,3 4 0 0,-3-5 0 0,-7 8-2 0,20-2 2 16,-12 1 0-16,11-7 0 0,-7 6 0 0,-12 2-2 0,22-6 1 16,-5 2 0-16,5 2 0 0,-7 1 0 0,-15 1-1 15,21 0 2-15,-4-2-2 0,-1 1 0 0,6-2 1 0,-22 3-1 16,15-5 0-16,-4 5 0 0,13 0 0 15,-13 0 1-15,-11 0-1 0,20 0 0 0,-14 0 1 16,14 0-1-16,-13 0 0 0,-7 0 0 0,10 0 0 16,-3 0 0-16,4 0 1 0,-5 0-1 0,-6 0 0 0,7 0-1 15,-4-3 1-15,5 1-1 0,-8-1-2 0,0 3 3 0,2-5-5 16,-2 1-3-16,0 2-4 0,0 1-3 0,0 1 15 0,0-2-21 16,-7-2-8-16,1-2-2 0,-18-1 6 0,24 7 25 0,-7-7-27 0,7 7 27 0</inkml:trace>
  <inkml:trace contextRef="#ctx0" brushRef="#br0" timeOffset="215051.607">11783 12587 80 0,'0'0'0'16,"0"0"23"-16,0 7-15 0,0 14-3 0,3-13 0 0,-3-8-5 0,3 25 6 15,2-5 0-15,1 6-1 0,1 1-1 0,-7-27-4 0,6 32 3 16,1 7-1-16,0-4 0 0,3 3-1 15,-10-38-1-15,10 35 1 0,-2 2-1 16,3-3-1-16,-6 0-1 0,-5-34 2 0,8 29-4 16,1 2-5-16,1-7-6 0,-3-4-10 0,-7-20 25 0,11 7-35 0,-8-2 6 15,4-5-1-15,-7 0 30 0</inkml:trace>
  <inkml:trace contextRef="#ctx0" brushRef="#br0" timeOffset="215691.6416">12383 12537 27 0,'0'0'0'0,"0"-2"14"0,-2-1-1 0,2 3-13 16,-8-8 11-1,4 5-1-15,-3-3-1 0,4-4 0 0,3 10-9 0,0-8 8 0,-3 0-1 0,3-1-2 16,0 5-2-16,0 4-3 0,0-8 3 16,0 3 0-16,0-3 0 0,0 5-1 0,0 3-2 0,0-4 3 0,0 4-3 0,3-2 2 15,0 2 0-15,-3 0 0 0,0 0-2 0,4 0 2 0,-4 0-2 0,3 6 2 16,4 11 0-16,-2-10-1 0,-5-7-1 0,2 29 2 0,-2-29-2 0,6 23 1 16,1 7 1-16,0 1-1 0,1 5 0 0,-8-36-1 0,2 38 1 15,-2 4 1-15,7 2-2 0,-4 7 2 0,-3-51-2 0,3 45 1 16,5 0 0-16,-8-1-1 0,0-44 0 0,3 39 1 0,-3-39-1 0,5 39 0 15,-3-7 1-15,1-4-1 0,-3-28 0 0,3 23 0 0,-3-23 0 0,0 18 0 16,4-1-1-16,-1-10-2 0,-3 8-1 0,0-15 4 0,7 0-6 16,-7 9-4-16,8-6-4 0,-6-3-6 0,-2 0 20 0,7 0-27 15,-4-7-1-15,-3-13 6 0,0 20 22 0,3-7-23 0,-3 7 23 0,0 0 0 16</inkml:trace>
  <inkml:trace contextRef="#ctx0" brushRef="#br0" timeOffset="216049.9604">12655 12532 50 0,'0'0'0'16,"-4"28"32"-16,-3-1-18 0,-10 1-8 0,17-28-6 0,-7 29 5 16,-13-22 0-16,16 21 2 0,2-11-1 0,2-17-6 0,-8 18 5 15,1 5-1-15,7-2-1 0,0 0-1 0,0-21-2 0,0 27 2 16,4-3 0-16,-1 1 0 0,5 1 0 0,-8-26-2 0,9 22 1 15,8 0 0-15,-10 0 0 0,13-5 0 0,-20-17-1 0,17 7 1 16,-6 15 0-16,13-17 0 0,-5 2-1 0,-19-7 0 0,18 3 1 16,1-3 1-16,2 0-1 0,0-2 0 0,-21 2-1 0,16-17 1 15,-6 10-1-15,10-21 1 0,-12 0 0 0,-8 28-1 0,16-29 1 16,-9-7-1-16,1-2 1 0,-2-6-1 0,-6 44 0 0,0-41 0 16,3 0 0-16,-3 2 1 0,-7 6-1 0,7 33 0 15,-20-34 1-15,3 5-1 0,-7 4 1 0,1 6-2 16,23 19 1-16,-24-7 0 0,0-13 0 0,0 18-1 15,4 2-1-15,20 0 2 0,-17 0-2 0,11 18-2 0,-22-1-2 16,26 9-2-16,2-26 8 0,-8 26-12 16,1 8-4-16,5-2-6 0,2 1-6 0,0-33 28 0,0 22-26 0,0 11-3 0,0-33 29 15</inkml:trace>
  <inkml:trace contextRef="#ctx0" brushRef="#br0" timeOffset="216578.2484">13018 12749 36 0,'0'0'0'0,"2"0"29"0,-2 0-29 0,3 9 16 15,-3 6-10-15,3-15-1 0,1 6 1 0,-4-6-6 0,0 22 7 16,6-17-1-16,-1 23-1 0,-2-8-1 0,-3-20-4 16,6 25 3-16,1-1 0 0,0 1-1 0,0 5 0 0,-7-30-2 0,3 29 2 15,2-2 0-15,-3 0 0 0,-2-1 0 0,0-26-2 16,0 22 2-16,0 0-1 0,0-17 0 0,0 19 0 15,0-24-1-15,0 0 0 0,0 3 0 0,0-3 1 16,0-1-1-16,0 1 0 0,0-9-1 16,-2-11 0-16,2 2-1 0,-5-5-1 0,5 23 3 0,0-29-3 15,-3 0 0-15,3 0 1 0,0-2 0 0,0 31 2 0,0-22-1 16,0-1 0-16,0 7 0 0,3-4 1 0,-3 20 0 0,7-5 0 16,-1-5 0-16,1 4 0 0,0 1 0 0,-7 5 0 0,7-2 0 15,0 2 1-15,-1 0 0 0,1 5 0 0,-7-5-1 0,4 5 1 16,4 19 0-16,-3-7-1 0,-2 3 1 0,-3-20-1 0,7 21 1 15,-4 5-1-15,5-2 1 0,-8-3 0 0,0-21-1 0,4 23 0 16,-2-6 1-16,-2 2-1 0,0-14 1 0,0-5-1 0,0 7 0 16,0-2 0-16,4 0 0 0,-4-5 0 0,3-7 0 15,-3-14-1-15,0 4 0 0,3-1-1 0,-3 18 2 0,0-26-2 16,0-3-1-16,3 3 1 0,-3-3 0 0,0 29 2 0,4-23-1 16,0 1 1-16,-1 5 0 0,2 10 0 0,-5 7 0 0,2-7 0 15,4 4 1-15,1 0 0 0,0 3 0 0,-7 0-1 16,8 0 2-16,-2 6 0 0,0 15 1 0,2-14-2 15,-8-7-1-15,6 25 2 0,1-5-2 16,-4 4 1-16,0 3 0 0,-3-27-1 0,4 28 0 16,-1-4 1-16,0 1-1 0,-3-1 0 0,0-24 0 0,0 22 0 15,0-5 0-15,4-10-3 0,-4-2-2 0,0-5 5 0,4 21-13 16,-4-21-10-16,4 3-8 0,-4-3 4 0,0 0 27 0,0-7-33 0,0 7 33 0</inkml:trace>
  <inkml:trace contextRef="#ctx0" brushRef="#br0" timeOffset="217230.5923">13410 12412 60 0,'0'0'0'0,"0"17"37"0,0-17-37 0,-7 7 16 16,1 12-9-16,1-13-1 0,2-6 1 0,3 0-7 0,-3 0 6 16,3 0 0-16,0 0-2 0,0 0-2 0,0 0-2 0,0 0 2 15,6 0-1-15,5 0 0 0,6 0 0 0,-17 0-1 0,6 0 1 16,18 0 0-16,-7-1 0 0,0 1-1 0,-17 0 0 0,17 0 1 15,3 0 0-15,-3 0 0 0,4 3-1 0,-21-3 0 0,21 5 1 16,-5-1 0-16,0 3 0 0,2 1-1 0,-18-8 0 0,6 17 1 16,18-17-1-16,-17 3 1 0,17-3-1 0,-24 0 0 0,6 4 1 15,12 1-1-15,-15-5 0 0,3 5 0 0,-6-5 0 0,7 3-2 16,1-3-2-16,-5 6-2 0,0-6-4 0,-3 0 10 0,0 0-15 16,0 0-4-16,0 0-8 0,0-2-3 0,0 2 30 0,-17-10-24 15,17 3-1-15,0 7 25 0</inkml:trace>
  <inkml:trace contextRef="#ctx0" brushRef="#br0" timeOffset="217391.7196">13650 12587 54 0,'0'0'0'16,"0"18"23"-16,0 0-9 0,0 14-3 0,0-32-11 0,-3 28 9 16,3 7-1-16,0 5-1 0,0 3-1 0,0-43-6 0,0 39 4 15,0 2-1-15,0 1 0 0,0-2-2 0,0-40-1 0,0 39 2 16,0-7-2-16,0-1-1 0,0-7-4 0,0-24 5 0,0 24-9 15,7-7-8-15,-1-10-13 0,-3-2-4 0,-3-5 34 0,4 0-43 0,-4 0 43 0</inkml:trace>
  <inkml:trace contextRef="#ctx0" brushRef="#br0" timeOffset="218701.7412">13917 12834 37 0,'0'0'0'16,"-6"0"25"-16,6 0-25 0,0 4 12 15,-4-4-8-15,-2 0-2 0,4 0 1 0,2 0-3 0,-8 0 3 16,4 0-1-16,-3-1 0 0,4-2-1 0,3 3-1 0,-3-4 1 16,-4 3-1-16,0-1 1 0,0 1 0 0,7 1-1 0,-15 0 1 15,15 0 1-15,-8 4 0 0,4 20 2 0,4-24-4 0,-4 19 4 16,4 1-1-16,-6 5 1 0,3-2 0 0,3-23-4 0,-4 23 3 15,4 2 0-15,-6-6 0 0,6 2 0 0,0-21-3 0,0 19 2 16,0 0 0-16,3-14 0 0,0 20 0 0,-3-25-2 0,4 4 1 16,2 17 0-16,5-21-1 0,5 8 1 0,-16-8-1 0,7 3 1 15,0-3-1-15,3 0 0 0,0 0 0 0,-10 0 0 0,7-3 0 16,0-6 1-16,0-12-1 0,-1 10 1 0,-6 11-1 0,4-22 0 16,2 2 0-16,-2-1 0 0,0 1 0 0,-4 20 0 15,4-19 0-15,-2 0 0 0,-2 14 0 0,4-17 0 16,-4 22 0-16,3-2 0 0,-3-3 0 15,3 3 0-15,0-2 0 0,-3 4 0 0,0 0 0 0,0 0 0 0,8 0 0 16,-5 6 0-16,2-3 0 0,-5-3 0 0,2 8 0 16,4 10 0-16,-2-15 1 0,-1 18-1 0,-3-21 0 0,7 6 0 0,-7-6 0 0,4 21 0 15,0-18 0-15,2 6 1 0,-6-9-1 0,3 17 0 0,-3-17 0 0,3 4 0 16,5 3 0-16,-8 11 0 0,3-15 0 0,-3-3 0 0,3 7 0 16,-3-7 0-16,4 2 0 0,-1-2 0 0,-3 0 0 0,0 0 0 15,0 0 1-15,0-2-2 0,3-8 2 0,-3 10-1 0,0-24 0 16,0 17-1-16,0-20 1 0,0 27 0 0,3-22-1 0,-3 22 1 0,4-26-1 15,-1 7 0-15,0-2 1 0,-3 21 0 0,8-5 0 0,-8 5 0 0,4-8 0 16,-2 3 0-16,5 0 0 0,-4 2 0 0,-3 3 0 0,3 0 0 16,5 0 0-16,-5 5 0 0,1 13 0 0,-4-18 0 0,6 5 0 15,-3 18 0-15,4-8 0 0,-7-15 0 0,4 7 0 0,-4-7 0 0,3 29 0 16,1-12 0-16,-1 4 1 0,-3-17-1 0,0-4 0 0,0 25 1 16,0-7 0-16,0-16-1 0,0 20 0 0,0-22 0 15,0 5 1-15,0-5-2 0,0 5 1 0,3-5-1 0,-3 0 1 16,0 0-1-16,0-5 1 0,4-14-1 15,-4 4 1-15,0 15 0 0,0-22-2 16,3 2 1-16,-3-3 0 0,3 4 0 0,-3 19 1 0,0-18 0 16,0-1 0-16,3-1 0 0,2 13 0 0,-5 7 0 0,0-21 0 15,6 18 0-15,-6-2 0 0,7 5 0 0,-7 0 0 0,0 0 1 16,6 0-1-16,-2 18 1 0,-1-15-1 0,-3-3 0 0,7 21 1 16,-3-4-1-16,2-10 0 0,1 22 0 0,-7-29 0 0,6 17 0 15,-1 0 1-15,-2 3-1 0,0-2 1 0,-3-18-1 0,3 17 0 16,-3-10 0-16,7 10 0 0,1-14 0 0,-8-3 0 0,0 8 1 15,6-2-1-15,-3 1 1 0,1-4 0 0,-4-3-1 0,3 0 0 16,0 0 0-16,0 0 1 0,-3 0-1 0,0 0 0 0,7 0 0 16,-4 0 0-16,2 0 0 0,1 0 0 0,-6 0 0 0,3-3 0 15,1 3 1-15,2-7-1 0,-1-12 0 0,-5 19 0 0,6-4-1 16,1-14 2-16,-4 11-1 0,0-14 0 0,-3 21 0 16,3-7 0-16,1-21 0 0,0 10 0 0,-2-3 1 0,-2 21-1 15,5-23 0-15,-2 0 0 0,0-2 0 0,0-5 0 16,-3 30 0-16,0-28 0 0,0-3 0 0,0-4 0 15,0 5 0-15,0 30 0 0,-6-36 0 0,-2 4 0 16,2-7-1-16,-14 2-1 0,20 37 2 0,-4-39-2 16,-13-5 1-16,14 6 0 0,-18-4-1 0,21 42 2 0,-6-34 0 15,-1 6-1-15,-10 3 0 0,17 4 0 0,0 21 1 0,-3-6-1 16,-4-14 0-16,1 17-1 0,1-3 1 0,5 6 1 0,-6-4-1 16,6 1 1-16,0 3-1 0,0 0 1 0,0 0 0 0,0 5 0 15,0 3 0-15,3 13 1 0,0-15-1 0,-3-6 0 0,5 26 1 16,-2-21 0-16,0 26 0 0,0-26 1 0,-3-5-2 0,7 31 2 15,-4-9 0-15,4 2-1 0,-3 2 0 0,-4-26-1 0,7 20 1 16,-4 10 0-16,3-4-1 0,1 1 0 0,-7-27 0 0,8 26 1 16,-2 1-1-16,-3-1 0 0,1 7 1 0,-4-33-1 0,6 30 0 15,-1 2 0-15,1 2 1 0,1-2-1 0,-7-32 0 0,6 32 1 16,1-1 0-16,-1-1-1 0,2-3 1 0,-8-27-1 0,6 27 0 16,1-1 0-16,-1-3 0 0,-2-2 0 0,-4-21 0 15,7 7 0-15,14 18 0 0,-14-19 0 0,-1 14 1 0,-6-20-1 16,20 4 0-16,-16 1 0 0,3 0 1 15,12-5-1-15,-19 0 0 0,0 0 1 16,8 0-1-16,-2 0 0 0,1-7 0 0,-7 7 0 0,7-10 0 16,0-9 0-16,-4 12 1 0,4-15-1 0,-7 22 0 0,0-10 1 15,3-14-1-15,-3 5 0 0,0-5-1 0,0 24 1 0,0-23-1 16,0-1 0-16,-3 3-1 0,-4 0 0 0,7 21 2 0,-7-20-1 16,4 3 0-16,-4 11 0 0,4 1 1 0,3 5 0 0,0 0 1 15,-4 0-1-15,4 3 1 0,0 5 0 0,0-8-1 0,0 17 1 16,0-10-1-16,0 13 1 0,0-17-1 0,0-3 0 0,0 19 1 15,0-13-1-15,0-3 1 0,0 16-1 0,0-19 0 0,7 5 0 16,-4 2 0-16,4 0 0 0,-3-1 0 0,-4-6 0 0,7 0-1 16,-1 0-2-16,-3 0-1 0,1 0-1 0,-4 0 5 0,3 0-9 15,-3 0-5-15,7 0-5 0,-7 0-8 0,0 0 27 0,0 0-28 16,0 0 7-16,-4-3 0 0,4 3 21 0</inkml:trace>
  <inkml:trace contextRef="#ctx0" brushRef="#br0" timeOffset="219311.9803">12609 13412 38 0,'0'0'0'0,"5"-6"21"0,1-2-8 0,-6 8-13 0,7-19 7 15,10 17-1-15,-10 0 1 0,12-5-1 0,-19 7-6 0,21-4 7 16,-4 3-2-16,11-5 0 0,-2 4-1 0,-26 2-4 0,30-2 4 16,8 2 0-16,-1 0 1 0,0 0-3 0,-37 0-2 0,41 0 3 15,0 0 0-15,3 0-1 0,-3 0 1 16,-41 0-3-16,37 5 1 0,0 1 0 15,-3-2 0-15,-4 0 0 0,-30-4-1 0,28 5 0 16,-1-5 1-16,-3 5 0 0,-5-5-1 0,-19 0 0 0,21 0 0 16,-14 0-2-16,13-3-1 0,-16-1-3 0,-4 4 6 0,9-7-11 15,-1 2-8-15,-1-5-12 0,-4-14-3 0,-3 24 34 0,0-24-40 0,0 24 40 0</inkml:trace>
  <inkml:trace contextRef="#ctx0" brushRef="#br0" timeOffset="266091.3914">28344 12204 2 0,'0'0'0'0,"0"0"1"0,0 0-1 0,-5 0 1 16,1 0-1-16,4 0 1 0,-5 0-1 0,5 0 0 0,-2 0 1 15,2 0-1-15,0-3 0 0,0 0 1 0,0 3-1 0,-7-1 0 16,7-2 0-16,0 0 0 0,0-1 1 0,0 4-1 0,-4-3 0 16,4 0 0-16,0 1 0 0,-3 0 1 0,3 2-1 0,0-4 0 15,-6 4 0-15,6 0 0 0,-4-1 1 0,4 1-1 0,0 0 0 16,-4 0 0-16,4 0 0 0,0 5 0 0,0-5 0 0,-6 0 1 16,6 4-1-16,0-4 0 0,-3 6 0 0,3-6 0 0,0 0 0 15,0 0 0-15,0 0 0 0,-4 0 0 0,4 0 0 0,0 4 0 16,0-1 0-16,-6-3 1 0,6 4-1 0,0-4 0 0,0 0 0 15,0 0 0-15,-3 6 0 16,3-6 0-16,0 4-1 0,0-4 1 0,0 0 0 16,0 0 0-16,0 4 0 0,0-4 0 0,0 0 0 31,0 6 0-31,0-3 0 0,0-3-1 0,0 0 1 0,0 0 0 16,0 0-1-16,0 0-1 0,0 0 0 0,0 0 7 0,0 0-14 0,0 0 9 0</inkml:trace>
  <inkml:trace contextRef="#ctx0" brushRef="#br0" timeOffset="267267.8466">28054 13017 20 0,'0'0'0'16,"-7"-5"12"-16,0-2 0 0,0 0 0 0,7 7-12 0,-8-5 10 16,6 5-1-16,-1 5-1 0,3 2 0 0,0-7-8 0,0 21 6 15,0-18 0-15,0 2-1 0,0 15-2 0,0-20-3 0,0 4 3 16,3 3-1-16,3 12 0 0,15-19-1 0,-21 0-1 0,6 5 1 16,16 3 0-16,-16-1 1 0,11 0-2 0,-17-7 0 0,7 5 2 15,17 1-1-15,-14 2 0 0,10-5 0 0,-20-3-1 0,10 7 1 16,11 0 0-16,-15-2-1 0,18 0 1 0,-24-5-1 0,7 5 2 15,16-1-1-15,-12-4 0 0,12 5 1 0,-23-5-2 16,7 5 1-16,20-5 0 0,-9 0 0 16,1 0 0-16,-19 0-1 0,20 0 1 0,5 3 0 15,2-3-1-15,0 0 1 0,-27 0-1 0,26 0 0 16,2 0 0-16,-1 5 1 0,0 0-1 0,-27-5 0 0,31 4 0 16,-5 13 1-16,9-11 0 0,-8 12 0 0,-27-18-1 0,31 6 0 15,-8 12 0-15,5-12 1 0,-6 1-1 0,-22-7 0 0,27 17 0 16,3-17 0-16,-1 8 1 0,-2-3 1 0,-27-5-2 0,27 4 1 15,-1 2 0-15,2-3 0 0,0-3-1 0,-28 0 0 0,27 0 0 16,-5 5 0-16,6-5 0 0,-1 0 1 0,-27 0-1 0,27 5 0 16,-6 0 0-16,6-3 1 0,-5 5-1 0,-22-7 0 0,22 0 0 15,4 5 1-15,-9-2-1 0,4-3 0 0,-21 0 0 0,20 0 0 16,-13 0-1-16,16 0 1 0,-15 0 1 0,-8 0-1 0,6-3 0 16,1-2 1-16,3 3-1 0,-3-5 0 0,-7 7 0 0,6 0 1 15,-3-3-2-15,1 1 1 0,1 0 0 0,-5 2 0 0,0-3-3 16,0 0-1-16,0 1-5 0,-9 0-6 0,9 2 15 15,-3 0-24-15,-20 0-13 0,-8-7-3 0,31 7 40 0</inkml:trace>
  <inkml:trace contextRef="#ctx0" brushRef="#br0" timeOffset="268534.2456">28422 13580 8 0,'0'0'0'0,"-3"-9"10"15,3-8-2-15,-3 10 1 0,3 2 0 0,0 5-9 0,0 0 7 16,0 5 1-16,0 14-1 0,0-14-1 0,0-5-6 0,0 20 5 16,6-14 0-16,-2 11 0 0,4-9-1 0,-8-8-4 0,2 24 4 0,-2-24-4 0,7 4 4 15,-7 18 0-15,4-15-1 0,-4-7-3 0,3 22 4 0,-3-22-4 0,2 3 3 16,3 19 0-16,-5-5 0 0,0-17-3 0,0 19 2 16,0 4 0-16,0-3 0 0,-7 0-1 0,7-20-1 0,-3 8 1 0,3-8-1 0,-4 26 1 15,-3-19-1-15,1 21 1 0,6-28-1 0,-21 18 0 0,21-18 0 0,-6 7 0 16,3 15 1-16,-6-17-1 0,9-5 0 0,-5 16 0 15,5-16 0-15,-8 8 1 0,3-3-1 0,-3 2 0 0,8-7 0 0,-7 2 0 16,7-2 0-16,-6 6-1 0,2-6 1 0,0 5 1 0,4-5-1 16,0 4 0-16,0-4 0 0,-5 5 1 0,5-1-1 0,0-4 0 15,0 0 0-15,0 0 0 16,0 4 0-16,0 0 0 0,0 1 0 0,0-1 0 0,0-4 0 0,3 5 0 16,-1 3 0-16,2-3 1 0,3 2-1 0,-7-7 0 0,6 17 0 15,6-13 0-15,-7 16 0 0,-5-20 0 0,22 0 0 0,-22 0 0 0,3 5 0 16,20 13 0-16,-15-13 1 0,15 1-1 0,-23-6 0 0,17 18 1 15,-11-12-1-15,14-4 1 0,-9 6-2 0,-11-8 1 0,21 5 1 16,-15 1-1-16,14-2 0 0,-13-4 1 0,-7 0-1 0,7 0 0 16,4 0 0-16,-1 0 1 0,-7 0-1 0,-3 0 0 0,6-2 0 15,5-6 1-15,-5 3-1 0,-6 5 0 0,7-20 0 0,-7 20 0 0,6-5 1 16,1-4-2-16,1-8 2 0,-1 13-1 0,-7 4 0 0,3-11 0 16,0-6 0-16,0 8 0 0,0-13 0 0,-3 22 0 0,0-7 0 15,8-15 0-15,-8 16 0 0,0 6 0 0,3-23 0 16,-3 23 0-16,3-10 0 0,-3-10 1 0,0 1-1 0,0 13 0 0,0 6 0 0,0-18 0 15,0 13-1-15,0 1 2 0,-6-4-1 0,6 8 0 16,0-3 0-16,-4 1 0 0,4 0 0 0,-4 2 0 16,4 0 0-16,0 0 0 0,-6 6 0 15,6 1 1-15,-3 19-1 0,3-26 0 0,0 6 0 16,0 10 0-16,0-9 0 0,0 17 1 0,0-24-1 0,0 5 0 16,0 22 0-16,0-11 0 0,0 6 1 0,0-22-1 0,0 24 0 15,0 0 0-15,0 3 1 0,0 0-2 0,0-27 1 0,0 29 1 16,3-3-1-16,-3 4 0 0,0-4 0 0,0-26 0 0,3 29 0 15,0-1 0-15,-3 0-1 0,4-2 2 0,-4-26-1 0,4 25 0 16,-4 1 1-16,3-4-2 0,0-2 1 0,-3-20 0 0,0 19 0 16,0 0 0-16,0-1 0 0,0-13-1 0,0-5 1 0,0 23 0 15,0-15 1-15,0 8-1 0,0-11 1 0,0-5-1 0,0 5 0 16,0-1 0-16,0 0 1 0,0 2-2 0,0-6 1 0,0 3 1 16,0 2-1-16,0 0 0 0,0-1 1 0,0-4-1 0,-3 3-1 15,3 4 2-15,0-2-1 0,0-1 0 0,0-4 0 0,0 6 1 16,-3-6-1-16,3 2 1 0,0-2 0 0,0 0-1 0,0 5 0 15,0 1 1-15,0-3-2 0,-8-3 2 16,8 0-1-16,0 0-1 0,0 5 2 0,0-5-1 0,0 5 0 0,0-5 0 16,0 0 1-16,0 0-1 0,-3 0 1 0,3 0 0 15,0 0-1-15,0 0 0 16,0 0 0-16,0 0-1 0,0 0 2 0,0-2-1 16,-3-1 0-16,3-2 0 0,0 4 0 0,0 1 0 0,0-2 1 15,0 2-1-15,0-2 0 0,0 2 0 0,0 0 0 0,0-4 0 16,0 2 1-16,0-1-2 0,0 3 1 0,0 0 0 0,0-2 0 15,0 0 0-15,0-2 0 0,0 3 0 0,0 1 0 0,0-3 1 16,0 3 0-16,0 0-2 0,0 0 2 0,0 0-1 0,-3 0-1 16,3 0 1-16,0 0-1 0,0 0 2 0,0 0-1 0,0 0 0 15,0 0-1-15,0 0 1 0,0 0 1 0,0 0-2 16,0 0 1-16,0 0 1 0,0 0-2 16,0 0 1-16,0 0 0 0,0 0 0 0,0 0 1 0,0-3-2 15,0 2 0-15,0 1 1 0,-8 0 0 0,8 0 0 0,0 0-1 16,0 0-1-16,0 0-1 0,0 0-2 0,0 0 16 0,0-1-31 15,0-4 5-15,0 2-7 0,0-15-9 0,0 18 31 0,-2-20-29 16,-1-7-6-16,3 27 35 0</inkml:trace>
  <inkml:trace contextRef="#ctx0" brushRef="#br0" timeOffset="269204.7712">27949 12260 14 0,'0'0'0'0,"-8"-8"7"0,4 3 0 16,4-4 2-16,0 6 0 0,0 3-9 0,0-2 10 0,0-1-1 15,0 3-1-15,0 0-1 0,0 0-7 0,0 6 7 16,0 2-1-16,0-2 0 0,0 15 0 0,0-21-6 0,0 5 5 16,0 24-1-16,0-6 0 0,0 5 0 0,0-28-4 0,0 27 3 15,0 2 0-15,0 2 0 0,0-2-1 0,0-29-2 0,4 33 1 16,-4-1 0-16,5 3 0 0,-2-2 0 0,-3-33-1 0,0 32 1 15,2-3 0-15,3-1-1 0,-2 2 1 0,-3-30-1 0,0 27 0 16,6-3 0-16,-6 2 0 0,7-9 0 0,-7-17 0 0,4 20 1 16,-1-13-1-16,0 17-1 0,1-7-1 0,-4-17 2 0,7 7-4 15,-2 13-2-15,4-12-4 0,-4 8-4 0,-5-16 14 0,17 4-20 16,-9 2-6-16,-2-6 3 0,1-2-1 0,-7 2 24 0,0 0 0 0</inkml:trace>
  <inkml:trace contextRef="#ctx0" brushRef="#br0" timeOffset="269621.8379">28181 12487 11 0,'0'0'0'16,"-3"2"5"-16,3-2-5 0,-6 0 7 15,-1 8 3-15,4 10-1 0,-3-15 0 0,6-3-9 0,-4 17 8 16,-1-7-1-16,5 7-1 0,-5-9-1 0,5-8-5 0,0 21 5 15,-4-12-1-15,4 14 0 0,0-4 0 0,0-19-4 0,0 21 3 16,0 0 0-16,0 4-1 0,4-4 1 0,-4-21-3 0,3 19 2 16,-1 2 0-16,7-2 0 0,-3 2-1 0,-6-21-1 0,7 6 2 15,2 18-1-15,-1-17 0 0,1 14 0 0,-9-21-1 0,11 0 1 16,6 5 0-16,-10 1-1 0,0-6 1 0,-7 0-1 0,16 0 1 16,-9 0-1-16,0-3 1 0,10-4-1 0,-17 7 0 0,3-17 1 15,4 7-1-15,3-13 0 0,-2 4 1 0,-8 19-1 0,5-21 0 16,3 0 1-16,-3-7-1 0,0 3 1 0,-5 25-1 0,4-26 1 15,-4 2-1-15,0 6 1 0,0-6 0 16,0 24-1-16,0-19 0 0,-4-5 1 0,-17-1 0 16,15 3-1-16,6 22 0 0,-21-19 1 0,15 12-1 15,-15-14 1-15,14 14-1 0,7 7 0 0,-20-6 1 16,13 3-1-16,-13 3 0 0,13 0 0 0,7 0 0 0,-6 0 1 16,-15 16-1-16,18-12 0 0,-1 13 1 0,4-17-1 0,-6 8-1 15,3 22 0-15,3-7-3 0,0 0-3 0,0-23 7 0,0 24-12 16,0 0-7-16,6-2-8 0,1-2 2 0,-7-20 25 0,3 5-26 0,-3-5 26 0</inkml:trace>
  <inkml:trace contextRef="#ctx0" brushRef="#br0" timeOffset="270055.3544">28461 12479 9 0,'0'0'0'0,"0"-3"5"16,0 3 0-16,0 0 1 0,0 0 2 0,0 0-8 0,0 0 9 15,0 4-1-15,-4 5 1 0,4 7-1 16,0-16-8-16,-7 5 7 0,7 15 0 0,-3-15-1 0,-1 22 0 16,4-27-6-16,0 19 6 0,-7 0-2 0,5-1 1 15,-2 3-2-15,4-21-3 0,0 24 3 16,0-3 0-16,0 4-1 0,0 3 0 0,0-28-2 0,0 21 2 16,0 0-1-16,0 3 0 0,6-4 0 0,-6-20-1 0,7 22 1 15,0 1 0-15,0-7 0 0,2-7 0 0,-9-9-1 0,17 23 0 0,-17-23 0 0,8 7 1 16,12 15-1-16,-9-16 1 0,-11-6-1 0,19 17 0 0,-19-17 0 0,11 0 1 15,11 0-1-15,-3 0 1 0,-19 0-1 0,9 0 0 16,11-4 0-16,-12-6 1 0,9-7-1 0,-10 6 0 0,-7 11 0 0,16-21 0 16,-12-2 1-16,6 2-1 0,-10 21 0 0,9-23 0 0,-9 23 0 0,7-28 1 15,1 2-1-15,-8 0 0 0,0 26 0 0,2-32 1 0,-2 32-1 0,0-29 0 16,0 0 1-16,-5 0-1 0,-4 3 0 0,9 26 0 0,-22-26 1 16,14 1-1-16,-9 8 0 0,12-4 1 0,5 21-1 0,-25-6 0 15,19-2 0-15,-21 2 0 0,10 3 1 0,17 3-1 0,-8 0 0 16,-15 0 0-16,17 17 1 0,-18-12-1 0,24-5 0 0,-8 22 0 15,-12-17-1-15,17 17 0 0,3-22 1 16,-3 7-4-16,3-7 4 0,-8 29-7 0,6-10-4 0,2-2-8 16,0 7-8-16,0-24 27 0,0 16-28 0,0-16 2 15,2 8 7-15,-2-8 19 0</inkml:trace>
  <inkml:trace contextRef="#ctx0" brushRef="#br0" timeOffset="270485.6609">28802 12487 13 0,'0'0'0'16,"0"0"6"-16,0 0 2 0,-3 0 2 0,3 2 0 0,0-2-10 0,-3 5 10 16,-5-2 0-16,4 5-2 0,2 10-1 0,2-18-7 0,-3 5 5 15,-5 12 0-15,8-12 0 0,-2 15-1 0,2-20-4 0,0 6 3 16,0 12 0-16,0-12 0 0,0 19-1 0,0-25-2 0,0 17 2 15,0 2 0-15,0 0 0 0,0 4-1 0,0-23-1 16,0 21 1-16,2 1 0 0,6 2 0 0,-3-2 0 16,-5-22-1-16,12 24 1 15,5-2 0-15,-12 1 0 0,7-3 1 0,-12-20-2 0,15 19 1 16,-6 2 0-16,11-16 0 0,-11 20 0 0,-9-25-1 0,23 3 1 16,-5 16 0-16,3-14 1 0,-4-1-1 0,-17-4-1 0,17 0 0 15,-11 0 1-15,19 0-1 0,-20-2 1 0,-5 2-1 0,22-9 0 16,-19-11 0-16,16 1 1 0,-15-5-1 0,-4 24 0 0,8-27 0 15,1-7 0-15,-2 0 0 0,-5-4 0 0,-2 38 0 0,5-36 1 16,-5 4-1-16,0 1 0 0,0 3 0 0,0 28 0 0,-7-26 1 16,-13 0-1-16,12 2 1 0,-11 2-1 0,19 22 0 0,-3-18 1 15,-24 9 0-15,18-13 0 0,-16 18-1 0,25 4 0 0,-18-8 0 16,-3 1-1-16,2 5 1 0,-2 2-2 0,21 0 2 0,-18 0-2 16,-1 17-2-16,13-9-5 0,-16 22-5 0,22-30 14 0,-2 24-25 15,-19-2-8-15,21-3-2 0,0-19 35 0</inkml:trace>
  <inkml:trace contextRef="#ctx0" brushRef="#br0" timeOffset="279910.2313">29751 13179 36 0,'0'0'0'0,"0"-5"28"0,0-3-5 16,0-1-10-16,0 7-3 0,0 2-10 0,0-3 7 0,0 1 1 0,3 2-1 15,-3 0-1-15,0 0-6 0,6 0 5 16,-1 5-1-16,1 1-1 0,1-3 0 0,-7-3-3 0,7 4 2 16,4 2 0-16,5-6 0 0,-10 4 0 0,-6-4-2 0,21 3 2 15,-14 3 1-15,17-6-1 0,-18 4 0 0,-6-4-2 0,17 0 1 16,-10 5 0-16,14-1 0 0,-15-4-1 0,-6 0 0 0,21 5 1 16,-12-2 0-16,13 2-1 0,-17 1 1 0,-5-6-1 0,21 0 0 15,-13 3 0-15,10 2 0 0,-9-5 0 0,-9 0 0 0,16 4 1 16,-10-4-2-16,2 3-1 0,-2-3-2 0,-6 0 4 0,7 0-6 15,-1 0-4-15,1 0-4 0,1-1-7 0,-8 1 21 0,2-6-33 16,-2-16-3-16,-2 13-8 0,2 9 44 0</inkml:trace>
  <inkml:trace contextRef="#ctx0" brushRef="#br0" timeOffset="280123.8471">29608 12766 39 0,'0'0'0'15,"-4"0"28"-15,4 0-7 0,0-2-10 0,0 0-4 0,0 2-7 0,9-2 6 16,-3 2 0-16,4 0-1 0,10 0-1 0,-20 0-4 0,7 0 3 16,14 6-1-16,-15 12-1 0,15-13 0 0,-21-5-1 0,9 8 0 15,16 11-1-15,-9-19-3 0,4 7-4 0,-20-7 8 0,18 6-18 16,-1-1-13-16,-11-5 0 0,18 0-6 0,-24 0 37 0,0 0 0 0</inkml:trace>
  <inkml:trace contextRef="#ctx0" brushRef="#br0" timeOffset="280866.0372">30270 12334 30 0,'0'0'0'16,"2"19"15"-16,-2-19-15 0,7 20 13 15,11 9-2-15,-13-5-1 0,13 5-1 0,-18-29-9 0,7 24 9 16,13 4-1-16,-13 10-1 0,0-2-2 0,-7-36-5 0,17 41 5 16,-14-2-2-16,4 7 1 0,-4 0-1 0,-3-46-3 0,3 50 3 15,-3 5 1-15,0-4-2 0,0 3 0 0,0-54-2 0,0 49 3 16,0-6-1-16,0-2 1 0,0-7-2 0,0-34-1 0,3 32 2 15,-3-3-1-15,0-4 0 0,5-8-1 0,-5-17 0 0,4 7 1 16,-2-1-1-16,1 2 0 0,5-4 0 0,-8-4 0 0,3 0 0 16,3-7 0-16,-1-13 0 0,1-3 1 0,-6 23-1 0,7-27 0 15,-4-4 0-15,0-8 0 0,0-3-1 0,-3 42 1 0,0-43 0 16,0-1 0-16,0 1 0 0,-6 7 0 0,6 36 0 0,-7-35 0 16,1-3 1-16,-15 9-1 0,17-6 0 15,4 35 0-15,-23-32 0 0,16 3 0 0,-13-1 0 0,-1-1 0 16,21 31 0-16,-16-26-1 0,-2-3 1 15,1 0 0-15,12 4 0 0,5 25 0 0,-25-28 1 16,22 3-1-16,-14 4 0 0,9-1 0 0,8 22 0 0,-3-24 0 16,1 4 0-16,-6-2 0 0,8 5 0 0,0 17 0 0,0-17 1 0,0 17-1 0,0-7 0 15,5-10 0-15,-2 10 1 0,-3 7-1 0,5-7 1 0,-5 7-1 0,18-8 0 16,-11 3 0-16,16 1 0 0,-23 4 0 0,18-5 0 0,-18 5 0 0,20-3 1 16,-1 0 0-16,6 1-1 0,-25 2 0 0,20-4 0 0,-20 4 0 0,27-2 1 15,-2 1-1-15,-3-1 0 0,-22 2 0 0,28 0 0 0,-28 0 0 0,24 0 0 16,-1 3 0-16,-2 5 1 0,-21-8-1 0,20 6 0 0,-20-6 0 0,18 21-1 15,-13-16 2-15,17 16-1 0,-22-21 0 0,5 19 0 0,-5-19 0 0,8 8 0 16,-2 15 1-16,1-4-1 0,-3-2 0 0,-4-17 0 0,0 17 0 16,0 4 0-16,-8-3 0 0,8-18 0 0,-17 8 1 0,17-8-1 0,-2 25 0 15,-7-19 0-15,4 19 0 0,5-25 0 0,-20 3 0 0,20-3 0 16,-8 7 0-16,-11-4 0 0,16-3 0 0,3 0 0 0,-22 0-1 16,22 0 1-16,-5 0 0 0,-13 0 0 0,15 0-1 0,-14 0 1 0,17 0 0 15,0 5 0-15,-7-5-1 0,0 8 1 0,0-4 0 16,7-4 0-16,-6 6 0 0,6 12 0 15,0-15 0-15,0 4-1 0,0-7 1 0,0 22 0 16,6-15 0-16,1 19 0 0,0-6 0 0,-7-20 0 0,16 23 0 16,-8-1 0-16,13 0 0 0,-16 2 0 0,-5-24 0 0,22 22 0 15,-19 0 0-15,16 1 0 0,-11-2 1 0,-8-21-1 0,17 5 0 16,-14 22 0-16,2-19 0 0,6 11 0 0,-11-19 0 0,8 7 0 16,13 11-1-16,-21-15-2 0,5 5-4 0,-5-8 7 0,4 19-11 15,3-19-7-15,-1 7-10 0,-1-2-8 0,-5-5 36 0,3 0-29 16,-3 0-1-16,0 0 30 0</inkml:trace>
  <inkml:trace contextRef="#ctx0" brushRef="#br0" timeOffset="281242.6918">30848 12804 22 0,'0'0'0'0,"0"-1"15"0,0-2 1 0,3-5-4 0,-3 8-12 0,9-5 9 16,7 2-1-1,-10-2-1-15,5 5-1 0,-11 0-6 0,16 0 5 16,-9 0-1-16,3 5 0 0,-2 3-2 0,-8-8-2 0,5 8 3 16,-1-4-1-16,0 5-1 0,0 7 1 0,-4-16-2 0,0 5 1 15,0 13 1-15,-8-15-1 0,2 15 0 0,6-18-1 0,-21 8 1 16,14 19 0-16,-16-9 0 0,15 3 0 0,8-21-1 0,-15 21 0 16,7 0 1-16,1 2-1 0,-12-4 0 0,19-19 0 0,0 17 0 15,-4-10 1-15,0 20 0 0,-2-22-1 0,6-5 0 0,0 17 0 16,0-10 1-16,2 12-2 0,6-16 2 0,-8-3-1 0,17 4 0 15,-11 1 0-15,16 0 1 0,-16-5-1 0,-6 0 0 0,27 3 2 16,-9-3-1-16,0 0 1 0,4 0 0 0,-22 0-2 0,16-3 1 16,5-1 1-16,-4 3 0 0,-7-4-1 0,-10 5-1 0,18 0 0 31,-13-7 1-31,3 7 0 16,-3-4 0-16,-5 4-1 0,9-2 0 0,-6 2 0 0,0 0-4 15,0 0-3-15,-3 0 7 0,4 6-14 0,-1 14-10 0,-3-13-11 0,0 12 4 0,0-19 31 0,-7 5-31 16,7-5 31-16</inkml:trace>
  <inkml:trace contextRef="#ctx0" brushRef="#br0" timeOffset="281640.1056">30031 13597 33 0,'0'0'0'0,"0"0"27"0,9 0-3 0,-4 0-11 0,16 0-3 0,-21 0-10 0,10 0 7 16,18 0 1-16,-13 3-1 0,14 3-2 15,-29-6-5-15,27 6 5 0,3-4-1 0,-30-2-4 16,34 5 2-1,-1 0 1-15,1-5-1 0,10 0 1 0,-6 0-2 0,2 0-1 0,-40 0 0 0,41-2 1 0,3-1 0 16,-2-4 1-16,-3 1 0 0,-39 6-2 0,44-8 1 16,-2 1 1-16,-2-1-2 0,-3-1 1 0,-37 9-1 0,33-6 1 15,6-4-1-15,-8 6 1 0,2-3-1 0,-33 7 0 0,33-4 0 16,-5 0 0-16,-5-3 1 0,0 1-1 0,-23 6 0 0,18-4 0 16,-2-1 0-16,-7 3 0 0,9-3-1 0,-18 5 1 0,9-2 0 15,0-1-3-15,-2-1 0 0,-1 3-3 0,-6 1 6 0,7-2-9 16,0 2-2-16,0 0-5 0,0 0-6 0,-7 0 22 0,2 5-30 15,-2 0 3-15,-16-5 5 0,9 7 5 0,7-7 17 0,0 0 0 0</inkml:trace>
  <inkml:trace contextRef="#ctx0" brushRef="#br0" timeOffset="282674.0027">30428 14030 25 0,'0'0'0'0,"0"5"16"0,0 12 1 0,0-17-17 0,0 17 13 15,0 7-2-15,0-9-2 0,5 9-1 0,-5-24-8 0,3 27 6 16,-3 1-1-16,3 4-1 0,0 3-1 0,-3-35-3 0,0 33 1 16,4 8 1-16,-1-5 0 0,0 4-1 15,-3-40-1-15,3 35 2 0,-3-3 1 0,8-3-1 0,-8-3 1 16,0-26-3-16,6 23 2 0,1-2 1 15,-3 0-1-15,-1-15-1 0,-3-6-1 0,7 21 1 16,-3-18-1-16,1 5 0 0,-1-1 0 0,-4-7 0 0,4 5 1 16,-4-1 0-16,3-4 0 0,-3 0 0 0,0 0-1 0,3 0-1 15,-3-4 1-15,0-4 0 0,0-2 0 0,0 10 0 0,0-16 0 16,-3 10 1-16,-4-18 0 0,1 8-1 0,6 16 0 0,-21-20 1 16,17 0-2-16,-1-6 1 0,-4 0-1 0,9 26 1 0,-6-27 0 15,-10 1 0-15,16-4 0 0,-17-3 1 0,17 33-1 0,-8-35 0 16,-9 1 1-16,14 2-2 0,-3-1 1 0,6 33 0 0,-7-26 0 15,1-3 0-15,1 8 1 0,5 3-1 0,0 18 0 0,0-6 1 16,0-17 0-16,0 18-1 0,8-17 0 0,-8 22 0 0,10-5 0 16,7-5 0-16,-11 1 0 0,14 2 0 0,-20 7 0 0,18-11 0 15,3 5 0-15,2-1 1 0,-3 5-1 0,-20 2 0 0,23-4 0 16,2 0 0-16,-6 4 0 0,6-3 0 0,-25 3 0 0,23 0 0 16,2 0 0-16,-7 0 1 15,-9 7-1-15,-9-7 0 0,9 6 0 0,-2 10 0 0,-1-8 0 16,-2 8 1-16,-4-16-1 0,4 5 0 15,-4 12 0-15,0-13 0 0,0 16 1 0,0-20-1 0,-17 8 0 16,9 14 0-16,-19-3 1 0,10-4-1 0,17-15 0 0,-19 6 1 16,-2 13-2-16,0-11 1 0,2-3 0 0,19-5 0 0,-21 17 1 15,3-17-1-15,12 8 0 0,-17-2-1 0,23-6 1 0,-5 8 1 16,0-3-1-16,-3 14 0 0,3-14 0 0,5-5 0 0,-4 7 0 16,-4 10 0-16,8-13 0 0,0 13 0 0,0-17 0 0,3 5 0 15,2 17 0-15,1-14 0 0,1 8 0 0,-7-16 0 0,9 8 0 16,9 9 0-16,-11-12 1 0,2 2-1 0,-9-7 0 0,9 19 0 15,0-14 0-15,0-1 0 0,9 4-1 0,-18-8 1 0,7 3-1 16,-1 1-3-16,6 1-3 0,4 1-7 0,-16-6 14 0,5 0-20 16,14 0-12-16,-13 0 0 0,1 0-5 0,-7 0 37 0,0 0 0 0</inkml:trace>
  <inkml:trace contextRef="#ctx0" brushRef="#br0" timeOffset="282972.8255">30926 14616 24 0,'0'0'0'15,"0"-2"14"-15,0-5 0 0,0 1-3 0,0-2-2 0,0 8-9 0,0-10 7 16,0-6-1-16,0 10 0 0,0-21-2 0,0 27-4 0,0-22 3 16,0-2 0-16,0 2 0 0,0-3-1 0,0 25-2 0,0-23 3 15,0 1 0-15,-2 3 1 0,2 14 0 0,0 5-4 0,0-19 3 16,-3 17 1-16,3 1 0 0,0 1-1 0,0 0-3 0,0 5 3 15,0 17 0-15,0-1 0 0,0-21-3 0,0 27 3 0,0-27-3 0,0 29 2 16,0 3-1-16,0 3 0 0,0-35-1 0,3 32 2 16,-3-32-2-16,5 34 2 0,0 0 0 0,-2 1 0 0,-1-7 0 0,-2-28-2 0,4 31 2 15,4-9-1-15,-5 0 0 0,0-3 0 0,-3-19-1 0,7 5 0 16,-1 20-1-16,1-21-3 0,1 16-6 0,-8-20 10 16,15 3-24-16,-11-3-24 0,4 0-15 15,-8 0 63-15</inkml:trace>
  <inkml:trace contextRef="#ctx0" brushRef="#br0" timeOffset="296707.8514">27858 16612 7 0,'0'0'0'16,"2"21"2"-16,5-1 0 0,-7-20-2 0,7 24 4 15,-1-18 1-15,-1 17 2 0,-5-20 1 0,0-3-8 0,3 7 8 16,-3-7-1-16,0 0-1 0,0-7-1 0,0 7-5 0,-3-5 5 16,-6-18 1-16,4 15 0 0,1-12 0 0,4 20-6 0,-3-10 6 15,3-7 1-15,0 7-1 0,0-8 0 0,0 18-6 0,0-8 5 16,0-13-1-16,-6 15-1 0,6-12 1 0,0 18-4 0,0-5 4 16,0-5-1-16,0 3 0 0,-4-1-1 0,4 8-2 0,0-9 3 15,-4-1 0-15,-3-7-1 0,1 12 1 0,6 5-3 0,-18-7 1 16,12-12 1-16,-1 10-1 0,3-10 0 0,4 19-1 15,-3-9 1-15,-3-9 0 0,2 0 0 0,0 1 0 16,4 17-1-16,-6-18 1 0,0-1 0 0,1 13 0 16,0-17 0-16,5 23-1 0,-9-8 0 0,4-19 1 0,-3 7-1 15,3 3 1-15,5 17-1 0,-8-21 0 0,1 3 1 16,1 2-1-16,-2-7 1 0,8 23-1 0,-2-23 0 16,-5 0 0-16,0 2 0 0,7 14 0 0,0 7 0 0,-3-23 0 15,3 15 0-15,0 2 0 0,0-1 0 0,0 7 0 0,0-4 0 16,-4 2 1-16,4 2-1 0,0 0 1 0,0 0-1 0,0 23 0 15,0-6 0-15,0 8 0 0,7 3 1 0,-7-28-1 0,0 31 0 16,7 6 0-16,0 2 0 0,-5-5 0 0,-2-34 0 0,8 48 1 16,-2-4 0-16,1 3-1 0,14 1 1 0,-21-48-1 0,5 48 1 15,14-5 0-15,-13-1 0 0,0 2 0 0,-6-44-1 0,12 38 1 16,6 2 0-16,-9-1 0 0,-4-7 0 0,-5-32-1 0,17 25 1 16,-13-1 0-16,4-16-1 0,-8 10 0 0,0-18 0 0,6 2 1 15,-3 5-1-15,1-7 1 0,-4 0-1 0,0 0 0 0,3 0 1 16,-3-9-1-16,0 4 0 0,0-16 1 0,0 21-1 15,0-6 1-15,0-12 0 0,0 0-1 0,-3 1 0 0,3 17 0 0,-7-24 0 16,3 2 1-16,2 3-1 0,-6-3 1 16,8 22-1-16,-4-20 0 0,-2-6 0 0,0 2 0 15,-1 0 0-15,7 24 0 0,-8-19 0 0,2-1 0 16,3 0 0-16,-5-2 1 0,8 22-1 0,-3-19 0 16,-3 10 1-16,-2-15-1 0,5 19-1 0,3 5 1 0,-3-24 0 15,-3 7 0-15,1-3 0 0,0-2 1 0,5 22-1 0,-4-23-1 16,-1 5 1-16,0-2 1 0,1 3-2 0,4 17 1 0,-4-18 1 15,-1-4-1-15,-3 3 0 0,1 9 0 0,7 10 0 0,-6-27 0 16,-11 20 0-16,17-12 0 0,-7 2 0 0,7 17 0 0,-7-5 0 0,7 5 0 0,-4-20 0 16,1 13 0-16,-3-12 0 0,6 19 0 0,-8-10 0 0,8 10 0 0,-3-21 1 15,3 13-1-15,-3-1-1 0,3 9 1 0,-7-17 1 0,7 17-1 0,-4-5 0 16,4-5 0-16,-2-14 1 0,2 24-1 0,0-3-1 0,0 3 1 16,0-8 0-16,0 3 0 0,0-3-1 0,0 8 1 0,0-3 1 0,0 3-1 0,0-4 0 15,0-2 1-15,0 4-1 0,0 2 0 0,0-5 0 0,0 5 0 0,6 0 0 16,1-3 0-16,13-1-1 0,-20 4 1 0,7 0 0 0,-7 0 0 15,23 0 0-15,-15 0-1 0,18 0 1 0,-26 0 0 0,22 0 0 16,-22 0 0-16,22 0 0 0,-1 0 1 0,7 0-1 0,-28 0 0 16,24 0 0-16,-24 0 0 0,22 0-1 0,2 0 1 0,4 0 1 15,-28 0-1-15,24 0 0 0,-24 0 0 0,23 0 0 0,5 0 1 16,-6 7-2-16,5-2 1 0,-27-5 0 0,22 8 0 16,-2 8-1-16,-3-12 1 0,-8 15 0 0,-9-19 0 0,23 6 0 15,-18 17 0-15,2-17 1 0,-1 20-1 0,-6-26 0 0,7 20 0 16,-3 0 1-16,-4 3-1 0,0 6 0 0,0-29 0 0,0 26-1 15,-7 3 1-15,-10 3 0 0,10-9 0 0,7-23 0 0,-28 27 0 16,9-6 0-16,-1-2 0 0,20-19 0 0,-24 19 0 0,24-19 0 0,-29 3 0 16,2 4-1-16,1-2 0 0,3-5 1 0,23 0 0 0,-17 0-2 15,0-2 2-15,9-1-1 0,8 3 1 0,-17-7-1 0,17 7 1 0,0-1 0 16,-5-5-1-16,0 4 1 0,5 0 0 0,0 2 0 0,0-1 1 16,0-1-1-16,8 0 0 0,-1-2-1 0,-7 4 1 0,6 0 0 15,14 6 1-15,-13-1-1 0,14 19 0 0,-21-24 0 0,16 5 0 16,1 21 1-16,-1-7-1 0,9-13 1 0,-25-6-1 0,24 27 0 15,-3-19 0-15,-3 10 0 0,4-1 0 0,-22-17 0 16,16 9 0-16,2 13 0 0,-13-16 0 0,17 17 1 0,-22-23-1 16,7 3 0-16,-2 15-1 0,7-12 0 15,-6-3-1-15,-6-3 2 0,7 4-6 0,0 3-4 0,-3 10-6 16,2-10-8-16,-6-7 24 0,3 19-35 16,-3-19-6-16,0 0-5 0,0 0 46 0</inkml:trace>
  <inkml:trace contextRef="#ctx0" brushRef="#br0" timeOffset="297164.5491">28321 16387 34 0,'0'0'0'16,"0"-7"28"-16,7-15-9 0,0 15-9 0,10 0-3 0,-17 7-7 0,6-6 7 15,1-2 0-15,10 8 1 0,-13-1-2 0,-4 1-6 0,10 0 4 16,-3 3 0-16,3-3-2 0,7 6 1 0,-17-6-3 0,6 0 1 15,1 0 2-15,14 6-2 0,-19 1 1 0,-2-7-2 16,8 19 2-16,-2-14-1 0,-3 2 1 0,1-2-1 0,-4-5-1 16,0 21 1-16,0-15 0 0,0 16-1 15,-7-17 1-15,7-5-1 0,-6 22 1 0,-2-14-1 16,-8 12 0-16,16-15 1 0,0-5-1 0,-7 6 0 16,0 0 0-16,1-6 1 0,2 5-1 0,4-5 0 0,0 4 0 15,-4-1 0-15,-2 5 0 0,3 9 0 0,3-17 0 0,-4 4 0 16,4 2 0-16,-6 0 0 0,6 13 0 0,0-19 0 0,-3 6 0 15,3 1 1-15,0 11-1 0,0-14 0 0,0-4 0 0,0 24 1 16,0-7-1-16,0-10 0 0,0 13 0 0,0-20 0 0,3 5-1 16,-1 1 1-16,6 2 0 0,-2 9 1 0,-6-17-1 0,11 0 0 15,6 4 1-15,-12-4-1 0,7 0 0 0,-12 0 0 0,16 0 1 16,-9 0 0-16,17 0 0 0,-13-2-1 0,-11 2 0 0,22-2 2 16,-5-1-2-16,5-2 0 0,-6 3 1 0,-16 2-1 0,18-2 0 15,0-3 0-15,1-1 0 0,-13 4 1 0,-6 2-1 0,20-4 0 16,-13 4-1-16,2-2 1 0,0-1 0 0,-9 3 0 0,5 0-2 15,3 0-3-15,-5 7-4 0,-3-3-6 0,0-4 15 16,2 6-22-16,-2 11-11 0,-15-17-2 0,-6 5-6 16,21-5 41-16,0 0 0 0</inkml:trace>
  <inkml:trace contextRef="#ctx0" brushRef="#br0" timeOffset="297606.7101">27541 17483 52 0,'0'0'0'0,"0"0"26"0,0 0-26 0,0 0 17 15,0 0-7-15,0 0 0 0,0 0-2 16,0 0-53-16,0-4 98 0,8-2-46 0,12 0 0 0,-13-3-2 0,-7 9-5 16,23-7 5-16,-3 1-2 0,5-2 0 15,6 6 1-15,-31 2-4 0,30-3 4 0,3 1-1 16,2 2 1-16,2 0-1 0,-37 0-3 0,40 0 2 16,0 0 1-16,7-3-2 0,2 3 0 0,-49 0-1 0,43 0 2 15,-1-4-1-15,-2 4 0 0,1 0 1 0,-41 0-2 0,38 0 1 16,-2 0 1-16,2-3 0 0,-2-1-2 0,-36 4 0 0,39-8 0 15,-5 3-5-15,2-1 0 0,-2 0 0 0,-34 6 5 0,31-3-5 16,-1-6 6-16,-2 4-1 0,-2-2 0 0,-26 7 0 0,28-19 0 16,-5 11 0-16,-2-9 1 0,-16 10 0 0,-5 7-1 0,22-7 0 15,-16 0 0-15,1 1 0 0,-3-2 0 0,-4 8 0 0,3-5-1 16,0-1-2-16,-3 2-1 0,0 4-3 0,0 0 7 0,-6 0-9 16,2 8-5-16,-12 10-5 0,9-10-5 0,7-8 24 0,-25 22-33 15,2-15 3-15,2 12-3 0,21-19 33 0</inkml:trace>
  <inkml:trace contextRef="#ctx0" brushRef="#br0" timeOffset="298268.9822">28101 17619 29 0,'0'0'0'0,"-6"0"24"16,-3 0-5-16,7 0-6 0,-4 5-4 0,6-5-9 0,0 6 7 16,0 0 1-16,0 15-2 0,0-16 0 0,0-5-6 0,3 23 4 15,0-6 0-15,3 1-1 0,-1 10 0 0,-5-28-3 0,6 30 3 16,1 1 1-16,14 1 1 0,-16 2-1 0,-5-34-4 0,8 40 4 16,9 0 0-16,-11 4-1 0,1-3 0 0,-7-41-3 0,6 43 2 15,6-5 1-15,-3-7-1 0,-2 2 0 0,-7-33-2 16,11 27 2-16,-5-2 0 0,-3 0 0 0,1-8-1 0,-4-17-1 15,0 6 2-15,3 0-1 0,1-3 0 0,-4-3 0 16,0 0-1-16,0 0 0 0,-7-7 1 0,0-13 0 0,-17 3 0 16,24 17-1-16,-6-22 0 0,-22-4 0 15,8-2 0-15,4-10 0 0,16 38 0 0,-21-32 1 16,14-3 0-16,-16 6 0 0,16 5-1 0,7 24 0 0,-21-22 0 16,14-3 0-16,-13-2 1 0,14 6-1 0,6 21 0 0,-19-22 0 15,19-2-1-15,-5 7 1 0,1-4 0 0,4 21 0 0,0-6 1 16,0-14 0-16,0 10-2 0,4-13 2 0,-4 23-1 0,5-9 0 15,4-16-1-15,7 18 2 0,-10-17-2 0,-6 24 1 0,18-19-1 16,-2 14 2-16,5-12-1 0,3 15 0 0,-24 2 0 0,24-5 1 16,3 5-1-16,4 0 0 0,-4 9 0 0,-27-9 0 0,25 24 0 15,2-18-1-15,-2 17 1 0,-2-17 0 0,-23-6 0 0,22 24 0 16,-3-7 0-16,-2 3 0 0,-6-3 0 0,-11-17 0 0,17 7 0 16,-11 16 0-16,-2-15 0 0,-1 16 0 0,-3-24 0 0,0 17 0 15,0-11-1-15,0 21 2 0,-16-21 0 0,16-6-1 0,-9 5 0 16,-9 3 1-16,-3-5-1 0,4-3 0 0,17 0 0 0,-21 0 0 15,1 0 0-15,4 0 0 16,-6 0-1-16,22 0 1 0,-5 0 0 0,-13 0 0 16,18 0-1-16,-7 0 1 0,7 0 0 0,-3 0 0 0,-3 0 0 0,6 0 0 15,0 4 1-15,0-4-1 0,0 8 0 16,3-5 0-16,3 6 0 0,10-4 0 0,-16-5 0 0,9 6 0 16,9 0 0-16,-9 11-1 0,10-10 1 0,-19-7 0 0,7 18 1 15,14-13-1-15,-16-1 0 0,13 2 0 0,-18-6 0 0,7 21-1 16,11-18-1-16,-13 15-3 0,17-12-4 0,-22-6 9 0,5 17-16 15,20-10-6-15,-5 17-11 0,-13-19-6 0,-7-5 39 0,9 4-32 0,8 0 0 0,-17-4 32 0</inkml:trace>
  <inkml:trace contextRef="#ctx0" brushRef="#br0" timeOffset="298555.9803">28583 18093 50 0,'0'0'0'0,"5"0"23"0,-5 0-23 0,8-2 13 16,-2-4-4-1,14 0 0-15,-20 6 0 0,0 0-9 0,4 0 8 0,0 0 0 0,-2 0-3 0,1 0-1 0,-3 0-4 16,4 0 4-16,1-8-2 0,-5 3 0 0,3-1 0 16,-3 6-2-16,2-23 1 0,-2 23-1 0,0-4 2 0,5-14 0 15,-2 13 0-15,-3 5-2 0,0-20 2 0,0 20-2 0,3-8 2 16,0-14-1-16,0 15 1 0,-3 7-2 0,0-8 1 16,4 5 2-16,0 3-1 0,-4 0 1 0,0 0-3 0,6 3 2 0,-6-3-2 0,7 17 2 15,-1-9 0-15,1 17-1 0,-7-25-1 0,8 6 2 16,-1 23-1-16,-1-8 0 0,0-5 0 0,-6-16-1 0,11 26 1 15,-4-21 1-15,0 18-2 0,2 0 1 0,-9-23-1 0,10 5 0 0,-10-5 0 0,8 25 1 16,1-17-1-16,-1-3-2 0,-8-5 2 0,10 8-2 16,-3 12-6-16,10-16-5 0,-11 1-9 0,-6-5 22 0,7 0-34 0,-7 0 34 0,2-8-42 15,20 7-8-15,-22 1 50 0</inkml:trace>
  <inkml:trace contextRef="#ctx0" brushRef="#br0" timeOffset="298895.8729">29010 16784 59 0,'0'0'0'0,"5"0"25"0,-5 0-25 16,22-2 14-16,-16-3-4 0,22 0-2 0,-12 3-1 0,-16 2-7 0,16-5 7 15,5 5-1-15,0-3-1 0,-4 3-2 0,-17 0-3 0,19 0 3 16,2-3-1-16,0 1-1 0,-5 2 1 0,-16 0-2 0,20 0 1 16,2 0 0-16,-3 0 0 0,-8 0-1 0,-11 0 0 0,19 0 1 15,-12 0-1-15,1-2 0 0,-1-2 0 0,-7 4 0 0,6-2-2 16,0-2-4-16,-2 4-5 0,0-1-7 0,-4 1 18 0,3-2-28 15,-3-6-8-15,0 7-4 0,0 1 40 0</inkml:trace>
  <inkml:trace contextRef="#ctx0" brushRef="#br0" timeOffset="299097.9401">29026 16517 45 0,'0'0'0'16,"2"0"32"-16,16 0-12 0,3 3-10 0,1 4-2 0,-22-7-8 0,25 3 6 16,2-3 0-16,0 7-1 0,-2 0 0 0,-25-7-5 0,30 4 3 15,-3-4-1-15,4 0-1 0,-1 6 0 0,-30-6-1 0,26 0 0 16,-2 0 0-16,-4 0-2 0,-3 0-5 0,-17 0 7 0,18 0-17 16,-13 0-15-16,-1 0-6 0,-4 0-5 0,0 0 43 0,0 0 0 15</inkml:trace>
  <inkml:trace contextRef="#ctx0" brushRef="#br0" timeOffset="300079.8154">29879 16166 71 0,'0'0'0'15,"0"-26"22"-15,0 2-11 0,0 24-11 0,0-26 6 16,0-1-1-16,0 25 1 0,4-9-1 0,-4 11-5 0,8-19 4 15,1 17-1-15,9-16-1 0,-13 15 0 0,-5 3-2 0,25-3 1 16,-5-2 0-16,0 3 0 0,5-1-1 0,-25 3 0 0,22 0 2 16,5 5-2-16,-2 2 2 0,2 15-1 0,-27-22-1 0,26 4 1 15,-4 21 1-15,0-6 0 0,-1 0 0 0,-21-19-2 0,18 23 2 16,-10 3 1-16,10-1 0 0,-11 10 0 0,-7-35-3 0,3 32 3 16,1 4 0-16,-4 3-1 0,0-3 0 0,0-36-2 0,0 39 2 15,0 2-1-15,-7-2 0 0,0 2 0 0,7-41-1 0,-18 37 0 16,15 1 1-16,-2-5-1 0,-16 7 0 0,21-40 0 15,-7 32 1-15,-13-9-1 16,12-1 0-16,-19-22 1 0,27 0-1 0,-21 5 0 0,-2 1 1 16,0-6-1-16,-1-2 0 0,24 2 0 0,-23-9 0 0,2-17-1 15,0 7 0-15,19-3 0 0,2 22 1 0,-21-25-2 16,21 8 1-16,0-7 1 0,0 17-1 0,0 7 1 0,0-21 0 16,0 4 0-16,0 11 0 0,7-11 0 0,-7 17 0 0,6-5-1 15,12-2 1-15,-12 2 0 0,22-1 0 0,-28 6 0 0,19-1 0 16,-2-3 0-16,4 4 0 0,0 0 1 0,-21 0-1 0,23 5-1 15,-6 3 1-15,4 10 1 0,-6-18-2 0,-15 0 1 0,12 20 1 16,7-16-1-16,-7 20 1 0,6-20-1 0,-18-4 0 0,8 8-1 16,13 13 2-16,-12-15-1 0,14-1 0 0,-23-5 0 0,4 21-1 15,17-16-4-15,-15 3-4 0,15 10-9 0,-21-18 18 0,9 4-31 16,9-4-11-16,-18-17 4 0,4-6 7 0,-4 23 31 0,0 0 0 0</inkml:trace>
  <inkml:trace contextRef="#ctx0" brushRef="#br0" timeOffset="300695.2343">30490 15993 59 0,'0'0'0'0,"0"0"26"15,4 0-12-15,15 0-4 0,1-2-3 0,-20 2-7 0,22-2 6 16,0 0 0-16,8-2-1 0,1 2-2 0,-31 2-3 0,34 0 3 16,1 0-1-16,1 0 0 0,-5-1-2 0,-31 1 0 0,30 0 1 15,-2 0-1-15,3 0 1 0,-4 0-1 0,-27 0 0 0,22 0 0 16,0 0 1-16,-17 0-1 0,7-2 0 0,-12 2 0 0,6-2 1 16,1 0-1-16,-3-3-1 0,-2 2 0 0,-2 3 1 0,0-5-2 15,-6-2 0-15,-1 0 1 0,-16 0-1 0,23 7 2 0,-27-3-2 16,-2 3 1-16,-1 0 0 0,-1 0 1 15,31 0 0-15,-30 0-1 0,0 0 2 0,-1 3-2 16,1 1 1-16,30-4 0 0,-28 6 0 0,2-1 1 16,5 14 0-16,-2-13-1 0,23-6 0 0,-17 20 0 0,0-13 0 15,-1 10 1-15,13-10 0 0,5-7-1 0,-22 17 2 16,16-11-1-16,0 10 1 0,-2-11 0 0,8-5-2 0,-5 8 1 16,1 11 1-16,-1-19-1 0,5 3 0 0,0-3-1 0,0 6 1 15,0-1-1-15,0-2 1 0,5-3 0 0,-5 0-1 0,4 5 0 16,1-5 1-16,3 5-1 0,13-1 0 0,-21-4 0 0,5 5 0 15,17-5 0-15,-6 4 1 0,-10-4-1 0,-6 0 0 0,21 3 0 16,-14 3 0-16,17-6 0 0,-18 0 0 0,-6 0 0 0,24 0 0 16,-3 0 0-16,-5 0 0 0,8 0 0 0,-24 0 0 0,21 4 0 15,-5 3 0-15,4-1 0 0,2 12 0 0,-22-18 0 0,5 5 0 16,20 1-1-16,-16 22 1 0,8-21 1 0,-17-7-1 0,8 30 0 16,-1-4 1-16,-1-6-1 0,-4 6 1 0,-2-26-1 0,0 24 2 15,0 4 0-15,-5 6 0 0,-13-4 0 0,18-30-2 0,-7 31 2 16,-20-6 0-1,10-4-1-15,-2-3 1 0,19-18-2 0,-21 4 2 0,-2 17-2 0,-2-17 2 0,-1 2-1 16,26-6-1-16,-27 0 0 0,27 0 0 0,-21 0 0 0,4 0-1 0,11-6-2 16,6 6 3-16,-21-2-4 0,21-4-5 15,-4-1-4-15,1 2-6 0,3 5 19 0,0-9-27 0,0 9 27 0,0-8-37 16,-6-21 4-16,6 25 4 0,0 4 29 0,0 0 0 0</inkml:trace>
  <inkml:trace contextRef="#ctx0" brushRef="#br0" timeOffset="301141.9471">31323 15944 32 0,'0'0'0'0,"-6"6"22"0,-3-2-3 0,9-4-19 0,-16 7 15 16,16-2-4-16,-5 18-1 0,-4-17-2 0,9-6-8 0,-6 27 6 16,0-8-1-16,-2-2-1 15,3 0 0-15,5-17-4 0,-4 21 2 16,4-1 0-16,0 2 1 0,0-22-3 0,0 24 1 0,0-24-1 0,0 19 3 16,4-1-2-16,1 1 1 0,3-12 0 0,-8-7-2 0,21 25 1 15,-16-6 2-15,20-13-2 0,-2 17 1 0,-23-23-2 0,26 4 1 16,-4 13 1-16,4-9 0 0,-1-3-1 0,-25-5-1 0,27 21 1 15,-1-21 0-15,1 0 0 0,3 0 0 0,-30 0-1 0,27 0 0 16,2-2 1-16,-7-4 0 0,-4 1-1 0,-18 5 0 0,10-23 0 16,10 14 1-16,-15-18 0 0,0 2 0 0,-5 25-1 0,8-27 1 15,-3-3 0-15,3 1-1 0,-4 3 1 0,-4 26-1 0,0-28 0 16,3 0 0-16,-3 3 1 0,0 3 0 0,0 22-1 0,-3-8 0 16,-5-1 1-16,4 1-1 0,2 3 1 0,2 5-1 0,-8-6 0 15,-12 3 0-15,18 1-1 0,-19 0-3 0,21 2 4 0,-8-3-7 16,-7 3-5-16,7 0-9 0,-12 5-16 0,20-5 37 15,-23 0-44-15,-2 0-4 0,25 0 48 0</inkml:trace>
  <inkml:trace contextRef="#ctx0" brushRef="#br0" timeOffset="303367.7728">31544 15496 28 0,'0'0'0'0,"-8"-2"22"0,-13 0-2 0,16 0-4 0,-20-1-2 0,25 3-14 0,-19-3 11 16,-2 2 0-16,-2-1-1 0,-11-2-3 0,34 4-7 0,-35-7 7 15,-1 0-2-15,-3-1 0 0,5 3 0 0,34 5-5 16,-36-9 4-16,-2 0 0 0,-1 3 0 0,0-3-1 0,39 9-3 15,-36-2 3-15,-2-1-1 0,-3-4 1 0,1 4-1 16,40 3-2-16,-44-2 2 0,-1-3-1 16,5 1 0-16,-8 4 2 0,48 0-3 0,-47 0 2 15,-3 9-1-15,-3-4 0 0,1 2 0 0,52-7-1 0,-55 5-2 16,-6 4 4-16,4-3-2 0,-4 0 1 0,61-6-1 0,-58 17 2 16,1-10-2-16,-2-7 0 0,5 3 0 0,54-3 0 0,-56 0 1 15,-2 0 0-15,-1 5 0 0,6-5-1 0,53 0 0 0,-55 0 0 16,5 0 0-16,-2-2 0 0,2-1 0 0,50 3 0 0,-50 0 0 15,-8 0 0-15,0 0 1 0,0 0-1 0,58 0 0 0,-58 0 0 16,-6 5 1-16,6 2-1 0,-6-1 1 0,64-6-1 0,-61 7 1 16,0-3-2-16,3 2 1 0,1 1-4 0,57-7 4 0,-57 6-3 15,1 14 3-15,3-15-1 0,2 2 3 0,51-7-2 0,-50 20 1 16,3-15 0-16,-1 1-1 0,10 12 0 0,38-18 0 0,-36 5-1 16,-6 1 1-16,9 1 0 0,-5 10 1 0,38-17-1 15,-34 4 1-15,-2 4-1 0,5-2 0 0,-8 13 0 0,39-19 0 16,-32 3-1-16,-6 5 1 0,-2-2 0 0,1 11 0 15,39-17 0-15,-42 0 0 0,1 5 1 0,-3-5-1 16,7-3-1-16,37 3 1 0,-41-7 0 0,0-9-1 0,1 6 0 16,-1-15 0-16,41 25 1 0,-41-7-1 15,4-18 2-15,6 4-2 0,-3 2 0 0,34 19 1 0,-27-21 1 16,3 14-1-16,5-13 0 0,10 19 0 0,9 1 0 0,-22-4 0 16,18-2-1-16,-2 6 1 0,-1 0 0 0,7 0 0 0,-17 6 0 15,17-1 0-15,-7 16 0 0,0-15 0 0,7-6 0 0,-17 21-1 16,11-14 1-16,2 13-1 0,-3-20 2 0,7 0-1 0,-6 17 0 15,-11-10 0-15,13 12 0 0,-2-1 0 0,6-18 0 0,-8 8 0 16,1 19 0-16,1-22 0 0,-10 22 0 0,16-27 0 0,-4 22-1 16,-1-3 1-16,0 8 1 0,-17-1-1 0,22-26 0 0,0 26 0 15,-5 2 1-15,-12-1-2 0,14-1 1 0,3-26 0 0,-9 26 0 16,7 1 0-16,-4 7 1 0,-1-12-2 0,7-22 1 0,-8 33 1 16,1-13-1-16,5 1 1 0,-2 1-2 0,4-22 1 0,-7 18 0 15,4 1 0-15,3 5-1 0,-3-2 2 0,3-22-1 16,0 21 0-16,0-2 0 0,0 4 0 0,0-2 0 0,0-21 0 15,0 29 0-15,0-2 0 0,6-5 0 0,-6 6 0 16,0-28 0-16,4 27 0 0,-1 5 0 16,1 3 1-16,-4 0-1 0,0-35 0 0,2 37 0 15,-2-2-1-15,0 6 1 0,0-4 0 0,0-37 0 0,0 38 0 16,3 1 0-16,1-4 0 0,-4-2 0 0,0-33 0 0,5 32 1 16,-2 1-1-16,-1 2 0 0,3 0-1 0,-5-35 1 0,3 39 0 15,0-10 0-15,-1 10 0 0,7-2 1 0,-9-37-1 0,3 45 0 16,0-1 0-16,-3-3 0 0,3-3 0 0,-3-38 0 0,0 37 0 15,0 0-1-15,0-4 6 0,-3 6 0 0,3-39-5 0,-6 39 5 16,6-6 1-16,-5 10-6 0,5-1 0 0,0-42 0 0,0 44 0 16,0 4 1-16,0-5-2 0,0-1 1 0,0-42 0 15,0 41 0-15,0-2 0 0,5 3 0 0,-2-2 0 0,-3-40 0 0,3 41-1 16,4-7 1-16,0-12-1 0,-2 2 1 0,-5-24 0 0,9 7 0 16,-4 15 0-16,3-3 0 0,9-13 0 0,-17-6 0 15,6 29 0-15,5-5 1 0,6-6 1 0,-11 7-2 0,-6-25 0 16,9 7-1-16,9 26 1 0,-11-11 0 0,14-16 0 15,-21-6 0-15,10 34 1 0,7-16-1 16,-11-15 0-16,19 19 0 0,-25-22 0 0,5 3 1 0,20-3-2 0,-15 8 2 16,11-2-2-16,-21-6 1 0,9 0 0 0,14 7 0 15,-6-7-1-15,4 0 1 0,-21 0 0 0,18 0 0 16,-13 0 0-16,24-2 0 0,-24-1-1 0,-5 3 1 0,22 0 1 16,-12 0-2-16,10 0 1 0,-14 0 0 0,-6 0 0 0,20 0 0 15,-10 0 0-15,11 0 0 0,-13 0 0 0,-8 0 0 0,27 0 0 16,-11-2 0-16,8 2 0 0,0-4 1 0,-24 4-1 0,23-8-1 15,0 6 1-15,2-5-1 0,9-4 1 0,-34 11 0 0,30-20 0 16,6 14 0-16,0-1 0 0,-2-10 0 0,-34 17 0 0,33 0 0 16,0-5 0-16,-2-3 0 0,3 3 0 0,-34 5 0 0,31-17-1 15,3 13 1-15,-4 1 1 0,4-1-1 0,-34 4 0 0,30-2 0 16,-2-1 0-16,2 0 0 0,-3 2-1 0,-27 1 1 0,28-4 0 16,1 2 1-16,-2-5-1 0,1 0 0 0,-28 7 0 0,31-4 0 15,-1 0-1-15,3 2 1 0,-2 2 0 0,-31 0 0 16,34-1 0-16,4 1 2 0,-1-2-1 0,10-2 1 0,-47 4-2 0,40-5 2 15,8 1-2-15,0 0-1 0,-5 0 1 16,-43 4 0-16,48-2 0 0,-4 2-1 0,-1 0 2 16,2 4-1-16,-45-4 0 0,41 6 0 15,-1-2 0-15,1-4 0 0,-6 0 0 0,-35 0 0 0,37 0 0 16,-5 5 1-16,-1 2-1 0,-1-2 0 0,-30-5 0 0,34 7 0 16,-3-7 0-16,-1 0-1 0,2 0 0 0,-32 0 1 0,29 0-1 15,7 0 2-15,-6 0-1 0,4 0 0 0,-34 0 0 0,33 0 1 16,1 0-2-16,0 0 1 0,3 0 0 0,-37 0 0 0,42 5 1 15,-6-5-1-15,5 0 0 0,-1 7-1 0,-40-7 1 0,41 0-1 16,0 0 1-16,4 0 0 0,-2 0 2 0,-43 0-2 0,40 0 1 16,4 0-2-16,-6-5 2 0,-2 3-2 0,-36 2 1 0,34-5-1 15,5-1 2-15,-3 6 0 0,2 0-1 0,-38 0 0 0,36 0 1 16,3-1-1-16,1-7-1 0,-2-13 0 0,-38 21 1 0,36-5 0 16,6-3 0-16,-6 7-1 0,2-2 1 15,-38 3 0-15,40-3 0 0,-8 1 0 0,2-3-1 0,-4 3 2 0,-30 2-1 16,33-8 0-16,5 3-1 0,-4-16 1 15,-4 16-1-15,-30 5 1 0,36-8 1 0,3-11-1 0,1 15 1 16,1-4-1-16,-41 8 0 0,33-17-1 0,6 13 1 0,-9-6 0 16,4-7 1-16,-34 17-1 0,33-7 0 15,1-2-1-15,0-11 1 0,-8 17 0 0,-26 3 0 0,31-7-1 16,-4 2 1-16,1-1 0 0,0 1 0 0,-28 5 0 0,27-8 0 16,-2 3 0-16,6-3-1 0,4 6 0 0,-35 2 1 0,26-2 0 15,4-3-1-15,-3-3 2 0,1 4-1 0,-28 4 0 0,28-10 0 16,-5 5 0-16,2-3-1 0,-7 2 1 0,-18 6 0 0,18-3 1 15,-8-1-2-15,14-1 1 0,-18-3 0 0,-6 8 0 0,6-20-1 16,5 13 2-16,-3-10-2 0,-2-4 1 0,-6 21 0 0,11-7-1 16,6-17 1-16,-12 19 0 0,20-14 0 0,-25 19 0 0,6-18 0 15,15 1 0-15,-15-2 0 0,19-8-1 0,-25 27 1 0,5-16 1 16,20-1-1-16,-16-5 0 0,16 16 1 0,-25 6-1 0,6-21 1 0,-6 21-1 16,21-16-1-16,-15-2 1 0,1-6-1 0,-7 24 1 0,10-21 0 0,-10 21 0 15,17-24 0-15,-13-3 0 0,3 7 0 0,-7 20 0 16,6-26 0-16,-2-1 1 0,0-6 0 0,1-2 1 15,-5 35-2-15,9-33 0 0,-9 33 0 0,0-35-1 0,0 7 2 0,0-10-1 16,0 38 0-16,0-32 0 0,0 32 0 0,0-37 0 0,0-3-1 16,0 10 2-16,0 30-1 0,0-35 0 0,0 35 0 0,0-38 0 15,0 2 1-15,0-4-2 0,0 40 1 0,0-40 0 0,0 40 0 0,0-38 0 16,-5 1 0-16,-2-1 0 0,7 38 0 0,-6-41 0 0,6 41 0 0,-17-42 1 16,9-6-1-16,-7-5 0 0,12 7 0 0,3 46 0 0,-18-47 0 15,11 1 0-15,1 3 0 0,-2 0 0 0,8 43 0 0,-6-40 0 16,6 2 0-16,0 4 0 0,0 3 0 0,0 31 0 0,0-27 0 15,0 5 0-15,0 1 0 0,2 4 1 0,-2 17-1 0,0-17 0 16,0 10 0-16,0-11 0 0,0-1 0 0,0 19 0 0,4-6 0 16,-4-14 0-16,0 13-1 0,0-10 1 0,0 17 0 0,-6-8 0 15,3-8 1-15,-5 8-1 0,3-11-1 0,5 19 1 0,-22-8 0 16,22-11 0-16,-6 11 0 0,-1 1 1 0,7 7-1 0,-4-7 0 16,-2 4 0-16,-1 1 0 0,1-2-1 15,6 4 1-15,-8-3 0 0,4 0 0 0,-1 2 1 0,-3 1 0 16,8 0-1-16,-3 0 0 0,-3 0 0 15,-2-2-1-15,-11 0 1 0,19 2 0 0,-9-2 0 16,-13-5-1-16,2 3 2 0,20 4-1 0,-25-8 1 0,25 8-1 0,-27-5 0 16,-4-4 1-16,-2-9 0 0,3 10-1 0,30 8 0 0,-37-18 1 15,6 16-1-15,1-5 0 0,-1 2-1 0,31 5 1 0,-30-6-1 16,-2 2-5 0,-1 2 1-16,5 2-1 0,28 0 6 0,-26 0-6 0,-1 0 7 0,-1 0-1 0,1-2 1 0,27 2-1 0,-27-2 2 15,-3 2-2-15,4 0 0 0,-9 0 0 0,35 0 0 0,-35-4 0 16,-1 3 0-16,-2-1 1 0,-1-4 0 0,39 6-1 0,-45-3 0 15,7-3 0-15,-5 2 1 0,5 0 0 0,38 4-1 0,-37-3 0 16,0 3 1-16,-5 0 0 0,3-3-1 0,39 3 0 0,-41-1 1 16,-6-2-1-16,0 0-1 0,-4 3 0 0,51 0 1 0,-55 0 0 15,0 0 1-15,2 0 0 0,-4 0 0 0,57 0-1 16,-61 0 0-16,5 0 0 0,-1-4 0 0,-4-2-1 16,61 6 1-16,-57-6-3 0,-1 0-1 0,-1 5-2 0,10 1-5 15,49 0 11-15,-42 4-18 0,3 13-11 0,-6-17-27 0,7 19-11 16,38-19 67-16,0 0 0 0</inkml:trace>
  <inkml:trace contextRef="#ctx0" brushRef="#br0" timeOffset="311540.5146">4550 15519 37 0,'0'0'0'16,"0"-10"30"-16,-3-9-8 0,-5-1-7 0,8 20-15 0,-6-5 11 16,1-5-1-16,2-7 0 0,0 16-1 0,3 1-9 0,-7-2 8 15,4-1-2-15,3 0 0 0,-3 3-2 0,3 0-4 0,0 0 3 16,0 0 0-16,0 6 1 0,0 0-1 0,0-6-3 0,0 17 3 15,0-10 0-15,0 11-1 0,3 4 1 0,-3-22-3 0,3 21 1 16,2 10 1-16,0-1 1 0,3 3-2 0,-8-33-1 0,6 36 1 16,11 6-1-16,-10 9 1 0,11 1-7 0,-18-52 6 0,16 55 0 15,-5-2 0-15,12-1 0 0,-4-5 6 0,-19-47-6 0,24 50 0 16,-3-6-1-16,2-2 0 0,5-7 1 16,-28-35 0-16,23 37 0 0,4-6 1 0,2-5 0 0,-7-4 0 15,-22-22-1-15,28 5 0 0,-4 0 0 16,-5-5 0-16,6 0-1 0,-25 0 1 0,23-2 0 15,-6-17 0-15,4 10 0 0,-12-24 0 0,-9 33 0 0,17-30 0 16,-10-1 0-16,-4-6 1 0,1-5-1 0,-4 42 0 0,4-40 0 16,-4-2 1-16,0 0-2 0,-8 1 2 0,8 41-1 0,-5-35 1 15,-14-2 0-15,13 13 0 0,-12-1-2 0,18 25 1 0,-5-21 1 16,-3 16-1-16,3-12-1 0,0 12 2 0,5 5-1 0,-3-2 1 16,3 2-2-16,0 7 2 0,0 11-2 0,0-18 1 0,0 8-1 15,0 22 2-15,8-1-2 0,1 7 0 0,-9-36 1 0,17 34 0 16,-10 7-2-16,16 1 3 0,-16-5-1 0,-7-37 0 0,24 44 0 15,-3-3 1-15,1 3-2 0,6 4 1 0,-28-48 0 0,25 48 0 16,-2 0 0-16,-3 6 1 0,0-3-1 0,-20-51 0 0,21 55-1 16,-5 12 1-16,-9-3 0 0,10 1 0 0,-17-65 0 0,3 65 1 15,5-10-1-15,-8 0 0 0,0 1 1 0,0-56-1 16,0 53 0-16,-8 5 0 0,-8 2 0 0,9-4 0 16,7-56 0-16,-30 53 0 0,6-10-1 0,-3-4 6 15,-4-2 0-15,31-37-5 0,-35 29 5 16,3-12 0-16,-2 0-5 0,-1-10-1 0,35-7 1 0,-36 2-1 15,5-2 1-15,-2 0 1 0,2 0-5 0,31 0 4 0,-27-2 2 16,5-5-2-16,6-12 0 0,8 12 4 0,8 7-4 0,-15-17-5 16,15 14 0-16,0-5 1 0,-3-1-1 0,3 9 5 0,0-22 0 15,0 14 0-15,0-11 0 0,0 14 0 0,0 5 0 0,5-24 1 16,2 4-1-16,-1 1-1 0,6-5 2 0,-12 24-1 0,9-17 0 16,8-8 0-16,-12-6 0 0,0 3 0 0,-5 28 0 0,18-34-1 15,-11 7 1-15,-1 9 0 0,0-5 1 0,-6 23-1 0,7-18 0 16,5-3 0-16,-7 16-1 0,3-16 1 0,-8 21 0 0,5-5-1 15,3-2-1-15,-1 0-3 0,-7-1-4 0,0 8 9 0,6-5-11 16,-3 1-6-16,4 0-5 0,0 0-10 0,-7 4 32 0,5-5-42 16,21 8-6-16,-26-3 48 0</inkml:trace>
  <inkml:trace contextRef="#ctx0" brushRef="#br0" timeOffset="312018.0191">5370 16056 66 0,'0'0'0'0,"0"0"33"0,-7 6-17 0,3 10-5 15,4-16-11-15,0 0 8 0,0 9 0 16,0-6-1-16,0-3-1 0,0 0-6 0,4 6 5 15,3-6-2-15,-1 0 0 0,4 0-1 0,-10 0-2 0,17-4 2 16,-11 4 0-16,13-2 0 0,-10 2-1 0,-9 0-1 0,25 0 1 16,-20 0 0-16,20 0 0 0,-19 0 0 0,-6 0-1 0,21-2 1 15,-15 1-1-15,11-1 0 0,-9 0 0 0,-8 2 0 0,5-5 1 16,6 2-1-16,-1 3 1 0,-2 0-1 0,-8 0 0 0,5 0 1 16,3-2-2-16,-8-1 1 0,2 3 0 0,-2 0 0 0,7 0-1 15,-7-2 0-15,5-3-1 0,-2 4-3 0,-3 1 5 0,0-1-6 16,2 1-2-16,2 0-3 0,-4 0-4 0,0 0 15 0,0-3-18 15,0-5-6-15,0 4-5 0,-6-1 2 0,6 5 27 0,-8 0-32 0,8 0 32 0</inkml:trace>
  <inkml:trace contextRef="#ctx0" brushRef="#br0" timeOffset="314414.9322">4393 15429 33 0,'0'0'0'0,"-20"0"17"0,14 0-2 0,6 0-15 16,-21 0 13-16,17 0-1 0,1 0 1 15,3 0-2-15,0 0-11 0,-7 6 11 0,7-6-3 16,0 3-1-16,0-3-2 0,0 0-5 0,0 5 5 15,0 0-1-15,7-5 0 0,0 6 0 0,-7-6-4 0,24 16 4 16,-7 4 0-16,7 6 0 0,6 3-1 0,-30-29-3 0,34 34 2 16,6 7 0-16,-3-1 0 0,8 12 1 0,-45-52-3 0,47 61-2 15,-3 2-1-15,3 12 2 0,-3-3 1 0,-44-72 0 0,46 80 4 16,-10 2 1-16,-3-2-5 0,2-2 1 0,-35-78-1 0,31 75 1 16,-1-5-1-16,-4 2 1 0,-7-2-1 0,-19-70 0 0,18 71 0 15,-10-9 1-15,13-6-1 0,-19-8 0 0,-2-48 0 0,17 44 1 16,-9-7 0-16,-3-7 0 0,7-3 0 0,-12-27-1 0,6 21 1 15,-3-17-1-15,1 12 1 0,0-16-1 0,-4 0 0 0,3 6 0 16,3-2 1-16,-1-4 0 0,-3 0 0 0,-2 0-1 0,6-2 0 16,2-6 1-16,-1 1 0 0,0-12-1 0,-7 19 0 0,2-7 1 15,5-18 1-15,-3 1-2 0,0-2 0 0,-4 26 0 16,6-29 1-16,2-3 0 0,-8-2 0 0,2 0-1 16,-2 34 0-16,6-35 0 0,2-5 1 15,-1-4-1-15,-7-7 2 0,0 51-2 0,3-55 0 0,1-2 0 16,-4 1 1-16,2-2-1 0,-2 58 0 0,4-60 0 15,-4-1 0-15,0 0 1 0,0-6-1 0,0 67 0 0,0-66 1 16,-6 1-2-16,2 0 3 0,4 6-2 0,0 59 0 0,-3-57 1 16,-4 3 0-16,4 8-1 0,3 13 1 0,0 33-1 0,0-32 1 15,0 5-1-15,0 3 0 0,0 2 0 0,0 22 0 0,0-21 0 16,3 16 0-16,0-13 0 0,4 11-1 0,-7 7 1 0,6-10 1 16,1-7-2-16,4 17 1 0,-5-2 1 0,-6 2-1 0,10 0 0 15,-2 0 1-15,-2 6-1 0,14 1 0 0,-20-7 0 0,7 23 0 16,0-20 0-16,3 21 1 0,-4-2-1 0,-6-22 0 0,7 22 0 15,-3 6 1-15,0 6-1 0,-4 5 0 0,0-39 0 0,4 49 1 16,-1 4-5-16,-3 2 3 0,0 6 1 0,0-61 0 0,-7 63-1 16,-11 8 5-16,13 1-4 0,-26 5 0 0,31-77 0 0,-17 72 1 15,-1 11-1-15,-2-4 1 0,14 11 0 0,6-90-1 16,-22 85 0-16,16-5 0 0,-10-3 0 0,8-14 0 16,8-63 0-16,-7 63 1 0,5-9 0 0,-2 8 0 15,4-8-1-15,0-54 0 0,0 46-1 0,0-3 1 16,0-11 0-16,0-6 0 0,0-26 0 0,0 21 0 15,0-1 1-15,0-15-1 0,0 3 0 0,0-8 0 0,0 6 0 16,0-3 0-16,0-3 0 0,0 0 0 0,-3-2 0 16,3-3 0-16,-5-15 0 0,5 20 0 0,-5-4 1 15,-3-22-1-15,5 3 0 0,-4 2 1 0,7 21-1 0,-6-26 0 16,-1-13 0-16,-13 2 0 0,15-4-1 0,5 41 1 0,-18-38 1 16,10 8-2-16,-12 1 2 0,13-10-1 0,7 39 0 0,-21-44-1 15,4-8 2-15,-2-5-2 0,-2-8 2 0,21 65-1 0,-23-66 0 16,-6 0-1-16,6-2 0 0,-3 2 0 0,26 66 1 0,-21-70 0 15,0 4 0-15,6 9 0 0,7-2 0 0,8 59 0 0,-26-46-2 16,7 3 1-16,3 0-1 0,8 5 0 0,8 38 2 0,-23-34-2 16,16 4 5-16,-16 4-2 0,16 2 2 0,7 24-3 0,-27-27 3 15,21 0-1-15,-22 5-1 0,12-2 0 0,16 24-1 0,-7-20 2 16,-16 12-1-16,15-19-1 0,-13 19 0 0,21 8 0 16,-5-17 0-16,-3 10-1 0,2 5 2 15,1 0 0-15,5 2-1 0,0 0-1 0,0 4 1 16,0 3 0-16,0 21-1 0,0-28 1 0,5 22-1 15,1 8 2-15,21 11-2 0,-10 8 1 0,-17-49 0 0,21 61 1 16,6 6-3-16,-1 8-1 0,5 1 1 0,-31-76 2 0,30 81-4 16,-2 7 2-16,3-2 2 0,-5-6 2 0,-26-80-2 0,30 80 2 15,-2-6 0-15,2-13-2 0,-3 2 0 0,-27-63 0 0,28 48 0 16,-5-1 0-16,0-4 1 0,1-6 0 0,-24-37-1 0,19 33 1 16,-14-11-1-16,23-3 0 0,-22 1 1 0,-6-20-1 0,24 4 0 15,-18-1 1-15,12-3-1 0,-14 0 0 0,-4 0 0 0,0-3 0 16,6-8 0-16,-6-11 0 0,0 3 0 0,0 19 0 0,0-29 0 15,0-1 0-15,0-3 1 0,0-11-1 0,0 44 0 0,0-43-1 16,0-1 2-16,3-15-2 0,5 9 1 0,-8 50 0 0,6-48 1 16,4-6-2-16,11 10 1 0,-14-4 0 0,-7 48 0 0,20-46 0 15,-14 1-1-15,15-3 0 0,-1 6 1 0,-20 42 0 0,17-46 0 16,-7 0 1-16,11 3-1 0,-14-6 1 16,-7 49-1-16,20-46 0 0,-4 3 1 0,-6-1-2 15,11 5 0-15,-21 39 1 0,10-33 1 16,7 3 0-16,-11 4 1 0,5 1 0 0,-11 25-2 0,8-26 0 15,-3 6-1-15,2 1 0 0,-1 10 1 0,-6 9 0 0,8-22 1 16,0 15 0-16,-3 1-2 0,-2-3 1 0,-3 9 0 0,5-6-1 16,-5-3 1-16,0 1 0 0,0 4-1 0,0 4 1 0,0-4 0 15,0 2 0-15,0-4 0 0,0 4 1 0,0 2-1 0,-5-1-1 16,2 0 2-16,-2 1-1 0,-3 0 0 0,8 0 0 0,-8 4 0 16,-7 20 1-16,12-21-1 0,-5 24 1 0,8-27-1 0,-17 27 0 15,10 6 0-15,-10 10 0 0,14 8 0 0,3-51 0 0,-21 57 0 16,14 12-2-16,-16 1 2 0,16 6-1 0,7-76 1 0,-23 82 0 15,15 2 0-15,-15 4 0 0,16-4 0 0,7-84 0 0,-20 83 0 16,14-2 1-16,-12 0 0 0,15 2-1 0,3-83 0 0,-21 66 0 16,19 1 0-16,-5-12 0 0,0-2 0 0,7-53 0 0,-8 58 0 15,5-19 0-15,0-2 0 0,3-14 0 0,0-23 0 16,-7 3 1-16,4 1-2 0,3 1 1 0,-6-5 1 0,6 0-1 16,-8 0-1-16,1-7 2 15,-17-12 0-15,21-3-1 0,3 22 0 0,-19-28 1 16,11-9-2-16,-13-7 1 0,19 0-1 0,2 44 1 0,-7-55 0 15,-14 6 0-15,19-6-1 0,-15-6 0 0,17 61 1 0,-7-68-2 16,-13-6 1-16,12-6 1 0,-12-3 1 0,20 83-1 0,-20-79 0 16,4 3 0-16,-9-1 1 0,5 1-2 0,20 76 1 0,-28-81-2 15,5 3 1-15,-3 1-3 0,1 6 1 0,25 71 3 0,-20-55 0 16,-1 4-2-16,14 10 7 0,-16 12-1 0,23 29-4 0,-7-29 2 16,-12 12 3-16,11 7-5 0,-9-10-1 0,17 20 1 0,-7-2 1 15,1-7-2-15,-12 1 0 0,16-1 3 0,2 9-2 0,-7-7 1 16,0 0 0-16,-1 1 0 0,2-2-2 0,6 8 1 0,-7-3 0 15,4-1 0-15,-4 0 0 0,7 2 1 0,0 2-1 0,0-2-1 16,0 2 2-16,0 0-1 0,0 0 0 0,0 0 0 0,7 8 1 16,1 13-2-16,8-2 1 0,-5 4-1 0,-11-23 1 0,19 30-3 15,4 4 4-15,-4 7-2 0,4 2-2 0,-23-43 3 0,26 49-4 16,2 3-3-16,3 3 4 16,-1 0 4-16,-30-55-1 0,31 58 2 0,-5 1 2 0,1-2-1 15,-2 2-1-15,-25-59-2 0,23 63 1 0,4-6-1 16,-6-1 0-16,2 0 1 0,-23-56-1 0,20 51 0 15,1 4 2-15,2 1-2 0,-1-6 0 0,-22-50 0 0,23 53 1 16,-3-5-2-16,-2-15 1 0,-2 1 0 0,-16-34 0 0,10 19 0 16,14-12 0-16,-13 14 0 0,8-21 0 0,-19 0 0 0,7 6-1 15,13-6 2-15,-13 0-2 0,14-2 1 0,-21 2 0 0,6-10 0 16,14-15-1-16,-16 16 1 0,3-25 0 0,-7 34 0 0,11-35 0 16,-6-5 0-16,3-8 0 0,-2-5 0 0,-6 53 0 0,8-53 0 15,8 0-1-15,-9 3 2 0,-1 2-2 0,-6 48 1 0,10-56-1 0,-10 56 1 0,8-50 0 16,1-6 0-16,-1 0 0 0,-8 56 0 0,9-53 1 0,-9 53-1 0,6-63 1 15,-6 4-2-15,8 0 2 0,-8 59-1 0,0-58 0 0,0 58 0 0,0-55 0 16,0 6 1-16,0-5 0 0,0 54-1 0,0-41 0 0,0 41 0 0,4-37 0 16,0 4 0-16,1 11 0 0,-5 22 0 0,3-17 0 0,-3 17 0 0,5-20 0 15,-3 19 1-15,5-5-2 0,-7 6 1 0,5-8 0 16,-5 8 0-16,3-3-1 0,3-5 1 0,-6 8 1 0,0 0-1 16,7 0 0-16,-7 0 0 0,0 0 0 0,2 0 1 0,3 0-2 15,-5 0 1-15,0 5 0 0,0-5 0 0,0 6 1 16,0 13-2-16,0-13 1 0,-7 14 0 0,7-20 0 0,-7 20-3 15,1 5-1-15,-11 2-1 0,12 3-2 0,5-30 7 0,-6 36-11 16,0 3-2-16,-12 0-8 0,18 8-6 0,0-47 27 0,-7 52-37 16,-10-2-13-16,17 9 0 0,0-59 50 0,0 0 0 0</inkml:trace>
  <inkml:trace contextRef="#ctx0" brushRef="#br0" timeOffset="315151.9371">5759 16864 18 0,'0'0'0'0,"0"0"9"0,0 0-1 15,0 0 0-15,0 0-8 0,0 0 8 16,0 0 2-16,0 0 0 0,0 0-1 0,0 0-46 0,0 0 82 15,0 0-38-15,0 4 0 0,0-1-1 0,0-3-6 0,0 8 6 16,0-4 1-16,0 13-2 0,0-11 1 0,0-6-6 0,0 21 6 16,-3-14 0-16,3 20-2 0,-7-22 1 0,7-5-5 0,0 25 4 15,0-4 0-15,0-3 0 0,0-1 0 0,0-17-4 0,0 7 2 16,0 21 1-16,0-2-2 0,7-1 0 0,-7-25-1 0,7 26 2 16,-1-20-1-16,0 19 0 0,5-22 0 0,-11-3-1 0,16 7 1 15,-11-2-1-15,14-1 1 0,-12 2-1 0,-7-6 0 0,17 0 1 16,-10 0 0-16,14-3-2 0,-14-4 2 0,-7 7-1 0,23-7 1 15,-15-11 0-15,10 12-3 0,-10-14 3 0,-8 20-1 0,6-21 0 16,5-10 0-16,-4 3 4 0,-1-1-4 0,-6 29 0 0,7-17 1 16,-4 8 1-16,-3-13-1 0,0 3 0 0,0 19-1 0,0-8 0 15,-3-13 1-15,-4 16 0 0,1-20-1 0,6 25 0 16,-20-7 1-16,13-15-1 0,-14 15 0 0,14-1 1 0,7 8-1 16,-24-19 0-16,18 17 1 0,-18 0 0 15,17 1-1-15,7 1 0 0,-24-2 0 0,18 2 0 16,-18 0 0-16,17 3 1 0,7-3-1 0,-17 6 0 15,14 17 1-15,-3-18 0 0,-1 15-1 0,7-20 0 0,-7 21 0 16,0-3 0-16,3 2 1 0,4 2-1 0,0-22 0 0,0 19 0 16,0 5 0-16,0 4 1 0,0 3-1 0,0-31 0 0,0 24-1 15,8 0 2-15,-3-16-1 0,3 13 0 0,-8-21 0 0,21 20 1 16,-15-15-2-16,15 13 1 0,-2-18 0 0,-19 0 0 0,18 6 1 16,-2-6-2-16,5 0 2 0,3-3-1 0,-24 3 0 0,16-5 0 15,5 1-4-15,-1-4 3 0,-13 1 1 0,-7 7 0 0,21-23-1 16,-15 13 4-16,14-25-3 0,-16 11-1 0,-4 24 1 0,7-31-1 15,-1-1 1-15,-1 5 0 0,-3-1 0 0,-2 28 0 0,0-27 2 16,0-1-2-16,-7 0 1 0,-10-3 0 0,17 31-1 0,-3-27 0 16,-25 1 0-16,25 16 1 0,-27-9-1 0,30 19 0 0,-23-5 0 15,5 0 1-15,-2 3-1 0,-3 2 1 0,23 0-1 0,-8 4 0 16,-15 21 0-16,16-1 1 0,-16 4-1 0,23-28 0 16,-5 30 1-16,-11 1-1 0,12 2 0 15,-3-2 0-15,7-31 0 0,-6 36 0 16,0 4-1-16,6-3-2 0,0-2 0 0,0-35 3 0,0 28-8 15,0-21-2-15,6 12-4 0,5-19-5 0,-11 0 19 0,19 8-26 16,2-8-8-16,-15 0-6 0,23-8-6 0,-29 8 46 0,0 0 0 0</inkml:trace>
  <inkml:trace contextRef="#ctx0" brushRef="#br0" timeOffset="315504.9917">6335 16666 49 0,'0'0'0'0,"0"4"31"0,7 3-16 16,-7-7-15-16,9 17 9 0,2-17-1 0,-3 0-1 15,8 0 1-15,-16 0-8 0,10 0 7 0,13 0-1 16,-6 4-3-16,4 2 1 0,-21-6-4 0,21 0 2 15,-2 0 0-15,6 0 0 0,-2 0 1 0,-23 0-3 0,24 3 3 16,3-3-1-16,-4 0 1 0,-2 0-1 0,-21 0-2 0,24-1 2 16,-8 1 0-16,5 0 0 0,-1 0 0 0,-20 0-2 0,17 0 2 15,-11 0-1-15,22 0 0 0,-21 0 0 0,-7 0-1 0,23-2 1 16,-15 0-1-16,1-6 1 0,1 2-1 0,-10 6 0 0,7-3 0 16,-1-3-1-16,-1 0-1 0,-2-1-2 0,-3 7 4 0,0-5-7 15,0-6-2-15,0 4-3 0,0 3-3 0,0 4 15 0,0-4-19 16,-8-2-6-16,-11-1-6 0,-2-16 4 0,21 23 27 0,-20-6-28 15,20 6 28-15</inkml:trace>
  <inkml:trace contextRef="#ctx0" brushRef="#br0" timeOffset="315796.7433">6173 16348 45 0,'0'0'0'15,"0"0"29"-15,6 0-13 0,14 0-7 0,-20 0-9 0,6 0 8 16,23 5 1-16,-6 0 1 0,-2 15-2 0,-21-20-8 0,26 4 7 16,2 0-1-16,2 1-2 0,1 1 1 0,-31-6-5 0,30 17 5 15,4-11-1-15,-4-2 0 0,5 3-1 0,-35-7-3 0,31 5 2 16,1-5 1-16,2 3-1 0,-3-3 0 0,-31 0-2 0,30 6 2 16,-3-1 0-16,4-1-1 0,-3-4 1 0,-28 0-2 0,23 0 2 15,-2-2-1-15,-12 0 0 0,14-1-1 0,-23 3 0 0,8-8 1 16,0 2 0-16,-3-1-1 0,-2 2 1 0,-3 5-1 0,5-1 0 15,-3 0 1-15,-2 1-2 0,0-5 1 0,0 5 0 0,0-3-3 16,-2 0-2-16,-3 3-7 0,2 0-9 0,3 0 21 0,-5 6-36 16,-17-6-19-16,2 7 0 0,20-7 55 0</inkml:trace>
  <inkml:trace contextRef="#ctx0" brushRef="#br0" timeOffset="317065.5498">7735 16386 90 0,'0'0'0'15,"-4"5"23"-15,4 12-15 0,-8-17-4 0,8 0-4 0,0 4 4 16,-2-5 1-16,-2-17 0 0,-3 11-1 0,7 7-4 0,0-21 3 15,0 0-1-15,0-8-1 0,4-7 0 0,-4 36-1 0,3-32 1 16,3-7-1-16,-6 1 1 0,5-1 0 0,-5 39-1 0,3-35 0 16,1 0 1-16,-1 3-1 0,-3 10 1 0,0 22-1 0,3-20 1 15,-3 13 1-15,0 1 0 0,0-2 0 0,0 8-2 0,0 0 2 16,3 0 0-16,-3 23 0 0,3 4 0 0,-3-27-2 0,7 34 1 16,0 12 1-16,1 3-1 0,-2 11 0 0,-6-60-1 0,9 57 2 15,3 6-1-15,-6-2 0 0,5 1 0 0,-11-62-1 0,6 65 1 16,4-2 0-16,0 11 0 0,-4-5 0 0,-6-69-1 0,8 63 0 15,-1-5 0-15,-1-17 0 0,-3-1 1 0,-3-40-1 0,5 32 0 16,-3-5 0-16,2-3-2 0,-1-16-2 0,-3-8 4 0,5 19-8 16,-3-19-4-16,1 0-5 0,0 0-8 0,-3 0 25 15,8 0-35-15,-8-20-1 0,0-11-5 0,0 31 41 0</inkml:trace>
  <inkml:trace contextRef="#ctx0" brushRef="#br0" timeOffset="317441.7096">8193 16184 71 0,'0'0'0'15,"-18"7"28"-15,18-7-28 0,-7 20 11 16,-14-13-3-16,14 15 0 0,1-17 0 0,6-5-8 0,-7 17 8 16,1-10-2-16,2 22-1 0,4-10-1 0,0-19-4 0,0 27 3 15,0-1 0-15,7 1-1 0,1 7 0 0,-8-34-2 0,15 32 2 16,-7 5 0-16,19 0 0 0,-3-8-2 0,-24-29 0 0,19 34 3 15,10-7-2-15,-7-1 0 0,6-4 1 0,-28-22-2 0,24 4 1 16,2 2 1-16,4-1-1 0,1-5-1 0,-31 0 0 0,27-7 1 16,0-22-1-16,4 2 0 0,-4-7 0 0,-27 34 0 0,28-38 1 15,-5-8-1-15,-3 0 0 0,-2-3 1 16,-18 49-1-16,6-48-1 0,0-3 2 0,-1 2-1 16,-5-1-1-16,0 50 1 0,0-50 1 0,-21 8-1 0,13 6 0 15,-22 2 1-15,30 34-1 0,-26-25 0 0,-2-2 1 16,-2 5 0-16,-4 16 0 0,34 6-1 0,-35-9 1 15,3 5-1-15,-3 4 1 0,4 17-1 0,31-17 0 0,-33 29 0 16,5 1 1-16,4 10-2 0,-2-1 1 0,26-39 0 0,-27 43-1 16,4 9-2-16,1-7-1 0,19 1-3 0,3-46 7 0,-3 43-10 15,3-1-5-15,0 4-5 0,6-12-11 0,-6-34 31 0,18 37-40 0,25 22-9 0,-43-59 49 0</inkml:trace>
  <inkml:trace contextRef="#ctx0" brushRef="#br0" timeOffset="318098.3334">8787 16264 44 0,'0'0'0'16,"5"7"30"-16,2 17-13 0,-7-24-17 0,20 18 10 16,-17 1-1-16,0-19-1 0,4 19 1 0,-7-19-9 0,6 7 7 15,1 17-2-15,4-2 0 0,-5 0-2 0,-6-22-3 0,10 26 3 16,-2-1 0-16,-2 0-1 0,1 8 1 0,-7-33-3 0,6 28 2 16,-1-1 0-16,-3 3 0 0,-2 0-1 0,0-30-1 0,4 25 1 15,-1 4 0-15,-3-9 0 0,0-13-1 0,0-7 0 0,0 18 2 16,0-18-2-16,0 0 0 0,0 0 1 0,0 0-1 0,0-18 0 15,0 10 0-15,0-21 1 0,-7-2-1 0,7 31 0 0,0-28 0 0,0 28 0 16,0-37-1-16,0 5 1 0,0 3 0 0,0 29 0 0,4-29-1 16,3 8 1-16,-3-1 0 0,2 2 0 0,-6 20 0 0,20-9 0 15,-15-15 1-15,10 18-5 0,-8-1 4 16,-7 7 0-16,21-2 0 0,-21 2 0 0,7-2 0 0,12 0 3 0,-12 2-4 16,-7 0 1-16,7 6 0 0,1 14 0 0,-2-3 1 15,1-1 0-15,-7-16-1 0,7 8 1 0,-7-8-1 0,3 22 0 16,0-2 0-16,-3-14 0 0,0-6 0 0,0 34 0 15,0-28 1-15,0 20-1 0,0-17 1 0,0-9-1 0,0 17 0 0,0-17 0 0,0 0 0 16,-6 0 0-16,6 0-1 0,0 0 0 0,0 0 1 0,0-7-2 16,0-17-1-16,0 0 0 0,0 24 3 0,0-28-3 0,0 28 3 0,0-35-3 15,0 1 1-15,3-2 0 0,-3 36 2 0,3-32-1 0,-3 32 1 0,7-29-1 16,4 5 0-16,-5 2 1 0,-6 22 0 0,11-17 0 0,-11 17 0 0,9-7 0 16,8-1 1-16,-10 1-1 0,10-2 1 0,-17 9-1 0,8-1 1 15,8 1 0-15,-9 17 2 0,3 5 0 0,-10-22-3 0,6 20 3 16,2 3 0-16,-2 0-1 0,-6-23-2 0,8 21 1 0,-8-21-1 0,0 24 1 15,2 1 1-15,1-2-1 0,-3 2 0 0,0-25-1 0,4 21 1 16,-1-1 1-16,-3 0-1 0,0-3 0 0,0-17-1 0,0 6 0 16,0 21 0-16,0-22 1 0,0 0-1 0,0-5 0 0,0 22 0 15,0-22-1-15,0 4-2 0,0-4-3 0,0 0 6 16,0 0-9-16,0 0-7 0,0 0-7 0,0 0-11 16,0 0 116-16,0-6-202 0,0-15 75 0,0 21 45 15</inkml:trace>
  <inkml:trace contextRef="#ctx0" brushRef="#br0" timeOffset="320466.4312">9353 15884 55 0,'0'0'0'15,"-3"-2"28"-15,3 1-17 0,-5-6-6 0,0 7 2 0,5 0-7 0,0-7 7 16,0 5 0-16,0 2 0 0,0 0-7 0,0 0 4 16,7 4-1-16,14 15 0 0,-5-11-1 0,6 24 0 0,-22-32-2 0,23 33 1 15,-4-1 1-15,5 12-1 0,3-3 0 0,-27-41-1 0,29 46 2 16,-11 0-1-16,6 4 1 0,-3 3-1 0,-21-53-1 0,16 46 1 15,5 4 0-15,-15-7 0 0,18-1 0 0,-24-42-1 0,7 46 1 16,14-4 0-16,-14-1 0 0,-7-41-1 0,20 32 0 0,-20-32 0 16,3 24 1-16,7-2 0 0,7-20-1 0,-10 3 0 0,-7-5 0 0,6 0 1 15,5 0-1-15,-1-20 1 0,-7-2 0 0,-3 22-1 16,7-27 1-16,0-6 0 16,-3 7 0-16,0-10 0 0,-4 36-1 0,0-41 1 15,0-2 0-15,0-2 0 0,0 2-1 0,0 43 0 0,0-42 1 16,0 2-1-16,0 1 1 0,2 0 0 0,-2 39-1 0,4-36 1 15,3-2-1-15,-7 3 1 0,7 3-1 0,-7 32 0 0,0-33 1 16,3 5 0-16,0 5-1 0,-3-4 0 0,0 27 0 0,0-22 0 16,0 3 1-16,0-1 0 0,0 15-1 0,0 5 0 0,0-7 1 15,0 5-1-15,0 0-2 0,0 2-3 0,0 0 5 0,0 0-9 16,0 5-4-16,0 3-4 0,0 11-6 0,0-19 23 0,4 7-31 16,-4-1-3-16,20 29-7 0,-20-35 41 0</inkml:trace>
  <inkml:trace contextRef="#ctx0" brushRef="#br0" timeOffset="321393.3626">9977 17019 61 0,'0'0'0'15,"0"7"25"-15,5-3-11 0,-5-4-14 0,0 0 11 16,2 0-2-16,1 0 0 0,-3-4-1 0,0 4-8 0,3-10 8 16,5-9-2-16,-1 0-3 0,-1-1 0 0,-6 20-3 0,10-28 3 15,7-7-1-15,-7-6 1 0,11-8 0 0,-21 49-3 0,21-50 2 16,-5-3 0-16,0-10 0 0,8 4-1 0,-24 59-1 0,21-60 1 15,3 0 0-15,-1-1 0 0,-3 0 0 0,-20 61-1 0,24-65 0 16,-6 0 0-16,-2 1 1 0,-9-3-1 0,-7 67 0 16,20-61 0-16,-16 2-2 0,2 10 2 0,2-1 1 15,-8 50-1-15,6-45 2 0,1 10 1 0,-7-2-2 0,3 15-1 16,-3 22 0-16,0-24 1 0,0 8-1 0,3 8 0 16,-3-13-1-16,0 21 1 0,0-6 0 15,0-1 0-15,0-1 0 0,0 6 0 0,0 2 0 0,0-2-2 16,0 2 0-16,0 4-4 0,0 4-3 0,0-8 9 0,0 19-14 15,0-12-5-15,0 18-6 0,0-5-9 0,0-20 34 0,0 4-33 0,0 24-4 0,0-28 37 0</inkml:trace>
  <inkml:trace contextRef="#ctx0" brushRef="#br0" timeOffset="321824.8756">10618 15934 14 0,'0'0'0'0,"-7"0"9"16,-17 3 2-16,18 4 1 0,-14 12 0 0,20-19-12 0,-8 6 10 15,-9 16 0-15,14-15-2 0,-4 22-1 0,7-29-7 0,-6 18 7 16,-1-1-1-16,3-1-1 0,-3-7 0 0,7-9-5 0,0 24 5 16,0-19-2-16,0 12 0 0,7-12-1 0,-7-5-2 0,6 6 2 15,12 15-1-15,-12-21-1 0,1 3 1 0,-7-3-1 0,24 0 1 16,-7 0-1-16,-7-2 1 0,14 1 1 0,-24 1-2 0,7-8 1 16,17 1 0-16,-18-17 0 0,11 17 0 0,-17 7-1 0,7-21 1 15,-1 0 0-15,2 5 0 0,-6-2 0 0,-2 18-1 0,5-21 1 16,-5 1 1-16,0 1-1 0,-7 2 1 0,7 17-2 0,-21-9 1 15,14-8 1-15,-13 14 0 0,14-4-1 0,6 7-1 0,-28-2 1 16,11 2 0-16,11 0-1 0,-18 6 0 16,24-6 0-16,-6 18-1 0,-2-13-1 0,-9 18-3 0,17-1-3 0,0-22 8 15,-3 18-14-15,0-1-5 0,3-9-9 16,0 10-5-16,0-18 33 0,0 0-27 0,0 7 5 0,0-7 22 0</inkml:trace>
  <inkml:trace contextRef="#ctx0" brushRef="#br0" timeOffset="322214.9838">11030 16011 26 0,'0'0'0'0,"0"0"13"16,0 0-3-16,0 0-1 0,0 0-1 0,0 0-8 0,0 0 7 15,0 0 0-15,0 0-1 0,-6 0-1 0,6 0-5 0,-3 0 6 16,-3 5-1-16,-12 1 0 0,11 1 0 0,7-7-5 0,-17 21 5 15,10-13-1-15,-20 12 0 0,20 2 1 0,7-22-5 0,-30 5 3 16,14 26 0-16,-2-10 0 0,1 1-2 0,17-22-1 0,-7 27 2 16,-17 0 0-16,22 0-1 0,-19 11 0 0,21-38-1 15,-3 32 0-15,-1 7 0 0,2-2 1 0,2-6-1 16,0-31 0-16,0 37 0 0,0-7 1 16,0 3-1-16,16-1 0 0,-16-32 0 0,6 34 1 15,22-4-1-15,-18-2 0 0,13-10 0 0,-23-18 0 0,18 17 0 16,2-11 0-16,3-1 0 0,1 12 0 0,-24-17 0 0,29 0 0 15,-3 0 1-15,4 0-1 0,-3-1 0 0,-27 1 0 0,23-2 1 16,-2-3-1-16,4-4 1 0,-10-8-1 0,-15 17 0 0,21-7 1 0,-21 7-1 0,10-17 0 16,11 12 0-16,-14-17 0 0,-7 22 0 0,7-17 0 15,-1 7 0-15,1-9 0 0,-7 13-1 0,0 6 1 0,6-4-2 0,-6 4 2 0,0-9-6 16,5 4-4-16,1-3-7 0,-6 8 17 0,7 0-28 0,-7 0 28 0,0-6-35 16,27 12-9-16,-27-6 44 0</inkml:trace>
  <inkml:trace contextRef="#ctx0" brushRef="#br0" timeOffset="322702.4166">11529 15896 66 0,'0'0'0'0,"0"0"32"0,0 6-20 0,0-6-12 15,0 7 6-15,0-1-2 0,0 2 2 0,7-5 0 16,-7-3-6-16,20 4 5 16,-13-4 0-16,21 7-2 0,-9-7 0 0,-19 0-3 0,17 3 2 15,8-3 0-15,-2 0 0 0,-3 0 1 0,-20 0-3 0,24 0 2 16,-4-3 0-16,3 0-5 0,-2-3 4 0,-21 6-1 0,22-5 0 15,0-3 0-15,-2 4 4 0,1-3-3 0,-21 7-1 0,17-2 0 16,-10-2 0-16,12 2 1 0,-11 0-1 0,-8 2 0 0,10-3 1 16,-4-1-1-16,1-2-1 0,0 0-1 0,-7 6 2 0,8-1-6 15,-2-2-5-15,-6 3-6 0,7 0-7 0,-7 0 24 0,0 0-30 16,0 4-1-16,0-4 7 0,-4-1 4 0,4 1 20 0,0 0 0 0</inkml:trace>
  <inkml:trace contextRef="#ctx0" brushRef="#br0" timeOffset="322963.6399">11835 15969 51 0,'0'0'0'0,"0"20"23"0,0 2-12 0,0 12-3 16,0-34-8-16,0 30 6 16,0 4 1-16,0 1-1 0,0 2 0 0,0-37-6 0,0 39 6 15,0 3-3-15,0 4 0 0,0-1-1 0,0-45-2 0,-8 51 2 16,8-3 0-16,-4 0 0 0,4-3 1 0,0-45-3 0,0 42 2 15,0 0 0-15,0-1-1 0,0-5 1 0,0-36-2 0,4 27 1 16,-4-22 0-16,8 19 0 0,-8-16 0 0,0-8-1 0,6 20 1 16,-3-13 0-16,0-1-1 0,0 2 0 0,-3-8 0 0,5 0-2 15,-5 3-1-15,3-3-3 0,0 0-3 0,-3 0 9 0,7 4-12 16,-4-4-6-16,5 0-5 0,-2-2-4 0,-6 2 27 0,7-17-24 16,12 15-4-16,-19 2 28 0</inkml:trace>
  <inkml:trace contextRef="#ctx0" brushRef="#br0" timeOffset="323314.7373">12468 16325 43 0,'0'0'0'16,"6"0"23"-16,12 4-7 0,-7-1-4 0,7 5-1 0,-18-8-11 0,4 0 10 16,4 0-2-16,12 0-1 0,-14 0-2 0,-6 0-5 0,20-2 4 15,-13-4 0-15,16 1-2 0,-12 3 1 0,-11 2-3 0,24-6 2 16,-4 0-1-16,-3 5 1 0,1-8-2 0,-18 9 0 0,9-5 0 15,14-1 1-15,-12 2-1 0,7 2 1 0,-18 2-1 0,9-2-1 16,8 2-1-16,-11-3-2 0,5 1-2 0,-11 2 6 0,18-2-9 16,-16 0-5-16,5 2-5 0,0 0-6 0,-7 0 25 0,6-2-30 15,-6-2 6-15,0-3 3 0,0 7 21 0</inkml:trace>
  <inkml:trace contextRef="#ctx0" brushRef="#br0" timeOffset="323535.2777">12600 16111 38 0,'0'0'0'0,"0"5"28"16,-4 19-14-16,2-7-9 0,-6-9-1 0,8-8-4 0,0 32 4 16,4-7 1-16,0 5 0 0,2 2 0 0,-6-32-5 0,6 33 3 15,2 6-1-15,-2-4 0 0,1 2-1 0,-7-37-1 0,11 35 1 16,-5 2 0-16,1-2 0 0,-1 0 0 0,-6-35-1 0,4 38 0 15,-1 2-2-15,0-5-3 0,0 1-4 0,-3-36 9 0,8 29-17 16,-8-3-9-16,0-9-1 0,0 3-5 16,0-20 32-16,0 0 0 0</inkml:trace>
  <inkml:trace contextRef="#ctx0" brushRef="#br0" timeOffset="324522.134">13559 16131 56 0,'0'0'0'16,"0"24"27"-16,0-2-14 0,0-4-4 15,0-10-1-15,0-8-8 0,0 3 8 0,0-3-1 0,0 5-1 16,0-5-1-16,0 0-5 0,3-3 3 16,0-2 0-16,-3-19 0 0,7 4-1 0,-7 20-2 0,0-21 2 15,8-12-1-15,-8 3 1 0,2-4-1 0,-2 34-1 0,0-43 2 16,0 8-1-16,0-2 0 0,0 5-1 0,0 32 0 0,0-25 2 15,0 1-1-15,0 7 1 0,0 10-1 0,0 7-1 0,0-5 0 16,0 2 1-16,0 3-1 0,0 6 1 0,0-6-1 0,0 20 1 16,0 3 0-16,0 9-1 0,0 2 0 0,0-34 0 0,0 48 0 15,0-2 0-15,0 5 1 0,0 0-1 0,0-51 0 0,0 53 0 16,4 2 0-16,-4-6 0 0,3 4 0 0,-3-53 0 0,0 53 1 16,0-4-1-16,0-6 0 0,0 1 1 0,0-44-1 0,0 38 0 15,0 4 0-15,0-6 0 0,0 2-1 0,0-38 1 0,0 29-4 16,4-6-2-16,-1-7-4 0,-3-16-5 0,0 0 15 0,3 4-22 15,4-4-6-15,-3-1-7 0,-4-18 8 0,0 19 27 0,0-22-25 16,0 22 25-16</inkml:trace>
  <inkml:trace contextRef="#ctx0" brushRef="#br0" timeOffset="324906.8556">13840 16109 40 0,'0'0'0'0,"0"27"25"0,-2-4-9 0,2-23-16 0,-8 32 10 16,4-3-1-16,0-9-1 0,-2 0-1 0,6-20-7 0,-3 19 6 15,3 2-1-15,0-4-1 0,0 4-1 0,0-21-3 0,6 20 3 16,5 2 0-16,5-3-1 0,5 2 0 0,-21-21-2 0,20 6 3 16,0 18-1-16,8-7 0 0,-3-10 0 0,-25-7-2 0,22 22 1 15,1-16 1-15,1-2-1 0,0-4 0 0,-24 0-1 0,28 0 1 16,-5-2 0-16,0-8 0 0,1-10 0 0,-24 20-1 15,21-20 0-15,0-1 1 0,-5-4 0 0,1-1-1 0,-17 26 0 0,7-34 0 16,3 1 0-16,-4-9 1 0,-1-6 0 16,-5 48-1-16,0-48 0 0,0-5 1 0,-8-1 0 0,-8 0 0 15,16 54-1-15,-18-47 1 0,-1 1 0 16,-5 5 1-16,-3 7 0 0,27 34-2 0,-28-28 2 16,1 7-1-16,-3 12 0 0,2-1-1 0,28 10 0 0,-19-5 1 15,-1 5 1-15,-2 3-2 0,6 18 1 0,16-21-1 0,-21 22 0 16,1 9-1-16,3 4 1 0,-3 3-1 0,20-38 1 0,-18 44-3 15,12-2-2-15,-14 1-2 0,16 3-3 0,4-46 10 0,-7 40-13 16,1-1-6-16,2-2-6 0,4-11-12 0,0-26 37 0,-6 20-41 0,6-20 41 0</inkml:trace>
  <inkml:trace contextRef="#ctx0" brushRef="#br0" timeOffset="326060.106">14497 16131 37 0,'0'0'0'0,"0"7"19"16,0 20-9-16,7-8-4 0,0 3 0 0,-7-22-6 0,6 6 7 15,1 17-1-15,0-16 0 0,10 17-1 0,-17-24-5 0,3 18 4 16,8 0-1-16,5 5 0 0,-13-4 0 0,-3-19-3 0,8 17 2 16,2 6 1-16,-4-6 0 0,1 3 0 0,-7-20-3 0,7 20 2 15,-7-1 0-15,7-2 0 0,-7-12 0 0,0-5-2 0,3 20 1 16,-3-20 0-16,0 4 1 0,0-4-2 0,0 0 0 0,0 3 1 0,0-3-1 0,0 0 1 16,-3-1-1-16,3-7 0 0,0 8 0 0,-7-23 0 0,7 23 0 0,0-17 0 15,-4-2 0-15,4-3 0 0,0 22 0 0,-3-26 1 0,3 26-1 0,0-27 0 16,0-1 0-16,0 5 0 0,0 23 0 0,0-23 0 15,0 4 0-15,7 2 0 0,-3 10 0 0,-4 7 0 16,6-20 0-16,1 13 0 0,3-3 0 0,7 4 1 16,-17 6-1-16,7-7 1 0,-7 7-1 0,27-4 0 0,-21 3 0 15,18 1 0-15,-24 0 0 0,22 0-1 0,-22 0 1 0,6 0 1 0,18 3 0 0,-18 18-1 16,11-4 2-16,-17-17-2 0,7 21 1 16,0 0 0-16,-1 2 0 0,-3-4 0 0,-3-19-1 0,5 25 2 15,-2 0-1-15,-3 1 0 0,0-26-1 0,0 24 1 0,0-24-1 0,0 20 1 16,0-1-1-16,0-14 1 0,0-5-1 0,0 18 0 0,0-18 0 0,-8 0 0 15,8 0 0-15,0-4 0 0,-3-13 0 0,3 17 0 0,0-19 0 16,0-3-1-16,0-6 0 0,0-5 1 0,0 33 0 0,0-29-1 16,3 0 0-16,2 4 1 0,1 0-1 0,-6 25 1 0,7-17 0 15,-1 9 0-15,1-14 0 0,4 14 1 0,-11 8-1 0,16-9 0 16,-8 2 0-16,1 0 0 0,12 5 0 0,-21 2 0 0,7 0 0 16,12 0 0-16,-11 0 1 0,8 7-1 0,-16-7 0 0,7 17 2 15,0 0-1-15,0 1 0 0,-1 0 0 0,-6-18-1 0,4 22 1 16,-1-3 0-16,-3 1-1 0,0-20 0 0,3 21 1 0,-3-21-1 15,0 19 1-15,0-11-1 0,0 16 2 0,0-7-2 0,0-17 0 16,0 7 1-16,0 13-2 0,0-16-2 0,-3 4-2 16,3-8 5-16,0 5-10 0,-7 2-7 0,7-1-10 15,-3-6-13-15,3 0 40 0,10 28-49 0,-10-28 49 0</inkml:trace>
  <inkml:trace contextRef="#ctx0" brushRef="#br0" timeOffset="326839.0537">15165 15955 37 0,'0'0'0'0,"0"-1"21"16,0 1-10-16,-4-2-4 0,4 0 0 0,0 2-7 0,-7-3 7 16,7 3 0-16,0 0-1 0,7 5-1 0,-7-5-5 0,4 18 4 15,16-10-2-15,-14 21-1 0,15-3 1 0,-21-26-2 0,10 25 1 16,10 5 1-16,1 5-1 0,-5-3 1 0,-16-32-2 0,18 42 2 15,-2 1-1-15,-8-4 0 0,11 3 1 0,-19-42-2 0,8 37 1 16,12 0 0-16,-14 1 0 0,12-6 0 0,-18-32-1 0,6 28 1 16,15 6 0-16,-18-13 0 0,18 1 0 0,-21-22-1 0,6 25 1 15,15-21 0-15,-15 4 1 0,1-4-2 0,-7-4 0 0,10-3 0 16,7-5 0-16,-13-20 0 0,2 4 0 0,-6 24 0 0,8-29 1 16,-2-8 0-16,1 3 0 0,-4-8 0 0,-3 42-1 0,0-40 1 15,3-5 1-15,-3-5-1 0,0 4 0 0,0 46-1 0,0-48 1 16,4 2 1-16,-4 5 0 0,0 1 0 0,0 40-2 15,3-34 1-15,1-2 1 0,3 8-1 0,-1 1 0 0,-6 27-1 16,3-26 1-16,1 9-1 0,2 0 0 0,-6 10 1 16,0 7-1-16,8-17 1 0,-5 9-1 0,0-9-1 15,-3 14-1-15,0 3 2 0,7-5-4 16,-7 5-1-16,3 0-4 0,-3 5-4 0,0-5 13 0,4 7-18 16,3 14-8-16,-4-15-5 0,1 12 3 0,-4-18 28 0,3 6-27 0,-3-6 27 0</inkml:trace>
  <inkml:trace contextRef="#ctx0" brushRef="#br0" timeOffset="327256.7987">16008 15629 51 0,'0'0'0'16,"0"8"29"-16,7 13-18 0,-7-21-11 0,10 19 5 16,-3-1-2-16,-4-11 2 0,-3 16 1 0,0-23-6 0,0 22 6 15,0 6 0-15,0 3-2 0,0 6-1 0,0-37-3 0,0 39 2 16,-6 5 0-16,2 6 0 0,-2 5-1 0,6-55-1 0,-21 59 2 15,18 8 0-15,-18 1-1 0,15-3 1 0,6-65-2 0,-18 75 2 16,12-7 1-16,-14-1-1 0,12-1 1 0,8-66-3 0,-19 60 2 16,15-5 0-16,-3 2 1 0,0-9-1 0,7-48-2 0,-6 41 1 15,-1-6 1-15,4-11-2 0,3-4 1 0,0-20-1 0,-4 6 1 16,4 12 0-16,0-18 0 0,0 0-2 0,0 0 1 0,0 0 0 16,0 0-1-16,0-7-1 0,0-3-3 0,0 10 5 0,4-18-8 15,-4 13-2-15,0-16-6 0,3 4-4 0,-3 17 20 0,0-7-28 16,0-20-4-16,0 4 7 0,0 15 4 0,0 8 21 0,0 0 0 0</inkml:trace>
  <inkml:trace contextRef="#ctx0" brushRef="#br0" timeOffset="327821.5566">16287 15829 17 0,'0'0'0'16,"-5"7"12"-16,-1 16 1 0,6-23-13 0,-7 20 9 16,1-3 0-16,-12-11-1 0,18 12 0 0,0-18-8 0,-3 6 8 15,-4 18-1-15,4-19-2 0,0 20-1 0,3-25-4 0,-8 7 4 16,8 14-1-16,0-13 0 0,0 17 1 0,0-25-4 0,0 5 2 15,5 12 0-15,-2-10 0 0,3-2 0 0,-6-5-2 0,7 17 1 16,-4-17 1-16,7 8 0 0,1-3-1 0,-11-5-1 0,16 6 1 16,-8-6-1-16,2 0 1 0,7-6-1 0,-17 6 0 0,7-7 1 15,2-14 0-15,1 14 1 0,-2-13-1 0,-8 20-1 0,10-17 2 16,-4-1 0-16,1-6-1 0,0-1 0 0,-7 25-1 0,0-24 1 16,0 5 0-16,0-2 0 0,0 3 0 0,0 18-1 0,0-9 2 15,-3-10-1-15,-4 11 0 0,0 3 0 0,7 5-1 0,-21-7 1 16,15 2 1-16,-14 3-2 0,13 1 0 0,7 1 0 0,-23 0 1 15,15 5-1-15,-12 16 1 0,13-16 0 0,7-5-1 16,-17 25 0-16,14-18-1 0,0 19 1 0,-5-18-4 16,8-8 4-16,-6 22-4 0,3-15-3 0,3 15-3 15,0-17-5-15,0-5 15 0,0 21-20 16,0-15-10-16,0 1 1 0,0-4-5 0,0-3 34 0,0 0 0 0</inkml:trace>
  <inkml:trace contextRef="#ctx0" brushRef="#br0" timeOffset="328288.1976">16845 15902 24 0,'0'0'0'0,"-3"0"15"15,-4 0-4-15,-17 7-3 0,21 10-1 0,3-17-7 0,-20 0 6 16,13 8-1-16,-20-2 1 0,9 11-2 0,18-17-4 0,-16 8 4 16,9 14-1-16,-20-2 0 0,20 4-1 0,7-24-2 0,-20 25 3 15,13 2 1-15,-13 1-1 0,13-1 0 0,7-27-3 0,-17 30 3 16,10 1-1-16,1 2 0 0,-2-1 0 0,8-32-2 0,-6 28 2 15,2 7 0-15,1-4-1 0,3 4 0 0,0-35-1 0,0 38 1 16,0-9 0-16,7 2 0 0,-1-5-1 0,-6-26 0 0,21 27 1 16,-15-5-1-16,18-1 0 0,-3-1 0 0,-21-20 0 0,20 5 0 15,4 12 0-15,-4-11 0 0,4-6 0 0,-24 0 0 0,23 0 0 16,1 0 1-16,-7-2-1 0,3-4 1 0,-20 6-1 0,21-5 1 16,-4-14 0-16,-10 14 0 0,17-21 1 0,-24 26-2 0,6-18 2 15,15-4 0-15,-18 5 0 0,4-4-1 0,-7 21-1 0,10-7 0 16,-4-3 2-16,2-7-2 0,-5 15 1 0,-3 2-1 0,3-4 0 15,0 2-2-15,1 0-3 0,-4 2-5 0,0 0 10 16,3 0-21-16,0 0-15 0,-9-2-3 16,2 2 6-16,4 0 33 0,0 0 0 0</inkml:trace>
  <inkml:trace contextRef="#ctx0" brushRef="#br0" timeOffset="329326.9449">17340 16563 42 0,'0'0'0'0,"0"7"41"0,0 13-18 0,0-12-12 0,0-8-11 0,0 24 9 15,0-24-1-15,0 0-1 0,0 4-1 16,0-4-6-16,0 0 4 0,0 3-1 0,3 3-1 0,0-2-1 0,-3-4-1 16,0 4 1-16,4 1-1 0,0 0 0 0,-1-2-1 15,-3-3 1-15,3 0-4 0,1 0-4 16,-1 0-8-16,3 0-10 0,-6 0 26 0,0-2-40 0,24 2-7 0,-24 0 47 0</inkml:trace>
  <inkml:trace contextRef="#ctx0" brushRef="#br0" timeOffset="329997.3436">17641 15684 55 0,'0'0'0'15,"0"8"31"-15,0 15-18 0,4-15-6 0,-4-8-7 0,3 17 7 16,4-17-1-16,0 0 0 0,14-2-1 0,-21 2-5 0,16 0 4 15,5-2-1-15,-2-5-1 0,5 3 1 0,-24 4-3 0,27-6 2 16,1-1-1-16,2 0 1 0,1 0-1 0,-31 7-1 0,33-3 1 16,1-4 0-16,3 5 0 0,-6 0 0 0,-31 2-1 0,34-4 0 15,-3 1 1-15,3-1-1 0,-7 0 0 0,-27 4 0 0,26-6 0 16,-2-1 0-16,-7-9 0 0,-10 9 1 0,-7 7-1 0,21-6-1 16,-15-1-2-16,1 1-1 0,-1-1-3 0,-6 7 7 0,4-6-10 15,0 1-5-15,-4 0-3 0,3 2-5 0,-3 3 23 0,0-1-26 16,-3 0 5-16,3 1-2 0,0 0 23 0</inkml:trace>
  <inkml:trace contextRef="#ctx0" brushRef="#br0" timeOffset="330222.6388">18025 15650 33 0,'0'0'0'16,"0"0"18"-16,0 0-18 0,-7 6 15 15,3 18-4-15,0-18-2 0,4 28-1 0,0-34-8 0,0 29 6 0,0-29-6 0,0 37 7 16,8-2-2-16,-1 6 0 0,-1 5 0 0,-6-46-5 0,10 46 3 15,-3 0 1-15,3 4 0 0,-10-50-4 0,17 52 3 0,-17-52-3 0,4 49 3 16,3-3-1-16,2-3 1 0,-9-43-3 0,10 37 2 0,-10-37-2 0,8 35 2 16,2-3 0-16,-1-3 0 0,-9-29-2 0,8 24 1 0,-8-24-1 0,3 22 1 15,4-5-1-15,-1-12-1 0,-6-5 1 0,7 22-2 0,-7-22 2 0,0 4-6 16,3 3-4-16,1-2-5 0,-4-5 15 0,0 0-19 0,0 0 19 0,0 0-24 16,0-5-5-16,0-17 6 0,0 22 23 0,-4-16-25 0,4 16 25 0,0 0 0 0</inkml:trace>
  <inkml:trace contextRef="#ctx0" brushRef="#br0" timeOffset="331951.1134">18349 16184 19 0,'0'0'0'0,"-6"0"11"0,2 6 0 15,1-2-3-15,3-4-8 0,-3 17 7 0,-4-17-1 0,0 18 0 0,3-12-1 16,4-6-5-16,-3 17 4 0,-3-9-1 0,6 11 1 0,0-14 0 16,0-5-4-16,0 21 3 0,0-14 1 15,0-2-1-15,0 18 0 0,0-23-3 0,6 4 3 16,1 3-1-16,0 12-1 0,0-14 1 0,-7-5-2 0,3 7 1 16,7 10 0-16,1-17-1 0,-5 0 1 0,-6 0-1 0,7 0 0 15,4 0 0-15,-2 0 0 0,-5 0 0 0,-4 0 0 0,6 0 0 16,1-2 1-16,0-4-1 0,0-12 0 0,-7 18 0 0,6-7 0 15,1-11-2-15,-7 11 1 0,3-15-1 0,-3 22 2 0,5-17-2 16,-5 7 1-16,0-9 1 0,0 12-1 0,0 7 1 0,0-9 0 16,0 1 0-16,0 1 0 0,0 5 0 0,0 2 0 0,0 0 0 15,0 0 0-15,0 5 1 0,0-5-1 0,0 4 0 16,3-1 0-16,0 16 0 0,0-13 1 0,-3-6-1 0,7 21 0 16,0-16 0-16,-1 13 0 0,2-12 0 0,-8-6 0 0,6 5 0 15,1 14 0-15,-4-14 1 0,5 0 0 0,-8-5-1 0,3 19 1 16,3-15 0-16,-2-1-1 0,-1-3 1 0,-3 0-1 15,0 0 0-15,3 6 0 0,-3-6-1 0,0 0 1 16,0 0 0-16,0 0 0 0,0-2 0 16,0-5 0-16,3-11 0 0,-3 18 0 0,0-8 0 15,4-10 0-15,-4 12 0 0,4-1 0 0,-4 7 0 0,3-10 0 16,4 5 0-16,-1-5 0 0,-2 0 0 0,-4 10 0 0,6-4 0 16,2 0 0-16,-3 1 0 0,3 3 0 0,-8 0 0 0,6 5 0 15,2 14 0-15,2-12 0 0,0 10 0 0,-10-17 0 0,6 5 0 16,2 19 0-16,-2-17 0 0,-6 12 0 0,0-19 0 0,4 3 0 15,-1 16 0-15,-3-14 0 0,3 12 0 0,-3-17 0 0,0 5 0 16,0 1 0-16,0 2 0 0,0-5 0 0,0-3 0 0,0 0-1 16,0 0-1-16,0-2 0 0,0-7-1 0,0 9 3 0,0-18-3 15,0 11 0-15,0-16 1 0,0 2 1 0,0 21 1 0,0-17-2 16,0-4 1-16,0 16 0 0,3-14 1 0,-3 19 0 0,4-6-1 16,3-1 1-16,-3 2 0 0,2 1 0 0,-6 4 0 0,7-2 1 15,4 2-1-15,5 0 1 0,-13 4-1 0,-3-4 0 0,7 7 1 16,4 0-1-16,-5 10 0 0,1-17 1 0,-7 0-1 0,6 19 1 15,2-19 1-15,-2 6 0 16,-6 1 0-16,0-7-2 0,4 7 1 0,-1 0-1 0,-3-2 1 16,3 0-1-16,-3-5 0 0,0 0-1 15,0 0 0-15,0-2 0 0,0-6 0 0,0 8 1 0,0-21-3 16,3 15 0-16,-3-15 0 0,0 16-1 0,0 5 4 0,0-20-2 16,4 16 0-16,0-3 0 0,-1 1 1 0,-3 6 1 0,4-2-1 15,-1 0 0-15,3 0 1 0,-6 2 0 0,0 0 0 0,7 0 0 16,-7 4 1-16,7 2-1 0,-7 13 1 0,0-19-1 0,7 5 1 15,-7 13 1-15,7-10-1 0,-4 11 0 0,-3-19-1 0,3 8 2 16,4 14-1-16,-7-18 1 0,4 0-1 0,-4-4-1 0,7 7 1 16,-1-1 0-16,-3 1 0 0,3-1 1 0,-6-6-2 0,8 7 1 15,-1-2 2-15,0-5-2 0,-4 7 1 0,-3-7-2 0,6 0 1 16,2 0 1-16,-2-3-1 0,1-4 1 0,-7 7-2 0,7-20 1 16,-4 16 0-16,4-6 1 0,0-11-1 0,-7 21-1 0,7-8 1 15,-4-18-1-15,2 6 0 0,0-4 1 0,-5 24-1 0,7-28 1 31,-4-3-1-31,-3 5 1 0,4-12-1 0,-4 38 0 0,3-36 1 0,-3-3-1 0,0-5 1 0,0 5-1 16,0 39 0-16,0-41 1 0,-7 3-1 0,4 1 1 16,-21 2 1-16,24 35-2 0,-6-35 1 15,-25 5 0-15,7 0-1 0,0-2 0 0,24 32 0 0,-24-24 1 16,1 2 0-16,0 12-1 0,2-7 2 0,21 17-2 0,-7-6 0 16,-17-2 1-16,18 3 0 0,-1-1-2 0,7 6 1 0,-17-2 0 15,14 2 1-15,-4 0-1 0,4 0 1 0,3 0-1 0,-8 8 0 16,5 9 1-16,-4-13-1 0,7 4 1 0,0-8-1 0,0 20 1 15,0-11-1-15,0 11 1 0,4-1-1 0,-4-19 0 0,6 17 0 16,2-10 0-16,2 17 1 0,7-19-1 0,-17-5 0 0,7 21 0 16,-1-13 1-16,15 15-1 0,-15-17 0 0,-6-6 0 0,24 26 0 15,-17-6-1-15,17 0 1 0,-18-1 0 0,-6-19 0 0,21 25 1 16,-14-4-1-16,8 5 1 0,-7 7-1 0,-8-33 0 0,10 35 1 16,-3-1 0-16,3 2 0 0,-3-8 0 0,-7-28-1 0,10 27 1 15,0-2 0-15,-3-3-1 0,3 2 0 0,-10-24 0 0,10 18 1 16,7 0-1-16,-10-12 1 0,14 15 0 0,-21-21-1 0,6 3 0 15,15 5 0-15,-15-4 0 0,14-4 0 16,-20 0 0-16,8 0 1 0,11 0-1 0,-11 0 0 16,12-6 0-16,-20 6 0 0,6-8 0 0,2-10 0 15,-2 9 0-15,1-17 0 0,-7 26 0 0,6-20 0 16,2-4 0-16,-8-1 0 0,0 1 0 0,0 24 0 0,0-25 0 16,0 8 0-16,-3-1 0 0,-5 10 0 0,8 8 0 0,-20-16-1 15,16-1 1-15,-16 9-1 0,14 1 0 0,6 7 1 0,-24-10 0 16,17 8 0-16,-17 0 0 0,18 2 0 0,6 0 0 0,-21 0-1 15,15 7 1-15,2 9-1 0,4-8 1 0,0-8 0 0,-4 20 0 16,4-12 0-16,0 17 1 0,0-19-1 0,0-6 0 0,8 18-1 16,-2-14 1-16,1 2 0 0,13 13-2 0,-20-19 2 0,7 0-5 15,10 6-4-15,-10 2-6 0,13-8-5 0,-20 0 20 0,7 0-27 16,0-2 0-16,17 2-4 0,-24 0 31 0</inkml:trace>
  <inkml:trace contextRef="#ctx0" brushRef="#br0" timeOffset="332256.8672">19112 15361 30 0,'0'0'0'16,"31"22"14"-16,-5 4-5 0,-26-26-9 0,38 39 8 15,2-3-1-15,-6 0 1 0,8 5-1 0,-42-41-7 0,37 42 6 16,3 2-2-16,0 9 0 0,-2 2-2 0,-38-55-2 0,37 61 2 16,0 4 0-16,-3-2 0 15,-10 0 1-15,-24-63-3 0,24 66 3 0,-9 3 1 0,-6 0-2 0,-3 1-1 0,-6-70-1 0,4 72-4 0,-4-72 4 0,0 71-10 16,0 7-15-16,-24-14-11 0,24-64 36 0,-21 69-39 15,21-69 39-15</inkml:trace>
  <inkml:trace contextRef="#ctx0" brushRef="#br0" timeOffset="336702.7614">4142 14843 21 0,'0'0'0'16,"-7"-19"19"-1,-9 2-2-15,13 7-3 0,-4-7-3 0,7 17-11 0,-7 0 9 0,7 0-9 0,-4 0 9 16,2 3-1-16,2 3-1 0,0-6-7 0,0 6 6 0,0-6-6 0,0 21 5 16,0-14 0-16,0 22-1 0,0-9 0 0,0-20-4 0,0 22 3 15,2 9 0-15,2 1 0 0,-4-32-3 0,7 42 3 0,-7-42-3 0,2 50 2 16,3 5 1-16,2 11-1 0,-7-66-2 0,4 73 1 0,-4-73-1 0,2 80 2 15,1 12-1-15,0 4-1 0,-3-96 0 0,0 103 2 0,0-103-2 0,5 111 0 16,-3 3-1-16,2-1 1 0,-4-3 0 0,0-110 0 0,8 106 0 16,-3-1 1-16,3-5-1 0,-8-100 0 0,17 92 1 0,-17-92-1 0,6 96 1 15,14-7 0-15,-10-1-1 0,-10-88 0 0,25 80 1 0,-25-80-1 0,6 72 0 16,14 3 1-16,-15-3-1 0,4-9 0 0,-9-63 0 0,9 66 1 16,9-6-1-16,-15-5 5 0,7 4 0 0,-10-59-5 0,21 57 4 15,-17-3 1-15,1-2-4 0,7 1 0 0,-12-53-1 0,6 46 1 16,5-1-1-16,-2-5 2 0,-4-10-1 0,-5-30-1 0,5 31 0 15,3-10 2-15,-3-16-1 16,-5 19 0-16,0-24-1 0,5 3 1 0,-2 18 0 0,-3-17 0 16,0 3 0-16,0-7-1 0,0 6 2 15,0 13 1-15,0-16-2 0,0 4 1 0,0-7-2 0,0 7 2 16,0-1-1-16,4 0-1 0,-2 11 2 0,-2-17-2 0,0 0 0 16,4 5 1-16,-1 15-1 0,1-20-1 0,-4 0 1 0,4 4 1 15,2-4-1-15,2 0 1 0,-3 3 0 0,-5-3-1 0,8 0 0 16,-2-2 0-16,11 1 0 0,-10-1 0 0,-7 2 0 0,7-8 1 15,12 8 0-15,-8 0-1 0,9-2 0 0,-20 2 0 0,22 0 1 16,-6 6-2-16,0-2 2 0,2 1-2 0,-18-5 1 0,24 8-4 16,-1 8 1-16,2-16 4 0,5 7-1 0,-30-7 0 0,27 0 4 15,4 0 0-15,3 0-6 0,-2 0 2 0,-32 0 0 0,37-5-1 16,0 0 2-16,1-4-1 0,6 3 1 0,-44 6-1 0,48-2 0 16,3-4 0-16,7 5 0 0,-2-5 0 0,-56 6 0 0,55-10 0 15,6 2-1-15,-2 5 2 0,-2-4-2 0,-57 7 1 0,57-3 1 16,1 1-1-16,3-4 0 0,0-1 0 15,-61 7 0-15,61-20-1 0,3 0 2 0,3 15-1 0,1-19 1 16,-68 24-1-16,65-7-4 0,6-12 4 16,0 2-2-16,1 7 2 0,-72 10 0 0,70-22 4 15,-1 15-4-15,7-15 2 0,-3 1-3 0,-73 21 1 0,74-10 1 16,7-10-1-16,-9 0 0 0,6 19 0 0,-78 1 0 0,70-6 0 16,2-5-1-16,2 8 2 0,-2-1-1 0,-72 4 0 0,75 0 0 46,-1-1 1-46,0-1-2 0,4-5 0 0,3 2-3 0,-3-2 4 0,3-1 2 0,1-9-3 0,-5 8 5 0,8 4-3 0,-4-17-3 16,9 16 4-16,-90 6-2 0,84-8-1 0,-7-9 1 0,1 12 1 0,1-2-2 0,-79 7 1 0,75-3 0 16,2-2 0-16,4-2-1 0,0 5 2 0,-81 2-1 0,79-2 1 15,1-1-6-15,2 3 4 0,0 0 2 0,-82 0-1 0,80 5-1 16,5 1 6-16,0 2-4 0,2-5-1 0,-87-3 0 0,89 5 0 16,-5-5 0-16,1 0 0 0,0 7 1 0,-85-7-1 0,81 0-2 15,1 0 3-15,-1 0-2 0,0 0 1 0,-81 0 0 0,85 0 1 16,-6 0-1-16,5 0-3 15,-2 0 3-15,-82 0 0 0,84-3-1 0,1 3 1 0,-8 0 3 0,8 0-3 16,-85 0 0-16,85 0 0 0,-4 5 0 16,8-2 0-16,-12 4 1 0,-77-7-1 0,78 5 0 15,-4-1 0-15,1-4 0 0,0 5 1 0,-75-5-1 0,78 0 0 16,-1 5 0-16,5-5 1 0,-5 0-1 0,-77 0 0 0,82 0-4 16,1 0 4-16,-3 0 0 0,5 0 0 0,-85 0 0 0,78-2 5 15,6 2-5-15,-2-3 0 0,2-4-1 0,-84 7 1 0,85-4-1 16,-8 1 1-16,2 3 0 0,-4 0 1 0,-75 0-1 0,71 3 0 15,4 1 1-15,-5 2-1 0,1-6 0 0,-71 0 0 0,74 0 0 16,-2 0 1-16,2 0-4 0,6 0 1 0,-80 0 2 0,73 0 1 16,2 0-1-16,-1 0 4 0,4-4-4 0,-78 4 0 0,79-2 1 15,-2 2-2-15,0 0 2 0,2 0-2 0,-79 0 1 0,74 0 1 16,-1 0-1-16,-10 0 0 0,4 0 1 0,-67 0-1 0,65 0-1 16,3 0 1-16,3 7-1 0,-4-2 1 0,-67-5 0 0,68 3 1 15,0-3 0-15,3 0-7 0,-3 0 4 0,-68 0 2 16,72 0-1-16,-1 0 0 0,-1 0 5 0,2 0-1 15,-72 0-3-15,71 0 2 0,4 6-1 0,-1-3 1 0,0 2-2 16,-74-5 0-16,72 5 0 0,-3 0-1 16,-3-3 1-16,-5 7 1 0,-61-9-1 0,64 0 0 15,4 3 2-15,-3 3-2 0,3-6 0 0,-68 0 0 0,64 0-2 16,0 4 1-16,-3 0 0 0,3 3-5 0,-64-7 6 0,68 6-3 16,0-1 2-16,-3-5 1 0,-1 0 5 0,-64 0-5 0,64-3 4 15,-6-1-2-15,9-1-2 0,1-3 1 0,-68 8-1 0,68-2 1 16,0-5 0-16,-7 4-2 0,0 2 1 0,-61 1 0 0,58-2 0 15,-5 2 0-15,2 0 0 0,-1-2 0 0,-54 2 0 0,58-2 0 16,-7-3 0-16,-1 3 1 0,1 2-1 0,-51 0 0 0,51 0-1 16,-1-2 0-16,-2-6-5 0,-4 3 6 0,-44 5 0 0,48 0-2 15,-1-11-1-15,1 10 6 0,-5-9-3 0,-43 10 0 0,51-17 3 16,-3 17-1-16,-4-7 0 0,0 0-2 0,-44 7 0 0,41-5 1 16,2 0 1-16,2-2-1 0,2 0 0 15,-47 7-1-15,44-4 0 0,0-2 0 0,1-1 0 0,-5 0-1 0,-40 7 1 16,40-7 1-16,-2 1 0 0,-4-3-2 0,0 5 1 0,-34 4 0 15,30-6 1-15,1 1-1 0,-1 3 1 16,1-4-2-16,-31 6 1 0,27-4 0 16,7 3 0-16,-8 1-1 0,2-2 1 0,-28 2 0 0,27-4-5 15,1 2 0-15,-2-3 0 0,-2-2-1 0,-24 7 6 0,27-3-1 16,-3-2 0-16,-3-2 0 0,5 1 0 0,-26 6 1 0,17-5 1 16,4-1-2-16,-5-1 1 0,-9 0-2 0,-7 7 2 0,20-8-4 15,-16 8 3-15,2-7 0 0,2 0 2 0,-8 7-1 0,6-6 2 16,-2 0-1-16,2 1 0 0,-3 3-1 0,-3 2 0 0,4-2 1 15,0-2-2-15,3 2 0 0,-1 0 1 0,-6 2 0 0,7-3-2 16,3 1 0-16,7-5 0 0,-11 2 0 0,-6 5 2 0,21-2-1 16,-4 1 1-16,3 1-1 0,-3 0 1 0,-17 0 0 0,20-5 0 15,-2 3 2-15,-1 2 0 0,-7-2 2 0,-10 2-4 0,16 0 1 16,-8-3 0-16,8 1-1 0,-9-6 1 0,-7 8-1 16,7 0 1-1,-4 0 0-15,4-2 1 0,-4-1-2 16,-3 3 0-16,7-8 0 0,0 2 0 0,-3-1-1 0,2 5 2 0,-6 2-1 0,7-8 0 0,-1 4-1 0,5 3 1 15,9-3 0-15,-20 4 0 0,7-6 1 0,13 4-1 0,-12 0 0 0,14 0 0 16,-22 2 0-16,21-2 0 0,-3-1 0 16,4 0 0-16,2 0 1 0,-24 3-1 0,23-2 2 15,6-4 0-15,-10 5 0 0,5-4-1 0,-24 5-1 0,21-21-1 16,6 13 2-16,-3-16-1 0,2 2 0 0,-26 22 0 0,27 0 0 16,-3-5 0-16,4 1 0 0,-8-3 0 0,-20 7 0 0,23-6 0 15,-2-1 0-15,-1 1 0 0,-3-3 0 0,-17 9 0 0,21-11 0 16,-13 4 0-16,14-1 0 0,-12-3 0 0,-10 11 0 0,24-19 0 15,-19 10 0-15,14-12 0 0,-13 1 0 0,-6 20 0 0,7-5-1 16,10-14 1-16,-14 14 1 0,7-15-1 0,-10 20 0 0,11-7 1 16,-4-12-1-16,-4 10-1 0,4-15 2 0,-7 24-1 0,6-19-1 15,2-1 1-15,-2 0 0 0,1 11-1 0,-7 9 1 0,6-27 1 16,2 2-1-16,-5 4-1 0,0-11 0 0,-3 32 1 0,0-31-1 16,4-1 0-16,-1-8 2 0,-3 2-2 0,0 38 1 0,0-40 0 15,0 2 0-15,0-4 0 0,-7 1 2 16,7 41-2-16,-6-46 1 0,3 0 0 0,-2-4-1 0,-1 1 0 15,6 49 0-15,0-50-1 0,-4 0 1 0,4 5 0 16,-3 1 0-16,3 44 0 0,0-48-1 16,0 2 0-16,0-1 1 0,0 2 0 0,0 45 0 0,0-43 2 15,0-5-2-15,0 8 2 0,0-5-2 0,0 45 0 0,0-46 0 16,0 6 0-16,3-3-1 0,1 10 1 0,-4 33 0 0,0-35-1 16,3 3 2-16,-3 3-1 0,3-3-1 0,-3 32 1 0,0-30 0 15,0 3-1-15,0-4 1 0,0 3 0 0,0 28 0 0,0-27 0 16,0 1 0-16,0 1 0 0,0 1-1 0,0 24 1 0,0-25 0 15,0 3 0-15,0 0 0 0,0 4 1 0,0 18-1 0,5-18 0 16,-5 0 0-16,0 9 0 0,0-9 0 0,0 18 0 0,0-3 0 16,0-5 0-16,0 4 0 0,0-2 1 15,0 6-1-15,0-4-2 0,0 1 2 0,-5 2 0 0,-1-4 0 0,6 5 0 0,0-2 1 16,-4 1-1-16,1-2 1 0,-3 2-2 0,6 1 1 0,-8-2-1 16,2 2 2-16,-1 0-2 0,0 0 2 0,7 0-1 15,-6 0 0-15,-2 0 0 0,-8 0 0 0,9 0 0 0,7 0 0 0,-17 0 0 16,10 0 0-16,-13 3 1 0,13 3-1 15,7-6 0-15,-30 8 0 0,9 10 0 0,1-13 1 0,-4 1-2 16,24-6 1-16,-20 7 0 16,-5-3 0-16,3 2 0 0,-5 0 1 0,27-6-1 0,-31 3-1 15,1 1 1-15,3-4 0 0,-4 5 1 0,31-5-1 0,-27 0 0 16,-4 0-1-16,4 0 1 0,-3 0-2 0,30 0 2 0,-34 0-1 0,34 0 1 0,-32 0 1 16,2 0-3-16,-3-5 1 0,33 5 1 0,-34-2-1 0,34 2 1 0,-33-2-2 15,-5 2 1-15,4-2 0 0,34 2 1 0,-37-3-1 0,37 3 1 0,-34-6-1 16,-3 4-1-16,-1-4 2 0,38 6 0 0,-40-6 3 0,40 6-3 0,-37-5 1 15,-1-2 4-15,0-1-3 0,38 8-2 0,-37-10 0 16,-3 2 1-16,-1 2 1 0,0-1-2 0,41 7 0 0,-40-6 3 0,40 6-3 0,-45-5 1 16,1-3 1-16,0 3 1 0,44 5-3 0,-47-11 1 0,47 11-1 0,-47-7 1 15,0 3-1-15,-4 0 0 0,51 4 0 0,-52-5 0 0,52 5 0 0,-53-4 0 16,-8-2-2-16,3-14-1 0,58 20 3 0,-61-1-2 0,61 1 2 16,-57-4-2-16,-4 0 2 0,0 1-1 0,61 3 1 0,-61-2-1 0,61 2 1 0,-65-6 0 15,4 3-4-15,0-1 3 0,61 4 1 0,-61-6-3 0,61 6 3 16,-61-8-2-16,4 2 4 0,-1-2 0 15,58 8-2-15,-58-8 3 0,58 8-3 0,-57-9 4 0,2-11-4 0,-2 14 1 16,57 6-1-16,-58-10 0 0,58 10 0 0,-50-10 0 47,-8 3 1-47,4-10-1 0,-1 12 0 0,-6-3 0 0,0-16-1 16,-3 17 0-16,0-12 1 0,3 12 0 0,0-13-1 0,-4 13-1 0,1 2 0 0,64 5 2 0,-67-18-3 0,-2 14 2 0,5 2-2 0,-7-3 3 0,71 5 0 0,-64-6 1 15,-5 1 1-15,5-3 1 0,-4 3-2 0,68 5-1 0,-64-5 1 16,0-2 1-16,0 1 0 0,64 6-2 0,-69-8 2 15,5 5-1 1,-4-1-1-16,-2 0 0 0,2 2-1 0,68 2 1 0,-75-2-1 0,1 0 0 0,2-1 0 0,1 3-1 0,71 0 2 0,-74-4 0 16,-1 0-2-16,4 0-1 0,-1-1 1 0,72 5 2 0,-74-7-1 15,3 4 3-15,0-5 0 0,71 8-2 0,-78-17 4 0,78 17-4 0,-70-7 4 16,-2-2-2-16,-2 0 1 0,2 2-3 0,72 7 0 0,-74-8 0 16,-5-2-1-16,-2 5 1 0,-3-3 0 0,84 8 0 0,-88-1 1 15,6-2-2-15,-3 1-1 0,1 2-1 0,84 0 3 0,-85-3-6 16,4 1 3-16,2 2 1 0,-5-5 3 0,84 5-1 15,-75-2 4-15,-5-6 0 0,-2 1-1 16,5 0 0-16,77 7-3 0,-75-4 1 0,4-16 0 16,-8 12 0-16,-2-13-2 0,81 21 1 0,-81-6-1 15,-4-15 1-15,0 15-2 0,5-2 2 0,80 8 0 0,-85-24-2 16,0 16-1-16,0-13 1 0,-3 13-1 0,88 8 3 0,-89-7 1 16,8-3 1-16,-6 5 0 0,-2 1 1 0,89 4-3 0,-81-3 2 15,-4 3 0-15,-2 0 0 0,-3 0-2 0,90 0 0 0,-91 0 0 16,0 0-1-16,0-2 0 0,-5 2 1 0,96 0 0 0,-87-5-2 15,-9 4-1-15,9-1 1 0,-4-1-1 0,91 3 3 0,-89-3-1 16,0 0 3-16,5 0 1 0,-1 2 0 0,85 1-3 0,-84-4 3 16,0 2 0-16,-1 0-1 0,-4-1-2 0,89 3 0 0,-88 0 0 15,-3-2 0-15,-1-5-2 0,5 3 1 0,87 4 1 0,-89-5-1 16,1-3-3-16,3 0 4 0,-2-1-1 0,87 9 1 0,-82-20 0 16,4 17 4-16,-3-3-1 0,4-3 1 0,77 9-4 0,-75-8 2 15,0 1 0-15,4-3 0 0,-1 5-2 0,72 5 0 0,-70-7 0 16,-6 2 0-1,0-5-1-15,-4 7 2 0,80 3-1 0,-77-8-1 0,2 6 0 0,2 1 0 16,0-2-1-16,73 3 2 0,-74 0-1 0,3 0-2 16,0 0-1-16,-1 0 4 0,72 0 0 0,-70 0 0 15,4-2 3-15,3-1 1 0,-2 1-2 0,65 2-2 0,-57-4 2 16,-8 1-1-16,10 3 0 0,2-4-1 0,53 4 0 0,-53 0 1 16,-3 0-1-16,3 0 0 0,-2 0-1 0,55 0 1 0,-54 0 0 15,6 0-1-15,-2 0 1 0,0 0 1 0,50 0-1 0,-45 0-1 16,1 4 0-16,-1 2 1 0,5-6-1 0,40 0 1 0,-37 0-1 15,-1 0-1-15,5 0 1 0,-2 0 0 0,35 0 1 0,-33 0-2 16,-2-3 1-16,2 0-1 0,2-5 0 0,31 8 2 0,-27-5 2 16,1-2-2-16,-2 3 1 0,1 0 0 0,27 4-1 0,-27-5 0 15,6 3 3-15,-3 0-1 0,5 2 0 0,19 0-2 0,-24 0 1 16,0 0-1-16,4 0 0 0,0 0 0 0,20 0 0 0,-21 0 1 16,0 0 0-16,2 4 0 0,-2-4 0 0,21 0-1 0,-21 0 0 15,-3 0 0-15,6 0-1 0,-4 0 2 0,22 0-1 0,-21 0 1 16,6 5-1-16,-2-1 2 0,-4 0-3 15,21-4 1-15,-21 5-1 0,4 2 2 0,-2 1-2 16,-2 9 2-16,21-17-1 0,-21 3 0 0,6 5-1 16,-7-3 0-16,2 17 1 0,20-22 0 0,-17 3 0 15,-3 18 0-15,-8-17 0 0,8 2-1 0,20-6 1 0,-24 22 0 16,5-17 1-16,-5 14-2 0,6-16 2 0,18-3-1 0,-16 8 0 16,0-3 0-16,8 1 0 0,-19 13 0 0,27-19 0 0,-8 0 0 15,-18 3 0-15,20 3 0 0,-18-1 0 0,24-5 0 0,-7 3-1 16,-9 2 2-16,8 0-2 0,-9-1 0 0,17-4 1 0,-6 3-1 15,-11 7-1-15,9-8 2 0,3 3 0 0,5-5 0 0,-5 5 0 16,-2-2 0-16,0 5-1 0,1-4 0 0,6-4 1 0,-6 7 1 16,2-1-1-16,1-2-1 0,3 1 3 0,0-5-2 0,-7 0-2 15,4 0 2-15,-1 4 0 0,-2-4-1 0,6 0 1 0,-3 0 1 16,-2 0-1-16,2 0-1 0,3 0 1 0,0 0 0 0,-6 0 0 16,-2 0-1-16,2 0 2 0,-1 0-1 0,7 0 0 0,-3 0 0 15,-2-2 0-15,0-1-1 0,-16-3 1 0,21 6 0 0,-4-2-2 16,-3-2 1-16,-9 2 1 0,13-1 0 15,3 3 0-15,-7-2 0 0,-14 0-1 16,18-2 2-16,-3-2-2 0,6 6 1 0,-17-3 1 16,13 1-2-16,-4 0 0 0,-10-1-1 0,18 3 2 0,0 0-2 15,-8 0 1-15,2 0 0 0,1 0 2 0,5 0-1 0,-6 0-1 16,0 0 2-16,-1 0-1 0,0 0 0 0,7 0 0 0,-4 0 0 16,4 0 0-16,-7 0 0 0,2 5 0 0,5-5 0 0,-5 3 0 15,-2 5-1-15,5-4 1 0,-6 3 0 0,8-7 0 0,-5 6 0 16,-3-2 2-16,1 3 0 0,-9-3-1 0,16-4-1 0,-3 8 2 15,-19-3-2-15,17 16 1 0,-20-16 0 0,25-5-1 0,-17 20 1 16,0-16 1-16,0 13-1 0,-2-17-1 0,19 0 0 0,-22 8 0 16,6-2-1-16,-4 11 1 0,-2-10 0 0,22-7 0 0,-22 18 1 15,1-13-1-15,0 12 0 0,2-13 0 0,19-4 0 0,-21 8-1 16,4-3 1-16,0 4 1 0,-3-4-1 0,20-5 0 0,-7 5-1 16,-16-5 1-16,15 0 0 0,-12 0-1 0,20 0 1 0,-3 0 1 15,-14 0-1-15,17 5-1 0,-7-5 2 0,7 0-1 0,-6 4-1 16,3-4 1-16,-2 5 0 0,5-1 0 15,0-4 0-15,0 4 0 0,0 1-1 16,0 0 0-16,0-5 1 0,0 4 0 16,0 4 0-16,0-1 1 0,0-2-1 0,0-5 0 0,0 4-2 15,0 0 2-15,0 3 0 0,0-1-2 0,0-6 2 0,0 19 0 16,-3-19-1-16,3 6 0 0,-6 1 1 0,6-7 0 0,0 18-1 16,-5-14 1-16,5 3-1 0,-3 14 1 0,3-21 0 0,-5 8 1 15,5 18-1-15,-4-20 1 0,4 25-1 0,0-31 0 0,-4 5-2 16,4 24 2-16,0-5 0 0,0 3 1 0,0-27-1 0,0 36 0 15,0 1 0-15,8 10 0 0,-3 10 0 0,-5-57 0 0,8 63-1 16,9 9 1-16,-11 5 0 0,15 4-1 0,-21-81 1 0,6 84 2 16,14-4-3-16,-12 2 0 0,7 2 3 0,-15-84-2 0,12 83-2 15,7 5 0-15,-12 3-4 0,14-4-7 0,-21-87 13 0,7 90-22 16,17-7-22-16,6-2-32 0,-30-81 76 0</inkml:trace>
  <inkml:trace contextRef="#ctx0" brushRef="#br0" timeOffset="376761.7713">5637 12434 10 0,'0'0'0'0,"0"-5"3"0,0-1-1 0,0 6-2 0,0-9 2 16,0 3 0-16,0-2-1 0,0 1 1 0,0 7-2 0,-3-7 1 15,3 1 0-15,0-1 1 0,-7 2-1 0,7 5-1 0,0-5 1 16,-4-2 1-16,4 4 1 0,-3-5 0 16,3 8-3-16,-6-4 4 0,3-3 1 0,-2 4-1 0,-2-2 1 0,7 5-5 15,0-5 5-15,-2 2-1 16,-3 0 1-16,2-2-1 0,3 5-4 0,-5-7 4 15,1 4-1-15,0-6 1 0,-4 4-1 0,8 5-3 0,-2-6 3 16,-2 2 0-16,-3 1 0 0,2 1-1 0,5 2-2 0,-5-4 2 16,-2 2 0-16,5 2-1 0,-6 0 0 0,8 0-1 0,-3 0 1 15,-3 0-1-15,2 0 1 0,1 0-1 0,3 0 0 0,0 0 0 16,-7 0 1-16,3 0-1 0,4 0 0 0,0 0 0 0,-3 0 0 16,-3-1 1-16,6-1-1 0,-3 0 0 0,3 2 0 0,-5-5 0 15,-2 2 0-15,5 1 1 0,2-1-1 0,0 3 0 0,-5 0 1 16,2 0-1-16,-2 0 1 0,1 0-1 0,4 0 0 0,-4 0 0 15,-4 3 1-15,6-3-1 0,-2 5 0 0,4-5 0 0,0 0 0 16,-7 0 0-16,2 0 1 0,0 0-1 0,5 0 0 0,-3 0 0 16,-3 0 1-16,1 0-1 0,-1 0 0 15,6 0 0-15,-7 5 1 0,1-5-1 0,-1 0 1 0,0 0-1 0,7 0 0 0,-6 4 1 16,-11-1-1-16,12-3 1 0,-1 6-1 16,6-6 0-16,-17 3 0 0,10 1 1 0,-9-4-1 15,12 6 0-15,4-6 0 0,-6 4 1 0,-2-1-1 16,-8 4 0-16,9-7 0 0,7 0 0 0,-7 3 0 15,1-3 0-15,-16 7 1 0,19-2-1 0,3-5 0 0,-5 6 0 16,-13 12 0-16,14-18 0 0,-3 6 0 0,7-6 0 0,-24 8 0 16,21-5 1-16,-13 4-1 0,9 1 0 0,7-8 0 0,-7 5 0 15,-13 2 0-15,17-1 0 0,-5 2 1 0,8-8-1 0,-5 18 0 16,-13-18 0-16,18 8 0 0,-7 10 1 0,7-18-1 0,-18 5 0 16,18-1 0-16,-5 1 0 0,-3 3 0 0,8-8 0 0,-5 6 0 15,0 14 0-15,-2-20 0 0,5 2 0 0,2-2 0 0,-5 6 0 16,-1 1 0-16,3 10 0 0,3-14 1 0,0-3-1 0,-3 6-1 15,3-1 2-15,-7 15-1 0,2-16-1 0,5-4 1 0,0 6 1 16,-5 15-1-16,-3-18 0 0,3 16 0 0,5-19 0 0,-8 5 0 16,4 16 0-16,4-16 0 0,-2 14 0 0,2-19 0 0,0 8 1 15,0 15-1-15,0-18 0 0,0 19 0 0,0-24 0 16,0 6 0-16,0 19 0 0,0-8 0 0,0 1 0 0,0-18 0 16,0 8 0-16,0 19 0 15,6-19 0-15,-3 19 1 0,-3-27-1 0,8 17 0 16,-2-9 0-16,-2 13 0 0,-1-13 0 0,-3-8 0 0,2 24 0 15,3-19 0-15,2 21 0 0,-1-9 1 0,-6-17-1 0,3 18 0 16,0-11 0-16,4 14 0 0,0-16 0 0,-7-5 0 0,5 17 0 16,0-11 0-16,3 12 0 0,-3-15 1 0,-5-3-1 0,8 7 0 15,-1 0 0-15,3 0 0 0,0-2 1 0,-10-5-1 0,8 20 0 16,0-20 0-16,0 5 1 0,12 2-1 0,-20-7 0 0,7 7 0 16,13 10 1-16,-17-12-1 0,18-1-1 0,-21-4 1 0,6 8 0 15,15-3-1-15,-13 3 0 0,11-4 2 0,-19-4-1 0,7 5 0 16,17-1 0-16,-18 1 1 0,12-5-2 0,-18 0 1 0,19 0 0 15,-12 0 1-15,15 0-2 0,-14 0 2 0,-8 0-1 0,19 0 0 16,-14 0 1-16,6 0-1 0,7 0 0 0,-18 0 0 0,5-2 0 16,3 2 1-16,9-3-1 0,-11-1 0 0,-6 4 0 0,9-5 0 15,9-2 1-15,-12 2 0 0,1 2 0 0,-7 3-1 0,21-5 2 16,-14 0-2-16,0 0 0 16,12-4 1-16,-19 9-1 0,5-5 0 0,1-2 0 0,5-3 1 15,-2 4-1-15,-9 6 0 0,6-8 1 16,6 3-1-16,-6-5 1 0,0-9-1 0,-6 19 0 0,7-7 1 15,0-1-1-15,1-12 1 0,-2 14-1 0,-6 6 0 0,3-20 1 16,1 13-1-16,3-14 0 0,-4 13 1 0,-3 8-1 0,4-22 0 16,2 4 1-16,-3 10-1 0,0-19 0 0,-3 27 0 0,5-17 1 15,-3 8-1-15,2-21 1 0,-1 10-1 0,2-4 0 0,-5 24 0 0,5-23 0 16,-1 6 1-16,-1-4-1 0,-3 21 0 0,0-18 0 0,0 18 0 0,6-7 1 16,-6-17-1-16,5 16 0 0,-5 8 0 0,3-24 1 0,-3 24-1 0,0-5 0 15,0-19 0-15,0 16 1 0,0 8-1 0,0-23 0 0,0 23 0 0,0-19 0 16,0 0 1-16,-8 9-1 0,8-15 0 0,0 25 0 0,-2-7 0 15,-2-16 0-15,-3 15 1 0,7 8-1 0,-5-21 0 0,5 21 0 0,-8-8 0 16,4-14 0-16,-3 12 0 0,7 10 0 0,-19-24 1 0,19 24-1 0,0-17 0 16,-7 8 0-16,0-9 0 0,7 18 0 0,-6-8 1 0,6 8-1 0,-17-5 0 15,12-3 0-15,-1 0 0 0,6 8 0 0,-6-7 0 0,6 7 0 16,-18-6 0-16,11-2 1 0,2 2-1 0,-14-1 1 16,19 7-1-16,-6-4 0 0,-12-1 0 0,12 2 0 15,-14 3 0-15,20 0 0 0,-4-2 0 16,-15 1 0-16,15-1 1 0,-17 0-1 0,21 2 0 0,-5 0 0 15,-14 0 0-15,16 0 0 0,3 0 0 0,-16 0 0 0,16 0 0 0,-7 0 0 16,0 0 1-16,-10 0-1 0,13 0 0 0,4 0 0 0,-15 0 0 16,7 0 0-16,-13 0 0 0,15 4 0 0,6-4 0 0,-18 0 0 15,15 3 0-15,-13 4 0 0,9-7 0 0,7 0 0 0,-17 3 1 16,14 2-1-16,-18-1 0 0,19 2 0 0,2-6 0 0,-22 4 0 16,19 5 0-16,-15-4 0 0,13 17 0 0,5-22 0 0,-18 5 0 15,12 12 0-15,-1-10 0 0,-13 14 0 0,20-21 0 0,-5 6 1 16,0 19-1-16,-3-21 0 0,-9 18 0 0,17-22 0 0,-2 7 0 15,-6 10 0-15,2-9 0 0,-1 10 0 0,7-18 0 0,-3 6 0 16,-2 10 0-16,0-8 0 0,-3 9 0 0,8-17 0 0,-3 6 0 16,1 15 0-16,-3-14 1 0,5 12-1 0,0-19 0 0,-7 8 0 15,5 13 0-15,2-14 0 0,-5 17 0 0,5-24 0 0,0 5 0 16,0 18 0-16,0-17 0 0,0 16 0 16,0-22 0-16,0 7 0 0,0 15 0 0,0-16 0 0,5 20 0 15,-5-26 0-15,2 8 0 0,-2 11 0 16,7 0 0-16,-2-12 0 0,-5-7 0 0,2 26 0 15,1-7 0-15,5-13 1 0,-3 16-2 0,-5-22 1 0,8 7 0 16,-1 19 0-16,-1-11 1 0,16 4-1 0,-22-19 0 0,2 7 0 16,4 18 0-16,12-8 0 0,-12-8 0 0,-6-9 0 0,7 26 0 15,15-20 0-15,-17 16 0 0,13-15 0 0,-18-7 0 0,7 22 0 16,10-15 0-16,-11 15 0 0,10-15 0 0,-16-7 0 0,11 17 0 16,6-9-1-16,-10 10 0 0,16-10 0 0,-23-8 1 0,8 18-1 15,11-15 1-15,-8 5 0 0,9-2 0 0,-20-6 0 0,6 7 0 16,16-1 0-16,-16 1 0 0,1 0 0 0,-7-7 0 0,20 5 0 15,-17-1 0-15,5-4 0 0,9 0 0 0,-17 0 0 0,2 0 0 16,5 0 0-16,15 0 0 0,-20-1 0 0,-2 1 0 0,6-8 0 16,13 1 0-16,-14-10 0 0,6 10 0 0,-11 7 0 0,20-10 0 15,-14-11 0-15,13 13 1 0,-14-13 0 0,-5 21-1 0,7-8 1 16,15-16 1-16,-17 9-2 16,3 4 0-16,-8 11 0 0,9-25 0 0,-1 8 0 0,-2 0 0 15,1-2 0-15,-7 19 0 0,7-17 1 0,0 7-2 16,-4-11 2-16,0 13-1 0,-3 8 0 0,3-24 0 15,0 17 0-15,-3-15 0 0,0 17 0 0,0 5 0 0,0-21 1 16,0 16-1-16,-6-3 0 0,3-10 0 0,3 18 0 0,-3-3 0 16,-4-15 1-16,0 11-1 0,3-10 0 0,4 17 0 0,-7-8 0 15,2-11 0-15,-14 12 0 0,16-12 0 0,3 19 0 0,-5-9 1 16,-3-8-1-16,-13 8 0 0,19-10 0 0,2 19 0 0,-3-6 0 16,-5-2 0-16,2 1 0 0,-2 5-1 0,8 2 1 0,-3-2-3 15,-3 2-3-15,6 4-3 0,0 3-5 0,0-7 14 0,0 21-17 16,6-14-5-16,-3 11-4 0,5-14 4 0,-8-4 22 0,6 6-19 15,11 1-7-15,-17-7 26 0</inkml:trace>
  <inkml:trace contextRef="#ctx0" brushRef="#br0" timeOffset="377460.8712">5470 12603 19 0,'0'0'0'15,"-6"0"7"-15,0 5-4 0,-12 0 0 0,11 4 2 0,7-9-5 0,-5 5 6 16,-14-1 1-16,16 2 1 0,-2-6-1 0,5 0-7 0,-18 0 6 15,11 0 0-15,3 3 0 0,-1-3-1 0,5 0-5 0,-8 0 5 16,2 0-1-16,-2 0 0 0,-8 0-1 0,16 0-3 0,0 4 3 16,-4-4 0-16,-3 6-1 0,4-6 1 0,3 0-3 0,-4 0 1 15,4 0 1-15,0 5-1 0,0-5 1 0,0 0-2 0,-6 0 1 16,6 0 0-16,0 3-1 0,0-3 1 16,0 0-1-16,4 0 1 0,2 5-1 0,4-5 1 15,-3 5-1-15,-7-5 0 0,10 0 0 0,-4 0 1 16,1 0 0-16,1 3-1 0,-8-3 0 0,7 5 0 15,-1-1 1-15,1-4-1 0,0 0 0 0,-7 0 0 0,6 4 1 16,-1-4-1-16,-3 0 1 0,-2 0-1 0,0 0 0 0,3 0 0 16,-3-1 0-16,0-2 1 0,0 2 0 0,0 1-1 0,0-4 0 15,0-3 0-15,-5 5 1 0,-3-3-1 0,8 5 0 0,-17-6 0 16,11 2 1-16,-1 1-1 0,-16-3 0 0,23 6 0 0,-8-3 1 16,-13-2-1-16,15-2 0 0,-15 2 1 0,21 5-1 0,-5-9 0 15,-17 4 0-15,19-3 0 0,-17-1 0 0,20 9 0 0,0-5 0 16,-8-2 0-16,2 2 0 0,4 3 0 0,2 2 0 0,0-2 1 15,-5 0-1-15,5 2 0 0,0 0 0 0,0 0 0 0,0 0 0 16,0 4 0-16,5 0 1 0,-3 3-1 0,-2-7 0 0,11 17 0 16,-1-12 0-16,6 3 0 0,-9-3 0 0,-7-5 0 0,7 5 0 15,3-1 0-15,7-4 0 0,-13 0 0 0,-4 0 0 0,7 0 0 16,2 0 1-16,-2 0-1 0,3 0 0 0,-10 0 0 16,7 0 1-16,-4 0-1 0,0 0 0 0,2-2 1 15,-5 2-1-15,2-2 0 0,-2 1 0 16,4-3 1-16,0 1-1 0,-4 3 0 0,0-2 0 15,0 2 0-15,0-3 0 0,0 1 1 0,0 2-1 0,0-3 0 16,0 1-1-16,0 2-2 0,0 0-1 0,0 0 4 0,0 0-6 16,0 5-3-16,4 0-2 0,-1-3-2 0,-3-2 13 0,6 8-14 15,1-4-2-15,3 0 2 0,-2-4 3 0,-8 0 11 0,8 0-8 16,-1 0 3-16,5 0 2 0,-7 0-1 0,-5 0 4 0,7-2-6 16,-1 0-3-16,-6 2 9 0</inkml:trace>
  <inkml:trace contextRef="#ctx0" brushRef="#br0" timeOffset="377774.9426">5464 12637 3 0,'0'0'0'0,"-2"0"6"0,2 0-6 0,0-3 5 16,0-4-1-16,-8 2-2 0,8-4 0 0,0 9-2 0,-3-19 2 15,3 12-1-15,-5-12 0 0,5 11 1 0,0 8-2 0,-6-23 2 16,-1 7 0-16,5-1 0 0,-6 0 1 0,8 17-3 0,-7-11 6 16,-8-10 0-16,10 12 2 15,-1-11-1-15,6 20-7 0,-7 0 7 0,0-5-1 0,1-1-1 16,-1 5 0-16,7 1-5 0,-8 0 5 15,6 0-1-15,-6 0 0 0,3 0 0 0,5 0-4 0,-8 7 2 16,1-2 1-16,0 19-1 0,4-19 0 0,3-5-2 0,-4 21 1 16,4-15 0-16,0 23 0 0,0-10 0 0,0-19-1 0,0 20 0 15,0 4 1-15,4-2-1 0,3 4 0 0,-7-26 0 0,7 22 1 16,-1 2-1-16,1-2 0 0,-1-1 1 0,-6-21-1 0,0 23 0 16,7 1 0-16,1-7 0 0,-1 5 0 0,-7-22 0 0,6 19-1 15,1 2-1-15,0-4-1 0,4 2-3 0,-11-19 6 0,8 20-9 16,-1-16-1-16,5 15-3 0,-7-14-2 0,-5-5 15 0,11 4-12 15,-4-1 3-15,4-3 2 0,-6 0 3 0,-5 0 4 0,8 0-7 16,-2 0-12-16,-6 0 19 0</inkml:trace>
  <inkml:trace contextRef="#ctx0" brushRef="#br0" timeOffset="378965.2778">5494 13179 13 0,'0'0'0'0,"0"0"9"0,-2 0-6 0,2 0-3 0,-8 0 3 15,1 0 0-15,5 0 1 0,-6 0 3 0,8 0-7 0,-21-1 7 16,19-1 1-16,-2 0-1 0,-3-1 0 16,7 3-7-16,-5-3 6 0,-3 1-1 15,2 0 0-15,1 0-1 0,5 2-4 0,-3-1 3 16,0-3 0-16,-4 4-1 0,7-2 0 0,0 2-2 0,0 0 2 15,0 0-1-15,0 0 0 0,0 0-1 0,0 0-4 0,0 0 9 16,0 0-5-16,5 0 0 0,-3 0 0 0,-2 0 0 0,6 0 0 16,-1 6 0-16,1-6 1 0,-3 0-1 0,-3 0 0 0,5 0 1 15,0 0-1-15,-1 0 1 0,3 0 0 0,-7 0-1 0,2 0 0 16,3 0 1-16,-2 0 0 0,-3 0 0 0,0 0-1 0,4 3 1 16,-4 1 0-16,0 2 0 0,0-6 0 0,0 0-1 0,0 4 2 15,0-4-1-15,0 3-1 0,-4-3 1 0,4 0-1 0,-8 0 0 16,2 0 1-16,-1 0-1 0,2 0 1 0,5 0-1 0,-19 0 0 15,16 0 1-15,-13-2-1 0,9-1 0 0,7 3 0 0,-16-5 1 16,12-2-1-16,-14 4 1 0,13-1-1 0,5 4 0 0,-18-2 1 16,11-1-1-16,1 3 1 0,-1 0-1 0,7 0 0 0,-4 0 0 15,-2-2 1-15,1 2-1 0,5 0 0 0,0 0 0 0,0 0 1 16,0-3-1 0,0 3 0-16,0 0 0 0,5-4 0 0,-5 4 0 0,6-1 0 0,1 1 0 15,-1-2 1-15,-6 2-1 0,18-3 0 0,-18 3 0 0,3 0 0 16,5-7 0-16,0 3 1 0,-8 4-1 0,7-4 0 0,-7 4 0 0,12-6 1 15,-7 1 0-15,2 1-1 0,-7 4 0 0,7-6 1 0,-7 6-1 0,7-1 1 16,1-3-1-16,-6 3 1 0,-2 1-1 0,6-6 1 0,-6 6-1 0,0-2 0 16,5-1 1-16,-5 1 0 0,0 2-1 0,0 0 1 0,0 0-1 0,0-3 1 15,0-1 0-15,-5 4-1 0,5 0 0 0,-6-3 1 0,6 3-1 0,-7 0 0 16,1 0 1-16,-12-3-1 0,18 3 0 0,-2-2 1 0,2 2-1 0,-7-2 1 16,-11 2-1-16,13 0 0 0,-17 0 1 0,22 0-1 0,-3 0 0 15,-3 0 0-15,-1 0 0 0,3 0 0 0,4 0 0 0,-6 4 0 16,1-4 1-16,5 3-1 0,0-3 0 0,0 0 0 0,-3 0 0 15,3 0 0-15,0 0 0 0,0 0 0 0,0 0 0 16,8 0 0-16,-2 7 0 0,1-4 0 0,-7-3 0 0,6 5 0 16,15-5 0-16,-18 2 0 0,7 5 0 0,-10-7 0 0,3 4 0 15,4 0 0-15,1 1 0 0,-4-1 0 0,-4-4 0 0,3 3 0 16,-1-3 0-16,2 6 0 16,-4-6 0-16,0 0 0 0,7 0 1 0,-7 0-1 15,3 0 0-15,-3 0 0 0,0 0 0 0,4 0 0 16,-4 0 0-16,0 0 0 0,0 0 0 0,0-1 0 15,0-4 0-15,0 5 0 0,0 0 0 0,0 0 0 16,3 0 0-16,-3 0 0 0,3 0 0 0,-3 0 0 0,0 0 0 16,0 0 0-16,5 0 0 0,-5 0 0 0,0 0 1 15,0 0-1-15,0 0 0 0,0 0 0 0,0 0-1 0,0 0 2 16,-5 0-1-16,-1-3 0 0,6 3 0 0,0-2 0 16,-4 0 0-16,4 0 0 0,-3-1 0 0,3 3 0 0,0-3 0 15,0 2 1-15,0-2-1 0,0 3 0 0,0 0 0 16,0 0 0-16,0 0 0 0,0 0 0 15,0 0 0-15,0-1 0 16,0 0 0-16,0-5 0 0,0 1 0 0,0 5 0 0,0-2 0 16,0-1 0-16,0-4 0 0,0 7 0 0,0 0 0 0,0-3 1 15,0 1-2-15,0 0 2 0,0 2-1 0,0 0-1 16,0 0 2-16,0-4-1 0,0 4 0 0,0 0 0 16,-7 0 0-1,7 0 0-15,0-1 0 0,0 1 0 0,-4 0 0 16,4-2 0-16,0-1 0 0,0 2 0 0,0 1 0 0,0-2 0 15,0-2 0-15,0 4 0 0,4-1 0 0,-4 1 0 0,0-3 0 16,3 2 0-16,1-2 0 0,3-4 0 0,-7 7 0 0,3-2 0 16,0-3 0-16,4 0 0 0,-4 1-1 0,-3 4 1 0,3-5-1 15,4 1-1-15,-3 1-2 0,4 0-3 0,-8 3 7 0,5-2-10 16,2-3-4-16,-1 3-4 0,2-4-4 0,-8 6 22 0,8-9-20 16,-3-11 2-16,3 1-12 0,-8 19 30 0</inkml:trace>
  <inkml:trace contextRef="#ctx0" brushRef="#br0" timeOffset="380124.2341">5322 12739 21 0,'0'0'0'15,"-7"8"5"-15,7-8-5 0,-17 6 3 16,11 13 0-16,-2-16 1 0,-8 1 0 0,16-4-4 0,-7 5 6 15,3 0 0-15,1-2 0 0,-3 5-1 0,6-8-5 0,-4 3 3 16,4 0 0-16,0 4-1 0,0-2-1 0,0-5-1 0,4 5 2 16,2 1-1-16,1-1 0 0,0 13 0 0,-7-18-1 0,6 3 0 15,12 6 1-15,-12-4-1 0,14-1 1 0,-20-4-1 0,7 6 0 16,13-3 0-16,-17-3 0 0,4 4 1 0,-7-4-1 0,12 0 0 16,-7 0 0-16,6 0 0 0,-4 0 1 0,-7 0-1 0,6-2 0 15,1 0 0-15,-4-1 1 0,0-5-1 0,-3 8 0 0,5-6 0 16,-5-1 0-16,2-1 1 0,2 0-1 0,-4 8 0 0,0-5 1 15,3-3-1-15,-3 2 0 0,0-1 1 0,0 7-1 0,0-3 0 16,-7-6 1-16,5 6-1 0,-6 2 0 0,8 1 0 0,-16-8 0 16,9 3 1-16,0 2-1 0,-14-6 1 0,21 9-1 0,-7-5 2 15,-9-5-1-15,9 3 1 0,-20 0 0 0,27 7-2 16,-6-8 2-16,-12 1 0 0,12 2 0 16,-1 3-1-16,7 2-1 0,-7-6 2 0,1 2-1 15,-1-1 0-15,0 1 0 0,7 4-1 0,-3-2 1 0,-2-5 0 16,-1 3 0-16,4 1 0 0,2 3-1 0,0-9 0 15,0 8 1-15,0-2 0 0,-5 2-1 0,5 1 0 0,0-7 1 16,0 7-1-16,0-7 0 0,0 1 0 0,0 6 0 0,0-5 0 16,5-3 0-16,-5 5 0 0,2-5 0 0,-2 8 0 0,3-6 0 15,0-1 1-15,5-1-1 0,-1 1 0 0,-7 7 0 0,3-7 0 16,3 2 0-16,-2 3 0 0,3 0 0 0,-7 2 0 0,7 0 0 16,-1 0 0-16,-1 0 0 0,-3 0 0 0,-2 0 0 0,3 0 1 15,-3 0-1-15,3 0 0 0,2 4 0 0,-5-4 0 0,0 5 0 16,3-5 0-16,-3 4 0 0,0-4 0 0,0 0 0 0,0 5 1 15,0-5-1-15,0 0 0 0,0 0 0 0,0 0 0 16,0 0 0-16,0 5 0 0,0-5 0 0,0 0 0 0,-3 0 0 16,3 0 1-16,0 0-1 0,-8 0 0 0,8 0 0 0,0 3 0 15,-3-3 0-15,3 5-1 0,-2-5 2 0,2 0-1 16,0 5 0-16,0-1 0 0,0-4 0 0,0 4 0 16,0-4 0-16,0 0 0 0,0 6 0 15,0-3 0-15,0-3 0 0,0 0 0 16,0 0 0-16,2 4 0 0,-2-4 0 0,0 0 0 0,3 0 0 15,-3 0 0-15,8 0 0 0,-5 0 0 0,-3 0 0 0,3 0 0 16,1 0 0-16,3 0 0 0,-1 0 0 0,-6 0 0 0,7 0 0 16,3 0 0-16,6-2 1 0,-11-1-1 0,-5 3 0 0,6-5 0 15,2 2 1-15,1 1 0 0,-2 0 0 0,-7 2-1 0,7-2 0 16,4 0 1-16,-6 1 0 0,-2-3 0 0,-3 4-1 0,5 0 1 16,-3 0 0-16,2-3 0 0,-4 3 1 0,0 0-2 0,0 0 1 15,0 0 0-15,0 0 0 0,0 0 0 0,0 0-5 0,-6 0 9 16,1 0-5-16,-1 0 1 0,-1-2-1 0,7 2 0 0,-20 0 0 15,16-3 1-15,-1 1-1 0,-20-1 1 0,25 3-1 0,-7-5 0 16,-17 5 0-16,18-4 1 0,-15 2-1 0,21 2 0 0,-3-3 0 16,-4 3 0-16,-10 0 0 0,17 0 0 0,0 0 0 0,-3 0 0 15,-3 5 0-15,2-5 0 0,4 0 1 16,0 0-1-16,0 4 0 0,0-4 0 0,0 8-1 0,0-8 1 16,0 5-3-16,4 0-2 0,-2 2-2 15,9-1-5-15,-11-6 12 0,18 20-16 16,-13-16-7-16,16 16 4 0,-4-16 2 0,-17-4 17 0,20 4-30 0,-20-4 30 0</inkml:trace>
  <inkml:trace contextRef="#ctx0" brushRef="#br0" timeOffset="381588.4261">5589 13324 18 0,'0'0'0'0,"-5"-5"4"0,5 5-4 0,-4-7 2 15,0-2 0-15,-4-8 0 0,2 14 0 0,6 3-2 0,-3-8 3 16,-1 1-1-16,-1-3 2 0,0 0 0 0,5 10-4 0,-3-4 5 15,-1 0-1-15,4 1 0 0,-7 0-1 0,7 3-3 0,-3-1 3 16,3-1 0-16,0 0 0 0,-3-4 0 0,3 6-3 0,0-1 3 16,0-1 0-16,0 1-1 0,0 1 1 0,0 0-3 0,0 0 2 15,0 0-1-15,0 0 1 0,0 3-1 0,0-3-1 0,0 7 1 16,0 10 0-16,0-9 0 16,6 12 0-16,-6-20-1 0,5 16 0 0,1 5 1 15,-3-3 0-15,5 4-1 0,-8-22 0 0,6 24 1 16,-3-1 0-16,3-3-1 0,-1 0 1 0,-5-20-1 0,3 20 0 15,5-3 1-15,-8-10-1 0,2 12 0 0,-2-19 0 0,3 4 1 16,-3 16-1-16,3-17 1 0,2 1-1 0,-5-4 0 0,0 5 1 16,0 0-1-16,0-5 1 0,0 0-1 0,0 0 0 15,0 0 0-15,0 0 1 0,0-3 0 16,0 3-1-16,0-7 0 0,-8 0 0 0,5-13 1 0,1 15-1 0,2 5 0 0,-8-24 0 16,5 7 0-16,-4 1 1 0,3-8-1 0,4 24 0 0,-7-20 0 15,2 3 0-15,0-1 0 0,2 11 0 0,3 7 0 0,0-6 0 16,-4-2 1-16,4 3-1 0,-7-4 0 0,7 9 0 0,0-3 1 15,-3 1-1-15,3 0 0 0,0 2 0 0,0 0 0 0,0 0 1 16,0 0-1-16,0 0 0 0,0 4 0 0,0-4 0 0,0 3 0 16,0 4 0-16,0 0 0 0,3 13 0 0,-3-20 0 15,0 5 0-15,5 22 1 0,-3-6-1 0,5 0 1 16,-7-21-1-16,5 22 0 0,0-2 0 0,2-1 1 16,-3-2-1-16,-4-17 0 0,2 7 0 0,3 13 0 15,-2-17 0-15,-3 6 0 0,0-9 0 0,4 4 1 16,0 2-1-16,-4-2 1 0,0-4 0 0,0 0-1 0,0 0 0 15,0 0 0-15,0-2 0 0,0-6 1 0,0 8-1 0,0-7 0 16,-8-12 1-16,0 13-1 0,6-15 0 0,2 21 0 0,-7-7 1 16,1-16-1-16,3 6 0 0,-5 6 0 0,8 11 0 0,-6-17 0 15,1 10 0-15,-1 2 0 0,4-1 0 0,2 6 0 0,0-2 0 16,0 2 0-16,0 0 0 0,0 8 1 16,0 8-1-16,0-7 0 0,2 10 0 0,-2-19 0 0,3 7 1 15,5 17-1-15,-6-16 0 0,2 16 0 0,-4-24 0 0,8 3 0 16,-3 14 0-16,-1-11 0 0,-1-1 0 0,-3-5 0 0,4 8 0 15,-2-1 0-15,-2 0 0 0,5-2 0 0,-5-5 0 0,3 4 0 16,-3 2 0-16,0-6 1 0,0 0-1 0,0 0 0 0,0 0 0 16,0 0 0-16,0 0 1 0,0 0-2 0,0 0 1 0,0 0-1 15,4 0-3-15,0 0-2 0,-4 0-5 16,0 0 11-16,5 0-16 0,-2 0-3 0,2 0 1 16,-3 0 1-16,-2 0 17 0,7-6-25 0,-7 6 25 0</inkml:trace>
  <inkml:trace contextRef="#ctx0" brushRef="#br0" timeOffset="382086.4352">5523 13624 22 0,'0'0'0'16,"-4"0"3"-16,-3 0 0 16,-13 2 0-16,20-2 1 0,0 0-4 0,-8 0 6 15,1 0 0-15,5 0 0 0,-6 0 1 0,8 0-7 0,-3 0 5 16,1 0 0-16,-6 0-1 0,8-2 0 0,0 2-4 0,-3-2 4 15,3-1-1-15,0 1-1 0,0-1 0 0,0 3-2 0,0-2 2 16,0 2 0-16,0-3 0 0,0 3-1 0,0 0-1 0,3-3 1 16,-3 1 0-16,4-2 0 0,0 2 0 0,-4 2-1 0,2-1 1 15,4-1-1-15,-1 2 1 0,1-2-1 0,-6 2 0 0,8-2 1 16,-3-2-1-16,2 0 1 0,-1 3-1 0,-6 1 0 0,8-2 1 16,0 2-1-16,-3-2 0 0,3 2 0 0,-8 0 0 0,2 0 0 15,5 0 1-15,1 0-2 0,-2 0 1 0,-6 0 0 0,7 0 0 16,0 4 1-16,-4-4-1 0,5 0 0 0,-8 0 0 0,2 0 1 15,1 0-1-15,0 0 0 0,2 0 0 0,-5 0 0 0,2 0 1 16,2 0-1-16,-1 0 0 0,2 0-1 0,-5 0 1 0,3 0-1 16,-1 0-1-16,2 0-3 0,3 0 0 0,-7 0 5 15,2 0-8-15,3 3-2 0,2 3-2 0,-4-2-1 0,-3-4 13 16,3 3-10-16,3-3 3 16,-1 6 2-16,-3-6-2 0,-2 0 7 0,4 0-19 0,-4 0 19 0</inkml:trace>
  <inkml:trace contextRef="#ctx0" brushRef="#br0" timeOffset="382534.7431">5545 13609 18 0,'0'0'0'16,"-3"-3"7"-16,-1 3-4 0,-3 0 0 15,7 0-3-15,-6 0 3 0,4 0 2 0,-2 0 0 0,-3 0 1 0,7 0-6 0,0 6 5 16,0 1-1-16,0 11-1 0,0-14-1 0,0-4-2 0,0 18 2 15,3-10 0-15,1 12 0 0,2-13-1 0,-6-7-1 0,6 24 1 16,1-16-1-16,-3 22 1 0,4-14-1 0,-8-16 0 0,9 21 0 16,0-3 1-16,-1-13-1 0,0 13 0 0,-8-18 0 0,5 5 1 15,3 2-1-15,-2-2 1 0,2 3 0 0,-8-8-1 0,5 5 1 16,-1-3 0 0,3 5 0-16,-7-7 0 0,0 0-1 0,7 0 1 0,-7 0 0 15,3 0 0-15,-3 0 0 0,0 0-1 0,4-4 0 16,-4 1 1-16,0-2-1 0,0-2 1 0,0 7-1 0,0-8 0 15,0-1 0-15,0-8 0 0,0 9 0 0,0 8 0 0,0-7 0 16,0-2 1-16,0-8-1 0,0 12 0 0,0 5 0 0,0-6 1 16,0-3-1-16,0 3 0 0,0-1 0 0,0 7 0 0,0-6 0 15,0-1 0-15,0 0 0 0,0-1 0 0,0 8 0 0,0-5 0 16,0-1 1-16,0 0-1 0,0 1 0 0,0 5 0 0,0-4 0 16,0-1 1-16,0-2 0 0,0 6 0 0,0 1-1 0,0-2 2 15,0 0-1-15,0-1-1 0,0 3 0 0,0 0 0 0,0 0 1 16,0 0-1-16,0 0 0 0,0 3 1 0,0-3-1 0,0 4 0 15,0 1-1-15,0 1-2 0,3 11-4 0,-3-17 7 0,3 6-13 16,0-1-3-16,0 3 1 0,25 28-13 0,-28-36 28 0,0 0 0 16</inkml:trace>
  <inkml:trace contextRef="#ctx0" brushRef="#br0" timeOffset="383901.2252">3408 13303 22 0,'0'0'0'0,"0"-2"5"0,-8 1-3 0,3-7 0 0,5 8-2 0,-5-6 2 15,-12 0 0-15,14-13 1 0,-3 12 2 0,6 7-5 0,-21-10 6 16,15-7 2-16,3 12 0 0,-2-4-1 0,5 9-7 0,-7-17 6 15,5 14-1-15,2-3-1 0,0 0 0 0,0 6-4 0,2-3 2 16,5 1 0-16,1 2-1 0,7 0 1 0,-15 0-2 0,8 0 1 16,15 0-1-16,-16 0 1 0,16 0-1 15,-23 0 0-15,18-2 1 0,-7-4-1 0,19 0 0 0,-10-1 1 0,-20 7-1 16,25-8 0 0,-2-13 0-16,-3 11 0 0,-10-11 1 0,-10 21-1 0,24-20 0 15,-17 12 0-15,13-15 1 0,-10 19-1 0,-10 4 0 0,17-11 0 16,-10 3 0-16,3 4-2 0,-3 1-2 0,-7 3 4 0,20-2-6 15,-17 2-3-15,4 0-3 0,-1 0-1 0,-6 0 13 0,8 4-10 16,-1-4 2-16,-4 3 2 0,7 4-12 0,-10-7 18 0,0 0 0 0</inkml:trace>
  <inkml:trace contextRef="#ctx0" brushRef="#br0" timeOffset="384097.8375">3675 13082 30 0,'0'0'0'31,"-3"5"4"-31,3 12-2 0,0-10 1 0,0-7-3 0,0 26 4 0,0-6 1 0,0 4 0 0,0 8 0 0,0-32-5 0,0 35 4 16,6 3-2-16,2 5 1 0,-2 0-2 0,-6-43-1 0,8 44 1 15,-3-5 0-15,13-3-1 0,-11-1 0 0,-7-35 0 16,20 32-3 0,-14 3-4-16,1-4-1 0,14-3-1 0,-21-28 9 0,7 27-7 0,-1-10-6 0,19 5-7 15,-25-22 20-15</inkml:trace>
  <inkml:trace contextRef="#ctx0" brushRef="#br0" timeOffset="385245.1039">4093 13661 21 0,'0'0'0'15,"-5"-7"5"-15,-2-10-2 0,5 12-1 0,2 5-2 0,-5-20 2 16,-1 17-1-16,0-8 0 0,2 6-1 0,4 5 0 0,-8-8 1 15,6 1 0-15,-2-13-1 0,-3 16 0 0,7 4 0 0,0-22 0 16,-2 16 1-16,2-12-1 0,-3 11 0 0,3 7 0 0,0-17 0 16,0 8 0-16,0-13 0 0,0 3 0 0,0 19 0 0,0-9 0 15,0-14 0-15,3 16 0 0,-1-13 0 0,-2 20 0 0,0-5 0 16,4-1 1-16,-1-1-1 0,-3 1 0 0,0 6 0 0,4-8 0 16,-2 3 0-16,-2-4 0 0,5 9 0 0,-5 0 0 0,3-3 0 15,-3 1 0-15,4 2 1 0,0 0-1 0,-4 0 0 0,0 0 1 16,0 0-1-16,0 0 1 0,0 0 0 0,0 0-4 0,0 0 6 15,-8 0-2-15,5 5 0 0,-2-3-1 0,5-2 0 0,0 7 0 16,-6-2 1-16,-1-2-1 0,5-3 0 0,2 0 0 0,-3 5 1 16,-5-1-1-16,4-1 1 0,-3 3-1 0,7-6 0 15,-3 6 0-15,0 1 1 0,3 14-1 0,-6-15 1 16,6-6-1-16,-4 19 0 0,4 1 1 16,0-4 1-16,0 4-1 0,0-20-1 0,0 21 2 15,0-4-1-15,0 3 0 0,0-3 0 0,0-17-1 0,4 20 1 16,0-12 0-16,-2 16 0 0,4-6 0 0,-6-18-1 0,5 2 1 15,1 18-1-15,-3-16 1 0,5 4-1 0,-8-8 0 0,6 5 0 16,1-1 0-16,0-4 1 0,0 0-1 0,-7 0 0 0,6 0 0 16,-3 0 1-16,0-8 0 0,2-10-1 0,-5 18 0 0,2-8 0 15,-2-13 1-15,4 0-1 0,-4 1 1 0,0 20-1 0,0-17 0 16,0-5 1-16,0 15-1 0,0-17 1 0,0 24-1 0,-4-8 0 16,4 3-1-16,0-7 1 0,0 7 0 0,0 5 0 0,0-6 0 15,0 5 1-15,0-1-1 0,0-1-1 0,0 3 1 0,0 0 0 16,0 0 0-16,0 0 0 0,0 0 0 0,0 0 0 0,0 5 0 15,4 0 0-15,-1 0 0 0,2-3 0 0,-5-2 0 0,3 6 0 16,-1 0 0-16,2-4 0 0,-1-2 0 0,-3 0 0 16,4 3 0-16,-2-3 0 0,3 0 0 15,-5 0 0-15,0 0 0 0,3 0 0 0,1 7 0 0,-4-7 0 16,4 0 0-16,-4 0 0 0,0 0 0 0,0 0 0 16,2 0 0-16,-2 0 0 0,0 0 0 0,0-2 0 15,0-6 0-15,0 2 1 0,3-2-2 0,-3 8 1 0,3-5 1 0,-3 5-1 0,0-7-1 16,5 1 1-16,-3-2 0 0,-2 8 0 0,0-5 0 15,4-3 0-15,-1 4 0 0,2 4 0 0,-5 0 0 0,3-3 0 16,-1 3 0-16,2 0 0 0,0 0 0 0,-4 0 0 0,5 0 0 16,0 4 0-16,-2 5 0 0,5-5 0 0,-8-4 0 0,0 8 0 15,2 11 0-15,1-19 0 0,-3 5 0 0,0-5 0 0,3 9 0 0,-3-9 0 0,5 2 0 16,-5 6 0-16,0-3 0 0,0-5 0 0,0 5 0 0,0-5 0 0,0 5 0 16,0-5 0-16,0 0 0 0,0 0 1 0,0 0-1 0,0 0 0 15,0-8 0-15,0 1 0 0,0 7 0 0,0-23 0 0,0 23 0 0,0-6 0 16,0-18-1-16,0 2 1 0,0 22 0 0,0-7-1 0,0 7 1 0,0-24-1 15,0 16 1-15,0-1 0 0,0 0-1 0,0 9 1 0,0-8 0 16,2 7 0-16,2-1-1 0,-4 2 1 0,0 0-1 16,3 0 0-16,2 3 1 0,-2 5 0 0,-1 10 0 0,-2-18 0 15,4 5 0-15,3 14 0 0,-7-15-1 0,2 17 1 16,-2-21 0-16,5 1 0 0,-5 3 1 16,3 5-1-16,1-6 0 0,-4-3 0 0,0 0 0 15,0 0 0-15,0 0 0 0,0 0 0 0,0 0 0 0,3-3 0 16,-3-14 0-16,3 8 0 0,-3 9 0 0,0-22 0 0,0 22 0 0,0-8 0 15,3-13 0-15,0 14 0 0,-3-13 0 0,0 20 0 0,5-5-1 16,-3-4 1-16,-2 9 0 0,7-3-1 0,-7 3 1 0,5 0 0 16,-5 0-1-16,3 3 1 0,-1 6 0 0,-2-9 0 0,8 19-1 15,-5-13 1-15,-1-1 0 0,6 16-1 0,-8-21 1 0,0 3 0 16,7 4 0-16,-7 12 0 0,0-19 0 0,6 3 0 0,-6-3 0 0,4 4 1 16,0 4-1-16,-2-7 0 0,2 3-1 0,-4-4 1 0,3 0-4 15,-3 0-2-15,7 0 0 0,-4 0 0 0,-3 0 6 0,4 0-6 16,17 7-16-16,-21-7 22 0</inkml:trace>
  <inkml:trace contextRef="#ctx0" brushRef="#br0" timeOffset="389007.6996">5698 13301 14 0,'0'0'0'15,"-3"-1"4"-15,3 1-4 0,-7-3 2 16,-9-4-1-16,8 1 0 0,4-17 0 0,4 23-1 0,-19-17 0 15,15-4 1-15,-13 3-1 0,11-3 1 0,6 21-1 0,-22-22 1 16,19 0 1-16,-18-2-1 0,19 3 0 0,2 21-1 0,-16-26 1 16,8 0 0-16,4 0 0 0,-15 1 0 0,19 25-1 0,-7-28 1 15,0 1 1-15,-14-1 0 0,18-2 0 0,3 30-2 0,-17-34 2 16,15 2 1-16,-20-8-1 0,15 5-1 0,7 35-1 0,-17-38 1 16,15 1 0-16,-16-1-1 0,12 2 1 0,6 36-1 0,-7-39 0 15,-9 7 0-15,12 1 0 0,-4-4 1 0,8 35-1 0,-15-31 0 16,7-3 0-16,-13 3 0 0,15 6 0 0,6 25 0 0,-7-23 1 15,-10 3-1-15,15-1 0 0,-3 4 0 0,5 17 0 0,-6-8 0 16,-1-13 0-16,0 12 0 0,3-12 0 0,4 21 0 16,-2-7 0-16,-5-17 0 0,7 17 0 0,-4-15-1 15,4 22 1-15,0-8 0 0,0-14 0 0,0 6 0 16,0-4 0-16,0 20 0 0,4-17 0 16,3-1 0-16,-1 0-1 0,1-1 1 0,-7 19 0 0,7-23 0 15,9 3 0-15,-5-5 0 0,9-2 0 0,-20 27 0 0,10-26 0 16,10-3 0-16,-12-4-1 0,15 1 1 0,-23 32 0 0,7-35-1 15,13 4 0-15,-9 2 1 0,8 0 1 0,-19 29-1 0,7-29 0 16,15-2 0-16,-17 5-1 0,12-2 1 0,-17 28 0 0,8-28 0 16,15 1 1-16,-15-1-1 0,11 1 0 0,-19 27 0 0,8-29 1 15,10 0 0-15,-10 4 0 0,13 2 0 0,-21 23-1 0,6-18 0 16,18 10 1-16,-17-10-1 0,19 13 0 0,-26 5 0 0,17-6 0 16,8 1 0-16,-2-2 1 0,1 1-1 0,-24 6 0 0,26-8 1 15,-2 5-1-15,7-2 0 0,-1-4 1 0,-30 9-1 0,31-4 0 16,-1-4 0-16,4 3 0 0,-4-4 0 0,-30 9 0 0,35-4 0 15,-4-17 0-15,-1 15 0 0,-4-12 0 0,-26 18 0 0,31-6 0 16,-7-12 0-16,4 13 0 0,-5 0 0 0,-23 5 0 0,23-10 0 16,-2 4 0-16,0-2 0 0,-2 5 0 15,-19 3 0-15,17-2 1 0,-6 0-1 16,12-2 0-16,-6 4 0 0,-17 0 0 0,8 0 1 16,19 0-1-16,-21 0 0 0,19 0 1 0,-25 0-1 0,9 6 0 15,8-1 1-15,-10-2-1 0,2 2 0 0,-9-5 0 0,11 4 1 16,5-4-1-16,-16 5 0 0,8-1 0 0,-8-4 0 0,10 0 0 15,0 0 1-15,-4 5-1 0,1-5 0 0,-7 0 0 0,7 0 0 16,0 0 0-16,-1 3 1 0,-1-3-1 0,-5 0 0 0,5 5 0 16,-5-5 0-16,8 6 0 0,-8-6 0 0,0 0 0 0,4 2 1 15,-2-2-1-15,-2 0 0 0,0 0 1 0,0 0-1 0,0 7 0 16,0-7 0-16,0 3 1 0,-6-3-1 0,6 0 0 0,-3 3 0 16,-2-3 0-16,0 6 1 0,-3-6-1 0,8 0 0 0,-5 4 1 15,-17-4-1-15,19 4 1 0,-17 2-1 0,20-6 0 0,-8 0 1 16,-14 4-1-16,1-1 0 0,-3 4 0 0,24-7 0 0,-27 6-1 15,0 2 0-15,-4-4-1 0,4 18 0 0,27-22 2 0,-31 4-2 16,1 18 0-16,-1-16 0 0,-2 20 0 16,33-26 2-16,-31 9-1 0,-3 15 1 0,2-5 0 15,-3-3 0-15,35-16 0 0,-31 9 0 0,-2 17 0 0,-1-20 0 0,-3 20 0 16,37-26 0-16,-31 7 0 16,-4 15 1-16,2-15-2 0,2 13 1 0,31-20 0 0,-30 1-1 15,3 19 0-15,4-14 0 0,-6 15 0 0,29-21 1 0,-18 7-1 16,-4 21 0-16,1-9 0 0,15 1 0 0,6-20 1 0,-26 22 0 15,18 1-1-15,-13-1 1 0,15-2-1 0,6-20 1 0,-20 19 0 16,16 4-1-16,-15-3 1 0,12 0 0 0,7-20 0 0,-18 18 0 16,16 4-1-16,-6-1 1 0,1-1 0 0,7-20 0 0,-7 26 1 15,1-4 0-15,4 2 1 0,-6 2 0 0,8-26-2 0,-8 29 2 16,6-1 0-16,2 4 0 0,-4-5-1 0,4-27-1 0,0 31 2 16,-7-2-1-16,7 1 0 0,0 0-1 0,0-30 0 0,0 33 1 15,0-1-1-15,0-1 0 0,0-1 0 0,0-30 0 0,0 31 1 16,0-5-1-16,0 3 1 0,0-3-1 0,0-26 0 0,0 26 0 15,0-4 0-15,0-5 1 0,0-8-1 0,0-9 0 0,0 16 0 16,0-11 1-16,0 0-1 0,0 1 0 0,0-6 0 0,0 7 0 16,0-3 1-16,0-4-1 0,0 0 1 0,0 0-1 15,0 0 0-15,-2 0 0 0,2 3 1 16,-3-3-1-16,3 0 0 0,-8 7 0 16,4-7 0-16,2 0 0 0,-3 3 1 0,5-3-1 0,-6 0 0 15,4 0 0-15,-3 0 0 0,-1 0 1 0,6 0-1 0,-7-3 0 16,0-7 1-16,1-7 0 0,-11 9-1 0,17 8 0 0,-5-20 1 15,-1 1-1-15,-11-1 1 0,10-5-1 0,7 25 0 0,-7-26 0 16,-9-3 0-16,13 0 0 0,-5 2 0 0,8 27 0 0,-16-28 0 16,9 1 0-16,0-5 1 0,-13 1-1 0,20 31 0 0,-3-29 0 15,-2-5 0-15,-1 3 0 0,4 2 1 0,2 29-1 0,0-34 1 16,-8 2 0-16,8-3 0 0,0 6 0 0,0 29-1 0,0-30 1 16,0-1 0-16,8 5 0 0,-6-7 0 0,-2 33-1 0,6-32 0 15,12 3 0-15,-14-3 0 0,16 0-1 0,-20 32 1 0,6-32 0 16,18-3 1-16,-4 0-1 0,2 1 0 0,-22 34 0 0,23-34 0 15,-7 1 0-15,6 5 0 0,-3-1 1 0,-19 29-1 0,20-26 0 16,4 1 0-16,1-1 0 0,-2 2 0 16,-23 24 0-16,26-18 0 0,2-3 1 0,-5 3-1 0,4 1 0 15,-27 17 0-15,28-21 0 0,3 4 0 16,-1-4 0-16,0 1-1 0,-30 20 1 0,28-20 1 16,-2 1-1-16,-3 10 0 0,6-15 1 0,-29 24-1 0,19-5 0 0,-19 5 0 0,25-17 2 15,-5 15-1-15,-1-4 0 0,-19 6-1 0,22-2 0 16,-6 2 1-16,-6 0 0 0,11 0 0 0,-21 0-1 0,7 0 0 0,-7 0 0 0,20 4 1 15,-17 2-1-15,4-1 1 0,-7-5-1 0,10 3 1 0,-10-3-1 0,3 5 0 16,5-5 1-16,-2 0-1 0,-6 0 0 0,0 0 1 0,0 0-1 0,4 0 0 16,-1 0 1-16,-3 0 0 0,0 0 0 0,0 0-1 0,0 0 1 15,0 0 0-15,0 0 0 0,0 0-4 0,-3 0 7 0,3 0-4 0,-4 0 1 16,-2 0-1-16,1 0 1 0,2 0-1 0,3 0 0 0,-3 0 1 16,-4 0-1-16,1 4 0 0,6-4 0 0,-7 0 1 0,7 0-1 15,-20 0 0-15,16 0 0 0,-15 0 1 0,14 5-1 0,5-5 0 0,-24 0 1 16,18 4-1-16,-18-4 0 0,4 5 0 0,20-5 0 0,-20 8 1 15,-1 10-1-15,5-15 0 0,-8 21 0 0,24-24 0 0,-23 6 0 16,1 20 0-16,-1-4-1 0,-1 0 1 0,24-22 0 16,-27 23-1-16,4 4 0 0,-2 1 0 0,2 3 0 15,23-31 1-15,-21 32 0 0,-1 4-1 0,0-4 1 16,22-32 0-16,-24 36-1 0,24-36 1 0,-19 35-1 16,-2-1 1-16,0 2-1 0,6-4 1 0,15-32 0 0,-8 34 0 15,-15-1-1-15,20-2 2 0,3-31-1 0,-19 34 1 16,13 1-1-16,-1-2 1 0,1 0-1 0,2 1 0 0,4-34 0 0,-3 35 0 15,-4-3 0-15,7 1-1 0,-4 0 1 0,4-33 0 0,0 33 0 16,0-6 0-16,0 0 0 0,0-5 0 0,0-22 0 0,0 21 0 16,0-4 0-16,0-10 0 0,4 17 0 0,-4-24 0 0,3 6 0 15,1 15 0-15,-4-18 0 0,3 6 0 0,-3-9 0 0,4 17 0 16,-4-14 0-16,3 3 0 0,0-3 0 0,-3-3 0 0,0 0 1 16,0 0-1-16,0 0 0 0,0 0 0 0,0 0-1 0,0-3 2 15,0-5-1-15,-6-10 0 0,2 9 0 0,4 9 0 0,-3-20 1 16,-4-1-1-16,1-3 0 0,-1 3 0 0,7 21 0 0,-8-26 0 15,1 0 0-15,4-3 0 0,0-3 0 0,3 32 0 0,0-31 0 16,0-4 0-16,0 1 0 0,3 0-1 0,-3 34 1 0,3-33 0 16,4 1-1-16,10-6 0 0,-10 4 0 15,-7 34 1-15,22-38 0 0,-17 0 0 0,20 0 0 16,-10 2 0-16,-15 36 0 0,21-38 0 16,4 5 0-16,-5 0 0 0,6 4 0 0,-26 29 0 0,24-21 0 15,-2-7 0-15,0 6 0 0,6-2 0 0,-28 24 0 0,26-18 0 16,-2-3 0-16,3 3 0 0,4 2 0 0,-31 16 0 0,27-19 0 15,-2 13 0-15,1-19 0 0,1 19 0 0,-27 6 0 0,26-18 0 16,3 11 0-16,-2 1 0 0,-1-1 0 0,-26 7 0 0,27-6 0 16,0-1 0-16,-3-1 0 0,4 4 0 0,-28 4 0 0,23-1 0 15,0 0 0-15,1-5 0 0,0 5 1 0,-24 1-1 0,18-1 0 16,1 1 1-16,2 0-1 0,-13 0 1 0,-8 0-1 0,22 0 0 16,-14 0 1-16,7 0-1 0,-7 0 1 0,-8 0-1 0,8 2 0 15,7-2 1-15,-11 0 0 0,-4 0-1 0,0 0 0 0,8 0 1 16,-8 0-1-16,3-1 1 0,-1-3-1 0,-2 4 0 0,0-3 1 15,0-4 0-15,0 4-1 0,0-1 1 0,0 4-1 0,-5-6 0 16,-3 5 1-16,2-2-1 0,-11 1 1 0,17 2-1 0,-7 0 0 16,-13 0 0-16,12 5 0 0,-18 2 1 15,26-7-1-15,-21 7 0 0,-2 14 0 0,-6-19-1 16,3 17 0-16,26-19 1 0,-27 8-1 16,-3 10 0-16,-4-10 0 0,0 10 0 0,34-18 1 0,-31 6-1 15,-7 11 0-15,5-13 0 0,2 17 1 0,31-21 0 0,-30 5 0 16,-1 20 0-16,1-8-1 0,-1 7 1 0,31-24 0 0,-30 24 0 15,3 3 0-15,-1 2-1 0,4 1 1 0,24-30 0 0,-23 35 0 16,6-4 0-16,-4-1 0 0,3 3 0 0,18-33 0 0,-19 30-1 16,13-4 1-16,-18 1 0 0,17-7 0 0,7-20 0 0,-19 24 1 15,14 0 0-15,-1-1-1 0,-14-5 1 0,20-18-1 0,0 17 0 16,-7-10 0-16,1 17 0 0,-2-19 0 0,8-5 0 0,-7 19 0 16,5-14 0-16,-3 0 0 0,-1 12 0 0,6-17 0 0,-7 7 0 15,4-2 0-15,0 3 0 0,-4 14 0 0,7-22 0 0,-4 4 0 16,1 13 0-16,3-13 1 0,-6 4-1 0,6-8 0 0,-3 5 0 15,3 2 1-15,0-4-1 0,-4-3 0 0,4 0 0 0,0 0 0 16,-8 0 1-16,8 0-1 0,0 0 0 16,0 0 0-16,0-6 1 0,0-2-1 0,0-10 0 0,0 8 0 15,0 10 0-15,0-28 0 0,0 3 0 16,8 3 0-16,-1-6 0 0,-7 28 0 0,6-27 0 16,1-3-1-16,3 2 0 0,6-2 0 0,-16 30 1 0,7-29 0 15,14-2 0-15,-14 0 0 0,16 1 0 0,-23 30 0 0,17-33 0 16,4 3 0-16,-1-1 0 0,0 3 0 0,-20 28 0 0,23-27 0 15,-2-5 1-15,4 8-1 0,-5-5 0 0,-20 29 0 0,26-26-1 16,-2-1 2-16,3 4-1 0,-3 2 0 0,-24 21 0 0,24-18 0 16,-1 11 1-16,2-13-1 0,-6 12 1 0,-19 8-1 0,29-20 0 15,-6 14 1-15,1 0-1 0,-5-3 0 0,-19 9 0 0,27-6 1 16,-6-2-1-16,0-2 0 0,-2 4 1 0,-19 6-1 0,18-8 1 16,-2 5-1-16,5-4 1 0,-15 1-1 0,-6 6 0 0,24-3 1 15,-14 0-1-15,7-4 1 0,-9 2 0 0,-8 5-1 0,9-5 0 16,8-1 0-16,-10 4 1 0,-1-1 0 0,-6 3-1 0,7-4 0 15,0 4 1-15,3 0 0 0,-3 0-1 0,-7 0 0 0,6 0 0 16,-6 0 1-16,8 0 0 0,-8 0-1 16,0 0 0-16,4 0 1 0,0 0-1 0,-4 0 1 0,2-3-1 15,-2 3 0-15,3 0 0 0,-3 0 1 16,0-2-1-16,3 2 0 0,-3 0 0 0,0-2 0 16,0 0 1-16,0 2-1 0,0-3 1 0,0 3-1 0,0-2 0 15,0 2 0-15,-3 0 0 0,-2 0 0 0,5 0 0 0,-4 0 1 16,-3 0-1-16,0 0 1 0,-17 0-1 0,24 0 0 0,-6 5 1 15,-15-1-1-15,4 1 1 0,-4 2-1 0,21-7 0 0,-23 17 0 16,2-14 0-16,-6 18 1 0,0-15-1 0,27-6 0 0,-31 25 0 16,5-4 0-16,-4 4-1 0,-1-3 1 0,31-22 0 0,-27 32 0 15,-3 0 0-15,1 1 0 0,3 6-1 0,26-39 1 0,-23 37 0 16,-5 4 0-16,4-1 0 0,3 0-1 0,21-40 1 0,-23 41 0 16,3-4 0-16,2-5 0 0,12 0 0 0,6-32 0 0,-24 32 0 15,17-4 1-15,-12 2 0 0,14 1-1 0,5-31 0 0,-18 29 2 31,13-1-2-31,2-2-1 0,-3-5 2 0,6-21-1 0,-5 25 0 0,-1 0-1 0,4-2 1 0,-2-2 0 0,4-21 0 0,0 21 0 16,-7-3 0-16,7 4 0 0,0-5 0 0,0-17 0 0,0 7 0 16,0 14 0-16,0-13 0 15,-5 12 0-15,5-20 0 0,0 6 0 0,-2-1 0 16,2 3 1-16,-7-3-1 0,7-5 0 0,0 3 0 16,-4-3 0-16,2 0 0 0,-6 0 0 0,8 0 0 0,-3-3 0 15,-1-2 0-15,2-5 0 0,2 10 0 0,0-24 0 16,-8 19 0-16,5-21 0 0,3 2 0 0,0 24 0 0,-2-21 0 15,2-5 0-15,0 5 0 0,0-7-1 0,0 28 1 0,0-26 0 16,5 2 0-16,3-2 0 0,-6-2 0 0,-2 28 0 0,12-26 0 16,4-5-1-16,-9 1 0 0,12-5 0 0,-19 35 1 0,7-29-1 15,17-4 1-15,-2 1 0 0,-7 1 1 0,-15 31-1 0,21-31 0 16,0 1 0-16,-2 1 0 0,5 1 0 0,-24 28 0 0,24-26 0 16,3-3-1-16,1 0 1 0,-2 0 0 0,-26 29 0 0,31-26 0 15,-1 1 0-15,-2-1 1 0,5 1-1 0,-33 25 0 0,28-19 0 16,2-1 0-16,-3 3 0 0,-3 7 0 0,-24 10 0 0,23-19 0 15,-2 12 0-15,-1-9 0 0,0 10 0 0,-20 6 0 0,17-7 0 16,-9 1 0-16,15-1 1 0,-15 1-1 0,-8 6 0 0,8-5 1 16,11 1 0-16,-16 2-1 0,3-1 0 15,-6 3 0-15,7-7 0 0,0 6 0 16,0 0 0-16,-1-2 1 0,-6 3-1 0,3-3 0 16,0 1 1-16,2-1-1 0,-3 0 1 0,-2 3-1 0,0 0 1 15,0 0-1-15,0 0 1 0,0 0 0 0,0 0-1 0,0 0 1 16,0 0-1-16,-2 0 0 0,-3 0 1 0,5 0-1 0,-6 0 0 15,0 0 0-15,-1 0 1 0,0 6-1 0,7-6 0 0,-16 5 1 16,8 0-1-16,2 3 1 0,-12-3-1 0,18-5 0 0,-6 20 0 16,-14-20 0-16,17 7 0 0,-19 0 1 0,22-7-1 0,-3 16 0 15,-4-16 0-15,1 4 0 0,-1 3 0 0,7-7 0 0,-7 0 0 16,1 0 0-16,2 0 0 0,-3 2 0 0,7-2 0 0,-4 0 0 16,4 0 0-16,0 0 0 0,0 0 0 15,0 0-1-15,4 6-1 0,3-1-4 0,-7-5 6 0,10 3-10 16,7 2-7-16,-1 16-10 0,6-15-2 0,-22-6 29 0,20 23-47 15,-20-23 47-15</inkml:trace>
  <inkml:trace contextRef="#ctx0" brushRef="#br0" timeOffset="450263.4958">8913 12953 20 0,'0'0'0'0,"0"0"26"0,-7 18-4 0,5-13-5 0,-3 14-5 15,5-19-12-15,-6 0 11 0,-1 0-2 0,4 5 0 0,-4-5-1 16,7 0-8-16,-4 0 7 16,4 0 0-16,-3 0-1 0,-4 0-1 0,7 0-5 0,0 0 6 15,-2 0-1-15,2 0-1 0,0 0 1 0,0 0-5 0,0-2 5 16,-4-1-1-16,4 1 0 0,-8 2 0 0,8 0-4 0,0 0-1 15,-3 0 1-15,3 0 3 0,-2 0-1 0,2 0-2 0,0 0 6 16,-8 0 1-16,8 0-5 0,0 0 0 0,0 0-2 0,-3 0 1 16,3 0 1-16,0 0-1 0,0 0-1 0,0 0 0 0,0 0-1 15,3 0 0-15,0 0 0 0,2 5 1 0,-5-5 0 0,5 0 0 16,3 0 1-16,2 0-1 0,7 0 0 0,-17 0 0 0,8 0 1 16,0 0-1-16,14-3 1 0,-16 1-2 0,-6 2 1 0,25-4-3 15,-20 0 0-15,22-1 0 0,-9-2 1 0,-18 7 2 0,16-7 0 16,1 2-1-16,4-3 2 0,-1 2 0 0,-20 6-1 0,17-8 1 15,3 3 1-15,-3-1-1 0,1 4 0 0,-18 2-1 16,19-1 1-16,-1 1-1 0,1 0 0 0,-12 0 1 0,-7 0-1 16,24 7 0-16,-18-2 1 0,18 11 1 0,-17-16-1 15,-7 0-1-15,20 5 0 0,-12 0 0 16,-1-2 0-16,0 4 0 0,-7-7 0 0,6 5 0 0,0-1 0 16,1 1 0-16,-3-5 0 0,-4 0 0 0,3 5 0 15,2-2 0-15,-3 2 0 0,-2 0 0 0,0-5 0 0,0 0 0 16,-2 3 0-16,-6 3 0 0,4-3 0 0,4-3 0 0,-19 0 0 15,12 0 0-15,-16 0 0 0,15-1 0 0,8 1 0 0,-27-4-1 16,3-2-1-16,3 5 0 0,-3-6 0 0,24 7 2 0,-23-5-1 16,0 1 1-16,-1-3 0 0,1 1 0 0,23 6 0 0,-24-5-1 15,-4 2 0-15,6 1 0 0,0 0 3 0,22 2-2 0,-24-1 3 16,4-1-1-16,3-1 1 0,10 3-2 16,7 0-1-16,-24 0 1 0,18 0 0 0,-11 0-1 0,10 0 0 0,7 0 0 0,-16 0 1 15,11 0 1-15,0 0-1 0,-13-4 0 0,18 4-1 0,0-1 0 16,-6-1 1-16,2 2 0 0,0-4 0 0,4 4-1 0,0-2 1 15,0 2-1-15,0 0 1 0,0 0-1 0,0 0-1 16,8 0 0-16,3 0 0 0,4 0 0 16,-15 0 1-16,11 6-1 0,9-6 0 0,-3 2 0 0,3-2 0 15,-20 0 1-15,21 5-1 0,-1-5-2 0,4 5 0 16,-5-5 0-16,-19 0 3 0,24 3-2 16,4 2 1-16,-8-5 2 0,0 5 1 0,-20-5-2 0,24 0 0 15,-7 0 2-15,1 0-2 0,-1 0-1 0,-17 0 1 0,9-3 1 16,12 1 0-16,-15 2 0 0,4 0 0 0,-10 0-1 0,4 0 0 15,4 0 0-15,-6 0 0 0,1 0 0 0,-3 0 0 0,0 0 0 16,0 0 0-16,0 0 0 0,-5 0 0 0,5 0 0 0,-8 0-1 16,4 0 0-16,-16 0 0 0,14-3 0 0,6 3 1 0,-20 0 0 15,3 0 0-15,9 0 1 0,-19 0-1 0,27 0 0 0,-24 5 0 16,4 2-1-16,-6 0 0 0,1-1 1 0,25-6 0 0,-27 19 2 16,1-15 0-16,2-1 0 0,4 4 0 0,20-7-2 0,-22 18 1 15,6-18-1-15,9 8 0 0,-13-5-1 0,20-3 1 0,-8 6-2 16,-8 0 3-16,16-1-1 0,-2-2 1 0,2-3-1 0,-5 7 0 15,5-5 0-15,0-2 0 0,0 5-1 0,0-5 1 0,0 0 0 16,0 0 0-16,7 0 2 0,-4 0-2 16,-3 0 0-16,21 0 0 0,-15 0 0 0,15-2-1 0,-11-1 1 15,-10 3 0-15,24 0-1 0,0-2 0 16,-5 2-4-16,5-3 1 0,-24 3 4 0,29-4-3 16,-7 1 1-16,6 3 5 0,-2-3 0 0,-26 3-3 0,28 0 1 15,-5-2 1-15,2 2-2 0,-2-2 0 0,-23 2 0 0,21-4 1 16,-5 4-1-16,0 0-1 0,-8 0 2 0,-8 0-1 0,21 0 1 15,-15 0 0-15,4 0 0 0,-4 0-1 0,-6 0 0 0,8 0 0 16,-1 0-1-16,-4 0 1 0,1 0-1 0,-4 0 1 0,2 0 1 16,2 0-1-16,-4 0 2 0,3 0-1 0,-3 0-1 0,0 0 0 15,0 0 1-15,0 0-2 0,0 0 3 0,0 0-4 0,0-1 2 16,0-1 1-16,0 2 0 0,0-3-2 0,0 3 1 0,-3-1 1 16,3-1-1-16,-6-3 0 0,6 5-2 0,0 0 2 0,0 0 0 15,0 0 0-15,0 0 0 0,0 0 1 0,0 0-2 0,0-3 2 16,0 3-1-16,0-1 1 0,0 1-1 0,0 0 0 0,0 0 0 15,0 0 0-15,0 0 0 0,0 0 0 0,0 4 0 16,2-4 0-16,-2 5 0 0,4-5-1 0,-4 0 1 16,0 0-1-16,3 0 2 0,-3 0-1 0,3 0 1 15,-3 0-1-15,0 0 1 0,0 0-2 0,0 0 1 16,0 0 0-16,0 0 0 0,0 0 1 16,0 0-1-16,0 0 0 0,0 0 1 0,0 0-1 0,0-4-1 15,0 3 1-15,0-2-1 0,0 2 2 0,0 1-1 0,0-2-1 16,5 1 1-16,-5-5 2 0,0 5-1 0,0 1-1 0,0-2 0 15,0 2 0-15,0 0-1 0,0 0 0 0,0 0 1 0,2 0 2 16,-2 0-2-16,0 0-1 0,0 0 1 0,0 0-1 16,0 0 1-16,0 0 1 0,0 0-1 0,0 0 0 15,0 0 0-15,0 0 0 0,0 0 0 16,0 0 0-16,0-2 0 0,0 2-2 0,0 0 2 0,0 0 1 16,0 0-1-16,-7-3 1 0,7 3 0 0,0 0-1 0,0 0-1 15,0 0 1-15,0 0-1 0,0 0 0 0,0 0 4 0,0 0-6 16,0 0 4-16,0 0 1 0,0 0-4 15,0 0 3-15,0 0 0 0,0 0-2 16,0 0 0-16,0 0 2 0,0 0 0 0,0 0-2 16,0 0 1-16,0 0 1 15,0 0-2-15,0 0 1 0,0-5 1 0,0 5-1 16,0 0 0-16,0 0 1 0,0 0-1 0,0 0 0 16,0 0 1-16,0 0-2 0,0 0 0 0,0 0 2 0,0 0-2 15,0 0 1-15,0-2 1 0,0 2-1 0,0 0-1 16,0 0 0-16,0 0 2 0,0-2-2 0,0 2 1 0,0 0 1 15,0 0 0-15,0 0-2 0,0-1 1 0,0 1 0 0,0 0 0 16,0-2 0-16,0 2 1 0,0-2 0 0,0 2-1 0,0 0 0 16,0 0 0-16,0-4 0 0,0 4 0 0,0 0 0 0,0-2 0 15,-3 2 0-15,3-1 0 0,0 1 0 0,0 0 0 0,0 0 0 16,0 0 0-16,0 0 0 0,0 0 0 0,0 0 0 16,0 0-1-16,0 0 1 0,3 0 0 0,-3 0 0 0,0 0 0 15,0 0 0-15,5 0 1 0,-3 0-1 0,-2 0 0 0,0 0 0 16,4 0 0-16,-4 0-1 0,3 0 1 0,-3 0 0 0,5 0 0 15,-5 0 0-15,2 0 0 0,-2 0 0 0,0 0 0 0,0 0 0 16,0 0-1-16,0 0 2 0,0-3-2 16,0 1 2-16,0 0-2 15,0-1 2-15,0 3-1 0,0 0 0 0,0 0 0 0,0 0 0 16,0 0 0 0,3 0 0-16,-3 0 0 0,0 0 0 15,3 0 0-15,1 5 0 0,-4-5 0 0,0 0 0 0,4 5 0 16,-4-5-1-16,0 0 1 0,0 0 0 0,0 0 0 15,2 0 0-15,-2 0 0 0,0 0 0 0,0-3 0 16,0 3 0-16,0-2 0 0,0 0 0 0,0 2 0 0,0 0 0 16,0 0 0-16,0 0 1 0,0 0-2 0,0 0 2 15,0-3-1-15,0 3 0 0,0 0 0 0,0 0-1 16,0 0 1-16,0 0 0 0,0 0 1 0,0 0-1 0,0 0 0 16,0 0-1-16,0 0 2 0,0 0-2 0,0 0 1 0,0 0 0 15,0 0 0-15,0 0 0 0,5 0 0 0,-5 0 0 0,0 0 0 16,0 0 0-16,0 0 0 15,0 0 0-15,0 0 0 0,0 0 0 0,0 0 0 16,0 0 0-16,0 0 0 0,0 0 0 0,0 0 0 16,0 0 0-16,0 0 0 15,0 5 0-15,0-5 0 16,0 5 0-16,0-5 0 0,0 0 0 16,3 0 0-16,-3 0 0 0,0 0 0 0,0 0 0 15,4 0-1-15,-4 0 2 0,0 0-2 0,0 0 1 0,0 3 0 0,0-3 0 0,0 0 0 16,0 0 0-16,2-2 0 0,-2 2 0 0,0 0 0 15,0 0 0-15,0 0 0 0,0 0 0 0,0 0 0 0,0 0 0 0,0 0 0 0,0 0 0 16,0 0 0-16,0 0 0 0,0 0 0 16,0 0 0-16,0 0 0 0,0 0 0 0,0 0 0 0,0 0 0 0,0 0 0 15,0 0 0-15,0 0 0 0,0 0 0 0,0 0 0 16,-2 0 0-16,2 0 0 0,0 0 0 0,0-1 0 16,0 1 0-16,0 0 0 0,0-3 0 0,-4 3 0 0,4 0 0 0,0 0 1 15,0 0-2-15,-8 0 1 0,8 0 0 0,0 0 0 0,0 0 0 16,0 0 0-16,0 0 0 0,0 0 1 0,0 0-2 0,0 0 2 15,0 0-1-15,0 0-1 0,-2 0 1 0,2 0 0 0,0 0 0 16,0 0 0-16,-4 0 0 0,-3 0 1 0,7 0-1 16,0 0 0-16,-3 0 0 0,1-2 0 0,2 2 0 15,-8 0 0-15,8 0 0 16,0 0 0-16,0 0 0 0,0 0 0 0,0 0 0 16,-4 0-1-16,4 0 1 0,0 5 1 15,-2-5-1-15,2 0 0 0,0 0 0 16,-5 0 0-16,5 0 0 0,0 0 0 0,0 0 0 0,-6 0-1 15,2 0 1-15,4 3 1 0,0-3-1 0,0 0 0 0,-2 0 0 16,2 0 0-16,-7 0 0 0,2 0 0 0,5 0 0 0,-2 0 0 16,2 0-2-16,-8 0 2 0,5 0-1 0,3 0 1 0,-3 0-1 15,-4 0 1-15,4 0-1 0,-3 0 1 0,6 0 0 0,-8 0-1 16,2 6 0-16,-11-6 1 0,13 0-1 0,4 0 1 0,-20 0 0 16,14 0 0-16,-12 0 0 0,12 0 0 0,6 0 0 0,-18 3 0 15,16 1 0-15,-15-4 0 0,9 0 0 0,8 0 0 0,-6 5 0 16,-15-5 0-16,18 0 0 0,-14 5-1 0,17-5 1 0,-6 0 0 15,1 3 0-15,-14-3-1 0,14 7 1 0,5-7 0 16,-6 0-1-16,-14 0 0 0,16 0 0 0,-3 0 0 16,7 0 1-16,-19 0 0 0,14-1 1 0,-1 1 2 15,-14-6 0-15,20 6-3 0,-6-1 3 16,-2 1-2-16,-8-2 0 0,16 2-1 0,0 0 0 0,-7 0 0 16,0 0 0-16,1 0 1 0,2 0 0 0,4 0-1 0,-4 0 1 15,4 0 0-15,-7 3-1 0,7-3 0 0,0 0 0 0,0 0 0 16,0 0 0-16,0 0 0 0,0 0 0 0,0 0 0 0,0 0 0 15,0 7 0-15,0-7 0 0,0 0 0 0,0 3 0 16,0-3 0-16,0 0 0 0,4 0-1 0,-4 0 1 0,3 0-1 16,-3 0 0-16,4 0 1 0,0 0-1 0,-4 0 1 0,0 0 0 15,2 0 0-15,2 0-1 0,-4 0 2 0,0 0-1 0,0 0-1 16,3 0 2-16,1 0-1 0,-4 0 0 0,0 0 0 0,2 0 0 16,3 0 0-16,-5 0 0 0,0 0-1 0,0 0 1 0,0 0-2 15,0 0-4-15,0 4-2 0,-7 3 0 0,7-7 8 0,-4 6-12 16,-3 15 1-16,1-14-7 0,-1 20-9 0,7-27 27 0,-4 21-42 15,-3-3-28-15,7-18 70 0</inkml:trace>
  <inkml:trace contextRef="#ctx0" brushRef="#br0" timeOffset="452899.2702">16165 12318 4 0,'0'0'0'0,"-5"0"2"0,-1 8-1 0,-15-2 0 0,21-6-1 0,0 7 1 15,-16 14-1-15,12-15 1 0,-2 1 0 0,6-7-1 0,-8 20 1 16,2-16 0-16,-15 1 0 16,21 14 1-16,0-19-2 0,-6 0 1 0,2 5 1 15,-2 17-1-15,3-18 1 0,3-4-2 0,-4 8 1 16,-3 11 0-16,3-16 0 0,4 4 0 0,0-7-1 0,-3 18 2 16,3-14-1-16,-6 15 1 0,6-14-1 0,0-5-1 0,0 23 2 15,0-7-1-15,0 1 0 0,0 5 0 0,0-22-1 0,0 18 1 16,0 2-1-16,3 0 1 0,0 1-1 0,-3-21 0 0,3 22 0 15,1-2 0-15,3 4 0 0,-3-3 1 0,-4-21-1 0,6 21 0 16,-3-2 0-16,4 0 0 0,-4 4 0 0,-3-23 0 0,8 20 0 16,-2-1 0-16,1 2 0 0,-1-3 0 0,-6-18 0 0,8 19 0 15,2-1 0-15,-4-12 0 0,4 20 0 0,-10-26 0 0,11 8 0 16,-4 17 0-16,2-19 0 0,9 19 0 0,-18-25 0 0,6 7 0 16,4 14 0-16,11-14 0 0,-15 16 0 0,-6-23 0 0,18 7 0 15,-12 11 0-15,15-12 0 0,-15 11 0 0,-6-17 0 0,18 3-1 16,-12 3 1-16,11 0 0 0,-10-3 1 0,-7-3-1 0,20 0 0 15,-12 0 0-15,11 0 1 0,-12 0-1 16,-7 0 0-16,17 0 0 0,-10 0 0 0,13 0 0 0,-13-7 1 16,-7 7-1-16,21-8 1 15,-15 3-1-15,15-5 1 0,-15 1 0 0,-6 9-1 0,17-17 0 16,-10 10 0-16,13-2 0 0,-12-8 1 0,-8 17-1 0,16-10 0 16,-10-12 0-16,12 5 0 0,-12-1 0 0,-6 18 0 0,10-24 0 15,8 1 0-15,-12 1 0 0,5-4 0 0,-11 26 0 0,16-24 0 16,-12-1 0-16,2 0 0 0,12 6 1 0,-18 19-1 0,3-23 0 15,3 7 0-15,5-5 0 0,-7 2 0 0,-4 19 0 0,6-9 0 16,1-11 0-16,-4 13 0 0,0-14 0 0,-3 21 0 0,4-7 0 16,0-10 1-16,-4 8-1 0,3-11 0 0,-3 20 0 0,0-8 0 15,0-13 0-15,-3 2 1 0,-5 4-1 0,8 15 0 0,-3-21 0 16,-4 0 0-16,1-2 0 0,-1-1 0 0,7 24 0 16,-7-22 1-16,-10-2-1 0,14 0 0 0,-4 4 1 0,7 20-1 0,-7-21 1 15,0 14 0-15,1-15 1 0,-12 14-1 0,18 8-1 0,-6-8 1 16,-1-13-1-16,1 15 1 0,-2-1-1 0,8 7 0 0,-16-20 0 15,13 15 0-15,-4-3 1 0,-1-13-1 0,8 21 0 16,-19-5 0-16,16-13 0 0,-5 10 0 16,-12-10 1-16,20 18-1 0,-7-8 0 0,-10-8 0 15,14 9 0-15,-14-3 1 0,17 10-1 0,-7-9 0 16,-17 1 1-16,18 3-1 0,-15 2 1 0,21 3-1 0,-7-5 0 16,-16 1 1-16,16 2-1 0,-17 0 0 0,24 2 0 0,-7 0 1 15,-16 0-1-15,19 0 0 0,-20 0 0 0,24 0 0 0,-6 4 1 16,-18-4-1-16,21 4 0 0,-17 2 0 0,20-6 0 0,-3 7 0 15,-15-1 0-15,12 0 0 0,-2 13 0 0,8-19 0 0,-16 3 0 16,12 4 1-16,-2 0-1 0,-11 10-1 0,17-17 1 0,-7 5 0 16,4 1 0-16,-5 18 1 0,2-20-1 0,6-4 0 0,-17 20 0 15,17-14 0-15,-7 14 0 0,0-12 0 0,7-8 0 0,-6 23 0 16,2-6 0-16,-2 1 0 0,-2 1 0 0,8-19 0 0,-6 19 0 16,2 1 0-16,-2-2 0 0,3 2 0 0,3-20 0 0,-4 17 0 15,4 1 0-15,-7 3 0 0,7-4 0 0,0-17 0 0,-4 20 0 16,4 1 1-16,0-4-1 0,0 5 0 0,0-22 0 0,0 17 0 15,0 4 0-15,0-1 0 0,0-13 0 0,0-7 0 16,0 21 0-16,0-14 0 0,0 14 0 0,0-13 0 16,0-8 0-16,4 25 0 0,-4-18 0 0,7 18 0 15,-3-6 0-15,-4-19 0 0,6 6 0 16,1 20 0-16,-1-8 0 0,5-10 0 0,-11-8 0 0,16 22 0 16,-8-16 0-16,-2 17 0 0,1-18 0 0,-7-5 0 0,10 26 0 15,-3-21 0-15,0 20 0 0,3-18 0 0,-10-7 0 0,6 21 0 16,2-16 0-16,-2 16 0 0,1-16 0 0,-7-5 0 0,7 6 0 15,-1 11 0-15,2-17 0 0,-5 7 0 0,-3-7 0 0,7 7 0 16,-4 0 0-16,3 10 0 0,-1-17 0 0,-5 0 0 0,6 3 0 16,1 5 0-16,-1-2 0 0,1-3 0 0,-7-3 0 0,7 4 0 15,3-4 0-15,0 0 0 0,-2 5 0 0,-8-5 0 0,9 0 0 16,1 0 1-16,8 0-1 0,-15 0 0 0,-3 0 0 0,10-2 1 16,-4-5-1-16,15 0 1 0,-18 2 0 0,-3 5-1 0,11-10 0 15,5 3 1-15,-9 0 0 0,14-1-1 0,-21 8 0 0,6-7 1 16,12-14-1-16,-12 18 1 0,12-3 0 0,-18 6-1 0,6-9 0 15,1-8 1-15,-1 8-1 0,1-8 1 0,-7 17-1 16,7-8 0-16,0-16 0 0,-1 17 1 0,1-17-1 16,-7 24 0-16,8-11 1 0,-2-12-1 15,1 13 0-15,-1-14 0 0,-6 24 0 0,3-8 0 16,1-16 1-16,0 14-1 0,-1-13 0 0,-3 23 0 0,4-7 0 16,-4-17 0-16,3 9 0 0,0 6 1 0,-3 9-1 0,0-23 0 15,0 18 0-15,0-13 0 0,0 11 0 0,0 7 0 0,0-17 1 16,0 6-1-16,0-9 0 0,0 1 0 0,0 19 0 0,0-16 0 15,-6-6 0-15,2 3 1 0,4-3-1 0,0 22 0 0,-3-20 0 16,-1-3 0-16,-3 5 1 0,7-3-1 0,0 21 0 0,-3-18 1 16,0 9-1-16,-4-11 1 0,1 11-1 0,6 9 0 0,-8-19 1 15,1 9-1-15,1-13 0 0,-1 18 1 0,7 5-1 0,-17-21 0 16,14 15 0-16,-4-12 1 0,1 11-1 0,6 7 0 0,-21-17 1 16,18 10-1-16,-15 1 1 0,12-3-1 0,6 9 0 0,-7-7 1 15,1 0-1-15,-2 1 0 0,-12-2 0 0,20 8 0 0,-3-6 0 16,-4-1 1-16,-13 2-1 0,17-3 0 0,3 8 0 15,-18-3 0-15,12-3 0 0,-12 2 0 0,12 1 0 0,6 3 0 0,-21-3 1 16,18-1-1-16,-14 4 0 16,10-3 0-16,7 3 0 0,-17-3 0 0,14 1 0 15,-14 2 0-15,10 0 0 0,7 0 0 0,-17 0 0 16,14 0 0-16,-4 0 1 0,0 5-1 0,7-5 0 0,-6 3 0 16,-2 4 0-16,2 13 0 0,-1-13 0 0,7-7 0 0,-6 23 0 15,2-5 0-15,-3-1 0 0,4-10 0 0,3-7 0 0,0 24 0 16,-4-16 0-16,4 15 0 0,-6-4 0 0,6-19 0 0,0 20-2 15,0 0-1-15,0 1-5 0,3-3-5 0,-3-18 13 0,3 21-20 16,-3-18 0-16,7 14-8 0,-7-17 28 0</inkml:trace>
  <inkml:trace contextRef="#ctx0" brushRef="#br0" timeOffset="453665.5284">16415 12210 19 0,'0'0'0'0,"-6"0"4"15,1 0-1-15,-1-2-1 0,2 2 0 0,4 0-2 0,-6-1 3 16,6-5 0-16,0-1-1 0,0 0 1 0,0 7-3 0,0-6 3 16,3-3-1-16,0 2 2 0,-3-12-1 0,0 19-3 0,7-7 5 15,-4-1-1-15,5-12 1 0,-2 13 0 0,-6 7-5 0,7-21 4 16,-1 1 0-16,2 1-1 0,12-3 0 0,-20 22-3 0,6-20 3 16,12-4-1-16,-9-2 0 0,15 2 0 0,-24 24-2 0,18-30 2 15,-2 4 0-15,8-3-1 0,-3-4 1 0,-21 33-2 0,23-30 2 16,4-3-1-16,7-2 1 0,-4 3 0 0,-30 32-2 15,38-36 1-15,-4-4 0 0,0 3 0 0,3 3 0 16,-37 34-1-16,34-37 1 0,4 5-1 0,-1-2 1 16,-4 0 0-16,-33 34-1 0,37-32 0 0,1 1 0 15,3 2 1-15,-1 2-1 0,-40 27 0 0,40-26 0 16,2-2 1-16,-5 3-1 0,3 2 0 0,-40 23 0 0,41-24 0 16,-3 6 1-16,2-5-1 0,0 6 1 0,-40 17-1 0,38-18 0 15,3 7 0-15,-1-10 0 0,4 13 0 0,-44 8 0 0,37-24 1 16,7 16-1-16,-3-12 1 0,0 12-1 0,-41 8 0 0,41-20 0 15,3 13 1-15,-4-1-1 0,-2-10 0 0,-38 18 0 0,40-3 0 16,-3-2 0-16,4-3 0 0,-3 5 0 0,-38 3 0 0,34 0 0 16,-4 0 0-16,0 0 1 0,-2 6-1 0,-28-6 0 0,30 21 0 0,-30-21 0 0,27 5 0 15,0 18 1-15,-3-6-1 0,-24-17 0 0,27 21 0 16,-3-3 1-16,3 0-1 0,-3 1 0 0,-24-19 0 0,23 18 1 16,-23-18-1-16,24 19 0 0,3 0 1 0,-6 1-1 0,-21-20 0 0,19 20 1 15,-1 1-1-15,-1-4 1 0,-7 2-1 0,-10-19 0 16,24 19 1-16,-18 1 0 0,11 1 0 0,-10 0 0 0,-7-21-1 15,7 21 1-15,3 5 0 0,1-4-1 0,-5 0 1 16,-6-22-1-16,7 20 1 0,-7-20-1 0,0 19 1 0,6-1 0 0,-6 3 0 16,3-16-1-16,-3-5 0 0,4 24 1 0,-4-16 0 15,0 8-1-15,0-16 0 0,0 4 1 0,0-4-1 0,0 8 0 16,0-1 1-16,0 7-1 0,-7-14 0 0,7 0 0 0,-3 7 1 16,0-3-1-16,3 0 0 0,0-4 0 0,0 0 0 0,0 5 1 15,-7-5-1-15,7 0 0 0,0 4 0 0,0-4 0 0,-3 0 0 16,0 0 0-16,-5 4-1 0,8-4 1 0,-3 0-3 15,-4 0-2-15,1 0-3 0,6 0 8 0,-7 5-12 0,7-5 12 0,-8 0-16 16,2 4-3-16,-10-4-4 0,16 0 23 0,-5 0-22 16,-18 0 4-16,16 0-2 0,7 0 20 0</inkml:trace>
  <inkml:trace contextRef="#ctx0" brushRef="#br0" timeOffset="454109.4435">18387 11593 20 0,'0'0'0'0,"0"0"6"15,0 0-6-15,-3 5 4 16,-5 1-1-16,8-1 1 0,0 1 2 0,0-6-6 0,0 0 6 16,8 0 0-16,-2 0-1 0,-2 0 0 0,-4 0-5 0,20 0 4 15,-13 0 0-15,14 0-1 0,-5 3 0 0,-16-3-3 0,21 4 4 16,-2 3-2-16,2-1 1 0,0 16-1 0,-21-22-2 0,19 3 2 15,2 16 1-15,0-15-1 0,-2 1 1 0,-19-5-3 0,21 8 2 16,-4 8 1-16,3-16-1 0,-3 7 0 0,-17-7-2 0,17 7 2 16,0-3 0-16,-7 2 0 0,14-3 0 0,-24-3-2 0,6 0 1 15,18 0 0-15,-17 0 1 0,14-3-1 0,-21 3-1 0,6-8 1 16,12-1 0-16,-15-9 0 0,7 13 0 0,-10 5-1 0,6-24 1 16,5 16 0-16,-1-16 0 0,-4 3 0 0,-6 21-1 0,11-18 2 15,-4-2-1-15,-1 12 0 0,-2-11 0 0,-4 19-1 0,3-8 1 16,0-12 0-16,1 13 0 15,-4-14 0-15,0 21-1 0,0-5 1 0,0-3-1 0,0-9 1 0,0 13 0 0,0 4-1 16,-4-8 0-16,1-2 0 0,-4 4 1 16,7-4-1-16,0 10 0 0,-3-5 0 15,0 2 1-15,-4 0-1 0,4 1 0 0,3 2 0 0,-4-2 0 16,0 2 0-16,-2 0 0 0,3 4-1 0,3-4 1 0,-4 6-3 16,-2-1-3-16,2 4-3 0,-4-4-5 0,8-5 14 0,-2 21-18 15,-5-15-6-15,4-5-1 0,3 25-6 0,0-26 31 0,0 0 0 0</inkml:trace>
  <inkml:trace contextRef="#ctx0" brushRef="#br0" timeOffset="455277.2006">16374 12235 25 0,'0'0'0'16,"-7"-5"9"-16,1-2-3 0,6 7-6 0,-18-9 4 15,18 3 1-15,-6-4 0 0,6-7 0 0,0 17-5 0,-4-8 5 16,4-8 1-16,0 11-2 0,4-18 0 0,-4 23-4 0,6-11 4 16,2-15-1-16,8 7 0 0,-9-6-1 0,-7 25-2 0,20-26 3 15,1-5 0-15,3 0 0 0,-1-4 0 0,-23 35-3 0,24-41 2 16,6 0 0-16,4-1 0 0,0-6 0 0,-34 48-2 16,38-46 1-16,6-4 1 0,-1-1-1 0,-5-1 1 0,-38 52-2 15,47-53 2-15,-10 2-1 0,8-3 1 0,3 1-1 0,-48 53-1 16,43-51 1-16,5-1 0 0,2 2 0 0,1 3 0 0,-51 47-1 15,55-47 1-15,-2-2-1 0,-2 3 0 0,7 0 1 16,-58 46-1-16,55-49 0 0,2 4 0 16,1 1 0-16,-1 2 0 0,-57 42 0 0,65-40 0 15,-1-2 0-15,0 1 0 0,1 0 0 0,-65 41 0 0,64-34 1 16,0-1-1-16,0 1 0 0,5 0 0 0,-69 34 0 0,64-34 0 16,0-1 1-16,1-1-1 0,-1 5 1 0,-64 31-1 0,58-35 1 15,6 2-1-15,0 2 0 0,0-3 0 0,-64 34 0 0,65-31 1 16,0-1-2-16,-1 5 2 0,1 3-2 0,-65 24 1 0,67-24 0 15,-6 2 0-15,7 3 0 0,-1 4 0 0,-67 15 0 0,65-19 0 16,2 12 1-16,1-14-1 0,-3 17 0 0,-65 4 0 0,64-7 0 16,0 1 0-16,1 4 0 0,-8 0 0 0,-57 2 0 0,58 0 0 15,0 0 0-15,-4 7 0 0,4 13 0 0,-58-20 0 0,54 7 0 16,4 13 0-16,0-3 0 0,-2 0 0 0,-56-17 0 0,58 22 0 16,0 4 0-16,3 3-1 0,-4 0 1 0,-57-29 0 0,58 34 0 15,0 0-1-15,-1 0 1 0,1-3 1 0,-58-31-1 0,55 33-1 16,1-1 1-16,-1 2-1 0,-1 0 1 15,-54-34 0-15,51 34 0 0,3 1 1 0,0-4 0 16,1 5 0-16,-55-36-1 0,51 33 1 0,-8 1 0 16,5 3-1-16,-4-6 1 0,-44-31-1 0,40 37 1 15,1-1-1-15,-4 4 1 0,0-3-1 0,-37-37 0 0,39 41 1 16,-2-3-1-16,-5-1 1 0,3 2-1 0,-35-39 0 0,34 35 1 16,0-2-1-16,-4 0 1 0,-3-3 0 0,-27-30-1 0,31 27 0 15,-7-2 1-15,0 1 0 0,-5-4-1 0,-19-22 0 0,8 20 1 16,14 1 0-16,-14-3 0 0,12 2-1 0,-20-20 0 0,7 4 1 15,10 24 0-15,-10-23 0 0,-1 17-1 0,-6-22 0 0,8 9 0 16,-2 9 1-16,1-15 0 0,-2 15-1 0,-5-18 0 0,5 0 1 16,-1 6-1-16,-1 2 1 0,0-4-1 0,-3-4 0 0,4 3 1 15,-1 2 0-15,0-5-1 0,3 0 0 0,-6 0 0 0,8 5 0 16,-1-2 0-16,-1 3 0 0,1-2 0 0,-7-4 0 16,7 4 1-16,-3 2-1 0,2-2 0 0,-6-1 0 15,0-3 0-15,4 7 0 0,-1-3 0 0,-3-1 0 0,3 4 1 0,-3-7-1 0,0 0-1 16,0 0 0-16,0 2-3 0,-3 3-1 0,3-5 5 0,-7 6-10 15,1-4-5-15,-18 3-5 0,17-5-9 16,7 0 29-16,-30 0-31 0,3 0-7 0,27 0 38 0</inkml:trace>
  <inkml:trace contextRef="#ctx0" brushRef="#br0" timeOffset="455676.8279">21463 11439 40 0,'0'0'0'0,"0"-3"17"16,7 3-11-16,9 0-3 16,-5 4 0-16,-11-4-3 0,18 6 4 0,1 13 1 0,-1-13 0 0,2 21 0 0,-20-27-5 0,20 21 4 15,7 0 0-15,-3 3-2 0,0 4 0 0,-24-28-2 0,27 26 2 16,0-1 0-16,0-1-1 0,3-5 1 15,-30-19-2-15,31 21 1 0,-5-2 1 0,4-11-1 0,-1 12 0 0,-29-20-1 0,23 6 2 16,1 2-1-16,-4-5 1 16,-3-3 0-16,-17 0-2 0,21 0 2 15,-5-3 0-15,-9-9 0 0,14-5 0 0,-21 17-2 0,5-5 1 16,4-19 0-16,1 2 0 0,-4-5 0 0,-6 27-1 0,7-28 2 16,0 1-1-16,-1 1 0 0,1 6 0 0,-7 20-1 0,7-21 0 15,1 15 1-15,-5-15 0 0,0 16 0 0,-3 5-1 0,0-7 1 16,0 5 0-16,-6 0-1 0,-2 2 1 0,8 0-1 0,-7 0 0 15,-13 0 0-15,13 4-1 0,-13 3 0 0,20-7 1 0,-17 19-3 16,-4-12 0-16,2 14-2 0,-6-15-3 0,25-6 8 0,-23 29-11 16,-1-9-3-16,-4 1-5 0,2 6-4 0,26-27 23 0,-35 23-22 0,35-23 22 0,-36 19-30 15,36-19 30-15</inkml:trace>
  <inkml:trace contextRef="#ctx1" brushRef="#br0">30535 14436 0,'-25'25'156,"25"0"-125,0 25-15,25-50 0,-25 24-1,24 1 1,1 0-1,0 49 48,0-49-63,-25 0 16,25-25-16,-25 50 15,24 24 1</inkml:trace>
  <inkml:trace contextRef="#ctx0" brushRef="#br0" timeOffset="1.18807E6">18956 11957 1 0,'0'0'0'0,"7"-3"2"0,16 1-2 0,-5 0 0 0,-9-1 1 16,-9 3-1-16,21 0 0 0,-14 0 0 15,13 0 0-15,-13 0 0 0,-7 0 0 0,17 0-1 0,-10 0 0 16,-4 0-1-16,-3 0 2 0</inkml:trace>
  <inkml:trace contextRef="#ctx0" brushRef="#br0" timeOffset="1.18868E6">18885 11736 0 0,'0'0'0'0,"-21"6"0"16,15 20 0-16,6-26 0 0,-28 21 0 16,22-4 0-16,-18 0 0 0,17-10 0 0,7-7 0 0,-16 28 0 15,8-11 1-15,-8 2-1 0,13-2 1 0,3-17-1 0,-8 19 0 16,-11 3 1-16,15-1-1 0,-3 3 0 0,7-24 0 0,-7 25 0 15,1-1 0-15,-1 1 0 0,1-2 0 0,6-23 0 0,-8 27 0 16,1-2-1-16,1 2 1 0,3 1 0 0,3-28 0 0,-4 29 0 16,-3 1 0-16,7-2 0 0,0 2 0 0,0-30 0 0,0 30 0 15,0 5 0-15,0-3 0 0,7 1 0 0,-7-33 0 0,7 31 0 16,-1-3 1-16,1 0-1 0,14-3 0 0,-21-25 0 0,3 27 0 16,3-1 0-16,2 1 0 0,-1 1 0 0,-7-28 0 0,9 26 0 15,-2-2 0-15,0-3 0 0,0 2 0 0,-7-23 0 0,7 25 0 16,-1-2 0-16,1-3 1 0,0 4-1 15,-7-24 0-15,7 19 0 0,-1 1 0 0,15-4 0 0,-14 1 0 0,-7-17 0 16,17 8 0-16,-10 16 0 0,16-18 0 16,-6 15 0-16,-17-21 0 0,20 4 0 0,0 13 0 0,4-11 0 15,-3-1 0-15,-21-5 0 0,24 23 0 16,-1-20 0-16,-3 1 0 0,7 3 1 0,-27-7-1 0,24 6 0 16,0 1 1-16,-1-2-1 0,5 5 0 0,-28-10 0 0,27 5 1 15,-3-3-1-15,0 5 0 0,3-7 0 0,-27 0 0 0,23 0 0 16,4 0 0-16,0 0 0 0,-3-1 1 0,-24 1-1 0,27-6 0 15,-3 1-1-15,3 3 1 0,0-5 0 0,-27 7 0 0,24-3 0 16,3-4 0-16,-3 0 0 0,0-10-1 0,-24 17 1 0,23-8 0 16,-3-9 0-16,1 7-1 0,-1-11 1 0,-20 21 0 0,20-21-1 15,-13-2-2-15,-7 23 3 0</inkml:trace>
  <inkml:trace contextRef="#ctx0" brushRef="#br0" timeOffset="1.19005E6">19681 12117 3 0,'0'0'0'0,"-20"-23"0"16,-4 2 1-16,-3-8-1 0,27 29 0 0,-21-26 0 16,-2 2 0-16,0 0 0 0,-5 1 0 0,28 23 0 0,-27-29 0 15,3 5 1-15,-3-3-1 0,0-4 0 0,27 31 0 0,-23-30 0 16,-4-3 1-16,3-1-1 0,-4 2 0 0,28 32 0 0,-24-36 0 15,5 5 0-15,-2-3 0 0,0 1-1 0,21 33 1 0,-16-34 0 0,16 34 0 0,-21-30 1 16,4-1-1-16,1 4 0 0,16 27 0 0,-7-21 0 16,-17 3 0-16,18 10 0 0,-18 0 0 0,24 8 0 0,-7-7 0 0,7 7 0 0,-27-4 1 15,10 4-1-15,0 0 0 0,17 0 0 0,-24 5 0 16,4 15 0-16,-4-15 0 0,4 16 0 0,20-21 0 16,-24 7 0-16,24-7 0 0,-24 28 0 0,0-14 0 0,1 8 0 0,23-22 0 0,-24 19 0 0,24-19 0 0,-24 14 1 15,4 8-1-15,-3-4 0 0,23-18 0 0,-24 18 1 16,24-18-1-16,-21 20 0 0,-3-3 0 0,8 2 0 0,-5-1 1 15,21-18-1-15,-6 21 0 0,-22-2 0 0,22 5 0 0,6-24 0 16,-24 20 0-16,24-20 0 0,-8 24 0 0,-15 2 0 0,17-2 0 16,6-24 0-16,-24 28 0 0,24-28 0 0,-7 28 0 0,-17 1 0 15,17 6 0-15,-16-4 1 0,23-31-1 0,-3 31 0 16,-15 3 0-16,15-4 0 0,-4 1 0 0,7-31 0 0,-6 32 0 16,3-5 0-16,-1 4 0 0,4-31 0 0,0 28 0 0,0-28 0 0,0 35 0 15,0-2 0-15,0 8 1 0,0-2-1 0,0-39 0 0,0 39 0 16,0-3 0-16,0 3 0 0,0-3 0 0,0-36 0 0,4 36 0 15,2-1 0-15,15 2 0 0,-15 0 0 0,-6-37 0 0,20 41 0 16,-12-3 0-16,16 2 0 0,-8-1 0 0,-16-39 0 0,17 38 0 16,3-5 0-16,4 4 0 0,-3-7 0 15,-21-30 0-15,24 31 0 0,-2 0 0 0,2-5 0 0,7-3 0 0,-31-23 0 0,27 25 0 16,0-4 0-16,1 0 0 16,-5-1 0-16,-23-20 0 0,27 19 0 0,-7-11 1 0,4 13 0 0,3-12 0 0,-27-9-1 0,28 4 0 15,2 15 1-15,1-15 0 16,-4 1 0-16,-27-5-1 0,34 4 1 0,-1 2-1 0,1-3 1 0,3-3 0 15,-37 0-1-15,34 0 0 0,4 0 1 0,-1 0 0 0,0 0 0 0,-37 0-1 16,37-3 1-16,0-3-1 0,-2-12 1 16,-1 12-1-16,-34 6 0 0,34-21 1 0,-4 14-1 15,1-18 1-15,-1 8-1 0,-30 17 0 0,27-24 1 0,-8 3 0 16,6 2 0-16,-5-6-1 0,-20 25 0 0,24-18 0 16,-4-5 1-16,-3 6-1 0,3-4 0 0,-20 21 0 0,17-17 0 15,-8-5 0-15,13 2 1 0,-15-4-1 0,-7 24 0 0,20-20 0 16,-13-6 0-16,10-1 1 0,-10-4-1 0,-7 31 0 0,16-33 0 15,-8-2-1-15,-2-3 1 0,4-1 0 0,-10 39 0 0,8-39 0 16,-2 0 0-16,1 1 0 0,-4-3 0 0,-3 41 0 0,3-43 0 16,-3-3 0-16,0 4 0 0,0-5 0 0,0 47 0 0,0-50 0 15,-6 7 0-15,-12-3 0 0,12 6 0 0,6 40 0 0,-21-36 1 16,15 3 0-16,-18 6 1 0,17 5 1 0,7 22-3 0,-27-21 3 16,10-6 0-16,-3 6-1 0,-1 0 0 0,21 21-2 0,-20-21 1 15,0 0 1-15,-4-1-1 0,4 4 0 0,20 18-1 0,-24-24 1 16,-3-1 0-16,3 4 0 0,-4-4-1 15,28 25 0-15,-30-23 1 0,0-1-1 0,-1-3 0 0,1 3 0 0,30 24 0 16,-27-21 0-16,-4-4 0 0,5 1 0 16,2 5 0-16,24 19 0 0,-27-20 1 15,3 3-1-15,3 12 0 0,2-6 1 0,19 11-1 0,-21-8 0 16,5 5 1-16,-6 1-1 0,2 2 1 0,20 0-1 0,-24 0 1 16,1 5-1-16,3 14 1 0,-8-14-1 0,28-5 0 0,-23 22 0 15,-1-18 1-15,1 24-1 0,-5-22 0 0,28-6 0 0,-23 27 1 16,-5-9-1-16,8-11 0 0,-3 18 0 0,23-25 0 0,-18 21 1 15,12-16-1-15,-15 24 0 0,15-20 0 0,6-9 0 0,-18 25 0 16,15-9 1-16,-4-7-1 0,1 16 0 0,6-25 0 0,-7 5 1 16,4 16-1-16,-5-15 0 0,5 11 0 0,3-17 0 0,-3 8 0 15,3 12 0-15,-7-15 0 0,7 0 0 0,0-5 0 0,0 17 0 16,0-10 0-16,0-4 0 0,0 1 0 0,0-4 0 0,0 0 0 16,4 6 0-16,-1-6 0 0,-3 0 0 0,0 0 0 0,3 3 0 15,0-3 0-15,-3 0 0 0,0 0 0 0,0 0 0 16,4 0 0-16,-4 0 1 0,0 0-1 0,0 0-1 15,0 0 2-15,0 0-1 0,0 0 0 0,0 0 0 16,0 0 0-16,0 0 0 0,0 0 0 0,0 6 0 16,0-6 0-1,0 0 0-15,0 0 0 16,0 0 0-16,0 0 0 0,4 0 0 16,-4-4 0-16,0 4 0 0,0 0 0 0,0 0 0 0,0-2 0 15,0 0 0-15,0 2 0 0,0 0 0 16,0 0 0-16,0 0 0 0,0 0 0 0,0 0 0 15,0 4 0-15,0 3 0 0,0-7 0 0,0 0 0 16,0 2 0-16,0 3-1 0,3 0 0 0,-3-5 1 0,0 0-1 16,0 4-1-16,0-4 1 0,0 0-1 0,0 0 2 0,0 4-2 15,0-4 0-15,0 0 1 0,4 0-1 0,-4 0 2 0,3 0-3 16,-3 0 1-16,3-2 0 0,0 2 0 0,-3 0 2 0,0-2-3 16,4 0 1-16,-1 0 0 0,-3 2-1 0,0 0 3 0,3-2-2 15,1 2 0-15,-4 0 0 0,0 0 1 0,0 0 1 0,0 0-1 16,0 0-1-16,0 0 0 0,0 4 0 0,0-4 2 15,0 4-3-15,-4-4 0 0,4 0 0 0,-3 0 1 0,3 0 2 16,0 0-1-16,-7 0 0 0,7 0 0 16,0 0-1-16,0 0 2 0,-3 0-1 0,3-2-1 0,0 0-2 15,0 2 4-15</inkml:trace>
  <inkml:trace contextRef="#ctx0" brushRef="#br0" timeOffset="1.21164E6">6688 3967 16 0,'0'0'0'0,"-8"-10"9"0,8 10-9 0,-5-4 10 16,-3-15-2-16,5 17-1 16,-4 2-1-16,7 0-6 0,-7 0 6 0,3 0 0 15,4 0 1-15,0 0-1 0,0 0-6 0,-2 0 6 16,2 0 0-16,0 0-2 0,-7-3 0 0,7 3-4 0,0 0 3 15,-5-1 1-15,5 1-1 0,-2 0-1 0,2 0-2 0,-8 0 3 16,8 0-1-16,-3 0 0 0,0 0 0 0,3 0-2 0,-2 0 1 16,-6 0 1-16,2 0-1 0,2-2 1 0,4 2-2 0,-7-5 1 15,3 0 0-15,-2 2 0 0,3 3 0 0,3 0-1 0,-5 0 2 16,0 0-1-16,5 0-1 0,-5 0 1 0,5 0-1 0,0 0 0 16,0 0 1-16,0 5-1 0,0-5 0 0,-3 0-1 15,3 6 2-15,0-2-1 0,0 0 0 0,0-4 0 0,0 3 0 16,0-3 1-16,0 6-1 0,0 0 1 0,0-6-1 0,0 8 0 15,0 11 1-15,0-13-1 0,0 10 0 0,0-16 0 0,0 22 1 16,0-2-1-16,0 2 0 0,0 6 0 0,0-28 0 0,0 20 0 16,0 9 0-16,-5 2 0 0,5-10 1 0,0-21-1 15,-5 32 1-15,-2-9-1 0,0 3 1 0,1-4 0 16,6-22-1-16,-4 19 0 0,-2-12 1 16,-12 20-1-16,12-22 1 0,6-5-1 0,-16 21 1 15,16-17 0-15,-5 4 0 0,2-3-1 0,3-5 0 0,-6 3 1 16,6-3-1-16,-3 0 1 0,3 0-1 0,0 0 0 0,-4 0 1 15,4-3 0-15,0-2-1 0,-8-19 1 0,8 24-1 0,0-20 0 16,0-2 0-16,0-3 1 0,0 0-1 0,0 25 0 0,0-29 0 16,0 7 1-16,0-5-1 0,0 7 1 0,0 20-1 0,0-23 1 15,0-2-2-15,0 7 2 0,0-7-1 0,0 25 0 0,0-26 0 16,0 4 1-16,-2-3-2 0,-2 4 2 0,4 21-1 0,0-17 0 16,0-3 0-16,-7 12 1 0,7-13-1 0,0 21 0 0,-3-18 0 15,3 2 1-15,0 9-1 0,0-17 0 0,0 24 0 0,0-2 0 16,0-3 0-16,0-2 0 0,0 5 0 0,0 2 0 0,0-6 0 15,0 6 0-15,0-5 1 0,3 5-1 0,-3 0 0 0,0 0 0 16,4 0-1-16,-1-3 0 0,-3 1 2 0,0 2-1 0,4-3-1 16,-2-2 1-16,-2 3 1 0,5 1 0 0,-5 1-1 15,3-2 1-15,-3-1-1 0,4 3 1 0,-1 0 0 16,-3 0-1-16,0-5-1 0,0 5 1 0,3-2 0 16,0 2 0-16,0-2-1 0,-3 2 1 0,7 0 0 15,0-1 1-15,0 1-1 0,-1 0 1 0,-6 0-1 0,8 0 0 0,-8 0 0 0,2 0 0 16,6-3 0-16,-4 3 0 0,-4 0 0 0,6 0 0 0,-6 0 0 0,6 0 1 15,1-3 0-15,0 2-1 0,-2 1 0 0,-5 0 0 0,5 0-1 16,3 0 1-16,-3 0 1 0,-5 0-1 0,8 4-1 0,-8-4 1 0,6 4 0 16,1 5 0-16,1-4 0 0,-8-5 0 0,16 7 0 0,-16-7 0 0,3 6 1 15,8 14-1-15,-4-3 0 0,0 1 0 0,-7-18 0 0,20 8-1 16,-17 19 2-16,5-22-1 0,-3 22 0 0,-5-27 0 0,8 22 1 16,-2-5-2-16,5-1 2 0,-2 5-2 0,-9-21 1 0,7 21 0 15,3 2 0-15,-3-3 0 0,-1-13 0 0,-6-7 0 0,5 24 1 16,-3-20-1-16,2 13 0 0,0-12 0 0,-4-5 0 0,0 7 0 15,0 0 1-15,0-3-1 0,0-4 2 0,0 0-2 0,-4 3 1 16,0-3-1-16,-3 0 1 0,1 0-1 0,6 0 0 0,-7 0 1 16,1 0-1-16,-1 0 1 0,-13 0-1 0,20 0 0 15,-4 0 0-15,-13 0 0 0,10-4 0 0,-13-5 0 0,20 9 0 16,-6-8 1-16,-16-10 0 16,16 12 0-16,-10-4 0 0,16 10-1 0,-8-16 0 0,-13 12 0 15,16-18 0-15,-13 16 1 0,18 6-1 0,-3-8 0 16,-1-12 1-16,-3 18-1 0,4-5 0 0,3 7 0 0,-3-7 0 15,-3 1 0-15,6 6 1 0,-4-5 0 0,4 5-1 0,-3-5 1 16,3 1-1-16,-7 3 0 0,7-2-1 0,0 3 1 0,0-5 0 16,0 2 0-16,0 3 0 0,0 0 0 0,0 0 0 0,0 0 0 15,0-3 1-15,0 3-1 0,0-1 0 0,0 1 0 0,0-5 0 16,0 1 0-16,0-5 0 0,0 2 0 0,0 7 0 0,0-20-1 16,0 13 2-16,0-21-1 0,-3 8 1 0,3 20-1 0,0-20 0 15,-5-1 0-15,-1 16 0 0,4-18 0 0,2 23 0 0,-5-6 1 16,5-16-2-16,-3 15 1 0,3-14 0 0,0 21 0 0,0-10 0 15,0 4 0-15,0-12 0 0,0 15 0 0,0 3 0 0,0-2-1 16,0 0 1-16,0 2 1 0,0 0 0 0,0 0-1 0,0 0 1 16,0 4-1-16,3 1 0 0,2 2 0 0,-5-7 0 0,2 20-1 15,4-14 1-15,2 26 0 0,-1-7 0 0,-7-25 0 0,7 30 0 16,-1 4 1-16,5 1-2 16,-2-5 0-16,-9-30 1 0,18 33 1 15,-15 0-1-15,7-2 0 0,-4-4 1 0,-6-27-1 0,11 26 0 16,-4-4 0-16,-4-4 0 0,0-13-1 0,-3-5 1 0,5 22 0 15,-5-18 1-15,0 1-2 0,0-2 1 0,0-3 0 0,0 0 0 16,0 0 1-16,0-2-2 0,0 2 1 0,0-6 0 16,0-15 0-16,0 13 1 0,0-13-1 0,0 21 0 0,-5-22 0 15,-1-3 0-15,-1-2 0 0,0 4 0 0,7 23 0 0,-4-21 0 16,-2-3 0-16,-2 15 0 0,6-11 0 0,2 20 0 0,0-3 0 16,0-2 0-16,-3 3 1 0,3 2-1 0,0 0 0 0,0 3 0 15,0 17 0-15,0 0 0 0,0 7-1 0,0-27 1 0,0 35 1 16,5 6-2-16,3 2 1 0,-2 10-1 0,-6-53 1 0,7 55-1 15,1 3 2-15,-2-6-1 0,2 0 0 0,-8-52 0 0,8 48 2 16,0-7-3-16,-1-4 1 0,0-7 1 0,-7-30-1 0,6 25 0 16,1-4 0-16,0-3 0 0,-7-13 0 0,0-5 0 0,3 5 0 15,0 2 0-15,-3-7 0 0,5-3 0 16,-5 3 0-16,0-8 0 0,2-19 0 0,-2 0 0 16,0-4 0-16,0 31 0 0,0-40 0 15,-7-2 0-15,4-2 1 0,0 1-1 0,3 43 0 0,-7-45 1 16,0 1-1-16,-11-4-1 0,16 4 1 0,2 44 0 0,-8-36 1 15,2 8 0-15,4 1-1 0,-6 2 0 0,8 25 0 0,-3-6 0 16,0-1 0-16,3 7 1 0,0 0-1 0,0 0 0 0,0 21 1 16,0-3-2-16,0 14 0 0,6 7 1 0,-6-39 0 0,10 46 0 15,-4 8 0-15,2 1 0 0,2 2 0 0,-10-57 0 0,10 55 0 16,-3-3 1-16,0-7-1 0,4-5 0 0,-11-40 0 0,5 31 0 16,3-4 0-16,-2-7 1 0,-6-1-1 0,0-19 0 0,4 4 0 15,-1 3 1-15,-3-3-1 0,0 1 0 0,0-5 0 0,0 0 0 16,0-1 0-16,0-7 0 0,0-14-1 0,0 22 1 0,0-21 1 15,-7-5-1-15,1-8-1 0,-2 0 2 0,8 34-1 0,-16-39 1 16,12-4-1-16,-12 1 0 0,9-9 0 0,7 51 0 0,-7-45-1 16,-9 1 1-16,11 6 0 0,2 2 0 15,3 36 0-15,-6-25 1 0,-2 6-1 0,5 12 0 16,-1 4 0-16,4 3 0 0,0 0 0 16,0 4 0-16,0 21 1 0,0-25-1 0,0 25 0 15,0 10 0-15,7 7 0 0,1 2 0 0,-8-44 0 0,6 53 0 16,-3-4 0-16,2-3-1 0,-3 2 2 0,-2-48-1 0,0 41 0 15,6 1 1-15,2-7 0 0,-6-4-1 0,-2-31 0 0,5 30 0 16,-5-6 0-16,3-3 0 0,1-1 0 0,-4-20 0 0,0 16 0 16,0-11 0-16,0 15 1 0,0-20-2 0,0 0 1 0,0 5 1 15,0-5-1-15,0 0 0 0,0 0 0 0,0 0 0 16,0 0 0-16,0-3 0 0,0-5 0 0,0 8 0 0,-4-6-1 16,4-10 1-16,-3 8 0 0,-4 3 0 0,7 5 0 0,0-7 0 15,-3 2 1-15,3-5-1 0,-5 1 0 0,5 9 0 0,0-17 0 16,-6 15 0-16,4-3 0 0,-3-3 0 0,5 8 0 0,0 0-1 15,-3-5 1-15,-3-2 0 0,6 4 0 0,0 3 0 0,0-8 0 16,-4 1 1-16,4 0-2 0,-4 3 2 0,4 4-1 0,0-4-1 16,-7 2 1-16,7-1 0 0,0 0-1 0,0 3 1 15,0-3-1-15,0 3 1 0,0-1 1 0,0-2-1 16,0 3 0-16,-2 0 0 0,2 0 0 16,0 0 0-16,0 0 0 0,0 0 0 0,-4 0-1 15,4 0 1-15,-8 0 0 0,6 0 0 0,2 0 0 0,0 0 0 16,-3 0 0-16,3 0-1 0,-8-3 1 0,8 3 0 0,0-3 0 15,0 1 1-15,-3 0-2 0,3-5 2 0,0 7-1 0,-2-5 0 16,2 0 0-16,0-3 0 0,0 3-1 0,0 5 1 0,-5-8-1 16,5 0 0-16,0 3 0 0,0 0 1 0,0 5 0 0,0-5 0 15,0 1 0-15,0 3 0 0,0-1-1 0,0 2 1 0,0-2-1 16,0 2 1-16,0 0-1 0,0 0-1 0,0 0 2 0,-7 0-1 16,7 0-2-16,0 0-1 0,0 0 0 0,0 0 4 0,0 0-6 15,0 0-1-15,0 0-2 0,0 4-1 0,0-4 10 0,4 5-13 16,-1 2-3-16,4 12-2 0,9-14-3 0,-16-5 21 0,8 23-23 15,-2-14 2-15,-2 12 4 0,3-4 2 0,-7-17 15 0,0 0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5:44:16.8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1819 2152 35 0,'0'0'0'0,"-7"-3"23"0,7 3-23 0,-18-6 24 16,13 1-6-16,-3 5-3 0,5-3-4 0,3 3-11 0,0 0 11 16,0 0-2-16,0 3 0 0,3 23-1 0,-3-26-8 0,0 20 6 15,4 4 1-15,0 7-3 0,1 3 0 0,-5-34-4 16,8 44 3-16,-5 11 0 0,4-1 0 0,0 11 1 15,-7-65-4-15,9 64 2 0,13 1-1 0,-14 4 0 0,11-3 0 16,-19-66-1-16,5 62 1 0,20-4 0 0,-19-2-7 16,14-12-1-16,-20-44 7 0,8 43-5 0,15-15-1 0,-13-2 6 0,20-4 2 15,-30-22-2-15,29 2 0 16,-7 7 0-16,9-9-1 0,-23-3 1 0,-8 3 0 0,22-21-1 16,-17-1 1-16,13-9 2 0,-10-11-2 0,-8 42 0 0,17-42 1 15,-10-10-2-15,-1-10 1 0,2 1 0 0,-8 61 0 0,20-66 1 16,-13-3-1-16,13 0 1 0,-9 0-1 0,-11 69 0 0,18-70 1 15,-9 7-1-15,11 2 0 0,-17 8 1 0,-3 53-1 0,11-45 1 16,-9 3-1-16,4 6 1 0,16 11-1 0,-22 25 0 0,0-21 1 16,2 1-1-16,5 15 0 0,-3-18 0 0,-4 23 0 0,7-3 0 0,-7 3 0 0,11-8-1 15,-6 1-1-15,13 0-1 0,-18 7 3 0,4-2-6 0,-4 2 6 0,5 0-9 16,13-3-5-16,-11 3-6 0,13 5-9 0,-20-5 29 0,7 23-43 16,-7-18 5-16,0-5 38 0</inkml:trace>
  <inkml:trace contextRef="#ctx0" brushRef="#br0" timeOffset="455.318">2540 2975 42 0,'0'0'0'15,"-3"21"23"-15,-1-1-7 0,4-20-16 0,-7 22 12 16,7-5-3-16,-3-13-1 0,3 4-2 0,0-8-6 0,0 20 5 16,0-15-1-16,3-1 0 0,4 20 1 0,-7-24-5 0,7 3 4 15,1 23 0-15,-3-7 1 0,13 4-1 0,-18-23-4 0,7 22 5 16,-1-1-2-16,1 3 1 0,13-4 0 0,-20-20-4 0,6 18 2 16,1 5 1-16,14-5-1 0,-14-12-1 0,-7-6-1 0,23 24 2 15,-15-17-1-15,11-2 0 0,-1 3 1 0,-18-8-2 0,20 4 1 16,-2-4 0-16,0 0-1 0,3-7 0 0,-21 7 0 0,17-20 0 15,4 12 1-15,-1-19 0 0,-3 4-1 16,-17 23 0-16,8-26 1 0,-3-8-1 0,6 1 0 0,-9-5 0 16,-2 38 0-16,5-36 0 0,-2 2 0 0,-3 0 1 15,-8 1 0-15,8 33-1 0,-5-29 1 16,-13-2-1-16,-2 11 1 0,0 10 0 0,20 10-1 0,-21-20 1 16,-1 14 0-16,1 1 0 0,0 5 0 0,21 0-1 0,-17 0 0 15,-3 5 1-15,-1 19 0 0,4-7 0 0,17-17-1 0,-21 23 0 16,3 0 0-16,10-1 0 0,-11 4-1 0,19-26 1 0,-4 23 0 15,-3-1-2-15,3-2-3 0,4-15-2 0,0-5 7 0,0 22-10 16,4-19-4-16,3 2-5 0,12 0-6 0,-19-5 25 0,17 3-34 16,-6-3-1-16,12-3 8 0,-6-4 8 0,-17 7 19 0,0 0 0 0</inkml:trace>
  <inkml:trace contextRef="#ctx0" brushRef="#br0" timeOffset="781.1674">3530 2985 41 0,'0'0'0'0,"5"-2"32"0,-5 2-32 0,8-5 21 16,19 4-8-16,-10-1-2 0,10 0-2 0,-27 2-9 0,25 0 9 16,1 0-1-16,-2-1-2 0,3-1-1 0,-27 2-5 0,27-7 4 15,4 2-1-15,-1 3 0 0,-4-6-2 0,-26 8-1 0,28-5 2 16,-1-3-1-16,-2 3 0 0,-6 3 0 0,-19 2-1 0,7-5-1 16,1 4 0-16,0-1-1 0,-1-1-3 0,-7 3 5 0,8 0-11 15,-1-3-5-15,-1-1-8 0,-3-1-10 0,-3 5 34 0,0-8-34 16,4 6-1-16,-4 2 35 0</inkml:trace>
  <inkml:trace contextRef="#ctx0" brushRef="#br0" timeOffset="1014.2906">3591 2593 68 0,'0'0'0'15,"0"-1"28"-15,0 1-28 0,-4 0 15 16,4 0-5-16,0 0-1 0,7-4 0 0,-7 4-9 0,27 0 8 15,-7 0 0-15,4 0-2 0,0 0 0 0,-24 0-6 0,24 0 5 16,6 0-1-16,4 5 0 0,0-5-1 0,-34 0-3 0,38 5 2 16,-2-2-1-16,-6 3 1 0,4-1 0 0,-34-5-2 0,31 0 1 15,-4 0 0-15,-2 2-1 0,-7 4 1 0,-18-6-1 0,21 5 0 16,-13-2 0-16,9-3-2 0,-15 0-1 0,-2 0 3 0,7 0-7 16,-3 6-4-16,-2-2-8 0,3 4-11 0,-5-8 30 0,0 0-49 15,-20 0-10-15,20 0 59 0</inkml:trace>
  <inkml:trace contextRef="#ctx0" brushRef="#br0" timeOffset="1890.9224">4943 2817 15 0,'0'0'0'0,"-25"-5"14"15,20-5 3-15,-22-8 1 0,27 18-18 0,-18 0 16 16,11-8-2-16,-14 3-1 0,19-2-3 0,2 7-10 0,-21-6 9 16,13-2 0-16,2 2-2 0,-14 0 1 0,20 6-8 0,-4-3 6 15,-11-2-1-15,11 0-4 0,-3 1 1 0,7 4-2 0,-20 0-1 16,20 0 5-16,-3 0 1 0,-2 0-2 0,5 0-3 0,0 4 5 15,-7 1-5-15,7-1 2 0,0 3 0 0,0-7-2 0,0 6 1 16,0 11 1-16,4-17-1 0,4 7 1 0,-8-7-2 0,9 20-1 16,12-20 2-16,-12 5 1 0,18 1 0 0,-27-6-2 0,21 0 3 15,0 8 1-15,9-5-3 0,-4-3 0 0,-26 0-1 0,32 4 1 16,2-4-1-16,-7 0 1 0,9-3 0 0,-36 3-1 0,30-16 1 16,5 14 1-16,-4-5-2 0,-1-11 2 0,-30 18-2 0,26-7 1 15,3 1 0-15,-2-2 0 0,-4 2-1 0,-23 6 0 0,20-1 0 16,1-1 0-16,-5-1 1 0,-9 0-1 0,-7 3 0 0,22 0 2 15,-17 0-2-15,-2 0 1 0,2 0-1 0,-5 0 0 0,2-1-1 16,-2-2 2-16,4 3-1 0,-4 0 0 16,0 0 0-16,0 0 0 0,0 0 0 15,0 0-1-15,0 0 2 0,-4 0-4 16,-3 0-2-16,7 7-2 0,-3-2-4 0,3-5 11 0,0 4-14 16,0-1-5-16,0-3-6 0,3 0-10 0,-3 0 35 0,0-1-43 0,28-1-4 0,-28 2 47 0</inkml:trace>
  <inkml:trace contextRef="#ctx0" brushRef="#br0" timeOffset="3904.1699">5810 2274 52 0,'0'0'0'0,"-8"0"29"0,8 0-29 0,-6 0 17 16,-1 0-6-16,0 0-2 0,5-1 0 0,2-10-2 0,0 11-7 0,0-20 7 15,0 0-2-15,0 2-1 0,0-9 0 0,0 27-4 0,2-28 2 16,2 0 0-16,4 1-1 0,-8 27-1 0,5-26 2 0,-5 26-2 0,3-26 0 16,5-2 1-16,-6 6-1 0,6-4 0 0,-8 26 0 0,6-20 0 15,1 11 1-15,-3-9 0 0,0 23-1 0,-4-5 0 0,6 7 1 16,-6 18 0-16,3 2 1 0,2-5-2 0,-5-22 0 15,2 37 1-15,1 5 0 0,0 4-1 0,2 8 0 16,-5-54 0-16,3 58 1 0,-3-2 0 0,0 4 0 16,0-5-1-16,0-55 0 0,0 54 1 15,0-4 0-15,-8-5-1 0,5-7 0 0,3-38 0 0,0 38 0 16,-3-8 0-16,3-4 1 0,0-4-2 0,0-22 1 0,0 19-2 16,0-13-2-16,0 0-3 0,0-6-3 0,0 0 10 0,6-3-14 15,2-13-5-15,8-3-5 0,-9-1-6 0,-7 20 30 0,22-26-28 16,-20-10 6-16,19 2 7 0,-21 34 15 0</inkml:trace>
  <inkml:trace contextRef="#ctx0" brushRef="#br0" timeOffset="4232.3488">6217 2089 35 0,'0'0'0'0,"0"0"30"0,-4 8-6 0,4-8-24 0,-8 17 13 16,-10-12-1-16,13-5-1 0,2 7-2 0,3-7-9 0,-17 5 10 15,10 20-3-15,1-4-2 0,-12 3-1 0,18-24-4 0,0 33 4 16,-5-3-1-16,-3 7-1 0,4 5 0 0,4-42-2 0,-7 37-3 15,7 4 4-15,0 2 0 0,0-3 0 16,0-40-1-16,7 40 5 0,5-4-5 16,6-4 1-16,0-10-2 0,-18-22 1 0,20 21-1 0,3-13 2 15,6 9 0-15,-6-17 0 0,-23 0-1 0,30 0 3 16,1-7-3-16,-1-20 0 0,1 1 0 0,-31 26 0 0,27-27 0 16,0-10 0-16,-3-2-1 0,-8-6 0 0,-16 45 1 0,11-51 0 15,5 3 0-15,-16-3 0 0,5 3 0 0,-5 48 0 0,0-44 0 16,0-2 0-16,-18 7 0 0,11 4 0 0,7 35 0 0,-31-30 1 15,13 5-1-15,-7 18 0 0,-2-11 1 0,27 18-1 0,-23 0-1 16,-6 0 2-16,3 5-2 0,3 20-1 0,23-25 2 0,-21 25-3 16,0 1-3-16,6 8-1 0,7 2-3 0,8-36 10 0,-21 38-13 15,21-1-5-15,0-5-8 0,4-3-7 0,-4-29 33 0,7 20-29 16,13 3-2-16,-20-23 31 0</inkml:trace>
  <inkml:trace contextRef="#ctx0" brushRef="#br0" timeOffset="4759.5801">6755 2317 55 0,'0'0'0'16,"0"8"33"-16,0-8-33 0,-4 26 14 16,-3-7-5-16,7-12-3 0,0 10 1 0,0-17-7 0,0 6 5 15,0 15-1-15,5 2 0 0,-3-5-1 0,-2-18-3 0,8 7 2 16,-1 23 0-16,-1-13-1 0,1-9-1 0,-7-8 0 0,7 31 1 15,-4-13 0-15,5 2 0 0,-6 6 0 0,-2-26-1 0,0 19 1 16,3-11-1-16,-3 11 0 0,0-16 0 0,0-3 0 0,0 7 1 16,0-4-1-16,0-3 0 0,0 0 0 0,0 0 0 0,0-3-1 15,0-4 0-15,0-13 0 0,0-5-1 0,0 25 2 0,0-25-1 16,0-3 0-16,0 0-1 0,3 2 1 0,-3 26 1 0,0-28-1 16,7 7 0-16,0 13 1 0,1-16-1 0,-8 24 1 0,6-2 0 15,1-5 0-15,0 2-1 0,-1 3 1 0,-6 2 0 0,10 0 0 16,-2 2 0-16,9 8 0 0,-11-6 0 0,-6-4 0 0,7 18 0 15,0-10 0-15,4 12 0 0,-6-13 1 16,-5-7-1-16,8 24 1 0,-6-19 0 0,2 20 0 16,-4-8 1-16,0-17-2 0,0 8 1 0,0 18-1 0,0-19 1 15,0 12 0-15,0-19-1 0,0 0 0 16,0 0 0-16,0 0 0 0,3-5-1 0,-3 5 1 0,5-16-2 16,-5-2 1-16,3-7-1 0,-1-3-1 0,-2 28 3 0,7-31-3 15,-3-1 0-15,3-1 0 0,0 2 1 0,-7 31 2 0,6-28-2 16,5 2 2-16,-5 21 0 0,11-12 0 0,-17 17 0 0,7-2 0 15,0-3 1-15,0 5 0 0,2 0 1 0,-9 0-2 0,10 7 3 16,-6-3-1-16,7 14 0 0,-5-9 1 0,-6-9-3 0,3 25 2 16,3-5 1-16,-6 1-2 0,5-2 1 0,-5-19-2 0,3 19 0 15,-3-14 1-15,0 19-1 0,0-18 0 0,0-6 0 0,0 7-3 16,0-1-2-16,4-1-5 0,-1-1-8 0,-3-4 18 0,0 0-27 16,3 0-6-16,0-9 7 0,-3-12 1 0,0 21 25 0,0 0 0 0</inkml:trace>
  <inkml:trace contextRef="#ctx0" brushRef="#br0" timeOffset="5545.6277">7222 2067 30 0,'0'0'0'0,"0"0"21"0,0 0-21 16,0-4 18-1,0 4-4-15,0 0-3 0,0 0-1 0,0 0-10 0,0 0 9 16,4 5-1-16,2 2-1 0,1 16-2 0,-7-23-5 0,17 21 2 16,-9 1 2-16,9 8 0 0,-8 3-1 0,-9-33-3 0,22 38 5 15,-17 3-2-15,16 4 0 0,-15 4-1 0,-6-49-2 0,21 49 2 16,-11 1 0-16,6-2 0 0,-4-10-1 0,-12-38-1 0,16 36 1 15,-9-9 0-15,14-4 0 0,-15 2 0 0,-6-25-1 0,17 5-1 16,-10 3 0-16,13-5-3 0,-14-4 3 0,-6 1 1 0,18-20 0 16,-12 0 0-16,12-9 3 0,-12-10-3 0,-6 39 0 0,18-46 1 15,-12-7-1-15,5-7 0 0,-2-1 1 0,-9 61-1 0,6-62 0 16,2 3 0-16,0 8 1 0,-3 8-2 0,-5 43 1 0,8-35 1 16,-2 5-2-16,2 3-1 0,-5 1-1 0,-3 26 3 0,6-20-4 15,1 15-1-15,-5-5-3 0,3 6-3 16,-5 4 11-16,6-1-16 0,1 1-8 0,-1 3-9 0,-6 1 4 15,0-4 29-15,5 8-32 0,-5-8 32 0</inkml:trace>
  <inkml:trace contextRef="#ctx0" brushRef="#br0" timeOffset="5906.4953">7949 1861 46 0,'0'0'0'16,"0"-2"20"-16,0-1-12 0,0 0-4 0,0 3-4 0,2-7 2 16,1 3-1-16,4 2 0 0,-1 0 0 0,6 2-1 0,-12 0 0 0,6 0 0 15,0 0 1-15,1 0-1 0,-7 0 0 0,7 0 0 0,-7 0 0 0,5 0 1 16,-3 0 0-16,-2 0 1 0,3 4 1 0,-3-4-3 0,3 0 3 16,-3 0 1-16,0 4 1 0,0 1-1 0,0-5-4 0,-6 4 4 15,4 2 0-15,-6 2 0 0,2 21 0 0,6-29-4 0,-8 21 3 16,5 9 2-16,-3 0-1 0,-1-7 0 0,7-23-4 15,-18 28 3-15,13 5 0 0,0 2 0 16,-19 8 1-16,24-43-4 0,-2 43 3 0,-5 7 0 16,-14-1-1-16,14 0 1 0,7-49-3 0,-3 59 2 15,-3-4-1-15,-2 0 1 0,8-55-2 0,-6 54 1 16,-15-8 0-16,18 4 0 0,-1-10-1 0,-1 0 0 0,5-40 0 0,-8 40 0 16,2-7-1-16,1-7-1 0,-1-2-2 0,6-24 4 0,0 3-6 15,0 5-3-15,-3-3-4 0,3 0-5 0,0-5 18 0,0 0-23 16,0 0-7-16,0-1 1 0,6 1-1 0,-6 0 30 0,0 0 0 0</inkml:trace>
  <inkml:trace contextRef="#ctx0" brushRef="#br0" timeOffset="6478.35">8421 1898 24 0,'0'0'0'0,"-6"0"16"0,-1 0 0 0,7 0-16 15,-5 0 13-15,-3 3-1 0,4-3-2 0,-3 0-1 16,7 0-9-16,-6 5 7 0,-1-5-1 0,1 19 0 16,-12-12-2-16,18-7-4 0,-6 24 5 15,-1-6-1-15,-10-18 0 0,17 20 1 0,0-20-5 0,-7 8 3 16,1 12 1-16,-1 0-1 0,0-14-1 0,7-6-2 0,-6 27 2 16,-2-7 0-16,5 1-1 0,-1 1 0 0,4-22-1 0,0 5 1 15,0 21 0-15,0-18-1 0,0 11 1 0,0-19-1 0,7 5 0 16,3 0-1-16,1-2 1 0,7-3-1 0,-18 0 1 0,5 0-1 15,16-5-1-15,-15-15-1 0,18 2-1 0,-24 18 4 0,7-21-5 16,13 2-1-16,-12-6-2 0,12 6 0 0,-20 19 8 0,6-19-10 16,1 2-1-16,-1 11-1 0,-1-13-3 0,-5 19 15 0,2-7-18 15,2 0 0-15,-4-10 2 0,0 14 5 0,0 3 11 0,0-7-11 16,0 7 11-16</inkml:trace>
  <inkml:trace contextRef="#ctx0" brushRef="#br0" timeOffset="6846.4305">8886 1973 55 0,'0'0'0'0,"0"4"25"0,0-4-25 0,0 3 13 15,0 4-6-15,0-4-1 0,0-3-1 0,0 0-5 0,-3 0 4 16,-4 0-1-16,3 0 0 0,-2 4 0 0,6-4-3 0,-6 0 2 15,-16 6 1-15,19-1 1 0,-21 4-1 0,24-9-3 0,-19 5 4 16,1 18 0-16,-2-19-1 0,0 18 0 0,20-22-3 0,-24 17 3 16,3 4-1-16,-3-1 1 0,6 6-2 0,18-26-1 0,-22 29 2 15,6 4 0-15,-2 0-1 0,13 5 0 0,5-38-1 0,-22 40 0 16,22 2 1-16,-3-3 0 0,3 3-1 0,0-42 0 0,0 29 0 16,0 6 0-16,3-5 0 0,14-5 0 0,-17-25 0 15,17 26-1-15,3-19 0 0,1 13 0 0,3-15 0 0,-24-5 1 16,26 0 0-16,-2 0 0 0,3 0-1 0,2 0 2 15,-29 0-1-15,30-5 0 0,-7-1 0 0,0-11 1 16,1 8-2-16,-24 9 1 0,17-5 0 16,-10-5-1-16,13 4-1 0,-16 4-4 0,-4 2 6 0,6-3-11 15,-2 3-10-15,-4 0-20 0,-4-6-2 0,4 6 43 0,-17-1-36 0,17 1 36 0</inkml:trace>
  <inkml:trace contextRef="#ctx0" brushRef="#br0" timeOffset="7537.4298">9134 1840 62 0,'0'0'0'0,"0"6"26"16,0 17-11-16,6-18-4 0,2 19-1 0,-8-24-10 0,17-2 8 15,-11 2 0-15,21 0-1 0,-7 0-1 0,-20 0-6 0,23 0 6 16,6 0-2-16,-3 0-1 0,4 0 0 0,-30 0-3 0,31-2 3 16,4-1-1-16,-5-4-1 0,3 0 1 0,-33 7-2 0,30-6 1 15,5 4-1-15,-9 0 1 0,2 2-1 0,-28 0 0 0,23 0 0 16,1 0-1-16,-3 0-1 0,-13 0-2 0,-8 0 4 0,22 0-6 16,-14 0-1-16,12 0-3 0,-14 0-2 0,-6 0 12 0,7 0-14 15,-1 3-3-15,-1-3-5 0,-3 4-4 0,-2-4 26 0,0 7-25 16,0-7 7-16,-7 3 3 0,7-3 15 0</inkml:trace>
  <inkml:trace contextRef="#ctx0" brushRef="#br0" timeOffset="7728.1528">9558 1898 21 0,'0'0'0'15,"0"7"24"-15,0 20 1 0,0 0-6 0,0 6-5 0,0-33-14 0,0 22 11 16,0 7-1-16,2 3-1 0,2 2-1 0,-4-34-8 0,0 36 7 15,0 7-2-15,0 1-1 0,0 1-1 0,0-45-3 0,0 53 2 16,-6-6 0-16,2-5-2 0,4 0 1 0,0-42-1 0,-3 35 0 16,-5-4-1-16,8-3-3 0,0-7-5 0,0-21 9 0,0 7-14 15,3 11-10-15,2-18-13 0,-2 0 0 0,-3 0 37 0,6-4-36 16,-6 4 36-16</inkml:trace>
  <inkml:trace contextRef="#ctx0" brushRef="#br0" timeOffset="8231.3277">10292 2206 32 0,'0'0'0'0,"0"3"22"0,0 5-6 0,0-8-16 0,-3 18 11 15,3-11-1-15,0-3-2 0,0-4 0 0,0 0-8 0,0 3 8 16,0-3-2-16,0 0-1 0,6 0 0 0,-6 0-5 0,7 0 5 15,0 0 0-15,13 0 0 16,-12 0-1-16,-8 0-4 0,24 0 3 0,-7 0 0 16,3 0-1-16,-1 0-1 0,-19 0-1 0,22 0 0 15,1-2 2-15,-2 2 0 0,2 0 1 0,-23 0-3 0,24 0 4 16,-1 0-3-16,5 0 0 0,-4 0 0 0,-24 0-1 0,26 0 2 16,1 0 0-16,-6 0-1 0,3 0 0 0,-24 0-1 0,6 0 1 15,18 0 0-15,-8 0-1 0,-8 0 1 0,-8 0-1 0,20 0 0 16,-14 0 0-16,5 0 1 0,-3-1-1 0,-8 1 0 0,16-4 0 15,-9 4 0-15,0-3 0 0,-1-1-1 0,-6 4 1 0,3-1-1 16,0-1 0-16,-3 2-2 0,4 0-2 0,-4 0 5 0,3 0-6 16,1 3-1-16,-1 4-4 0,-3-7-1 0,0 0 12 0,5 4-16 15,-5-4-5-15,2 3-6 0,-2-3-3 0,0 0 30 0,-2 0-23 16,-3 0 4-16,5 0 19 0</inkml:trace>
  <inkml:trace contextRef="#ctx0" brushRef="#br0" timeOffset="8475.8784">10536 2014 60 0,'0'0'0'0,"0"0"0"15,0 5 24-15,0 16-11 0,0-1-3 0,0 8-1 0,0-28-9 0,0 23 8 16,0 7-2-16,8 3 0 0,-2-1-1 0,-6-32-5 0,11 36 4 15,9 5 1-15,-17 1-2 0,4 5-1 0,-7-47-2 0,9 46 1 16,-4-5 0-16,1-1 0 0,1-5-1 0,-7-35 0 0,3 36-1 16,0-6-2-16,-3-5-4 0,0-2-6 0,0-23 13 0,0 20-20 15,0 1-13-15,-6-21-4 0,-1 5-3 0,7-5 40 0,0 0 0 0</inkml:trace>
  <inkml:trace contextRef="#ctx0" brushRef="#br0" timeOffset="10436.2014">11624 2128 58 0,'0'0'0'0,"0"0"25"0,-2-2-10 0,-3-1-4 0,5 3-11 0,-7-9 8 16,4-11 0-16,3 10-4 0,-4-14 2 0,4 24-6 0,0-25 5 15,0 4-1-15,0-3 3 0,0-12-5 0,0 36-2 16,0-36 2-16,4-1 0 0,-1 2 0 15,4 15-1-15,-7 20-1 0,7-18 2 0,-4 11-1 16,4-9 0-16,-4 11 0 0,-3 5-1 0,3-5-1 16,2 3 1-16,-2 2-1 0,1 0 1 0,-4 0 0 0,2 18 1 15,5 4 0-15,0 8-1 0,0 18 1 0,-7-48-1 0,8 48 1 16,-3 5 1-16,2 8 0 0,-4-8-2 0,-3-53 0 0,3 58-1 16,-3 0 1-16,0-4-1 0,0 8 1 0,0-62 0 0,0 56 0 15,0-4 0-15,0-4 0 0,0-8 0 0,0-40 0 0,0 33-2 16,4-7 0-16,-4-5-4 0,4-12-4 0,-4-9 10 0,4 25-13 15,2-25-6-15,0 0-7 0,1 0-4 0,-7 0 30 0,12-21-27 16,-7-6 8-16,2-3 4 0,-7 30 15 0</inkml:trace>
  <inkml:trace contextRef="#ctx0" brushRef="#br0" timeOffset="10749.1996">12041 2068 26 0,'0'0'0'15,"-8"-1"20"-15,6-3-1 0,-5 1-4 0,7 3-15 16,-7 0 13-16,4 8-2 0,-4 9-2 0,3-8-1 0,4-9-8 15,0 22 6-15,-2 3 0 16,2 3-5-16,0 11 4 0,0-39-5 0,0 39 3 16,0 4 0-16,0 8 3 0,0 2-3 0,0-53-3 0,2 52 2 15,5-4 0-15,0-3 0 0,3-11-1 0,-10-34-1 0,21 34 1 16,-12-7-1-16,15-6 1 0,-3-16-1 0,-21-5 0 0,21 7 1 16,-2-7 0-16,5-2-1 0,0-15 0 0,-24 17 0 0,26-28 1 15,-2-7-1-15,0-4 0 0,-3-16 0 0,-21 55 0 0,20-58 0 16,-13-5 1-16,1 2-1 0,-3 8 0 0,-5 53 0 0,3-50 0 15,-3 2 1-15,-6 9-1 0,-11 0 0 0,17 39 0 0,-7-37 0 16,-27 8 0-16,14-6 1 0,-3 26-1 0,23 9 0 0,-21-6 0 16,0 4 0-16,2 6 0 0,-2 13 0 0,21-17 0 0,-16 19-1 15,-5 8-1-15,3 0-4 0,12 11-2 0,6-38 8 0,-24 37-12 16,21 3-2-16,0 3-7 0,3-1-9 0,0-42 30 0,0 29-32 16,0 0 0-16,0-29 32 0</inkml:trace>
  <inkml:trace contextRef="#ctx0" brushRef="#br0" timeOffset="11273.0154">12644 2380 28 0,'0'0'0'16,"0"5"22"-16,3 16-4 0,1-16-6 0,-4-5-12 0,6 29 10 15,-2-21-2-15,-1 18 0 0,-3-6-1 0,0-20-7 0,6 20 5 16,-1 8-1-16,-2-8-2 0,4 3 1 0,-7-23-3 0,3 29 1 16,0-11-1-16,-3 3 2 0,3-1-2 0,-3-20 0 0,0 5 1 15,0 21-1-15,0-17 0 0,0-4 1 0,0-5-1 0,0 7 0 16,0-2 0-16,0-7-1 0,0 2 1 0,-3-19 0 16,3 11-1-16,-3-18 1 0,3 4-1 0,0 22 1 0,0-25 0 15,0 2-1-15,0-9 0 16,3 5 0-16,-3 27 1 0,0-26 0 15,8 5-1-15,1 11 1 0,-2-10-1 0,-7 20 1 0,21-2 1 16,-18-1-2-16,7 3 1 0,7 0 0 0,-17 0 0 0,7 5 0 16,17 2 0-16,-18 11 0 0,14-13 0 0,-20-5 0 0,7 18 0 15,0-10 0-15,3 9 1 0,1 3 0 0,-11-20-1 0,6 8 0 16,-3 15 1-16,1-16 0 0,-1 16-1 0,-3-23 0 0,3 5 0 16,-3 2 0-16,0-1 1 0,0-6-1 0,0 0 0 0,5 0 0 15,-3-1 0-15,-2-16-1 0,4-5 0 0,-4 22 1 0,0-22-1 0,0 22 1 0,7-33-1 16,-1 3-1-16,1 0 1 0,-7 30 1 0,6-33-1 15,2 6 0-15,12-1 0 0,-13 7 1 0,-7 21 0 0,7-10 0 0,-7 10 0 0,9-7 0 16,-1 2 0-16,2 5 1 0,-10 0-1 0,10 0 1 0,-10 0-1 0,6 18 0 16,1-11 1-16,5 19 0 0,-12-26-1 0,5 5 0 0,-5-5 0 0,7 27 0 15,-1-4 1-15,-1 0-1 0,-5-23 0 0,3 19 1 0,-3-19-1 0,0 24 1 16,3-5-2-16,-3 0 0 0,0-19 1 0,0 18-4 16,0-18 4-16,0 5-9 0,3 14-5 0,-3-19-10 0,4 0-3 0,-4 0 27 15,0-9-23-15,3-18 0 0,-3 27 23 0</inkml:trace>
  <inkml:trace contextRef="#ctx0" brushRef="#br0" timeOffset="11593.3967">13231 1874 39 0,'0'0'0'0,"0"-3"28"0,0 3-28 0,0 0 20 16,0 0-8-16,0 20-2 0,0-1-2 0,0-19-8 0,0 22 8 15,2 5-2-15,5-6 0 0,10 8 0 0,-17-29-6 0,7 33 4 16,17 2-1-16,-18 7 0 0,15 3 0 0,-21-45-3 0,10 45 3 15,10 8 1-15,-12-1-2 0,15 1-1 0,-23-53-1 0,7 54 1 16,13-3 0-16,-13-7 0 0,9-11 0 0,-16-33-1 0,11 27 0 16,5-10 1-16,-9-12-1 0,13-5 0 0,-20 0 0 0,7 0 1 15,14-10-2-15,-15-22 1 0,12-7 1 0,-18 39-1 0,6-48 0 16,18-15 0-16,-17-2 0 0,10-6 1 0,-17 71-1 0,7-66 0 16,2 0 0-16,-1 5 1 0,-1 1-1 0,-7 60 0 15,6-65 0-15,1 7-1 0,-1 6 1 0,-2 2 0 16,-4 50 0-16,3-29 0 0,1 3 0 0,-1 8 0 0,1 11 0 15,-4 7 0-15,0-7 0 16,0 4-3-16,0 3-1 0,0 0-3 0,0 0 7 0,0 7-10 16,0 14-3-16,3-16-5 0,3 20-5 0,-6-25 23 0,10 17-30 15,-2 4 2-15,-8-15 4 0,0 20 11 0,0-26 13 0,0 0 0 0</inkml:trace>
  <inkml:trace contextRef="#ctx0" brushRef="#br0" timeOffset="12920.752">14151 1492 10 0,'0'0'0'0,"0"0"7"0,0 3 1 0,0 15 3 16,0-18-11-16,0 6 10 0,0 22 0 0,0-4-1 15,-6 6-4-15,6-30-5 0,0 38 5 16,-3 3-1-16,-1 12 0 0,-2 1 3 0,6-54-7 0,-8 66 6 16,-12 3-1-16,13-3 1 0,-9 9-1 0,16-75-5 0,-4 68 5 15,-16 7 1-15,2 4-1 0,2-4-2 0,16-75-3 0,-21 75 4 16,5-7-2-16,8-6 1 0,-10-4-2 0,18-58-1 0,-5 52 2 16,-2-11-1-16,0-7-1 0,4 0 0 0,3-34 0 0,-7 20-1 15,7-1-1-15,0-15-2 0,0 18-2 0,0-22 6 0,0 5-10 16,0 3-4-16,-2-3-5 0,2 11-6 0,0-16 25 0,0 0-26 15,-4 0 6-15,-4 0 3 0,8 0 17 0</inkml:trace>
  <inkml:trace contextRef="#ctx0" brushRef="#br0" timeOffset="13396.1191">14541 1794 18 0,'0'0'0'0,"-6"0"15"0,6 0-15 0,-7 6 15 15,-17-2-2-15,21 3-3 0,-5-7-1 0,8 0-9 0,-16 4 9 16,16-4-2-16,-7 4-1 0,4 3-2 0,3-7-4 0,-7 4 4 16,0 4-1-16,4-3 0 0,-1 16 0 0,4-21-3 0,-6 5 3 15,3 22 0-15,-2-9 1 0,5 5-4 0,0-23 0 0,-6 25 3 16,2-7 0-16,4 4 0 0,0-3 3 0,0-19-6 0,0 19 2 16,0-13-1-16,0 15 0 0,7-15-1 0,-7-6 0 0,11 16 1 15,5-16-1-15,-5 8 0 16,5-4 1-16,-16-4-1 0,10 0 0 15,14 0 0-15,-17-4 0 0,13-5 0 0,-20 9 0 0,7-20 0 16,4 0 0-16,-5 2 0 0,1-5 0 0,-7 23 0 0,10-20 0 16,-3-11 0-16,-2 2 0 0,-5 0-2 0,0 29 2 0,0-31-1 15,0 10 0-15,-8 1 1 0,0 0 0 0,8 20 0 0,-19-6-1 16,19-2 0-16,-8 3 0 0,2 5-2 0,6 0 3 0,-17 0-4 16,14 5-2-16,-4 19-3 0,0-14-3 0,7-10 12 0,-7 20-17 15,1-2-7-15,-2-12-4 0,2 12 7 0,6-18 21 0,0 24-19 0,0-24 19 0</inkml:trace>
  <inkml:trace contextRef="#ctx0" brushRef="#br0" timeOffset="13884.501">15165 1983 4 0,'0'0'0'0,"0"0"1"16,7-3 1-16,2 2-1 0,9-1 0 0,-18 2-1 0,3-7 2 0,-3 7-2 0,3-19 2 16,4 7 0-16,0-8 0 0,-4 11 2 0,-3 9-4 0,4-5 4 15,-4-2 1-15,3 0 2 0,-3 0 1 0,0 7-8 0,0-3 8 16,0-7 2-16,-3 8 0 0,-1-6 0 0,4 8-10 0,-17-6 10 15,11 2-1-15,-12-4-1 0,18 8-8 0,-6-1 7 16,-15 1 0-16,2 0-1 0,1 4-1 0,-3 3 0 0,21-7-5 0,-16 24 4 16,-1-5-1-16,-3 9 0 0,-1 4 0 0,21-32-3 0,-20 38 1 15,0 2 1-15,-1-4 0 0,4 5-1 0,17-41-1 0,-7 45 1 16,-16 0 1-16,19 0-2 0,-2-1 2 0,6-44-2 0,-7 51 0 16,1-1 0-16,6 3 1 0,0-11-1 15,0-42 0-15,0 41 1 0,6-3-1 0,1-5 0 16,13 1 0-16,-20-34 0 0,10 21 1 0,17 1-1 15,-10-17 0-15,3 14 0 0,-20-19 0 0,28 0-1 16,-4 5 2-16,0 0-2 0,2-5 2 0,-26 0-1 0,24 0 1 16,0 0-2-16,0 0 2 0,-5 0-1 0,-19 0 0 0,21-6 0 15,-4-2-1-15,-7 2 1 0,11-10 0 0,-21 16 0 0,6-6-1 16,4-1 1-16,-3-13-2 0,0 14-2 0,-7 6 4 0,4-20-7 16,-1 16-5-16,0-5-7 0,-3 6-12 0,0 3 31 0,0-5-40 15,-6 4-5-15,6 1 45 0</inkml:trace>
  <inkml:trace contextRef="#ctx0" brushRef="#br0" timeOffset="14835.6491">15802 1767 21 0,'0'0'0'0,"0"0"16"0,0 0-16 0,0 0 20 16,3 0-3-16,1 6-2 0,2-6-1 0,-6 0-14 0,7 0 11 16,13 0 0-16,1 0-3 0,-5 0 0 0,-16 0-8 0,28 0 7 15,-4 4-1-15,3-4-1 0,3 3-4 0,-30-3-1 0,34 0 2 16,-3 0-2-16,6 0 0 0,-4 0 2 0,-33 0-2 16,37 0 1-16,-3 0 2 0,4-7 1 0,-4-1-2 0,-34 8-2 15,37-5 3-15,-3-2-4 0,-7 2 1 16,-3-3 0-16,-24 8 0 0,24-3 0 15,-8 3 1-15,-5 0-1 0,5 0 1 0,-16 0-1 0,7 0-2 16,1 0-3-16,-2 3-2 0,-3 5-5 0,-3-8 12 0,4 4-15 16,-4 16-6-16,0-17-7 0,-4 2-6 0,4-5 34 0,-20 5-28 0,13-5 2 0,7 0 26 0</inkml:trace>
  <inkml:trace contextRef="#ctx0" brushRef="#br0" timeOffset="15005.3323">16208 1775 29 0,'0'0'0'0,"0"23"24"0,-3 0-3 0,3-23-21 0,-7 46 15 16,3-1-4-16,4 5-1 0,-6 2-2 0,6-52-8 0,0 39 7 16,-4 3-1-16,1 4 0 0,-4 1-2 0,7-47-4 0,-6 54 3 15,-2 1 0-15,2-1-2 0,-1-9-1 16,7-45 0-16,-6 44-1 0,-2-12-4 0,8-3-4 0,0-6-8 16,0-23 17-16,0 6-31 0,4-1-6 0,13 19-5 0,-17-24 42 0</inkml:trace>
  <inkml:trace contextRef="#ctx0" brushRef="#br0" timeOffset="16234.7549">16652 2174 21 0,'0'0'0'16,"-7"-3"23"-16,-9-1-5 0,9-1-7 0,7 5-11 0,-21-6 7 15,1 3 0-15,13 1-1 0,-14 0-2 0,21 2-4 0,-16 0 5 16,10 0-3-16,-15 0 1 0,14 3-1 0,7-3-2 0,-7 17 3 16,0-9-1-16,-9 16 0 0,16-4-1 0,0-20-1 0,-8 21 2 15,5-1 0-15,0 6-1 0,3-4 1 0,0-22-2 0,0 22 1 16,0 2 0-16,0 0 1 0,6-6-1 0,-6-18-1 16,8 20 0-16,-2-17 1 0,11 7-1 0,-10-6 0 15,-7-4 0-15,20 0 0 0,-9 0 0 0,12 0 0 16,-19-9-1-16,-4 9 1 0,20-20-1 0,-14 0-1 15,15-3 0-15,-18 1 0 0,-3 22 2 0,7-24-2 16,0 2 1-16,0 0 0 0,-1 1 1 0,-6 21 0 0,4-18 0 16,-1 1 0-16,0 9 0 0,1-8 0 0,-4 16 0 0,7-2 0 15,-4-5 0-15,1 7 0 0,2 0 0 0,-6 0 0 0,0 7 0 16,7-2 0-16,-3 3 0 0,-1 9 0 0,-3-17 0 0,4 6 0 16,2 14 0-16,1-15 1 0,-1 17 0 0,-6-22-1 0,8 3 0 15,-5 18 1-15,0-17 0 0,4 4-1 0,-7-8 0 0,0 7 0 16,6 0 1-16,-6-1-1 0,4-4 0 0,-4-2 0 0,4 0 1 15,-1 0-1-15,1-1 0 0,-1-6-1 0,-3 7 1 0,0-23 0 16,6 17 0-16,-2-20 0 0,2 3 0 0,-6 23 0 0,8-11 0 16,-2-16 0-16,1 10 0 0,-1 10 0 0,-6 7 0 0,8-18 0 15,-2 14-1-15,1 0 1 0,3 2 0 0,-10 2 0 0,11-3 0 16,-5 3 0-16,1 5 0 0,3 16 0 0,-10-21 0 0,7 5 0 16,0 12 0-16,-1-10 1 0,-2 17-1 0,-4-24 0 15,3 17 1-15,-3 3-1 0,0-4 1 0,0-11 0 16,0-5-1-16,0 22 1 15,0-17 0-15,0 21 0 0,0-23-1 0,0-3 0 0,-3 24 1 16,3-24-1-16,0 0 0 0,0 0 0 0,0 0 0 0,0 0-1 16,0-10-1-16,0-7 1 0,3 6-2 0,-3 11 3 0,0-20-2 15,7 10 1-15,0-10-1 0,0 12 1 0,-7 8 1 0,6-18-1 16,2 14 1-16,-2-2-1 0,1 2 0 0,-7 4 1 0,3-8 0 16,4 1 0-16,-1 1 0 0,5 2 0 0,-11 4 0 0,6-3 0 15,1 3-1-15,4 0 1 0,-5 0 0 0,-6 0 0 0,10 0 0 16,-3 0-1-16,0 5 1 0,0 1 1 0,-7-6-1 0,6 5-1 15,1 0 2-15,1 2-1 0,-8-2 0 0,0-5 0 0,3 9 0 16,0-4 0-16,0 3-1 0,1-4 1 0,-4-4 0 0,0 0-1 16,3 0-1-16,0-3 1 0,1-5-1 0,-4 8 2 0,0-6-2 15,7-3 1-15,-4-11-1 0,1 12 0 0,-4 8 2 0,6-18-2 16,-3 1 1-16,4 10 0 0,-4-1 1 0,-3 8 0 16,8-7 0-16,-2 3 0 0,-2 4 1 15,2 0 0-15,-6 0-1 0,7 6 2 0,0 14 0 16,0 2 0-16,14-1-1 0,-21-21-1 0,6 20 2 0,1 6-1 15,10-10 0-15,-10 4 0 0,-7-20-1 0,19 19 1 16,-11-15 0-16,11 19 0 0,-8-20 0 0,-11-3-1 0,20 0 1 16,-9 0 0-16,12 0 0 0,-19-3 0 0,-4 3-1 0,23-25 2 15,-16 0-2-15,10-16 1 0,-11-2 0 0,-6 43-1 0,11-52 0 16,-4-3 0-16,3 1-1 0,-4-1 1 0,-6 55 0 0,4-56 0 16,0 1 1-16,-4-1-1 0,-4-2 1 0,4 58-1 0,-20-47 0 15,17-1 0-15,-18 5 4 0,14 4 0 0,7 39-4 0,-20-32 4 16,13 4 0-16,-10 1-3 0,10 3-1 0,7 24 0 0,-16-22 0 15,12 5 0-15,-3 8 0 0,0-8 0 0,7 17 0 0,-6-3 0 16,6 1 0-16,-3 2 0 0,3 5 0 0,0-5 0 0,0 7 1 16,0 14 0-16,0-1-1 0,0 0 2 0,0-20-2 0,0 28 1 15,0-3 0-15,3 0 0 0,-3 3-4 0,0-28 3 16,6 27-3-16,1 1 0 0,0 0 1 0,0-2 4 0,-7-26-2 16,7 29 2-16,2 4 0 0,-1-5 0 0,2 2-1 15,-10-30-1-15,16 41 1 0,-8 0 0 0,-2 3 0 16,4 0 0-16,-10-44-1 0,18 32 0 15,-12 4 0-15,11-3 1 0,-10 1-1 0,-7-34 0 0,20 31 0 16,-13-1 1-16,10-1-1 0,-7-2 0 0,-10-27 0 0,23 25 0 16,-15 0 0-16,15-3 1 0,-12-5-1 0,-11-17 0 0,23 4 0 15,-13 16 1-15,10-20-2 0,-12 0 1 0,-8 0 0 0,19-2 0 16,-15-16 0-16,3 10 0 0,0-20-1 0,-7 28 1 0,3-33-2 16,0-8 0-16,-3 0 0 0,0-2 2 0,0 43 0 0,-3-42 0 15,-14 3 0-15,13 11 0 0,-2 3 0 0,6 25 0 0,-21-17 0 16,21 9 0-16,-6 3 0 0,-1 1 0 0,7 4 0 0,-7 0 0 15,4 7 1-15,-4 17-1 0,7-8 1 0,0-16-1 0,-7 18 1 0,7-18-1 0,0 22 1 16,0 2 0-16,0-8-1 0,0-16 0 0,3 18 0 16,8-11 0-16,6 11 0 0,-11-13-1 0,-6-5 1 0,21 8-4 0,-21-8 4 0,20 3-9 15,-3-3-7-15,3 0-14 0,-20 0 30 0,7-5-40 16,14-14-4-16,-21 19 44 0</inkml:trace>
  <inkml:trace contextRef="#ctx0" brushRef="#br0" timeOffset="17881.7036">1764 4611 35 0,'0'0'0'16,"-4"6"17"-16,-1 15-3 0,1-3-4 0,4-18-10 0,-4 21 9 16,4-14-2-16,0 22 0 0,0-5-1 0,0-24-6 0,0 29 6 15,8 7-1-15,11 5-1 0,-12 9 0 0,-7-50-4 0,24 52 2 16,-4 3 1-16,1 4-1 0,2-4 0 0,-23-55-2 0,24 56 2 15,-4-1-3-15,0 1 0 0,-2-1-1 0,-18-55 2 0,10 52 0 16,20-2 2-16,-4-7 1 0,-5-7-1 0,-21-36-2 0,17 34 2 16,-9-7-1-16,-2-5 0 0,-2-15-1 0,-4-7 0 0,5 18 0 15,3-18 1-15,0 0 0 0,-3-8 0 0,-5 8-1 16,8-21 1-16,-2-8 0 0,2-8-1 0,-3 1 1 16,-5 36-1-16,4-44 0 0,3-7 1 0,-5-4 1 15,3-6 0-15,-5 61-2 0,3-58 2 0,1 3-1 0,2 5 1 16,-3 7 0-16,-3 43-2 0,8-42 1 15,-2 0 1-15,2-3-2 0,-5-3 0 0,-3 48 0 0,6-45 1 16,1-1-1-16,0 3 1 0,3 4 0 0,-10 39-1 0,6-39 0 16,2 4 0-16,-2 10 0 0,2-5-1 0,-8 30 1 0,2-18 0 15,1 12 0-15,-3-15-1 0,8 21-1 0,-8 0 2 0,3 0-5 16,-1 0-2-16,7 0-4 0,-3 0-4 0,-6 0 15 0,6 5-20 16,2 0-10-16,-2 4 0 0,-6-4 6 0,0-5 24 0,8 18-20 0,-8-18 20 15</inkml:trace>
  <inkml:trace contextRef="#ctx0" brushRef="#br0" timeOffset="18490.6807">2567 5481 7 0,'0'0'0'0,"-4"-4"6"0,2-1 2 0,2 5-8 0,-8-7 9 16,3 4 2-16,-3 3-1 0,1 5-1 0,7-5-9 0,-7 5 9 15,0 13-1-15,2-14 0 0,-3 18-2 0,8-22-6 0,-3 20 6 16,-5-2 0-16,5 1-2 0,0 4 1 16,3-23-5-16,-6 18 3 0,6 2 0 0,0 0 0 0,0 1-1 15,0-21-2-15,0 20 2 0,4 0 0 16,-2-4 1-16,4 3-1 0,-6-19-2 0,11 8 2 15,-3 18-1-15,11-22 0 0,-12 4 1 0,-7-8-2 0,21 5 1 16,-11 0-1-16,10-5 1 0,-13-2-1 0,-7 2 0 0,19-5 0 16,-8-15 0-16,10 4 0 0,-11-4 0 0,-10 20 0 0,24-23 1 15,-22-2-1-15,19-9 0 0,-17-2 1 0,-4 36-1 0,3-39 1 16,-1-1-1-16,3 10 0 0,-5-4 0 0,0 34 0 0,0-22 0 16,-5-5 1-16,0 3-1 0,-16 7 1 0,21 17-1 0,-4-7 0 15,-3-3 1-15,-9 5 0 0,8 2-1 0,8 3 0 0,-18 0 0 16,10 0 1-16,-15 5-1 0,16 2 1 0,7-7-1 0,-20 6 0 15,17 11 0-15,-19-12-1 0,17 13 1 0,5-18 0 0,-8 8-1 16,-9 9 0-16,17-12-2 0,-4 15 1 0,4-20 2 0,-5 3-3 16,5 4-1-16,0 11-2 0,0-18-2 0,0 0 8 0,0 3-10 15,0 7-6-15,0-9-6 0,3 5-4 0,-3-6 26 0,2 0-21 16,5 7-1-16,-7-7 22 0</inkml:trace>
  <inkml:trace contextRef="#ctx0" brushRef="#br0" timeOffset="22947.815">2710 5423 3 0,'0'0'0'0,"-4"-2"2"0,-2-4 0 0,6 6-2 0,-3-3 1 16,-2-2 0-16,5 5 1 0,0-5 1 0,0 5-3 0,0-2 5 15,-7 2 0-15,7-1 2 0,0 1 0 0,0 0-7 0,-2 0 7 16,2 0 1-16,0 0-1 0,0 0 0 16,0 0-7-16,0 0 7 0,-5 0-1 0,5 0 1 0,0 0-1 15,0 0-6-15,-3 0 6 0,-2 0-1 0,5 0 0 0,-4 0-1 16,4 0-4-16,0 0 4 0,-4 0-1 16,-4 0 0-16,8 3 0 0,0-3-3 0,-2 0 3 0,-1 5 1 15,-5-5-2-15,6 0 0 0,2 0-2 0,-3 0 3 16,-5 0-1-16,4 5-1 0,2-5 1 0,2 0-2 0,-5 0 1 15,-1 0 0-15,4 3 0 0,2-3 0 0,0 0-1 0,-4 0 0 16,-3-1 0-16,7-1 0 0,-4-3 1 0,4 5-1 0,-3 0 0 16,3-5 2-16,0 3-1 0,-7 2-1 0,7 0 0 0,0 0 0 15,0 0 0-15,0 0 0 0,0 0 0 0,0 0 0 0,0-1 0 16,0 1 0-16,0 0 0 0,0 0 0 0,0 0 0 0,0 0 1 16,0 0-1-16,0 0 0 0,0 0-1 0,0 0 1 0,0 0 1 15,0 0-2-15,3 0 2 0,-3 0-1 0,4 0 0 16,-4 0 0-16,3 0 0 0,1 0-2 0,-4 0 2 0,0 0-3 15,0 0-4-15,3 0-3 0,1 0-5 0,-4 0 15 0,4 0-24 16,-2 0-7-16,1 0 4 0,19 21-4 16,-22-21 31-16,0 0 0 0</inkml:trace>
  <inkml:trace contextRef="#ctx0" brushRef="#br0" timeOffset="25364.2787">2636 5336 6 0,'0'0'0'16,"0"-4"4"-1,0-3 0-15,3-12 2 0,-1 17 3 0,-2 2-9 0,0-2 9 16,0-1 0-16,0 2-2 0,0-4-1 0,0 5-6 0,0-2 5 15,0 2 1-15,0 0-1 0,0 0 1 0,0 0-6 0,0 7 4 16,0-2 1-16,0 12 0 0,0-12-2 0,0-5-3 0,0 7 4 16,0 10-1-16,0-12 1 0,0 16-1 0,0-21-3 0,0 20 4 15,0 0-1-15,0 3 0 0,0-1-1 0,0-22-2 0,-2 17 2 16,2 2 0-16,0 2 0 0,-3 3 0 0,3-24-2 0,0 23 1 16,0-1 0-16,0 4 0 0,0-9-1 0,0-17 0 0,0 20 1 15,0 0 0-15,0-1-1 0,5 0 1 0,-5-19-1 0,4 8 0 16,0 10 0-16,1-13 0 0,-5 0 0 0,0-5 0 15,5 3 0-15,-2 1 0 0,-3-4 1 0,0 0-1 0,0 0 0 16,0-12 0-16,0-8 1 0,-8-2-1 16,8 22 0-16,-2-21 0 0,-5-5 0 0,-10-3 0 15,13-3 0-15,4 32 0 0,-19-29 0 0,15 0 0 16,-3 2 0-16,0 1 0 0,7 26 0 0,-7-24 0 0,5 7 1 16,-5 1-1-16,7 8 0 0,0 8 0 0,-4-5 1 0,4-3-1 15,0 4 1-15,0 4 1 0,0 0-2 0,0 0 0 16,0 5 2-16,0 15-1 0,0-15-1 0,0-5 0 0,0 28 2 15,4-4-2-15,0 3 2 0,1 2-1 0,-5-29-1 0,4 28 1 16,3 2 0-16,0-4 0 0,0-2-1 0,-7-24 0 0,0 23 1 16,6-5 0-16,-6-10-1 0,3 17 1 0,-3-25-1 0,3 3 0 15,-3 3 1-15,0 1-1 0,0-2 1 0,0-5-1 0,0 0 0 16,0 0 0-16,-6-6 1 0,0-17 0 0,6 23-1 0,-7-19 0 16,-11-6 0-16,18 1 0 0,-5-6 0 0,5 30 0 0,-19-28 1 15,16-4-1-15,-2 3 0 0,-17 3 0 0,22 26 0 0,-3-27 0 16,-3 2 0-16,-1 6 0 0,3 11 0 0,4 8 0 0,-6-16 0 15,6 16 1-15,0 0-1 0,0 0 0 0,0 3 0 16,0 4 0-16,3 17 0 0,4-7 0 16,-7-17 0-16,7 17 0 0,-1 4 0 0,1-3 1 15,3 6-1-15,-10-24 0 0,8 19-1 0,-3 3 1 16,3-2 1-16,-6-2-1 0,-2-18 0 0,4 6 0 0,0 18 0 16,3-22 1-16,-7 6-1 0,0-8 0 0,6 7 1 15,-6-2-1-15,7-5 0 0,-7-4 0 0,0 4 0 0,3-16-1 16,1 9 2-16,-4-18-1 0,0 2 0 0,0 23 0 0,0-19 0 15,0-3 0-15,0 2 0 0,0-1 0 0,0 21 0 0,0-19 0 16,-4 12 0-16,4-16 0 0,-3 18 0 0,3 5 0 0,0-2 1 16,0-5-1-16,0 4 0 0,0 1 0 0,0 2 0 0,0-1 0 15,0 1 0-15,0 0-1 0,0 0 1 0,0 0 0 0,0 0 1 16,0 3 0-16,0 1-1 0,0 4 0 0,0-8 0 0,0 5 0 0,0-5 0 0,0 7-1 16,0-2 1-16,0-5 0 0,0 0 0 0,3 5-1 0,-3-5 1 0,4 0-1 15,-4 0-3-15,3 5-1 0,1-5-2 0,-4 0 7 0,6 0-11 16,0 0 0-16,1-2-2 0,5-3-2 0,-12 5 15 0,5-8-17 15,16-8-1-15,-13 8 1 0,-3-9 2 0,-5 17 15 16,8-7-11-16,9 0 4 0,-15-13 4 0,6 18 1 16,-8 2 2-16,5-6 0 0,0-1 1 0,2 1 1 0,-7-1 2 15,0 7-4-15,4-2 7 0,-2-1 2 0,-2 2 2 16,0-3 0-16,0 4-11 0,0 0 10 0,0 0 0 16,0 0-2-16,0 0-1 0,0 0-42 0,0 0 77 15,0 5-36-15,0 0 1 0,0-3-1 0,0-2-6 0,-6 0 4 16,2 6 1-16,1-6 0 0,-4 5-1 0,7-5-4 0,-3 3 4 15,-1 2-1-15,-2 2 1 0,-2-2-2 0,8-5-2 0,-7 7 3 16,5 1 0-16,-6-3-1 0,-13 3 1 0,21-8-3 0,-2 3 2 16,-5 1 0-16,-10 2 0 0,13-3 0 0,4-3-2 0,-7 5 1 15,-12 0 2-15,12-1-3 0,0-1 1 0,7-3-1 0,-6 7 1 16,-11-5 0-16,17 3 0 0,-8 3-1 0,8-8 0 0,-3 6 0 16,1 1 1-16,-6-1-1 0,1 1 1 0,7-7-1 0,-3 16-1 15,-1-10 1-15,-3 1 1 0,7 17-1 0,0-24 0 0,0 5 0 16,0 14 0-16,0-11 0 0,0-3 0 0,0-5 0 0,4 8 1 15,-1-3-2-15,-3 3 1 0,7-5 0 0,-7-3 0 0,0 7 0 16,7-2 0-16,-7-5 0 0,4 2 0 16,-4-2 0-16,4 0 0 0,-4 0 0 0,5 0 0 0,3 0 1 0,-8 0-1 15,2 0 0-15,6-7 0 0,-1-1 0 16,2-2-1-16,-9 10 1 0,18-18 0 0,-12 10 1 16,11 1-1-16,-9-13 1 0,-8 20-1 0,9-2 0 0,8-4-1 15,-9 4 1-15,0-1 0 0,-8 3 0 0,22 0 1 16,-16 0-1-16,1 0 0 0,0 0 0 0,-7 0 0 0,7 7 0 15,-1 12 0-15,1-12 1 0,-1 10-1 0,-6-17 0 0,0 6 0 16,4 0 0-16,-4 16 1 0,0-15-1 0,0-7 0 0,-4 25 1 16,-2-18-1-16,-1 15 0 0,-13-13 0 0,20-9 0 0,-7 26 0 15,-10-8 1-15,0-11-1 0,11 20 2 0,6-27-2 0,-27 16 1 16,5-9 0-16,3 13-1 0,-1-15 0 0,20-5 0 0,-17 5 0 16,-4-5 0-16,4 0 0 0,0 0 0 0,17 0 0 0,-6 0 1 15,-18-5-2-15,17 0 1 0,-13-2 1 0,20 7-1 0,-4-5 0 16,-13 3 0-16,17-1 0 0,-2 0 0 0,2 3 0 0,-8-2 1 15,5-1-1-15,3 3 0 0,0 0-1 0,0 0 1 0,0 0 0 16,0 0 0-16,0 0 0 0,0 0 0 16,3 0 0-16,-3 0 0 0,0 0 0 15,8 5 0-15,-8-5 0 0,5 0 0 0,-2 6 0 0,5-6 1 16,-1 2-2-16,-7-2 1 0,7 0 1 0,-5 5-1 16,2-5-1-16,-1 0 2 0,-3 0-1 0,4 0 0 15,3 0 0-15,-4 7 1 0,5-4-1 0,-8-3 0 0,2 0 0 16,4 0 0-16,-6 4-2 0,5-4 3 0,-5 0-1 0,6 0-1 15,2 0 1-15,-3 5 1 0,2-5-2 0,-7 0 1 0,4 0 1 16,3 3-1-16,0-3 0 0,-1 5 0 0,-6-5 0 0,11 0 0 16,-5 0 0-16,5 0 0 0,-5 6 0 0,-6-6 0 0,21 0 0 15,-15 0 0-15,11 3 0 0,-14-3 0 0,-3 0 0 0,10 4 0 16,-2-4-1-16,9 0 1 0,-11 6 0 0,-6-6 0 0,6 0 0 16,13 0 1-16,-16 0-1 0,7 0 0 0,-10 0 0 0,5-3 1 15,7-4-2-15,-6-2 1 0,1-8 1 0,-7 17-1 0,6-7-1 16,-2-11 1-16,-1 11 0 0,2-17-1 0,-5 24 1 0,5-8 1 15,-1 2-1-15,0-2 0 0,-4 1 1 0,0 7-1 0,5-7 0 16,-5 1 0-16,5-3 0 0,-2 4 0 16,-3 5 0-16,0-2 0 0,0-5 0 0,0 4-1 15,-8 1 2-15,8 2-1 0,-2-8 0 0,-14 1-1 0,8 7 2 16,-9-8-1-16,17 8 0 0,-2-4 0 0,-16-3 0 16,11 0 0-16,-14-1 0 0,21 8 0 0,-7-5 0 15,-12-2 0-15,14 0 0 0,-13-1 0 0,18 8 0 0,-8-7 0 16,-11 2 0-16,11 2 0 0,-13-2 1 0,21 5-1 0,-2-8 0 15,-15-7-1-15,9 8 2 0,3 0-1 0,5 7 0 0,-8-8 0 16,1 2 0-16,4-1 0 0,-1-1 0 0,4 8 0 0,-7-11 0 16,7-5 0-16,-2 11 0 0,2-3 0 0,0 8 0 0,0-10 0 15,2 4 0-15,2-4 0 0,-1-6 0 0,-3 16 0 0,7-5 1 16,0-3-1-16,1-13 0 0,-3 16-1 0,-5 5 1 0,8-22-1 16,-2 16 1-16,11-3 0 0,-10 0 0 0,-7 9 0 0,18-4 1 15,-10 0-1-15,11-3 0 0,-14-1 0 0,-5 8 0 0,21-9 0 16,-13 2 0-16,11 2 0 0,-11 5 0 0,-8 0 0 0,18-3 1 15,-10 3-1-15,9 0-1 0,-11 0 1 0,-6 0 0 0,7 0-1 16,1 3 1-16,-2-3 1 0,-2 5-1 0,-4-5 0 16,5 5 0-16,0-5 0 0,-2 5 0 15,-3-5 0-15,0 0 0 0,0 4 0 0,0 1 1 16,-8-5-2-16,6 0 1 0,2 0 0 0,-7 0 0 0,1 0 0 16,-15 0 0-16,14 0 0 0,7 0 0 0,-18 5 0 15,13-2 1-15,-16 2 0 0,15 0-1 0,6-5 0 0,-21 7 1 16,13-3-1-16,-10 1-1 0,13 2 1 0,5-7 0 0,-7 25 0 15,-8-23 0-15,11 17 0 0,-3-11-1 0,7-8 1 0,-7 24 0 16,0-19 0-16,3 21 1 0,2-18-2 0,2-8 1 0,-7 18 1 16,7-12-2-16,-4 1 1 0,4 9 0 0,0-16 0 0,0 0 0 15,0 8 0-15,4-3 0 0,0 17 0 0,-4-22 0 0,5 5 1 16,2-5-1-16,0 0-1 0,0 0 1 0,-7 0 0 0,8 0 0 16,-3 0 0-16,5 0 0 0,7 2 0 0,-17-2 0 0,4 6 0 15,3-6 0-15,11 5 0 0,-13-5 0 0,-5 0 0 0,8 0 0 16,9 3 0-16,-11 2 1 0,1 0-2 0,-7-5 1 0,10 5 0 15,0 3 0-15,-3-4-1 0,-1 16 1 0,-6-20 0 16,4 5 0-16,4 16 0 0,-5-16 0 16,-1 19 0-16,-2-24 0 0,8 5 0 0,-8 17 0 0,3-3 1 15,-3-12-1-15,0-7 0 0,0 21 0 0,0-14 0 0,-3 12 0 16,-5-14 0-16,8-5 0 0,-5 19 0 16,-13-14 0-16,14 3 0 0,-17 8 0 0,21-16 0 0,-5 5 0 15,-20 1 0-15,18 1 1 0,-17-1-1 0,24-6 0 0,-18 0 0 16,10 0 0-16,-15-3 0 0,16-4-1 0,7 7 1 0,-27-9 0 15,19-10 0-15,-7 15 0 0,7-5 1 0,8 9-1 0,-7-7 1 16,4 0-1-16,-1 0-1 0,-3 2 2 0,7 5-1 0,0-3-1 16,-2 1 1-16,2-4-2 0,0 4-2 0,0 2 4 0,0-5-5 15,2 4-4-15,5 1-2 0,15 0-4 0,-22 0 15 0,5 0-21 16,20 0-7-16,-5 0-8 0,-4-1 6 0,-16 1 30 0,22-5-31 0,-22 5 31 0</inkml:trace>
  <inkml:trace contextRef="#ctx0" brushRef="#br0" timeOffset="25845.3067">2994 5641 13 0,'0'0'0'0,"-3"0"11"16,3 8 3-16,0-3 0 0,0 16-3 0,0-21-11 0,0 0 11 16,0 3-2-16,0 1-1 0,0-4-2 0,0 0-6 0,3 0 6 15,5 0-2-15,8 0 0 0,-13 0 0 0,-3 0-4 0,8 0 3 16,12 0 1-16,-17 0-2 0,8-2 1 0,-11 2-3 0,5-2 2 16,13-6 1-16,-11 2-1 0,-1-2 1 0,-6 8-3 0,3-7 2 15,1-3 0-15,3-9 0 0,-7 14-1 0,0 5-1 0,3-6 1 16,1-1 0-16,-4 1 1 0,0-4-2 0,0 10 0 0,0-5 1 15,0-15 0-15,-7 18 0 0,0-3-1 0,7 5 0 16,-20-5 0-16,13 1 1 0,-9 2-1 16,8 2 0-16,8 0 0 0,-21 0 1 0,16 6 0 0,-20 16-1 15,18-19 1-15,7-3-1 0,-26 25 1 0,19-20-1 16,-14 18 0-16,19-16 0 0,2-7 0 0,-8 29 0 16,2-9 1-16,-11 1-1 0,17 0 1 0,0-21-1 0,0 19-1 15,0 0 1-15,0-3 0 0,3 4 0 0,-3-20 0 0,3 2 0 16,4 17 0-16,0-14 0 0,-1-2 0 0,-6-3 0 0,7 8 1 15,14-2-1-15,-14-2 0 0,13-4-1 0,-20 0 1 0,6 0-1 16,15 0-1-16,-10 0-2 0,9 0-1 0,-20 0 5 0,9 0-6 16,15-3-4-16,-13 2-4 0,9 0-4 0,-20 1 18 0,16-2-26 15,-5-1-1-15,9 0 6 0,-13-2 3 0,-7 5 18 0,0 0 0 0</inkml:trace>
  <inkml:trace contextRef="#ctx0" brushRef="#br0" timeOffset="26412.1451">3246 5634 17 0,'0'0'0'0,"-4"-7"13"15,4 0 3-15,0 1 1 0,0 6-17 0,0-7 13 0,0 7-13 0,0-5 12 16,0 2-2-16,0-2-2 0,0-3-1 0,0 8-7 0,0 0 6 16,0-5-1-16,4 2-1 0,-4 3-4 0,5 0 4 0,-5 0-4 0,3 0 3 15,4 0 0-15,5 8 0 0,-12-8-3 0,16 16 2 0,-16-16-2 0,3 7 2 16,4 13 0-16,1-10-1 0,-8-10-1 0,5 25 1 0,-5-25-1 0,8 18 1 15,-2-10-1-15,2 17 0 0,-3-20 0 0,-5-5 0 0,4 24 0 16,3-18 1-16,-7 17-1 0,0-23 0 0,0 6 0 16,0 14 1-16,0-15-2 0,0 14 2 0,0-19-1 0,0 0 1 15,0 5-1-15,0-3 0 0,0-2-1 0,0 0 1 0,-4 0 0 0,4 0 0 0,0-2 0 16,0-8-1-16,-3-9 1 0,3 19 0 0,-6-20-1 0,6 20 1 0,0-21 0 16,-3-4 0-16,3 1 0 0,0 7 0 0,0 17 0 0,0-17 0 15,3-2-1-15,-1 12 1 0,5-13 0 0,-7 20 0 0,6-2 0 16,2-5-1-16,0 1 1 0,-3 1 0 0,-5 5 0 0,8-2-1 15,-2 2 1-15,11 0 1 0,-10 18-1 0,-7-18 0 16,7 4 0-16,4 18 0 0,-6-16 0 16,3 15 0-16,-8-21 0 0,6 5 0 0,-3 19-1 0,5-16 1 15,-2 15 1-15,-6-23-1 0,0 6 0 0,4 15 1 16,-1-21-2-16,-3 0 1 0,0 5 0 0,0-5 0 0,0 5 0 16,0-1 0-16,0-4 0 0,0 0 0 0,0 0 0 0,0-4-2 15,0-6 0-15,0-12 0 0,0-1-1 0,0 23 3 0,0-24-3 16,0 3 0-16,2-3 1 0,3 0 0 0,-5 24 2 0,0-20-1 15,7-1 0-15,-1 13 1 0,-3-11-1 0,-3 19 1 0,8-8 0 16,-6 3 0-16,2 4-1 0,4-1 1 0,-8 2 0 0,5 0 0 16,3 0 0-16,-3 3 0 0,3 5 0 0,-8-8 0 0,4 5 0 15,-1 20 1-15,0-21-1 0,0 20 0 0,-3-24 0 0,0 5 1 16,4 19-1-16,0-16 0 0,-4 12 0 0,0-20 0 0,0 6-1 16,0 11-1-16,0-14-4 0,0 4-7 0,0-7 13 0,0 2-19 15,2 3-6-15,2-5 0 0,-4-5 7 0,0 5 18 0,3-9-18 16,-3 9 18-16</inkml:trace>
  <inkml:trace contextRef="#ctx0" brushRef="#br0" timeOffset="27354.3991">3617 5516 12 0,'0'0'0'15,"-23"-3"10"-15,23 3-10 0,-21-4 14 16,1 4 1-16,2-3-1 0,13 3-1 0,5 0-13 0,-21 0 12 15,17 0-2-15,-19 0-1 0,15 0-3 0,8 0-6 0,-23 10 6 16,20 7-2-16,-20-12 0 0,19 14-1 0,4-19-3 0,-21 2 3 16,19 3-1-16,-1 2-1 0,-5 0 0 0,8-7-1 0,-4 18 2 15,-3-14-2-15,4 16 1 0,3-20-1 0,0 0 0 0,0 7 0 16,0 0 1-16,0-2-1 0,0-5 0 0,0 0 0 0,3 0 0 16,4 2 1-16,-7-2-1 0,4 0 0 0,-4 0 0 0,8 0 0 15,-3 0 1-15,3 0-1 0,13 0 0 0,-21 0 0 0,5 0 1 16,3 0-2-16,11 8 1 0,-11-8 0 0,-8 0 0 0,21 2 0 15,-12 3 0-15,9 0 0 0,-9 1 0 16,-9-6 0-16,24 16 1 0,-18-9-2 0,19 10 2 0,-19-9-2 16,-6-8 1-16,7 16 0 0,0 3 1 0,0-12-1 15,-7 14 0-15,0-21 0 0,3 7 1 16,-3 12-1-16,0-10 0 0,-3-4 0 0,3-5 0 0,-7 21 1 16,0-18-1-16,-14 4 1 0,14 12 0 0,7-19-1 0,-26 0 1 15,6 0 1-15,-1 0-1 0,14 0-1 0,7 0 0 0,-23 0 1 16,15-1-1-16,-11-2 1 0,11 1-1 0,8 2 0 0,-21 0 0 15,16 0 0-15,-3 0 0 0,3 0 1 0,5 0-1 0,-8 5-1 16,4-1 0-16,-3 0 0 0,4 2-4 0,3-6 5 0,-3 3-5 16,3-3-4-16,0 0-2 0,0 4-3 0,0-4 14 0,6 0-20 15,13 0-4-15,-14-4-1 0,6-13 6 0,-11 17 19 0,7-24-14 16,17 17 6-16,-24 7 8 0</inkml:trace>
  <inkml:trace contextRef="#ctx0" brushRef="#br0" timeOffset="27876.1797">3891 5506 21 0,'0'0'0'16,"-6"0"14"-16,-14 0 1 0,13 0-2 0,7 0-13 0,-20 0 11 15,17 7-3-15,-2-4-1 0,-1 4-1 0,6-7-6 0,-7 7 5 16,4 9 0-16,-3-11-2 0,2 3 0 0,4-8-3 0,-7 15 3 16,3-5-1-16,-1 8 0 0,1-11 0 0,4-7-2 0,-4 20 1 15,4-13 1-15,0 20 1 0,0-21-1 0,0-6-2 0,0 27 2 16,0-19 0-16,0 13-1 0,0-2 1 0,0-19-2 0,0 6 1 16,0 16 0-16,4-16 0 0,3 12-1 0,-7-18 0 0,6 3 1 15,1 4-1-15,3 12 1 0,-2-16 0 0,-8-3-1 0,16 5 0 16,-9 1 0-16,0-3 0 0,13-3 0 15,-20 0 0-15,7 4 1 0,13-4-1 0,-13-3 0 0,2 2 0 0,-9 1 0 16,7-9 0-16,0-8 0 0,4 10 0 0,-5-16-1 16,-6 23 1-16,6-8 0 0,-1-12 0 15,-3 12 1-15,2-9-1 0,-4 17 0 0,4-8 0 0,-4 1 0 16,4-15 0-16,-4 18 0 0,0 4 0 0,0-22-1 16,0 16 2-16,0-14-1 0,-4 15 1 0,4 5-1 0,-8-19 0 15,1 13 0-15,4-17 0 0,-2 18 0 0,5 5 0 0,-8-5 0 16,-15-3-1-16,20 2 1 0,-19-2 0 0,22 8 0 0,-3 0 1 15,-3 0-1-15,-1 0 0 0,0 0 0 0,7 0 0 0,-20 0 0 16,16 0 0-16,-2 5 0 0,-2 2 0 0,8-7 0 0,-19 7 0 16,15 15 0-16,-3-18 0 0,3 14-2 0,4-18 2 0,-5 7-1 15,1 13-3-15,4-15 0 0,0 11-3 0,0-16 7 0,0 5-11 16,0 2-5-16,4-1-5 0,-1-2-5 0,-3-4 26 0,2 0-21 16,-2 0 5-16,7 0 2 0,-7 0 14 0</inkml:trace>
  <inkml:trace contextRef="#ctx0" brushRef="#br0" timeOffset="28530.2198">4172 5455 6 0,'0'0'0'0,"-2"-2"7"15,2-3 1-15,-3-1 3 0,3 6-11 0,0-1 12 16,0 1 0-16,0 0-2 0,0 7-2 0,0-7-8 0,0 5 8 0,0-5-8 0,0 22 6 16,5-16-1-16,0 16 0 0,-5-22-5 0,3 17 4 0,-3-17-4 0,8 18 4 15,-8 3-1-15,5 1-1 0,-5-1 1 0,0-21-3 0,3 25 2 16,2-3-1-16,-3-2 0 0,2 1 1 0,-4-21-2 0,3 5 1 16,2 20 1-16,-2-21-1 0,-3 15 0 0,0-19-1 0,2 0 1 15,2 7 0-15,-4 0 0 0,0-4 0 0,0-3-1 0,0 5 0 16,0-5 0-16,4 0 1 0,-4-2-1 0,0 2 0 15,0-11 0-15,0-10 0 0,0-1 0 0,0 1 0 0,0 21 0 16,0-27 0-16,0-5 0 0,0 10 0 0,0 1 0 16,0 21 0-16,0-19 0 0,0 1 0 15,3 10 0-15,-3-10 1 0,0 18-1 0,2-3 0 16,3-1 0-16,-5 4 0 0,3 0 0 0,-3 0 0 0,4 0-1 16,2 0 1-16,0 0-1 0,1 4-3 0,-7-4 4 0,7 8-5 15,-2-3-4-15,0 3-4 0,3-4-6 0,-8-4 19 0,5 6-25 16,3 0 3-16,-4-6 5 0,2 0 2 0,-6 0 15 0,0 0 0 0</inkml:trace>
  <inkml:trace contextRef="#ctx0" brushRef="#br0" timeOffset="30750.6686">4644 5571 11 0,'0'0'0'0,"0"2"4"0,-7 6-1 0,7-8-3 0,0 21 1 16,0-16-1-16,-3 0 0 0,3-5 0 0,0 0 0 0,0 0-1 15,0 0-1-15,0 0 0 0,0 0 1 0,0 0 7 0,0-3-14 16,0-2 8-16,0 0-1 0,0-3 1 0,0 8 0 0,0-5 1 15,0-3-1-15,0 1 1 0,0 0 0 0,0 7-1 0,0-7 1 16,0-1 1-16,0 2 0 0,0-1 1 16,0 7-3-16,0-6 2 0,0 4 1 15,0-6 0-15,3 5 1 0,-3 3-4 0,0-1 4 16,0-2 1-16,5 3 1 0,-5 0-1 0,0 0-5 0,2 0 6 16,-2 4 0-16,0 4-1 0,0 10 1 0,0-18-6 0,3 6 6 15,0 18-1-15,-3-16 1 0,5 18 0 0,-5-26-6 0,0 20 5 16,2 2 0-16,2 4 0 0,0-6-1 0,-4-20-4 0,4 23 3 15,-4 2 0-15,0-8-1 0,0 7-1 0,0-24-1 0,0 17 2 16,0 2-1-16,0 0 1 0,0-16-2 0,0-3 0 0,0 17 1 16,0-12 0-16,0 2-1 0,0 0 1 0,0-7-1 0,0 5 1 15,0-5-2-15,0 0 2 0,0 0-1 0,0 0 0 0,0-2 0 16,0-4 0-16,0-1-1 0,0 1 1 0,0 6 0 0,0-19-1 16,0 12 1-16,0-16 0 0,0 3 0 0,0 20 0 0,0-20 0 15,0 4 0-15,0-8 0 0,-4 0 0 0,4 24 0 0,0-26-1 16,-4 4 0-16,4 2 2 0,0-1-2 0,0 21 1 15,-6-20 0-15,6 14 0 0,0-14-1 0,0 17 1 16,0 3 0-16,2-7 0 0,2 0 0 0,0-4 0 16,0-5 1-16,-4 16-1 0,5-5-1 0,-1-3 2 15,3 4-1-15,0-3 0 0,-7 7 0 0,3-2 0 16,5-1 0-16,-3 1 0 0,3-1 0 0,-8 3 0 0,2-2 0 16,5 2 0-16,1 0 1 0,-2 0-2 0,-6 0 1 0,21 5 0 15,-21-1 0-15,6-1-1 0,0 7 2 0,-6-10-1 0,7 14 0 16,0-8 0-16,1 17 1 0,-2-18-1 0,-6-5 0 0,7 20 1 15,0-16-1-15,0 15 0 0,-1-14 0 0,-6-5 0 0,6 17 0 16,1-10 0-16,-3 13 1 0,-1-15-1 0,-3-5 0 0,0 6 0 16,5 15 1-16,-2-17-1 0,-3 0 2 0,0-4-2 0,0 21 1 15,0-18-1-15,0 15 1 0,0-13 0 0,0-5-1 0,0 20 0 16,0-18 1-16,-8 6-1 0,8 10 1 0,0-18-1 0,0 0 0 16,0 8 1-16,-3-6-1 0,3 3 0 0,0-5 0 0,-4 0 1 15,4 0-1-15,0-2 0 0,-2-1 0 0,2 3 0 0,0-5-1 16,0-5 1-16,0-6 0 0,0 11 0 0,0 5 0 0,0-8 1 15,0-3-1-15,0 3 0 0,0-10-1 0,0 18 1 16,0-2 1-16,0-1-1 0,0-5-1 16,0 3 1-16,0 5 0 0,0-7-1 0,0 0 0 15,0-1 0-15,0 3 1 0,0 5 0 0,-8-8-1 16,5-2 1-16,1-6 0 0,-6 14-1 0,8 2 1 0,-8-10 0 16,2 3 0-16,-14 0 0 0,16 1 1 0,4 6-1 0,-7-7 0 15,-12 1 0-15,14 1-1 0,-1 0 1 0,6 5 0 0,-20 0 0 16,16-2 1-16,-3 2 0 0,1 0-1 0,6 0 0 0,-6 0 0 15,-1 2 0-15,0 3 0 0,3 13 0 0,4-18 0 0,-7 5 0 16,5 17 1-16,-1-4 0 0,3-2-1 0,0-16 0 0,-8 22 1 16,8 1 1-16,0-7-2 0,0 3 2 0,0-19-2 0,0 20 0 15,0-15 1-15,4 19 0 0,3-17-1 0,-7-7 0 0,6 22 1 16,1-14-1-16,0 15 1 0,0-15 0 0,-7-8-1 0,17 21 1 16,-11-13-1-16,2-1 1 0,8 12-1 0,-16-19 0 0,7 0 1 15,4 3 0-15,8-3-1 0,-11 0 0 0,-8 0 0 0,5 0 0 16,2-3 0-16,4-7 1 0,-4-8-2 0,-7 18 1 15,6-19 1-15,0-2 0 0,-1-5-2 0,-3-3 2 0,-2 29-1 16,0-26 0-16,4 3-1 0,-4-3 1 0,0 6 1 16,0 20-1-16,0-21-1 15,0 16 2-15,0-4-1 0,-4 1 0 0,4 8 0 0,0-5 0 16,-2 3 1-16,2-1-2 0,0 3 1 0,0 0 0 0,0 0 0 16,0 0 0-16,0 6 0 0,0 1 0 0,0-7 0 0,0 18 1 15,0-12-1-15,0 10 0 0,2-11 0 0,-2-5 0 0,0 22 0 16,4-17 0-16,-1 16 0 0,2-15 0 0,-5-6 0 0,3 16-1 15,3-9 2-15,1 16 0 0,0-16-1 0,-7-7 0 0,3 17 1 16,1-17-2-16,0 6 1 0,-2-2 0 0,-2-4 0 0,3 6 0 16,0-6 1-16,2 0-1 0,-3 0-1 0,-2 0 1 0,4-3 0 15,-4-2 0-15,3-6 0 0,2-10-1 0,-5 21 1 0,3-21-1 16,-1-2 0-16,-2-4 0 0,4 4-1 0,-4 23 2 0,4-25 0 16,1 2-1-16,3 13 1 0,-1-8 0 0,-7 18 0 0,6-10-1 15,-3 8 1-15,2-3-1 0,1 3 1 0,-6 2 0 0,8 0 0 16,-3 0 0-16,3 7 1 0,2 15 0 0,-10-22-1 15,7 5-1-15,-1 16 1 0,0-4 0 0,1-13 0 0,-7-4 0 0,4 28 1 16,4-21-1-16,-6 14 0 0,1-13-1 16,-3-8 1-16,0 19 1 0,4-12-1 15,0 16 0-15,-4-16 1 0,0-7-1 0,0 20 0 16,3-14 0-16,-1 1 0 0,-2-2 0 0,0-5 0 0,5 5 0 16,-5-5 0-16,0 0 0 0,0-5-1 0,0 5 1 0,0-18-1 15,3 10 0-15,-3-16-1 0,4 6 0 0,-4 18 2 0,3-16-1 16,-3-4 0-16,3 14 0 0,0-14 0 0,-3 20 1 0,8-2 0 15,-6-3 0-15,2-3-1 0,4 6 1 0,-8 2 0 0,2-3-1 16,9 1 1-16,-6 2-1 0,3 0 1 0,-8 0 0 0,4 0 0 16,2 5 0-16,-3 3 0 0,5-3 0 0,-8-5 0 0,3 5 0 15,3 3 0-15,-1-3 0 0,-3 1 0 0,-2-6 0 0,3 6 0 16,0 2 0-16,2-3 0 0,0 2 0 0,-5-7 0 0,5 5 1 16,-2 4-2-16,1-7 1 0,-2-2 1 0,-2 0-1 0,4 0-1 15,-1 0-1-15,5-2 0 0,-8-17-1 0,0 19 3 0,3-7-4 16,0-15 1-16,0 4 0 0,2-4 1 0,-5 22 2 15,0-16-2-15,2 11 0 0,4-6 2 0,-6-4-1 16,0 15 1-16,8-5 0 0,-8 5 0 0,7 0 0 16,-7 5 1-16,0-5-1 0,7 18 1 0,-5-2 0 15,5 5-1-15,0-1 0 0,-7-20 0 0,4 26 1 16,2-3-1-16,1 3 0 0,-4-7 1 0,-3-19-1 0,8 23 1 16,-2-7 0-16,1-9 1 0,-3 15-1 0,-4-22-1 0,6 0 1 15,1 8 0-15,0-5-1 0,-1-3 1 0,-6 0-1 0,18 0 0 16,-12 0 1-16,5-3 0 0,5-5-1 0,-16 8 0 0,4-8 0 15,2-11 0-15,-1 14 1 0,0-16-1 0,-5 21 0 0,8-5 1 16,-6-22-1-16,5 19 0 0,1-13 0 0,-8 21 0 0,2-22 0 16,5 2 0-16,-1-6 0 0,-1 2 1 0,-5 24-1 0,3-24 0 15,-3-5 0-15,0 2 1 0,0 1-1 0,0 26 0 0,0-23 1 16,-3 2-1-16,-2 0 1 0,-1 3 0 0,6 18-1 0,-7-19 0 0,7 19 0 0,-5-22 1 16,-14 7-1-16,13 7 0 0,6 8 0 0,-7-7 1 0,7 7-1 0,-6-11 0 15,-1 9 1-15,0 2 0 0,7 0-1 0,-6 0 0 16,-1 0 0-16,-1 0 1 0,6 0-1 0,2 0 0 0,0 5 1 15,-5 11-1-15,5-9 1 0,0 11-1 16,0-18 0-16,0 9 1 0,0-9-1 0,0 19 1 0,0-1-1 16,0-13 1-16,0 19 0 0,0-24-1 0,0 5 0 0,7 21 0 15,1-21 0-15,-8-5 0 0,7 27 1 0,-7-27-1 0,6 23 0 16,1-3 1-16,3 2 0 0,6-3-1 0,-16-19 0 0,5 20 0 16,4 2 0-16,8-6 0 0,-17-16 0 0,6 24 0 0,-6-24 0 0,21 21 0 15,-13 0 0-15,9 3 1 0,-11-4-2 0,-6-20 1 0,21 24 1 16,-15-5-1-16,11-1-1 0,-9-12 1 0,-8-6 0 0,5 22 0 15,16-17 0-15,-17 2 2 0,2 0-1 0,-6-7-1 0,6 3 0 16,-1-3 0-16,-3 0-2 0,2-2 0 0,-4 2 2 0,3-6-2 16,2-1 0-16,-2-12 2 0,-1 11 0 0,-2 8 0 0,4-16 0 15,3 6-1-15,-7-12 1 0,2 4-2 0,-2 18 2 0,5-5-1 16,-5-20 0-16,3 18 0 0,-3-11 0 0,0 18 1 0,0-6-2 16,0-14 0-16,0 13 0 0,0-15 0 0,0 22 2 0,0-11-1 15,0-7 0-15,-3 13 1 0,3-2 0 0,0 7 0 0,-7-5 0 16,3-2 0-16,4 6 1 0,-3 1-1 0,3 0 0 0,0 0 1 15,-6 8 0-15,6 9 0 0,0-9 0 0,0-8-1 16,-3 23 1-16,3-17-1 0,0 23 1 16,0-23-1-16,0-6 0 0,0 27 0 0,3-20 0 15,3 10 0-15,1-11 0 0,-7-6 0 0,2 5-1 16,6-3-1-16,-1 4-3 0,-1-6-4 0,-6 0 9 0,8 0-14 16,-2-6-8-16,2 2-6 0,-5-17 2 0,-3 21 26 0,6-9-30 0,-6 9 30 0</inkml:trace>
  <inkml:trace contextRef="#ctx0" brushRef="#br0" timeOffset="31018.4969">6051 5274 69 0,'0'0'0'0,"6"0"33"0,1 7-21 0,13 14-4 0,-20-21-8 16,7 2 7-16,9 6-1 16,-9 14-1-16,14-18-1 0,-21-4-4 0,7 8 0 0,13-5 2 0,-9 5 0 15,8-4-1-15,-19-4-1 0,7 0 3 16,15 6-2-16,-17-6-2 0,5 0 0 0,-10 0 1 0,7 0-3 16,1 0-3-16,-8-1-2 0,2-4-4 0,-2 5 12 0,0-2-18 15,0 2-8-15,-2 0-4 0,-6-6 6 0,8 6 24 0,-17-9-24 0,17 9 24 0</inkml:trace>
  <inkml:trace contextRef="#ctx0" brushRef="#br0" timeOffset="31196.0403">5996 5138 37 0,'0'0'0'16,"0"0"29"-16,0 0-3 0,4 0-7 0,-4 0-19 0,3 0 15 16,3 3-5-16,1 1-1 0,4 1-3 0,-11-5-6 0,16 0 5 15,-8 4-3-15,15 1 1 0,-6 3 0 0,-17-8-3 0,16 15 3 16,6-15-2-16,-7 5-1 0,-4 2-1 0,-11-7 1 0,24 0-2 15,-7 5 2-15,-8-5-3 0,12 0-6 0,-21 0 9 0,8 7-20 16,-2-4-25-16,11 23-18 0,-17-26 63 16</inkml:trace>
  <inkml:trace contextRef="#ctx0" brushRef="#br0" timeOffset="32216.4649">6976 5090 36 0,'0'0'0'16,"-4"0"34"-16,-4 0-6 0,8 0-28 0,-15 0 17 15,12-2-4-15,-5-1-2 0,-11 0-4 0,19 3-7 0,-5-5 7 16,-1 3 0-16,-1-1-1 0,0 1 0 0,7 2-6 0,-4 0 5 16,2 0-1-16,-6 0-1 0,8 0 1 0,0 0-4 0,-3 0 2 15,3 0 1-15,0 0-1 0,0 0-1 0,0 0-1 0,0 0 1 16,0 5 1-16,3-5-1 0,2 0 0 0,-5 0-1 0,5 0 2 16,16 0-1-16,-11 0 0 0,15 0-1 0,-25 0 0 0,18 0 1 15,6 0-1-15,-2 0 0 0,5 0 0 0,-27 0 0 0,31 0 0 16,2 0-1-16,-3 3 2 0,4 3 0 0,-34-6-1 15,30 4-1-15,1-1 1 0,-4-3-5 0,1 0 4 16,-28 0 1-16,23 0 0 0,-2 0 0 0,-4-1 4 16,-11-4-5-16,-6 5 1 0,10-3 0 15,-3-1 0-15,1 3-1 0,-8-1 1 0,0 2 0 0,2-3-1 16,-2 3 1-16,0 0-1 0,0 0 1 0,0 0 0 0,-17 0 2 16,10 0-1-16,-19 0 0 0,8 0 1 0,18 0-2 0,-24 0 2 15,0-2-2-15,-3 2 1 0,-3-1-1 0,30 1 0 0,-31-5 0 16,1 4 2-16,-1-1-1 0,1-2-2 0,30 4 1 0,-26-1-1 15,2-4 0-15,-4 4 1 0,8 0 0 0,20 1 0 0,-18-3-1 16,12 1 1-16,-14 2 0 0,16 0 0 0,4 0 0 0,-7 0 0 16,4 0 1-16,0 0-2 0,3 0 1 0,0 0 0 0,0 5 0 15,0-3 0-15,0 4 0 0,3-2 1 0,-3-4-1 0,8 3-1 16,-2 3 1-16,2-6 0 0,10 5 0 0,-18-5 0 0,8 0 0 16,8 0 0-16,-9 0 1 0,21 0-1 0,-28 0 0 0,7 0 0 15,19-3 0-15,-19 1 0 0,16 2 0 0,-23 0 0 0,12 0 1 16,11 0-1-16,-20 5 1 0,18-5-1 0,-21 0 0 0,2 0-1 15,6 3-1-15,-1 3-2 0,-1 0-3 16,-6-6 7-16,8 7-9 0,-6 0-3 0,2 0-4 16,-1-1-2-16,-3-6 18 0,0 3-25 0,5 2-7 15,-5-5-4-15,-5-6 6 0,5 6 30 0,-7-17-19 0,7 17 19 0</inkml:trace>
  <inkml:trace contextRef="#ctx0" brushRef="#br0" timeOffset="32662.3831">7071 4845 25 0,'0'0'0'0,"0"-3"21"0,0 3-21 0,0-7 21 16,0 1-4-16,0-2-2 0,0 8-2 0,0 0-13 0,0 0 11 15,0 0-4-15,0 0 2 0,0 6-2 0,0-6-7 0,0 5 6 16,2 13 1-16,-2-12-3 0,7 23 0 0,-7-29-4 0,6 26 3 16,2 3 1-16,-1-2-1 0,-1 5-1 0,-6-32-2 0,8 35 1 15,-6-8 1-15,2 2-2 0,-1 0 1 0,-3-29-1 0,5 24 1 16,-3 0-1-16,-2-6 1 0,3-10-1 0,-3-8 0 0,4 20 0 15,-4-20 0-15,3 0 0 0,1 0 0 0,-4 0 0 16,2 0 0-16,3-10 0 0,-5-14 0 16,0 4 1-16,0 20-1 0,0-21 0 0,0-6 0 15,0 0 1-15,-7-6-1 0,7 33 0 0,-4-29 0 16,1 0 0-16,-4-5-1 0,0 5 2 0,7 29-1 0,0-30 0 16,-3 2-1-16,-1 11 2 0,2-6-2 0,2 23 1 0,0-3 0 15,0-5 0-15,0 8 0 0,0 0 0 0,0 0 0 0,0 8 1 16,0 13-1-16,0 0 1 0,0 1-1 0,0-22 0 0,2 32 0 15,2-1 0-15,-1 6 0 0,2-1-1 0,-5-36 1 0,5 35 1 16,-1 5-1-16,-1 1 1 0,1-7-1 0,-4-34 0 0,2 34-1 16,3-9 1-16,-5-2-1 0,3-6 2 0,-3-17-1 0,4 8 0 15,-4-3-1-15,3 3 1 0,0-8 1 0,-3 0-1 0,0 0 0 16,3 0 0-16,-3-1 0 0,0-6 0 0,0 7 0 0,0-20-1 16,0 3-1-16,0 9-2 0,-6-17-3 0,6 25 7 0,-3-8-9 15,-4-11-4-15,0 12-5 0,7-1-6 0,0 8 24 0,0 0-35 16,0-7 0-16,2 2-2 0,-2 5 37 15</inkml:trace>
  <inkml:trace contextRef="#ctx0" brushRef="#br0" timeOffset="33421.6897">7961 4661 49 0,'0'0'0'15,"0"0"38"-15,0 0-38 0,0 0 21 16,0 0-8-16,0-4-7 0,-7-15 2 0,7 19-8 0,-5-21 6 16,5-3-1-16,0-2 0 0,0-3-2 0,0 29-3 0,0-29 1 15,2 0 0-15,1 0 0 0,4 2 0 0,-7 27-1 0,6-21 1 16,-1 1 0-16,-2 11 0 0,3-12 0 0,-6 21-1 0,0-3 1 15,7 0 0-15,-7 3 0 0,3 0 0 0,-3 0-1 0,5 16 1 16,-5 4 0-16,2 3 0 0,2 13 1 0,-4-36-2 0,0 40 2 16,3 4 0-16,2 4-1 0,-3 6 0 0,-2-54-1 0,0 51 0 15,3 0 0-15,-3 0 0 0,0-2-1 0,0-49 1 0,-3 45 1 16,3-45-1-16,-2 50-1 0,-6-8 2 0,4 0-1 0,4-42 0 0,0 41 0 16,-2-9-1-16,-6-3-2 0,8-8 0 0,0-21 3 0,0 21-7 15,0-21 7-15,3 5-9 0,2 4-5 0,1-6-3 0,-6-3 17 0,8 0-22 16,-3-11-3-16,13-15-2 0,-15-3 5 15,-3 29 22-15,0-34-18 0,0 34 18 0,6-35-9 0,-6 35 9 0</inkml:trace>
  <inkml:trace contextRef="#ctx0" brushRef="#br0" timeOffset="33782.6773">8337 4437 47 0,'0'0'0'0,"-3"5"31"16,-3 16-12-16,-15-4-6 0,18 2-2 0,-17 3-1 0,20-22-10 0,-8 24 9 15,-9 3-3-15,14-1-1 0,-4 4-1 0,7-30-4 0,-6 29 3 16,-1 5-1-16,3-5 1 0,4 4-2 0,0-33-1 0,0 34 2 16,0 0-1-16,0 8 1 0,6-2-1 0,-6-40-1 0,21 40 1 15,-18-5-1-15,25-4 0 0,-11 9 0 0,-17-40 0 0,21 29 1 16,-2 4-1-16,5-14 0 0,0-11 0 0,-24-8 0 0,24 5 1 16,2-2-2-16,-2-3 2 0,-3-1-1 0,-21 1 0 0,23-20 0 15,-2 12 0-15,0-24 0 0,-12 3 0 0,-9 29 0 0,22-36 0 16,-20-6-1-16,8-4 1 0,-4-2 0 0,-6 48 0 0,0-52 0 15,0 0 0-15,0-1 1 0,-6 3-1 0,6 50 0 16,-24-49 0-16,8 1 1 16,-8 2-2-16,3 8 1 0,21 38 0 0,-20-30 0 15,-4 3-1-15,7 20 2 0,-3 4-1 0,20 3 0 0,-17 0 1 16,0 3 0-16,-5 21-2 0,4 0 2 0,18-24-1 0,-21 32 0 16,4 9 1-16,12 8-2 0,-20 0-4 0,25-49 5 0,-6 47-7 15,-2-3-4-15,5 2-5 0,3-5-5 0,0-41 21 0,0 41-29 16,3-13-5-16,5-6 6 0,12-4 4 0,-20-18 24 0,0 0 0 0</inkml:trace>
  <inkml:trace contextRef="#ctx0" brushRef="#br0" timeOffset="34324.5267">8832 4775 56 0,'0'0'0'0,"0"0"35"0,0 0-21 0,0 0-14 15,0 0 8-15,3 5-3 0,-3-5 1 0,3 7-1 0,-3-7-5 16,5 5 5-16,0 12-2 16,3-9 0-16,-2 17-2 0,-6-25-1 0,10 6 1 15,1 23-1-15,-3-7 1 0,-3-1-1 0,-5-21 0 0,8 21 1 16,-6-1 0-16,5-1 0 0,-3 4 0 0,-4-23-1 0,4 18 0 16,-4-2 0-16,0-7 0 0,0 9 1 0,0-18-1 0,0 6 0 15,0-1 1-15,0-2-1 0,0-3 0 0,0 0 0 0,-4 0-1 16,0-6-1-16,4-10 0 0,-7-6-1 0,7 22 3 0,0-23-3 15,-2-5 1-15,2-4 0 0,0-3 1 0,0 35 1 0,0-32-1 16,0-2 1-16,2 5-1 0,5 8 1 0,-7 21 0 0,8-19 0 16,1 12 1-16,2-14-1 0,-5 19 0 0,-6 2 0 0,18-2 0 15,-16 2 0-15,5 0 0 0,10 5 0 0,-17-5 0 0,6 7-1 16,5-2 1-16,9 16 1 0,-16-16 0 0,-4-5-1 0,11 22 1 16,-5-16-1-16,1 15 1 0,0-17 0 0,-7-4-1 0,6 25 0 15,1-10 1-15,-1-7 0 0,-6 12 1 0,0-20-2 16,5 8 1-16,-5 11 0 0,0-19-1 0,0 5 1 0,0-5-1 0,0 0-1 15,2 0 1-15,2 0 0 16,-4-5-2-16,0 5 2 0,3-24-1 0,1 4-2 16,-4-6 0-16,4-3 0 0,-4 29 3 0,6-32-3 15,-3 4 0-15,3 8 2 0,5-4-1 0,-11 24 2 0,10-7 0 16,7 1 0-16,-12 0 0 0,0 6 0 0,-5 0 0 0,18 0 0 16,-12 6 0-16,14 12 0 0,-16 1 1 0,-4-19-1 0,10 19 0 15,6 3 1-15,-8-3-1 0,-1 3 1 0,-7-22-1 0,6 20 1 16,2 2-1-16,-6-1 1 0,2-2 0 0,-4-19-1 0,3 16 0 15,-3-9 0-15,0 11-1 0,0-18-1 0,0 0 2 0,0 3-5 16,5-3-8-16,-3 0-8 0,-2 0-8 0,0 0 29 0,3-5-26 16,-3-18-3-16,0 23 29 0</inkml:trace>
  <inkml:trace contextRef="#ctx0" brushRef="#br0" timeOffset="34712.3615">9462 4255 50 0,'0'0'0'16,"0"5"30"-16,5 15-15 0,-5-20-15 0,0 18 8 15,5 1-2-15,-2-1 0 0,5 6-1 0,-8-24-5 0,16 24 4 16,-9 7 0-16,15-2-1 0,-17 10 0 0,-5-39-3 0,21 39 2 15,-11 2 0-15,10 0-1 0,-10 1 0 0,-10-42-1 0,21 43 2 16,-15-7 0-16,15-6 0 0,-13-4 0 0,-8-26-2 0,5 20 2 16,12-3 1-16,-9-13-1 0,-2 2 0 0,-6-6-2 0,9 5 2 15,-1-5-1-15,0-5 0 0,-3-15 0 0,-5 20-1 0,8-25 1 16,-2-3 0-16,1-6 0 0,-1-7-1 0,-6 41 0 0,7-47 0 16,4 4 1-16,0 4-2 0,-6 0 0 0,-5 39 1 0,10-33 0 15,-3 5-1-15,1-4 2 0,1 12-1 0,-9 20 0 0,11-27 1 16,-5 6-2-16,1 3 1 15,-1-1-2-15,-6 19 2 0,11-7-1 0,-4-12-1 0,3 12-2 0,-3 1 0 16,-7 6 4-16,7-10-7 0,-1 3-2 0,4 5-5 16,-2 2-6-16,-8 0 20 0,6 0-29 0,-3 5-3 0,20 25-4 15,-23-30 36-15</inkml:trace>
  <inkml:trace contextRef="#ctx0" brushRef="#br0" timeOffset="35205.4536">10509 4229 65 0,'0'0'0'0,"-3"7"26"0,3-7-26 0,-23 28 11 15,5-2-5-15,1 2-1 0,14 7 0 0,3-35-5 0,-21 42 4 16,19 5 0-16,-19 7-2 0,13-2 2 0,8-52-4 0,-19 58 5 16,-2 7 0-16,5-2 1 0,-2 5-4 0,18-68-2 0,-20 65 3 15,3-7 0-15,0 0 0 0,10-4 0 0,7-54-3 16,-27 48 1-16,24-3 1 0,-4-8-1 0,0-8 0 15,7-29-1-15,0 29 0 0,-3-6-2 0,3-7-2 16,0-10-4-16,0-6 8 0,0 0-14 0,3 0-6 16,4-7-7-16,3-18-9 0,-10 25 36 0,7-25-30 0,-1-6 4 0,-6 31 26 0</inkml:trace>
  <inkml:trace contextRef="#ctx0" brushRef="#br0" timeOffset="35731.9017">10926 4360 7 0,'0'0'0'15,"-2"0"8"-15,-6 0 3 0,8 0-11 0,-7 0 11 16,0 6 0-16,0 2-1 0,1-3-2 0,6-5-8 0,-8 9 7 16,2-4-1-16,-1 0-1 0,2 0 0 0,5-5-5 0,-19 3 4 15,16 2 0-15,-4 0 1 0,-9 2 0 0,16-7-5 0,0 6 4 16,-8 1 0-16,2-1-1 0,4 11 0 0,2-17-3 0,-8 7 4 15,4 16-1-15,2-5 1 0,2-1-1 0,0-17-3 0,-8 21 3 16,8-3 0-16,0 6 0 0,0-3-2 0,0-21-1 0,0 20 1 0,0-20-1 0,0 14 2 16,3-8-2-16,2 2 0 0,4-5 0 0,-9-3 0 0,21 0-1 15,-14-2 1-15,19-4 0 0,-26 6 0 0,17-19 0 16,1 12 0-16,-2-16 0 0,6 1-1 0,-22 22 1 0,15-27-2 0,-15 27 2 0,8-19-2 16,11-4 0-16,-12 4 0 0,-7 19 2 0,7-21-1 0,-7 21 1 0,10-18-2 15,-3-5 2-15,-7 4-1 0,0 19 1 0,0-23 0 0,0 23 0 0,0-22 0 16,-4 1-1-16,1 1 1 15,3 20 0-15,-5-7 0 0,5 7 0 0,-5-10-1 0,-2 5 2 0,0 0-1 16,7 5 0-16,-19 0 1 0,19 0-1 0,-8 0 0 0,1 7 0 16,-9 9-1-16,16-16 1 0,-7 9-2 0,7-9 2 0,-16 18-3 15,12-10-3-15,-4 12-2 0,8-20 8 0,-2 8-15 0,2-8 15 0,0 26-23 16,0-20-6-16,-4 1 5 0,4 12 1 0,0-19 23 0,0 0 0 0</inkml:trace>
  <inkml:trace contextRef="#ctx0" brushRef="#br0" timeOffset="36151.1005">11486 4376 18 0,'0'0'0'0,"2"0"12"0,2 0-1 15,-4 0-11-15,8 0 9 0,-6 0-1 0,1 0 0 0,-3 7-2 0,0-7-6 16,0 0 5-16,0 5 0 0,0-5 0 0,0 0-1 16,0 0-4-16,-3 3 5 15,1 1 0-15,-6 1 1 0,-9-2 1 0,17-3-7 0,-7 8 4 16,-17-2 1-16,7 13 0 0,10-16-1 0,7-3-4 0,-30 7 4 16,13 13-2-16,0-14 1 0,1 19-1 0,16-25-2 0,-7 21 2 15,-21 2 0-15,26 10 0 0,-19 1 0 0,21-34-2 0,-8 37 1 16,-11 11 0-16,12-4 0 0,1-4-1 0,6-40 0 0,-5 43 1 15,2-8 0-15,3-2 0 0,3-1 0 0,-3-32-1 0,7 28 0 16,17-1 0-16,-7-6-1 0,1 0 1 0,-18-21 0 0,19 17 0 16,5-14 0-16,-6 17 1 0,8-20-2 0,-26 0 1 0,24 4 0 15,3-4 0-15,-3 0 0 0,3 0 0 0,-27 0 0 0,24-4 0 16,-4-3 0-16,0 1 0 0,-3-3 0 0,-17 9 0 0,6-1-1 16,15-4 0-16,-14 0-2 0,0 1-1 0,-7 4 4 0,8-9-8 15,-6 4-4-15,1-2-10 0,0 3-18 0,-3 4 40 0,0 0-55 16,0 0 55-16</inkml:trace>
  <inkml:trace contextRef="#ctx0" brushRef="#br0" timeOffset="36947.6567">12064 4163 47 0,'0'0'0'16,"-2"0"30"-16,-3-3-11 0,2 3-6 0,3 0-13 0,-6 0 12 16,6 0-4-16,3 0 0 0,3-1-1 0,-6 1-7 0,21-3 6 15,0 1 1-15,-2-2-4 0,8 3 0 0,-27 1-3 0,31 0 2 16,3 0 0-16,3 0 1 0,1 0-1 0,-38 0-2 0,37 0 2 16,3 0 0-16,-3 0-1 0,-2 0 0 0,-35 0-1 0,38 0 0 15,-12 5-1-15,1-5 1 0,-4 0-1 16,-23 0 1-16,18 0-1 0,-12 5-2 0,16-5-1 0,-16 4-3 15,-6-4 7-15,9 5-11 0,-1-5-3 0,-5 6-5 16,1 9-7-16,-4-15 26 0,0 7-34 0,0-1 5 16,-18 1 2-16,18-7 27 0</inkml:trace>
  <inkml:trace contextRef="#ctx0" brushRef="#br0" timeOffset="37132.2323">12369 4200 43 0,'0'0'0'0,"0"24"25"0,0-24-25 0,0 28 18 15,-7 2-4-15,7-1-4 0,0 2-1 0,0-31-9 0,0 29 4 16,0 6 3-16,0 5 1 0,4-2-2 0,-4-38-6 0,0 40 9 16,0-1-5-16,0 1-3 0,0-1 1 0,0-39-2 0,0 42 1 15,0-8-1-15,0-3 1 0,0 0-2 0,0-31 1 0,0 24-3 16,0-7-2-16,0-8-4 0,0 11-5 0,0-20 14 0,0 0-20 16,3 5-11-16,-3-5-3 0,30 3-5 0,-30-3 39 0,0 0 0 15</inkml:trace>
  <inkml:trace contextRef="#ctx0" brushRef="#br0" timeOffset="38463.8661">12742 4560 19 0,'0'0'0'0,"-3"-7"14"15,-5 2 2-15,2-4-2 0,-11 4-2 0,17 5-12 0,-7-7 10 16,0 6-2-16,-9-4-2 0,13 2-3 0,3 3-3 0,-8 0 5 16,-12 0-1-16,17 8 0 0,-3 13-1 0,6-21-3 0,-18 6 2 15,12 23 1-15,1-8-1 0,-1 4-1 0,6-25-1 0,-7 23 2 16,1 1-1-16,2-1 1 0,4 3 0 16,0-26-2-16,0 22 1 0,0-2 0 0,0-12 0 0,4 13 0 0,-4-21-1 0,6 7 0 15,15 0 1-15,-14 0-1 0,13-2 0 0,-20-5 0 16,7 6 0-16,12-6 0 0,-11 0 1 0,13-6-1 15,-21 6 0-15,6-5 0 0,4-16-1 0,6 3 1 16,-11 2-1-16,-5 16 1 0,6-22 0 16,1 1-1-16,-1 1 1 0,-6-7-1 0,0 27 1 0,5-18 0 15,-3 7 0-15,2-10 0 0,-4 17 0 0,0 4 0 0,0-4 0 16,3-1 0-16,-3 3 0 0,4 2 0 0,-4 0 0 0,0 0 0 16,0 7 0-16,3 10 0 0,0-12 1 0,-3-5-1 0,0 21 0 15,7-16 0-15,-3 22 0 0,-2-19 0 0,-2-8 0 0,8 24 1 16,-2-18-1-16,1 10 1 0,1-7-1 0,-8-9 0 0,2 5 0 15,2 3 1-15,-1-3-1 0,1 3 1 0,-4-8-1 0,3 4 0 16,-3-4 1-16,3 6-1 0,0-6 0 0,-3 0 0 0,0-6 0 16,4-1 0-16,0-16 0 0,3 4 0 0,-7 19 0 0,6-18 0 15,-3 0 0-15,4-7 0 0,1 2 0 0,-8 23 0 0,6-18 0 16,1-1 1-16,-1 10-1 0,5-8 0 0,-11 17 0 0,7-3 0 16,2-5 0-16,8 8 0 0,-13-2 0 0,-4 2 0 0,10 0-1 15,6 2 1-15,-11 6 0 0,4 13 0 0,-9-21 0 0,17 8 1 16,-10 16-1-16,0-3 0 0,3 0 0 15,-10-21 0-15,6 21 1 0,2 5-1 0,-2-4 1 16,-6-2 0-16,0-20-1 0,4 24 0 0,-4-5 1 16,0 1 0-16,0-17-1 0,0-3 0 0,0 9 1 15,0-7-1-15,0-2 0 0,0-1-1 0,0 1 1 0,3-22-3 16,-3-3 1-16,0-4 1 0,3-3-1 0,-3 32 2 0,4-34-1 16,-4 5 0-16,7 0 0 0,-4 5 0 0,-3 24 1 0,7-18-1 15,-1 8 1-15,1-8 0 0,0 9 0 0,-7 9 0 0,7-5-1 0,-7 5 1 0,7-8 0 16,-1 3 1-16,1 1-1 0,0 4 0 0,-7 0 0 0,7 0 0 15,-1 6 0-15,1 0 0 0,0 15 0 0,-7-21 0 0,4 0 0 16,2 6 0-16,1 16 0 0,-7-22 0 0,0 4 0 0,0-4 0 0,6 19 0 16,-6-14 0-16,4 0 1 0,0 2-1 0,-4-7 0 0,0 6 0 15,0 2-1-15,3-5 0 0,2-3-2 0,-5 0 3 0,0 0-4 16,2-3 0-16,1-5-1 0,0-10 0 0,-3 18 5 0,4-9-6 16,-1-12 2-16,4 3 0 0,-3-1 1 0,-4 19 3 15,6-10-1-15,-2-5 1 0,2 9 0 0,2-2 0 0,-8 8 0 0,0-3 0 16,6 0 1-16,1 3 0 15,-4 6 1-15,-3-6-2 0,3 3 2 0,1 18 0 0,2-16 0 16,2 22-2-16,-8-27 0 0,6 18 1 0,4 0 0 16,8-2 1-16,-12 8 0 0,-6-24-2 0,17 15 3 15,-9 7-1-15,12-17 1 0,-14 21-1 0,-6-26-2 0,20 6 2 16,-9 15 0-16,8-18 0 0,-8 4 0 0,-11-7-2 0,24 0 1 16,-4 0 0-16,-3-7 0 0,3-13 1 0,-20 20-2 0,17-21 1 15,4-6-1-15,-15-3 1 0,18-9 0 0,-24 39-1 0,7-43 0 16,14 3 0-16,-18-9 0 0,3 3 1 0,-6 46-1 0,4-46 0 15,-4 1 0-15,0 2 2 0,0 2-2 0,0 41 0 0,-7-38 1 16,-10 1 0-16,10 4-1 0,-12-3 0 0,19 36 0 0,-21-32 1 16,-3 0-2-16,3 6 1 0,-3 4 1 0,24 22-1 0,-23-8 0 15,6-8 0-15,-4 12 0 0,15-1 1 0,6 5-1 0,-24 0 0 16,17 0 0-16,-9 6 0 0,13 13 0 0,3-19 0 0,-8 8 0 16,2 9 0-16,0 3 0 0,-2-15 0 0,8-5 0 0,0 23 0 15,0-18 0-15,0 12 0 0,0-12 0 0,0-5 0 0,4 7-1 16,0 0 2-16,2 11-1 15,0-16 0-15,-6-2 0 0,21 8 0 0,-15 13 0 0,12-15 0 16,-12 20 0-16,-6-26 0 0,24 5 0 0,-17 21 0 16,13-2 1-16,-13-7-1 0,-7-17 0 0,21 23 1 15,-15 0 0-15,12 3-1 0,-12 3 0 0,-6-29 0 0,7 32 0 16,2-2 0-16,9-1 1 0,-12 4 0 0,-6-33-1 0,7 26 1 16,1 4 0-16,-2 4 0 0,10-3 0 0,-16-31-1 0,8 29 1 15,12 0-1-15,-14 0 0 0,18-3 0 0,-24-26 0 0,7 23 0 16,20-6 1-16,-20-8-1 0,16-3-1 0,-23-6 1 0,21 7 0 15,-14-7 0-15,17 0 0 0,-18-6 0 0,-6 6 0 0,21-16 0 16,-15-1-1-16,15-11 0 0,-18 0 0 0,-3 28 1 0,7-32-2 16,-1-1 1-16,-6-5 0 0,4 6-1 0,-4 32 2 0,0-37-2 15,0 8 0-15,-7 0 0 0,-14 2 0 0,21 27 2 0,-6-20 0 16,-15 14-2-16,15-13 2 0,-11 16 0 0,17 3 0 0,-3 0 0 16,-4 0 1-16,0 3-1 0,4 16 0 0,3-19 0 0,-7 6 0 15,4 20 1-15,3-18-2 0,0 19 2 0,0-27-1 16,3 5 1-16,4 18 0 0,-1-17 0 0,12 10-1 0,-18-16 0 15,6 0 0-15,15 8 0 0,-15-2 0 16,18 0-1-16,-24-6 1 0,17 3-3 0,0-3-4 16,3 0-5-16,-3 0-5 0,-17 0 17 0,7-2-25 15,11-1-5-15,-18-7 5 0,2 2 6 0,-2 8 19 0,0 0 0 0</inkml:trace>
  <inkml:trace contextRef="#ctx0" brushRef="#br0" timeOffset="45545.2084">6257 10193 39 0,'0'0'0'0,"-4"5"25"15,-1 12-5-15,-3-13-5 0,4 16-2 0,4-20-13 0,-2 0 10 16,2 0-1-16,0 0-1 0,0 6-2 0,0-6-6 0,0 3 6 15,0 2-2-15,0 1 0 0,0 2 0 0,0-8-4 0,0 6 4 16,0 1-1-16,6 0-1 0,2 0 2 0,-8-7-4 0,5 6 2 16,2 10 1-16,-1-10-1 0,2 15 0 0,-8-21-2 0,8 20 2 15,-3 0 0-15,3 8 0 0,-2 1-1 0,-6-29-1 0,8 34 2 16,-3 6-1-16,2 2-1 0,-1 8 1 0,-6-50-1 16,12 54 1-16,-6 0-1 0,0 1 0 0,1 8 1 15,-7-63-1-15,7 67 0 0,1 0 0 16,-2 4 0-16,1-1 0 0,-7-70 0 0,7 68 0 0,0 0 1 15,-1 1-1-15,0-1-1 0,-6-68 1 0,7 64 0 16,0 4 0-16,-2 1 1 0,0 1 0 0,-5-70-1 0,7 68 1 16,-7 0 0-16,6-5-1 0,-6-2 0 0,0-61 0 0,5 59 0 15,-2-7 1-15,4-3-1 0,-1-2 0 0,-6-47 0 0,8 42 0 16,-2-1 0-16,-3 2 0 0,2-8 0 0,-5-35 0 0,2 39 0 16,1-1 0-16,0 1 0 0,-3 0 0 0,0-39 0 0,0 31 1 15,0-2-1-15,0 0 0 0,0-7 0 0,0-22 0 0,0 20 0 16,-6-13 0-16,4 15 0 0,2-16 0 0,0-6 0 0,-5 23 0 15,5-17 1-15,0 16-1 0,0-15 0 0,0-7 0 0,0 8 0 16,0-3-1-16,0 3 1 0,0-8 0 0,0 0 0 16,0-3 0-16,0-5 0 0,0-10 0 0,0 18 0 0,0-19 0 15,0 1 0-15,-3-4 0 0,-1-4 0 0,4 26 0 16,-2-30 0-16,-6-1 0 0,5-8 0 0,0 0 1 16,3 39-1-16,-7-43-1 0,7 43 1 0,0-44 0 0,-3-4 0 0,3-5 0 0,0 53 0 15,-5-51 0-15,5 51 0 0,-6-61 0 0,3-6 1 16,-4-1-1-16,7 68 0 0,-2-76 0 0,2 76 0 0,-8-79 0 0,-9-3-1 15,11 3 0-15,6 79 1 0,-21-77-1 0,21 77 1 0,-4-72 0 16,-15 2 0-16,14 4 0 0,5 66 0 0,-6-64 0 16,-18 7 0-16,21 2-3 0,-14 3 4 0,17 52-1 0,-4-48 0 0,4 48 0 0,-7-47 0 15,-12 3 4-15,19-4-4 0,-7 3 0 0,7 45 0 0,-7-45 0 16,-14-3-1-16,19 1 2 0,2 47-1 0,-8-47 0 0,8 47 0 0,-5-45 0 16,-3-2 0-16,-9 2 1 0,13-5-6 0,4 50 5 0,-19-42-1 15,14 1 1-15,2 5-1 0,-2 2 5 0,5 34-4 0,-8-34 0 16,0 8 0-16,2 4 0 0,3-2 0 0,3 24 0 0,-6-17 1 15,-2 7-1-15,5-7-1 0,-1 9 2 0,4 8-1 0,-7-19-1 16,7 12 0-16,0-1 0 0,0-13 0 0,0 21 1 0,-3-5 0 16,3-16 0-16,0 13 0 0,0-13-1 0,0 21 1 0,0-9 1 15,0-9-1-15,0 11 0 0,0 0 0 0,0 7 0 0,3-10 0 16,-3 5 0-16,5 2 0 0,-3 1 0 0,-2 2 0 16,4 0 0-16,-1 0 1 0,5 0-1 0,-2 0 1 15,-6 0-1-15,7 5 0 0,0-2 0 0,12 1 0 16,-12 4-2-16,-7-8 2 0,17 4 0 0,-6-1 0 15,12 4 1-15,-15-7 2 0,-8 0-3 0,19 0 1 16,-8 0 1-16,9 0-1 0,-3 0-1 0,-17 0 0 0,17 0 1 16,-8 0-2-16,15 0 2 0,-13 0-1 0,-11 0 0 0,24 0 0 15,-1 3 1-15,-1 4-1 0,1 12 1 0,-23-19-1 0,24 7 1 16,-5 15 0-16,6-3-1 0,-2-1 1 0,-23-18-1 0,24 19 2 16,7 1-1-16,-4 5 0 0,3-5 0 0,-30-20-1 0,34 27 0 15,0-3 1-15,0 2 0 0,6 3 0 0,-40-29-1 0,34 25 0 16,-1 4 1-16,4 4-1 0,-2-3 1 0,-35-30-1 0,42 35 0 15,-10 2 0-15,5 0 0 0,0 2 1 0,-37-39-1 0,38 38 1 16,3-4-1-16,-4 5 1 0,4-4-1 0,-41-35 0 0,38 33-1 16,-2-3 0-16,2 2 0 0,-2-9-1 0,-36-23 2 0,43 32-1 15,-11-4-1-15,10 0 0 0,-10 0 0 0,-32-28 2 0,38 26-2 16,1 3 3-16,-7 0 1 0,5 5 0 0,-37-34-2 0,31 32 2 16,-4-3-2-16,4 2 0 15,-4-4 0-15,-27-27 0 0,30 29 0 0,-5-1 1 0,-2-3 1 16,1-6-1-16,-24-19-1 0,20 20 1 0,0-14-1 15,-3 22 1-15,3-19-1 0,-20-9 0 0,7 25 0 16,17-9 0-16,-18-11 0 0,16 19 0 0,-22-24 0 0,6 5 0 16,0 14-1-16,13-13 1 0,-17 15 0 0,-2-21 0 0,3 4-1 15,5 17 1-15,-5-17-1 0,-1 16 2 0,-2-20-1 0,0 6 1 16,0-2 0-16,0 17 0 0,0-17-1 0,0-4 0 0,0 7 0 16,-2 14 1-16,-1-14-1 0,-5 13 1 0,8-20-1 0,-5 8 1 15,-14 10-1-15,13-13 1 0,-14 13 0 0,20-18-1 0,-16 6 0 16,-3 15-1-16,-5-16 1 0,1 17 0 0,23-22 0 0,-26 6-1 15,-9 16 0-15,-3-16 0 0,-2 20 0 0,40-26 1 0,-44 18 0 16,6 0 0-16,-7 10-2 0,-3 6 0 0,48-34 2 0,-55 34-2 16,1 7 0-16,-1 0 3 0,1-5 1 0,54-36-2 0,-54 35 2 15,3 2 1-15,3-7 0 0,5 3-1 0,43-33-2 0,-45 32 2 16,5-1-1-16,0 3 0 0,3-2-1 0,37-32 0 0,-38 32 0 16,7-4 0-16,-3-1 1 0,7-1-1 15,27-26 0-15,-23 26 0 0,-1-6 0 0,5 0 0 16,1-1 0-16,18-19 0 0,-17 17 1 0,10-8-2 15,-17 18 1-15,18-20 0 0,6-7 0 0,-24 24 0 16,17-16 1-16,-10-3-1 0,15 16 0 0,2-21 0 0,-8 0 0 16,1 17 0-16,0-17 0 0,0 5 0 0,7-5 0 0,-6 7 0 15,-1-2 0-15,7 0 0 0,-3 1-1 0,3-6 1 0,-3 2 0 16,3 5-1-16,-8-7-1 0,8 3 0 0,0-3 2 0,-3 4-3 16,-4 1 1-16,4-1-1 0,-4 0-1 0,7-4 4 0,-3 6-5 15,-4-3-2-15,1 1-3 0,-1 1-2 0,7-5 12 0,-5 0-17 16,3 0-4-16,2 0-8 0,0-20-11 0,0 20 40 0,-8-20-40 15,5-10 5-15,3 30 35 0</inkml:trace>
  <inkml:trace contextRef="#ctx0" brushRef="#br0" timeOffset="46167.7262">6603 11061 2 0,'0'0'0'16,"-18"-21"2"-16,12 2-1 0,-15-6 1 0,21 25-2 0,-3-21 2 16,3 15 0-16,0-1 0 0,0 0 1 0,0 7-3 0,0-7 2 15,-2-1 0-15,2 8 0 0,0-5 1 0,0 5-3 0,0-2 5 16,0 0 2-16,0 1 2 0,0-1 2 0,0 2-11 0,0 0 13 16,0 0 0-16,0 0 0 0,0 0-2 0,0 0-61 0,0 0 111 15,0 3-51-15,-5-3-2 0,5 4 0 0,0-4-8 0,0 0 7 16,0 5-1-16,-7-5-1 0,7 0-1 0,0 0-4 0,0 0 4 15,0 0 0-15,4 0-2 0,-1 0 1 0,-3 0-3 0,5 0 2 16,3-7 0-16,10 5-1 0,-12-1 0 0,-6 3-1 0,21-2 1 16,-11-4 0-16,11 5 0 0,-1-1 0 0,-20 2-1 0,7 0 0 15,17 0 1-15,-5 0-1 0,2-3 1 0,-21 3-1 16,21-5 0-16,-2 3 0 0,2-4 1 0,-11 4-2 16,-10 2 1-16,20 0 1 0,-12 0-1 0,7 0-1 15,-7 0-1-15,-8 0 2 0,8 2-4 0,-3 4-3 0,3 15-6 16,-6-16-7-16,-2-5 20 0,7 28-29 15,-7-20-13-15,-3-2 2 0,-1 18 7 0,4-24 33 0,0 0 0 0</inkml:trace>
  <inkml:trace contextRef="#ctx0" brushRef="#br0" timeOffset="46968.4287">6660 11915 28 0,'0'0'0'16,"4"-2"20"-16,-4 2-1 0,3-2-6 0,0 0-2 0,-3 2-11 0,5-5 11 16,-3-2-2-16,1 6 0 0,-3 1-9 0,8-7 7 0,-8 7-7 0,6-5 7 15,14 5-2-15,-16-4 0 0,14 0-1 0,-18 4-4 0,8 0 3 16,14 0 1-16,-2-1-1 0,-20 1-3 0,19 0 2 16,-19 0-2-16,18 0 3 0,1-3-1 0,2 3-1 0,-21 0-1 15,8 0 1-15,-8 0-1 0,23 0 1 0,-16-1 0 0,16 1-1 16,-15-2 1-16,-8 2-1 0,19 0 1 15,-12 0-1-15,15 0 0 0,-20 0 0 0,-2 0 0 0,11-2-1 16,-5-2-1-16,2 1-2 0,-5 0-2 0,-3 3 6 0,6-7-9 16,-6 3-3-16,3 1-5 0,1-4-7 0,-4 7 24 0,0-3-32 15,0-1 3-15,-7-6-4 0,7 10 33 0,0 0 0 0</inkml:trace>
  <inkml:trace contextRef="#ctx0" brushRef="#br0" timeOffset="47161.5177">6810 11651 36 0,'0'0'0'0,"0"6"36"0,0 9-15 0,0-7-10 0,0-8-11 0,0 30 8 16,0-10-1-16,0 6-1 0,0 7-1 16,0-33-5-16,2 30 3 0,5 8-1 0,1-6-1 15,-2 1-1-15,-6-33 0 0,7 35-2 16,0-1-3-16,-1-3-7 0,4-3-11 0,-10-28 23 0,0 21-36 0,3-4-13 0,-3-17 49 0</inkml:trace>
  <inkml:trace contextRef="#ctx0" brushRef="#br0" timeOffset="53314.7821">6196 10484 15 0,'0'0'0'0,"-4"4"6"0,4-4-6 0,-5 17 6 15,-14-8-1-15,19 6-1 0,-6-9 0 0,6-6-4 0,-2 7 4 16,2 0 0-16,0-1-1 0,-5 1 0 0,5-7-3 0,0 6 2 16,0 11 0-16,0-12 0 0,0 2 0 0,0-7-2 0,0 20 2 15,0-20 1-15,0 4 0 0,0 3 0 0,0-7-3 16,0 7 3-16,0-4 1 16,0 4 0-16,0-1 1 0,0-6-5 0,0 4 4 0,-6 1-1 15,6-2 1-15,-5 3-1 0,5-6-3 0,0 3 3 16,0 1 0-16,-2 2-1 0,2-1-1 0,0-5-1 0,0 9 2 15,0-4-1-15,0 0 0 0,0 0 0 0,0-5-1 0,-7 0 2 16,7 3-1-16,0-3 1 0,0 4-1 0,0-4-1 0,0 0 1 16,0 0 0-16,-4 0 0 0,4 0 0 0,0 0-1 0,0 0 1 15,0 0 0-15,-2 0-1 0,2 6 1 0,0-6-1 0,-8 0 0 16,8 0 1-16,0 4-1 0,0-4 0 0,0 0 0 0,0 4 1 16,0 1-1-16,0-1 0 0,0-4 0 0,0 0 0 0,0 3 0 15,0-3 1-15,0 7-1 0,0-2 0 0,0-5 0 0,0 3 0 16,0-3 0-16,0 5 1 0,0 0-2 0,0-5 1 0,5 3 1 15,-2 1-2-15,-3 2 1 0,0-6 0 0,0 0 0 16,0 3 0-16,2-3-1 0,-2 0 1 0,4 0 0 16,-4 0-2-16,0-2 1 0,3 1-1 0,-3 1 2 0,4-6-1 15,-4 2 0-15,2 1 0 0,3 1 0 16,-5 2 1-16,0-3-1 0,6 0 1 0,-6 3 0 0,5 0 1 16,-5 0-1-16,2-2 0 15,-2 2 1-15,0 0 1 0,0 0-1 0,0 0-1 0,0 0 2 16,0 0-1-16,0 0 1 0,0 0-1 0,0 0-7 0,0 5 13 15,0 0-6-15,-2-2 0 0,2 1 0 0,0-4-1 0,0 0 1 16,0 6 1-16,0-3-1 0,-5-3 1 0,5 0-2 0,-6 0 2 16,1 0 0-16,3 0-1 0,-5 0 0 0,7 0-1 0,-4 0 2 15,-1 0-1-15,-14 0 1 0,16 0-1 0,3 0-1 0,-20 0 1 16,13 0 0-16,-9-2 0 0,8 2 0 0,8 0-1 0,-20-1 1 16,14-2 0-16,-21 3-1 0,9 0 1 0,18 0-1 0,-20 0 0 15,4 0 0-15,-1 0 1 0,-4 0-1 0,21 0 0 0,-21 0 1 16,-3 4-1-16,2 0 1 0,-2 5-1 0,24-9 0 0,-23 2 1 15,-8 5-1-15,1-1 1 0,-1 0-1 0,31-6 0 0,-38 5 0 16,3-3 0-16,-2-2 0 0,-2 7 0 0,39-7 0 0,-41 0 0 16,-4 4 0-16,6 0 1 0,-6-4-1 0,45 0 0 0,-48 5 0 15,-3-5 0-15,4 0 1 16,-1 4-1-16,48-4 0 0,-43 0 0 0,-2 3 0 0,-3-3 0 16,8 7 0-16,40-7 0 0,-44 0 0 0,-3 3 0 15,7-3 0-15,-4 4 0 0,44-4 0 0,-44 7 0 16,-4-4 1-16,1 2-2 0,3 16 2 0,44-21-1 0,-44 6 0 15,-1 20 0-15,1-4 1 0,4-2-2 0,40-20 1 0,-41 21 1 16,3-3-1-16,2 0 0 0,6 1 0 0,30-19 0 0,-31 5 0 16,4 17 0-16,-1-18 1 0,1 4-1 0,27-8 0 0,-23 6 0 15,2 1 0-15,-2-3 0 0,1-1 0 0,22-3 0 0,-24 0 0 16,1 0 0-16,1 0 1 0,-3 0-1 0,25 0 0 0,-23-5 0 16,6-2 0-16,-4 2 0 0,0-13-1 0,21 18 1 0,-19-8 1 15,-2 0-1-15,4 0 0 0,0 0 0 0,17 8 0 0,-6-6 0 16,-15-4-1-16,17 4 0 0,2-1-2 0,2 7 3 0,-7-5-5 15,7-1-4-15,0 4-3 0,0 2-7 0,0 0 19 0,7 0-28 16,13 0-9-16,18 8-6 0,-38-8 43 0</inkml:trace>
  <inkml:trace contextRef="#ctx0" brushRef="#br0" timeOffset="54379.1934">6386 11730 23 0,'0'0'0'0,"-7"0"12"0,1 0-1 0,-11 0-5 0,17 0-6 15,-5 6 5-15,-1-3 0 0,-12-3 1 0,18 4 1 16,0-4-7-16,-6 0 7 16,-1 8-1-16,2-5 0 0,0 5-1 0,5-8-5 0,-3 6 5 0,-1 1 1 15,-3 12-1-15,4-11 0 0,3-8-5 0,-3 27 5 16,-3-23 0-16,-1 21-1 0,-13-20 0 0,20-5-4 0,-8 23 4 15,-12-5 0-15,14-11 0 0,-24 21-1 0,30-28-3 0,-19 8 2 16,-5 13 0-16,-2-13 1 0,-1 14-1 0,27-22-2 0,-34 10 2 16,0 15 0-16,-4-7 0 0,1 2 0 0,37-20-2 0,-40 5 2 15,-5 20 0-15,2-8-1 0,-2 4 1 0,45-21-2 0,-47 21 2 16,3-4 0-16,1 0-1 0,-6-10 1 0,49-7-2 0,-54 20 1 16,5-20-1-16,-9 0 1 0,-3 0 0 0,61 0-1 0,-61 0 1 15,0 0-1-15,-4-9 1 0,4 1-1 0,61 8 0 0,-61-7 2 16,0 4-1-16,4 3 0 0,2 0 0 0,55 0-1 0,-48 4-2 15,2 5 2-15,5 7 1 0,4-9 0 0,37-7-1 0,-35 20 3 16,4-13-2-16,1 12-1 0,4-16 0 0,26-3 0 0,-28 7 1 16,9-2-1-16,-3 16 0 0,6-21-1 0,16 0 1 15,-20 6-2-15,13-2-1 0,-14 2-3 0,19-6-3 0,2 0 9 16,-5 0-13-16,2 0-5 0,3 0-10 16,0-6-13-16,0 6 41 0,-6-29-38 0,6 3 1 0,0 26 37 0</inkml:trace>
  <inkml:trace contextRef="#ctx0" brushRef="#br0" timeOffset="58046.3047">5340 10717 20 0,'0'0'0'0,"-8"0"10"0,8 0-10 0,-3 3 10 16,3 5-3-16,0 8 1 0,-4-16 1 0,4 0-9 0,0 0 10 15,0 0-1-15,0 0 1 0,0 0-1 0,0 0-47 0,0 7 83 16,0-7-38-16,0 0-1 0,0 0-1 0,0 0-5 0,0 0 5 15,0 0-1-15,0 0 1 0,0 0-2 0,0 0-3 0,0 0 4 16,4 0-1-16,-4 0 0 0,3 5 0 0,-3-5-3 0,0 0 2 16,0 3 0-16,0 2 0 0,0 0-1 0,0-5-1 15,3 3 2-15,2 1-1 0,-5 2 0 0,0-3-1 0,0-3 0 16,0 0 1-16,0 5-1 16,2-5 0-16,-2 0 1 0,0 0-1 0,0 0 0 15,0 0 1-15,0-3 0 0,0 1 0 0,0 2-1 0,0-2 0 16,0-2 2-16,0-3-2 0,0 4 1 0,0 3-1 0,-2-8 0 15,2 3 1-15,-8-4 0 0,5 3 0 0,3 6-1 0,0-6 0 16,0-12 1-16,-4 12 0 0,4-4 0 0,0 10-1 0,-7-22 0 16,7 15 1-16,-3-17 0 0,3 4-1 0,0 20 0 0,-4-24 0 15,-2-3 1-15,6-7-1 0,-3-1 1 0,3 35-1 0,0-36 0 16,-4-4 0-16,-2-2 1 0,6 0-1 0,0 42 0 0,-5-48 1 16,2 1-1-16,3-6-1 0,-3 2 1 0,3 51 0 0,-7-51 0 15,4 6 0-15,0 3 1 0,-4-5 0 0,7 47-1 0,-4-42 1 16,1-6-1-16,-3 6 1 0,2-1-1 0,4 43 0 0,-3-42 0 15,-4 3 1-15,-1-6-1 0,2 1 0 0,6 44 0 0,-2-45 0 16,-6-3 0-16,-13-2 0 0,15 0 0 0,6 50 0 16,-21-53 1-16,16 6-1 0,-20-6 0 0,19 0 1 15,6 53-1-15,-22-49 0 0,19 4 0 0,-2 8 0 16,-13 4 0-16,18 33 0 0,0-25 0 0,-7 4 0 16,-11 13 1-16,18-13-1 0,0 21 0 0,-5-5 0 15,-3-3 0-15,3 0 0 0,0 0 0 0,5 8 0 0,-3-5 0 16,3-1 0-16,0 3 0 0,0 0 0 0,0 3 0 0,0-2 0 15,0 0 1-15,0-4-1 0,0 6 0 0,0 0 0 0,0-2 0 16,0-1-1-16,3 3 1 0,2-2 1 0,-5 2-1 0,2-3 0 16,5 1 0-16,0-1-1 0,-5 3 2 0,-2 0-1 0,8-4 0 15,-1 2 0-15,-4 1 0 0,4-5 0 0,-7 6 0 0,6-1-1 16,1-2 2-16,0 1-1 0,4 2 0 0,-11 0 0 0,17 0 0 16,-11 0 0-16,5 5 1 0,8-2-1 0,-19-3 0 0,8 0-1 0,-8 0 1 0,19 5 1 15,-12 1-2-15,17-6 1 0,-24 0 0 0,6 0 0 16,16 3 0-16,-2-3 0 0,-4 0 0 0,-16 0 0 0,21 0 0 15,6 0 0-15,0 0 0 0,4 0 0 0,-31 0 0 0,24 0 0 16,6-3 0-16,1 3 0 16,-1-4-1-16,-30 4 1 0,33-3 0 0,2-3 1 0,-2 5-1 0,-2-2 1 0,-31 3-1 0,35-2 0 0,-35 2 0 15,30 0 0-15,1 0 0 0,-1 0 0 16,-30 0 0-16,31 0-1 0,-31 0 1 0,26 5 0 0,1-2 0 16,-3 2 0-16,3-5 0 0,-27 0 0 0,23 6 0 15,-2-3 0-15,-1 2 0 0,0 0 0 0,-20-5 0 0,18 0 0 16,-9 2 1-16,12-2-1 0,-13 6-3 0,-8-6 3 0,15 0 0 15,-7 0 0-15,-1 0 0 0,2 0 3 0,-9 0-3 0,7 4 0 16,0-4-1-16,1 0 1 0,-6 0 0 0,-2 0 0 0,3 0-1 16,0-2 0-16,2 0 0 0,-3-4-2 0,-2 6 3 0,0-7 0 15,4-1 0-15,-1-11 1 0,-3 12 3 0,0 7-4 0,0-24 0 16,0 4 0-16,0-5-1 0,0 4 2 0,0 21-1 0,-7-22 0 16,7-1 0-16,-2-1 1 0,-3 4-1 0,5 20 0 0,0-24 0 15,-3 0 1-15,3 8 0 0,0 6 0 0,0 10-1 0,0-20 0 16,0 15 0-16,0 0-1 0,0-6 0 0,0 11 1 0,0-4 0 15,3-5-1-15,-3 6 1 0,7 1 0 0,-7 2 0 0,0-2 0 16,7 2 0-16,-2 0 0 0,0 0 0 0,-5 0 0 0,7 5 0 16,4 13 0-16,5 0 1 0,-8 4-2 15,-8-22 1-15,19 24 2 0,-8 5-1 0,12-3-1 0,-6 8 1 0,-17-34-1 16,10 27 0-16,11-1-1 16,-11 0 1-16,7-3 0 0,-17-23 0 0,8 21 0 15,8-1 1-15,-14-3-1 0,6 2 0 0,-8-19 0 0,10 6 0 16,7 14 0-16,-14-17 0 0,7 4 0 0,-10-7 0 0,11 7-1 15,-4-2 1-15,0-5 0 0,-1 0 0 0,-6 0 0 0,6-5 0 16,1-12 0-16,-3-3 0 0,4-7 1 0,-8 27-1 0,2-29 0 16,1-6 0-16,1-4 0 0,-1 0 0 0,-3 39 0 0,0-38 0 15,0 0-1-15,0 6 2 0,0 3-1 0,0 29 0 0,4-24 0 16,-2 6 1-16,6 9-2 0,-4-13 1 0,-4 22 0 0,3 0 0 16,3-6 0-16,-6 5 0 0,8 1 0 0,-8 0 0 0,6 3 0 15,-3 6 0-15,4 9 0 0,14-10 0 0,-21-8 0 0,0 18 1 16,7-13-2-16,-1 17 1 0,0-19 1 0,-6-3-1 0,7 18-1 15,0-13 2-15,-2 0-1 0,3 14-1 0,-8-19 1 0,10 0 0 16,-2 5 0-16,13-2 0 0,-18 1 0 0,-3-4 0 0,6 6 0 31,1-6 0-31,4 0 0 0,-1 0 0 0,-10 0 0 0,7-6 0 16,-1-1 0-16,4-10 0 0,0 10 1 0,-10 7-1 0,7-8 0 0,10-10 0 0,-10 13 0 16,-1 2 0-16,-6 3 0 0,18-5 0 15,-12 3-1-15,4-1 2 0,11 3-1 0,-21 0 0 0,10 0 0 16,10 5 0-16,-10 3 0 0,15-3 0 0,-25-5 0 0,9 18 0 15,13-13 0-15,-7-2 0 0,-3 4 0 0,-12-7 0 0,23 4 1 16,-7 2-1-16,6-1 0 0,-6-5 0 0,-16 0 0 0,20 2-1 16,0 5 1-16,-3-4 0 0,4-3 1 0,-21 0-1 0,16 4 0 15,5-4 1-15,0 0-1 0,2 0 0 0,-23 0 0 0,20 0 0 16,4 0 1-16,1 0-1 0,-2-1-1 0,-23 1 1 0,24-3 1 16,-2 0-1-16,6-1 0 0,-1-1 0 0,-27 5 0 0,28-5 0 15,3-1 0-15,-5 1 0 0,4-1-1 0,-30 6 1 0,31-5 0 16,-4-3-1-16,3 6-3 0,1 0 0 0,-31 2 4 0,30-1-4 15,1 1 2-15,4-3 5 0,-6 1-1 16,-29 2-2-16,32 0 2 0,1-3-1 0,-2 1-1 16,-4-1 1-16,-27 3-1 0,31-6 1 0,2-1 0 0,-5 2 0 0,2-4-1 0,-30 9 0 0,31-15 1 15,-5 9-1-15,1 0 2 0,-3-1-1 16,-24 7-1-16,26-7 0 16,-2-1 1-16,1-12 0 0,-2 13-1 0,-23 7 0 0,31-18 0 15,-8 12 0-15,0-13 1 0,1 14-1 0,-24 5 0 0,21-7 0 16,0-1 1-16,-4-3 0 0,3 3-1 0,-20 8 0 0,16-7 1 15,-8-5 0-15,18 5-2 0,-9 1 0 0,-17 6 1 0,18-7-1 16,-9 4 0-16,12 0 2 0,-14 1-2 0,-7 2 1 0,19-1 0 16,-12-4 1-16,0 3-1 0,3 2 0 0,-10 0 0 0,7 0 0 15,4 0 0-15,-5 0 0 0,4 7 0 0,-10-7 0 0,8 3 1 16,-2 1-1-16,2 2 0 0,-6 0 0 0,-2-6 0 0,7 8 0 16,-4-6 0-16,1 5 0 0,-4 1 0 0,0-8 0 0,2 4 0 15,3 18 0-15,-5-17 0 0,3 12 0 0,-3-17 0 0,4 7 0 16,-1 10 0-16,0-8 0 0,-3 16-1 0,0-25 1 0,0 20-1 15,0 3 0-15,3 0 1 0,0 7 0 0,-3-30 0 0,0 29 1 16,5 8-2-16,-3-3 1 0,-2 5-1 0,0-39 1 0,0 41 0 16,4 7 0-16,-4 1 0 0,3 6 1 0,-3-55-1 0,5 58 1 15,-5 0-1-15,2 5 2 0,1-2-3 0,-3-61 1 16,0 63-1-16,3 0 1 16,1 4-1-16,-4 3 2 0,0-70-1 0,0 68-1 15,4 7 1-15,-2-5 0 0,6-2 1 0,-8-68-1 0,6 69-1 16,1-3 0-16,1 0 0 0,-2 2 0 0,-6-68 1 0,3 65 4 15,4-4-2-15,-1-2 1 0,4-3-1 0,-10-56-2 0,12 49 0 16,-6 4 0-16,14-8 0 0,-15-6 0 0,-5-39 0 0,5 37-1 16,16 0 0-16,-17 0 0 0,5-4 0 0,-9-33 1 0,17 35 1 15,-12-4-2-15,3 2 1 0,0-1 1 0,-8-32-1 0,7 28-1 16,0 3 1-16,-1-1 0 0,-3-1 0 0,-3-29 0 0,3 26 0 16,1 1 0-16,0 0 1 0,-4-5-1 0,0-22 0 0,3 27 0 15,0-6-1-15,-3-3 1 0,0-11 0 0,0-7 0 0,0 22 0 16,0-14 0-16,0-3 1 0,0 17-1 0,0-22 0 0,-6 2 0 15,2 4 0-15,0 1-1 0,4-4 1 0,0-3 0 0,-6 5 0 16,2 1 0-16,2-3 0 0,-5 4 1 0,7-7-1 0,-5 0-1 31,5 0 1-31,-2 0 0 0,-6 0 0 0,8 0 0 0,-6 0 0 0,4 0 0 0,-6 0 0 0,1 2 0 16,7-2 0-16,-7 6 0 0,0 2 0 16,5-4 0-16,-5 17 0 0,7-21 0 0,-5 6 0 15,-1 19 2-15,-1-4-2 0,2-5 1 0,5-16-1 0,-5 9 1 16,-2 13-2-16,0-15 2 0,4 9-2 0,3-16 1 0,-3 5 1 15,-3 2-1-15,-1-1 0 0,0 0 0 0,7-6 0 0,-21 2 0 16,18 4 0-16,-3-1 0 0,-15-1 0 0,21-4 0 0,-8 3 1 16,2-3-1-16,-14 6 0 0,14-3 0 0,6-3 0 0,-21 0-1 15,4 4 1-15,10 6 0 0,-17-6 0 0,24-4 0 0,-6 24 0 16,-15-19 0-16,14 16 1 0,-17-18 0 0,24-3-1 0,-6 18 1 16,-18-13-1-16,17 1 1 0,-12 1-1 0,19-7 0 0,-21 4 0 15,13 2 0-15,-15-6 0 0,6 0-1 0,17 0 1 0,-5 0 0 16,-20 0 0-16,19-4 0 0,-19 1 0 0,25 3 0 0,-5-4 0 15,-24 1 0-15,10 3 1 0,-5-3-1 0,24 3 0 0,-20-3 0 16,-5 3 0-16,5 0-1 0,0 0 1 0,20 0 0 0,-18 6 0 16,2-6-1-16,9 4 0 0,-16 0 0 0,23-4 1 0,-7 6-1 15,-17 0 1-15,18 2 0 16,-11-1 1-16,17-7-1 0,-4 1-1 16,-4 7 1-16,-10-3 0 0,13 1 0 0,5-6 0 0,-3 2 0 15,-3-2-1-15,-2 0 2 0,1 5-1 0,7-5 0 0,-2 0 0 16,-5 3 0-16,2-3 0 0,5 0-1 0,0 0 1 0,0 0 0 15,-2 0 0-15,2 0 1 0,0 0-1 0,0-1 0 16,7-1 0-16,0 0 0 0,-1-1 0 0,-6 3 0 0,6 0 0 16,13 0 0-16,-14 0 0 0,20-1 0 0,-25 1 0 0,17-1 1 15,-1-5-1-15,8 4 0 0,0-3 1 0,-24 5-1 0,24-6 0 16,6 5 1-16,-4-5 1 0,9-2-2 0,-35 8 0 0,26-6 1 16,2-2-1-16,-1-2 0 0,1 2 0 0,-28 8 0 0,26-10 0 15,-2 5 0-15,7-15 0 0,-5 19 0 0,-26 1 0 0,28-9 0 16,-5 4 0-16,2-3 0 0,-2 0 1 0,-23 8-1 0,23-8 0 15,1 4 0-15,-3-3-1 0,-1 0 0 0,-20 7 1 0,20-7-1 16,-2 0 0-16,-9 0 1 0,13 1 0 0,-22 6 0 0,8-8 1 16,14 6-2-16,-16-1 0 0,14-1 0 15,-20 4 1-15,7-7-1 0,14 2 1 0,-12-1 0 16,12 0 0-16,-21 6 0 0,16-8 0 16,6 5 0-16,-6-3 0 0,-6 1-1 0,-10 5 1 0,23-3-1 15,-2 1 0-15,-4 0 1 0,3-4-2 0,-20 6 2 0,17-4-2 16,4 1-6-16,0-3 5 0,-4 6 0 0,-17 0 3 0,20 0-1 15,-1 0 5-15,9 0-3 0,-3 0 1 0,-25 0-2 0,26-3 1 16,1 0 0-16,0 3 0 0,-1-1 0 0,-26 1-1 0,24-1 1 16,7-6 0-16,-4 3 0 0,-3-5 0 0,-24 9-1 0,28-7 1 15,-5 0 1-15,1 0-1 0,-1 0 0 0,-23 7-1 0,24-18-1 16,0 12 1-16,-1 2 0 0,-3-15 0 0,-20 19 0 0,24-4 0 16,-3 1 1-16,2-1-1 0,-2-1 0 0,-21 5 0 0,27-5 0 15,-3 5 0-15,0-3 1 0,-5 1-1 0,-19 2 0 0,18-6 0 16,-1 4 0-16,3 0 0 0,-3-1 1 0,-17 3-1 0,20-3 0 15,2 0 0-15,-7-2 0 0,6 5 0 0,-21 0 0 0,17 0 0 16,-1 0 1-16,-5 0-2 0,15 0 2 0,-26 0-1 0,8 3 0 16,15 2 0-16,-2 1-1 0,-1 2 1 15,-20-8 0-15,18 7-1 0,1-2 0 16,-1 2 1-16,-2-2 0 0,-16-5 0 0,17 9 0 16,4-3 1-16,-11 2-3 0,13 7 2 0,-23-15 0 0,12 0-1 15,6 8 0-15,-6-3 0 0,7-2-1 0,-19-3 2 0,7 5-1 16,16 1 0-16,-11 1 2 0,7-4-1 0,-19-3 0 0,7 5 0 15,13 2 0-15,-12-4 0 0,11 1 1 0,-19-4-1 0,8 6-1 0,-8-6 1 0,16 0-1 16,-9 4 0-16,3-1 0 0,-10-3 1 0,17 0-1 16,-14 0 0-16,5 6 0 0,8-3 0 0,-16-3 1 0,8 4 1 15,-3-4-1-15,3 0 0 0,-2 0 1 0,-6 0-1 0,7 6 0 0,-7-6 0 0,6 0 0 16,5 4-1-16,-4-4 1 0,-7 0 0 0,6 0 0 0,-6 0 0 0,7 3 1 16,-7-3-1-16,4 8 0 0,-4-8 0 0,3 3 0 0,-3-3 0 0,0 3-2 15,0 4 0-15,0-2-3 0,0-5 5 0,-3 8-7 0,3-8 7 0,-17 5-10 16,10 11-4-16,-17-8-4 0,24-8 18 0,-27 6-26 0,27-6 26 0,-30 5-48 15,-6-5-8-15,36 0 56 0</inkml:trace>
  <inkml:trace contextRef="#ctx0" brushRef="#br0" timeOffset="58737.6939">10361 11134 32 0,'0'0'0'16,"-8"0"23"-16,5 3-10 0,-18 3-5 0,21-6-8 0,-6 0 5 15,2 4 0-15,2 3 1 0,2-3-1 0,0-4-5 0,0 6 6 16,0 15-2-16,0-17 0 0,-8 17-2 0,8-21-2 0,0 7 3 16,0 12 0-16,0-12 0 0,4 15-1 0,-4-22-2 0,4 17 4 15,-4-7 0-15,2 15 0 0,2-20 1 0,-4-5-5 0,0 29 3 16,3-11 0-16,0 2-2 0,5 5 0 0,-8-25-1 0,6 22 1 16,1-1 0-16,4 2 0 0,-6-2 1 0,-5-21-2 0,12 21-1 15,3-15 0-15,-7 17 0 0,8-19-3 0,-16-4 4 0,7 7 1 16,14-1-1-16,-14-1 1 0,13-5 3 0,-20 0-4 0,6-1 1 15,1-17-1-15,4 11 2 0,6-14-1 0,-17 21-1 0,7-25 2 16,-1 2-1-16,1-5 0 0,-1-3 0 16,-6 31-1-16,7-29 1 0,-3 0 0 0,-1 5 1 0,1-1-1 0,-4 25-1 15,4-20 0-15,-4-5 1 16,0-2-1-16,0 4 0 0,0 23 0 0,-8-20 1 16,1-2 0-16,0 1 1 0,-12 12-2 0,19 9 0 0,-5-18 0 15,-1 10-1-15,-1-1 1 0,-10 4 1 0,17 5-1 0,0-2 0 16,-15 2 0-16,10 0 0 0,-1 0-4 0,6 0 4 0,-20 4-1 15,16 3 2-15,-14-2-1 0,15 13 4 0,3-18-4 0,-21 6 0 16,18-1 1-16,-3 3 0 0,-15 11-1 0,21-19 0 0,-2 7-2 16,-19 11-1-16,18-14-1 0,-17 3 1 0,20-7 3 0,-4 6-6 15,-14 0-4-15,12 1-3 0,4-2-9 0,2-5 22 0,-22 0-29 16,6 0-7-16,-2-5-5 0,18 5 41 0</inkml:trace>
  <inkml:trace contextRef="#ctx0" brushRef="#br0" timeOffset="61359.0634">1184 11269 18 0,'0'0'0'16,"-2"-8"12"-16,-5-10-1 0,7 18-11 0,-8-5 9 15,6-3 0-15,2 8-1 0,2 6 1 0,-2-6-9 0,4 4 8 16,4-1-1-16,1 5-1 0,12-5-1 0,-21-3-5 0,6 3 4 16,19 4 0-16,-7-4-1 0,-18-3-3 0,21 4 2 0,-21-4-2 0,17 0 3 15,11 0 0-15,-2 0-1 0,4 0 1 0,-30 0-3 0,29 0 3 16,-2 0-1-16,3 0 1 0,-7 0 0 0,-23 0-3 0,31 0 2 16,3 0 1-16,0 7-1 0,7 0 0 0,-41-7-2 0,38 7 2 15,-2 13-1-15,2-20 0 0,-1 7 0 0,-37-7-1 0,38 3 2 16,-4 1-1-16,2 2 0 0,-3-3 0 0,-33-3-1 0,42 0 1 15,-4 5 0-15,-4-5 0 0,2 0 0 16,-36 0-1-16,27 7 1 0,-2-7 1 0,-7 0-1 0,7 1 0 16,-25-1-1-16,21 0 1 0,-1 6 0 0,4-1 0 15,-8-5 0-15,-16 0-1 0,21 0 0 0,-14 0 1 16,10 0 0-16,-11-2 0 0,-6 2-1 0,10-3 1 16,7-3 0-16,-13 1 0 0,3-1 0 0,-7 6-1 0,6-5 2 15,1-1-1-15,0 4 0 0,0-1 0 0,-7 3-1 0,6-4 1 16,-3-1 0-16,-3-1 0 0,8-2-1 0,-8 8 0 0,0-5 0 15,3-3 1-15,0 0 0 0,-3-12-1 0,0 20 0 0,4-6 1 16,0-15 0-16,-4 14-1 0,0-14 0 0,0 21 0 0,0-20 0 16,0 13 1-16,-4-21-1 0,0 6 0 0,4 22 0 0,-6-27 0 15,-2-4 0-15,3 1 1 0,1-8-1 0,4 38 0 0,-7-44 0 16,0 6 0-16,0-2 1 0,1 3-1 0,6 37 0 0,-3-29 0 16,3 8 0-16,0 0 1 0,0 13-1 0,0 8 0 0,0-9 0 15,0 1 0-15,3 5 0 0,3 2 0 0,-6 1 0 0,7 0 0 16,3 0 1-16,6 4-1 0,-8 24-1 0,-8-28 1 15,20 21 0-15,-13 5 0 0,16 1 1 0,-5 2-1 16,-18-29 0-16,20 34 0 0,0 5 0 0,-3-2 0 0,-9 3-1 0,-8-40 1 16,19 34 1-16,-12-3-1 0,14-2 0 0,-19-6 0 15,-2-23 0-15,12 19 0 0,-3-12 0 16,-2 13 0-16,0-20 0 0,-7 0 0 0,19 0 0 16,-14 0 0-16,1-6 0 0,11-18-1 0,-17 24 1 0,4-24 1 15,-4-7-1-15,5-11 0 0,-5-2 0 0,0 44 0 0,5-51-1 16,-5-1 1-16,0 5 1 0,0 4-1 0,0 43 0 0,3-37 1 15,1 6-1-15,0 10 0 0,1 13 0 0,-5 8 0 0,8-10 0 16,-2 7 0-16,5 0 1 0,-5 3-2 0,-6 0 1 0,25 3 0 16,-16 24 0-16,14-4-1 0,2 3 2 0,-25-26-1 0,19 29 0 15,6 0 0-15,-5 3 0 0,0-3 0 0,-20-29 0 0,21 31 0 16,-16-2 0-16,20-2 0 0,-18-6 0 0,-7-21 0 0,6 6 0 16,12 1 0-16,-15 0-1 0,4-7 1 0,-7 0 0 0,7 0 0 15,2-5 0-15,2-13 0 0,-5-3 0 0,-6 21 0 0,5-31 0 16,0 0 0-16,-5-1-1 0,3-3 1 0,-3 35 0 0,8-29 0 15,-5 5-1-15,5 6 2 0,-3 10-1 0,-5 8 0 0,11-6 0 16,-4 3-1-16,-1 3 2 0,4 0-2 16,-10 0 1-16,8 0 0 0,9 7 0 0,-11 14 0 0,19-15 0 15,-25-6 0-15,5 21 0 0,20-17 0 16,-16 14 0-16,13-12 0 0,-22-6 0 0,5 18 0 16,17-15 0-16,-13 4 0 0,12-1 0 0,-21-6 0 0,17 8 1 15,-7-2-1-15,17 1 0 0,-8-2 0 0,-19-5 0 0,24 3 0 16,1 3 0-16,-6-6 0 0,6 0 1 0,-25 0-1 0,23 0 0 15,2 0 0-15,1 0 0 0,1 0 0 0,-27 0 0 0,31 0 0 16,-1 0 0-16,1 0 0 0,-5 0 1 0,-26 0-1 0,30 0 0 16,-1 0 0-16,-2 3 0 0,3 1 1 0,-30-4-1 0,26 5 0 15,5-5 0-15,-4 8 1 0,0-2-1 0,-27-6 0 0,31 1 1 16,-6-1-1-16,1 0 1 0,-5 6-1 0,-21-6 0 0,17 0 0 16,3 0 1-16,-13 0-1 0,16-3 0 0,-23 3 0 0,8-3 1 15,15 3-1-15,-16 0 1 0,10 0-1 16,-17 0 0-16,6 0 0 0,5 0 0 0,-5 0 1 0,1 0 0 0,-7 0-1 0,10 0 1 15,-2 0-1-15,-6 0 0 0,4 0 0 0,-6 0 0 0,0 0 0 16,5 0 0 0,-5 0 0-16,0 0-1 0,0 0 1 0,0 0-3 15,0 3-3-15,0-3-4 0,-5 4-5 0,5-4 15 0,-6 7-23 0,4-1-10 16,-6-6-13-16,-9 0-10 0,17 0 56 0,0 0 0 0</inkml:trace>
  <inkml:trace contextRef="#ctx0" brushRef="#br0" timeOffset="62356.7762">2378 9963 10 0,'0'0'0'15,"-17"-24"9"-15,17 24-9 0,-7-17 12 16,-16-10 1-16,19 20 1 0,-3-3-1 0,7 10-13 0,-8-10 11 15,5 6-2-15,3-4 0 0,0 4-1 0,0 4-8 0,0-5 6 16,0 5 0-16,0 0-1 0,3 5-1 0,-3-5-4 0,5 19 4 16,1 0-1-16,11 1 1 0,-10 9-2 0,-7-29-2 0,20 32 3 15,-17 2-1-15,8 4 0 0,5-1 0 0,-16-37-2 0,7 38 2 16,4-4 0-16,-4 1 0 0,2-3 1 0,-9-32-3 0,3 23 2 16,5 0-1-16,-1-3 0 0,-3-4-1 0,-4-16 0 0,3 7 1 15,-3-4-1-15,2 0 0 0,-2-3 0 0,0 0 0 0,0 0 0 16,-2-20 0-16,-5-1 0 0,0-6-1 0,7 27 1 15,-16-27 0-15,12-7-1 0,-17-7-1 0,15 5 2 16,6 36 0-16,-22-45-1 0,16 1 1 0,-10 4 0 16,12 0-1-16,4 40 1 0,-7-34 0 0,3 0 0 15,2 5 0-15,2 0 0 0,0 29 0 0,0-24 0 16,0 3 1-16,0 0-1 0,0-2 0 0,0 23 0 0,6-22 0 16,5-2-1-16,-5 6 2 0,4-3-1 0,-10 21 0 0,17-5 0 15,-9-17 0-15,12 20 1 0,2-6-1 0,-22 8 0 0,22-2 0 16,-2 2 0-16,-1 0 0 0,-11 0 0 0,-8 0 0 0,23 6 0 15,-16 0 1-15,13 16-1 0,-12-17 0 0,-8-5 0 0,6 21 0 16,2-16 0-16,-3 19 0 0,-1-21 0 0,-4-3 0 0,0 23 0 16,3-18 0-16,-3 12 0 0,-3-10 0 0,3-7 0 0,-6 6 0 15,-11 15 0-15,12-21-1 0,-1 3 0 0,6-3 1 0,-24 4-1 16,21-4-1-16,-14 0 0 0,11 0 0 0,6 0 2 0,-5-2-1 16,-1-3-1-16,0-3 1 0,2 2 1 0,4 6 0 0,0-7-1 15,0 7 1-15,4 0-1 0,2 0 1 0,-6 0 0 0,17 21 0 16,-9-6 0-16,15 7 0 0,-7 2 0 15,-16-24 0-15,22 25 0 0,-6 2 0 0,4 1 0 0,-3-1 1 0,-17-27-1 16,21 25-1-16,-21-25 1 0,21 23 0 0,-16 1-1 0,22-9-1 0,-27-15 2 16,8 19-6-16,15-11-3 15,-16 18-6-15,14-23-4 0,-21-3 19 0,10 19-24 0,-10-19 24 0,21 0-26 16,-16 0 4-16,12 5 0 0,-17-5 22 0,0 0 0 0</inkml:trace>
  <inkml:trace contextRef="#ctx0" brushRef="#br0" timeOffset="62629.3164">3029 10056 35 0,'0'0'0'16,"0"0"18"-16,3 4-5 0,-1 3-3 0,2 0-2 0,-4-7-8 0,3 5 7 15,-3-5 0-15,0 0-2 0,0 0-5 0,4 0 4 0,-4 0-4 0,0-3 4 16,4-2-1-16,-4 0-1 0,0 5-2 0,0-10 2 16,0-1-1-16,0-6 1 0,0 15 0 0,0-1 0 0,0 3-2 0,0-5 2 15,0 1 0-15,0-4 0 0,0 8-2 0,0-4 1 0,0 4-1 0,0-2 1 16,3-1 0-16,0 3 1 0,-3 0-2 0,3 0 2 0,-3 0-2 0,7 8 1 15,-1 13 1-15,5-2-1 0,6 3 0 0,-17-22-1 0,7 27 1 16,13-3-1-16,-14-3 1 16,13 4-1-16,-19-25 0 0,5 21 2 0,16 0-1 15,-17-1 0-15,5-14 1 0,-9-6-2 0,18 24-2 16,-18-21 0-16,7 3-4 0,-1-3-5 0,-6-3 11 0,7 5-17 16,-4-5-9-16,1-5-6 0,-1-21 5 0,-3 26 27 0,0-23-27 0,0 23 27 0</inkml:trace>
  <inkml:trace contextRef="#ctx0" brushRef="#br0" timeOffset="63701.8615">5690 7432 29 0,'0'0'0'0,"8"24"15"0,-8-24-15 0,10 26 10 15,10 6-2-15,-13 2 0 0,0-8 0 0,-7-26-8 0,21 28 7 16,-15-1 1-16,5 1-2 0,5 1-1 0,-16-29-5 0,6 29 5 16,12 2-1-16,-12-6-1 0,5-1 0 0,-11-24-3 0,18 22 3 15,-16-3 0-15,4-12-1 0,4 11 1 0,-10-18-3 0,8 0 1 16,-4 4 0-16,-2 2 0 0,2-6 0 0,-4 0-1 0,0 0 1 15,0-6-1-15,-6-10 0 0,-1-3 1 0,7 19-1 16,-21-20 1-16,5-5-1 16,8 1 1-16,-18 0 0 0,26 24-1 0,-25-24 0 0,2-1 0 15,-1 4 1-15,0-1-1 0,24 22 0 0,-21-8 1 16,3-13-1-16,10 13 0 0,-12-10 1 0,20 18-1 0,-3-3 0 16,-4-7 1-16,0-6-1 0,0 11 0 0,7 5 0 0,-4-8 0 15,2 0 0-15,2 1 1 0,0-12-1 0,0 19 0 0,0-7 0 16,0-18 0-16,0 8 0 0,0-5 0 0,0 22 0 0,6-19 1 15,1 1-1-15,0 1 0 0,0 7 0 0,-7 10 0 0,6-18 0 16,11 7 0-16,-9-7-1 0,15 10 1 0,-23 8 0 0,10-18 0 16,10 11 1-16,-3 0 0 0,4 0-1 0,-21 7 0 0,17-6 1 15,-1 3-1-15,-5-2 0 0,8 5 0 0,-19 0 0 0,7 0 0 16,1 5 1-16,-2 1-1 0,2 11 0 0,-8-17 0 16,2 7 1-16,1 8-1 0,-3-8 0 0,0 15 1 0,0-22-1 0,0 7 1 15,-3 21-1-15,-4-10 0 0,1-1 0 0,6-17 0 0,-7 20-1 16,-10-2 1-16,17-11 0 0,-8 16-1 0,8-23 1 15,-5 7 0-15,-3-1-1 0,8 1 0 0,-3-1 0 0,3-6 1 16,0 0-2-16,0 0 0 0,0 0 0 16,0-1 0-16,0 1 2 0,0-5-1 0,3 3 0 0,0-3 1 15,5 4-1-15,-8 1 1 0,7-2 1 16,0-1-1-16,-1 0-1 0,11 3 1 0,-17 0 0 0,8-4 0 16,8 4 0-16,-9 0 0 0,17 7 1 0,-24-7-1 0,9 21 0 15,14-13 1-15,-15 18 0 0,12-20 0 0,-20-6-1 0,10 26 1 16,11-6 1-16,-14-16-1 0,13 22 0 0,-20-26-1 0,7 8 0 15,9 13 0-15,-8-13-1 0,-2-3-2 0,-6-5 3 0,7 21-6 16,3-17-5-16,7 0-6 0,-9 4-6 0,-8-8 23 0,8 3-29 16,-1-3 4-16,0 0-3 0,-7 0 28 0</inkml:trace>
  <inkml:trace contextRef="#ctx0" brushRef="#br0" timeOffset="64020.4024">6332 7556 39 0,'0'0'0'0,"0"0"24"0,0 0-9 16,3 0-6-16,-3 0-9 0,0 5 7 15,4-5-2-15,-1 0-1 0,0-5 0 0,-3 5-4 0,6 0 4 16,1-6 0-16,0-1-2 0,3 4 0 0,-10 3-2 0,18 0 2 16,-11-4-1-16,-1 4 0 0,0 0 0 0,-6 0-1 0,7 7 0 15,-3 14 1-15,-1-17 0 0,2 18-1 0,-5-22 0 0,0 6 1 16,0 22-1-16,0-7 0 0,-8-2 1 0,8-19-1 0,-4 21 0 15,-3 0 0-15,1 0 1 0,3 2 0 0,3-23-1 0,-3 21 2 16,3 1 0-16,0-5-1 0,0 2 0 0,0-19-1 0,6 7 1 16,0 15 1-16,1-16-1 0,14 1-1 0,-21-7 0 0,7 6 1 15,10 2 0-15,-11-3-1 0,11 4 0 0,-17-9 0 0,10 3 0 16,15 3 1-16,-19 0-1 0,19-1-2 0,-25-5 2 0,5 21-3 16,3-18-4-16,-3 18-4 0,3-15-6 0,-8-6 17 0,6 30-24 15,-2-8-8-15,23 34-6 0,-27-56 38 0</inkml:trace>
  <inkml:trace contextRef="#ctx0" brushRef="#br0" timeOffset="64322.2249">4913 12284 24 0,'0'0'0'0,"-5"4"4"0,5-4-4 0,-3 3-2 15,-1 2-3-15,4-5 0 0,-7 0 2 0,7 0 3 0,0-5-1 16,5 0 0-16,-3-2 0 0,5-1 1 0,-7 8 0 0,8-7-1 15,2 0-1-15,-5 2 0 0,3 3 0 0,-8 2 2 16,7-3-2-16,-4 3 1 0,0 0 1 16,-3 0 0-16,0 0 0 0</inkml:trace>
  <inkml:trace contextRef="#ctx0" brushRef="#br0" timeOffset="64753.2724">4627 12197 17 0,'0'0'0'0,"0"0"18"0,0 4-1 16,0 3-2-16,0-7-15 0,0 17 12 0,0-17-12 0,0 5 10 0,4 1-1 15,2 20-1-15,4-9-2 0,-10-17-6 0,18 17 4 16,-11 9 0-16,16 7-1 0,-15 1-1 0,-8-34-2 0,22 45 3 16,-1-3 0-16,-3 3-1 0,-18-45-2 0,5 44 3 0,-5-44-3 0,22 48 3 15,-17-3 0-15,13 4-1 0,-11 2 0 0,-7-51-2 0,6 52 2 16,0-1 0-16,-1-2-1 0,-3 5 1 0,-2-54-2 0,0 50-1 15,4-4 1-15,-4-2-1 0,0-6 1 0,0-38 0 0,0 36 1 16,-4-6-1-16,2-7 1 0,2-23-1 0,-8 20 0 0,8-20 0 0,-3 4-1 16,1 2 0-16,-6 1-2 0,5-7 0 0,3 0 3 0,-5 0-5 15,-1-7-2-15,3 0-1 0,-1-14-1 0,4 21 9 0,-5-10-11 16,5-8-4-16,0 18-5 0,-5-9-6 0,5 9 26 0,-7-5-22 16,0 3 0-16,7 2 22 0</inkml:trace>
  <inkml:trace contextRef="#ctx0" brushRef="#br0" timeOffset="65105.2082">4539 13408 54 0,'0'0'0'0,"8"0"26"0,8 4-14 0,-16-4-12 0,10 6 6 16,14-3-2-16,-17-3 1 0,16 0 0 0,-23 0-5 0,23 0 5 15,1-2 0-15,10 1-1 0,-3-7-1 0,-31 8-3 0,38-6 3 16,2 0 0-16,-2-1-2 0,1-2-1 0,-39 9 0 0,45-10 1 16,-7 2 0-16,1-1 1 0,-2 0 0 0,-37 9-2 0,43-6 1 15,-13-3 1-15,-4 7-1 0,2-3-1 0,-28 5 0 0,20-8 1 16,0 6-1-16,-14-1 0 0,16 1 0 0,-22 2 0 15,2-6 0-15,5 0-1 0,-3 1-1 16,3 1-1-16,-7 4 3 0,0-5-5 0,3 2-2 0,0-2-2 16,-3 4-4-16,0 1 13 0,0-3-16 15,0 3-6-15,0 0-3 0,-3-3 4 0,3 3 21 0,-3 0-22 0,3 0 22 0</inkml:trace>
  <inkml:trace contextRef="#ctx0" brushRef="#br0" timeOffset="65647.5318">4631 13661 42 0,'0'0'0'0,"3"19"23"0,-3-19-23 0,8 24 12 15,-3 2-6-15,3 1-3 0,-2-3 0 0,-6-24-3 0,8 22 3 16,11 2 1-16,-12 0 0 0,16 5 0 0,-23-29-4 0,17 25 3 15,1 2-1-15,1-1-1 0,3 0 0 0,-22-26-1 0,20 26 1 16,-1-6 0-16,3 0 0 0,-7-14 1 0,-15-6-2 0,18 23 1 16,2-19 0-16,1 4 0 0,-1-3-1 0,-20-5 0 0,20 4 1 15,1-4-1-15,2 0 0 0,-1-2 0 0,-22 2 0 0,18-18 0 16,3 9 0-16,-13-14 0 0,22 5 0 0,-30 18 0 0,16-22 0 16,-5-4 1-16,9 1-1 0,-17-3-1 0,-3 28 1 0,8-33 0 15,-3 3 0-15,3-7 1 0,-2 4 0 0,-6 33-1 16,7-26 1-16,1 2 0 0,-2-4 0 0,2 2 1 0,-8 26-2 15,5-25 2-15,3-3 1 0,-5 6-1 0,4-2 0 16,-7 24-2-16,7-25 2 0,-5 4 0 0,5 2 0 16,-3 10 1-16,-4 9-3 0,7-19 3 15,-4 10-1-15,0 6 1 0,2-6-2 0,-5 9-1 0,2-5 2 16,-2 2 0-16,3 1-2 0,-3 2 1 0,0 0-1 0,-3 5-1 16,-4-3-2-16,7-2 3 0,-6 6-7 15,-1 0-5-15,-17-6-7 0,5 2-12 0,19-2 31 0,-35 0-37 0,-2 3-6 0,37-3 43 0</inkml:trace>
  <inkml:trace contextRef="#ctx0" brushRef="#br0" timeOffset="67376.7036">1218 11190 15 0,'0'0'0'0,"-5"7"8"15,5-7-8-15,-8 5 8 0,-9 23-2 0,11-7-2 16,3-15 1-16,3-6-5 0,-4 23 5 16,-4-14 0-16,8 8-1 0,0-17-4 0,-2 6 4 0,2-6-4 0,0 18 4 15,0-13 1-15,0 20 0 0,0-25-5 0,0 20 5 0,0-20-5 0,6 24 4 16,-2 2-1-16,3-2-1 0,-7-24-2 0,6 24 2 0,-6-24-2 0,10 22 2 16,1 4 1-16,6-6-1 0,-17-20-2 0,2 5 2 0,-2-5-2 0,12 24 2 15,6-24-1-15,-18 6 1 0,12-6-1 0,-12 0-1 0,9 0 1 16,-1-1-1-16,9-6 1 0,-15-12-1 0,-2 19 0 0,8-18 1 15,-3-6-1-15,3 4 1 0,0-1-1 0,-8 21 0 0,2-20 0 16,5 2 1-16,-7-1-1 0,0 1 0 0,0 18 0 0,0-20 0 16,-7 1 0-16,1-1 1 0,-1 2-1 0,7 18 0 0,-20-10 1 15,12-17-1-15,-9 10 1 0,14 9 0 0,3 8-1 0,-6-22 2 16,-15 17 0-16,17 5 0 0,-13-4 0 0,17 4-2 0,-6 0 1 16,-1 0 0-16,1 0 0 0,-1 4 0 0,7-4-1 0,-7 21 1 15,4-15 0-15,-1 19 0 0,-2-1 0 0,6-24-1 0,0 18 1 16,-3 5 0-16,3-9-1 0,0 5 0 15,0-19 0-15,3 18 1 0,-3-12-1 0,6 20 0 16,1-20 0-16,-7-6 0 0,10 18 1 0,0-15-1 0,7 5 0 16,-9-2 1-16,-8-6-1 0,5 0 0 15,3 0 0-15,-3 0 0 0,3-7 0 0,-8 7 0 0,8-8 1 16,-3-9-1-16,3 8 0 0,-8-17 1 0,0 26-1 0,2-19 0 16,2-5 0-16,-4 3 0 0,0-7 0 0,0 28 0 0,0-23 1 15,0-1-1-15,0 2 0 0,-6 4 0 0,6 18 0 0,-8-8 1 16,3 0-1-16,-3-1 0 0,-9 6 1 0,17 3-1 0,0-1 0 15,0 1 0-15,-6 2 1 0,3 4-1 0,3-6 0 0,-8 22 0 16,4 0 1-16,4-1-1 0,0 2 0 0,0-23 0 0,0 27 1 16,-2-6-1-16,2 0 1 0,0 6-1 0,0-27 0 0,2 17 0 15,2-8 0-15,4 13 1 0,-3-18-1 0,-5-4 0 0,8 4 0 16,2 3 0-16,1-7 0 0,-6 0 0 0,-5 0 0 0,8-1 0 16,-2-9 0-16,2-11 0 0,-3 4 1 0,-5 17-1 0,4-17 0 15,0-4 0-15,-1 4 0 0,-3-4 0 0,0 21 0 16,0-17 1-16,-7-3-1 0,1 0 0 0,-2 15 0 0,8 5 0 15,-17-21 0-15,17 21 1 16,-5-5-1-16,-16 3 0 0,21 2 0 0,-4 0 0 0,-2 0 0 16,-2 4 0-16,1-1 0 0,7-3 0 0,-2 22 1 15,-6-16-1-15,5 19 0 0,3-17-1 0,0-8 1 0,0 20-3 16,0-14-2-16,0-1-6 0,3 14-6 0,-3-19 17 0,8 5-27 16,-2 0-7-16,2-5 6 0,18 5 2 0,-26-5 26 0,0 0 0 0</inkml:trace>
  <inkml:trace contextRef="#ctx0" brushRef="#br0" timeOffset="71482.0641">11486 7422 33 0,'0'0'0'0,"0"0"22"0,0 0-22 0,0 5 10 15,0 0-5-15,0 19-1 0,0-19 0 0,0-5-4 16,0 31 5-16,0-12 1 0,0 5 1 0,2 2-1 0,-2-26-6 0,4 29 5 16,4 5 0-16,0 0 0 0,10 7-1 0,-18-41-4 0,6 44 3 15,15 6 1-15,-18 0-1 0,18-1 0 16,-21-49-3-16,7 55 3 0,0 1-1 0,-1 2 0 15,0 1 0-15,-6-59-2 0,7 59 1 0,-7-3 0 0,0-5 0 16,0-5 0-16,0-46-1 0,0 41 1 16,-3-4 0-16,-1-8-1 0,4-6 1 0,0-23-1 0,-6 5 0 15,6 11 1-15,-4-16-1 0,4 0 1 0,0 0-1 0,-2-5 0 16,-5-17 0-16,2 2 0 0,3-6 0 0,2 26 0 0,-8-29 0 16,8-3-1-16,-3 3 1 0,3-5 0 0,0 34 0 0,-3-34 0 15,-4-4 0-15,-10-2-1 0,10-2 0 0,7 42 1 0,-20-42 0 16,13 2-2-16,-12-4 1 0,11-1 0 0,8 45 1 0,-23-50-1 15,15 3 0-15,-12-6 0 0,13-2 0 0,7 55 1 0,-26-56-1 16,18-1 0-16,-14-4 0 0,14 6 0 0,8 55 1 16,-16-49-1-16,16 6 1 0,-7 11-1 0,7 6 1 0,0 26 0 0,0-8 0 15,0 0 0-15,2 0 0 0,6 3 0 0,-8 5 0 16,16-1 0-16,-9-1 0 0,13-1 0 0,-2 3 0 0,-18 0 0 0,21-2 1 16,1 2-1-1,2 0 0-15,0 0 0 0,-24 0 0 0,31 0 0 0,-4 0 0 0,7 5 0 0,3-2 0 16,-37-3 0-16,37 6 0 0,0 14 0 0,-3-15 0 0,-4 19 0 15,-30-24 0-15,27 24 0 16,4-4 1-16,-10 5-1 0,-1 3 1 0,-20-28-1 0,7 27 0 16,-1 7 1-16,-1-5-1 0,-5 5 0 0,0-34 0 0,0 33 1 15,-8 0-1-15,-13-3 0 0,2-4 1 0,19-26-1 0,-21 23 0 16,-3-4 0-16,0-12 0 0,1 9-1 0,23-16 1 0,-20 0-1 16,-1 0 0-16,6 0 0 0,-4-5 1 0,19 5 0 0,-6-8-1 15,0 3 0-15,-1 0 1 0,2 2-1 0,5 3 1 0,0 0-1 16,0 8 0-16,0 15 0 0,5-3 1 0,-5-20 0 0,16 22 0 15,-9 2 0-15,16 0 0 0,-5 2 0 0,-18-26 0 0,10 28 1 16,10 0-1-16,-10 1 1 0,11 3-1 0,-21-32 0 0,6 32 0 16,15-1 1-16,-13 3-2 0,-3 1-2 0,-5-35 3 0,10 38-8 15,-3-5-8-15,3 1-10 0,-3-12-5 0,-7-22 31 0,3 10-26 16,5 13 3-16,-8-23 23 0</inkml:trace>
  <inkml:trace contextRef="#ctx0" brushRef="#br0" timeOffset="71745.6942">12132 8388 41 0,'0'0'0'16,"4"-2"24"-16,-4-6-10 0,0-12-6 0,0 20-8 0,0-17 5 16,3-9 0-16,-3-6-1 0,3-2 0 0,-3 34-4 0,0-35 4 15,3 0-1-15,5 2 0 0,-1 7 0 0,-7 26-3 0,6-19 3 16,1 16-1-16,-1 3 0 0,1 0-1 0,-7 0-1 0,20 16 2 15,-16 10-1-15,2 1 0 0,5 5 0 0,-11-32-1 0,7 36 0 16,3 1 1-16,-3-2-1 0,-4 5 0 0,-3-40 0 0,5 39 0 16,-3-3 1-16,1-2-1 0,4-3 1 0,-7-31-1 0,0 31 0 15,6-3 0-15,-6-2-2 0,5-2-2 0,-5-24 4 0,3 19-8 16,-3-3-7-16,3-9-9 0,-3 11-5 0,0-18 29 0,0 0-26 16,0 0 1-16,0 0 25 0</inkml:trace>
  <inkml:trace contextRef="#ctx0" brushRef="#br0" timeOffset="72194.2191">11259 9233 26 0,'0'0'0'0,"2"0"30"0,2 3-10 0,3-3-8 15,0 0-1-15,-7 0-11 0,19 6 10 0,-1-1-1 0,6-5-1 16,-24 0-8-16,26 0 8 0,-26 0-8 0,35 0 7 16,5 0-2-16,7-3 0 0,-47 3-5 0,48-8 3 0,-48 8-3 0,55-16 3 15,6 6-1-15,2-11 0 0,-63 21-2 0,68-18 1 0,-68 18-1 0,72-19 1 16,2-2-1-16,0 3 1 0,4 7-1 0,-78 11 0 0,74-19 0 16,1 12 1-16,-4 1-2 0,-3 4 1 0,-68 2 0 0,68 0 0 15,-7 0 0-15,-11 2 0 0,-2 4 0 0,-48-6 0 0,44 21-1 16,-6-16 1-16,-8 16-1 0,-7-18-2 0,-23-3 3 0,21 18-4 15,-13-10-3-15,11 11-2 0,-19-19 9 0,3 7-14 0,-3-7 14 0,4 5-20 16,0 15-7-16,-4-20-5 0,-24-7 3 0,24 7 29 0,0 0 0 0</inkml:trace>
  <inkml:trace contextRef="#ctx0" brushRef="#br0" timeOffset="72874.5865">11762 9929 60 0,'0'0'0'0,"0"21"18"0,0-21-18 0,8 23 6 15,-2 10-2-15,15 6-2 0,-21 7 2 0,0-46-4 0,8 46 3 16,-3 4 1-16,2-5-1 0,-1 3 0 0,-6-48-3 0,4 42 3 15,4-4-1-15,-2 0-2 0,0-12 1 0,-6-26-1 0,8 23 1 16,-2-1-1-16,1-18 0 0,-7 3 1 0,0-7-1 0,3 4 0 16,-3-4 0-16,0-4-1 0,0-20 0 0,0 24 1 0,-5-29-1 15,-17-5 0-15,15-6 1 0,-17 1-1 16,24 39 1-16,-16-46-2 0,-5 0 1 0,15-2 0 0,-20-2 1 0,26 50 0 0,-8-45 0 16,-9 2 0-16,17 4 0 0,-6 7 0 15,6 32 0-15,-8-29 0 0,4 1 0 0,4 4 1 16,0 4-1-16,0 20 0 0,4-22 0 0,4 6 1 0,-2-2-1 15,11 8 1-15,-17 10-1 0,8-20 1 0,10 14 0 16,0-11-1-16,-1 12 1 0,-17 5-1 0,20-7 1 0,0 0 0 16,1 0 0-16,0 2-1 0,-21 5 0 0,17-1 0 15,3-2 1-15,-4 3-1 0,1 0 0 0,-17 0 0 0,10 0 1 16,11 4-1-16,-14 3 0 0,13 12 0 0,-20-19 0 0,7 7 0 16,-1 20 0-16,5-22 0 0,-4 24 1 0,-7-29-1 0,3 21 0 15,-3 1 0-15,0 5 1 0,-3-3-1 0,3-24 0 0,-7 33 0 16,-10-1 0-16,10-3-1 0,-17 8 0 0,24-37 1 0,-6 31-2 15,-14 1 1-15,12-6-1 0,-12-6 1 0,20-20 1 0,-3 8-2 16,-4 8 1-16,-1-16-1 0,2 0 1 0,6 0 1 0,-7 0-2 16,1 0-1-16,-1-10 1 0,3-17 0 0,4 27 2 15,-7-21-1-15,4-8 0 0,0-4 1 0,-4-5 0 0,7 38 0 16,0-41 0-16,0 0 0 0,5 7 1 0,0 6 1 0,-5 28-2 0,8-18 2 16,-2 14 0-16,1-1 0 0,-1 2-1 0,-6 3-1 15,10 0 2-15,1 5-1 0,-4 2 1 0,9 18 0 16,-16-25-2-16,7 21 2 0,14-1 0 15,-14 8 0-15,12-1 1 0,-19-27-3 0,7 25 1 0,14 4 1 16,-14 0-1-16,13 2 0 0,-20-31-1 0,6 31 1 16,15-3-1-16,-15 1 1 0,15-2-1 0,-21-27 0 0,7 26 0 15,10-5 0-15,-10-4 0 0,-1 0-3 0,-6-17 3 0,18 7-4 16,-15 20-6-16,7-22-6 0,7 17-7 0,-17-22 23 0,3 0-28 16,-3 7 6-16,4 1 1 0,-4-8 21 0</inkml:trace>
  <inkml:trace contextRef="#ctx0" brushRef="#br0" timeOffset="73196.9752">12352 10258 46 0,'0'0'0'0,"0"-5"17"15,0 5-17-15,4-24 9 0,2 6-3 0,1 10-1 0,10-14 1 16,-17 22-6-16,7-5 6 0,-1 0-2 0,18-2 1 15,-17-1-3-15,-7 8-2 0,12-6 2 0,-7 5 0 16,2 1-1-16,-4 0-1 0,-3 0 0 0,3 17 1 16,1-9 0-16,-4 18-1 0,0-2 1 0,0-24-1 0,-7 29 1 15,0 3 0-15,-9-1 0 0,8 8-1 0,8-39 0 0,-6 38 1 16,-1 1-1-16,1-10 0 0,2 3 1 0,4-32-1 0,0 29 1 16,0-8 1-16,4 0 0 0,12-16-1 0,-16-5-1 0,7 24 2 15,17-20-1-15,-6 5 0 0,2-4 0 0,-20-5-1 0,19 0 1 16,3 0-1-16,-2-3 1 0,-1-2 0 0,-19 5-1 0,24-21 0 15,-3 16 0-15,0-16-1 0,-15 14-4 0,-6 7 5 0,23-20-10 16,-12 15-10-16,5-2-11 0,-16-15 0 0,0 22 31 16,7-8-33-16,-7 8 33 0</inkml:trace>
  <inkml:trace contextRef="#ctx0" brushRef="#br0" timeOffset="73666.4207">13264 8880 70 0,'0'0'0'15,"0"4"35"-15,6 3-28 0,-6-7-7 0,18 6 3 16,-12 15 2-16,4-21-1 0,8 5 1 0,-18-5-5 0,6 2 3 16,19-2 0-16,-5 0-1 0,-14 0 0 0,-6 0-2 0,27-7 0 15,-10-12 0-15,4 13-2 0,-5-15-2 0,-16 21 4 0,17-3-7 16,-7-4-6-16,11 0-9 0,-15-4-9 0,-6 11 31 0,0-23-29 15,0 17-1-15,0 6 30 0</inkml:trace>
  <inkml:trace contextRef="#ctx0" brushRef="#br0" timeOffset="73955.203">13277 8615 92 0,'0'0'0'0,"3"0"18"15,-3 0-11-15,0 0-7 0,8 0 5 0,11-4 1 16,-11 3 1-16,15-3-1 0,-23 4-6 0,17-5 5 16,4 3-1-16,0-1-1 0,-2 0 0 0,-19 3-3 0,24-3 1 15,-4 2 0-15,4 0 0 0,-4-1-1 0,-20 2 0 0,21-3 1 16,-5 0-1-16,-8 0 0 0,8 3 0 0,-16 0 0 0,7-2 0 16,1 2 1-16,-6 0-1 0,-2 0 0 0,0 0 0 0,4 0 1 15,-1 0-1-15,-3 0 0 0,0 0 1 0,0 0-1 0,0 0 0 16,0 0 0-16,0-1 0 0,0 1 0 0,0 0 0 0,0-2 0 15,0 0-2-15,0-1 0 0,0 1-1 0,0 2 3 0,0 0-6 16,4 0-3-16,-1 0-5 0,-3 0-7 0,0 0 21 0,3 0-29 16,-3 0-3-16,-6 0 2 0,6 0 30 0</inkml:trace>
  <inkml:trace contextRef="#ctx0" brushRef="#br0" timeOffset="76744.8896">14209 8208 60 0,'0'0'0'0,"0"0"34"16,-3 6-21-16,-1 2-5 0,-2-2-2 0,6-6-6 0,-3 0 6 15,-2-5-1-15,5-11-1 0,0-4-1 0,0 20-3 16,0-20 3-16,8-1-2 0,-2 0 0 0,1-3 0 0,-7 24-1 16,8-23 1-16,-6-2-1 0,2 1 0 0,3 1 1 0,-7 23-1 15,6-26 0-15,-3 3 0 0,4-1 1 16,-7 5-1-16,0 19 0 0,8-15 0 15,-8 3 0-15,3-5 0 0,0 8 0 0,-3 9 0 0,0-3 1 16,3-5 0-16,-3 8 0 0,4 0 0 0,-4 0-1 0,0 8 1 16,3 8 0-16,0 2 0 0,2 1 0 0,-5-19-1 0,6 29 1 15,1 3 0-15,-1 4 0 0,1 5 0 0,-7-41-1 0,6 41 0 16,-1 9 1-16,1-8 0 0,-3 5 0 0,-3-47-1 0,7 45 1 16,-1 1 0-16,-2-5 0 0,0 2 1 0,-4-43-2 0,3 39 1 15,4-4 1-15,-1-2-1 0,-6 1 0 0,0-34-1 0,8 29 2 16,-8-4-1-16,7-6 0 0,-7-1 0 0,0-18-1 0,3 6 0 15,0 11 1-15,-3-11-1 0,3-2 1 0,-3-4-1 0,4 4 0 16,-4 1 0-16,3-5 0 0,0 0 0 0,-3 0 0 0,0 0-1 16,0 0 0-16,0 0-1 0,0 0-1 0,0 0 3 0,0 0-6 15,0 5-2-15,0-2-4 0,0-3-6 0,0 0 18 16,-3 7-25-16,0-3-10 0,-4-4 2 16,1 0-1-16,6 0 34 0,0 0 0 0</inkml:trace>
  <inkml:trace contextRef="#ctx0" brushRef="#br0" timeOffset="77104.4639">14155 8724 85 0,'0'0'0'15,"-4"0"32"-15,1 0-23 0,-3 3-4 0,6-3-5 0,-4 7 4 16,4-2 2-16,0-3 2 0,10-2-1 0,-10 0-7 0,21 5 7 15,-15-5-2-15,21 0-1 0,-10 0-2 0,-17 0-2 0,17 0 3 16,1 0-1-16,1 5-1 0,-1-5 1 0,-18 0-2 0,19 0 1 16,2 0 1-16,3 0-2 0,-3 0 1 0,-21 0-1 0,23 0-5 15,-3-2 5-15,1-1 0 0,-1-2-1 0,-20 5 1 0,20-2 2 16,-10 2-7-16,14-5 4 0,-7 2 2 0,-17 3-1 16,10-6 0-16,11 5 5 0,-15-5-6 15,11-1 1-15,-17 7 0 0,7-6-1 0,10 0 1 16,-14 3 0-16,4-3 1 0,-7 6-1 0,10-4-1 15,-3 1 1-15,-1 1-1 0,-2-1 0 0,-4 3 1 0,7-5 0 16,-2 2 0-16,-3 2-1 0,-2-2 0 0,0 3 1 0,0 0-2 16,0 0-2-16,0 4-1 0,-7 2-5 0,7-6 10 0,-3 17-11 15,-5-13-7-15,2 4-6 0,-1 11-10 0,7-19 34 0,-24 0-33 0,18 7 0 16,6-7 33-16</inkml:trace>
  <inkml:trace contextRef="#ctx0" brushRef="#br0" timeOffset="89670.6737">1781 3681 16 0,'0'0'0'16,"-7"-2"2"-16,4 0 0 0,3 2-2 0,-7-3 1 15,3 1 1-15,-1 1 1 0,-3-7 0 0,8 8-3 0,-17-6 5 16,11-4 0-16,2-6 1 0,-2 10 0 0,6 6-6 0,-8-8 6 16,1-13-1-16,2 16 1 0,1-3-1 0,4 8-5 0,-7-8 5 15,4-11 0-15,-2 16 0 0,5-7-1 0,0 10-4 0,-3-4 4 16,3-4-1-16,0 6 0 0,0 1 0 0,0 1-3 0,0 0 2 15,0 0 0-15,0 0 0 0,0 0 0 0,0 0-10 0,0 7 18 16,8 11-8-16,9-15 0 0,-11 4-1 0,-6-7-1 0,21 21 2 16,-15-13 0-16,11-3-1 0,-6 19 0 15,-11-24-1-15,23 4 1 0,-2 3 0 16,-2 13 1-16,6-15-1 0,-25-5-1 0,23 22 2 0,4-14-6 16,1 10-1-16,9-10 1 0,-37-8 4 0,38 21-5 15,1-13 6-15,6 10-1 0,-12-10 1 0,-33-8-1 0,38 20 0 16,3-13 1-16,2 11-1 0,5 0 0 0,-48-18 0 0,48 19 1 15,2-11-1-15,0 18 0 0,3-21 1 0,-53-5-1 0,46 17 0 16,5-10 1-16,-11 9-1 0,6-11 0 0,-46-5 0 0,40 5 0 16,0 1 1-16,2 2-1 0,-6-4 1 0,-36-4-1 0,40 10 1 15,2-6 0-15,-6 0 0 0,9 2-1 0,-45-6 0 0,38 3 1 16,1-3-1-16,3 0 1 0,-1 0 1 0,-41 0-2 0,42-3 0 16,7-3 2-16,-6 1-2 0,6-3 1 0,-49 8-1 0,49-7 1 15,-3 5-1-15,11-2 1 0,-8 2-1 0,-49 2 0 0,59-2 0 16,-1 2 0-16,-5-3 0 0,5 0 1 0,-58 3-1 0,59-4 0 15,-2 1 0-15,0-3 1 0,1-2-1 0,-58 8 0 0,54-5 0 16,-4-6 0 0,1-5 0-16,1-4 0 0,-52 20 0 0,50-20 0 0,5-1 1 0,-1-4 0 0,0 6-1 15,-54 19 0-15,53-21 0 0,5 3 0 16,-2-1 0-16,0 12 0 0,-56 7 0 0,58-17 0 16,-5 13 0-16,2-4 0 0,-3 5-1 0,-52 3 1 0,50-3 1 15,-3 1-1-15,5 2 1 0,-5 0-1 0,-47 0 0 0,47 5 0 16,1-5 0-16,-5 0 0 0,5 0 0 0,-48 0 0 0,47 0 1 15,1 0-2-15,-4 0 1 0,0 0 1 0,-44 0-1 0,42 0 1 16,-3 0-1-16,-2-3 1 0,1-4-1 0,-38 7 0 0,38-7 0 16,-2 0 0-16,4 2 1 0,-2-3 0 0,-38 8-1 0,41-16 0 15,0 9 0-15,-4-20 1 0,3 11-1 0,-40 16 0 0,42-18 0 16,1 10 0-16,1-10 0 0,1 10 1 0,-45 8-1 0,46-16-1 16,2 16 1-16,-4-6 0 0,5 1 1 0,-49 5-1 0,49-2 1 15,-4 2-1-15,6 0 0 0,-8 0 0 0,-43 0 0 0,48 0-1 16,-1 0 1-16,-2 2 1 0,1 4-2 0,-46-6 1 0,42 0 1 15,1 5-1-15,1-5 0 0,-3 0 0 0,-41 0 0 16,41 0 0-16,-8-3 0 0,2 0 0 16,-9-4 0-16,-26 7 0 0,31-19 0 0,-4 11 1 0,4-15-1 15,-4 15 1-15,-27 8-1 0,28-25 1 16,-1 18-1-16,4-14 0 0,-1 13-1 0,-30 8 1 0,33-19 0 16,4 12 1-16,-7-11 0 0,9 10 0 0,-39 8-1 0,32-16 0 15,6 9 0-15,-1-3 0 0,0 2 0 0,-37 8 0 0,42-8 0 16,-5 1 0-16,0 5 0 0,4-1 0 0,-41 3 0 0,37 0 0 15,0 0 0-15,-2 5 0 0,-2 0 1 0,-33-5-1 0,30 3-1 16,1-3 2-16,-1 0-1 0,-2 0 0 0,-28 0 0 0,23 0 1 16,5-1-1-16,-2-1 1 0,-2-1 0 0,-24 3-1 0,27-2 0 15,0-4 0-15,-2-1 1 0,1 2 0 0,-26 5-1 0,31-2 1 16,-4-5-1-16,4 5 0 0,-1-1 0 0,-30 3 0 0,27-2-1 16,7 1 2-16,-11-3-1 0,5 2 0 0,-28 2 0 0,26-1 1 15,-2-4-1-15,0 4 0 0,3-4 0 0,-27 5 0 0,28-1 0 16,-2 1 0-16,-2 0 0 0,3-2 0 0,-27 2 0 0,24 0 0 15,0 0 0-15,3 0 1 0,-3 3-1 0,-24-3 0 0,23 6 0 16,1-6-1-16,-3 0 1 0,5 5 1 0,-26-5-1 0,24 3-1 16,3 2 2-16,-3-5 0 15,4 0-1-15,-28 0 0 0,26 0 0 0,2-1 0 16,-1-3 0-16,-3 2 0 0,-24 2 0 0,26-1 0 0,-2-4 1 16,4-1-2-16,3 5 1 0,-31 1 0 0,26-2 0 15,4-2-1-15,-3 3 1 0,1-6 1 0,-28 7-1 0,26 0 0 16,2-5 0-16,-2-3 1 0,-2 4-2 0,-24 4 1 0,21-3 0 15,0-4 0-15,-2 4 0 0,2 1 0 0,-21 2 0 0,16-8 1 16,3 5 0-16,-14-4-1 0,16 1 0 0,-21 6 0 0,6-10 1 16,15-7-1-16,-18 12 0 0,18-2 0 0,-21 7 0 0,7-5 0 15,0-4 1-15,12 2-1 0,-12-1 1 0,-7 8-1 0,17-17 0 16,-11 12 0-16,18-1 0 0,-13-3 0 0,-11 9 0 0,20-6 0 16,-9-13 1-16,8 18-1 0,-11-5 0 0,-8 6 0 0,19-8 0 15,-12 3 0-15,14-2 0 0,-18 0 0 0,-3 7 0 0,6-8 1 16,5 3-1-16,-4-4 1 0,-1 5-1 0,-6 4 0 0,7-8 0 15,-3 3 0-15,-1-3 0 0,1 4 0 0,-4 4 0 0,4-4 1 16,-4 2-1-16,2-3 1 0,2 4 0 0,-4 1-1 16,3-2 0-16,1-1 1 0,-4 3-1 0,2-3 0 15,-2 3 0-15,5-4 1 0,-5 3-2 16,3 1 1-16,0 0 1 0,-3 0-1 0,0-2 0 16,5 2 0-16,-3 0 1 0,-2-2-1 0,0 2 0 0,3 0 0 15,-3 0 0-15,0 0 0 0,3 0 0 0,-3 0 0 0,0 0 0 16,5 0 1-16,-5 0-1 0,0 0 0 0,0 0 0 0,0 0 0 15,0 0 0-15,0 0 0 0,0 0 0 0,2 0 0 16,-2 0 1-16,4 0-1 0,-4 0-1 0,0 0 1 0,0 0 0 16,0 0 0-16,3 0 0 0,-3 0 0 0,0 0 0 15,0 0 0-15,0 0 1 0,0 0-2 0,0 0 2 16,0 0-1-16,0 4 1 0,0 1-1 0,0-5 0 0,0 0 0 16,0 3 0-16,0-3 0 0,0 0 0 0,0 5 0 15,0 1 1-15,0-6-1 0,0 3 0 0,0-3 0 0,0 0 0 16,0 4 0-16,-3-4 0 0,3 3 0 0,0-3 0 0,-6 6 0 15,1-6 0-15,5 0 1 0,-3 0-2 0,3 0 1 0,-3 4 1 16,-4-1-1-16,1 5 0 0,6-8 0 16,-7 6 0-16,0 2 0 0,1 10 1 15,-2-18-1-15,8 0 0 0,-7 7 1 0,-8-1-2 16,10 13 2-16,-1-14-1 0,6-5 0 0,-20 21 0 16,12-15 0-16,-12 11 0 0,13-17 0 0,7 0 0 0,-26 8 0 15,19-4 0-15,-16 1 0 0,1 0 0 0,22-5 0 0,-21 2 0 16,5 4 1-16,-5-1-1 0,2-2 0 0,19-3 0 0,-21 0 0 15,-3 7 0-15,1-2 0 0,-1-2 0 0,24-3 0 0,-23 5 0 16,1-5 0-16,0 7 0 0,1 0 0 0,21-7 0 0,-24 18 1 0,24-18-1 0,-21 3 0 16,2 5 0-16,-1-3-1 0,20-5 1 0,-25 7-2 0,25-7 2 0,-21 7 0 15,2 1 1-15,1-3 0 0,-1 3 1 0,19-8-2 0,-18 4 0 16,-1-1 0-16,1 3 0 0,18-6 0 0,-17 5 0 0,17-5 0 0,-20 3 0 16,3 2-1-16,-1 0 1 0,12-5 0 0,6 0 0 0,-26 0 0 15,5 0 0-15,4 0 1 0,-6 2-1 0,23-2 0 0,-18 7 0 16,-2-2 1-16,0-5-3 0,20 0 2 0,-24 8 0 0,24-8 0 0,-21 5 1 15,-6 2-1-15,8-1 1 0,-5 11-1 0,24-17 0 0,-21 0-1 16,-3 8 1-16,3-3 0 16,-5 2 1-16,26-7-1 0,-20 7 0 0,-4-7 0 0,1 0 0 0,-1 0 0 15,24 0 0-15,-23-2-1 0,-2 2 1 0,-2-3 0 0,4 1 0 16,23 2 0-16,-29 0 0 16,6 0 0-16,1 0 0 0,-3 0 0 0,25 0 0 0,-28 0 1 15,4 0-1-15,-2 2 0 0,-1 3 0 0,27-5 0 0,-30 6-1 16,7-1 1-16,-6 3 0 0,5-3 0 0,24-5 0 0,-27 8 1 15,3-4-1-15,6 6 0 0,-11-7-1 0,29-3 1 0,-20 7 0 16,-4-2 0-16,-2-5-1 0,5 3 2 0,21-3-1 0,-24 4 0 16,3 2 0-16,-5-3 0 0,6-3 0 0,20 0 0 0,-21 5 0 15,-3 2 1-15,1-1-1 0,2 1 1 0,21-7-1 0,-24 17-1 16,-2-9 1-16,-2 10 0 0,2-10 0 0,26-8 0 0,-28 19 0 16,1-17 1-16,1 19-1 0,-2-16 0 0,28-5 0 0,-27 3 0 15,4 3 0-15,-1-2 0 0,-3-4 0 0,27 0 0 0,-21 2 0 16,-3-2 0-16,3 0 0 0,-2 0 0 0,23 0 0 0,-20 0 0 15,-3 0 0-15,2 0 0 0,0 0 1 0,21 0-1 0,-20 0-1 16,0 0 1-16,0 0 0 0,-4 0 0 0,24 0 0 0,-23 0 0 16,2 7 0-16,-2-2 0 0,-2-2 0 15,25-3 0-15,-27 8 0 0,3-3 0 16,-2 2 1-16,-5-1-2 0,31-6 1 0,-24 8 2 16,-5-3-3-16,-3 3 1 0,2-1 0 0,30-7 0 0,-34 6 0 15,-4 1 0-15,8-1 0 0,-8-3 0 0,38-3 0 0,-37 0 0 16,5 0 1-16,-6 0-2 0,3 0 2 0,35 0-1 0,-41 0 0 15,2 4-1-15,-3 2 2 0,2-3-1 0,40-3 0 0,-40 5 0 16,-2 14 0-16,-2-19 0 0,4 6 0 0,40-6 0 0,-45 21 1 16,6-21-1-16,-2 4 1 0,4 2-2 0,37-6 1 0,-42 5 0 15,2 0-1-15,0 0 1 0,2 2 0 0,38-7 0 0,-41 17 1 16,1-17-1-16,-1 8 0 0,5-3 0 0,36-5 0 0,-38 8 0 16,1-2 1-16,-1 1-1 0,2-4 0 0,36-3 0 0,-39 8 0 15,1-2-1-15,-2 1 2 0,4-1-1 0,36-6 0 0,-45 6 0 16,-1 0 1-16,-2 2-1 0,-3-2 0 0,51-6 0 0,-45 6 1 15,1-6-2-15,4 0 1 0,-4 0-1 0,44 0 1 0,-45 0 0 16,1 0 0-16,1-4 0 0,1 4 1 16,42 0-1-16,-39 0 1 0,-7-1-1 0,6 0 0 0,1-2 1 15,39 3-1-15,-38-3 0 0,1-2 0 16,2 0 0-16,1 1 0 0,34 4 0 0,-36-6-1 16,1 3 1-16,5 0 0 0,-1 3 0 0,31 0 0 0,-30 0 0 15,4 0 0-15,-2 0 0 0,-3 0 0 0,31 0 0 0,-24 0-1 16,-6-5 1-16,7 3 0 0,-6 0 0 0,29 2 0 0,-23-1 1 15,-3-2-2-15,1 3 3 0,-2-3-2 0,27 3 0 0,-23-1 0 16,-5 1 1-16,5-4-1 0,0 3 0 0,23 1 0 0,-25-7 0 16,2 1-1-16,3-1 1 0,-3 1-1 0,23 6 1 0,-25 0 1 15,2-1-2-15,-1 1 1 0,-3-1 1 0,27 1-1 0,-23-5 0 16,1 2 1-16,-4 1-1 0,2-1-1 0,24 3 1 0,-24-3 1 16,0-2-1-16,0 3 0 0,3 0 1 0,21 2-1 0,-18-3 0 15,0 1 0-15,-2 0-1 0,0 0 1 0,20 2 0 0,-25-5-1 16,2 3 2-16,-1-4-1 0,1-2-1 0,23 8 1 0,-17-5 1 15,-4-3-1-15,4 2 0 0,-3-12 0 0,20 18 0 0,-24-4 0 16,7-3 1-16,-3-1-1 0,-1 2 1 0,21 6-1 0,-20-6 1 16,3-1-2-16,-2 3 1 0,11 0 0 0,8 4 0 15,-19-5-2-15,15 2 2 16,-17 3 0-16,17 0 0 0,4 0 0 0,-5 0 1 16,-17 0-1-16,22 7 0 0,-5-7 0 0,5 0 0 0,-4 2 0 15,0-2 0-15,-3 0 0 0,4 0 1 0,3 0-1 0,-4 0 0 16,-3 6 0-16,7-6-1 0,-2 0 1 0,2 0 0 0,0 5 0 15,-3-5 0-15,3 0 1 0,-8 0-2 0,8 0 1 0,-3 0 0 16,3 3 1-16,0-3-2 0,0 0 1 0,0 0 0 0,-3 0 0 16,-5 0-1-16,8 0 2 0,0 0-2 0,0 0 1 0,0 0 0 15,0 0 1-15,-3 0-2 0,3 0 2 0,0 0-1 0,0 0 0 16,-2 0 0-16,2 0 0 0,0 0-1 0,0 0 1 0,0 0 0 16,0 0-1-16,0 0 0 0,-4 0 1 0,4 0 0 0,0 0 0 15,0 0-1-15,0 0 0 0,0 0 1 0,0 0 2 0,0 0-5 16,0 0 3-16,0 0-1 0,0 0 0 0,0 0 6 0,0 0-10 15,0-1 5-15,0-1-1 0,0 2 2 0,0 0-1 0,0 0 0 16,0-4 0-16,0 3-1 0,0-2 0 0,0 3 1 16,0-3-1-16,-7 2 1 0,7 1 1 0,-3 0-1 0,3 0 0 15,0-1 1-15,-4 1-2 0,-3 0 1 16,3-4 0-16,4 4 0 0,-5 0 0 16,1 0 0-16,-3 0 0 0,4 0 1 0,3 0-1 0,-5 0-1 15,2 0 1-15,-2 0 0 0,0 0-1 0,5 0 1 0,-3 0 0 16,-3 0 0-16,6 0 0 0,-4 0 0 0,4 0 0 0,0 0 0 15,0 0 0-15,-4 0 1 0,4 0-1 0,0 0 0 0,-7 0 1 16,7 5 0-16,0-5-2 0,0 0 1 0,0 0 0 0,0 0 0 16,0 0-2-16,0 0 2 0,-2 0 0 0,2 0 0 0,0 0-1 15,0 0 2-15,0 0-1 0,0 0 0 0,0 0 1 16,0 0-1-16,0 0 0 0,0-1 0 0,0 1 0 0,-3-4 0 16,3 4-1-16,0 0 1 0,0 0 1 0,0 0-1 0,0 0 0 15,0 0-1-15,0 0-1 0,0 0-3 0,0 0 13 0,0 0-25 16,0 0 5-16,0 6-6 0,5 14-9 0,-5-20 27 0,21 6-42 15,0 0-15-15,-21-6 57 0</inkml:trace>
  <inkml:trace contextRef="#ctx0" brushRef="#br0" timeOffset="91731.5967">11756 3142 8 0,'0'0'0'0,"49"-33"3"0,-49 33-3 16,66-42 1-16,33-12-1 0,-5 6 0 0,8 3 0 0,-102 45 0 0,111-52 0 15,5-4 0-15,6-6 0 0,1-2 0 0,-123 64 0 16,124-72 0-16,9-8 0 0,5-2 0 0,8 0 0 0,-146 82 0 16,149-82-1-16,0 2 1 15,10 0-1-15,-6-6 1 0,-153 86 0 0,149-83-1 0,-6-2 0 16,-12 2-3-16,-2 14 0 0,-129 69 4 0,0 0 0 0</inkml:trace>
  <inkml:trace contextRef="#ctx0" brushRef="#br0" timeOffset="92533.1997">8012 5571 20 0,'0'0'0'0,"51"-46"10"15,18-12-5-15,22-14-3 0,-91 72-2 0,97-68 2 16,-2 8-2-16,10 1 0 0,14-4 0 0,-119 63 0 0,130-63 0 16,7-2-1-16,15-9 1 0,13-2 0 0,-165 76 0 0,178-87-1 15,10-14 1-15,3-6 0 0,11-12-2 0,-202 119 2 0,201-120-3 16,17-4-2-16,2-9-1 0,3-8-2 0,-223 141 8 0,224-139-13 0,-224 139 13 0</inkml:trace>
  <inkml:trace contextRef="#ctx0" brushRef="#br0" timeOffset="99343.3956">4791 9334 2 0,'0'0'0'0,"42"73"-2"15,-42-73 2-15</inkml:trace>
  <inkml:trace contextRef="#ctx0" brushRef="#br0" timeOffset="100953.2241">5159 13168 7 0,'0'0'0'0,"-7"0"2"16,4 0 1-16,0 0 2 0,-4 6 1 0,7-6-6 0,-4 17 8 15,1-17 0-15,-3 5 0 0,2-1 0 0,4-4-8 0,-3 0 8 16,-18 0 0-16,19-4-1 0,-6-3 2 0,8 7-9 0,-20-21 9 16,20 17 0-16,-7-3 0 0,-14 2-1 0,21 5-8 0,0-2 7 15,-5 2 0-15,-14 0-1 0,16 0-1 0,3 0-5 0,-6 7 4 16,-11 0 1-16,10 0-1 0,-10 0 1 0,17-7-5 0,-6 18 3 15,-15-11 0-15,13 12-1 0,-22-14-1 0,30-5-1 0,-15 19 2 16,-7-14 0-16,-2 12 1 0,9-10 0 0,15-7-3 0,-29 25 2 16,10-9-2-16,-5 4 2 0,1 2-1 0,23-22-1 0,-19 26 1 15,0 2 2-15,1-2-3 0,-1 5 1 0,19-31-1 0,-5 29 1 16,-21-2-1-16,10-1 0 0,8 3 1 0,8-29-1 0,-19 32 0 16,11 2 0-16,-9-3 2 0,13-1-1 0,4-30-1 0,-5 28 0 15,-3 7 1-15,5-7-2 0,0 3 2 0,3-31-1 16,0 30 0-16,0 1 0 0,0 8 1 0,10-4-1 15,-10-35 0-15,20 40 0 0,-2-4 0 16,-2 0 1-16,7 5-1 0,-23-41 0 0,24 37 0 0,6-2 0 16,-1-7-1-16,1-6-1 0,-30-22 2 0,33 19 0 15,1-12 0-15,-4 12 2 0,4-16 0 0,-34-3-2 0,35 7 0 16,-3-7-1-16,6 0 1 0,3 0-1 0,-41 0 1 0,38-2 0 16,5-6 1-16,-6 3 0 0,-3-16-1 0,-34 21 0 0,42-6-1 15,-9-13 1-15,1 3 0 0,-3-4 0 0,-31 20 0 0,38-27 0 16,-8-4-1-16,-7 0 1 0,0-6 0 0,-23 37 0 0,12-33 0 15,4-4 0-15,-9-2 0 0,0 6 0 0,-7 33 0 0,4-37-1 16,-4-1 1-16,0 0 1 0,0 1-1 0,0 37 0 0,-4-36 0 16,-3 2-1-16,-16 4 1 0,15-1 0 0,8 31 0 0,-30-26 1 15,3-5-1-15,-1 1 0 0,-2 1-1 0,30 29 1 0,-31-29 0 16,-2 2 0-16,2 4 1 0,-4 3-1 0,35 20 0 16,-32-25 0 15,-7 16 0-31,6-8 1 0,-3 12-1 0,36 5 0 0,-38-5 0 0,3 3 0 0,-1 0 1 0,-2 2-1 15,38 0 0-15,-33 7 1 0,-5 13-1 0,7-3 0 0,1 4 0 0,30-21 0 0,-31 22 0 16,9 7 1-16,-7 0 1 0,10 0-2 0,19-29 0 0,-18 29 1 16,12 4-1-16,-17 0 0 0,15 2 0 0,8-35 0 0,-6 35 0 15,-2 4 0-15,5 3 0 0,1-1 0 0,2-41 0 0,0 44 0 16,0-3 0-16,0-6 0 0,5 3 1 0,-5-38-1 0,18 34 1 16,-11-5 0-16,16 4-1 0,-13-5-2 0,-10-28 2 0,28 26 1 15,-8 0-2-15,4-6-1 0,6-1-3 0,-30-19 5 0,26 17-3 16,5-11 2-16,-1 12 4 0,5-18 3 0,-35 0-6 0,31 0 2 15,1 0-1-15,3-2-2 0,-4-15 1 0,-31 17 0 0,38-22 0 16,-8 0 0-16,1-2 0 0,-8-7 0 0,-23 31 0 0,24-32 0 16,-8-2 0-16,0-4-1 0,-8 1 1 0,-8 37 0 0,10-41 0 15,-3-5 0-15,-3 8 1 0,-4-1-2 0,0 39 1 0,0-37 0 16,-8 0 0-16,-13 0 0 0,16 3 0 0,5 34 0 0,-24-34 0 16,4-3 0-16,-5 4 0 0,-2 1 0 0,27 32 0 0,-26-29 0 15,-6 9 0-15,-1 1 0 0,2 10 0 0,31 9 0 16,-26-9 1-16,-6 1-1 0,-1 6 1 15,2-3-1-15,31 5 0 0,-30 0-1 0,-1 9 1 16,1 13 0-16,-1-3 1 0,31-19-1 0,-30 22 2 16,7 0-3-16,-1 4 1 0,1 3 1 0,23-29-1 0,-19 32-1 15,13 3 2-15,-14 3 0 0,20 3-2 0,0-41 1 0,-4 46 1 16,4 2-2-16,0 5 0 0,0-12 1 0,0-41 0 0,7 49 1 16,10-9-1-16,0 4 2 0,3-5-3 0,-20-39 1 0,24 39 0 15,6-5 0-15,1-3-3 0,3-11-3 0,-34-20 6 0,38 7-2 16,2-2 2-16,4-1 2 0,0-4 4 0,-44 0-6 0,44-6 2 15,7-17-2-15,-3-7-1 0,0-7 2 0,-48 37-1 0,39-32 0 16,-4-8 0-16,-1 5 0 0,-7 4 0 0,-27 31 0 0,23-29-1 16,-6-6 0-16,-9 1 1 0,-3-1 1 0,-5 35-1 0,3-37 0 15,-3 6 0-15,0-5 1 0,-16 9-2 0,16 27 1 0,-17-28 1 16,-6 0-2-16,-1 8 1 0,-8 0 0 0,32 20 0 0,-29-6 0 16,2-15 1-16,-10 13 0 0,-1-11-1 0,38 19 0 0,-40-3 0 15,2-1-1-15,-2 4 0 0,5 0 1 0,35 0 0 0,-30 17 0 16,-1-12-1-16,4 21-2 15,1-19-2-15,26-7 5 0,-24 25-7 0,17-20-2 0,-14 22-4 16,21-21-2-16,0-6 15 0,-7 20-20 0,7-15-7 16,4 0-8-16,-1-5 2 0,-3 0 33 0,8 0-38 0,-8 0 38 0</inkml:trace>
  <inkml:trace contextRef="#ctx0" brushRef="#br0" timeOffset="101317.2849">4756 13591 9 0,'0'0'0'0,"0"4"12"0,0-4-12 0,0 3 10 15,-3 5 2-15,3-2-2 0,0-6 1 0,0 0-11 16,0 0 11-16,0 0 0 0,0 0-1 0,0 0-2 0,0 0-48 15,0 0 87-15,7 0-40 0,-1 0-2 0,-3 0 0 16,-3 0-5-16,8 0 4 16,-2 5 0-16,5-5-1 0,4 5 0 0,-15-5-3 0,8 0 3 15,2 0-1-15,1-3 1 0,6 1-2 0,-17 2-1 0,0-3 3 16,6 1-2-16,1 2 1 0,0 0 0 0,-7 0-2 0,7 0 1 16,-1-3 0-16,0 0-1 0,1-3 1 0,-7 6-1 0,4-2 1 15,-4 1-1-15,8 1 0 0,-8 0 1 0,0 0-1 0,5 0 0 16,-5 0 0-16,4 0-1 0,0 0 1 0,-4 0 0 0,0 0-2 15,3 0-2-15,-1 0-4 0,-2 0-3 0,0 0 11 0,5 0-17 16,-2 0-7-16,1 0-7 0,-1-2 2 0,-3 2 29 0,0-2-34 0,0 2 34 0</inkml:trace>
  <inkml:trace contextRef="#ctx0" brushRef="#br0" timeOffset="101624.266">4882 13571 22 0,'0'0'0'15,"-7"-3"12"-15,0-4 0 0,-14 2-2 0,21 5-10 0,0-5 9 0,0 5-9 0,-3-4 8 16,-1 2 1-16,4 2-1 0,0 0 0 0,0 0-8 0,0 0 7 16,0 6 0-16,0-3-2 0,0-3-5 0,0 17 5 0,0-17-5 0,7 7 5 15,1 12-1-15,-6-12 1 0,5 22-1 0,-7-29-4 0,11 19 4 16,-4 4 0-16,10 3-2 0,-17-26-2 0,2 25 3 0,-2-25-3 0,7 30 2 15,1-10-1-15,-2 12 1 0,1-6-1 0,-7-26-1 0,10 20 2 16,-3 6-2-16,-1-20 1 0,2 13-1 0,-8-19 0 0,6 7 0 16,-3 0 1-16,5-4-2 0,-2-3-2 0,-6 0 3 0,7 0-4 15,-7 0-2-15,2-1-3 0,3-6-3 0,-5 7 12 0,0-7-16 16,0-10-6-16,0 10-6 0,0 7 28 0,0-22-25 0,0 22 25 16,3 0-31-16,-3 0 31 0</inkml:trace>
  <inkml:trace contextRef="#ctx0" brushRef="#br0" timeOffset="102085.8797">4888 13907 16 0,'0'0'0'16,"-2"7"12"-16,-2 17 2 0,4-5-1 0,0-1-1 0,0-18-12 0,-7 2 11 16,7 5-1-16,0-1-1 0,0-1-2 0,0-5-7 0,0 4 6 15,0-4 0-15,3 5-1 0,1-5 0 0,-4 0-5 0,4 0 4 16,-2 4 0-16,4 0-1 0,5-4 0 0,-11 0-3 0,8 4 3 16,10-4 1-16,-10 0-2 0,-1 0 0 0,-7 0-2 0,20 0 1 15,-12 0 0-15,8-2 1 0,-9 0-1 0,-7 2-1 0,19-4 1 16,-12-3 0-16,5 1 0 0,-7-2 0 15,-5 8-1-15,8-5 1 16,-3-2 0-16,3 2-1 0,-4-1 2 0,-4 6-2 0,3-2 1 16,-3 2 1-16,0 0-1 0,0 0 0 0,0 0-1 0,0 8 1 15,0-6-1-15,-3 1 2 0,-4 6-1 0,7-9-1 0,-21 3 1 16,14 1 1-16,-13 4-1 0,0 9-1 0,20-17 0 0,-21 5 1 16,1-1-1-16,0 1 0 0,-4 0 1 0,24-5-1 0,-17 0-2 15,11 0 2-15,-21 0 1 0,27 0-1 0,-8 0 0 16,1 0 3-16,5 0-3 0,-6 0 1 0,3 0-2 0,5 0 1 0,0 0 0 15,0 0 0-15,0 3-1 0,2 2-2 0,-2-5 3 0,6 0-6 16,1 5-4-16,14-1-6 0,-12 0-7 0,-9-4 23 0,24 0-33 16,-13 0-3-16,-3-6 6 0,10-1 7 0,-18 7 23 0,0 0 0 0</inkml:trace>
  <inkml:trace contextRef="#ctx0" brushRef="#br0" timeOffset="102596.48">5096 14259 17 0,'0'0'0'0,"-8"0"13"0,8 0-13 0,0 0 12 16,-4 0-1-16,4 8 0 0,0-3 0 0,0-5-11 0,0 5 12 15,4 1-2-15,4-2-2 0,8 18 0 0,-16-22-8 0,7 6 6 16,13 21-1-16,-10-5 0 0,14 3-1 0,-24-25-4 0,16 27 5 15,8 8-1-15,-3 2 0 0,2 5 0 0,-23-42-4 0,24 45 2 16,0 8 1-16,0 2-1 0,0 1 0 0,-24-56-2 0,23 65 3 16,4-4-2-16,-2 7 1 0,-7-2-1 0,-18-66-1 0,12 64 1 15,7-1 1-15,-12-2-2 0,3 0 2 0,-10-61-2 0,11 54 2 16,-4-2-1-16,0-6 0 0,-1-9-1 0,-6-37 0 0,6 31 0 16,-1-12 0-16,-3-12 0 0,-2 10 0 0,0-17 0 15,0 0 1-15,0 5 0 0,0-5-1 0,0 0 1 0,0 0-1 16,0-3 0-16,0-3 0 0,-2-3 0 15,-3-12 0-15,5 21 0 0,-6-9 0 0,0-18 0 16,-1 3 0-16,-11 4 2 0,18 20-2 0,-2-27 0 16,-20-6 0-16,16-6 0 0,-18-3 0 0,24 42 0 0,-20-44 1 15,3 4 0-15,-7-3 0 0,0-6-1 0,24 49 0 0,-15-46-1 16,-7-1 1-16,15 5 0 0,-12 9 0 0,19 33 0 0,-8-37 0 16,-8 6 0-16,9-1 0 0,0 9 0 0,7 23 0 0,-6-23 0 15,-11 3 0-15,17 13 1 0,-8 0-1 0,8 7 0 0,-3-6 0 16,1 5 1-16,-6-2-1 0,8 3 1 0,0 0-1 0,0 4 1 15,0 0 0-15,0 17-1 0,0-15 1 0,0-6-1 0,0 23-1 16,0 1 1-16,3-5 0 0,2 2-2 0,-5-21 2 0,2 19-4 16,1-12-6-16,0 13-7 0,2-20-9 0,-5 0 26 0,3 4-43 15,-11-6 1-15,-8-6 2 0,16 8 40 0</inkml:trace>
  <inkml:trace contextRef="#ctx0" brushRef="#br0" timeOffset="103065.68">2649 14345 47 0,'0'0'0'0,"-4"-7"21"16,-2-11-11-16,-11 11-2 0,17-10-1 0,0 17-7 0,0-2 7 15,2 0 1-15,2-6-1 0,20 3 0 0,-24 5-7 0,18-7 5 16,1-2 0-16,5-10-2 0,3 14-1 0,-27 5-2 0,23-20 2 16,6 13 0-16,-7-16-1 0,1 17 1 0,-23 6-2 0,25-9 1 15,-2 1 0-15,2 3 0 0,-8 0 0 0,-17 5-1 0,16-2 0 16,-9 2 0-16,14 0 1 0,-15 0-3 0,-6 0 2 0,11 0-4 15,-2 0-3-15,-2 0-3 0,-4 5-7 0,-3-5 17 0,8 4-27 16,-8-4-4-16,0 0 5 0,-5-2 2 0,5 2 24 0,0 0 0 0</inkml:trace>
  <inkml:trace contextRef="#ctx0" brushRef="#br0" timeOffset="103236.4136">2875 14227 39 0,'0'0'0'15,"5"27"23"-15,0 3-7 0,-5-30-16 0,18 41 10 16,-8 0-1-16,10 0-1 0,-10-2-1 0,-10-39-7 0,24 42 6 16,-3 0-1-16,-2 3-3 0,3-2 0 0,-22-43-2 0,20 40 1 15,-4 1-1-15,1-12-2 0,0 5-3 0,-17-34 5 0,21 27-11 16,-15-8-10-16,11-11-10 0,-9-4 4 0,-8-4 27 0,5 4-29 0,-5-4 29 0</inkml:trace>
  <inkml:trace contextRef="#ctx0" brushRef="#br0" timeOffset="104504.1112">3370 14412 34 0,'0'0'0'15,"0"4"28"-15,0 0-13 0,-6 1-10 0,-15-5-1 0,21 0-4 16,-6 0 4-16,-11 0 0 0,9 0 2 0,-12 0-1 0,20 0-5 15,-7 0 4 1,-13 0 0-16,14 0-2 0,-11 5 0 0,17-5-2 0,-4 4 3 16,-3 19-1-16,0-18 1 0,0 23 0 0,7-28-3 0,-2 22 2 15,2 2 0-15,-7 2-1 0,7 1 1 0,0-27-2 0,0 27 1 16,7 0-1-16,-1-1 2 0,15-4-2 0,-21-22 0 0,6 22 0 16,19 1 1-16,-20-18-2 0,24 13 2 0,-29-18-1 0,19 6 0 15,5-3 1-15,-4 1-1 0,0-4 0 0,-20 0 0 0,21 0 0 16,-1-2 0-16,-9-14 0 0,8 8-1 0,-19 8 1 0,4-24-1 15,3 2 1-15,0-2 0 0,-4 2-1 0,-3 22 1 0,4-21 0 16,-4 4 0-16,0-2 0 0,0 2 0 0,0 17 0 0,-7-23 0 16,2 4 0-16,3 2-1 0,-5 8 1 0,7 9 0 0,0-18 0 0,0 18 0 0,0-6 0 15,0 1 0-15,0-3 1 0,0 8-1 0,0-2 0 0,0 2 0 0,0-4 0 16,4 1 1-16,1 3-1 0,3 0 0 0,-8 0 0 0,8 0 0 16,-3 7-1-16,12 10 1 0,-17-17 0 0,8 5 0 15,-8-5 0-15,15 17 0 0,-7-12 1 16,13 16-1-16,-15-18 0 0,-6-3 0 0,3 20 0 0,7-16 1 0,-2 1-1 0,-8-5 0 15,5 19 0-15,-5-19 0 0,5 0 1 16,-2 4-1-16,1-4-1 0,-4 0 1 0,3 0 0 0,-3 0 0 0,3 0 0 16,-3 0 0-16,0-2 0 0,0-6 0 0,0 8 0 0,0-21 1 15,0 12-2-15,0-18 1 0,0 22 0 0,0 5 0 0,0-21 0 16,0 15 0-16,3-3 0 0,-3 9 0 0,8-19 1 0,-8 19-1 0,2-7 1 16,5 2 0-16,0-3-1 0,-7 8 0 0,11-5 0 0,-11 5 0 0,20-7 0 15,-14 7-1-15,2 0 2 0,1 7-2 0,-9-7 1 0,18 5-1 16,-13 15 1-16,7-15-1 0,-6 14 1 0,-6-19 0 0,11 19 0 15,-5-2 1-15,2 0-1 0,-8-17 0 0,5 19 0 0,-5-19 0 0,3 18 0 16,2-11 0-16,-5 15 0 0,0-15 0 0,0-7 0 0,0 17 0 16,0-13 0-16,0 2 0 0,0-6 1 0,0 0-1 0,0 0-1 15,-5-7 1-15,2-11-1 0,0 1 0 0,3 17 1 0,-7-24-1 16,4 0 0-16,0-4 1 0,3 28 0 0,0-25-1 0,0 25 1 16,-7-25 0-16,7 4 0 0,0 1 1 0,0 13-1 0,0 7 0 15,7-20 0-15,-4 17 0 0,5-3-1 0,-3 1 1 16,-5 5 0-16,8 0 0 0,-2 0 0 0,2 5 0 0,12 1 0 15,-20-6 0-15,6 18 0 16,2-13 0-16,-3 12 0 0,6-10-1 0,-11-7 1 0,7 7 0 16,0 15 0-16,-1-22-1 0,1 6 1 0,-7-6 0 0,7 8 0 15,4-5-1-15,-6 1 1 0,3-4-2 0,-8 0 2 0,6 0-1 16,2 0-1-16,-3 0 0 0,6 0 0 0,-11 0 2 0,7 0-3 16,9-1 1-16,-13-2 0 0,4-4 0 0,-7 7 2 0,8-17-1 15,-1 10 0-15,-5-1 1 0,2-9 0 0,-4 17 0 0,3-8 0 16,1 2 0-16,-4-1-1 0,0-1 2 0,0 8-1 0,3-9 0 15,1 2 0-15,-1 4 0 0,1 3 0 0,-4 0 0 0,6 0 0 16,0 5 0-16,5 0 0 0,6-1 0 0,-17-4 0 0,7 7 0 16,11-1 0-16,-13-1 1 0,12 1-2 0,-17-6 1 0,8 3 1 15,-2-3-1-15,1 0 0 0,0-1 0 0,-7 1 0 0,7-6 1 16,-3-14 0-16,-2 2 0 0,-2-3 1 0,0 21-2 0,0-23 2 16,0-7-1-16,-6 2 1 0,-1-5 0 0,7 33-2 15,-20-37 3-15,17 3-2 0,-19-3 1 16,17-4-1-16,5 41-1 0,-31-41 2 0,6-7-1 0,-9 4 0 15,2 1 0-15,32 43-1 0,-38-43 2 16,4 3-2-16,7 5 1 0,-4 5 0 0,31 30-1 0,-26-25 0 16,1 2-1-16,5-1 2 0,0 7-1 0,20 17 0 0,-7-5 0 15,-17-5 1-15,18 5-1 0,-15 0 0 0,21 5 0 0,-8 0 0 16,3 0 1-16,-13 0-1 0,18 0 0 0,0 0 0 0,-7 0 0 16,5 0 0-16,2 5 0 0,0-2 0 0,0-3 0 0,2 0 0 15,5 0 0-15,14 4 0 0,-14-4 0 0,-7 0 0 0,16 0 0 16,-8 5 0-16,14-5 1 0,-14 3-1 0,-8-3 0 0,23 7 0 15,-12 0 0-15,13 14 1 0,-7-13-1 0,-17-8 0 0,17 26 0 16,2-1 2-16,-1 5-2 0,-9 1 1 0,-9-31-1 0,25 38 1 16,-19 1-1-16,19 0 2 0,-6 2-1 0,-19-41-1 0,20 39 1 15,5-1 1-15,-5 0-1 0,-1-1 0 0,-19-37-1 0,22 40 1 16,1-2 0-16,-2-4-1 0,-2-1 1 0,-19-33-1 0,25 26 1 16,-2-1-1-16,1-6-1 0,-1-11 2 0,-23-8-1 15,17 5 0-15,4 2 0 0,-1-7 0 0,-14-4 0 0,-6 4 0 16,22-6 0-16,-20-15 0 0,6 4 0 0,-3-3 0 15,-5 20 0-15,0-22 0 16,0-9 0-16,0-1 0 0,-5-3 1 0,5 35-1 0,-21-35-1 16,15 4 1-16,-15 4 0 0,13 2 0 0,8 25 0 0,-23-9 1 15,20-8-1-15,-16 13-1 0,11 2 0 0,8 2 1 0,-8-3-3 16,3 3-2-16,-3 0-3 0,3 7-5 0,5-7 13 0,0 19-20 16,0-11-13-16,0 11 0 0,0 0-7 0,0-19 40 0,0 0 0 0</inkml:trace>
  <inkml:trace contextRef="#ctx0" brushRef="#br0" timeOffset="105159.3646">5311 15487 24 0,'0'0'0'16,"0"5"17"-16,0 1-2 0,0 15-4 0,0-16 0 0,0-5-11 0,0 6 11 16,0-3-2-16,7 2 0 0,0-5-2 0,-7 0-7 0,20 0 5 15,-10 0 0-15,18 0-2 0,-8 0 0 0,-20 0-3 0,25-2 3 16,1-1 0-16,-3 3 0 0,-2-9 0 0,-21 9-3 0,27-4 3 15,-7-3-1-15,8 1 0 0,-4-1 1 0,-24 7-3 0,26-8 1 16,-2 6 2-16,-4-4-1 0,3 5-1 0,-23 1-1 0,21 0 3 16,3-2-2-16,0 2 1 0,-1 0-2 0,-23 0 0 0,17 0 0 15,4 0 1-15,-15 0-1 0,15 0 0 0,-21 0 0 0,8 0 1 16,-6 0-1-16,4 0-1 0,-6 0-1 0,0 0 2 0,0 0-5 16,0-2-4-16,-3-7-1 0,-16 2-5 15,19 7 15-15,-17-19-18 0,-8 13-5 0,-2-10-2 0,-3 9 1 16,30 7 24-16,-37-24-16 0,4 19-3 0,33 5 19 0</inkml:trace>
  <inkml:trace contextRef="#ctx0" brushRef="#br0" timeOffset="105597.3807">5322 15523 12 0,'0'0'0'0,"0"17"7"16,0-9 1-16,0 18 4 0,3-21 1 0,-3-5-13 0,7 26 13 15,9-19-3-15,-9 18 0 0,14-20-3 0,-21-5-7 0,20 27 7 16,-2-8 0-16,5 1-2 0,2 4 0 0,-25-24-5 0,19 21 5 15,5 6-2-15,-4 1 1 0,0 3-1 0,-20-31-3 0,17 28 2 16,5 3 0-16,-7-3-1 0,6 3 0 0,-21-31-1 0,17 30 1 16,-10-6 0-16,13 0 1 0,-12-5-1 0,-8-19-1 0,5 19 2 15,6-14-1-15,-1 17-1 0,-3-18 1 0,-7-4-1 0,6 0 0 16,-3 0 1-16,2-2-1 16,1-2 1-16,-6 4-1 0,0-8 0 0,3 3 0 0,4-5 0 15,-7-11 0-15,0 21 0 0,7-19 0 0,0 0 0 0,-7 10 0 0,7-18 0 16,-7 27 0-16,7-19 1 0,-7-5-1 15,6 0 2-15,-3-1-1 0,-3 25-1 0,3-30 1 16,-3 0-2-16,5-3 2 0,-3-1-1 0,-2 34 0 0,0-34 0 16,0 2 2-16,0 3-2 0,0 0 1 0,0 29-1 0,0-26 2 15,-7 1-1-15,4 4 2 0,-3 1 0 0,6 20-3 0,-3-7 3 16,-4 2-1-16,7-4 0 0,-5 5 1 0,5 4-3 0,0-1 1 16,-2-2 3-16,2 3-3 0,0 0 0 0,0 0-1 0,-7 0 1 15,7 0 0-15,0 0 0 0,-4 0 0 0,4 0-1 0,0 4 1 16,0 0 0-16,0 2 0 0,0-3 0 0,0-3-1 0,0 5 0 15,0 1 0-15,0-6 0 0,0 4-1 0,0-4 1 0,0 3 0 16,0 3 0-16,-3-2 0 0,3 0 1 0,0-4-1 0,0 5-1 16,-7-5-3-16,7 4-5 0,0-4-9 0,0 0 18 0,0 0-34 15,-3-4-17-15,-3-16-9 0,6 20 60 0</inkml:trace>
  <inkml:trace contextRef="#ctx0" brushRef="#br0" timeOffset="109226.4215">5462 10906 7 0,'0'0'0'0,"-18"-7"7"0,11 1-2 0,7 6-5 0,-23-8 7 16,18 8 0-16,-14-5 2 0,15 5-2 0,4 0-7 0,-16 0 8 16,9 0-1-16,-11 0-1 0,13 0-1 0,5 0-5 0,-18 0 6 15,11 0-1-15,-10 0 0 0,11 0 0 0,6 0-5 0,-8 0 5 16,5 0 0-16,-17 0 0 0,20 5 0 0,0-5-5 0,-7 0 4 31,3 5 0-31,-2-5 0 16,-1 3-1-16,1 3-1 0,-12-6 1 0,18 7-1 0,-6-4 0 0,6-3-2 0,-7 8 2 15,0-3 0-15,3 3 0 0,-2 10 0 0,6-18-2 0,0 7 1 16,0 21 0-16,0-8 0 0,0-2 0 0,0-18-1 0,0 19 0 16,0 2 1-16,0-2-1 0,4 2 0 0,-4-21 0 0,6 18 0 15,1-2 0-15,3-8 1 0,6 11-1 0,-16-19 0 0,8 6 0 16,12 1 0-16,-13 0 0 0,13-4 0 0,-20-3 0 0,6 0 0 16,5-3 1-16,9-4-1 0,-16-14 0 0,-4 21 0 0,7-7 0 15,-1-21 1-15,-1 7-1 0,-3-5 1 0,-2 26-1 0,3-29 0 16,-3 3 0-16,0-2 1 0,0 8-1 0,0 20 0 0,-5-21 0 15,-3 3 1-15,-9 10-1 0,17-8 0 0,0 16 0 0,-6-5 1 32,-11-3-1-32,9 0 0 0,5-2 0 0,3 10 0 0,-20-8 1 15,13 2-1-15,-10-2 0 0,11 3 0 0,6 5 0 0,-21-4 0 0,15 0 1 0,-15 3-1 16,18-1 0-16,3 2 0 0,-18 0 1 0,15 0-1 0,-4 3 0 0,1 5 0 0,6-8 0 16,-7 24 0-1,3-19 0-15,4 17 0 0,0-22 0 0,0 20 0 0,0 1 0 0,4 1 0 16,3 5 0-16,9-2 0 0,-16-25 0 0,3 23 0 0,7-4 1 15,8 0-1-15,-18-19 0 0,7 3 0 16,11 5 0-16,-13-4 0 0,13-1 0 0,-9-3 0 0,-9 0 0 0,21 0 0 16,-13 0 1-16,11-11-1 0,-12-12 0 0,-7 23 0 0,17-19 0 15,-14-4 1-15,4-5-1 0,1 1 1 0,-8 27-1 0,0-27 1 16,0 1-1-16,-8 4 1 0,1 0 0 0,7 22-1 0,-20-21 0 16,2 1 1-16,12 1-1 0,-21-1 0 0,27 20 0 0,-20-6 1 15,4-12-1-15,-6 16 0 0,15-1 1 0,7 3-1 0,-24 0 0 16,18 0 0-16,-10 5 0 0,8 13 0 0,8-18 0 0,-7 4 0 15,1 17 0-15,-2-15 1 0,6 19-1 0,2-25 0 0,0 18 0 16,0 4 0-16,0-4-1 0,0 3 2 0,0-21-1 0,2 21 0 16,10 2 0-16,8 1 0 0,-14 0 0 0,-6-24 0 0,21 17-1 15,-5 0 1-15,-9-10 0 16,17 0 0-16,-24-7 0 0,17 18 0 0,-6-18 1 0,12 6-1 0,-7-6 0 0,-16 0 0 0,18 0 0 16,2-3 0-16,0-8 0 15,-2-7 0-15,-18 18 0 0,7-19 0 0,-1-2 0 0,4-3 0 0,-3 3 1 16,-7 21-1-16,3-26 0 15,2 8 0-15,-5 0 1 0,0-4-1 0,0 22 0 0,-5-18 0 16,-1-2 0-16,-17 12 0 0,15-18 0 0,8 26 0 0,-27-9 0 16,6-11 1-16,-3 13-1 0,5-10 1 0,19 17-1 0,-20-5 0 15,3 2 0-15,9 2 0 0,-11 1 0 0,19 0 0 0,-8 4 0 16,1 18 0-16,1-16 0 0,-2 23 1 0,8-29-1 0,-2 20-1 16,2 7 1-16,0-1 0 0,0-2 0 0,0-24 0 0,2 25 0 15,6-3 0-15,-2-1 0 0,15 6 0 0,-21-27 0 0,8 15 0 16,8-7 0-16,-9 10 0 0,13-18 0 0,-20 0 0 0,7 3-1 15,9 3 2-15,-5-6-1 0,12 0 0 0,-23 0 0 0,7-8 0 16,13-11 0-16,-12 10 0 0,-2-18 0 0,-6 27 0 0,8-22 0 16,-5-4 1-16,-1 0-1 0,-2 2 0 0,0 24 0 0,0-27 0 15,0 0 0-15,-5 1 0 0,-17 3 0 0,22 23 0 0,-5-21 0 16,-24 3 0-16,10 10 0 0,-2-10 1 0,21 18-1 0,-17-6 0 16,-3 1 0-16,12 0 1 0,-8 5-2 15,16 0 1-15,-3 0 0 0,-4 17 1 0,0-8-2 16,3 16 1-16,4-25 0 0,-6 23 0 15,6 0 0-15,0 6 0 0,0 3 0 0,0-32 0 0,0 26 0 16,6 3 0-16,1-3 0 0,15-4 0 0,-22-22 0 0,2 27 0 16,19-6 0-16,-12-1 0 0,12-13 0 0,-21-7 0 0,8 19-1 15,15-19 1-15,-14 5 0 0,15-5 0 0,-24 0 0 0,10 0 0 16,8-2 1-16,-11-6-1 0,-1-8 0 0,-6 16 0 0,10-18 0 16,-3-3 0-16,1-3 0 0,-6 0 0 0,-2 24 0 0,0-28 0 15,0 1 0-15,0 1 0 0,-7-1 0 0,7 27 0 0,-6-26 0 16,-14 2 0-16,13 3 0 0,-21 3 0 0,28 18 0 0,-20-8 0 15,-3-8 0-15,2 13 1 0,4-1-1 0,17 4 0 0,-6-2 0 16,-19 2 0-16,22 9 1 0,-4 8-1 0,7-17 0 0,-6 23-1 16,3-3 1-16,-5 4 0 0,5 4 0 0,3-28 0 0,0 26 0 15,0-1 0-15,3-1 0 0,1-5 0 0,-4-19 0 0,7 22 0 16,4-2 0-16,5-2-1 0,-9-12 1 0,-7-6 0 0,20 24 0 16,-13-20 0-16,9 4 0 15,-8-5 0-15,-8-3 0 0,19 0 0 0,-12 0 1 0,17 0-1 16,-18-6-1-16,-6 6 1 0,19-23 0 15,-16 3 0-15,3-3 0 0,1 0 0 0,-7 23 0 0,7-24 0 16,-4 4 1-16,0-4-1 0,-3 0 0 0,0 24 0 0,0-20 0 16,0-4 0-16,-6 2 0 0,-1 1 0 0,7 21 0 0,-16-20 0 15,12 4 1-15,-19 8-1 0,5 2 0 0,18 6 0 0,-17-8 0 16,10 8 0-16,-17 0 0 0,18 5 0 0,6-5 0 0,-18 19 0 16,16 3 0-16,-5 2 0 0,3 5-1 0,4-29 1 0,-3 32 0 15,-5-2 0-15,8 2 1 0,0-1-1 0,0-31 0 0,8 28 0 16,-1 3-1-16,9-9 1 0,-9 4 0 0,-7-26 0 0,10 6 0 15,8 15 0-15,-12-16 0 0,18 1 0 0,-24-6 0 0,10 3 0 16,6-3 0-16,-9 0 0 0,5-6 0 0,-12 6 0 0,16-8 0 16,-9-10 0-16,-1-3 0 0,1-1 0 0,-7 22 0 0,6-21 0 15,-1-6 0-15,-5 2 0 0,2 1 1 0,-2 24-1 0,0-21 0 16,0-3 0 0,-2 3 0-16,-16 5 0 0,18 16 0 0,-6-10 0 0,-1-8 0 0,-13 12 0 0,16 1 0 0,4 5 0 15,-4-2 1-15,-3 2-1 0,4 4 0 0,-2 5-1 16,5-9 1-16,-8 23 0 15,5-18 0-15,3 22 0 0,-4-6 0 0,4-21 0 0,0 5 0 16,0 19 0-16,0-18 0 0,4 17-1 0,-4-23 1 0,3 5-2 16,5 15-3-16,-3-14-2 0,3 12-3 0,-8-18 10 0,6 4-14 15,2 16-6-15,-3-13-8 0,-1 10-6 0,-4-17 34 0,0 0-30 0,0 19 1 0,0-19 29 16</inkml:trace>
  <inkml:trace contextRef="#ctx0" brushRef="#br0" timeOffset="111086.166">5021 11492 32 0,'0'0'0'16,"0"0"13"-16,-5 0-3 0,5-1-3 0,0 1-7 0,0 0 7 15,0 0 1-15,0-6-1 0,5 6 1 0,-5 0-8 0,6 0 7 16,11-2-2-16,-13-3 1 0,16-2-2 0,-20 7-4 0,6-6 4 0,-6 6-4 0,22-8 4 16,-17 2-1-16,20-2 0 0,-25 8-3 0,17-21 3 0,-17 21-3 0,9-7 3 15,14-12 0-15,-15 12 0 0,-8 7-3 0,27-20 2 0,-27 20-2 16,8-9 2-16,15-11 0 0,-3 12-1 0,-20 8-1 0,18-8 2 0,-18 8-2 0,16-7 1 15,4-1 0-15,0 3 0 0,-20 5-1 0,18-8 1 0,-18 8-1 0,6-3 1 16,14 2 0-16,-13 1 0 0,-7 0-1 0,17 0 0 16,-17 0 0-16,6 0 0 0,1-3 1 0,0-1 0 0,-7 4-1 0,8-3 0 15,-8 3 0-15,6-2 1 0,1 0 0 16,-5-1-1-16,-2 3 0 0,5-6 1 0,-5 6-1 0,3-4 1 0,-3 3-1 0,0-6 1 0,0 7-1 16,0 0 0-16,0-3 0 15,0 0 1-15,0 3-1 0,-8-3 0 0,8 3 0 0,-2 0 0 16,2 0 0-16,-4 0 0 0,4 0 0 0,-7 0 1 15,7 0-1-15,-2 0 0 0,-1 0 0 0,3 0 0 0,0 0 1 16,-8 0-2-16,4 0 1 0,4-5 1 0,0 5-1 0,-2 0-1 16,-3-5 2-16,-1 2-2 0,6 3 1 0,-7-5 0 0,7 5 0 0,-6-4 0 15,-1 3 0-15,0-1 0 0,-14 1 0 0,21 1 0 0,0 0 0 16,-7 0-1-16,4 0 1 0,-17 0 0 0,20 0 0 0,-3 0 0 16,-1 0-1-16,-3 3 2 0,1-3-1 0,6 0 0 0,-7 0 0 15,1 0-1-15,-2 0 1 0,3 0 0 0,5 0 0 0,-8 0 0 16,1 0 0-16,0 0 0 0,-9 0 0 0,16 0 0 0,-7 0 0 15,4 0 0-15,-5 0 0 0,5 0-1 0,3 0 1 0,-2 5 0 16,-6 0 0-16,8 0 0 0,0 3-1 0,0-8 1 0,0 6 0 16,0-3 0-16,0 5 1 0,0-2-1 0,0-6 0 15,0 6 0-15,0-3 0 0,0 2 0 0,3 2 0 0,-3-7 0 16,5 0-1-16,-3 4 1 0,1-2 1 0,5 6-1 0,-8-8 0 16,6 0 0-16,1 0 0 15,-1 0 0-15,5 3 0 0,-11-3 0 0,7 0 0 0,-1 4 1 16,1-4-1-16,-4 6 1 0,-3-6-1 0,3 0 0 15,2 0 0-15,-2 0 1 0,0 3-1 0,-3-3 0 0,0 0 1 16,4 0-1-16,-1 0 0 0,3 0 1 0,-6 0-1 0,7 0 0 16,15 4 0-16,-22 17 0 0,5-21 0 0,-5 0 0 0,18 14 1 15,-11-6-1-15,-1 11 0 0,14-17 0 0,-20-2 0 0,7 24 0 16,10-19 0-16,-14 26 0 0,14-10 0 0,-17-21 0 0,6 21 1 16,15 1-1-16,-13 2 0 0,9 0 1 0,-17-24-1 0,6 18 0 15,11 0 0-15,-9-1 0 0,7-10 0 0,-15-7 0 0,7 22 1 16,3-22-1-16,11 7 0 0,-17-7 1 0,-4 0-1 0,6 0 0 15,5 0 1-15,-5 0-1 0,2-1 0 0,-8 1 0 0,5-6 0 16,2-11 1-16,-1 8-1 0,2-17 1 0,-8 26-1 0,7-24 1 16,-4-4-1-16,0-1 1 0,0-2 0 0,-3 31-1 0,0-36 0 15,5 4 1-15,-5-4 0 0,2 3 0 0,-2 33-1 0,0-34 0 16,0 0 1-16,0-1 0 16,0 4-1-16,0 31 0 0,4-37 1 0,-4 2-1 15,8 3 0-15,-8 2 1 0,0 30-1 0,3-28 1 16,-1 4-1-16,-2 2 1 0,4 4-1 0,-4 18 0 0,3-8 1 15,-3 2-1-15,4-1 0 0,-2 6 0 0,-2 1 0 0,0 0 0 16,5 0 0-16,-2 5 0 0,-3 12 0 0,0-17 0 0,0 18 1 16,4 0-1-16,-1 1 0 0,-3-1 0 0,0-18 0 0,3 22 0 15,0 1 0-15,-3-2 0 0,0 5 0 0,0-26 0 0,0 24 0 16,0 2 0-16,0 1 0 0,0-1 0 0,0-26 0 0,0 26 0 16,0 1 0-16,0 2 0 0,0 2 0 0,0-31 0 0,0 32 0 15,0 2 0-15,-3-7 1 0,3 8-1 0,0-35 0 0,-3 30 0 16,-4 3 0-16,4 1 0 0,3-4 0 0,0-30 0 0,0 28-1 15,-5-4 2-15,5-3 0 0,0-3 0 0,0-18-1 0,0 5 1 16,0 16 0-16,0-18-1 0,-6 1 0 0,6-4 0 0,0 5 0 16,0-5 0-16,-3 0 0 0,-1-1 0 0,4 1 0 0,-5-8 1 15,0 3-1-15,-2-14-1 0,0 16 0 0,7 3 1 0,-6-7-1 16,0-14 0-16,2 16 1 16,-4-20 1-16,8 25-1 0,-6-19 0 0,-11 11 1 15,10-15-1-15,5 13 0 0,2 10 0 0,-8-22 0 0,-8 12 0 0,11-19 0 16,-1 10 1-16,6 19-1 0,-20-18 0 15,16 0 0-15,-3-1 0 0,-9 3 0 0,16 16 0 0,-3-18 0 16,-17-2 0-16,12 13 0 0,-9-15 0 0,17 22 0 0,-5-9 0 16,-13-11 0-16,14 10 1 0,-16-10-1 0,20 20 0 0,-4-5 0 15,-11-1 0-15,10-4 0 0,-1 6 0 0,6 4 0 0,-7-3 0 16,0-1 0-16,1 4 0 0,6 0 0 0,0 0 0 0,0 7 0 16,0-6 0-16,0 4 0 0,0-5 0 0,0 8 0 15,2 8 0-15,2-8 0 0,3 16 0 0,-7-24 0 0,7 22 0 16,4-2 0-16,4 1 0 0,-11 1 0 0,-4-22 0 0,11 17 0 15,9 5 0-15,-13 0 0 0,12-3 0 0,-19-19 0 0,7 17 1 16,16 1-2-16,-5-12 1 0,-7 15 0 0,-11-21 0 0,19 8-1 16,-12 7 1-16,15-15 1 0,-20 8-1 0,-2-8 0 0,11 3 0 15,-5 1 0-15,5 2 0 0,-5-6 0 0,-6 0 0 0,7 0 0 16,0-3 0-16,0-4 0 0,-4-15 1 0,-3 22-1 0,3-20-1 16,0-5 1-16,0-3 0 15,2 0 0-15,-5 28 0 0,0-33 0 0,0-1 0 16,0-2 1-16,0 1-2 0,0 35 1 0,0-35 0 15,0 8 0-15,0 0 0 0,2 10 1 0,-2 17-1 0,0-8 0 16,4-2 1-16,-4 5-1 0,3 3 0 0,-3 2 0 0,5 0 0 16,-5 0 0-16,3 0 0 0,-1 0 0 0,-2 0 0 0,0 0 0 15,0 3-1-15,0 6 2 0,0-6-1 0,0-3 0 0,0 5 0 16,0 3 0-16,0-2-1 0,0 1 2 0,0-7-1 0,0 5 0 16,0 1 0-16,-5-3 0 0,5 1 0 0,0-4 0 0,-5 0 0 15,5 0 0-15,-3 0 0 0,3 0-1 0,0 0 1 0,-4 7 1 16,4-7-1-16,-7 0 0 0,4 0 0 0,3 0 0 0,0 0-1 15,-3 0 1-15,3 0 0 0,-6 0-1 0,6 0 1 0,0 0-3 16,0 0-4-16,0 3-3 0,0 1-7 0,0-4 17 0,0 2-23 16,3 6-9-16,0-2-9 0,-3-1-10 0,0-5 51 15,0 0 0-15</inkml:trace>
  <inkml:trace contextRef="#ctx0" brushRef="#br0" timeOffset="112229.5574">17360 6784 46 0,'0'0'0'16,"0"0"19"-16,0-7-6 0,0 7-13 0,0-7 11 16,0-1-2-16,0 3-1 0,0 2 0 0,0 3-8 0,0-2 6 15,7 2-1-15,-1 5 0 0,2 12-1 0,-8-17-4 0,7 18 4 16,-1 3-1-16,4 5 1 0,7 8-2 0,-17-34-2 0,4 33 3 16,5 3-1-16,9 4-1 0,-12-1 0 0,-6-39-1 0,10 48 0 15,11 4 1-15,-18 4 0 0,8 3-1 0,-11-59 0 0,6 53 2 16,1-2-2-16,0-6 0 0,-1-6 0 0,-6-39 0 0,8 34 1 15,-5-4 1-15,4-4 0 0,-1-7-1 0,-6-19-1 0,7 7 2 16,0 9-2-16,0-16 1 0,3 0-1 0,-10 0 0 0,6-6 1 16,15-15 0-16,-18 3-1 0,14-11 0 0,-17 29 0 0,7-37 0 15,14-8 1-15,-12-1 0 0,12-1 1 0,-21 47-2 16,10-49 1-16,11 4 0 0,-2-3 0 16,-11 3 0-16,-8 45-1 0,23-43 0 0,-12-3 1 15,13 4 0-15,-18 2 0 0,-6 40-1 0,20-42 0 16,-9 8 0-16,8 0 1 0,-11 0-1 0,-8 34 0 0,16-31 0 15,-13 2 1-15,1 2-1 0,3 5 0 0,-7 22 0 0,0-17-1 16,4 11 1-16,-1-2-2 0,-3 3-1 0,0 5 3 0,3 0-6 16,0 0-1-16,-3 7-3 0,4 15-4 0,-4-22 14 0,3 19-17 15,5 4-6-15,-2-2-5 0,1-2 1 0,-7-19 27 0,0 18-22 16,6 4 0-16,-6-22 22 0</inkml:trace>
  <inkml:trace contextRef="#ctx0" brushRef="#br0" timeOffset="112462.0086">18086 7299 34 0,'0'0'0'0,"0"14"16"16,0-14-16-16,0 22 14 0,0 4-3 15,0 1-1-15,0-9-2 0,0-18-8 0,0 21 7 0,3-3-1 16,0 3-2-16,0 1 1 0,-3-22-5 0,4 25 4 15,-1-2-1-15,0-3 0 0,-3 3-2 0,0-23-1 0,0 17 0 16,0-10 1-16,4 14-1 0,0-16-2 0,-4-5 2 0,0 3-6 16,0 2-5-16,6-5-6 0,-2-8-7 0,-4 8 24 0,0-27-25 0,6-5-4 0,-6 32 29 0</inkml:trace>
  <inkml:trace contextRef="#ctx0" brushRef="#br0" timeOffset="112626.8676">18071 6842 46 0,'0'0'0'0,"0"-3"21"0,0 3-21 15,0 0 10-15,0-2-5 0,0-1-2 0,0 3-2 0,0 0-1 0,0 5-1 16,0 2-4-16,4-1-7 0,-4 10-9 0,0-16 21 16,4 0-20-16,-1 6-6 0,-3-6 26 0</inkml:trace>
  <inkml:trace contextRef="#ctx0" brushRef="#br0" timeOffset="112999.4112">18427 7216 36 0,'0'0'0'15,"0"0"18"-15,0 0-5 0,0 0-2 0,0 0-2 16,0 0-9-16,0 0 9 0,7 0-1 0,1 0-1 0,8 0-1 16,-16 0-6-16,7 0 6 0,16-3 0 15,-2 1-2-15,-1 1 0 0,-20 1-4 0,20-7 4 16,8 7-1-16,-4-6 1 0,0-1-2 0,-24 7-2 0,26-12 2 15,1 5 0-15,-3-1 0 0,3 3-1 0,-27 5-1 0,24-8 1 16,0 5 0-16,-8 1 0 0,5-1 0 0,-21 3-1 0,7 0 1 16,10 0-1-16,-10 0 1 0,-1 0-1 0,-6 0 0 0,7 0 0 15,3 0 0-15,-3 0 0 0,0 0-3 0,-7 0 3 0,6 0-4 16,1 0-5-16,0 0-6 0,-4 0-7 0,-3 0 22 0,4 0-34 16,-4-8 1-16,0 3-6 0,0 5 39 0</inkml:trace>
  <inkml:trace contextRef="#ctx0" brushRef="#br0" timeOffset="113404.9798">19102 6626 69 0,'0'0'0'0,"0"-1"28"16,0 0-22-16,0 1-2 0,0 0 0 0,0 0-4 0,0 2 5 15,3 6 1-15,4 18-1 0,0-10-1 0,-7-16-4 0,10 23 4 16,7 6-1-16,-10 4 0 0,9 3-1 0,-16-36-2 0,8 40 1 16,8 3 1-16,-8 6-1 0,14 4 0 0,-22-53-1 0,8 49 0 15,12 6 1-15,-14 1-1 0,15-6 0 0,-21-50 0 0,6 48 0 16,15-3 1-16,-14-6-1 0,10-6 0 0,-17-33 0 0,7 31 0 16,2-11 0-16,9-1 0 0,-12-14 1 0,-6-5-1 0,18 8 0 15,-12-8 1-15,15-3 0 0,-14-19 0 0,-7 22-1 0,16-26 1 16,-9-6 1-16,13-12-1 0,-13-1 0 0,-7 45-1 0,17-49 1 15,-10-1 1-15,13-6 0 0,-16 7-1 0,-4 49-1 0,9-53 2 16,-1 0-1-16,2 8 0 0,10-7 0 0,-20 52-1 0,4-46 1 16,6 2 0-16,7 4 0 0,-14 8-1 0,-3 32 0 0,7-32 1 15,-1 11-1-15,0 11 1 0,2-7-1 0,-8 17 0 16,4-1 0-16,-4-4 0 0,3 4 0 0,0 1-1 0,-3 0 1 16,0 0-3-16,4 6-3 15,-4 0-4-15,3 18-3 0,-3-24 13 0,0 19-21 16,3 10-8-16,-3-4-6 0,-3-7 5 0,3-18 30 0,-7 22-26 0,7-22 26 0</inkml:trace>
  <inkml:trace contextRef="#ctx0" brushRef="#br0" timeOffset="114014.37">17133 7985 18 0,'0'0'0'0,"0"0"9"0,0 0-9 0,0-2 11 0,0 2-11 0,0-6 10 15,0-1 1-15,11-2 1 0,-11 9-12 0,24-18 11 16,-8 15-1-16,5-5-1 0,-2 3-1 0,-19 5-8 0,31-2 7 0,-31 2-7 0,34-6 7 15,0 6-1-15,3 0-1 0,7 0 0 0,-44 0-5 0,48 0 5 16,3 9-2-16,6-4 1 0,-57-5-4 0,61 7 4 16,-61-7-4-16,65 20 3 0,2-20 1 0,7 7-1 0,-74-7-3 15,79 3 2-15,3 1 0 0,1 2 0 16,6-6 0-16,5 3 0 0,-94-3-2 0,95 0 2 0,4 0-1 0,12 0 2 16,5-1-1-16,-116 1-2 0,118-8 2 0,4 1-1 15,0 1 0-15,-3-1 0 0,-119 7-1 0,112-4 0 16,-7-1 2-16,-7 3-2 0,-98 2 0 0,87-3 0 0,-87 3 0 0,76 0 0 15,-12 0 0-15,-17 0 0 0,-6 3 0 0,-41-3 0 0,31 7 1 16,-11 0-1-16,-13 0 0 0,0-1 1 0,-7-6-1 0,0 4-1 16,3 4 2-16,-3-2-1 0,-3-1 0 0,3-5 0 0,-7 3 0 15,-14 1 1-15,15-4-2 0,-15 0 1 0,21 0 0 0,-6 6-3 16,-18-3-1-16,7 3-4 0,0-6-4 0,17 0 12 0,-22 7-15 16,17-1-7-16,-19 1-4 0,4 9-8 0,20-16 34 0,-17 0-31 15,-8 7-3-15,25-7 34 0</inkml:trace>
  <inkml:trace contextRef="#ctx0" brushRef="#br0" timeOffset="115574.3025">18309 8615 14 0,'0'0'0'0,"3"16"9"0,-3 4-1 0,3 12-2 16,1 9-1-16,-4-41-5 0,7 38 5 15,-4 4 0-15,4 2-1 0,-4 1-1 0,-3-45-3 0,7 45 3 16,-4 0 0-16,5 0-1 0,-2-1 1 0,-6-44-3 0,3 41 3 15,1-10 0-15,-1 0 1 0,0-7-1 0,-3-24-3 0,5 21 4 16,-2-3-1-16,-3-9-1 0,3-5 0 0,-3-4-2 0,0 10 2 16,0-10-1-16,0 0 2 0,0-4-1 0,0 4-2 0,0-21 2 15,-3 3 0-15,-5-8 1 0,-8-4-1 0,16 30-2 0,-3-34 3 16,-18-5-1-16,14 4 0 0,-16-5-1 0,23 40-1 0,-7-45 1 16,-20 4 0-16,23 4-1 0,-16-2 1 0,20 39-1 0,-3-35 1 15,-4 3 0-15,4 0-1 0,-5 3 1 0,8 29-1 0,-6-28 0 16,2 1 1-16,4-1-1 0,0 2 0 0,0 26 0 0,0-27 1 15,4 1-1-15,2 2 0 0,2 4 0 0,-8 20 0 0,23-8 0 16,-16-15 0-16,16 16 0 0,-5 2 1 0,-18 5-1 0,20-10 0 16,3 7 0-16,1-2 1 0,-3 5-1 0,-21 0 0 15,27 6 1-15,0-2 0 0,4 16-1 0,-4-13 1 0,-27-7-1 16,27 24 0-16,-4-4 0 16,1 2 1-16,-18 4-1 0,-6-26 0 0,24 24 0 15,-17-1 1-15,1 3-1 0,-5 1 1 0,-3-27-1 0,0 26 1 16,0 1 0-16,-8 6 0 0,2-4-1 0,6-29 0 0,-20 30 1 15,12 1-1-15,-11-7 1 0,11 3 0 0,8-27-1 0,-23 20 0 16,16-2 1-16,-13-12-1 0,14 13 0 0,6-19 0 0,-24 0 0 16,16 0-1-16,-8-7 1 0,9-10-1 0,7 17 1 0,-6-17-2 15,-2-3 1-15,5 1-1 0,3-5 1 0,0 24 1 0,0-17 0 16,0-3 0-16,0 13-1 0,3-14 1 0,-3 21 0 0,3-6 0 16,2 4 0-16,1-3 0 0,1 5 0 0,-7 0 0 0,3 0 0 15,4 5-1-15,-1 0 1 0,2 16 0 0,-8-21 0 0,6 6 0 16,4 20-1-16,7-5 1 0,-10-2-3 0,-7-19 3 0,6 23-5 15,5-2-3-15,6 2-3 0,-11-4-5 0,-6-19 16 16,18 21-20-16,-12-15-3 0,15 18 5 0,-18-24 2 0,-3 0 16 0,21 23-11 16,-21-23 11-16</inkml:trace>
  <inkml:trace contextRef="#ctx0" brushRef="#br0" timeOffset="115842.3239">18895 9247 34 0,'0'0'0'15,"0"0"15"-15,0 0-15 0,0 0 10 16,0-11-2-16,0-10-1 0,0 2 0 0,0 19-7 0,0-18 6 16,0-5 0-16,4-1-1 0,-4 3-1 0,0 21-4 0,0-27 4 15,3 6 0-15,-3 3-1 0,7 8 1 0,-7 10-4 0,0-7 3 16,6-1 0-16,-6 4-1 0,4 4 1 0,-4 0-3 0,3 0 1 16,4 6 1-16,-3 20 0 0,-1-5 0 0,-3-21-2 0,7 29 2 15,-4 2 0-15,0 6-1 0,-1-3 1 0,-2-34-2 0,5 37 1 16,-5 0 1-16,4-5 0 0,-4 2 0 0,0-34-2 0,0 29 1 15,0 0 0-15,0-5 0 0,0-2-1 0,0-22 0 0,0 22 0 16,0-22 0-16,3 21-2 0,-3-4-2 0,3-12-5 0,-3-5 9 0,4 7-15 16,2-4-9-16,-2-3-10 15,-1-15 2-15,-3 15 32 0,3-25-31 0,-3 25 31 0,0 0 0 0</inkml:trace>
  <inkml:trace contextRef="#ctx0" brushRef="#br0" timeOffset="116269.8762">20437 7715 54 0,'0'0'0'16,"0"0"30"-16,0 0-17 0,0 0-6 0,0 0-1 0,0 0-6 0,3-1 6 15,4 0-1-15,3-1 0 0,11-1-1 0,-21 3-4 0,6-2 3 16,18-4 0-16,-7 4-1 0,7-6 0 0,-24 8-2 0,20-5 3 16,0-3-2-16,4 2 1 0,-1 2 0 0,-23 4-2 0,25-3 0 15,-6 0 1-15,2 0-1 0,-11 2 0 0,-10 1 0 0,21 0 0 16,-15 0-1-16,5 0-3 0,-4 0-2 0,-7 0 6 0,9 0-10 16,-2 0-3-16,1 0-6 0,-5 0-6 0,-3 0 25 0,0-12-27 15,-21-17 3-15,17 19 4 0,4 10 20 0</inkml:trace>
  <inkml:trace contextRef="#ctx0" brushRef="#br0" timeOffset="116451.4696">20423 7292 76 0,'0'0'0'0,"4"-6"24"15,6-1-15-15,10 0-2 0,-10 0 0 0,-10 7-7 0,21 0 7 16,-11-1 0-16,13-5-1 0,-2 4-2 0,-21 2-4 0,20-3 2 15,0 0 0-15,1-2 0 0,2 3-1 0,-23 2-1 0,21-3 1 16,-2 1-2-16,-1 0-2 0,2-2-6 0,-20 4 9 0,23 0-22 16,-1 0-18-16,-2 6-12 0,-20-6 52 0</inkml:trace>
  <inkml:trace contextRef="#ctx0" brushRef="#br0" timeOffset="118673.8028">21721 6918 8 0,'0'0'0'0,"0"-11"1"0,0-4 0 0,0 15-1 0,0-5 1 16,0-16 1-16,0 21 0 0,0 0 1 0,0 0-3 0,0 0 3 15,0-1 1-15,0-1 0 16,0 0 0-16,0 2-4 0,0-6 5 0,0 4 0 16,0-1 0-16,0 0 0 0,0 3-5 0,0-1 5 15,0-3-1-15,0 1 0 0,0 3 0 0,0 0-4 0,0 0 4 16,0-2 0-16,0 2 0 0,0 0-4 0,0 0 4 0,0 0-8 0,0 0 12 15,0 0-4-15,0 2-1 0,0 6 0 0,0-8-3 0,0 18 3 16,0-10 1-16,0 14-1 0,4-2 0 0,-4-20-3 0,3 21 3 16,4 6 0-16,-1 5-1 0,1 0 1 0,-7-32-3 0,17 37 2 15,-10-1-1-15,-1 1 1 0,12 1 0 0,-18-38-2 0,3 38 1 16,7 2 0-16,7-4 0 0,-10-1 0 0,-7-35-1 0,10 30 1 16,7 1-1-16,-12-5 1 0,7-5 1 0,-12-21-2 0,17 20 2 15,-11-4 0-15,2 1 0 0,-2-10-1 0,-6-7-1 16,21 8 0-16,-18-1 1 0,4-3 0 0,3-4-1 0,-10 0 0 0,10 0 1 15,-4-5 0-15,5-19 0 0,-1 3-1 0,-10 21 0 0,7-24 0 16,9-2 0-16,-9-8-1 0,3-8 2 0,-10 42-1 0,21-42 0 16,-14-6 1-16,13 3-1 0,-13-2 1 15,-7 47-1-15,20-50 1 0,-12 0-1 0,11 5 1 16,-9-5-1-16,-10 50 0 0,21-43 0 0,-15 2 1 16,2 6-1-16,2 11 0 0,-10 24 0 0,6-17 0 15,1 11 0-15,-3-2-1 0,-1 3-2 0,-3 5 3 0,0 0-4 16,0 0-4-16,4 0-2 0,-2 5-5 0,-2-5 15 0,0 19-20 15,0-12-4-15,0-2-2 0,0 17 6 0,0-22 20 0,0 5-24 0,0-5 24 0</inkml:trace>
  <inkml:trace contextRef="#ctx0" brushRef="#br0" timeOffset="119709.3025">22280 7392 12 0,'0'0'0'0,"-4"-2"4"15,2 0 0-15,-5-7 2 0,3 4 0 0,4 5-6 16,-4-3 6-16,4 1 0 0,-3 2-1 0,-3 0-1 0,6 0-4 16,0 0 3-16,0 0 0 0,0 0 0 0,0 0-1 15,0 0-13-15,0 0 25 0,0 5-12 16,0-2 0-16,0 2 0 0,0-5-2 0,0 6 2 0,0-2 1 0,0 4-1 16,0-2 1-16,0-6-3 0,0 7 4 15,-5 0-1-15,5 10 1 0,-2-11-1 0,2-6-3 0,-8 4 2 16,5 5 1-16,3-4 0 0,-3 2-1 0,3-7-2 0,0 4 4 15,0 3-2-15,0-1 1 0,0 1 0 0,0-7-3 0,0 6 3 16,0 2-1-16,0 7 0 0,0-9-1 0,0-6-1 0,0 6 2 16,0 14 0-16,0-17-1 0,0 16 1 0,0-19-2 0,3 4 1 15,0 4 0-15,-3 8 0 0,5-16 1 0,-5 0-2 0,3 8 1 16,4-3 1-16,-1 3-1 0,1-1 1 0,-7-7-2 0,7 6 1 16,3 0 0-16,7-4 0 0,-10-2 0 0,-7 0-1 15,20 0 1-15,-13 0 0 0,16 0 1 0,-12 0-2 0,-11 0 0 0,24-2 1 16,-8-6 0-16,-6 2-1 0,11-12 1 0,-21 18-1 0,5-8 0 15,4-16 1-15,1 6-1 0,6 0 1 0,-16 18-1 16,4-22-1-16,3 1 0 0,-4 0 1 0,1 0-1 0,-4 21 1 0,0-26 0 16,3 2 0-16,-3 1 0 0,0-5 0 15,0 28 0-15,-7-22 1 0,1 0-1 16,-12 15 0-16,12-14 0 0,6 21 0 0,-7-6 0 16,-10 6 0-16,9-3 1 0,-15 3-1 0,23 0 0 0,-20 6 0 15,2 11 0-15,1-9 0 0,-2 12 0 0,19-20 0 0,-7 18 0 16,-13-2 0-16,17 5 0 0,-18 0 0 0,21-21 0 0,-4 17 0 15,-2-10-1-15,-1 13 0 0,3-11-1 0,4-9 2 0,-3 22-3 16,3-15-3-16,0 14-2 0,0-19-5 0,0-2 13 0,0 5-18 16,7-2-6-16,0-3-4 0,-1-2 6 0,-6 2 22 0,17-6-29 0,-17 6 29 0</inkml:trace>
  <inkml:trace contextRef="#ctx0" brushRef="#br0" timeOffset="120366.4106">22653 7471 22 0,'0'0'0'0,"-7"-3"12"0,0 1 3 0,1-3 0 0,6 5-15 0,-9-3 12 16,7-3-1-16,2-3-2 0,-7-2-2 0,7 11-7 0,0-8 7 15,0 1-1-15,0 1-1 0,0-2 0 0,0 8-5 0,0-3 3 16,4-2 0-16,-1 2-1 0,-1 0 0 0,-2 3-2 16,9-4 2-16,-3 1-1 0,1 0 0 0,0 3 0 15,-7 0-1-15,6 0 1 0,4 0 0 16,1 0 0-16,-6 0-1 0,-5 0 0 0,12 0 1 16,-5 9-1-16,-1-7 0 0,0 6 0 0,-6-8 0 0,8 5 1 15,-4 3-1-15,-2-2 1 0,-2 12-1 0,0-18 0 0,0 0 0 16,0 8 0-16,0-4 1 0,-6 15-1 0,6-19 0 0,-4 0 0 15,-3 19 1-15,1-16 0 0,-16 16 0 0,22-19-1 0,-2 4 2 16,-5 12-1-16,-16-10-1 0,16 1 0 0,7-7 0 0,-17 21 0 16,10-14 0-16,0 14 0 0,-10-15 0 0,17-6 0 0,-4 21 0 0,4-21 0 0,-6 6 0 15,3 17 0-15,0-15 0 0,3-8 0 0,0 18 0 16,0-9 0-16,0 9 0 0,0-13 0 0,0-5 0 0,0 19 0 16,3-14 0-16,4 0 0 0,3 3 0 0,-10-8 0 0,7 6 1 15,13-2 0-15,-13-4 0 0,10 0 0 0,-17 0-1 0,6 0 2 16,15 0 0-16,-16 0 0 0,7-1-1 0,-12 1-1 0,16 0 1 15,-9 0 1-15,14-3-1 0,-16 0-1 0,-5 3 0 0,19-3 1 16,-16 3-1-16,3 0 0 0,1 0 1 16,-7 0-1-16,8 0-1 0,-2 0 1 0,-3-3-1 15,1 3-3-15,-4 0 4 0,5 0-7 0,-5 0 7 0,6 0-13 16,0 0-8-16,1 0-11 0,-7 0 32 0,3-5-38 0,0 0-9 0,-3 5 47 16</inkml:trace>
  <inkml:trace contextRef="#ctx0" brushRef="#br0" timeOffset="121046.5437">23103 7224 31 0,'0'0'0'15,"0"-8"22"-15,4 2-3 0,-2-14-6 0,6 17-2 0,-8 3-11 0,7-2 10 16,0-5-2-16,-1 6 0 0,11-1-1 0,-17 2-7 0,7-1 6 16,14-2-1-16,-3 1 1 0,1 2-1 0,-19 0-5 0,16 0 4 15,5-4 0-15,-1 2 0 0,8 2-1 0,-28 0-3 0,23 0 3 16,-3 0-2-16,7 0 1 0,-6 2-2 0,-21-2 0 0,19 6 1 16,2-2-1-16,-3-1 1 0,-2 6-1 0,-16-9 0 0,10 3 0 15,14-3-1-15,-17 7-1 0,10-4-3 0,-17-3 5 0,6 3-9 16,1 4-7-16,3-4-8 0,1 2-12 0,-11-5 36 0,0 0-36 15,3 0-4-15,-3 0 40 0</inkml:trace>
  <inkml:trace contextRef="#ctx0" brushRef="#br0" timeOffset="121488.9165">23883 6745 55 0,'0'0'0'16,"2"-17"26"-16,3 7-13 0,-5 10-13 0,3-22 9 15,0 15 0-15,-1 5 0 0,3 1-1 0,-5 1-8 0,4 0 6 16,-1 3-2-16,0 16 0 0,4 0-1 0,-7-19-3 0,3 18 3 16,1 7 0-16,2 3 0 0,-2 8-1 0,-4-36-2 0,4 40 2 15,1 2 0-15,3 3 0 0,-5-2-1 0,-3-43-1 0,7 49 1 16,0 1-1-16,0 0 1 0,3 0-1 0,-10-50 0 0,17 50 0 15,-11-4 1-15,1-3-1 16,10-8 0-16,-17-35 0 0,7 29 0 0,10-6 1 0,-11-7-1 0,5-8 2 0,-11-8-2 16,20 5 1-16,-16 2-2 15,16-7 1-15,-14-7-1 0,-6 7 1 0,16-23-1 0,-7-4 2 16,10-4-1-16,-8-6 0 0,-11 37 0 0,22-45 0 16,-3 0 0-16,-13-5 1 0,14-1 0 0,-20 51-1 0,7-52 1 15,14 7 0-15,-14 1 0 0,9 4 1 0,-16 40-2 0,8-39 2 16,8 5-1-16,-10 2 0 0,12 3 0 0,-18 29-1 0,6-24 0 15,5 3 1-15,-5 2-1 0,1 10 0 0,-7 9 0 0,7-19 1 16,-1 13-1-16,2-2-1 0,-8 7 1 0,0 1 0 0,2-6 0 16,3 1-2-16,-5 4-1 0,3 1-2 0,-3 0 5 0,3 0-8 15,-3 0-2-15,0 6-5 0,0 15-7 0,0-21 22 0,0 5-29 16,0 17-5-16,-6-7-3 0,6-15 37 0</inkml:trace>
  <inkml:trace contextRef="#ctx0" brushRef="#br0" timeOffset="123919.394">21202 7216 25 0,'0'0'0'0,"-4"-3"11"0,-2 1 0 0,3-3 0 0,3 5-11 0,-3-3 11 15,-1 3-2-15,4 0-1 0,0 0-2 0,0 0-6 0,0 7 5 16,0-7 0-16,0 3-1 0,0 2-1 0,0-5-3 0,7 6 3 16,10-6 0-16,-10 0-1 15,13 0 1-15,-20 0-3 0,17 0 3 16,-10 0 0-16,20 0 0 0,-3 0-1 0,-24 0-2 0,20 0 1 16,3 3 1-16,-2 1-2 0,-4-4 1 0,-17 0-1 0,17 7 1 15,-6-2 0-15,8-3-1 0,-12 6 1 0,-7-8-1 0,11 5 1 16,-5 2 0-16,1 0-1 0,-4 0 1 0,-3-7-1 0,0 7 1 15,0 0-1-15,0-1 1 0,0-2-1 0,0-4 0 0,-3 4 1 16,-4 0 0-16,1-2-1 0,-12 6 1 0,18-8-1 0,-6 0 0 16,-18 3 1-16,7-3-1 0,-3 0 0 0,20 0 0 0,-21 0 0 15,1 0 1-15,0 0-1 0,1-3 0 0,19 3 0 0,-18 0 0 16,10-2 0-16,-15 2 1 0,16 0-1 0,7 0 0 0,-20 0 0 16,13 0 0-16,3 0 0 0,0 0 0 0,4 0 0 0,-6 0 0 15,6 0 0-15,0 0 0 0,0 0 0 0,0 0 0 0,0 0 1 16,4 0-1-16,-2 0 0 0,-2 0 0 0,8 0 1 15,-4 0-1-15,2 0 1 0,1 0 0 0,-7 0-1 16,5 0 0-16,4 0 1 0,-3 0-1 0,1 2 1 0,-7-2-1 16,10 0 0-16,1 0 0 15,5 6 1-15,-9-6-1 0,-7 0 0 0,10 0 0 16,7-3 0-16,-10 0 0 0,10 1 0 0,-17 2 0 0,6-6 1 16,12 1-1-16,-12 0 0 0,1 1 0 0,-7 4 0 0,17-4-1 15,-10 2 0-15,-1 2-3 0,2 0-1 0,-8 0 5 0,16 6-9 16,-9-2-3-16,4 0-4 0,8 0-7 0,-19-4 23 0,8 2-26 15,11-2 2-15,9 8-3 0,-28-8 27 0</inkml:trace>
  <inkml:trace contextRef="#ctx0" brushRef="#br0" timeOffset="124947.1962">23344 6984 26 0,'0'0'0'15,"0"5"12"-15,-3 27-2 0,-1-3-3 0,4 3 0 0,0-32-7 0,-6 38 6 16,2 3 0-16,-1-2 0 0,5-39-6 0,0 43 4 0,0-43-4 0,-5 43 4 16,5 3-2-16,0-7 0 0,-4-2 0 0,4-37-2 0,0 32 2 15,0-4 0-15,0-4 1 0,0-18-1 0,0-6-2 0,0 18 2 16,0-18-1-16,0 0 1 0,0 0-1 0,0 0-1 0,4-5 1 15,-4-18-1-15,0 0 0 0,0-5-1 16,0 28 1-16,0-34-1 0,0 2 2 0,0-5-1 0,0-2 1 16,0 39-1-16,0-39 0 15,-4 1 0-15,1 3 0 0,-3 5 1 0,6 30-1 0,0-24 0 16,-4 3 0-16,4 16 1 0,-4-4-1 0,4 9 0 0,0-8 1 16,0 7 1-16,0 1-1 0,-6 0 0 0,6 0-1 0,0 18 1 15,-4-14 1-15,4 16-1 0,-3-13 1 0,3-7-2 0,0 27 1 16,-7-11 0-16,4 4 0 0,3-1 0 0,0-19-1 0,-3 16 0 15,3-8 1-15,0 17-2 0,0-19 0 0,0-6 1 0,0 18-4 16,0-14-5-16,3 2-8 0,-3-2-9 0,0-4 26 0,0 0-28 16,3-4-9-16,-3 4 37 0</inkml:trace>
  <inkml:trace contextRef="#ctx0" brushRef="#br0" timeOffset="126242.7054">21121 7954 11 0,'0'0'0'0,"-6"-1"14"0,-3-2-4 0,9 3-10 0,-22-5 11 16,18 3 0-16,0 2 0 0,-2 0-1 0,6 0-10 0,-6 0 10 15,2 0-1-15,1 0-2 0,0 4 0 0,3-4-7 0,-9 6 5 16,9-2 0-16,0 0 0 0,0-4-1 0,0 0-4 0,0 0 5 15,5 0-1-15,2 0 0 0,0 0 0 16,-7 0-4-16,20 6 4 0,-13-6-1 0,20 0 0 16,-8 0 0-16,-19 0-3 0,25 0 3 0,2 0-1 15,3 0 0-15,1 0-1 0,-31 0-1 0,34 0 1 16,3 0 0-16,6-6 0 0,2-1 0 0,-45 7-1 0,51-7 1 16,4-11 0-16,2 16 0 0,1-9-1 0,-58 11 0 0,61-17 1 15,3 17 0-15,-3-9-1 0,3 6 1 0,-64 3-1 0,65-2 1 16,-4 2-1-16,0 0 0 0,-5 0 1 0,-56 0-1 0,61 0 0 15,-2 0 0-15,4 5 0 0,-2 0 0 0,-61-5 0 0,61 0 1 16,1 4 0-16,-1 1 0 0,3-5 1 0,-64 0-2 0,61 0 0 16,0 0 1-16,0 0-1 0,-3 0 0 0,-58 0 0 0,57 0 1 15,2 0 0-15,-5 0-1 0,3-2 0 0,-57 2 0 0,61-7 0 16,-5-3 1-16,5 2-1 0,-2-10 1 0,-59 18-1 0,58-9 0 16,-4 2 1-16,-3-12-1 0,-1 16 1 0,-50 3-1 0,47-10 0 15,-2 5 0-15,0-3-1 0,-5 5 2 0,-40 3-1 16,40-2-1-16,-2 2 2 0,-2 0-1 0,-1 2 0 0,-35-2 0 15,31 8 0-15,-8-8 0 0,5 3 0 0,-5-3 0 16,-23 0 0-16,20 0 0 0,7 0 0 16,-6 0 1-16,2-2-2 0,-23 2 1 0,24-1 0 0,-3-7 0 15,3 6 0-15,-1-6 0 0,-23 8 0 0,23-3 1 16,-2 3-2-16,0-1 1 0,-5 1 0 0,-16 0 0 0,20-3 0 16,-13 3 0-16,14 0 0 0,-14 0 0 0,-7 0 0 0,9 0 1 15,8 4-1-15,-13 2 0 0,3 1 0 0,-7-7 0 0,5 8 0 16,4-5 0-16,-4 1 0 0,3 2 0 0,-8-6 0 0,3 0 0 15,4 0 0-15,0 0 0 0,-1 0 0 0,-6 0 0 0,4 0 0 16,3 0 0-16,-4-5 0 0,3 4 1 0,-6 1-1 0,0-2 0 16,5-2-1-16,-2-2 1 0,-3 3 0 0,0 3 0 0,0-2-2 15,0-1-1-15,-8 1-3 0,2 2-6 0,6 0 12 0,-20 0-19 16,13 0-9-16,-16 0-14 0,-8 0 0 0,31 0 42 0,-27 0-36 16,27 0 36-16</inkml:trace>
  <inkml:trace contextRef="#ctx0" brushRef="#br0" timeOffset="127093.3236">22419 8491 58 0,'0'0'0'16,"0"0"16"-16,0 0-16 0,0 0 6 16,4 6-2-16,-4 8 1 0,3 10 1 0,-3-24-6 0,2 27 6 15,3 1 0-15,1 10 0 0,1 0-2 0,-7-38-4 0,7 45 3 16,0 3-1-16,-1-6 0 0,4-1-1 0,-10-41-1 0,11 41 0 15,4-6 0-15,-6-1 1 0,-3-3-1 0,-6-31 0 0,16 31 1 16,-8-11-1-16,2-5 1 0,-3-8 0 0,-7-7-1 0,5 16 0 16,4-16 0-16,-9 4 1 0,0-4-1 0,0 0 0 0,0 0 1 15,0 0 0-15,-4-4-1 0,-3 0 1 0,7 4-1 0,-16-21 0 16,8 15 0-16,-15-21 0 0,6 6 0 0,17 21 0 0,-7-24 0 16,-20 2 0-16,20-2 0 0,-21-2 1 0,28 26-1 15,-17-25 0-15,1-2 0 0,-1 2 0 0,11-5-1 16,6 30 1-16,-22-31 0 0,16-4-1 0,-1 1 1 15,1-5 0-15,6 39 0 0,-7-36 0 0,7 36 0 0,-4-35 1 0,4 0-1 0,0 1 1 0,0 6 0 16,0 28-1-16,8-21 1 0,1-2 0 16,12-1 0-16,-21 24-1 0,7-17 0 0,-7 17 0 0,27-20 1 15,-8 11-1-15,6-11 1 0,-1 14-1 0,-24 6 0 0,27-8 0 16,0 5 1-16,-4 3 0 0,3 0-1 0,-26 0 0 0,22 6 1 16,2 2-1-16,-9 13 0 0,-3-14 0 0,-12-7 0 0,17 21 1 15,-11-15-1-15,2 17 0 0,-6-4 0 0,-2-19 0 0,4 22 1 16,-4 3-1-16,0 2 0 0,-6-6 0 0,6-21 0 0,-8 24 1 15,-8 0-1-15,12-4 0 0,4-20 0 0,-20 19 0 0,20-19 0 0,-7 17 0 16,-17-10 0-16,18 10-1 0,-15-17 1 0,21 0 0 0,-7 0-1 16,-14 0 0-16,19-1 0 0,-5-7 0 0,7 8 1 0,-7-16-1 15,4 13 1-15,-4-4-1 0,7 4 1 0,0 3 0 0,0 0-1 16,4-3 1-16,-1 3 0 0,-3 0 0 0,7 0 0 0,-7 0 0 16,10 3 0-16,-4 5 1 0,15 12-1 0,-16-13 1 0,-5-7-1 15,25 20 1-15,-19 1 0 0,22-5 0 0,-21 3 0 0,-7-19-1 16,20 20 0-16,-10-4 1 0,11-10-1 0,-16 20 1 15,-5-26-1-15,19 7-1 0,-13 14 0 0,12-14-1 16,-12 13-3-16,-6-20 5 0,24 7-11 0,-8 15-6 0,1-16-6 16,5 15-4-16,-22-21 27 0,6 5-24 15,4-5 5-15,7 0 3 0,-17 0 16 0</inkml:trace>
  <inkml:trace contextRef="#ctx0" brushRef="#br0" timeOffset="127805.9476">23018 8889 27 0,'0'0'0'0,"0"0"16"0,0 0-16 0,-3 0 13 16,-18 4-5-16,21 0-2 0,-3-4 1 0,3 0-7 0,0-1 8 15,0-2-2-15,0-1-1 0,3-1-1 0,-3 5-4 0,8-4 2 16,-1-1-1-16,-1-1 0 0,5 5 0 0,-11 1-1 0,20-6 0 16,-14 4 1-16,12-1 0 0,-12 3-1 0,-6 0 0 0,17 0 1 15,-10 0-1-15,2 0 1 0,-1 5-1 0,-8-5 0 0,9 6 1 16,-1-5 0-16,-3 5-1 0,4-1 1 0,-9-5-1 0,0 6 1 16,3-1 1-16,0 0-1 0,-3-2-1 0,0-3 0 0,0 5 1 15,0 1 0-15,-6-3 0 0,6 2-1 16,0-5 0-16,-4 0 1 0,-3 0-2 0,1 5 2 0,-1-3-2 0,7-2 1 15,-7 6 0-15,3-2 0 0,-2 2-1 0,2 2 1 16,4-8 0-16,-7 5 1 0,1 14-1 16,-1-14 0-16,0 11 0 0,7-16 0 0,-6 8 1 15,-1 9-2-15,0-12 1 0,-1 15 0 0,8-20 0 0,-6 5 1 16,-1 16-1-16,1-15 0 0,3 15 0 0,3-21 0 0,0 2-1 16,0 17 2-16,0-13-1 0,0 1 0 0,0-7 0 0,0 17 0 15,7-17 0-15,-1 4 0 0,-6-4 0 0,17 5 0 16,-10-5 1-16,17 0-1 0,-15 0 2 0,19-2-1 0,-28 2-1 0,24-3 3 15,-2-5 0-15,6 3-1 0,-1 2 0 0,-27 3-2 0,27-5 2 16,1 0-1-16,-1 3 1 0,-3 1 0 0,-24 1-2 0,22-5 2 16,3 4 1-16,-5 1-1 0,-4 0 0 0,-16 0-2 0,12 0 3 15,6 0-1-15,-9 6 1 0,1-3-1 0,-10-3-2 0,6 5 3 16,0 0-1-16,-6-2-1 0,8 2 1 0,-8-5-2 0,0 8 1 16,4-5 0-16,-2-3 0 0,-2 2-1 0,0-2 0 0,4 0 1 15,-4 0-1-15,3 0 0 0,-3 0-1 0,0 0 1 0,0 0-1 16,0 0-4-16,0 0-2 0,-7 0-5 15,7 0 12-15,-6 0-17 0,-14-2-9 0,13-1-12 16,-31-5-2-16,38 8 40 0,0 0 0 0</inkml:trace>
  <inkml:trace contextRef="#ctx0" brushRef="#br0" timeOffset="129235.3146">21186 7034 23 0,'0'0'0'0,"-4"0"11"0,1 0 0 0,-4 0-2 15,7 0-9-15,-7 5 10 0,4-5-1 0,3 0 0 16,0 0-2-16,0 0-7 0,0 0 7 0,0 0-2 0,0 0 0 0,0 0-1 16,0 0-4-16,5 0 3 15,4 0 0-15,-3 0 0 0,10 0 0 0,-16 0-3 0,8 0 2 16,14 0 1-16,-10 3-1 0,11-3-1 0,-23 0-1 0,8 5 2 16,19-5 0-16,-11 5-1 0,8-3 0 0,-24-2-1 0,24 7 0 15,-1-7 1-15,1 5 0 0,0-5-1 0,-24 0 0 0,17 3 1 16,3-3 0-16,1 5-1 0,-15 0 1 0,-6-5-1 0,20 3 0 15,-13 1 1-15,0 2-1 0,0-3 1 0,-7-3-1 0,4 5 0 16,-1 2 1-16,-1-1-1 0,-2 1 0 0,0-7 0 0,0 7 1 16,-5 0-1-16,-3-1 0 0,-9 1 1 0,17-7-1 0,-2 3 0 15,-22 3 0-15,17-1 1 0,-17-3-1 0,24-2 0 0,-17 0 0 16,-3 6 1-16,-1-6-1 0,-3 0 0 0,24 0 0 0,-19 5 0 16,-6-5 1-16,5 0-1 15,0 0 0-15,20 0 0 0,-17 0 0 0,11 3 0 0,-15-3 0 0,18 0 0 16,3 0 0-16,-4 6 0 0,1-6 1 0,-4 4-1 0,2-4 0 15,5 0 0-15,0 0 0 0,-2 0 0 0,2 3 0 0,0 4 0 16,0-7 0-16,0 3 0 0,0-3 0 16,0 0 0-16,0 0 0 0,2 3 1 15,7-3-1-15,1 7 1 0,6-4-1 0,-16-3 0 0,8 5 1 16,10-5-1-16,1 0 0 0,1 6 1 0,-20-6-1 0,17 0 0 16,2 0 0-16,2 0 1 0,-4 0-1 0,-17 0 0 0,10-5 1 15,11 5-1-15,-18-1 0 0,17-1 1 0,-20 2-1 0,0-3 0 16,7 1 1-16,-7 1-1 0,4-3 0 0,-4 4 0 0,0 0 1 15,0-3-1-15,0 3 0 0,-7-3 1 0,7 3-1 0,-17-2 0 16,10 1 0-16,-17-4 1 0,5 3-1 0,19 2 0 0,-24-3 0 16,-4 1 1-16,1 0-1 0,2 2 0 0,25 0 0 0,-26 0 0 15,3 0 0-15,-4 4 1 0,6-1-1 0,21-3 0 0,-16 7 0 16,-5-1 0-16,18 1 0 0,-14-1 0 0,17-6 0 0,0 8 0 16,-7-5 0-16,4 1 0 0,3 1 0 15,0-5 0-15,0 0 0 0,0 0 0 0,6 0 1 0,0 0-1 16,-6 0 0-16,21-4 1 0,-12 3-1 0,16-1 0 0,-1 2 0 15,-24 0 0-15,24 0 0 0,3 0 0 16,4 0 1-16,-5 0-1 0,-26 0 0 0,35 3 0 0,-1 3 0 16,-2-1 1-16,-1-5-1 0,-31 0 0 0,28 0 1 15,3 0-1-15,-4 0 1 0,0 0-1 0,-27 0 0 0,23 0 1 16,-16 0 0-16,13 0 0 0,-13 0 0 0,-7 0-1 0,0-3 0 16,4 3 1-16,-4-2 0 0,0 0-1 0,0 2 0 0,-4 0 1 15,-16-4-1-15,13 4 1 0,-23-1-1 0,30 1 0 0,-24-2 0 16,-4-3 1-16,2 5-1 0,-5-5 0 0,31 5 0 0,-30-1 0 15,-1-1 0-15,-4-1 1 0,5 1-1 0,30 2 0 0,-30 0 0 16,3 0 0-16,3-1 0 0,4 1 0 0,20 0 0 0,-20 0 0 0,20 0 0 0,-7 0 0 16,-17 0 0-16,18 3 0 0,6-3 0 0,-9 5 0 15,4-5 0-15,-2 6 0 0,4-6 0 0,0 0 0 0,3 0 0 0,0 0 0 16,0 3 1-16,0-3-1 0,6 0 0 16,1 4 0-16,13-4 0 15,-13 5 0-15,-7-5 0 0,24 4 0 0,-24-4 0 0,20 5 0 0,4 0 0 0,-1-2 0 0,-23-3 0 16,24 0 0-16,-24 0 0 0,28 5 0 0,2-5 0 0,-3 0 0 15,-27 0 0-15,31 0-1 0,-31 0 1 0,23 0 0 0,1 0 0 0,-5-2 1 16,-1-1-1-16,-18 3 0 0,7-8 0 0,3 1 0 0,-3 1 0 16,-1 5 0-16,-6 1 0 0,0-2 0 15,0 0 0-15,-3-1 0 0,-13 3 0 0,16 0 0 0,-18-5 0 16,-1 4 0-16,-5-1 0 0,-5-1 1 0,29 3-1 0,-32-2 0 16,-2 1 0-16,-4-3 1 0,1 1-1 0,37 3 0 0,-34 0 0 15,3-3 0-15,4 1-1 0,0 1 1 0,27 1 0 0,-24-5 0 16,4 5 1-16,17 0-1 0,-17 0 0 0,20 0 0 0,-7 0 0 15,4 0 0-15,-1 6 0 0,4-6-1 0,0 0 1 0,0 0 0 16,0 5 0-16,0-5 0 0,7 3-1 0,-7-3 1 0,20 0-3 16,-13 5-1-16,10 0-3 0,3 3-2 0,-20-8 9 0,17 5-12 15,3 11-6-15,7-8-7 0,-3-3-8 0,-24-5 33 0,24 18-30 16,7-18-6-16,-31 0 36 0</inkml:trace>
  <inkml:trace contextRef="#ctx0" brushRef="#br0" timeOffset="130182.3523">23463 7082 10 0,'0'0'0'0,"-5"-5"3"0,0-3 0 0,-16 3 2 16,21 5-5-16,-4-10 5 0,-2 10 1 16,-2 0 0-16,2 10 2 0,6-10-8 0,-3 15 7 15,3-9 1-15,-7 16 0 0,7 0-2 0,0-22-6 0,0 21 6 16,-3 7-1-16,3 0 0 0,0 4-1 0,0-32-4 0,0 30 3 16,0 5 0-16,0-4 0 0,0-4-1 0,0-27-2 0,0 29 2 15,0-6 0-15,0-1 1 0,0-14-1 0,0-8-2 0,0 23 4 16,0-18 0-16,0 2 0 0,-3-3-1 0,3-4-3 0,0 0 2 15,-4 0-1-15,-3-3-1 0,4-5 0 0,3 8 0 0,-4-24-1 16,-3 6 1-16,5-8 0 0,-2-3 1 0,4 29-1 0,-8-37 0 16,2 3 0-16,0-4 1 0,-1 2-1 0,7 36 0 0,-17-39 0 15,10-1-1-15,4 0 0 0,-4 1 1 0,7 39 0 0,-4-34-1 16,4 5 1-16,-6 10 0 0,6 14 0 0,0 5 0 16,0-7 0-16,-4 6 0 0,4-2 0 0,0 3 0 0,0 0 0 15,0 0 1-15,0 0-1 0,0 0 0 0,4 17 1 0,-4-17-1 16,0 7 1-16,2 23 1 0,2-4-1 15,4 6 0-15,-8-32-1 0,3 35 1 0,3-2-1 16,1 4 1-16,0 0 0 0,-7-37-1 0,4 37 1 16,2-6 0-16,-2-2 0 0,2-5 0 0,-6-24-1 0,0 26 2 15,4-10-1-15,-2-8 1 0,-2 11-1 0,0-19-1 0,0 5 2 16,0 0-1-16,0-5 0 0,0 0 0 0,0 0-1 0,0 0 1 16,0-3-1-16,0-4 1 0,0-2-1 0,0 9 0 0,0-19 1 15,4 12-1-15,-4-14 0 0,0 14 0 0,0 7 0 0,4-17 0 16,-4 12-1-16,0-3-1 0,0 3-1 0,0 5 3 0,0 0-5 15,0 0-4-15,0 2-7 0,0 17-10 0,0-19 26 0,-8 5-38 16,2 16-12-16,6-21 50 0</inkml:trace>
  <inkml:trace contextRef="#ctx0" brushRef="#br0" timeOffset="138660.7389">14511 11950 21 0,'0'0'0'0,"6"33"13"0,1 6-1 0,13 12-1 0,-20-51-11 0,7 48 11 16,0-3-1-16,0-1-1 0,3 1-1 0,-10-45-8 0,6 46 7 15,5 0-1-15,9 2-1 0,-13-9-1 0,-7-39-4 16,17 34 3-16,-11-5 0 0,15-3 0 0,-14-4 0 16,-7-22-3-16,24 17 3 0,-15-9-1 15,9 11 0-15,-8-19 1 0,-10 0-3 0,20 7 2 0,-13-3 0 16,10 1 0-16,-10 0 0 0,-7-5-2 0,10 0 2 15,-3-2 0-15,3-6 0 0,0-9-1 0,-10 17-1 0,6-23 2 16,2-2-1-16,-1-13 0 0,-1 1 0 0,-6 37-1 0,3-48 1 16,4-6 0-16,-3 1 0 0,-1-5 0 0,-3 58-1 0,7-60 0 15,-4 4 1-15,0 1-1 0,4 4 1 0,-7 51-1 0,8-49 0 16,-2 5 0-16,1 8 0 0,3-2 0 0,-10 38 0 0,7-28 0 16,0 2 0-16,-1 2 0 0,1 8-2 0,-7 16 2 0,6-8-3 15,2 3-3-15,-2 1-2 0,-2 4-4 0,-4 0 12 0,3 4-18 16,5 16-8-16,-6-13-7 0,-2 16 4 0,0-23 29 0,4 17-27 0,-4-17 27 0</inkml:trace>
  <inkml:trace contextRef="#ctx0" brushRef="#br0" timeOffset="139075.822">15130 12570 27 0,'0'0'0'0,"-3"6"16"16,-4 18-1-16,1-2-4 0,-1-2-1 0,7-20-10 0,-7 19 9 15,7-1-2-15,0 3-1 0,0 0-1 0,0-21-5 0,7 23 5 16,0-3-1-16,9 0-1 0,-8-3 0 0,-8-17-3 0,16 5 3 0,-16-5-3 0,11 21 2 15,12-14 0-15,-6-1 0 0,-17-6-2 0,21 5 1 16,-5-5 0-16,2 0 1 0,-2-7 0 0,-16 7-2 0,11-20 2 0,-11 20-2 0,20-17 1 16,-10-9 1-16,7 0-1 0,-11-2 1 0,-6 28-2 0,8-29 2 15,-8 0 0-15,3 3-1 0,2-1 1 0,-5 27-2 0,0-27 2 16,0 3-1-16,-8 0 0 0,-13 0 0 0,21 24-1 16,-6-20 2-16,-18 5-1 0,6-6 0 15,-1 16 0-15,19 5-1 0,-21-9 0 0,4 4 1 16,10 5 0-16,-17 5-1 0,24-5 0 0,-6 19 1 15,-18 1-1-15,17 5-1 0,-12 5-1 0,19-30 2 0,-5 27-3 16,-1 2-4-16,-11 2-4 0,17-5-5 0,0-26 16 0,0 27-23 16,-7-6-8-16,7-14 0 0,7 20-4 0,-7-27 35 0,0 0 0 0</inkml:trace>
  <inkml:trace contextRef="#ctx0" brushRef="#br0" timeOffset="139605.4293">15584 12345 35 0,'0'0'0'16,"0"-1"26"-16,0-2-5 0,8-2-9 0,8 3-3 0,-16 2-9 0,7-6 8 16,0 0-1-16,13 2-2 0,-12-2-1 0,-8 6-4 0,19-2 3 15,-12 0-1-15,10-1 0 0,-10 3-1 0,-7 0-1 0,20 0 1 16,-13 7 0-16,10 12-1 0,-10-14 1 0,-7-5-1 0,6 22 1 15,4-14 0-15,-2 19 1 0,-5-8-1 0,-3-19-1 0,0 22 1 16,0-4 1-16,0 6 0 0,0-3-1 0,0-21-1 0,-6 19 2 16,-15 2-1-16,14 7 1 0,-13-7-1 0,20-21-1 0,-7 22 2 15,-17-1-1-15,18-2-1 0,-15 1 1 0,21-20-1 0,-3 22 1 16,-4-16 0-16,-14 19-1 0,21-20 0 0,0-5 0 0,0 21 1 16,0-15 0-16,0 13 0 0,0-16 0 15,0-3-1-15,4 9 1 0,2-4 0 0,12-2 0 16,-12 5 0-16,-6-8-1 0,11 0 2 0,9 3-1 15,-14-3 0-15,18 0 0 0,-24 0-1 0,18 0 1 16,-9 3 0-16,12-3-1 0,-14 0 1 0,-7 0-1 0,17 0 0 16,-10 0-1-16,2-2-1 0,9 1-4 0,-18 1 6 0,6 0-11 15,4-2-7-15,11 1-11 0,-15-2-12 0,-6 3 41 0,4-22-37 0,2 17 6 0,-6 5 31 16</inkml:trace>
  <inkml:trace contextRef="#ctx0" brushRef="#br0" timeOffset="139869.4125">16235 12439 80 0,'0'0'0'0,"0"4"34"16,7 1-25-16,10 2-5 0,-17-7-4 0,7 5 4 15,14-5 1-15,-12 3-1 0,15-3 0 0,-24 0-4 0,20 0 3 16,1 0-2-16,-1-2 1 0,0 1-1 0,-20 1-1 0,21-8 0 16,-1 2 1-16,-3-1-1 0,3 2 0 0,-20 5 0 0,7-8-1 15,10 5-2-15,-10 1-1 0,-1 2-5 0,-6 0 9 0,0-6-12 16,4 6-4-16,-1-1-7 0,-3-3-6 0,0 4 29 0,0-17-25 16,-20 10-4-16,20 7 29 0</inkml:trace>
  <inkml:trace contextRef="#ctx0" brushRef="#br0" timeOffset="140076.4809">16202 12105 80 0,'0'0'0'0,"10"6"37"0,13 12-26 16,-23-18-11-16,17 2 6 0,3 6 1 0,1-6 1 0,-4 3-1 15,-17-5-7-15,20 6 6 0,1-6-2 0,2 0-1 16,-3-6-1-16,-20 6-2 0,21-5 2 15,-5 3-1-15,-5-4-1 0,12 4 0 0,-23 2 0 0,8 0 0 16,8-2-2-16,-13 2-3 0,1 0-5 0,-4 0 10 0,7 0-17 16,-7 4-10-16,4 4-15 0,-4 11-9 0,0-19 51 0,0 0 0 0</inkml:trace>
  <inkml:trace contextRef="#ctx0" brushRef="#br0" timeOffset="141976.4135">17089 11635 38 0,'0'0'0'0,"0"-2"15"0,0-4-7 0,0 6-8 0,0-5 5 15,-3 1 1-15,3 1 0 0,0 3 0 0,0 0-6 0,0 0 6 16,0 0-1-16,0 4-1 0,0 2-1 0,0-6-3 0,0 5 4 16,3 3 0-16,-3-3-1 0,3-1 1 0,-3-4-4 0,4 4 3 15,-1 2 0-15,0-3 1 0,5 1-1 0,-8-4-3 0,0 6 3 16,6-1 1-16,-6-5-2 0,4 5 1 16,-4-5-3-16,0 4 2 0,0-4 0 0,0 4 0 15,0-4 0-15,0 0-2 0,3 0 2 16,-3 0-1-16,0 0 0 0,0 0 0 0,0 0-1 0,0 5 1 15,3-5 0-15,0 6 0 0,-3 0-1 0,0-6 0 0,4 5 0 16,0-3 0-16,-1-2 1 0,1 5-1 0,-4-5 0 0,3 5 0 16,0-1 1-16,0-4-1 0,-3 4 1 0,0-4-1 0,4 0 0 15,-4 0 1-15,3 6-1 0,-3-6 1 0,0 0-1 0,0 0 1 16,0 0 0-16,0 0-1 0,0 0 1 0,0 0-1 0,3 0 0 16,2 0 0-16,-5 0 1 0,0 0-1 0,0 0 0 0,3 0 1 15,0 0-1-15,4 3 1 0,-4 5 0 0,-3-8-1 0,3 6 0 16,4 1 1-16,-3 11-1 0,3-13 1 0,-7-5-1 0,6 19 0 15,-3-13 1-15,4 22-1 0,1-10 0 0,-8-18 0 0,6 6 0 16,1 28 1-16,2-15-1 0,-1 6 0 0,-8-25 0 0,10 28 0 16,-4-1 0-16,15 2 1 0,-18 0-1 0,-3-29 0 0,10 32 0 15,8-3 0-15,-15 0 0 0,7 2 0 0,-10-31 0 0,17 32 0 16,-14-3 0-16,7 0 0 16,8-3 1-16,-18-26-1 0,3 27 0 0,3-6 0 15,1 1 0-15,0 3 0 0,-7-25 0 0,10 19 0 16,0 2 0-16,-3-15 0 0,0 15-3 0,-7-21 3 0,7 5 0 15,-1 1 0-15,1 12 0 0,0-18 4 0,-7 0-4 0,7 8 0 16,0-4 0-16,-1 2 0 0,-3 2 0 0,-3-8 0 0,8 5 0 16,-2-5 0-16,-2 5 0 0,2-5 0 0,-6 0 0 0,4 0 0 15,-1 0 0-15,4 0 0 0,-3-5 0 0,-4 5 0 0,3-6 0 16,4-16 0-16,-1 16 0 0,-3-15 0 0,-3 21 0 0,4-5 0 16,3-11 1-16,-4 5-1 0,4-12 0 0,-7 23 0 0,7-27 0 15,-4 2 0-15,4 3 0 0,0-3 0 0,-7 25 0 0,7-25 1 16,-1-4-1-16,5-6 0 0,-5 0 0 0,-6 35 0 0,17-36 0 15,-10-5 0-15,3 0 0 0,8-3 0 0,-18 44 0 0,6-49 0 16,11 1 0-16,-11-1 0 0,15 3 1 0,-21 46-1 0,6-43 0 16,2 10 0-16,8 1 0 0,-9 5 0 15,-7 27 0-15,7-21 0 0,0 4 0 0,-1 10 0 0,1-11 0 0,-7 18 0 16,8-3 1-16,-5-1-1 0,0 1 0 0,4 0 0 16,-7 3 0-16,0 0 0 0,6 0 0 0,-6 0 0 15,3 0 0-15,-3 0 0 0,0 0 1 0,4 0-1 16,0 0 0-16,-4 0-1 0,0 0 1 0,3 3 1 15,-3 1-1-15,0 2 0 0,0-2 1 0,0-4-1 0,0 6 0 16,0 2 0-16,0-1 0 0,-3 10 0 0,3-17 0 0,-8 4-1 16,5 18 2-16,-3 0-1 0,-1-1 0 0,7-21 0 0,-6 26 1 15,-12-1-1-15,15 3 0 0,-4 0 0 0,7-28 0 0,-17 26 0 16,10 3 1-16,1-1-1 0,-2 3 0 0,8-31 0 0,-16 32 0 16,13-2 0-16,-5 6 0 0,-8-1 0 0,16-35 0 0,-7 39 0 15,-10-2 0-15,13 4 0 0,-2-1 1 0,6-40-1 0,-21 37 0 16,15 5 0-16,2-5 0 0,-16-3 0 0,20-34 0 0,-7 37 0 15,1-11 0-15,-12 1 0 0,15-3 0 0,3-24 0 0,-17 21-1 0,17-21 1 0,-7 23-2 16,1-6 0-16,-15-10 1 0,18 17 1 0,3-24 0 0,-4 5 0 16,-2 0 0-16,-1 0 0 0,7-5 0 0,-7 5 0 0,7-5 0 15,-7 0 0-15,4-1 0 0,-4-8 0 0,1-10 0 0,6 19 0 0,-4-8 0 16,0-18 1-16,-2 16 1 0,-1-17 0 0,7 27-2 16,-6-19 2-16,2 2-1 15,-3-9-1-15,0 1 0 0,7 25 0 0,-6-24 0 16,-15-2 0-16,18-4 0 0,3 30 0 0,-17-24 0 0,17 24 0 0,-7-22 0 15,-16-2 0-15,5 2-1 0,2-6 1 0,16 28 0 0,-17-28 0 16,-4-1-1-16,1-3 1 0,20 32 0 0,-20-30 0 16,-4-4-1-16,4-1 1 0,3 2-1 0,-4 1 1 0,21 32 0 0,-20-23 0 15,3-7 0-15,1 4 0 0,8 6-1 0,8 20 1 0,-23-22 0 16,16 3-1-16,-16-1 0 0,15 12 1 0,8 8 0 0,-16-21-1 16,12 2 1-16,-3 12-1 0,0-14 1 0,7 21 0 0,-3-8 0 15,3-9 0-15,0 10-1 0,0 2 1 0,0 5 0 0,0-18 0 16,0 14 0-16,0-1 0 0,3-3 0 0,-3 8 0 0,7-4-1 15,-3 3 1-15,3-2 0 0,-1 0 0 0,-6 3 0 0,7-3 0 16,-1 3 0-16,2 0-2 0,-5 0-1 0,-3 0 3 0,3 6-5 16,1 11-4-16,2-13-4 0,-2 20-6 0,-4-24 19 0,7 5-27 15,-4 17-12-15,17 14-11 0,-20-36 50 16</inkml:trace>
  <inkml:trace contextRef="#ctx0" brushRef="#br0" timeOffset="142860.154">18326 12291 70 0,'0'0'0'0,"0"0"17"0,0-1-10 0,0-1-1 0,0 2 1 15,0 0-7-15,3 0 8 16,4 0-1-16,14 0-1 0,-15 0-1 0,-6 0-5 0,21 0 4 15,-11 0-1-15,14 0 0 0,0 0-1 0,-24 0-2 0,19 0 3 16,8 0 0-16,4-2-1 0,-7 2-1 0,-24 0-1 0,34-2 1 16,-7-2 1-16,3 3-1 0,1-2-1 0,-31 3 0 0,30 0 1 15,-2-5 0-15,-1-1-1 0,-4 5 1 0,-23 1-1 0,17-2 1 16,-10 2 0-16,3 0 0 0,-3 0 0 0,-7 0-1 0,0 0 1 16,3 0 0-16,-3 0-1 0,-3 3 1 0,3-3-1 0,-7 6 0 15,-13-1 1-15,13-2-1 0,-17 2 1 0,24-5-1 0,-24 0 0 16,-3 6 0-16,0-6 0 0,0 3 1 0,27-3-1 0,-31 0 0 15,-3 0-1-15,1 0 0 0,-1 0 1 0,34 0 0 0,-31 0-1 16,1 0 1-16,6-2 0 0,4 2-1 0,20 0 1 0,-7 0 0 16,-13 5 0-16,20 2 0 0,-3-2-1 0,3-5 1 0,-8 4 0 15,8 2 0-15,0-2 0 0,5 2 0 0,-5-6 0 0,6 6 0 16,1 1 1-16,13-3-1 0,-13-4 0 16,-7 0 0-16,24 3 1 15,-8-3-1-15,8 0 1 0,-3 0 0 0,-21 0-1 0,23 0 1 16,1 0-1-16,0 0 1 0,3 0 0 0,-27 0-1 0,24-1 0 15,-1-1 0-15,1-4 1 0,0 3-1 0,-24 3 0 0,17-5 1 16,3 2-1-16,-14 3 0 0,15 0 0 0,-21 0 0 0,6 0 0 16,2 0 0-16,-5 0 0 0,-3 0-1 0,0 0 1 0,4 4-3 15,-4 0-4-15,0 1-5 0,-4-1-7 0,4-4 19 0,-3 8-31 16,-18-8-12-16,15 0-8 0,6 0 51 0</inkml:trace>
  <inkml:trace contextRef="#ctx0" brushRef="#br0" timeOffset="144080.7441">19505 11589 18 0,'0'0'0'15,"-4"0"20"-15,4 0-5 0,0 0-8 0,0 0-7 0,0 0 6 16,-6 4-1-16,6 1 1 0,0 1 0 0,0-6-6 0,0 21 5 15,0-16-1-15,3 22-1 0,0-9 0 0,-3-18-3 0,8 22 3 16,-5 0 0-16,4 2 0 0,-1 6 1 0,-6-30-4 0,7 31 3 16,0 5 0-16,0 0 0 0,-1 6-1 0,-6-42-2 0,6 44 3 15,-2 2-2-15,0 5 0 0,-4-3 1 0,0-48-2 0,0 53 1 16,0-6 0-16,0-2 1 0,0-6-1 0,0-39-1 0,0 35 2 16,0-6 0-16,4-4-1 0,-1 2 1 0,-3-27-2 0,3 19 1 15,1-11-1-15,2 8 1 0,-6-16-1 0,0 0 0 0,7 0 1 16,-7 0-1-1,4-2 1-15,-1-5-1 0,-3 7 0 0,0-20 1 0,0-1-1 0,0 1 1 0,-7-5-1 0,7 25 0 0,-4-27 1 16,1 4-1-16,-3-3 0 0,-1-1 0 0,7 27 0 0,-7-22 1 16,3-1-1-16,-2 0 0 0,-1-1 0 0,7 24 0 15,-6-21 0-15,-1-7 1 0,-1 0-1 0,2-5 0 0,6 33 0 16,-7-28 0-16,1-5 1 16,-2 1-1-16,2 1 0 0,6 31 0 0,-20-30 0 15,20-3 0-15,-4 3 0 0,-3-1 0 0,7 31 0 0,-6-29 0 16,-15-2-1-16,21 1 1 0,-3 6 0 0,3 24 0 0,0-24 0 15,0 4 1-15,3 3-1 0,0 8 0 0,-3 9 0 0,8-24 0 16,8 19 0-16,-9-17 0 0,10 15 0 0,-17 7 0 0,7-21 0 16,20 15 0-16,-10-16 0 0,2 16 0 0,-19 6 0 0,22-7 0 15,-2 0 0-15,-3-1 0 0,7 3 1 0,-24 5-1 0,20-6 0 16,0 6 0-16,4 0 1 0,-4 0-1 0,-20 0 0 0,20 6 0 16,1 1 0-16,-1 9 0 0,-13-8 0 0,-7-8 0 0,17 24 0 15,-10-3 0-15,-1-3 1 0,-6 2-1 0,0-20 0 0,4 17 0 0,-4-17 0 0,0 20 1 16,0 1-2-16,-4-1 2 0,-2-2-1 0,6-18 0 0,-21 19 0 15,15-14 0-15,-18 22 0 0,24-27 0 0,-7 4-1 0,7-4 1 0,-27 21-1 16,10-21 0-16,-3 4 0 0,20-4 1 0,-21 0-1 0,21 0 1 0,-16 0-1 16,7 0 0-16,4 0 0 0,5 0 1 0,-7 5 0 15,1-5-1-15,6 5 1 0,0-5 0 0,0 0 0 16,0 5 0-16,0 14 0 0,3-13 0 16,4 22 1-16,-1-6 0 0,-6-22-1 0,11 22 1 0,-5 2 0 15,11 2 0-15,-10-2 0 0,-7-24-1 0,20 27 1 16,-9 0 0-16,9-10 0 0,-20-17-1 0,6 25 1 0,-6-25-1 0,21 21 1 15,-16-4 0-15,14 2-1 0,-13-12 0 0,-6-7 0 0,10 25 0 16,7-7 0-16,-13-10-3 0,-4-8 3 0,6 22-7 0,-6-22 7 0,11 7-15 16,-4 13-10-16,-1-13-11 0,-2 0 1 0,-4-7 35 0,6 5-35 0,-6-5 35 0</inkml:trace>
  <inkml:trace contextRef="#ctx0" brushRef="#br0" timeOffset="144455.0996">19999 12097 23 0,'0'0'0'0,"4"-7"23"0,-4 7-23 15,10-17 17-15,11 9-6 0,-12-9-3 0,9 15 0 16,-18 2-8-16,6-2 7 0,17-5-1 0,-12 3-1 0,7 0 0 16,-18 4-5-16,6-7 5 0,15 7-1 15,-16 0 0-15,3 0 0 0,-8 0-4 0,6 3 4 16,2 2-1-16,-1 13-1 0,-4-18 0 0,-3 0-2 0,3 23 1 15,-3-18 0-15,0 20 1 0,-6-8-1 0,6-17-1 0,-21 21 1 16,13 0-1-16,-15 0 0 0,17 2 1 0,6-23-1 0,-27 19 0 16,20 2 1-16,-17-1-1 0,21-13 1 0,3-7-1 0,-7 22 1 15,4-14-1-15,-1 13 1 0,4-12-1 0,0-9 0 0,0 24 1 16,0-19-1-16,0 15 0 0,7-13 1 0,-7-7-1 0,10 8 0 16,8 9 1-16,-10-14 0 0,14 3 0 0,-22-6-1 0,20 5 1 15,-3-5 0-15,-1 0 0 0,5 0 0 0,-21 0-1 0,17 0 1 16,3-3-1-16,-13 1 1 0,13-4-1 0,-20 6 0 0,6-5 0 15,2 2-2-15,2-4-1 0,-3 7-4 0,-7 0 7 0,6 0-11 16,-2 0-7-16,0 0-8 0,-4 0-9 0,0 0 35 0,-8-3-31 16,2-1 2-16,6 4 29 0</inkml:trace>
  <inkml:trace contextRef="#ctx0" brushRef="#br0" timeOffset="144767.3786">19440 12806 81 0,'0'0'0'15,"24"0"22"-15,-3-2-13 0,9 1-2 0,-30 1-7 0,37-2 7 16,4-2 1-16,-3-1-1 0,5 5-2 0,-43 0-5 0,45-3 4 15,-2 1-1-15,5-1 0 0,-4 3-1 0,-44 0-2 0,48-5 1 16,2 5 0-16,-5-6 0 0,1 5-1 0,-46 1 0 16,45-8 1-16,-1 4-1 0,-3 2 0 0,-4-5 1 0,-37 7-1 15,31-2 0-15,2 0-2 0,-9 2 0 0,-5 0-2 16,-19 0 4-16,22 6-3 0,-14 13 0 16,11-12-1-16,-13 15-5 0,-6-22 9 0,6 22-15 0,-2 0-6 15,-4-2-9-15,-4-1-1 0,4-19 31 0,-6 21-36 0,6-21 36 0</inkml:trace>
  <inkml:trace contextRef="#ctx0" brushRef="#br0" timeOffset="145396.606">19702 13203 42 0,'0'0'0'0,"0"0"19"16,0 5-10-16,0 16-4 0,0-4 0 0,0-17-5 0,0 18 6 16,3 4 1-16,7 1-2 0,7 4 0 0,-17-27-5 0,7 28 3 15,13 3 0-15,-13 7 0 0,10-6 0 0,-17-32-3 16,7 35 3-16,-1-3 0 16,4 0 0-16,1 1 0 0,-11-33-3 0,6 29 3 0,1-1 0 15,0 2-1-15,0-7-1 0,-7-23-1 0,0 26 2 16,3-2 0-16,-3 0-1 0,0-7 1 0,0-17-2 0,0 5 1 15,0 3-1-15,0-8 0 0,-3 0 0 0,3 0 0 0,-7-3 0 16,-13-7 1-16,17-16-2 0,-18 0 0 0,21 26 1 0,-7-31 0 16,-17-4 0-16,18-6 0 0,-18-3 0 0,24 44 0 0,-7-48 0 15,-10 4 0-15,17 3 0 0,-6 2 1 0,6 39-1 0,-7-28 1 16,7 1-1-16,0 5 0 0,0 0 1 0,0 22-1 0,0-21 1 16,7 2-1-16,-1 10 0 0,15-8 0 0,-21 17 0 0,6-7-1 15,18-2 2-15,-7 0-1 0,0-8 0 0,-17 17 0 0,21-3 1 16,2-5-2-16,1-1 2 0,3 2-3 0,-27 7 2 0,30-8 0 15,-3 6 2-15,1 2-2 0,-4 0 4 0,-24 0-4 0,27 8 1 16,-8 10-1-16,-1-10 1 0,-12 13-1 0,-6-21 0 0,21 8 0 16,-19 18 1-16,3-19-1 0,-2 19 0 0,-3-26 0 15,0 18 1-15,0-11-1 0,-3 20 0 16,-4-22 0-16,7-5 0 0,-17 19 1 0,13-14-1 16,-16 2-1-16,16-4 1 0,4-3 0 0,-19 6-1 0,11-6 0 15,-11 0 1-15,12-3-1 0,7 3 1 0,-22-4-2 16,17-3 1-16,-3 0 0 0,-11 0-1 0,19 7 2 0,0-4-1 15,-4 2 1-15,4 1-1 0,0 1 1 0,0 0 0 0,0 0-1 16,4 3 1-16,2 15 0 0,12-11 1 0,-18-7-1 0,6 25 1 16,10-4 1-16,-8 1-1 0,12 3 1 0,-20-25-2 0,6 26 2 15,15-2 0-15,-15 0 0 0,15 1-1 0,-21-25-1 0,7 26 1 16,10-2 0-16,-10-3-1 0,2 2 1 0,-9-23-1 0,18 24 1 16,-12-9-2-16,4 9-1 0,8-5-4 0,-18-19 6 0,6 7-13 15,1 23-8-15,10-25-12 0,-14 2-5 0,-3-7 38 0,4 5-43 0,-4-5 43 0</inkml:trace>
  <inkml:trace contextRef="#ctx0" brushRef="#br0" timeOffset="145646.5336">20369 13816 45 0,'0'0'0'16,"0"-5"19"-16,0 5-19 0,0-26 9 15,0 2-4-15,0-2 0 0,0-2 2 0,0 28-7 0,3-20 6 16,3 0 2-16,2 12-2 0,-1-1 0 0,-7 9-6 0,7-4 5 16,10-1-1-16,-11 5 0 0,4 5 0 0,-10-5-4 0,18 21 4 15,-12-1-2-15,4 6 1 0,7 3 1 0,-17-29-4 0,4 28 3 16,2 5 1-16,-2-2-2 0,-1 1-1 0,-3-32-1 0,3 28 1 16,-3 0 0-16,0-1-1 0,0-4-4 0,0-23 4 0,0 19-10 15,0-11-9-15,0 11-16 0,0-21-5 0,0 2 40 0,-6-19-45 0,6 19 45 0</inkml:trace>
  <inkml:trace contextRef="#ctx0" brushRef="#br0" timeOffset="146230.2558">20874 11275 25 0,'0'0'0'0,"0"3"17"0,0 17-3 0,0-20-14 0,0 23 9 16,-3-1 0-16,-1-5 0 0,-3 3-1 0,7-20-8 15,-3 22 8-15,0 1-2 0,-4 3-1 0,4 1 0 16,3-27-5-16,-4 31 4 0,-3-1 1 16,0 3 0-16,4 1-3 0,3-34-2 0,-6 34 4 15,2 1 0-15,-3 5 0 0,3-1 3 0,4-39-7 0,-3 48 4 16,3 0-1-16,-3 0 0 0,3 6-1 0,0-54-2 0,0 56 3 15,0-1-1-15,0 5 0 0,0 1 0 0,0-61-2 0,0 63 1 16,6 8 1-16,2 4 0 0,8-3 0 0,-16-72-2 0,7 77 1 16,0-6 0-16,13-1 0 0,-13 0 0 0,-7-70-1 0,17 70 1 0,-17-70-1 0,7 70 0 15,17 0 1-15,-15 0-2 0,-9-70 1 0,24 68-1 0,-24-68 1 0,21 75-1 16,-1-5 1-16,0 3 1 0,-20-73-1 0,18 73 1 0,-18-73-1 0,18 72 0 16,1-8 0-16,1-1 0 0,0-8 0 0,-20-55 0 0,17 55 1 15,3 1-1-15,1-5 2 0,-21-51-2 0,20 46 0 0,-20-46 0 0,16 42-1 16,-8-6 1-16,12 2 0 0,-20-38 0 0,7 27 1 0,-7-27-1 0,20 24 0 15,-13-2 0-15,10-3 0 0,-10-2 0 0,-7-17 0 0,5 5 0 16,4 16 0-16,-3-18-1 0,-6 3 0 0,0-6 1 0,0 0-4 16,0 0-2-16,0 0-3 0,0-3-6 0,0 3 15 15,-3-6-22-15,-4-13-16 0,-24-13-6 0,31 32 44 16,-16-36-42-16,16 36 42 0,0 0 0 0</inkml:trace>
  <inkml:trace contextRef="#ctx0" brushRef="#br0" timeOffset="146994.1025">21356 11862 30 0,'0'0'0'15,"0"0"17"-15,3 18-7 0,0-12-4 0,-3-6-6 0,7 18 6 16,-4-11 1-16,3 17 1 0,1-5 0 0,-7-19-8 0,8 24 6 15,11 3 0-15,-14 1-1 0,1 4 0 0,-6-32-5 0,10 36 4 16,7 2 0-16,-13-4 1 0,5 5-1 0,-9-39-4 0,21 40 3 16,-14-2 1-16,10 0-1 0,-10-3 0 0,-7-35-3 0,19 34 2 15,-11-10-1-15,11-4 0 0,-8-13 1 0,-11-7-2 0,20 7 1 16,-13-1 1-16,13-6-1 0,-13 0 0 0,-7 0-1 0,17-6 1 16,-10-23 1-16,3 3 0 0,-1-3-1 0,-9 29-1 0,8-39 1 15,2-2 0-15,-3-3 0 0,3 1 0 0,-10 43-1 0,7-47-1 16,-1 1 0-16,2 6-3 0,-2-6 3 0,-6 46 1 0,7-40 1 15,-2 7-1-15,4-1 3 0,-3 5-3 0,-6 29 0 0,4-26-1 16,-1 3 2-16,-3 2-1 0,3 12 0 0,-3 9 0 0,4-16 0 16,-4 13-1-16,0 1-1 0,0 2-2 15,0 0 4-15,0 0-5 0,0 17-5 0,0-9-6 16,0 21-8-16,0-29 24 0,-7 19-34 0,4-12 2 0,-1 21 0 16,4-28 32-16</inkml:trace>
  <inkml:trace contextRef="#ctx0" brushRef="#br0" timeOffset="147298.8603">21992 12238 21 0,'0'0'0'0,"0"-17"14"0,0 10 0 0,0 7-14 0,0-20 12 16,0 20-1-16,0 0-2 0,4 0-2 0,-4 0-7 0,3 3 5 16,-3 14 0-16,3 2-1 0,1 0-1 0,-4-19-3 0,3 24 4 15,3 3 0-15,1 2 0 16,-3 5-1-16,-4-34-3 0,4 31 3 16,2-2 0-16,-3-5 0 0,4-2 0 0,-7-22-3 0,2 22 2 15,7 0-1-15,-6-3 0 0,-1-4 0 0,-2-15-1 0,0 8 0 16,5-4 0-16,-2 4-3 0,-3-4-3 0,0-4 6 0,3 5-10 15,-3-5-7-15,0 0-9 0,0-5-4 0,0 5 30 0,0-2-34 0,0 2 34 0</inkml:trace>
  <inkml:trace contextRef="#ctx0" brushRef="#br0" timeOffset="147528.2643">22036 11739 23 0,'0'0'0'15,"0"8"23"-15,0 13-14 0,0-2-11 0,0-19 2 0,0 17-7 16,0-11-6-16,0-1-1 0,0 1-5 0,0-6 19 0,0 0 0 0</inkml:trace>
  <inkml:trace contextRef="#ctx0" brushRef="#br0" timeOffset="147897.4612">22563 12165 38 0,'0'0'0'0,"0"0"26"16,0 0-8-16,9 0-8 0,-3 0-2 0,-6 0-8 0,7 3 7 15,2-3 1-15,9 4-1 0,-11-4-1 0,-7 0-6 0,24 0 4 16,-14 5 0-16,13-5-1 0,-2 0 0 0,-21 0-3 0,19 0 3 16,2 4-1-16,2-4 0 0,-2 0 0 0,-21 0-2 0,24 6 0 15,-3-6 1-15,-1 0 0 0,3 0 0 0,-23 0-1 0,21 0 1 16,0 0 0-16,-5 0-1 0,0 4 0 0,-16-4 0 0,8 3-3 16,15 4-2-16,-16 0-3 0,0-1-5 0,-7-6 13 0,16 19-21 15,-11-16-10-15,-5-3-3 0,0 0-4 0,0 0 38 0,0 0 0 0</inkml:trace>
  <inkml:trace contextRef="#ctx0" brushRef="#br0" timeOffset="148329.8418">23148 11787 43 0,'0'0'0'16,"3"0"17"-16,4 0-7 0,-7 0-10 0,16 0 8 15,-8 4 1-15,-3 15-1 0,3 1 0 0,-8-20-8 0,5 24 7 16,7 2-2-16,-5 7 1 0,3 4-1 0,-10-37-5 0,10 35 4 16,-3 5 0-16,-1 6 0 0,3-6-1 0,-9-40-3 0,12 41 3 15,-5-2 0-15,9-2-1 0,-8 0 0 0,-8-37-2 0,9 36 2 16,9-3 0-16,-12 1-1 0,4-7 1 0,-10-27-2 0,18 26 1 15,-12-11 0-15,4-8 0 0,7 0-1 0,-17-7 0 0,7 5 1 16,-1 1-1-16,15-6 1 0,-18 0 0 0,-3 0-1 0,7-1 0 16,4-18 1-16,-6 12 0 0,3-25-1 15,-8 32 0-15,9-26 0 0,-9 26 0 0,8-28 0 0,-2-8 1 16,1 3-1-16,-7 33 0 0,7-37 0 0,0-4 1 16,0 5 0-16,-5-3 0 0,-2 39-1 0,8-36 1 15,-5 5 1-15,4 2-1 0,0 1 0 0,-7 28-1 0,4-24 1 0,-4 24-1 0,6-21 1 16,1 3-1-16,-4 11 0 0,-3 7 0 0,2-17 0 15,4 11 0-15,-3-2-1 0,-3 3-1 0,0 5 2 0,3-5-2 0,-3 5 2 0,0-2-5 16,0 2-2-16,0 0-3 0,0 0 10 0,0 7-15 16,0 10-6-16,0-12-9 0,0 3-6 0,7 26-3 0,-7-34 39 0,0 0 0 0</inkml:trace>
  <inkml:trace contextRef="#ctx0" brushRef="#br0" timeOffset="149084.4832">23561 11230 31 0,'0'0'0'15,"0"-4"16"-15,0 3-3 0,0 1-13 0,-4-2 9 0,4-4 0 0,-3 6 0 0,3-3-1 0,0 3-8 0,0 0 8 16,0 0-1-16,7 0-2 0,-2 0 1 0,-5 0-6 0,6 0 5 16,0 3 0-16,-4 3 0 0,6 11-1 15,-8-17-4-15,6 3 5 0,5 23-2 0,-5-18 1 0,14 21-2 0,-20-29-2 16,10 20 3-16,12 8-1 16,-2 3 0-16,-14 1 1 0,-6-32-3 0,27 37 1 15,-10 1 1-15,0 3-1 0,4 3 1 0,-21-44-2 0,20 45 1 16,0 0 0-16,1-2 0 0,-4 1 0 0,-17-44-1 0,17 50 1 15,0 4-1-15,-7-3 1 0,10 0-1 0,-20-51 0 0,10 50 0 16,11-1 1-16,-15 4-1 0,12 0 1 0,-18-53-1 0,6 47 0 16,1 5 0-16,10-6 0 0,-13 2 0 0,-4-48 0 0,5 54 0 15,3-5 0-15,-5 5 0 0,-1-4 0 0,-2-50 0 0,5 53 0 16,-5 4 0-16,4-2 0 0,-4 2 0 0,0-57 0 0,0 53 0 16,0 4 1-16,0 0-1 0,0-3-1 0,0-54 1 0,-4 57 1 15,-3-1-1-15,0-6 0 0,1 1 0 0,6-51 0 0,-7 52 0 16,-1-4 0-16,-11-2 1 0,16-4-1 0,3-42 0 0,-9 43 0 15,-6-8 0-15,12 2 0 0,-5-8 1 0,8-29-1 0,-6 29 1 16,-11-3 1-16,17-2-1 0,-7-3 0 0,7-21-1 16,-7 21 1-16,1 0 0 0,-12 1 0 0,18 0 0 15,0-22-1-15,-6 19 2 0,-1-12-1 0,3 20-1 0,-2-9-4 16,6-18 4-16,-3 5 1 0,-1 25 0 16,-1-25-1-16,0 0 5 0,5-5-5 0,0 5-1 15,0 0 2-15,0 2 1 0,0-3-2 0,0-4 0 0,0 3 0 16,0-3 0-16,3 0 1 0,-3 0-1 0,2 0 0 15,3 0 0-15,2 0 0 0,-4 0 0 0,-3 0 0 0,3 0-1 16,4 0 0-16,-3-3-1 0,-2 3-2 0,-2 0 4 0,0-2-9 16,0 2-9-16,0 5-15 0,-6-5-24 0,6 0 57 0,-25 0-62 0,25 0 62 0</inkml:trace>
  <inkml:trace contextRef="#ctx0" brushRef="#br0" timeOffset="161320.3818">13315 15749 54 0,'0'0'0'15,"0"6"33"-15,0 14-13 0,0-20-20 0,0 3 13 16,0 5-1-16,3-4-1 0,1-4-6 0,-4 0-5 0,0 0 7 15,6 3-1-15,-3-3-3 0,4-2 4 0,-7 2-7 0,7-1 2 16,3-3-1-16,-3 0-2 0,-1-3 3 0,-6 7-2 0,8-7 3 16,-1-10-1-16,-1 11 2 0,-3-19-4 0,-3 25 0 0,5-25 0 15,-5-1 0-15,2-10 1 0,-2-1-1 0,0 37 0 0,0-39 0 16,-2-2 0-16,-3 6 1 0,-1-2-1 0,6 37 0 0,-3-35 0 16,-1 4 1-16,4 0-1 0,-6 7 1 0,6 24-1 0,0-18 1 15,0 7-2-15,0-8 2 0,-5 11 0 0,5 8-1 0,0-5-1 16,0-3 2-16,0 6-1 15,0 2 0-15,5 0 0 0,-5 17 0 0,6 2 0 16,1 1 1-16,-7-20-1 0,6 24 1 0,5 1 0 16,-4 5 1-16,3 5-2 0,-10-35 0 0,6 32 0 15,2 4 1-15,-2-3-2 0,4 5 1 0,-10-38 0 0,3 40 0 16,4 0-2-16,-7 3 2 0,0 0 0 0,0-43 0 0,0 48 1 16,4-7 0-16,-1-3-1 0,-3 2-1 0,0-40 1 0,0 32-1 15,0-1 1-15,4-5-1 0,-1 2 1 0,-3-28 0 0,0 24-1 16,0-1 1-16,3 2-1 0,-3-20 0 0,0-5 1 0,0 21-4 15,0-14 0-15,0-4-4 0,0 4-5 0,0-7 13 0,0 5-17 16,3-5-8-16,4 0-11 0,-7-7-1 0,0 7 37 0,3-24-41 0,-3 24 41 16</inkml:trace>
  <inkml:trace contextRef="#ctx0" brushRef="#br0" timeOffset="161898.0474">13742 15509 51 0,'0'0'0'15,"0"7"32"-15,-8 22-16 0,2-8-5 0,6-21-11 0,-7 8 9 16,1 12 0-16,-12-13-2 0,18 15 0 0,0-22-7 0,-3 21 6 16,3 1-1-16,-7-4-2 0,4 6-1 0,3-24-2 0,0 21 2 15,0 1 0-15,0 0 1 0,0-2-1 0,0-20-2 0,3 20 1 16,-3 3 0-16,7-1 1 0,0 2 0 0,-7-24-2 0,7 17 1 15,0 9 1-15,2-7-1 0,12 2 0 0,-21-21-1 0,7 18 1 16,13 6 1-16,-3-4 0 0,3 1-1 0,-20-21-1 0,24 20 2 16,3 0-2-16,0-3 1 0,0-9-1 0,-27-8 0 0,30 27 2 15,-2-23-1-15,2 3 0 0,-3-1-1 0,-27-6 0 0,31 5 0 16,-4-1 1-16,-3-4-1 0,-3-1-3 0,-21 1 3 0,19-10-1 16,-15-12 0-16,16 13 1 0,-13-17 3 0,-7 26-3 15,3-23 0-15,0-7 0 0,-3-8-1 0,0-6 2 0,0 44-1 16,-3-52 0-16,0 3 1 0,-4-1-1 15,-13 3 1-15,20 47-1 0,-4-45 0 0,-2 5-1 16,-1 2 2-16,-13 8 1 0,20 30-2 0,0-33 0 0,-7 7 2 16,-10-3-2-16,13 3-1 0,4 26 1 0,-16-28 1 15,8 6-1-15,-11 0 0 0,11-2 0 0,8 24 0 0,-23-20 0 16,17-1 0-16,-22 11-1 0,11-7 2 0,17 17-1 0,-5-4 0 16,-17-3 1-16,1 3 0 0,5 2 0 0,16 2-1 0,-18 0 1 15,-1 3 0-15,-2 2-1 0,4 2 0 0,17-7 0 0,-20 19 0 16,13-11 0-16,-16 9 0 0,16 2 1 0,7-19-1 0,-24 5-1 15,18 12 2-15,-15 3-2 0,18-14 1 0,3-6 0 0,-7 25 0 16,0-18 0-16,0 18 0 0,0-2 0 0,7-23 0 0,-3 17 0 16,3 2 1-16,0-13-1 0,0 16 0 0,0-22 0 0,0 18 1 15,0-11-1-15,0 14-2 0,0-2 1 0,0-19 1 0,0 6-5 16,0 16 0-16,3-18-1 0,1 0-3 0,-4-4 9 0,6 7-11 0,-6-7 11 0,7 0-14 16,0 0-5-16,0-3-3 0,-7 3 22 0,6 0-27 0,-6 0 27 15,4-4-31-15,-1 0 5 0,-3 3 1 0,0 1 25 0,0 0 0 16</inkml:trace>
  <inkml:trace contextRef="#ctx0" brushRef="#br0" timeOffset="164192.035">14548 15911 7 0,'0'0'0'0,"-4"-2"3"0,4-5 1 0,0 7-4 0,-3-6 7 16,3-2 1-16,-6 4 1 0,2 1 0 0,4 3-9 0,0-6 8 16,-3-2 1-16,-1-11-1 0,-3 14 0 0,7 5-8 0,0-10 7 15,-3 3 1-15,3 0-1 0,0 0-1 0,0 7-6 16,0-8 7-16,0 3-2 0,3 1 1 0,-3 2-2 15,0 2-4-15,4-2 5 16,3 2-1-16,0 0 0 0,-1 8-1 0,-6-8-3 0,7 17 4 16,-1-12-2-16,15 17 1 0,-15-3-1 0,-6-19-2 0,8 19 1 15,8 2-1-15,-9 2 1 0,0-4 0 0,-7-19-1 0,7 22 1 16,0 1-1-16,-1-1-1 0,1-4 2 0,-7-18-1 0,4 17 0 16,-1 0 1-16,-3-10 1 0,5 21-2 0,-5-28 0 0,2 6 1 15,-2 16-1-15,0-22 0 0,0 7 1 0,0-7-1 0,0 0 0 16,0 0 0-16,0-2-1 0,0-6 2 0,0 8-1 0,-2-7-1 15,-3-13 1-15,-2 1 0 0,3 12 0 0,4 7 0 0,-3-29-1 16,-3 8 1-16,2-1 0 0,4-2 0 0,0 24 0 0,0-9 0 16,0-14 0-16,0 18 0 0,0-15 1 0,0 20-1 0,0-6-1 15,0-1 2-15,4 1-1 0,-4-1 0 0,0 7 0 0,6-4 1 16,1-1-1-16,0-2-1 0,0 6 1 0,-7 1 0 0,6-5-1 16,12 3 1-16,-12 2 0 0,15 4 0 15,-21-4 0-15,6 4 0 0,11 3 0 0,-10-1-1 0,13 14 2 16,-20-20-1-16,3 5 0 0,5 19 0 0,-1-19 0 15,-4 18 0-15,-3-23 0 0,3 5 0 16,-3 18 0-16,3-16 0 0,1 17 0 0,-4-24 0 0,0 7 0 16,0 10 0-16,0-17 0 0,0 6 0 0,0-6 0 0,0 0-1 15,0 0 1-15,0 0 0 0,0 0-1 0,0 0 3 0,0-4-4 16,-7-1 2-16,7-16-1 0,-3 13 0 0,3 8 1 0,0-25-1 16,0 17 1-16,0-14-1 0,0 13 1 0,0 9 0 0,0-24 1 15,0 7-2-15,3 10 1 0,-3-13 0 0,0 20 0 0,7-5 0 0,-7 5 0 0,3-10 0 16,1 0 0-16,3 5 1 0,-1-2-1 0,-6 7 0 0,7-2 0 15,-1 0 0-15,5 2 0 0,-11 0 0 0,17 0-1 0,-17 0 1 0,7 0 0 16,3 0 0-16,11 16 0 0,-15-10 0 0,-6-6 0 0,17 17 1 16,-10-12-1-16,13 2 0 0,-14 12-1 0,-6-19 1 0,21 7 0 15,-13 17-1-15,-6-16 2 0,5 10-1 0,-7-18 0 0,7 8 0 16,-1 12 0-16,-2-13 0 0,-1 17 1 0,-3-24-1 0,0 6 0 16,0 15 0-16,0-15 0 0,0 2 0 0,0-8 0 15,0 18 0-15,0-18 1 0,0 0-2 0,-3 4 1 0,3-4 0 16,0 0 0-16,-4 0-2 0,4 0-1 0,-6-2-4 15,6 2 7-15,-3-3-11 0,-1-1-4 16,4-1-7-16,0 4-10 0,0 1 32 0,-7-7-30 0,7-1-4 0,0 8 34 0</inkml:trace>
  <inkml:trace contextRef="#ctx0" brushRef="#br0" timeOffset="164993.015">15016 15315 13 0,'0'0'0'16,"0"-7"10"-16,0 7-10 0,0-6 12 16,0-2-2-16,0 2 1 0,0 0-1 0,0 6-10 0,0-7 10 15,3 1-1-15,-3 4-1 0,3 0-1 0,-3 2-7 0,4-2 7 16,-4 2-1-16,6 0 0 0,1 4 0 0,-7-4-6 0,7 8 5 15,10-1 0-15,-11 16 0 0,5-5-1 0,-11-18-4 0,16 21 4 16,-8 5 1-16,8 1-3 0,-6 2 1 0,-10-29-3 0,21 29 2 16,-14 8 0-16,13-3 0 0,-13 6 0 0,-7-40-2 0,24 39 2 15,-14 0-1-15,10 3 1 0,-13-1-1 0,-7-41-1 0,20 41 2 16,-10-3-1-16,11-1 0 0,-11-6-1 0,-10-31 0 0,20 25 0 16,-13-1 0-16,-1-5 0 0,12-11 1 0,-18-8-1 15,6 16 0-15,1-16 0 0,0 0 0 0,13 0 1 16,-20 0-1-16,0-3 0 0,7-5 1 0,0-13-1 15,-4 12 1-15,-3 9-1 0,4-31 0 0,2 6 2 0,-2-3-1 16,-1-1 0-16,-3 29-1 0,3-26 2 16,5-9-3-16,-4 7 3 0,-2-7-2 0,-2 35 0 0,7-34 0 15,-1 0 2-15,2 1-2 0,-2-3 0 0,-6 36 0 0,4-31 1 16,-1-2-1-16,0 4 1 0,4-2 0 0,-7 31-1 0,3-27-1 16,1 1 2-16,3-1 0 0,-4 5-1 0,-3 22 0 0,4-17 1 15,2 0-1-15,-3 8 1 0,2-10-1 0,-5 19 0 0,6-4 0 16,-6-1 0-16,7 1 1 0,-4 2-1 0,-3 2 0 0,0-7 1 15,3 3-2-15,1-4 2 0,-1 7 0 0,-3 1-1 0,4-5 0 16,-4 3 0-16,0 1 0 0,0-3-1 0,0 4 1 0,3-4 0 16,-3 2 2-16,0 2-2 0,0 0 1 0,0 0-1 0,0 0 1 15,0 0-2-15,0 6 2 0,0-6-1 0,0 0 0 0,0 4 1 16,0 2 0-16,-3 11 0 0,3-12-1 0,0-5 0 16,0 4 0-16,0 0 1 0,-7 3-1 0,7-1 1 0,0-6-1 15,0 19 0-15,-4-19-1 0,4 3 1 0,0 4 0 16,0-7 0-16,0 7 2 0,-3-1-2 0,3 2 0 15,0-4 0-15,0-4 0 0,0 5 1 16,0 1 0-16,0-3-1 0,0 4 0 0,0-7 0 0,0 0 0 16,0 0-1-16,0 0 0 0,0 3 1 0,0-3 0 0,0 0 0 15,0 4 1-15,0-4-2 0,0 0-1 0,0 0 2 0,0 0-7 16,0 0-5-16,0 0-8 0,0 6-13 0,0-6 33 0,-3 0-55 0,-4 0-9 0,7 0 64 16</inkml:trace>
  <inkml:trace contextRef="#ctx0" brushRef="#br0" timeOffset="168069.5582">15836 14999 39 0,'0'0'0'0,"6"19"26"15,15-3-6-15,-18 1-4 0,20 5-3 0,-23-22-13 0,4 0 10 16,-4 0 0-16,7 6-2 0,0 1-3 0,-7-7-5 0,6 5 7 16,1-5-2-16,-3 0-1 0,3 0 2 15,-7 0-6-15,9 0 1 0,1 3 0 0,8 3 0 16,-12-6-1-16,-6 0 0 0,24 0 2 15,-14 0-1-15,14 0-2 0,-7 0 1 0,-17 0 0 0,17 0 0 16,3 4 1-16,1-1-5 0,-1-3 3 0,-20 0 1 0,20 0 0 16,4 5 1-16,-7-5 3 0,3 5-2 0,-20-5-2 0,21 4 2 15,-1 1-3-15,-3-1 2 0,4 0 1 0,-21-4-2 0,19 6 1 16,-1 12 2-16,1-18-1 0,-8 3-1 0,-11-3-1 0,20 7 2 16,-13 0-1-16,13-1-1 0,-12-4 0 0,-8-2 0 0,6 4-1 15,1-4-1-15,-1 0 0 0,-6 0-2 0,0 0 4 0,3 0-4 16,-3 0-1-16,0 0-1 0,-3 0-2 0,3 0 8 0,-6 0-13 15,-15-1-4-15,18-2-3 0,-4 2-6 0,7 1 26 0,-20-7-28 16,13-2 2-16,-24-17 8 0,11 18 7 0,20 8 11 0,0 0 0 0</inkml:trace>
  <inkml:trace contextRef="#ctx0" brushRef="#br0" timeOffset="169902.6982">15971 15182 23 0,'0'0'0'16,"3"5"17"-16,4 16 2 0,0-3-4 0,-7-18-15 0,7 17 13 16,-1-10-3-16,-6 16-2 0,4-5 0 0,-4-18-8 0,3 18 6 15,0 5 0-15,5-1-1 0,-5 0-2 0,-3-22-3 0,7 24 4 16,-1 0-3-16,1 2 2 0,0 1 0 0,-3 3-1 0,-4-30-2 0,3 37 5 15,0-7-4-15,0 8 0 0,-3-38-1 0,4 30 1 0,-4-30-1 0,3 31 0 16,0 5 2-16,-3-5 1 0,0-31-3 0,4 33 0 0,-4-33 0 0,0 26 1 16,0 1-1-16,0 1-1 0,0-1 2 0,0-27-1 0,0 23 1 15,4 1-1-15,-4 0 0 0,0-7-2 16,0-17 2-16,0 7 0 0,0 12-1 0,0-14 1 0,0 0 1 16,0-5-1-16,3 3 1 0,-3 4-1 0,3-7 0 0,-3 0 0 15,0 0 0-15,0 0 0 0,0 0 1 16,0 0-2-16,0-4 3 0,0 4-2 0,0-3-1 15,0-3 2-15,0 2-1 0,0-1 0 0,0 5 0 0,0-2 0 16,0 2 0-16,0 0 0 0,0 0-1 0,0 0 1 0,0-2 1 16,0-6-3-16,0 3 4 0,0-5-2 0,0 10 0 0,0-16 0 15,0 8 2-15,-6 0-2 0,2-17 1 0,4 25-1 0,-4-22 1 16,-2-3-1-16,2-1 0 0,1 2 0 0,3 24 0 0,-6-26 0 16,2-5 0-16,1 8 1 0,3-1 0 0,0 24-1 0,-4-24 1 15,4 3-1-15,-7-1 0 0,7-1 0 0,0 23 0 0,0-22 0 16,-3 5 1-16,3-3-1 0,0 1 0 0,0 19 0 0,-3-17 1 15,3-6-2-15,0 4 1 0,-7-4 0 0,7 23 0 0,-3-21-1 16,-1-1 0-16,-3-2 1 0,4 3 1 0,3 21-1 0,-4-25 1 16,-2 0 0-16,3-4-1 0,-1 3-1 0,4 26 1 0,0-22 1 15,-3-1-1-15,3 13 0 0,0-17 1 0,0 27-1 0,0-8 1 16,-8-9-1-16,8 8 0 0,0 1 0 16,0 8 0-16,0-9 0 0,0 0 1 0,-3 5-1 0,3 2 2 0,0 2-2 15,-3 0 0-15,3-2 1 0,0-1-1 16,0-2 0-16,0 5 0 0,-7-3 0 0,7-6 0 15,0 5 0-15,0-4 0 0,0 8 0 0,0-6 0 16,0 0 1-16,0 1 0 0,0-2-1 0,0 7 0 0,0-5-1 16,0 1 1-16,0 1 0 0,0 3 1 0,0 0-1 0,4-3 1 15,-4 3-1-15,3 0 2 0,-3 0-3 0,0 0 1 0,0 0 0 16,0 0-1-16,0 0-1 0,0 0 3 0,0 0-1 0,0 0 1 16,0 0-1-16,0 0 1 0,0 0-1 0,0 0-2 0,0 0 4 15,-3 0-2-15,-1 0 1 0,-2 0-1 0,6 0 0 0,-8-3 2 16,2 0-1-16,2-2 0 0,-2-1 1 0,6 6-2 0,-18-2 0 15,18 0 1-15,-6 2-1 0,-11 0 1 0,17 0-1 0,0 0 0 16,-20 0 0-16,17 0 0 0,-15 0 0 0,18 0 0 0,-3 0 0 16,-18 4 1-16,15-4-1 0,-14 6 0 0,20-6 0 0,-8 0 0 15,-11 0 1-15,11 0-1 0,-15 0 2 0,23 0-2 0,-7 0 0 16,-10 0 0-16,14 0 1 0,-3 0-1 0,6 0 0 0,-21 4 1 16,18-4-1-16,-4 0 1 0,0 4-1 15,7-4 0-15,-4 6 1 0,1-6 0 0,0 3-1 16,3-3 1-16,0 0-1 0,0 4 0 15,0-4 0-15,0 5 1 0,0-5 0 0,0 0-1 0,0 0 0 16,0 0-1-16,0 0 2 0,0 0-1 0,6 0-1 16,-2 0 2-16,16 0 0 0,-13 0 0 0,-7 0-1 0,20 0 1 15,-13 0-2-15,17 0 1 0,-14 0-1 0,-10 0 1 0,24 0 0 16,-7 0 0-16,3 0-2 0,0 4 2 0,-20-4 0 0,21 0 0 16,-5 0-2-16,5 5 3 0,3-5-1 0,-24 0 0 0,20 0-6 15,0 0 6-15,1 0-2 0,2 0 1 0,-23 0 1 0,21 0 4 16,-1-2-4-16,0-1 0 0,1-1-1 0,-21 4 1 0,17-8-5 15,-1 7 4-15,5-5 1 0,0 6-1 0,-21 0 1 0,19 0 5 16,-1-3-6-16,1 0 3 0,2 2-1 0,-21 1-1 0,17-3 1 16,0 2 1-16,-11 1-2 0,18 0-1 0,-24 0 1 0,4-2-1 15,16 2 2-15,-13-4-2 0,-1 4 2 0,-6 0-1 0,11-2 1 16,-4 0-1-16,-1 1 0 0,1-7-1 0,-7 8 1 16,4-2 0-16,-1-2-1 0,4 3 1 0,-4 1 1 15,-3 0-1-15,3-3 0 0,4 3 1 0,-4 0-1 16,2 0 0-16,-5 0 0 0,0 0 0 0,3 4 0 15,0 0 0-15,-3 4 1 0,0-8-1 0,3 3 0 16,-3 1 1-16,0-4-1 0,0 0 0 0,0 6-2 16,0-1 2-16,0 1-1 0,0-6 0 0,0 0 1 0,-3 5 1 15,-3-5-2-15,-2 0 1 0,1 0 0 0,7 0 0 0,-20 0 0 16,13 2 0-16,-17-2 0 0,5 0 0 0,19 0 0 0,-21 7 0 16,-3-7 0-16,-3 4 0 0,1-4-1 0,26 0 1 0,-28 0 0 15,-2 4-1-15,-1-4 0 0,4 0 2 0,27 0-1 0,-27 0 0 16,0 0 1-16,0-3-1 0,-1 3 2 0,28 0-2 0,-24 0 0 15,-3 0 2-15,1 0-1 0,2 0-1 0,24 0 0 0,-24-1 1 16,3-3 3-16,2 0-4 0,-5 4 2 0,24 0-2 0,-18-3 1 16,12 2-4-16,-21 0 4 0,20-1-1 0,7 2 0 0,-21 0 2 15,18 0-1-15,-3-3 0 0,-1 3 0 0,7 0-1 0,-6-3-2 16,-2 3 3-16,1 0-2 0,4 0 0 0,3 0 1 0,0 0 1 16,0 0-1-16,0 0 0 0,0 0 1 15,0 0-3-15,0 6 5 0,7-3-3 0,-1 5 1 16,5-3-2-16,-11-5 1 0,16 8 1 15,-8-2-2-15,12-3 0 0,-9 5 0 0,-11-8 1 0,22 4-1 16,-4 4 0-16,-2-3 2 0,5 2-1 0,-21-7 0 0,17 5 0 16,6-1 0-16,1 1-2 0,-3-1 1 0,-21-4 1 0,24 0-2 15,-1 0 1-15,1 0 0 0,0 0 0 0,-24 0 1 0,24 0 0 16,-5 0-1-16,5 0 1 0,-3 0-5 0,-21 0 5 0,20-1-1 16,8-2 1-16,-12-2 0 0,8-1 3 0,-24 6-3 0,21-8 0 15,-2 5 1-15,2-1-1 0,-5-1 1 0,-16 5-1 0,18-1 1 16,-8-1-1-16,10 2 0 0,-10-1 0 0,-10 1 0 0,21-3-1 15,-15 1 1-15,12-1 1 0,-15 3 0 0,-3 0-1 0,10-3 0 16,1 3 1-16,-5-1 0 0,1-1 0 0,-7 2-1 0,6 0 1 16,1-2-1-16,-3 0 1 0,3 0-2 0,-7 2 1 0,0-3 0 15,3 1 0-15,0-1-2 0,-3 3 2 0,0 0 0 0,0 5 1 16,0 0 0-16,0-5-1 0,0 4 0 16,0-1 1-16,0 3-1 15,-3-1 0-15,3-5 0 0,-3 0 0 0,-4 0-1 0,3 3 2 16,-3 3-2-16,7-6 1 0,-16 4-2 15,8-1 3-15,-15 2-3 0,16-5 1 0,7 0 1 0,-26 5 0 16,5-5 0-16,-3 0 0 0,0 0 0 0,24 0 0 0,-27 0-1 16,1-5 1-16,-6-2-1 0,9 6 0 0,23 1 1 0,-30-9-1 15,6 2 0-15,0-1 2 0,-3 3 0 0,27 5-1 0,-17-4 1 16,-3-1 1-16,2 5-2 0,2 0 0 0,16 0 0 0,-7 0 0 16,-17 0 0-16,18 7 1 0,-2-1 1 0,8-6-2 0,-19 4 0 15,12 4 1-15,3-4-1 0,-16 3-1 0,20-7 1 0,0 5 0 16,-7 3 1-16,0-4 0 0,0 3 0 0,7-7-1 0,-3 4 1 15,0 0-3-15,-4 3 4 0,7-3-3 0,0-4 1 0,0 8-1 16,-3-3 1-16,3-5 0 0,0 3-1 0,0-3 1 0,0 5 1 16,-4-5 3-16,4 0-4 0,0 0-1 0,0 0 1 0,0 0-3 15,0 0-2-15,0 0 3 0,0 0-2 0,0 0 18 0,0 0-30 16,0 0 13-16,0 0-1 0,0-4-1 0,0 4 5 0,0-1-7 16,-4 1 0-16,4 0-5 0,-6 0-5 0,6 0 17 15,-3 0-21-15,3 0-7 16,-4 0-7-16,-2 0 2 0,6 0 33 0,0 0 0 0</inkml:trace>
  <inkml:trace contextRef="#ctx0" brushRef="#br0" timeOffset="174174.7506">21395 15548 64 0,'0'0'0'16,"0"3"30"-16,0-3-30 0,-2 19 14 16,-6-13-5-16,1 12-2 0,1-18-1 0,6 0-6 0,-3 5 7 15,-4-5 0-15,7 4-2 0,-3-4 1 0,3 0-6 0,0 4 4 16,0-4-2-16,0 0 1 0,0 0-2 0,0 0-1 0,0 0 2 16,3 0 0-16,-3-2 0 0,7-4 1 0,-7 6-3 0,3-8 2 15,3 4 0-15,1-4-2 0,1 5 0 0,-8 3 0 0,19-6 0 16,-14 1-5-16,11-1 6 0,-10-2 1 0,-6 8-2 0,21-3 2 15,-3-5 2-15,1 6-2 0,-1 0-3 0,-18 2 1 16,19-6 0-16,2-1-1 0,-4-3 0 0,6 4 2 0,-23 6-1 16,21-7 0-16,0 1 2 0,-6-4-4 0,2 5 2 0,-17 5 0 15,11-9-1-15,10 4-2 0,-15 2 3 0,4-5-5 0,-10 8 5 16,11-4 1-16,4 4 0 0,-10-2-2 16,2-2 4-16,-7 4-3 0,10-1-2 0,-3-4 1 15,-5 5 1-15,2 0 1 0,-4 0-1 0,0 0-1 16,0 0 0-16,0 5-3 0,0 2-2 0,0-7 6 0,-6 5-10 15,2 15-3-15,1-20-9 0,-4 17-15 0,7-17 37 0,-6 0-40 0,2 0 2 0,4 0 38 0</inkml:trace>
  <inkml:trace contextRef="#ctx0" brushRef="#br0" timeOffset="174480.598">21985 15226 41 0,'0'0'0'0,"2"0"25"16,3 7-10-16,-1-2-5 0,-1 4-1 0,-3-9-9 0,3 3 8 15,1-3-1-15,-1 6 0 0,0 1-2 0,-3-7-5 16,3 21 4-16,4-14 0 16,1 17-1-16,-2-19-3 0,-6-5 0 0,7 25 3 15,-2-8-2-15,4 3 1 0,-6 0 2 0,-3-20-4 0,7 22 2 16,-1-2 1-16,1 6-2 0,0-2 1 0,-7-24-2 0,4 26 2 15,-2 4-1-15,2-4 0 0,-1 10 0 0,-3-36-1 0,0 30 0 16,0-1 0-16,0-2-1 0,0-2 0 0,0-25 1 0,0 26 1 16,0-2-2-16,0-4 1 0,0 0-4 0,0-20 4 0,0 7-7 15,0 12-2-15,0-19-8 0,4 0-7 0,-4 0 24 0,0 0-33 16,0-20 3-16,0-9-3 0,0 29 33 0</inkml:trace>
  <inkml:trace contextRef="#ctx0" brushRef="#br0" timeOffset="174873.1163">22213 15351 20 0,'0'0'0'0,"0"0"19"16,-4 19 0-16,4-19-19 0,0 4 14 0,0 13-2 0,0-17-3 0,0 9-1 0,0-9-8 0,0 17 8 16,0-8-3-1,0 9 0-15,0-10 0 0,0-8-5 0,0 27 4 0,0-10-1 16,6 3 1-16,-2 0-1 0,-4-20-3 0,7 21 2 15,-1-4 1-15,2 3-2 0,8 0 2 0,-16-20-3 0,7 6 3 16,13 24-1-16,-10-24 0 0,11 21-1 0,-21-27-1 0,10 5 1 16,16 22 0-16,-4-8 0 0,1 0 0 0,-23-19-1 0,20 20 1 15,4-15-1-15,-3 3 0 0,-5-3 0 0,-16-5 0 0,18 4 0 16,-12-4 1-16,15 0 0 0,-15-4-1 0,-6 4 0 0,18-23-1 16,-12 2 1-16,1-6 0 0,-2-1 0 0,-5 28 0 0,9-32 1 0,-9 32-1 0,3-40 0 15,-3-1 0-15,0-2 0 0,0 43 0 0,-3-46 0 16,-15 0 1-16,12 2 1 0,-15-2-2 15,21 46 0-15,-16-45 1 0,-5-1-1 0,1 3 0 0,0 4 0 0,20 39 0 0,-22-32 0 16,-1 24 1-16,3-1-1 0,-7 9 0 0,27 0 0 0,-23 0 1 16,2 21-2-16,-3 1 0 0,1 11-1 0,23-33 2 15,-24 35-3-15,24-35 3 0,-24 39-6 0,0-4-2 0,8 2-4 0,8-2-6 0,8-35 18 16,-19 43-24-16,15-5-9 16,0-10 4-16,4-28 29 0,-7 28-30 0,7-28 30 0</inkml:trace>
  <inkml:trace contextRef="#ctx0" brushRef="#br0" timeOffset="175639.743">22744 15516 34 0,'0'0'0'0,"-3"-3"18"0,-1 1-5 0,4 2-13 0,-7-2 8 16,7 2-1-16,0 0-1 0,0 7 0 0,0-7-6 0,0 20 5 16,4-12-1-16,-1 18-1 0,1-8-1 0,-4-18-2 0,5 23 1 15,4-1 0-15,-6-1 1 0,4 2-1 0,-7-23-1 0,3 18 2 16,0-1 0-16,0 3 0 0,1-14 0 0,-4-6-2 0,3 25 3 15,1-20-1-15,-4 14 1 0,0-15-1 0,0-4-2 0,0 0 1 16,0 4 0-16,0-4-2 0,0 0 2 16,0 0-1-16,0-2 1 0,0-1 0 0,0-7 0 15,0-12 0-15,0 22-1 0,0-20-1 0,0-6 2 0,0 2-1 0,0-1 0 16,0 25 0-16,0-30 1 0,0 2-2 0,0 2 2 16,4 6-1-16,-4 20 0 0,6-9 0 0,1-8 0 15,-4 10 0-15,5 1 1 0,-8 6-1 0,6-4 0 16,1 4 1-16,9 0-1 0,-12 0 0 0,-4 0 0 0,6 0 0 15,1 7-1-15,0 0 1 0,4-1 0 0,-11-6 0 0,10 23 0 16,-4-20 0-16,-3 19 2 0,5-18-2 0,-8-4 0 0,7 23 1 16,-5-18 0-16,2 20 0 0,-4-19-1 0,0-6 0 0,3 21 0 15,1-18 1-15,-4 3-1 0,3-3 0 0,-3-3 0 0,3 4 1 16,-3-4-1-16,0 0 0 0,0 0-1 0,0 0 1 0,3-4-1 16,2-18 0-16,-5 4 0 0,3-8 0 0,-3 26 1 0,2-26-1 15,3 3 1-15,-2 2 0 0,3 0 0 0,-6 21 0 0,8-19-1 16,-1-1 1-16,2 15 0 0,-2-4 0 0,-7 9 0 0,11-7 0 15,-1 6 0-15,-4 1 0 0,12 0 1 0,-18 0-1 0,6 3 0 16,1 2 0-16,-1 15 1 0,5-14-1 0,-11-6 0 16,7 24 2-16,-1-18 0 0,1 21-2 0,-3-8 0 0,-4-19 0 0,3 7 0 15,-3 17 0-15,0-16 0 0,0 14 0 16,0-22 0-16,0 19-1 0,0-13-1 0,0 13-4 0,0-16-6 16,0-3 12-16,0 6-19 0,0 0-11 15,0-6-2-15,-7-23 4 0,7 23 28 0,0 0 0 0</inkml:trace>
  <inkml:trace contextRef="#ctx0" brushRef="#br0" timeOffset="176239.3541">23231 15100 34 0,'0'0'0'0,"0"0"23"0,0 4-7 0,0-4-16 0,0 5 11 16,0 16-3-16,0-15 0 0,0 16-2 0,0-22-6 0,4 8 6 15,0 19-2-15,3-4-1 0,-1 4 0 0,-6-27-3 0,9 26 1 16,0 3 2-16,7-2-1 0,-12-5 1 0,-4-22-3 0,10 27 3 16,7 1-1-16,-12-3 0 0,7 2-1 0,-12-27-1 0,17 29 2 15,-11-3-2-15,4 1 1 0,-3-2 0 0,-7-25-1 16,9 18 1-16,3 2 0 0,-5-1 0 16,2-12-1-16,-9-7 0 0,7 19 1 0,1-13 0 15,1-2-1-15,-2-4 1 0,-7 0-1 0,7 0 0 16,0-2 1-16,0-17-1 0,-1 11 0 0,-6 8 0 0,6-24 0 15,2 2 0-15,-2 4 0 0,1-10 0 0,-7 28 0 0,7-24 0 16,-5-4 1-16,7-1-1 0,-6 4 0 0,-3 25 0 0,7-27 1 16,-4 5 0-16,3-5 0 0,1 4 1 0,-7 23-2 0,8-23 0 15,-2-6 1-15,1 3 0 0,-2 4-1 0,-5 22 0 0,9-27 1 16,-4 8 0-16,0-2-1 0,-2-6 1 0,-3 27-1 0,6-8 1 16,-2-18-1-16,3 18 2 0,-1-9-1 0,-6 17-1 0,7-4 1 15,0-4 0-15,-1-1 0 0,-6 5 0 0,0 4-1 0,8-6 1 16,-8 0 0-16,2 5-1 0,3-2 1 0,-5 3-1 0,3-1 0 15,0 1 1-15,0-2 0 0,-3 2 0 0,0 0-1 0,4 0 0 16,0-4 0-16,-4 4 1 0,3 0 0 0,-3 0-1 0,4 0 1 16,-4 0 0-16,0 0 0 0,2-2-1 0,-2 2 0 15,4 0 1-15,-4 0-3 0,3 0 3 0,-3 0 0 16,0 0-1-16,4 6 1 0,-4-3 4 0,0 1-4 16,3-4-1-16,-3 0 0 0,3 9 1 0,-3-6-1 15,0 1 0-15,3 1 1 0,-3-5-1 0,0 0 0 16,0 4 1-16,0 1-1 0,0-5 1 0,0 0-1 0,0 5 0 15,0-1 0-15,5-4 0 0,-5 3 1 0,0-3-1 0,0 0-1 16,0 0 0-16,0 0 1 0,0 6-1 0,0-6 1 0,0 5 1 16,0-2-1-16,0-3-1 0,0 6-1 0,0-6 2 0,-8 4-4 15,8-4-2-15,-3 5-2 0,0 1-4 0,3-6 12 0,-7 4-19 16,3 0-8-16,-2-4-14 0,-21-4 2 0,27 4 39 0,-8-7-31 0,8 7 31 0</inkml:trace>
  <inkml:trace contextRef="#ctx0" brushRef="#br0" timeOffset="192105.1927">23893 14823 47 0,'0'0'0'0,"3"-3"33"16,-1 0-9-16,7-2-9 0,-3 2-3 0,-6 3-12 0,4 0 11 16,-1 0-2-16,0 0 0 0,1 0 0 0,-4 0-9 0,6 7 6 15,-2-3 0-15,3 1-3 0,-5 2 1 0,-2-7-4 0,8 3 2 16,-3 1 2-16,4 1-1 0,7-5-2 0,-16 0-1 0,6 6 3 15,6 2-3-15,6-3 0 0,-6 2 2 0,-12-7-2 0,19 8 0 16,-1-2-2-16,-8-2 3 0,17 0-1 0,-27-4 0 0,20 6 1 16,5-3 4-16,-3 1-5 0,6 3 0 0,-28-7 0 0,24 4-2 15,-1 5 1-15,5-4-1 0,-5 3 0 0,-23-8 2 0,21 3 0 16,6 15-3-16,-4-18 3 0,2 6 0 0,-25-6 0 0,23 5 0 16,-3-5 2-16,1 0-3 0,-5 0 0 0,-16 0 1 0,11-2 0 15,8 1 0-15,-11-1-2 0,-1-2-1 16,-7 4 3-16,2-2-1 0,3 0 0 0,-2 2 0 15,0 0 2-15,-3 0-1 0,0-2-2 0,0 0 0 0,0 0 1 16,-6 2-3-16,6 0 4 0,-5-4-3 16,-12 2-2-16,11 1-2 0,-18-2-1 0,24 3 8 0,-6-1-10 15,-21-1-5-15,20-3-6 0,-14 5-7 0,21 0 28 0,-6-7-34 16,-21-12 6-16,20 16 5 0,7 3 23 0</inkml:trace>
  <inkml:trace contextRef="#ctx0" brushRef="#br0" timeOffset="192454.4336">24170 14959 27 0,'0'0'0'0,"0"0"18"0,0-2-2 0,0 2-16 0,0 0 13 15,0 0-2-15,0 0-1 0,0 0-1 0,0 0-52 16,0 4 94-16,0 2-44 0,0-1-1 0,0 16-1 0,0-21-5 15,0 6 5-15,3 22-1 0,1-4 0 16,-4 0-1-16,0-24-3 0,8 27 3 16,-6 3 0-16,2 4-1 0,3 8 0 0,-7-42-2 0,0 40 3 15,3 3-2-15,-1-2 1 0,-2-3 0 0,0-38-2 0,0 38 1 16,0-3 0-16,0 1 1 0,0-4 0 0,0-32-2 0,0 29 3 16,-5-3-1-16,1-1 0 0,4-4 0 0,0-21-2 0,0 6 1 15,-3 18 0-15,3-19 1 0,0 2-1 0,0-7-1 0,-6 6 1 16,6 0-1-16,0-6 1 0,0 0-1 0,0 0 0 0,0 0 1 15,0 0-1-15,0-3 0 0,0 3 0 0,0-3-1 16,0-1-4-16,0 2-3 0,0 0-6 0,0 2 14 0,0-2-22 16,0 2-15-16,0-6-9 0,-4 3-2 0,4 3 48 0,0 0 0 0</inkml:trace>
  <inkml:trace contextRef="#ctx0" brushRef="#br0" timeOffset="194647.3595">24946 15269 57 0,'0'0'0'0,"0"6"36"0,4 1-16 0,-4-7-20 16,0 16 12-16,3-9-2 0,-3-4-1 0,0 0-1 0,0-3-8 0,0 6 7 16,0-6-3-16,0 0-1 0,4 3 0 0,-4-3-3 15,5 0 3-15,4 5-1 0,-4-5-1 0,12 0 0 0,-17 0-1 0,8 0 1 16,-2 0 0-16,14 0-1 15,-12-2 0-15,-8 2 0 0,20-3 0 16,-9 0 0-16,7-5 0 0,-9 7 1 0,-9 1-1 0,16-3 1 16,-9 0 0-16,10-3-1 0,-10 1 1 0,-7 5-1 0,5-7 0 15,4 2 1-15,-4-1 1 0,3 0 0 0,-8 6-2 0,6-2 1 16,-2 0 0-16,0 2-1 0,2-1 1 0,-6 1-1 0,0-3 1 16,7 0 1-16,-7 1-1 0,3 0 0 0,-3 2-1 0,4-5 0 15,-4 1 1-15,2 2-1 0,2-1 1 0,-4 3-1 0,0-1 1 16,3 0-2-16,2 1 1 0,-5 0 1 0,0 0-1 0,3 0 0 15,-1-3 0-15,6-1 1 0,-8 4-1 0,0 0 0 0,5 0 0 16,-5 0 1-16,5-1-2 0,-5 1 1 0,0 0 0 0,4 0 0 16,-4 0 0-16,3 0 1 0,-3 0-2 0,0 0 1 0,0 5 2 15,0-1-2-15,0-4 0 0,0 0 0 0,0 0 0 0,3 0 0 16,0 0 0-16,-3 0 0 0,0 0 0 0,0 0 0 0,4 0-1 16,-1 0 2-16,1 0-1 0,-2 0 0 0,-2 0 0 0,0-1 0 15,4-2 0-15,0 3 0 16,-4-4 0-16,0 4 0 0,4 0 0 0,-1-1 0 0,-1-1 1 0,3-1-1 15,-5 3 0-15,0-2 0 0,3 1-1 16,-3 1 1-16,3 0 1 0,-3 0-1 0,0 0 1 16,0-4-2-16,2 4 1 0,3 0 0 0,-5 0 0 0,0 0 0 15,0 0 0-15,0 0-1 0,0 0 1 0,0 0 0 0,4 0-1 16,-4 5 1-16,3-5 1 0,0 5-1 0,-3-5 0 0,0 0 1 16,0 3 0-16,0 4-1 0,3-7 0 0,-3 0 0 0,4 0 0 15,-4 0-1-15,0 0 1 0,0 0 1 0,0 0-1 0,0 2 0 16,0-2 0-16,0 0 0 0,0 0-1 0,0 0 1 0,0 0 1 15,0 0-2-15,0 0 2 0,0 0-1 0,0 0-1 0,0 0 2 16,0 0-1-16,0 0 0 0,0 0 0 0,0 0-1 0,0 0 2 16,0 0-2-16,0 0 1 0,0 0 1 0,0 0-2 0,0 0 2 15,0 0 0-15,0 0-1 0,0 0-2 0,-4 0 4 16,4 0-4-16,-3 0 3 0,-3 0-1 0,6 0 0 16,0-1-1-16,-4 1 3 0,-1 0-3 0,5 0 2 0,0 0-1 0,-2 0 0 15,-4 0-1-15,-1 0 1 0,0 0-1 16,7 0 1-16,-8 0 1 0,2 0-2 0,-1 4 2 15,1 2 0-15,6-6-1 0,-7 3 0 0,2-3 0 16,0 4 0-16,-3 1 0 0,8-5 0 0,-5 4 0 16,0-4-1-16,2 0 1 0,3 0 1 0,0 0-1 0,-6 4 0 15,2 2 0-15,1-6-1 0,3 0 2 0,0 0-1 0,0 0 0 16,0-4-1-16,0 4 2 0,0-2-1 0,0 2 0 0,0-2 0 16,0 2 1-16,0 0-2 0,3 0 1 0,-3 0 0 0,4 0-1 15,2-2 1-15,2 2 1 0,-3 0 0 0,-5 0-1 0,8 0 0 16,9 0 1-16,-11-1-1 0,1 1 0 0,-7 0 0 0,21-3 0 15,-14 0 0-15,10 1-1 0,-11 0 1 0,-6 2 0 0,20 0 0 16,-12 0 0-16,10 0 0 0,-6 0 0 0,-12 0 0 0,19 0 1 16,-11 0-1-16,12 4 0 0,-13-4 0 0,-7 0 0 0,24 6-1 15,-18-6 1-15,15 3-1 0,-16-3 0 0,-5 0 1 0,12 0-1 16,4 4 1-16,-13-4 0 0,9 0-3 0,-12 0 3 0,9 7 0 16,-2-1 0-16,0-4 0 0,0 5 5 15,-7-7-5-15,2 0-1 0,3 0 2 0,-2 0-2 0,3 0 0 0,-6 0 1 16,0 0 0-16,7 0 0 0,-7 0 1 15,4 0-1-15,-4 0 0 0,4 0 0 0,-4 0 1 16,2 0-2-16,2 0 2 0,-4 0-1 0,0 0 0 16,3-3-1-16,1 3 1 0,-4 0 0 0,0 0 0 0,0 0 0 15,0 0 0-15,0-4 0 0,0 3-1 0,0 1 1 0,0-1-3 16,0-5-1-16,0 3 0 0,-4-3-2 0,4 6 6 0,-7-2-6 16,1 0-6-16,-14-2-4 0,13 1-5 0,7 3 21 0,-25-2-29 15,20-2-7-15,-26-13 3 0,14 10 2 0,17 7 31 0,0 0 0 0</inkml:trace>
  <inkml:trace contextRef="#ctx0" brushRef="#br0" timeOffset="194925.9385">25309 15031 27 0,'0'0'0'0,"0"-4"22"15,-6 2-3-15,2 0-6 0,-1 2-2 0,5 0-11 16,0-1 11-16,0 1-2 15,0 0-1-15,0 0-1 0,0 0-7 0,0 0 6 0,5 5-1 0,-1 17 0 0,2-5 0 16,-6-17-5-16,7 20 5 16,0 1-1-16,-5 4-1 0,6 11 1 0,-8-36-4 0,7 34 2 15,-1 7 1-15,-2-1-1 0,1-4-1 0,-5-36-1 0,5 38 1 16,-1-8 0-16,-1 7-1 0,-3-6 1 0,0-31-1 0,3 26 0 16,0 0 1-16,-3-3-1 0,0-5 1 0,0-18-1 0,0 18 0 15,0-10-1-15,0 12-1 0,0-15-1 0,0-5 3 0,0 6-5 16,0 1-2-16,-3-1-2 0,3-1-2 0,0-5 11 0,-3 0-14 15,3 0-5-15,0 0-8 0,-3 0-5 0,3 0 32 0,-9-7-32 0,9 7 32 0</inkml:trace>
  <inkml:trace contextRef="#ctx0" brushRef="#br0" timeOffset="195792.2177">26173 15350 50 0,'0'0'0'16,"0"-5"26"-16,0-3-11 0,0 8-15 0,0-20 10 15,0 12-1-15,0-10-1 0,0 11-1 0,0 7-7 0,-3-17 5 16,-1 9-1-16,4-10 0 0,0 10-2 0,0 8-2 0,0-25 3 16,0 18-1-16,0-19-1 0,0 19 1 0,0 7-2 0,0-10 0 15,0-7 1-15,4 12 0 0,-1 1-1 0,-3 4 0 0,2-2 1 16,3 1-1-16,2 1 1 0,-1 0-1 0,-6 0 0 0,7 3 1 15,-4 5-2-15,4 18 2 0,-7-2-1 0,0-24 0 0,4 26 1 16,0 5-1-16,-2-3 1 0,1 2-2 0,-3-30 1 0,0 36 0 16,0 1 1-16,0 7-1 0,0-1 1 0,0-43-1 0,0 44 2 15,0-3-1-15,0-3-1 0,-3 3 0 0,3-41 0 0,-2 37 1 16,-6-3-1-16,8 2 1 0,-4-6-1 0,4-30 0 16,-6 33 0-1,3-11-2-15,-4 0 0 0,4-3-3 0,3-19 5 0,0 5-8 0,0 2-4 0,0-2-3 16,0-5-7-16,0 0 22 0,0 0-27 0,0-23-2 15,0-4 6-15,0-3 7 0,0 30 16 0,0 0 0 0</inkml:trace>
  <inkml:trace contextRef="#ctx0" brushRef="#br0" timeOffset="196163.6821">26450 15291 27 0,'0'0'0'15,"-3"-3"19"-15,-3-2-1 0,3 4-3 0,3 1-15 0,-7 0 12 16,-14 0-3-16,18 20 1 0,-1-17-4 0,4-3-6 0,-6 6 6 16,2 20-1-16,0-18-1 0,-2 19 0 0,6-27-4 0,0 25 4 15,-3-7-1-15,3 4 0 0,0 4 0 0,0-26-3 0,0 24 2 16,3 5 0-16,0 0-1 0,14-4 0 0,-17-25-1 0,7 24 2 16,14-4-1-16,-5-1 0 0,5-11 0 0,-21-8-1 15,16 27 1-15,5-24 0 0,3 5 0 16,0-3-1-16,-24-5 0 0,23 0 0 0,3 0-1 15,1-1 1-15,2-5 0 0,-29 6 0 0,24-21 0 0,-7 2 0 16,-8-6 1-16,8-1-2 0,-17 26 1 0,8-33 0 16,-3-1-1-16,-1-2 0 0,-4-4 2 0,0 40-1 0,0-41 0 15,-4 0 2-15,-1 0-2 0,-23 5-1 0,28 36 1 0,-6-22 1 16,-21-2-2-16,2 7 2 0,5 12-1 0,20 5 0 0,-25-6 0 16,3 3 0-16,-3 3-1 0,2 3 0 0,23-3 1 0,-24 26-2 15,5-8-3-15,-6 7-2 0,2 1-3 0,23-26 10 0,-18 29-15 16,12 6-7-16,-14-4-8 0,12-2 0 0,8-29 30 0,8 46-35 0,-8-46 35 0</inkml:trace>
  <inkml:trace contextRef="#ctx0" brushRef="#br0" timeOffset="196775.562">26898 15566 21 0,'0'0'0'16,"0"0"17"-16,3 21-1 0,4-3-2 0,-3 4-4 0,-4-22-10 0,4 20 10 16,-2 1-2-16,5-5-1 0,-7 5-1 0,0-21-6 0,7 20 4 15,-7 0-1-15,2-2 0 0,3-13-1 0,-5-5-2 0,0 22 3 16,4-19-1-16,-4 20 1 0,3-19-1 0,-3-4-2 0,0 8 2 15,0-3 0-15,0 1-1 0,0-2 0 0,0-4-1 0,0 0 1 16,0 0 0-16,0 0 0 0,0-7-1 0,0 7 0 0,0-8 1 16,0-16-1-16,0 6-1 0,0-7 1 0,0 25 0 0,0-23 0 15,0-3 0-15,0 0 0 0,2 8 0 0,-2 18 0 0,8-24-1 16,1 7 1-16,-1 8-1 0,-2-13 0 0,-6 22 1 0,11-5 0 16,-6 0-1-16,7-2 1 0,-5 4 0 15,-7 3 0-15,6 0 0 0,4 0-1 0,7 0 1 16,-10 8 0-16,-7-8 0 0,7 17 0 0,0-13-1 15,3 18 1-15,-4-5 1 0,-6-17-1 0,7 8 0 0,1 19 1 16,-2-8-1-16,-3 2 0 0,-3-21 0 0,4 19 0 16,-4 1 0-16,3 0 2 0,-3-12-1 0,0-8-1 0,0 22 2 15,0-14-2-15,0 9 1 0,0-11-1 0,0-6 0 0,0 4 0 16,-3-4 1-16,3 0-2 0,0-4 2 0,0 4-1 0,0-19-1 16,0 0 0-16,0-2-1 0,3-6 0 0,-3 27 2 0,2-28-2 15,-2-2 0-15,9-2 0 0,-4 6-1 0,-5 26 3 0,8-26-2 16,-2 2 0-16,1 16 1 0,-3 1 1 0,-4 7 0 0,6-7 0 15,1 4 0-15,0 3 0 0,4 0 0 0,-11 0 0 0,16 4 0 16,-10 4 0-16,12 9 1 0,-11-9 1 0,-7-8-2 0,5 26 3 16,7-9 0-16,-5 7 0 0,-1-6-1 0,-6-18-2 0,6 24 1 15,-2 0 2-15,0-3-1 0,-1 6-1 0,-3-27-1 16,3 19 2-16,-3-2-1 0,0 3 0 0,0-15-1 0,0-5 0 0,-6 21-1 16,6-16-1-16,-4-1-3 0,0 0-5 0,4-4 10 15,0 0-19-15,0 0-10 0,-6-6-6 16,-10-22 5-16,16 28 30 0,0 0 0 0</inkml:trace>
  <inkml:trace contextRef="#ctx0" brushRef="#br0" timeOffset="197372.0748">27454 15075 42 0,'0'0'0'0,"0"4"29"16,0 0-11-16,0 4-6 0,0-4-3 0,0-4-9 0,0 0 8 16,0 9 0-16,0-6-1 0,4-3-2 0,-4 0-5 0,0 0 5 15,6 0 0-15,4 0-1 0,8 0 1 0,-18 0-5 0,5 0 2 16,13 0 1-16,-11-2-1 0,12 2 0 0,-19 0-2 0,8-1 1 15,-2 1 0-15,15 0-1 0,-14 0 1 0,-7 0-1 0,23 0 1 16,-15 0-1-16,8 0 0 0,-9 3 0 16,-7-3 0-16,7 0 0 0,12 0-1 0,-11 0 3 0,1 0-3 0,-9 0 1 0,18-2 1 15,-14 1-1-15,1-1-2 0,-1 0 2 0,-4 2 0 0,4 0 0 16,-1 0 0-16,-3 0 0 0,0 0-1 0,0 0 1 0,0 0-1 16,0 0 0-16,0 0 1 0,0 0-1 15,0 0 4-15,0 4-6 0,-3-4 2 0,-5 3 0 0,8 2-1 16,0-5 2-16,-2 0-3 0,-1 0-1 0,-6 0 0 15,7 0-2-15,2 0 6 0,-7 0-5 16,0 0 0-16,5 0 0 0,-6 5 0 0,8-5 5 0,-7 0-5 16,4 0 0-16,-4 0 0 0,3 0-3 0,4 0 8 0,-2 4-9 15,-1-4-2-15,-6 8-2 0,7-5 0 0,2-3 13 0,-3 4-14 16,-5 1 2-16,5-5 2 0,1 0 3 0,2 0 7 0,-8 0-4 16,-9-1-1-16,17 1 2 0,0 0 3 0</inkml:trace>
  <inkml:trace contextRef="#ctx0" brushRef="#br0" timeOffset="197838.8639">27471 15086 13 0,'0'0'0'16,"0"-3"11"-16,0 0 6 0,0 0 0 0,0 3-17 0,0-2 16 15,0 2-2-15,0 0-2 0,0 0-2 0,0 4-2 16,0-4-8-16,3 4 7 0,1 4-1 0,-4 10 0 0,0-18-6 0,6 8 4 16,2 11-1-16,-3-11 1 0,6 20-1 0,-4-5-1 0,-7-23-2 15,7 26 4-15,3 1-2 0,7 1-1 16,-17-28-1-16,6 29 1 0,-6-29-1 0,7 27 2 15,0 3-1-15,0 3 0 0,-7-33-1 0,4 32 1 0,-4-32-1 0,6 31 0 0,4 1 0 16,-4-2 0-16,-6-30 0 0,8 31-1 0,-8-31 1 0,6 33 1 16,1-5-2-16,0 2 2 0,0-4 0 0,-7-26-1 0,7 18 0 15,-1 5 0-15,11-3 1 0,-13-2-1 0,-4-18 0 0,6 6 0 16,5 16 1-16,-6-17-2 0,4 1 1 0,-9-6 0 0,5 5 0 16,3-5-1-16,-2 0 1 0,1-1 0 0,-7 1 0 0,8-8 0 15,-3 1 1-15,6-17-2 0,-4 14 1 0,-7 10 0 0,7-26 0 16,0 6 0-16,-1-2 0 0,4-1 0 0,-10 23 0 0,17-30 0 15,-10-2-1-15,-1 3 2 0,12 3-1 0,-18 26 0 0,6-29-1 16,1 0 2-16,10 2-1 0,-13-4 0 0,-4 31 0 0,5-22 0 16,4-4-1-16,7-6 1 0,-10 6 1 0,-6 26-1 0,8-28 0 15,9 1 1-15,-15 7-2 0,5-8 2 0,-7 28-1 0,18-22-1 16,-12-3 1-16,1 5 0 0,0 11 0 0,-7 9 0 0,7-23 0 16,0 18 0-16,-2-5 1 0,4 4-1 0,-9 6 0 15,3-8 1-15,-1 5 0 0,6 1-1 0,-5 0 1 16,-3 2-1-16,0-2 1 0,2 2 0 0,2 0 0 0,-4 0-1 15,0 0 0-15,0 0 0 16,0 0 1-16,0 0-2 0,0 4 1 0,0-4 0 0,-6 0-4 16,3 4-6-16,-5 0-5 0,-11 1-14 0,19-5 29 0,-21 4-46 0,21 19-11 15,0-23 57-15</inkml:trace>
  <inkml:trace contextRef="#ctx0" brushRef="#br0" timeOffset="198493.6906">28223 15022 33 0,'0'0'0'0,"0"-2"25"0,0 2-25 0,0-2 20 16,0-2-6-16,0 1-4 0,0 0 0 0,0 3-10 0,0-1 9 15,3-4-1-15,1 2-1 0,3-3-1 0,-7 6-6 0,5-7 5 16,4 3-2-16,-4 1 1 0,17-2-2 0,-22 5-2 0,3-2 3 15,16 2-1-15,-11-2 0 0,12 2 0 0,-20 0-2 0,7-2 2 16,10 1-2-16,4 1 1 0,-16 0-1 0,-5 0 0 0,22 3 0 16,-17 6 1-16,6-6-1 0,-5 1-1 0,-6-4 1 0,8 5-4 15,-2-1-1-15,1 0-2 0,-3 1-4 0,-4-5 11 0,0 7-15 16,0-4-8-16,-4 3-8 0,-3-3-1 0,7-3 32 0,-6 26-36 16,6-26 36-16</inkml:trace>
  <inkml:trace contextRef="#ctx0" brushRef="#br0" timeOffset="198710.3708">28308 15088 26 0,'0'0'0'0,"-8"0"24"0,8 0-24 0,-3 4 23 16,0 4-6-16,3 9-4 0,0-11-3 0,0-6-10 0,0 21 9 15,0-4-2-15,0 5-2 0,0 5 0 0,0-27-5 0,0 33 4 16,0 0 0-16,3 0-1 0,0 2-2 0,-3-35-1 0,0 32 2 15,0-6-2-15,0 4 0 0,0-4 0 0,0-26 0 0,0 23-3 16,0 1-3-16,-6-18-5 0,6 21-5 0,0-27 16 0,0 7-26 16,0-1-8-16,-7 0 5 0,4-6 2 0,3 0 27 0,0 0 0 15</inkml:trace>
  <inkml:trace contextRef="#ctx0" brushRef="#br0" timeOffset="200056.1506">28619 15409 17 0,'0'0'0'0,"-2"-7"13"0,2 7-13 15,-8-5 15-15,-8-5-1 16,16 5-2-16,-21 1-1 0,21 4-11 0,-3 0 10 15,-5 0-2-15,-9 0-1 0,11 0-1 0,6 0-6 0,-6 0 4 16,-13 8 0-16,17-5-2 0,-5 5 0 0,7-8-2 0,-7 5 2 16,5 17 0-16,-6-19 0 0,8 5-1 0,0-8-1 0,0 20 2 15,0-12 0-15,0 16-1 0,0-4 1 0,0-20-2 0,4 19 1 16,0-12 0-16,1 19 0 0,6-20 0 0,-11-6-1 0,11 22 0 16,-6-18 1-16,12 4-1 0,-9-2 1 0,-8-6-1 0,6 7 0 15,5-3 0-15,-2-4 1 0,-1 0-2 0,-8 0 1 0,16-2-1 16,-9 0 1-16,1-5-1 0,-3-2 0 0,-5 9 1 0,8-17 0 15,-3 8-2-15,4-21 0 0,-6 9 0 0,-3 21 2 0,7-27-2 16,-1 5 2-16,0 4-1 0,2 9 1 0,-8 9 0 0,0-17 0 16,3 13 1-16,0-2-1 0,-3 5 0 0,0 1 0 0,4 0 0 15,-1 0 0-15,1 0 0 0,-2 7 0 0,-2-7 0 0,7 16 1 16,1-11-1-16,-6 15 0 0,3-13 1 0,-5-7-1 16,6 24 0-16,-4-7 1 0,6-9 0 0,-8 11-1 15,0-19 0-15,7 7 1 0,-7 10-1 16,3-13 0-16,1 16 1 0,-4-20-1 0,0 2 0 15,0 6 0-15,0 10 1 0,0-18-1 0,0 0 0 0,0 4 1 16,0-4-1-16,0 0 0 0,0 0 0 0,0-4 0 16,0-14-1-16,0 10 0 0,0-10 1 0,0 18 0 0,0-9-1 15,0-8 1-15,7 9 0 0,-5-9-1 0,-2 17 1 0,3-3 0 16,6-4 1-16,-4 3-2 0,3 3 2 0,-8 1-1 0,3 0 0 16,3 0 0-16,2 0 0 0,-2 3 0 0,-6-3 0 0,7 6 0 15,-1 14-1-15,1-15 1 0,1 18 0 0,-8-23 0 0,6 5 0 16,-2 16 0-16,-1-14 0 0,-3 0-1 0,0-7 1 0,2 22 2 15,-2-18-2-15,0 2 1 0,0 2-1 0,0-8 0 0,0 6-1 16,0-1 1-16,0-5 0 0,0 0 0 0,0 0 0 16,4-8-1-16,1-9 0 0,-5 1-1 0,0 16 2 0,3-23-2 15,0 0-1-15,4-2 0 16,0-2 0-16,-7 27 3 0,5-26-3 0,4 7 3 0,0-1-1 0,0 13 2 0,-9 7-1 16,5-19 1-16,2 12-1 0,-1-3 2 15,1 5-2-15,-7 5 0 0,6-5 0 0,2 5 0 0,-2 0 0 16,-3 5 0-16,-3-5 0 0,8 24 0 15,-5-19 1-15,4 24 0 0,-3-10 0 0,-4-19-1 0,0 21 1 16,3 1 1-16,0-2-1 0,-3 2 1 0,0-22-2 0,3 17 1 16,1-9 0-16,-4 16-1 0,3-21 1 0,-3-3-1 0,3 17 0 15,-3-11 0-15,6-1 1 0,3 0-2 0,-9-5 1 0,5 5 0 16,3-5 0-16,-3 0 0 0,4 0 1 0,-9 0-1 0,6-2 0 16,4-6 0-16,-4 3 1 0,2-5-1 0,-8 10 0 0,6-9 0 15,1-8-1-15,2 10 2 0,0-1-1 0,-9 8 0 0,3-24 0 16,3 15 0-16,-2-11-1 0,2 0 2 0,-6 20-1 0,7-19 0 0,-7 19 0 0,8-24 0 15,-3-3 0-15,3 0 0 0,-8 27 0 0,5-29 0 0,-5 29 0 0,5-28 0 16,-1-3 0-16,-4-1 0 0,0 32 0 0,0-31 1 0,0 31-1 0,0-36 0 16,0 0 0-16,-9 1 1 0,9 0 0 0,0 35-1 0,-5-32 0 15,-3 4 2-15,3 2-2 0,-3 0 1 0,8 26-1 0,-7-25 0 16,1 4 1-16,2 1 0 0,0 13-1 0,4 7 0 0,-2-22 0 16,2 19 1-16,-7-5-1 15,7 8 0-15,0-4 0 0,0 4 0 0,0-1 1 0,0-1 0 0,0 2 0 16,0 0-1-16,0 0 1 0,0 0-2 0,0 0 3 0,0 3-1 0,0 3 0 15,0 2 0-15,0-8-1 0,4 18 1 16,-4-13 0-16,3 1 0 0,-3 18 0 0,0-24-1 0,2 18 1 16,2 4-1-16,3 1 1 0,-1 0 0 0,-6-23-1 0,4 26 0 15,4 6 1-15,-6-3-1 0,-2-29 0 0,3 41 0 0,-3-41 0 0,8 38 0 16,-8-2 0-16,5 4 1 0,4-4-1 0,-9-36 0 0,9 37 1 16,-2-6-1-16,3 4 0 0,0-2 0 0,-10-33 0 0,16 28 0 15,-7 2 1-15,10-3 0 0,-12-1-1 0,-7-26 0 0,24 24-1 16,-18-2 1-16,15-16-2 0,-15 13 1 0,-6-19 1 0,21 4-1 15,-17-4 1-15,1 0-1 0,4 0 0 0,-9 0 1 0,5-7-1 16,3-11-1-16,-5-4 1 0,0 1-1 0,-3 21 2 0,3-27-2 16,1-6 0-16,-4 1 1 0,0 0 0 0,0 32 1 0,-7-36 0 15,-12 1 1-15,14 6-1 0,-15 4 0 0,20 25 0 0,-6-5 0 16,-2-12 1-16,2 13 0 16,3 4 0-16,3 0-1 0,-3 0 0 0,-2 6 1 0,0 11-1 0,5-14 0 15,0-3 0-15,0 22 0 0,0-5 0 0,3-10-4 16,-1 19-2-16,-2-26 6 0,0 7-10 15,8 18-6-15,-5-8-7 0,3-12-7 0,-6-5 30 0,8 7-28 0,-2-2 0 0,-6-5 28 16</inkml:trace>
  <inkml:trace contextRef="#ctx0" brushRef="#br0" timeOffset="202176.649">21009 14898 10 0,'0'0'0'0,"0"-4"7"0,0 2 3 0,0-2 3 0,0 4-13 16,4-1 12-16,-4-2-1 0,6-2-1 0,-6 4-1 0,0 1-9 0,4-3 9 0,0 0-1 0,-1 1 1 15,0 2-1-15,-3 0-8 0,4-7 7 0,-1 6 0 16,-3-3 0-16,0 1-1 0,0 3-6 0,0-3 6 15,0 3-1-15,0 0 0 0,0 0-1 0,0 0-4 0,0 0 4 16,-7 0-1-16,7 6 1 0,-3-2-2 0,3-4-2 0,-3 3 3 16,-5 4-1-16,2 15-1 0,2-16 1 0,4-6-2 0,-6 5 1 15,2 16-1-15,-2-17 0 0,2 17 0 0,4-21 0 0,-4 4 1 16,-2 2-1-16,-1 16 1 0,1-3 0 0,6-19-1 0,-8 21 2 16,-11 0-1-16,15 3 1 0,-3 0-1 0,7-24-1 0,-7 27 2 15,1 3-1-15,-1 7-1 0,0 0 1 0,7-37-1 0,-7 39-1 16,0 1 2-16,4-8-1 0,3 10 0 0,0-42 0 0,0 36 0 15,0 6-1-15,0-2 0 0,0-1 1 0,0-39 0 16,7 41 0-16,3-1 0 0,7 2 0 0,-11-3 1 0,-6-39-1 0,21 43 0 16,-12-6 1-16,13 4-1 0,-13-1-1 0,-9-40 1 15,21 35-1-15,-12 0 0 0,16-4 1 0,-20 1 0 0,-5-32 0 16,19 29 2-16,-9-2-3 0,10-4 1 0,-13-3 1 16,-7-20-1-16,20 23 0 15,-13-18 0-15,0 21 0 0,13-23-1 0,-20-3 1 0,0 6 1 0,7 11-2 16,-2-13 2-16,4 15-1 0,-9-19 0 0,6 4-1 15,1 4 1-15,0-5 0 0,-5 2 1 0,-2-5-1 0,4 7 0 0,-4-7 0 0,4 4 0 16,3 3 0-16,-4-3 0 0,0-4 1 0,-3 0-1 0,0 4 0 16,4 1 0-16,-1 0 0 0,-3-5 0 0,0 3 0 15,0 3 0-15,0 0 0 0,0-2 0 0,0-4 0 0,0 7 0 16,0-3 1-16,-7-4-1 0,1 0 0 0,6 0 0 0,-7-6 0 16,-1-1-1-16,-8-10 1 0,10 7 0 0,-12-19-1 0,18 29 1 0,-3-18 1 15,-17-6 0-15,16 0-1 0,4 24 0 0,-16-26 0 16,12-2 0-16,-3-2-1 0,1-1 1 0,-16-1 0 0,22 32 0 0,-2-29 0 15,-5 0 0-15,0 0 1 0,-10 2-1 0,17 27 0 0,-3-29 0 16,-4-2 0-16,1 0 0 0,-2-4 0 0,8 35 0 0,-6-35 0 16,-1 3 1-16,0-2-2 0,4-4 2 0,3 38-1 0,-3-37 0 15,3 2 1-15,0 0-2 0,0 5 2 16,0 30-1-16,0-35 2 0,0 7-2 0,6-1 1 0,-2 1-1 16,-4 28 0-16,6-27-1 0,0 0 1 0,2-3 1 0,-1 2-1 15,-7 28 0-15,7-35 0 0,-4 6 0 0,2 4-1 16,4-3 2-16,-9 28-1 0,3-25-1 15,-3 0 0-15,7 4 1 0,-7 21 0 0,3-21 0 0,-3 21 0 0,3-7 1 16,3-17-1-16,2 16 1 0,-4-12-1 0,-4 20 0 0,6-7-1 16,-2-10 2-16,2 9-1 0,1-9-1 0,-7 17 1 0,7-4 1 15,0-4-1-15,-1 2 0 0,0-2 1 0,-6 8-1 0,4-6 0 16,4 0 0-16,-2 1 0 0,-3-3-2 0,-3 8 2 0,4-7-1 16,1 5 0-16,0 2 1 0,-1-5 0 0,-4 5 0 0,3 0 1 15,0 0-1-15,-3 5-1 0,0 3 0 0,0-8 1 0,0 6-4 16,0-2-3-16,-6 0-5 0,2 16-9 0,4-20 21 0,0 4-35 15,-20 5-18-15,17 11-5 0,3-20 58 0</inkml:trace>
  <inkml:trace contextRef="#ctx0" brushRef="#br0" timeOffset="203530.2045">30005 15325 30 0,'0'0'0'0,"0"0"18"16,8 0-3-16,-3 0-4 16,3-5-1-16,-8 5-10 0,2-1 9 0,5-1-1 15,-2 0-1-15,0-4-1 0,-5 6-6 0,4-1 5 16,3-2 0-16,-1-4-1 0,15 7 1 0,-21 0-5 0,4-2 4 15,1 0 0-15,17-1-1 0,-19 3 1 0,-3 0-4 0,17 0 3 16,-11 0 1-16,16 0 0 0,-17 0-3 0,-5 0-1 0,17 5 1 16,-9 1 2-16,9-6-2 0,-12 3 1 0,-5-3-2 0,22 0 1 15,-17 0 0-15,13 0 0 0,-11 0 0 0,-7 0-1 0,18 0 0 16,-13 0 1-16,20 0-2 0,-19 0 3 0,-6 0-2 0,20 0 1 16,-13 0 0-16,0 0-1 0,11 0 0 0,-18 0 0 0,6 0 0 15,1 4 0-15,2 4 1 0,-1-2 0 0,-8-6-1 0,4 21 2 16,1-21-2-16,-5 6-1 0,4-2 0 0,-4-4 1 0,4 5-1 15,-4-2 1-15,0-3 1 0,0 7-1 0,0-7 0 0,-8 0 1 16,3-4-2-16,-13 0 2 0,15-6-1 0,3 10 0 0,-22-6 1 16,6-2-1-16,-4-10-1 0,-1 10 1 0,21 8 0 15,-22-6 0-15,-6-15 0 0,8 19 0 0,-5-4 1 0,25 6-1 16,-23-1 0-16,2 1 0 0,2 0 2 0,2 0-2 16,17 0 0-16,-8 0 0 0,-14 4 0 0,13 0 0 15,-7 4 1-15,16-8-1 0,0 5 0 0,-6 4 1 16,2-5 0-16,4 2-1 0,0-6 0 0,0 4 0 15,0 0 1-15,0-4-2 0,0 0 1 0,4 0 1 16,-1 0-2-16,3 0 1 0,4 0 0 0,-10 0 0 0,17 0 1 16,-9 0 0-16,-3 0 0 0,16 0-1 0,-21 0 0 0,8-3 0 15,16 2 0-15,-8-1 1 0,-6 0-1 0,-10 2 0 0,20-6 0 16,-10 5-1-16,11-2 0 0,0 3 1 0,-21 0 0 0,5 0-1 16,20 0 0-16,-19 0 1 0,19 0 0 0,-25 0 0 0,5 0 1 15,17 0 1-15,-13 0-1 0,9 0 0 0,-18 0-1 0,6 0 0 16,5 0 1-16,-2 0-1 0,-1-3 1 0,-8 3-1 0,9-4 0 15,-1 2 0-15,-2 0 1 0,1-1-1 0,-7 3 0 0,6-7 0 16,-6 5 0-16,8-4-1 16,-8 3 1-16,0 3 0 0,4-4 0 0,-2 2 0 0,-2 2 1 0,7 0 0 0,-7 0-1 0,0 0 0 15,4 0 1-15,-4 0-2 0,3 0 2 0,-3 0-1 0,0 0-1 16,0 0 2-16,0 0 0 16,0 0-2-16,0 0 1 0,-7 0-1 0,3 0-3 15,1-2-2-15,-3 0-4 0,6 2 10 0,-21-1-15 0,18-5-9 16,-14 6-14-16,-3-8-7 0,20 8 45 0,-24-7-46 0,24 7 46 0</inkml:trace>
  <inkml:trace contextRef="#ctx0" brushRef="#br0" timeOffset="207820.2417">30848 14837 24 0,'0'0'0'16,"0"-5"15"-16,-2-15-1 0,-2 15-3 0,4 5-11 0,-7-7 9 15,7 4 0-15,0 1-1 0,0 2-1 0,0 0-7 0,0 0 7 16,0 0-2-16,0 5 0 0,0-5 0 0,0 0-5 0,3 4 4 16,1 0 0-16,-4 0 0 0,6 4 0 0,-6-8-4 0,3 5 4 15,6 14-1-15,-4-15 0 0,0 3 0 0,-5-7-3 0,6 23 2 16,0-17 1-16,2 22-1 0,-2-7 0 0,-6-21-2 0,11 20 2 16,6 6 0-16,-12 6-1 0,13 4 0 0,-18-36-1 0,7 39 2 15,3 1-1-15,-4 4 1 0,1-2-1 0,-7-42-1 0,8 42 0 16,-3 0 1-16,3-6-1 0,9-3 1 0,-17-33-1 0,7 32 0 15,14-3 0-15,-16-3 0 0,3-8 0 0,-8-18 0 0,17 22 2 16,-11-16-2-16,4 12 1 0,7-14 0 0,-17-4-1 0,7 4-1 16,0-4 2-16,-1 0-1 0,5 0 0 0,-11 0 0 15,7-1 2-15,2-9-1 0,-1-9 0 0,-2 9 0 16,-6 10-1-16,7-29 0 0,0 9 1 0,4 0-1 16,-6-6 0-16,-5 26 0 0,11-19 1 0,-5-4 0 15,2-1 0-15,-2 3 0 0,-6 21-1 0,7-26 0 16,0 4 1-16,0-3 0 0,2-2 0 0,-9 27-1 0,8-21 1 15,-2-5-1-15,0 1 0 0,3 2-1 0,-9 23 1 0,16-24 0 16,-11 4 1-16,14 1 0 0,-13-3-1 0,-6 22 0 0,7-18 1 16,1-3-2-16,-3 12 1 0,3-12 0 0,-8 21 0 0,5-8 0 15,4-11 2-15,-4 11-2 0,3 2 0 0,-8 6 0 0,6-8 0 16,1 2-1-16,-3-2 1 0,0 6 1 0,-4 2-1 0,0-4 0 16,2 3 1-16,1-3 0 0,-3 3-1 0,0 1 0 0,0 0-1 15,0 0 2-15,0 0-1 0,0 0 0 16,0 5 0-16,0-1 0 0,0-1 1 0,0-3-1 0,-5 17 0 15,1-11 1-15,0 11-1 0,-3-9 1 0,7-8-1 0,-6 17 1 16,-2-11 0-16,6 16-1 16,-7-1-1-16,9-21 1 0,-5 19 0 0,-15 5 0 0,12-3 1 0,-20 2-1 0,28-23 0 15,-16 26 0-15,-4 1 0 0,14 4 1 16,-18 1-1-16,24-32 0 0,-7 31 0 16,-20 6 0-16,24-7 0 0,-15 2 1 0,18-32-1 0,-4 24 0 15,-1 1 0-15,-17 1-1 0,16 0 0 0,6-26 1 0,-19 25 1 16,14-1-2-16,-1-4 2 0,-1-3-1 0,7-17 0 0,-7 9 0 15,0 15 1-15,3-20-1 0,1 14 1 0,3-18-1 0,-6 5 0 16,3-2-1-16,-1 1 2 0,-2-4-1 0,6 0 0 0,0 0-1 16,-3 0 2-16,-2 0-2 0,1-3 0 0,4 3 1 0,0-2 0 15,-5-5 1-15,5-11 0 0,-4 10-2 0,4 8 1 0,0-20 0 16,-4 10 1-16,4-13-2 0,0 15 2 0,0 8-1 0,-5-22 1 16,5 2-2-16,0 2 1 0,-5-5 1 0,5 23-1 0,-4-22 1 15,-1 4-1-15,1-6-1 0,1 7 2 0,3 17-1 0,-7-23 0 16,4 1 0-16,3-2 0 0,0-6-1 0,0 30 1 0,0-28 0 15,-3-1 0-15,-6 1 0 0,7-4 0 0,2 32 0 0,-8-29 1 16,3-3-1-16,-3 3 0 0,1 3 1 0,7 26-1 0,-6-28 1 16,-15 4-1-16,17 5 0 0,-1-1 1 0,5 20-1 15,-18-17-1-15,14 12 1 0,-1-15-1 0,-16 15 1 0,21 5 0 16,0-6 1-16,-8 4-1 0,6 0 1 16,-4 0-1-16,6 2 0 0,-5 0 0 15,3 0-2-15,2 0 2 0,-8 4-1 0,8-4 1 0,0 5 0 16,-4 2 0-16,4 1 0 0,0 9-2 0,0-17 2 0,0 0-3 15,0 5-1-15,0 15-3 0,0-17-3 0,0-3 10 0,0 18-14 16,0-10-6-16,4 16-8 0,1-7-12 0,-5-17 40 0,3 4-38 0,-3 17 2 16,0-21 36-16</inkml:trace>
  <inkml:trace contextRef="#ctx0" brushRef="#br0" timeOffset="208422.2413">31632 14514 50 0,'0'0'0'16,"3"0"27"-16,3 0-8 0,15 0-7 0,-21 0-12 0,6 0 11 16,-3 0-1-16,6 0-3 0,-6 7 0 0,-3-7-7 0,5 4 5 15,3 0-1-15,-2 14 0 0,5-14-1 0,-11-4-3 0,16 6 3 16,-9 19 4-16,14-18 1 0,-19 18-1 0,-2-25-7 0,25 16 7 16,-16 2-6-16,13 5 1 0,-5-3-1 0,-17-20-1 0,6 26 0 15,15 1 1-15,-12 1 0 0,13 7-1 0,-22-35 0 0,5 36 1 16,20-1 0-16,-16 0 0 0,8-3-2 0,-17-32 1 0,8 41 0 15,-2-2 0-15,1 7 0 0,-1-2 1 0,-6-44-1 0,8 47 0 16,-8-1-1-16,0-2 1 0,0 9 0 16,0-53 0-16,0 46 1 0,0 5 0 0,-5-3 0 0,-1-4-2 15,6-44 1-15,-19 44 0 0,1-3-1 0,11 5 0 0,-16 2 2 16,23-48-1-16,-22 46 0 16,4-2 0-16,-7 1 2 0,7-8-2 0,18-37 0 0,-23 37 0 15,3-2-4-15,2-2-1 0,13 0 1 0,5-33 4 0,-18 25-4 16,18-2 5-16,-7-17-1 0,5 15 0 0,2-21 0 0,-4 4 2 15,-3 4-2-15,4-3 1 0,3-2-1 0,0-3 0 0,0 7 0 16,0-4 0-16,-3 1 1 0,3 2 0 0,0-6-1 0,0 0 0 16,0 0 1-16,0 0-1 0,0 0 0 0,0 0-1 0,0 0 3 15,0-2-2-15,0-2 2 0,0 0-1 0,0 4-1 0,0-3 1 16,0 3 0-16,0 0-1 0,0 0 0 0,0 0 0 0,0 0-1 16,3 0 1-16,0 0-2 0,-3 0 0 0,0 0 2 0,4-2-1 15,-4-3-1-15,0 0-1 0,0 0-3 0,0 5 6 0,0-6-9 16,-4 0-7-16,-2-2-9 0,-2-11-13 0,8 19 38 15,-17-18-44-15,12 9 0 0,5 9 44 0</inkml:trace>
  <inkml:trace contextRef="#ctx0" brushRef="#br0" timeOffset="210658.8681">18858 15354 32 0,'0'0'0'0,"0"5"28"16,0 1-7-16,0 12-7 0,0-18-14 0,2 4 10 15,-2 0-1-15,0 2 0 0,0-1-1 0,0-5-8 0,0 6 6 16,4-2 0-16,-4 0-1 0,8 2-2 0,-8-6-3 0,6 4 1 15,1-1 2-15,-1 5-2 0,2-4-2 0,-8-4 1 0,20 3 3 16,-14 3-3-16,18-6 0 0,-17 0 1 0,-7 0-1 0,24 0 2 16,-4 0 1-16,1 0-2 0,-5 0 2 0,-16 0-3 0,21 0 1 15,-5 0 0-15,2 4 1 0,-2-4-2 0,-16 0 0 0,11 4 1 16,10-4-1-16,-15 0-1 0,4 0 2 0,-10 0-1 0,17 0 1 16,-17-6 0-16,6 4 1 0,1 0-2 0,-7 2 0 0,0-4 1 15,4 4 0-15,-4-1-1 0,0-1-1 0,0 2 1 0,-4 0-1 16,-3 0 0-16,-13-3 1 0,14 3 0 0,6 0 0 0,-24 0 1 15,7-1-1-15,10 1 0 0,-20 0-1 16,27 0 1-16,-20 0-1 0,-1 4-1 0,5-1 0 0,-5 5 2 0,21-8 0 16,-17 3-2-16,0 4 3 0,11-4-1 0,-18 2 0 15,24-5 0-15,-7 7 1 16,-13-3 1-16,16-1 0 0,-2-3-1 0,6 0-1 0,-8 0 2 16,2 0-2-16,3 0 0 0,3 0 0 0,0 0 0 0,0-1 0 15,0-1 0-15,3-4 0 0,-3-1 1 0,0 7-1 0,6-10-2 16,2 4 0-16,-5-2 0 0,4 2 1 0,-7 6 1 0,10-6 0 15,7 3 0-15,-10 1 0 0,10 2 0 0,-17 0 0 0,6 0 0 16,18 0 0-16,-7 0 1 0,3-1 0 0,-20 1-1 0,17 0 0 16,3 0 2-16,1-2-1 0,-4 0 1 0,-17 2-2 0,20-5 2 15,-13 0-2-15,17 1 0 0,-18-2-1 0,-6 6 1 0,20-5 0 16,-13-3 1-16,0 5-1 0,1 0 2 0,-8 3-2 0,0-1 2 16,3 1-3-16,0-4 2 0,-3 2-1 0,0 2 0 0,0 0 0 15,0 0 0-15,-3 0 0 0,-5 0-1 0,8 0 1 0,-17 0-1 16,11 0 0-16,-18 6 1 0,18-6 0 0,6 0 0 0,-27 4-1 15,19-1 1-15,-15 3-1 0,16-1 1 0,7-5 0 0,-23 2-1 16,19-2 1-16,-3 0-1 0,0 6 2 16,7-6-1-16,-6 4 0 0,2-4-1 0,-2 4 1 0,6-4-1 0,0 0 1 15,0 0 0-15,0 0 1 16,0 0 0-16,0 0-3 0,0 0 4 16,3 0-3-16,0 0 2 0,1 0-2 0,-4 0 1 0,6 0 1 15,1 0-1-15,0 0 0 0,0 0 1 0,-7 0-1 0,6 0 1 16,-2 0-1-16,2 0 2 0,2-1-3 0,-8 1 1 0,3 0 0 0,-3 0 0 0,7 0 0 15,-4 0 0-15,4 0 1 0,-7 0-1 0,0 0 0 0,0 0 0 0,6 2 0 16,-2-2-1-16,0 0 0 0,-4 0 1 0,0 7-1 16,3-7 1-16,0 0-1 0,-3 3 0 0,0-3 1 0,3 0-1 15,1 0 1-15,-4 0-1 0,0 0 1 0,0 0 0 0,3 5-1 0,-3-5 1 0,0 5-1 16,3-5 0-16,-3 4 0 0,0-4 1 0,0 0-4 0,0 0 8 0,0 3-11 16,0 3 1-16,0-2 0 0,0 0-2 0,0-4 8 0,0 5-11 15,0 0-3-15,0 2-4 0,0-3-5 0,0-4 23 0,0 0-29 16,-6 0 5-16,12 4-1 0,-6-4 25 0</inkml:trace>
  <inkml:trace contextRef="#ctx0" brushRef="#br0" timeOffset="214856.3428">20016 15265 56 0,'0'0'0'15,"0"0"40"-15,-6 0-20 0,6 0-20 0,-7 0 12 16,3 0-5-16,2 0 1 0,-5-2-1 0,7 2-7 0,0-7 7 16,0-11-1-16,0 13-3 0,0-20 0 0,0 25-3 0,3-21 2 15,1 2 0-15,2-4 0 0,1 4-2 0,-7 19 0 0,6-26 1 16,2 3-2-16,-3-4 1 0,3 2 0 0,-8 25 0 0,6-21 0 15,2-1 1-15,-1 5-1 0,-1-4 1 0,-6 21-1 0,3-18 0 16,1 10 0-16,-1-9 0 16,0 14 0-16,-3 3 0 0,5-6 0 0,-5 2 0 0,0 3 0 0,0 1 0 15,0 0 0-15,0 3 1 0,0 19-1 16,0-18 0-16,-8 25 1 0,8-29-1 0,0 27 1 16,0 5-1-16,0 1 1 0,0 5-1 0,0-38 0 0,0 34 0 15,8 10 0-15,-2-2-1 0,1 0 1 0,-7-42 0 0,6 42-2 16,1-4 1-16,4 2 2 0,-5-6-4 0,-6-34 3 0,10 38 1 15,1 1-1-15,-6-7 0 0,3 1 3 0,-8-33-3 0,6 26-1 16,-6-1 0-16,4 2 0 0,3-7 0 0,-7-20 1 0,0 23 0 16,7-4-1-16,-7-12 1 0,3 18 1 0,-3-25-1 0,3 7 0 15,-3 13 1-15,0-14-1 0,0 11 0 0,0-17 0 0,0 6 1 16,-6 13-2-16,-1-13 1 0,0 10 0 0,7-16 0 0,-4 6 0 16,-15 14 0-16,15-20 1 0,-16 5-1 0,20-5 0 0,-7 6 0 15,-13-6 0-15,13 0-1 0,-14 0 3 0,21 0-2 0,-3 0 0 16,-14-6 1-16,13 4 0 0,-2-8-1 0,6 10 0 15,-8-5 0-15,3 1 0 0,-3-4-1 0,5 5 1 0,3 3 0 0,0-2 0 16,0-2-1-16,0 2 2 0,0 0 0 0,0 2-1 16,0 0 0-16,3-1 1 15,2 1-2-15,1 0 1 0,-6 0 0 0,7 0 1 16,2 3-1-16,-1-3 0 0,8 0 0 0,-16 0 0 0,7 6-2 16,14-3 1-16,-12-3 1 0,15 0-1 0,-24 0 1 0,10 0 1 15,14 0-1-15,-17 0 0 0,20 0 0 0,-27 0 0 0,7 0 0 16,13-1-2-16,-9-1 2 0,-4-2-1 0,-7 4 1 0,9 0-1 15,-3 0-3-15,-2 0 2 0,4 0 1 0,-8 0 1 0,0-2 0 16,0 0 4-16,0-2-4 0,0-1 0 0,0 5 0 0,0-2-1 16,0 0-1-16,-4-1-1 0,0 1-3 0,4 2 6 0,-19-5-6 15,12 3-6-15,-14 1-8 0,4-1-13 0,17 2 33 0,-31-8-40 16,1 6-3-16,30 2 43 0</inkml:trace>
  <inkml:trace contextRef="#ctx0" brushRef="#br0" timeOffset="215963.415">16910 15708 25 0,'0'0'0'0,"0"-3"19"0,0 3-19 0,0-7 19 16,0 1-3-16,0-2-2 0,0 4-3 0,0 4-11 0,0-7 10 15,0 3-2-15,0 1 0 0,3 0-2 0,-3 3-6 0,3-3 4 16,0 1 1-16,5 0-2 0,-2 0 0 0,-6 2-3 0,17-2 3 16,-10 2-1-16,3-2 0 0,8 2 0 0,-18 0-2 0,6 0 1 15,14 0 1-15,-13 4-2 0,16 0 0 0,-23-4 0 0,8 0 1 31,8 0-1-31,-9 0-1 0,4 0-1 0,-11 0 2 0,16 0-3 0,-13 0 0 0,5 0-1 0,-2 0-2 0,-6 0 6 16,7 0-8-16,-4 0-2 0,0-2-5 0,-3 2-6 16,0 0 21-16,0 0-26 0,0-2-2 15,-6-2 8-15,-1-2 3 0,7 6 17 0,0 0 0 0</inkml:trace>
  <inkml:trace contextRef="#ctx0" brushRef="#br0" timeOffset="216202.2656">16930 15395 48 0,'0'0'0'15,"0"0"27"-15,0-4-13 0,0 2-4 0,0 0-2 0,0 2-8 0,0-5 8 16,0-3 0-16,7 3-1 0,-1-3-1 0,-6 8-6 0,10-7 5 16,11 0-2-16,-15 4 0 0,15-4 0 0,-21 7-3 0,7-3 2 15,16 1 0-15,-2-2-1 0,-4 1 0 0,-17 3-1 0,7-2 1 16,19 2-1-16,-18 0 0 0,15 0-1 15,-23 0 1-15,7 0-2 0,13 0-2 0,-12 0-2 0,11 0-4 0,-19 0 10 0,3 0-16 16,5 0-9 0,-1 0-10-16,-4-3 6 0,-3 3 29 0,3-1-28 0,-3 1 28 0</inkml:trace>
  <inkml:trace contextRef="#ctx0" brushRef="#br0" timeOffset="217286.3184">17560 14915 23 0,'0'0'0'0,"0"0"20"16,0 0-1-16,4 0-4 0,-4 0-4 0,0 0-11 0,0 0 11 15,0 0-2-15,0 0-1 0,0 3-2 0,0-3-6 0,3 7 5 16,-3-2-1-16,3 12 0 0,4-11-2 0,-7-6-2 0,7 19 4 16,3-12-1-16,0 21-1 0,7-10 1 0,-17-18-3 0,7 26 3 15,10-2-1-15,-11 5 0 0,5-1 0 0,-11-28-2 0,16 36 1 16,-8 3 1-16,-2-3-2 0,11 3 1 0,-17-39-1 15,3 35 1-15,8-7-1 0,-1 3 2 0,10 1-1 0,-20-32-1 16,4 21 0-16,2 8 0 16,15-3 0-16,-15-3 0 0,-6-23 0 0,10 26 1 0,8-6-1 15,-12-12 1-15,1 15 0 0,-7-23-1 0,11 3 0 16,-5 1 0-16,4 4 0 0,1-8 0 0,-11 0 0 0,6 0 0 16,1 0 0-16,10-3 0 0,-10 1 1 0,-7 2-1 0,10-8 0 15,10-16-1-15,-13 15 2 0,3-20-2 0,-10 29 1 0,17-19 0 16,-10-5 1-16,13 5 0 0,-13-6 0 0,-7 25-1 0,24-28 0 15,-18 5 0-15,15-6 0 0,-14 2 0 0,-7 27 0 0,17-25 1 16,-10-5-1-16,-1 3 1 0,4-5 0 0,-10 32-1 0,11-34 0 16,-5-1 0-16,15 5 0 0,-18 1 0 0,-3 29 0 0,7-29 0 15,-1-3 2-15,1 1-2 0,0 7 0 0,-7 24 0 0,7-21 1 16,0 0-2-16,-1 16 1 0,-3-20 0 0,-3 25 0 0,4-8-1 16,0 3 3-16,-1-4-1 0,-3 1-1 0,0 8 0 0,3-7 0 15,-3 2 0-15,4-3 0 0,-1 4 1 0,-3 4-1 0,0-2 0 16,0 2 0-16,0 0 0 0,0 4 0 15,0-4 0-15,0 4 0 0,0 2 0 0,0-1 1 0,-7 15 0 0,7-20-1 16,-3 4 0-16,0 16 1 0,-5-12 0 0,-8 18-1 16,16-26 0-16,-7 24 0 0,-10 2 0 15,11 5 0-15,-22 5 1 0,28-36-1 0,-17 34 0 16,1 6 1-16,-2 3 0 0,-2 2-1 0,20-45 0 0,-17 43 0 16,11-4 0-16,-18-7 0 0,17 6 1 0,7-38-1 0,-17 28 1 15,10 10-1-15,-10-6 1 0,13-4-1 0,4-28 0 0,-6 26 0 16,-1-5-1-16,-10-15 1 0,10 22 1 0,7-28-1 0,-6 8 1 15,-1 12-1-15,4-13 0 0,-1-1-1 0,4-6 1 0,0 7 0 16,0-1 1-16,0 2-1 0,0-5 0 0,0-3 0 0,0 0-1 16,0 6 1-16,0-6 0 0,0 0 0 0,0 0 0 0,0 0 1 0,0 0-2 0,0 4 3 15,0-4-2-15,0 0 0 0,0 4 0 0,0-4 0 0,0 0 0 16,0 0 1-16,0 0-1 0,0 0-1 0,0-4 1 0,0 4 0 0,-7-10 1 16,1-9-2-16,-1-1 0 0,1-1 2 0,6 21-1 0,-18-22 0 15,12-4 0-15,-12-3 1 0,18 29-1 0,-3-30-3 0,3 30 3 0,-21-34 0 16,15 0-1-16,-11 7 2 0,17 27-1 0,-7-35 3 0,7 35-3 0,-17-32 0 15,11 1 1-15,-2 3-1 0,-8 0 1 0,16 28-1 0,0-27-1 16,-7-2 2-16,0 2-2 0,0 8-1 16,7 19 2-16,-6-21-1 0,-1 4-1 15,4 9 2-15,0-10 0 0,3 18 0 0,-8-4 0 16,5-4 1-16,3 2-1 0,0-1 1 0,0 7-1 0,0-3-1 16,0 3 2-16,0 0 0 0,0 4-1 0,0-4 0 0,0 6 0 15,0-1-1-15,3 0-3 0,-3-5 4 0,0 19-4 0,0-19 4 0,0 6-11 16,0 10-11-16,0-7-20 0,0-9-13 0,0 0 55 0,-3 0-48 0,3 0 48 0</inkml:trace>
  <inkml:trace contextRef="#ctx0" brushRef="#br0" timeOffset="224250.3038">12965 17513 78 0,'0'0'0'0,"0"-1"31"0,0 1-31 0,0-6 17 16,4 2-5-16,0 0-2 0,-4 4-1 0,0 0-9 0,0 0 8 15,0 0 0-15,0 0-3 0,0 0-1 0,0 0-29 0,0 0 53 16,0 0-25-16,0-7 0 0,2-1-1 0,-2 8-2 0,8-23 2 15,-5 14 0-15,4-19-2 0,-7 28 0 0,6-22-4 0,-6 22 4 0,7-27-4 16,0-5 0-16,0-1 0 0,3-3 4 0,-10 36 0 0,6-32 0 16,2 0 0-16,-2 9 0 0,-6 23 0 0,7-25 1 0,-7 25-1 0,7-28 0 15,-4 3 1-15,1-2-1 0,-4 18 0 0,0 9 0 0,3-7 0 16,-3 0-1-16,0 7 2 0,5 0-2 0,-5 0 1 0,2 0 1 16,1 31 0-16,0-7-1 0,4 11 0 0,-7-35 0 15,7 35 0-15,0-2-1 0,3 9 2 0,-4-1 3 16,-6-41-4-16,8 50 5 0,0-8 0 0,-3 2 0 15,2 7-5-15,-7-51 0 0,6 41 0 0,2 2 0 16,-2-4 0-16,1-1 0 0,-7-38 0 0,0 38 0 0,3-6 1 16,0 5-3-16,-3-10 1 0,0-27 1 0,4 28-3 15,0-4-3-15,-4-4-1 0,0 2-4 0,0-22 11 0,3 4-14 16,2 13-4-16,-3-17-7 0,4-2-4 0,-6 2 29 0,7-6-31 16,-4-18 6-16,29 18-2 0,-32 6 27 0</inkml:trace>
  <inkml:trace contextRef="#ctx0" brushRef="#br0" timeOffset="224601.0602">13453 17336 25 0,'0'0'0'16,"-3"0"20"-16,0 0 5 0,-4 4-5 0,1 18-2 0,6-22-18 0,-8 5 16 31,2 18-6-31,-11-18-1 0,17 23-1 0,0-28-8 0,-6 7 6 0,1 23-1 0,5-4-1 16,0 0-1-16,0-26-3 0,0 24 3 0,0 3-1 0,5 0 0 0,1-5 0 0,-6-22-2 15,7 24 1-15,17-8 0 0,-8 4 0 16,5-18 0-16,-21-2-1 0,24 5 0 0,0 1 0 16,-5-6 0-16,5 0 1 0,-24 0-1 0,20-4 0 15,0-12 0-15,4 9 1 0,0-18-2 0,-24 25 1 0,23-29 0 16,-2 7 1-16,-4-11-1 0,-13-4 0 0,-4 37 0 0,6-33 2 16,-3-6-2-16,1 2-3 0,-4-4-1 0,0 41 4 0,0-46-4 15,-7 2 0-15,-13 1 4 0,3 7 1 0,17 36-1 0,-24-41 0 16,0 4 1-16,5 7 0 0,-5 5 0 0,24 25-1 0,-21-2 1 15,0 2-1-15,2 24 1 0,1-4-1 0,18-20 0 0,-19 26-1 16,-2-2 0-16,5 4-1 0,8 8-2 0,8-36 4 0,-21 40-7 16,15 3-1-16,-1-4-4 0,4 0-7 0,3-39 19 0,0 34-27 15,0-5-8-15,0-7 5 0,3-1 1 0,-3-21 29 0,0 0 0 16</inkml:trace>
  <inkml:trace contextRef="#ctx0" brushRef="#br0" timeOffset="225189.8014">14033 17266 50 0,'0'0'0'15,"0"4"23"-15,0 14-10 0,3 3-4 0,-3-21-9 0,3 7 9 16,-3 17 3-16,4-16 0 0,0 14-1 0,-4-22-11 0,6 7 9 15,1 13-6-15,-1-12-1 0,2 17 0 0,-8-25-2 0,7 5 1 16,-1 22 1-16,-3-10-1 0,4-10 0 0,-7-7-1 0,7 26 1 16,-3-21 0-16,-1 19-1 0,-3-9 1 0,0-15-1 0,3 9 1 15,1 10 0-15,-4-13-1 0,0-3 0 0,0-3 0 0,0 6 0 16,0-6 0-16,-7 0 0 0,4 0-1 0,3 0 1 0,-4-4-1 16,4-1 0-16,-7-22-1 0,7 5 1 0,0 22 1 15,0-22-1-15,-3-9 0 0,3 5 1 0,0-1-1 16,0 27 1-16,0-29 1 0,3 5-5 15,4 4-1-15,0-2 2 0,-7 22 3 0,7-9-5 0,-1 1 6 0,5-1-1 16,5 2 0-16,-16 7 0 0,7-8 0 16,13 8-1-16,-13 0 2 0,4 0-2 0,-11 0 1 0,16 3 0 15,-9 2 0-15,0 2 0 0,13 13 5 0,-20-20-5 0,3 4 4 16,5 15 0-16,2-11 0 0,-4 17-4 0,-6-25 0 0,5 16 1 16,1 5-1-16,-3-3 0 0,1-1 0 0,-4-17 0 0,0 17 0 15,0-10 1-15,0 17-2 0,0-21 1 0,0-3 0 0,0 17 0 16,0-17 0-16,0 6-1 0,0-6 0 0,0 0 1 0,0-7-3 15,0-12 0-15,0-3 0 0,3-2 0 0,-3 24 3 0,3-32-3 16,-3-3 1-16,7 3-3 0,-1 1 1 0,-6 31 4 0,8-27-5 16,2 5 2-16,-1-2 3 0,-1 17 0 0,-8 7 0 0,7-19 0 15,2 13 1-15,-1 3 0 0,2-1-1 0,-10 4 0 0,16-2 2 16,-9 2-1-16,0 0 1 0,3 7 0 0,-10-7-2 16,7 17 2-16,-1 0 0 0,2 3 0 0,-2-2 0 15,-6-18-2-15,7 24 5 0,-7-3 0 0,3 0-1 0,1 4 0 16,-4-25-4-16,0 21 0 0,3 1-2 0,-3 3-1 0,4-5-5 15,-4-20 8-15,0 22-14 0,0-19-7 16,3 6-9-16,-3-6-1 0,0-3 31 0,-3-5-27 0,3-17 6 0,0 22 21 0</inkml:trace>
  <inkml:trace contextRef="#ctx0" brushRef="#br0" timeOffset="225564.3696">14670 16908 59 0,'0'0'0'0,"0"4"26"16,-4 3-13-16,4 12-4 0,0 1-2 0,0-20-7 0,0 5 7 15,0 16-1-15,4-1 0 0,6 2-1 16,-10-22-5-16,17 19 3 0,-11 15 0 0,15-4-1 0,-14 9 0 0,-7-39-2 16,24 35 3-1,-18 0-2-15,12 0 1 0,-12-11-1 0,-6-24-1 0,7 37 6 0,13-11 0 0,-13-1-1 0,-1 0 1 0,-6-25-6 16,18 5 1-16,-12 20-1 0,1-18 0 15,0-1 0-15,-7-6 0 0,10 4 0 0,0-4 0 16,-2 0 0-16,-2-5-1 0,-6 5 1 0,7-9-1 16,-4-17 2-16,0-1-7 0,1-1 3 0,-4 28 3 0,0-33-4 15,3-8-1-15,1 2 6 0,-4-16 1 0,0 55-2 0,3-50 2 16,1 7 0-16,-4 3 0 0,3 13 0 0,-3 27-2 0,3-24 2 16,0 4 0-16,1-1-1 0,2 13 0 0,-6 8-1 0,5-22 1 15,-2 15-1-15,3 1 0 0,-2-5 0 0,-4 11 0 0,3-5 0 16,5 1-1-16,-8-1-1 0,2 5-3 0,-2 0 5 0,4 0-8 15,-1 5-6-15,1 2-6 0,-1-2-9 0,-3-5 29 0,6 8-39 16,-6-8 7-16,0 0 5 0,0 0 27 0</inkml:trace>
  <inkml:trace contextRef="#ctx0" brushRef="#br0" timeOffset="225907.347">15226 16755 53 0,'0'0'0'16,"0"4"34"-16,0-1-16 0,0-3-18 0,7 8 11 15,-1-1-3-15,1-2 0 0,-1-1-2 0,-6-4-6 0,11 4 7 16,9-4-3-16,-13 0-1 0,13 0 0 0,-20 0-3 0,17 0 1 16,4 0 1-16,-5 0 0 0,5-6-2 0,-21 6 0 0,20-7 1 15,-3-1 0-15,4-2-1 0,-2 2 0 0,-19 8 0 0,18-7 0 16,-2-1-1-16,-8 5 0 0,8 1-2 0,-16 2 3 0,8-2-5 16,-2 2-1-16,-3 0-4 0,1 0-3 15,-4 0 13-15,3 4-17 0,-3-1-6 0,3 5-5 0,-3-4 3 16,0-4 25-16,0 17-25 0,0-17 25 0</inkml:trace>
  <inkml:trace contextRef="#ctx0" brushRef="#br0" timeOffset="226117.754">15419 16823 49 0,'0'0'0'15,"0"19"26"-15,0 3-10 0,0 4-5 0,0-26-11 0,0 29 10 16,0 0-1-16,0 1-1 0,0 3-2 0,0-33-6 0,0 39 3 0,0-39-3 0,0 43 4 15,3 1 0-15,-3-1-2 0,0-43-2 0,0 38 4 16,0-8-2-16,0 3 0 0,0 0 0 0,0-33-2 0,3 28 6 16,-3-1-2-16,0-1 0 0,4-5-2 0,-4-21-2 0,0 17-6 0,0-17 6 0,0 7-9 15,3 13-6-15,0-16-4 0,-3-4 19 0,4 5-27 16,0-5-8-16,-4 0 5 0,0-5-1 0,0 5 31 16</inkml:trace>
  <inkml:trace contextRef="#ctx0" brushRef="#br0" timeOffset="226401.2403">16015 17351 64 0,'0'0'0'16,"7"6"24"-16,13 14-13 0,-3-18-3 0,0 3 1 0,-17-5-9 0,10 0 5 16,14 0 0-16,-4 0-6 0,1 0 4 0,-21 0-3 0,20 0-3 15,3-5 0-15,-2 0 4 0,-1-2-5 0,-20 7 4 16,17-2 1-16,-6-1-1 0,8-2-1 0,-11-1-2 0,-8 6 3 16,6-7-4-16,1 3-4 0,-4 0-4 0,-3 4 12 0,4-5-19 15,-4 5 19-15,0-8-26 0,0-11 4 0,0 17-2 16,0 2 24-16</inkml:trace>
  <inkml:trace contextRef="#ctx0" brushRef="#br0" timeOffset="226619.5657">15958 17004 29 0,'0'0'0'16,"3"7"24"-16,4-2-7 0,2 3-9 0,9 9-2 0,-18-17-6 0,6 0 6 15,1 4-1-15,17 1 2 0,-14-1-2 0,-10-4-5 0,20 4 3 16,-2-4 0-16,1 7 0 0,-19-7-3 0,18 0 1 16,2 0 0-16,-3 0 0 0,3-5-1 0,-13 1 0 0,-7 4 0 0,27-2 1 15,-20 0-2-15,13 0-2 0,-16-1-3 0,-4 3 6 0,6 0-11 16,1 0-10-16,-7 0-9 0,7 7-6 0,-7-7 36 0,0 0 0 16</inkml:trace>
  <inkml:trace contextRef="#ctx0" brushRef="#br0" timeOffset="227452.7717">16953 16563 38 0,'0'0'0'0,"0"0"23"15,-3 0-6-15,3 0-17 0,0 6 13 16,-3-6-2-16,3 3-1 0,0 1-1 0,0-4-9 0,3 7 7 16,0 9-1-16,5 1 0 0,-2 6-2 0,-6-23-4 0,10 24 4 15,11 1 0-15,-15-2-1 0,15 4 0 0,-21-27-3 0,6 32 2 16,15 3 1-16,-14 0-1 0,17-4 0 0,-24-31-2 0,9 39 2 16,15-4-1-16,-7 6-1 0,3 6 1 0,-20-47-1 0,18 52 1 15,-12-2-1-15,15-2 1 0,-11-9-1 0,-10-39 0 0,21 39 1 16,-12-6 0-16,12 0 3 0,-14-7 1 0,-7-26-5 0,16 24 4 15,-9-6 0-15,13-10-3 0,-13 9 0 0,-7-17-1 0,7 0 1 16,10 0-1-16,-11 0 0 0,15-2 0 0,-21 2 0 0,6-21 0 16,2 1-1-16,-1-13-4 0,2-7 1 0,-9 40 4 0,7-43-6 15,0-2 0-15,0-10 5 0,3 0-2 0,-10 55 3 16,6-54 0-16,2-5 1 0,-1 17 0 0,-1 3 5 0,-6 39-6 0,7-37 0 16,-1 11 1-16,2-1 0 15,-2 4-2-15,-6 23 1 0,4-17 0 0,-1 9-1 0,0-1 0 0,0 3 2 16,-3 6-1-16,4-2-1 0,0 0 1 15,-4 2-1-15,3 0-1 0,-3 0 2 0,3 0-5 16,1 0-4-16,2 7-4 0,-2 15-5 0,-4-22 18 0,6 3-24 16,2 22-9-16,-2-21 1 0,4 17-4 0,-10-21 36 0,0 0 0 0</inkml:trace>
  <inkml:trace contextRef="#ctx0" brushRef="#br0" timeOffset="227829.5419">18021 16980 38 0,'0'0'0'16,"4"0"30"-16,-4 0-30 0,6 6 22 15,4-2-8-15,7-4-3 0,-10 0-2 0,-7 0-9 0,10 0 10 16,10-3-3-16,1 0-1 0,-1-5-1 0,-20 8-5 0,20-2 4 16,8-2 0-16,-8-3-2 0,0 5 0 0,-20 2-2 0,24-3 2 15,-4-4-1-15,0 4 0 0,1 0 0 0,-21 3-1 0,17-7 0 16,-7 5 0-16,11 0 1 0,-18 0-2 0,-3 2 1 0,6 0 0 15,1-2 0-15,1 2-2 0,-5-3-2 0,-3 3 4 0,3-3-8 16,0 3-4-16,-3-1-6 0,4 1-8 0,-4 0 26 0,0-2-38 16,-4-24 5-16,-2 21 6 0,6 5 27 0</inkml:trace>
  <inkml:trace contextRef="#ctx0" brushRef="#br0" timeOffset="229513.7833">18197 16814 11 0,'0'0'0'16,"-4"-6"9"-16,4 6-9 0,-3-7 10 16,-3-3 1-16,6 5 0 0,0-2-2 0,0 7-9 0,0-2 9 15,0-1-1-15,0 1-2 0,3 2 1 0,-3 0-7 0,3 5 6 16,4 13-1-16,0-12 0 0,3 18 0 0,-10-24-5 0,17 20 4 15,-10 3 0-15,0 4-1 0,2 1 0 0,-9-28-3 0,8 28 3 16,-2 5-1-16,-2-5 1 0,2 12-2 0,-6-40-1 0,7 41 2 16,-7-7 0-16,3 2 0 0,-3-13-1 0,0-23-1 0,0 21 1 15,0-13 0-15,0 8 0 0,0-16 0 0,0 0-1 0,0 0 1 16,0 0-1-16,-3-9 0 0,3 9 0 16,0-27 1-16,-7 4-1 0,4-7 0 15,3-4 0-15,0 34 0 0,-3-43 1 0,-1-3-1 16,4 3 0-16,0 1 1 0,0 42-1 0,0-39-1 0,0 6 1 15,0-4 0-15,0 9 0 0,0 28 0 0,0-18 0 16,0 1 0-16,0 12 0 0,0 3 1 0,0 2-1 0,0 0 1 16,0 4-1-16,0-1 0 0,0 21 0 0,0-24 0 0,0 17 0 15,0 3 1-15,4 6-1 0,-4-4 0 0,0-22 0 0,6 24 0 16,-6 0 0-16,4 2-1 0,-1-6-1 0,-3-20 2 0,7 19-5 16,-3-2-3-16,2-14-6 0,1 5-7 0,-7-8 21 0,6 18-29 15,2-18-2-15,12 0-6 0,-20 0 37 0</inkml:trace>
  <inkml:trace contextRef="#ctx0" brushRef="#br0" timeOffset="229919.0744">18986 16886 43 0,'0'0'0'16,"0"0"24"-16,0 0-11 0,0-5-5 0,0 5-8 0,4-17 6 15,-4 9 0-15,0-23 0 0,0 9 0 0,0 22-6 0,0-21 5 16,0-10-2-16,0 9 0 0,0-5-1 0,0 27-2 0,0-23 2 15,0 0 0-15,0 17 0 0,0-15 1 0,0 21-3 0,0-2 2 16,0 2 0-16,0 0 0 0,4 21-1 0,-4-21-1 0,3 6 1 16,0 23 1-16,4-5-2 0,-1 11 0 0,-6-35 0 15,4 37 1-15,3 2 0 0,-4 1 0 0,1 2 0 16,-4-42-1-16,6 38 2 0,-2 2-2 0,-1 1 1 16,0 0-1-16,-3-41 0 0,4 42 0 0,3-2 0 0,-1-4 0 15,-2-9-2-15,-4-27 2 0,3 22-5 16,4-3-4-16,0 1-6 0,0-16-6 0,-7-4 21 0,3 17-28 0,-3-17-2 15,0-10 8-15,0-6 3 0,0 16 19 0,0 0 0 0</inkml:trace>
  <inkml:trace contextRef="#ctx0" brushRef="#br0" timeOffset="230271.5196">19257 16791 64 0,'0'0'0'0,"-6"6"23"15,2 11-11-15,-3-9-4 0,1 10-1 0,6-18-7 0,-3 5 8 16,-5 19-1-16,8-16-2 0,0 18 0 0,0-26-5 0,0 7 3 16,0 19-1-16,4-4 0 0,3 0 1 0,-7-22-3 0,10 26 2 15,8 11 0-15,-10-1-1 16,14 0 0-16,-22-36-1 0,16 34 2 0,5-11 0 0,-1-5-1 16,4-1 0-16,-24-17-1 0,20 5 1 0,4 1-1 0,-4 2 1 15,1-8-1-15,-21 0 0 0,20 0 0 0,3-10 0 0,-2-16 0 16,-4 2 0-16,-17 24 0 0,7-33 1 0,13-6-1 15,-16-5 0-15,-1-2 0 0,-3 46 0 0,7-39 1 16,-7-5-2-16,0 6 1 0,-4-5 0 0,4 43 0 0,-18-45-1 16,-1 1 2-16,2 2-1 0,-4 8 1 0,21 34-1 0,-19-34 0 15,-2 8 1-15,4 9-1 0,-3 9-1 0,20 8 1 0,-18-3 0 16,-1 9-1-16,-5 17-1 0,3 2-2 0,21-25 4 0,-24 32-6 16,5 2-3-16,12 7-3 0,-15 2-3 0,22-43 15 0,-5 44-20 15,2-4-6-15,-5-3-3 0,5-15 7 0,3-22 22 0,0 24-19 0,0-24 19 0</inkml:trace>
  <inkml:trace contextRef="#ctx0" brushRef="#br0" timeOffset="230866.2738">19776 16978 43 0,'0'0'0'0,"0"0"20"15,0 8-10-15,4 10-3 0,2-16-1 0,-6 6 0 0,0-8-6 0,4 5 6 16,2 15 0-16,1 1-2 0,-4 4 0 0,-3-25-4 0,8 26 2 16,-5 0 1-16,-3-18-1 0,6 16 0 0,-6-24-2 0,4 7 2 15,-1 12-1-15,0 1 1 0,1-15-1 0,-4-5-1 0,4 19 1 16,-1-14 1-16,-3 4-1 0,0-9-1 0,0 5 0 0,0-5 0 0,0 3 0 15,0-3 1-15,-7 7-1 0,7-7 0 0,0 0 0 0,-7 0 0 16,4-2 0-16,3-6-1 0,0-2 1 0,0 10 0 0,0-22 0 16,-4 3-1-16,4 0 0 0,0 0 0 0,0 19 1 0,0-27 0 15,4 22 0-15,2-26 0 16,-6 31 0-16,8-24-1 0,-8 24 1 0,6-8 0 0,1-21 1 0,0 27-2 0,-1-4 1 16,-6 6 0-16,17-4 0 0,-13 4 0 15,7 0 0-15,-11 0 0 0,16 0 0 0,-16 0 0 0,6 8 0 0,5-2-1 0,6 26 2 16,-11-9 0-16,-6-23-1 0,8 7 0 15,2 26 1-15,-4-26 0 0,-3 16 0 0,-3-23-1 0,4 6 0 16,0 21 1-16,-1-20 0 0,1 16-1 0,-4-23 0 0,0 9 1 16,0 8-1-16,0-17 0 0,0 5 0 0,0-5 0 0,0 0 0 15,0 0 0-15,0-5 0 0,0-3-1 0,0 8 1 0,0-24-1 16,-4 2-1-16,4-2 1 0,0-4-1 0,0 28 2 0,0-35-2 16,0-6 1-16,0 7-1 0,4 3 2 0,-4 31 0 0,6-21 0 15,1 15 0-15,-1-11 0 0,2 12 0 0,-8 5 0 0,10-2 0 16,-1 0 1-16,-1 2 0 0,2 0 0 0,-10 0-1 0,6 4 1 15,4 15 0-15,-2-19 1 0,-3 17 0 0,-5-17-2 0,8 5 2 16,-5 17-1-16,0 4 0 0,-3-1 0 0,0-25-1 0,4 27 0 16,0-5 1-16,-4-13-1 0,0 9-1 0,0-18 1 15,0 8-4-15,0 9-4 16,0-11-6-16,0-1-10 0,0-5 24 0,0 0-32 0,0-1 6 0,-8-6-1 0,8 7 27 0</inkml:trace>
  <inkml:trace contextRef="#ctx0" brushRef="#br0" timeOffset="231321.0385">20207 16698 38 0,'0'0'0'0,"0"0"24"0,0 0-24 0,0 0 17 15,3 0-8-15,-3 6-2 0,3-6-1 0,-3 0-6 0,4 5 7 16,2 15 0-16,1-16-2 0,10 18 0 0,-17-22-5 0,7 7 4 15,3 17 0-15,7-7-2 0,-11 7 2 0,-6-24-4 0,24 24 3 16,-18 4 0-16,16-4 2 0,-14 5-3 0,-8-29-2 0,22 33 1 16,-15-7 0-16,13 2 0 0,-13 9 1 0,-7-37-2 0,17 31 1 15,-10 2 0-15,-1-1-1 0,15-12 1 16,-21-20-1-16,3 19 1 0,4-12-1 0,3 0 1 0,-3 0-1 0,-7-7 0 16,10 0 2-16,-3 0-1 15,-1-5 0-15,2-14-1 0,-8 19 0 0,6-22 0 0,1-11 0 0,-2-6 0 16,4 3 0-16,-9 36 0 0,3-44 0 0,0 14 0 15,1-6 1-15,2-4-1 0,-6 40 0 0,4-29 1 16,2-1 0-16,-2-1 0 0,2 10 0 0,-6 21-1 0,4-25 1 16,-1 8 0-16,4 7 0 0,1 1 0 0,-8 9-1 0,3-5 0 15,3-5 1-15,-2 8 1 0,-1-6-2 0,-3 8 0 0,0-2 2 16,6 0-2-16,-6-1 0 0,7 1 1 0,-7 2-1 0,0-4 0 16,8 4 1-16,-6 0-2 0,2 0 1 0,-4 0 0 0,3 0 0 15,1 0 0-15,-4 0 1 0,3 0-1 0,-3 0 0 0,3 6-1 16,-3-6 1-16,0 0-2 0,0 5-1 0,0-5 3 0,0 7-6 15,0 0-5-15,0-1-6 0,0-2-9 16,0-4 26-16,0 0-43 0,-27-9 1 0,20 1 12 0,7 8 30 0</inkml:trace>
  <inkml:trace contextRef="#ctx0" brushRef="#br0" timeOffset="232071.1966">21074 17246 28 0,'0'0'0'16,"0"0"21"-16,0 0-21 0,0 0 20 0,0 0-4 15,0 7-3-15,0-7-2 0,0 0-11 0,0 0 10 16,0 0-1-16,2 0-2 0,-2 0-1 0,0 0-6 0,4 0 7 15,0 0-2-15,3-5-1 0,0 1 0 0,-7 4-4 0,6-3 5 16,11-5-2-16,-7 6 1 0,14 2-1 0,-24 0-3 0,21-2 2 16,-5 2 0-16,5 0-1 0,3 0 0 0,-24 0-1 0,20 0 2 15,3 0-1-15,1 0 0 0,0 0 1 0,-24 0-2 0,20-2-1 16,4-3 2-16,-3-12-2 0,3 15 0 0,-24 2 1 0,16-17 0 16,1 14 0-16,-11-2 0 0,16-1-1 0,-22 6 1 0,6-3 0 15,1-3 0-15,-4 4 0 0,3-4 0 0,-6 6 0 0,4-3 1 16,0 0-1-16,-4 2-1 0,3 1 0 0,-3 0 1 0,0 0-3 15,0 0-2-15,0 0-5 0,0 4-6 0,0-4 16 0,-3 7-25 16,3-1-14-16,-8-2-2 0,2-4 0 16,6 0 41-16,0 0 0 0</inkml:trace>
  <inkml:trace contextRef="#ctx0" brushRef="#br0" timeOffset="232420.6367">21860 16827 41 0,'0'0'0'16,"0"-2"30"-16,0 0-10 0,0-5-8 0,0 7-12 0,0-5 9 16,-4-16-1-16,-2 13 0 0,6-19 0 0,0 27-8 0,-3-7 7 15,3-12-2-15,0 13 0 0,0 2-2 0,0 4-3 0,0-8 4 16,0 1-2-16,3 1 1 0,-3 2-1 0,0 4-2 0,6-2 1 15,1 2 0-15,0 4 0 0,0 4-1 0,-7-8 0 0,3 20 1 16,4 1 0-16,-4-1-1 0,1 2 1 0,-4-22-1 0,0 31 0 16,2-4 1-16,-2 5 0 15,0-1-1-15,0-31 0 0,0 28 1 0,0 6-1 0,-2 0 1 16,2-5-2-16,0-29 1 0,-7 41 0 16,7-4 0-16,0 1-1 0,-3-1 1 0,3-37 0 0,0 26 0 0,0-3-1 15,0 0 0-15,0 2-2 0,0-25 3 0,0 5-6 0,0 21-2 16,0-24-3-16,3 5-5 0,-3-7 16 0,0 0-23 15,7 0-7-15,-5-9-2 0,2-20 8 0,-4 29 24 0,8-27-20 0,-8 27 20 0</inkml:trace>
  <inkml:trace contextRef="#ctx0" brushRef="#br0" timeOffset="232757.5649">22087 16825 41 0,'0'0'0'0,"0"5"25"16,0 2-7-1,0 18-6-15,-4-21-3 0,4-4-9 0,-3 20 9 0,-4-13-2 0,7 17 0 0,-3-7-1 0,3-17-6 0,0 17 3 16,-3-10 2-16,3 22-1 0,0-10-1 0,0-19-3 0,0 22 5 0,0-22-5 0,0 32 3 16,3 1 0-16,3-6 0 0,-6-27-3 15,17 29 2-15,-10-12 1 0,16 3-2 0,-15-15 1 0,-8-5-2 0,27 25 0 16,-27-25 0-16,24 6 1 0,-4 13 0 0,7-16-1 16,-3-3 1-16,-24 0-1 0,21 0 0 0,2 0-1 0,0-9 1 15,-2-11 0-15,-21 20 0 0,17-20 1 0,3-1-1 16,-13-1 1-16,10-15-2 0,-17 37 1 0,3-34 0 15,1-6 0-15,-2 3 0 0,-2 6 0 0,0 31 0 0,-2-32 1 16,-18 4-1-16,16-2 0 0,-27-1 0 0,31 31 0 0,-23-25 0 16,-2-1 0-16,2 9 1 0,-4 10-1 0,27 7 0 0,-27-7 0 15,0 6 0-15,4 1-1 0,23 0 1 0,-21 17-3 0,21-17 3 0,-17 5-4 16,13 26-2-16,-12-4-4 0,16-27 10 0,-6 32-13 0,6-32 13 0,-5 32-19 16,5 0-6-16,0-3-7 0,0-4 2 0,0-25 30 0,0 34-31 0,0-34 31 0</inkml:trace>
  <inkml:trace contextRef="#ctx0" brushRef="#br0" timeOffset="233292.9259">22615 17033 37 0,'0'0'0'16,"0"23"20"-16,0 0-9 0,0-23-11 0,7 27 6 16,-5-5 1-16,3-13 0 0,2 17 2 0,-7-26-9 0,3 20 7 15,1-13-1-15,-1 19-1 0,0-20-2 0,-3-6-3 0,4 22 2 16,-4-5 0-16,2-17-1 0,2 20-1 0,-4-20 0 0,0 4 2 16,4-1-1-16,-4 5 0 0,0-8-1 0,0 0 0 0,0-2 0 15,0-7 0-15,0-8 1 0,0 17-1 0,0-20-1 16,0-1 1-16,-4 3-1 0,4-5 0 0,0 23 1 0,0-23-2 15,0-7 0-15,0-5-1 0,0 6 1 0,0 29 2 0,0-28-1 16,8 20 0-16,-2-9 1 0,4 13 0 0,-10 4 0 0,11-6-1 16,-5 4 1-16,1 2 0 0,10 7 0 15,-17-7 0-15,6 5 0 0,1 16 0 0,14 2-1 0,-19 2 2 16,-2-25-1-16,8 26 0 0,-2 0 0 16,5-21 1-16,-5 19 0 0,-6-24-1 0,4 8 1 0,3 11 0 0,-4-12 0 15,-1 0 0-15,-2-7-1 0,6 8 1 0,-3-3-1 0,-3-5 0 16,3 0 0-16,-3 0 0 0,0-2 0 15,2-4-2-15,-2-13 0 0,0 2 0 0,0 17 2 0,0-17-3 16,5-14 0-16,-2 1 0 0,-3-1 0 0,0 31 3 0,3-30-4 16,0 9 1-16,4 16 1 0,1-2 2 0,-8 7 0 0,6 0 0 15,1 0 1-15,-1 0 0 0,5 0 0 0,-11 0-1 0,7 7 1 16,-1 12 0-16,1 5 1 0,0 1 2 0,-7-25-4 0,6 23 3 16,-2 3 1-16,-1-6 0 0,1-3-2 0,-4-17-2 0,0 18 3 15,0 2-2-15,0-14 0 0,3 20 0 0,-3-26-1 0,0 9 0 16,3 17-4-16,-3-23-5 0,3 18-13 0,-3-21 22 0,0 0-34 15,0 0-2-15,0 0 36 0</inkml:trace>
  <inkml:trace contextRef="#ctx0" brushRef="#br0" timeOffset="233716.1503">23063 16679 47 0,'0'0'0'0,"0"0"28"0,0 0-28 0,0 17 14 16,0-11-6-16,2-1-2 0,6 21 0 0,-8-26-6 0,6 18 7 15,-2 5-1-15,6 0-1 0,0 2-3 0,-10-25-2 0,6 23 3 16,2 9 0-16,1-3 1 0,9 1 0 0,-18-30-4 0,4 30 3 16,2 1-1-16,4-2 1 0,8 5-2 0,-18-34-1 0,5 34 1 15,6-1 0-15,6 1 0 0,-10-17-1 0,-7-17 0 0,17 8 1 16,-10 9-1-16,3-13 0 0,7 1 0 0,-17-5 0 0,3 0 1 15,7 0-2-15,-4-7 1 0,6-15-1 0,-12 22 1 0,6-28-1 16,1-7 1-16,-2-3-1 0,4-5 2 0,-9 43-1 16,6-38 0-16,-2 0 0 0,2-2 0 0,0 3 0 15,-6 37 0-15,4-32 0 0,4 1 0 0,-2 5 0 16,4 1 0-16,-10 25 0 0,7-17 0 0,3 10 1 0,-3 1 0 16,2-3-1-16,-9 9 0 0,8-9 1 0,-2 4 0 15,1-3 0-15,0 8 0 0,-7 0-1 0,7-2 1 0,0 2-1 0,0 0 2 16,-1 0-2-16,-6 0 0 0,3 0 1 15,0 7 0-15,5-7 0 0,-2 3 0 0,-6-3-1 0,4 4 1 16,-1-4-1-16,4 8 0 0,-7-3-2 0,0-5 2 0,2 6-4 16,3 0-4-16,-5 1-6 0,0 0-8 0,0-7 22 0,0 7-32 15,0-7-6-15,-5-7-5 0,5 7 43 0</inkml:trace>
  <inkml:trace contextRef="#ctx0" brushRef="#br0" timeOffset="234886.3871">23758 16709 57 0,'0'0'0'16,"0"0"34"-16,3 0-15 0,-3-2-8 0,0 2-11 0,2-1 10 15,3-1-1-15,-5 0-1 0,6 2-3 0,-6 0-5 0,7-4 5 0,-7 4-5 0,24 0 4 16,-18 0 0-16,20 0 1 0,-26 0-5 0,18 6 2 15,7-6 0-15,-2 0-1 0,-3 0-1 0,-20 0 0 0,27 0 1 0,-27 0-1 0,24 0 0 16,4 0 0-16,-1 0 1 0,-27 0-1 0,22-2 0 16,6-6 0-16,-7 2-1 0,-1-1 0 0,-20 7 1 0,20-6-2 0,-20 6 2 0,7-7-4 15,13 0-1-15,-14 7-2 0,2 0-1 0,-8 0 8 0,6 0-9 16,-2 0-4-16,-4-5-2 0,0 5 15 16,0 0-21-16,0 0 42 0,-6 0-70 0,-15 0 22 0,-1-2 5 15,17 1 7-15,5 1 15 0,0 0 0 0</inkml:trace>
  <inkml:trace contextRef="#ctx0" brushRef="#br0" timeOffset="235070.888">24018 16729 47 0,'0'0'0'16,"0"22"28"-16,0 4-9 0,-3 8-6 0,3-34-13 0,0 26 11 16,0-5-2-16,0 0-2 0,0 3 0 0,0-24-7 0,0 27 5 15,-4 1-2-15,4 0-1 0,0-3 0 0,0-25-2 0,0 34 0 16,-6 3 1-16,6 1-1 0,0-4-2 0,0-34 2 0,-3 26-4 15,3-3-4-15,0-6-3 0,0 2-4 0,0-19 15 0,0 5-21 16,0-1-6-16,0-4-1 0,0 0-1 0,0 0 29 16,0 0 0-16</inkml:trace>
  <inkml:trace contextRef="#ctx0" brushRef="#br0" timeOffset="236403.622">24325 16923 25 0,'0'0'0'16,"0"0"17"-16,-2 0 2 0,-1 4-4 0,-4 1-2 0,7-5-13 0,-6 0 11 16,-2 4-2-16,1-4-2 0,-9 5-1 0,16-5-6 0,-6 4 5 15,-2-4-1-15,-8 4 0 0,8 5 0 0,8-9-4 0,-16 3 3 16,11 2-1-16,-14 3 1 0,19 9-2 0,0-17-1 0,-7 8 1 15,3 9 1-15,2-9-2 0,2 11 1 0,0-19-1 0,0 7 1 16,0 25 0-16,0-3 0 0,0-3 0 0,0-26-1 16,0 26 1-16,6-9-1 0,1-9 1 15,-2 19-1-15,-5-27 0 0,19 16 1 16,-13-8-1-16,4 9 0 0,7-12 0 0,-17-5 0 0,7 7 0 0,14-2 0 16,-18-5 0-16,3 0 0 0,-6 0 0 0,11 0 0 15,6-3-1-15,-12-6 0 0,4-13 0 0,-9 22 1 0,5-10-3 16,0-16 1-16,-2 6-1 0,0-9 1 0,-3 29 2 0,0-30-1 15,3 6 1-15,1 6-1 0,-4 10 1 0,0 8 0 0,0-16 1 16,0 12-1-16,0-13 0 0,0 17 0 0,0 0 1 16,0 0-1-16,0 6-1 0,0 18 2 0,0-24-1 0,3 0-1 15,1 27 2-15,0-10-1 0,-2-8 0 0,-2-9 0 0,7 29 1 16,-3-23-1-16,1 19 1 0,4-19-1 0,-9-6 0 0,3 19 1 16,4-12 0-16,-4 12 0 0,0-11-1 0,-3-8 0 0,3 17 0 15,5-17 1-15,-1 5-1 0,-5 4 0 0,-2-9 0 0,4 3 0 16,3-3 0-16,-7 0-1 0,6-1 1 0,-6 1 0 0,3-18-2 15,2 10 1-15,-2-11 0 0,-1 1 0 0,-2 18 1 16,0-19-1-16,5 1-1 0,-5-2 2 0,3-5-1 16,-3 25 1-16,0-27 0 0,6 6 0 0,-2 2 0 15,-4 17 0-15,0 2 0 0,7-2 0 0,-1 2-1 0,1 0 1 16,-1 4-1-16,-6-4 1 0,8 25-1 0,-1-17 0 16,0 22 1-16,-1-25-1 0,-6-5 1 0,7 9 0 15,-3 13 0-15,-4-16 1 0,6 19 0 0,-6-25-1 0,0 5 1 0,3 18 0 16,-3-15-1-16,4 12 1 0,-4-20-1 0,0 20 0 15,3-16 1-15,-3-1-1 0,0 5 0 0,0-8 0 0,0 4 1 16,4-4-2-16,-4 0 1 0,2 0-1 0,-2 0 1 0,4-2-1 16,-4-6 0-16,4-13 0 0,0 13 0 0,-4 8 1 0,3-20 0 15,-1 10-1-15,-2-8 0 0,5 11 0 0,-5 7 1 0,3-22-1 16,-3 16-1-16,5-20 2 0,0 17 0 0,-5 9 0 0,4-20 0 16,2 18-1-16,1 2 1 0,2 3-1 0,-9-3 1 0,17 19-1 15,-13-10 0-15,5-4-1 0,10 16-1 0,-19-21 3 0,3 3-1 16,4 17-1-16,-1-15 2 0,2 16 0 0,-8-21 0 0,5 6 0 15,-1 11 0-15,0-17-1 0,-1 0 0 0,-3 0 1 0,2 0-3 16,3 0-2-16,-1 0-1 0,-1-6-1 0,-3 6 7 0,0-17-6 16,3 8 1-16,1-11 0 15,-4 2 1-15,0 18 4 0,0-6-5 0,3-16 1 0,0 12 1 16,-3-17 0-16,0 27 3 0,4-21-1 0,-2 14 0 16,-2-15 1-16,4 22 0 0,-4 0 0 0,4 6 1 15,-4 17 0-15,6-17 0 0,1 20 0 0,-7-26-1 0,7 4 1 16,0 4 1-16,0 14 1 0,-4-18-1 0,-3-4-2 0,7 20 3 15,-1-15 0-15,5 12-1 0,6-13 1 0,-17-4-3 0,5 21 2 16,14-21 0-16,-13 4-1 0,14 2 1 0,-20-6-2 0,7 0 1 16,14 3-1-16,-14-3 1 0,9-2-1 0,-16 2 0 0,8-7 0 15,1-18 0-15,0 18 0 0,0-22-1 0,-9 29 1 0,5-22 0 16,3-13 0-16,-5-7 0 0,-3 1 0 0,0 41 0 0,0-41 0 16,0 4 0-16,-3 2 0 0,-5-5 1 0,8 40-1 0,-19-39 0 15,12-1 1-15,-20-2 0 0,10 6 1 0,17 36-2 0,-21-30 3 16,4 4 0-16,1 16 0 0,9-11 0 0,7 21-3 0,-23-6 3 15,19 5-1-15,-13-2-1 0,10 3 0 0,7 0-1 0,-3 0 2 16,-4 4-1-16,0 15 0 0,0-13 0 0,7-6-1 16,-7 20 0-16,5-15 1 0,2 14 0 15,0-12 0-15,0-7-1 0,0 24 1 16,0-21 0-16,0 14 1 0,0-11 0 0,0-6-2 0,2 17 1 0,5-11 0 16,0 16 0-16,0-18 0 0,-7-4-1 0,17 23 1 15,-11-15 0-15,5 19-1 0,6-10 1 0,-17-17-1 0,5 17 0 16,7 0 1-16,-5 4-1 0,13-4 1 0,-20-17-1 0,4 20 0 15,5 2 1-15,-2-1 0 0,4 2-1 0,-11-23 0 0,10 32 1 16,-4-3-1-16,12 6 0 0,-12-10 1 0,-6-25-1 0,7 24 0 16,12-5 1-16,-11-14-1 0,1 28 0 0,-9-33 0 0,21 3 0 15,-14 14 0-15,14-10 0 0,-15-4 0 0,-6-3 0 0,24 5 0 16,-17 0 0-16,12-5-1 0,-11 0 0 0,-8 0 1 0,17-8-1 16,-11-2 0-16,14-9 0 0,-12 10-1 0,-8 9 2 0,7-20-2 15,-1 11 0-15,-3-16 0 0,-3 8 0 0,0 17 2 0,0-21-3 16,0-9 2-16,0 1-1 0,-3 1 1 0,3 28 1 0,-6-29 0 15,-16 21-1-15,16-16 2 0,-1 18 0 0,7 6-1 0,-20-8 2 16,17 3 0-16,-5 5 0 0,3 0-1 0,5 0-1 0,-9 0 1 16,4 17 0-16,1-11 1 15,4 0-2-15,0-6 0 0,-3 21 1 0,3-18 0 16,0 16-2-16,0-11 2 0,0-8-1 0,0 31 0 0,0-10 0 0,3-3 0 16,4-1 0-16,-7-17 0 0,11 7-3 15,5-2-3-15,-9 14-4 0,4-15-7 0,-11-4 17 0,15 0-22 16,-8 0-6-16,1 0 6 0,38 6-3 0,-46-6 25 0,0 0 0 0</inkml:trace>
  <inkml:trace contextRef="#ctx0" brushRef="#br0" timeOffset="236747.5147">25438 17074 40 0,'0'0'0'0,"21"8"29"16,2 12-7-16,3-2-5 0,2-1-5 15,-28-17-12-15,7 0 10 0,19 0-1 16,-8 0-1-16,3 0-2 0,-21 0-6 0,16-4 6 0,4 4-2 16,1-5-1-16,-4 5-1 0,-17 0-2 0,21 0 2 15,-3 0 0-15,7 0 0 0,-5 7-1 0,-20-7-1 0,20 2 1 16,1 3-1-16,-1-7-5 0,0 2 4 0,-20 0 1 0,21 0-1 15,-1 0 2-15,-13 8 3 0,14-8-3 0,-21 0-1 0,7 0-2 16,1 0 1-16,10-3 0 0,-14 0 0 0,-4 3 1 0,7 0 0 16,-1 0-1-16,-6 0 1 0,8 0-1 0,-8 0 1 0,0-2-2 15,3-3 1-15,-3-3-1 0,0 1-3 0,0 7 5 0,0 0-7 16,0 0-6-16,0-9-6 0,-3 9-9 0,3 0 28 0,-8 0-38 16,8 26-3-16,0-26 41 0</inkml:trace>
  <inkml:trace contextRef="#ctx0" brushRef="#br0" timeOffset="237434.6146">25746 16868 25 0,'0'0'0'0,"0"3"18"0,0 5-1 0,0 11-3 0,-3-11-2 16,3-8-12-16,0 21 10 0,0-3-1 0,0 2-2 0,0 1-1 0,0-21-6 15,-3 18 6-15,3 6-2 16,-5 8 0-16,0 4 0 0,5-36-4 0,0 39 3 16,-5-2 0-16,1-9 0 0,-1 3-1 0,5-31-2 0,0 30 2 15,-4-4 0-15,4-1-1 0,0-6 4 0,0-19-5 0,0 20 5 16,0-14-1-16,0 21-1 0,4-20-7 0,-4-7 4 0,3 6-7 15,3 15-5-15,2-21-5 0,-1 5-7 0,-7-5 24 0,6 0-34 16,-6 0 4-16,6-7-6 0,-6 7 36 0</inkml:trace>
  <inkml:trace contextRef="#ctx0" brushRef="#br0" timeOffset="237967.941">26264 16654 23 0,'0'0'0'16,"0"0"24"-16,3 7 1 0,-3-7-25 0,4 5 16 15,4 14-3-15,1 0-3 0,-2 0-2 0,-7-19-8 0,21 8 7 16,-15 20-1-16,4-10-2 0,7 4 0 0,-17-22-4 0,7 23 4 16,0 0-1-16,2 9 0 0,-1-9-1 0,-8-23-2 0,6 30 2 15,5-2-1-15,-5-6 0 0,10 17 1 0,-16-39-2 0,4 35 1 16,4 0-1-16,15-4 0 0,-15-9 1 0,-8-22-1 0,18 7 0 16,-6 16-1-16,4-5 2 0,-9-13-2 0,-7-5 1 0,23 20 1 15,-16-20-1-15,17 3 0 0,-17-3 0 0,-7 0 0 0,21-2 0 16,-16-5 0-16,17-14-1 0,-12 2 1 0,-10 19 0 0,20-27 0 15,-14-7 0-15,16 0 0 0,-16-3 0 0,-6 37 0 0,7-36 0 16,10 9 0-16,-10-2 0 0,-1 7 0 0,-6 22 0 16,17-25 0-16,-10 2 0 0,10 2 0 0,-10-1 1 15,-7 22-1-15,17-20 1 0,-10 13 0 16,3-12 0-16,0 12 0 0,-10 7-1 0,7-5 2 0,-1 0-1 0,1-15 1 16,-3 19-1-16,-4 1-1 0,6-3 2 15,2-4 0-15,-6 5 0 0,1 0 0 0,-3 2-2 0,4 0 2 16,0 0 1-16,-4 4-1 0,3 3 0 0,-3-7-2 0,2 6 2 15,-2 2-1-15,5-5 1 0,-1 4-2 0,-4-7 0 0,0 3 1 16,0 2-1-16,0 0 0 0,0 0 1 0,0-5-1 0,0 4-2 16,0-4-1-16,0 6-5 0,-4-6-9 0,4 0 17 0,-5 0-32 15,-21-2-25-15,3-19-6 0,23 21 63 0</inkml:trace>
  <inkml:trace contextRef="#ctx0" brushRef="#br0" timeOffset="241652.7785">18705 17727 2 0,'0'0'0'0,"0"0"3"0,-3 0-2 0,3 0-1 0,-7 3 1 16,4 2-1-16,3-5 1 0,0-2-1 0,0 2 0 0,0-3 0 16,0 1 0-16,0-1 0 0,0-2 1 0,0 5-1 0,0 0 0 15,0-3 0-15,0 1 0 0,0 2 1 0,0 0-1 0,0-2 0 16,-6 2 0-16,6 0 0 0,-5 0 1 0,5 0-1 0,0 0 0 15,-3 4 0-15,3-4 0 0,0 0 0 0,0 0 0 16,0 0 0-16,0 0 0 0,0 0 1 16,0 0-2-16,0 0 2 0,0 0-1 0,0-2 0 0,0 2 0 0,-7-2 0 15,7 0 0-15,0-1 0 0,0 3 0 0,0 0 0 16,0 0 0-16,-3 0 1 16,3 0-1-16,0 0 0 0,0 0 0 0,0 0 0 15,0 0 0-15,0 0 0 0,0 0 0 0,0 0-1 16,0-2 0-16,0 0-2 0,3 2-4 0,-3 0 7 0,0 0 0 0</inkml:trace>
  <inkml:trace contextRef="#ctx0" brushRef="#br0" timeOffset="242473.8694">18628 17681 6 0,'0'0'0'0,"0"0"2"0,0 0-2 16,0 0 2-16,-8 0-1 0,8 0 0 0,0 0-1 16,0 0 0-16,-3 6 1 0,3-6 0 0,0 0-1 0,-3 0 1 15,3 0-1-15,0 0 0 16,0 0 1-16,-7 0 1 0,7 4-1 0,0-4-1 0,0 0 2 16,-3 0 1-16,3 0-1 0,0 0 0 0,0 0-2 0,0-2 2 15,0 0 1-15,0 0-1 0,0 2 0 0,0 0-2 0,0 0 2 16,0-4-1-16,0 2 1 0,0 0 0 0,0 2-2 0,0-3 1 15,0 3 0-15,0-2 0 0,0 2 0 0,0 0-1 0,0 0 2 16,0-2 0-16,0-3 0 0,0 0 0 0,0 5-2 0,0-3 2 16,0-2 0-16,0 3 0 0,3 0 0 0,-3 2-2 0,0-1 2 15,3-1 0-15,1-4 0 0,-4 0-1 0,0 6-1 0,3-7 2 16,0 3-1-16,5-2 0 0,-5-1 0 0,-3 7-1 0,3-7 1 16,4 2 0-16,-1 1-1 0,-2 1 0 0,-4 3 0 0,7-8 1 15,-3 4-1-15,-1 2 0 0,0-1 1 0,-3 3-1 0,3-3 0 16,4 3 0-16,-7-1 0 0,8 1 1 0,-8 0-1 0,0-2 0 15,3 0-1-15,0 2 2 0,-3 0-2 0,0 0 1 16,0 0 1-16,0 0-1 0,0 0 1 0,0 0-1 16,0 0 0-16,0 0 1 0,0 0-1 15,0-2 0-15,0 2 0 0,0 0 0 0,0 0 1 16,0 0-1-16,0 0 1 0,0 0-1 0,0 0-2 0,0 0 4 16,0 0-2-16,0 0 0 0,0 0 0 0,0 0-2 0,0 4 4 15,0-4-1-15,0 0-1 0,0 3 0 0,0-3 0 0,0 0 0 16,0 0-1-16,0 0-1 0,0 0 5 0,0 6-9 15,0-6 1-15,0 0-1 0,0 0 1 0,0 0 5 0,0 0-6 16,0 0 1-16,0 0 0 0,3 0 1 0,-3 0 4 0,4 0-5 16,-4 0 0-16,3 0 1 0,0 0-1 0,-3 0 5 0,0 0-3 15,3 0 0-15,1 0 1 0,-4 0-2 0,0 0 4 0,0 0-12 0,0 0 12 0</inkml:trace>
  <inkml:trace contextRef="#ctx0" brushRef="#br0" timeOffset="244034.5834">20555 16445 24 0,'0'0'0'0,"0"-6"12"0,0 4-2 0,0-2-4 0,0 4-6 0,4-2 6 16,2-1 0-16,4-1 0 0,12 1-2 16,-22 3-4-16,6-2 5 0,14-5-2 0,-13 6 1 0,16-2 0 15,-23 3-4-15,8-2 4 0,11 2-1 16,-12 0 0-16,17 0 0 0,-24 0-3 0,8 0 3 16,14 0-1-16,-1 0 1 0,0 0-1 0,-21 0-2 0,16 0 2 15,2 0 0-15,-9 0-1 0,12 0 0 0,-21 0-1 0,7 0 2 16,10-2-2-16,-10 2 1 0,9-3 1 0,-16 3-2 0,7-6 0 15,0 4 2-15,3-7-1 0,-4 3 0 0,-6 6-1 0,8-5 1 16,-1-2 0-16,-1 2 0 0,-3 2 1 0,-3 3-2 0,4-2 0 16,-2 2 1-16,-2 0-1 0,4 0 0 0,-4 0 0 0,4 0 0 15,-4 0 1-15,0 0-2 0,0 0 1 0,0 0 0 0,0 5 0 16,0 3-2-16,0-4 0 0,0 3-2 0,0-7 4 0,0 0-6 16,0 4-2-16,-8-4-2 0,6 0-2 0,2 0 12 0,0 0-13 15,-4 0-3-15,4 0-1 0,-6 0 2 0,6 0 15 0,-3 0-12 16,-4-2 5-16,-1 0-1 0,8 2 8 0</inkml:trace>
  <inkml:trace contextRef="#ctx0" brushRef="#br0" timeOffset="245047.647">20884 16351 5 0,'0'0'0'16,"-3"-3"5"-16,0 0-1 0,-4 2 3 0,3-2 1 0,4 3-8 0,-4-1 10 15,1 1 0-15,3 0-1 0,-6 0 0 0,6 0-9 0,-5 0 7 16,5 0 0-16,0 4-1 0,-2 0-1 0,2-4-5 0,0 5 5 16,0 0-2-16,0 3 1 0,0 12-1 0,0-20-3 0,0 7 3 15,0 20-1-15,0-2 0 0,2 7 0 0,-2-32-2 0,5 38 1 16,-2 1 1-16,0-3-1 0,0 9 0 0,-3-45-1 0,4 46 2 16,-4 4-1-16,0 3 0 0,0-10 1 0,0-43-2 0,0 44 1 15,0-3 0-15,0-4 1 0,0 1-1 0,0-38-1 0,0 37 1 16,-4-7 0-16,1-2 1 0,3-4-2 0,0-24 0 15,-6 31 2-15,6-2-1 0,-5-5-1 0,5-5 0 16,0-19 0-16,0 0 0 0,0 6 0 0,0-6 1 0,0 0-1 16,0 0 0-1,5-10 0-15,-5-9 0 0,3 9 0 0,-3 10 0 0,3-22 0 16,-3 16 0-16,3-14 0 0,1 15 0 0,-4 5 0 0,0-29 0 16,0 4 0-16,0 1 1 0,0-5-1 0,0 29 0 0,0-26 0 0,0 26 0 0,-4-32 0 15,4-2 0-15,-3 0 0 0,3 34 0 0,0-36 0 16,-6-2 0-16,6 8 1 0,0-1-1 0,0 31 0 0,0-31 0 0,0 31 0 0,-5-26 0 15,5 7 0-15,0 1 1 0,0 18-1 0,0 0 0 0,0-7 0 16,0 6 0-16,0 1 0 0,0 0 0 0,0 3 0 16,0 4 0-16,0 15 1 0,0-22-1 0,0 24 0 0,0-24 0 0,0 25 0 15,0 3 0-15,5 1 0 0,-5-29 0 0,0 32 0 0,0-32 0 0,3 35 0 16,0 2 0-16,-3 6 0 0,3-7 0 0,-3-36 0 0,4 40 0 16,-4-4 1-16,0-4-2 0,0-32 1 0,0 41 1 0,0-41-1 0,0 36-1 15,4-4 2-15,-4-1-1 0,0-31 0 0,0 19 0 0,0-19 0 0,0 3 1 16,0 6-1-16,0-4 1 0,0-2-1 0,0-3 0 15,0 0 0-15,0 0 0 0,0-3 0 0,0-14 1 0,0 17-1 16,0-23 0-16,0-4 0 0,0-1 0 0,-4-7 0 16,4 35 0-16,-4-28-1 15,1 0 1-15,-3-3-1 0,1 4 0 0,5 27 1 0,-2-28-2 0,-5 0 0 16,0-3-2-16,4 4 0 0,3 27 4 0,-7-25-4 16,4-1-2-16,-4 2 0 0,0 0-2 0,7 24 8 0,-4-22-9 15,-2 2 0-15,-2-1-3 0,6-1-1 0,2 22 13 0,-3-20-14 16,-5-3 0-16,8 3 2 0,-3 0 3 0,3 20 9 0,0-18-4 15,-3 11 1-15,3-15 2 0,0 19 0 0,0 3 1 0,-7-7 0 16,7 0 1-16,-4-1-1 0,2-9 0 0,2 17 0 0,0-2 1 16,-7-5 1-16,3 0 0 0,0-1 0 0,4 8-2 0,-3-7 3 15,-3 0 0-15,1 1 1 0,3-1-1 0,2 7-3 0,-6-6 5 16,1-2-1-16,2 0 0 0,-4-1 0 0,7 9-4 0,-3-10 4 16,-1 3 1-16,-2-2 1 0,-1 1 0 0,7 8-6 0,-4-7 5 15,1 0 1-15,0 5-2 0,3 2-4 0,-8-4 4 0,8 4-4 16,-2-4 4-16,-1-3 0 0,-5 3-1 0,2 2 0 0,6 2-3 0,-7-4 4 15,3 3-2-15,2 1 1 0,-6 0 0 0,8 0-3 0,-3 5 1 16,-1-1 1-16,-2 0 1 0,3 1-1 0,3-5-2 0,0 4 2 16,-4 0 1-1,4 4-1-15,0-4 0 0,0-4-2 0,0 4 3 16,0 1-1-16,0-5 1 0,0 0-1 0,0 0-2 0,0 0 2 16,4 0 0-16,-1 0-1 0,3 0 1 0,-6 0-2 0,7-2 1 15,10-3 0-15,-10 0-1 0,9 3 1 0,-16 2-1 0,11-5 1 16,13 2 0-16,-3-2 0 0,-2 3-1 0,-19 2 0 0,24-7 0 15,-1 1 0-15,2 1 1 0,2-1-1 0,-27 6 0 0,20-5 1 16,4-4-1-16,-3 1 0 0,2 3 1 0,-23 5-1 0,20-8 0 16,1 4 0-16,-14-3 1 0,13 5 0 0,-20 2-1 0,3-2 1 15,4 1 0-15,0 1 0 0,-7 0 0 0,0 0-1 0,2 0 1 16,2 0-1-16,-4 3 1 0,0-3-1 0,0 0 0 0,0 6 1 16,0 0-1-16,-6 11 0 0,-1-12 0 0,7-5 0 0,-7 0-2 15,-13 4 0-15,17-4-3 0,-19 0-2 0,22 0 7 16,-6 5-12-16,-18 0-5 0,18-1-9 0,-18 3-8 0,24-7 34 0,-23 4-28 15,6 2-2-15,17-6 30 0</inkml:trace>
  <inkml:trace contextRef="#ctx0" brushRef="#br0" timeOffset="246544.1838">18207 17246 6 0,'0'0'0'16,"0"0"2"-16,0 0-2 0,4 7 1 15,2-2 0-15,4 3-1 0,-2 9 0 0,-8-17 0 0,10 4 0 16,7-1 1-16,-11 3-1 0,11-3 1 0,-17-3-1 0,11 0 0 16,8 0 1-16,-8 0 0 0,9 5 1 0,-20-5-2 0,17 0 1 15,4 5 2-15,-5-5-1 0,-9 0 2 0,-7 0-4 0,24 0 4 16,-18 0 2-16,15-2-1 0,-14-6-1 0,-7 8-4 0,6-5 4 16,4-2-1-16,-3 5 0 0,-3-6 0 0,-4 8-3 0,0-2 2 15,3 0 1-15,-3 1-1 0,0 1-1 0,0 0-1 0,0 0 1 16,0 0 0-16,-3 0-1 0,-4 3 1 0,7-3-1 0,-6 6 0 15,-15-6 1-15,18 0-1 0,-15 0 1 0,18 0-1 16,-6 0 0-16,-18 0 1 0,7 4-1 0,-3-4 0 16,20 0 0-16,-21 0 1 0,5 3-1 15,-5-3 0-15,15 0 0 0,6 0 0 0,-28 0 0 16,22 0 0-16,-15 6 0 0,18-6 0 0,3 0 0 0,-7 5 0 16,-13-5 0-16,20 3 0 0,-4-3-1 0,4 0 1 0,-3 0 0 15,3 5 0-15,0-5-1 0,0 0 1 0,0 0 0 0,0 7 0 16,7-5 0-16,-1 5 0 0,5 10 0 0,-11-17 0 0,20 0 0 15,-13 8 0-15,13-3 0 0,-13 4 1 0,-7-9-1 0,27 5 1 16,-10 2 0-16,0-2-1 0,0 4 1 0,-17-9-1 0,20 6 1 16,-3-3-1-16,3-3 1 0,-10 0 0 0,-10 0-1 0,24 0 1 15,-14-2 1-15,11-3 0 0,-15-3 0 0,-6 8-2 0,8-20 2 16,-2 15 0-16,1-1-1 0,-4-3 0 0,-3 9-1 0,3-8 1 16,-3 1 0-16,0 1-1 0,0-1 1 0,0 7-1 0,0-7 0 15,0-1 0-15,-3 5-2 0,3-3-1 0,0 6 3 0,-3-2-5 16,-4 1-3-1,4-1-6-15,0 2-5 0,3 0 19 0,-8 0-17 0,8 5-5 0,0-5 22 0</inkml:trace>
  <inkml:trace contextRef="#ctx0" brushRef="#br0" timeOffset="247556.9558">11627 17969 23 0,'0'0'0'16,"-5"17"4"-16,-17 0-2 0,22-17-2 0,-3 22 0 16,-3 2 1-16,6-19-1 0,0 16 2 0,0-21-2 0,0 4 2 15,0 2 1-15,2 13 0 0,5-19-1 0,-7 0-2 0,7 4 3 16,0-4 1-16,1 4 2 0,-3 1 1 0,-5-5-7 0,21 0 9 15,-15 0 0-15,11 0 1 0,-5-5-1 0,-12 5-9 0,18-6 7 16,-6-2-1-16,11 4-1 0,-13 3-2 0,-10 1-3 0,20-5 2 16,-12 2 0-16,15-4 0 0,-15-2-1 0,-8 9-1 0,15-5 2 15,-4-12-2-15,13 13 1 0,-18 1 0 0,-6 3-1 0,20 0 0 16,-9 0 1-16,8 0 0 0,-8 3 0 0,-11-3-1 0,20 19 0 16,-13-15 1-16,21-1-1 0,-12 3 0 0,-16-6 0 0,21 0 0 15,-2 4 0-15,2-4 0 0,-4 4 0 0,-17-4 0 0,21 5-1 16,-5 0-2-16,-6-5-4 0,8 4-4 0,-18-4 11 0,6 5-19 15,15-5-8-15,-21 0 1 16,6 0-10-16,-6 0 36 0,0 0 0 0</inkml:trace>
  <inkml:trace contextRef="#ctx0" brushRef="#br0" timeOffset="248377.9628">15711 16629 38 0,'0'0'0'0,"-38"19"22"0,38-19-22 0,-41 25 11 15,-13 0-8-15,4 6-1 0,5-5-1 16,45-26-1-16,-54 22 1 0,7 2 2 0,-8-3 0 0,-2 2 1 16,57-23-4-16,-51 26 3 0,-10 1 1 15,3-1-1-15,1 1-1 0,57-27-2 0,-58 27 2 16,1 6 0-16,-1-1 0 0,-6-1-1 0,64-31-1 0,-69 46 1 16,2-1 0-16,-4 6 1 0,0 6 0 0,71-57-2 0,-72 48 2 15,1 5 0-15,1-4 4 0,1-1 0 0,69-48-6 0,-61 52 6 16,0-5 1-16,8-1-4 0,2-4 1 0,51-42-4 0,-55 34 3 15,1 9-1-15,3-4 0 0,0 2 0 0,51-41-2 0,-54 38 1 16,7-8-1-16,-1 2 0 0,8-3 0 0,40-29 0 0,-38 33 1 16,7-2-1-16,5-2 0 0,-4 5 1 0,30-34-1 0,-28 27-1 15,-2 7 1-15,3 3 0 0,-4-9 0 0,31-28 0 0,-26 33 0 16,-2-5 0-16,-3-1 0 0,4-2 0 0,27-25 0 0,-24 23 0 16,4-7 0-16,0-8 0 0,2 9 0 0,18-17 0 0,-15 4 1 15,7 1-1-15,-12-5 0 0,18 5 1 16,2-5-1-16,-8 0 0 0,-9 0 0 0,10 6 1 0,4-6-2 15,3 0 1-15,-4 0 0 0,-3 0 0 0,4 0 0 0,-4 0 1 16,7 0-1-16,-3 0 0 0,-4-3-1 0,7 2 1 16,-3-1 0-16,3 2 0 0,0-2 0 0,-4 2 0 15,4 0 0-15,0 0 0 0,0 0 0 0,0-3 0 16,0 1-2-16,0-1 0 0,4-2-4 0,-4 5 6 0,3-3-10 16,7-1-7-16,11-1-15 0,-15-4-5 0,-6 9 37 0,24-19-47 0,-24 19 47 0</inkml:trace>
  <inkml:trace contextRef="#ctx0" brushRef="#br0" timeOffset="251440.7459">18540 17630 43 0,'0'0'0'16,"3"-4"26"-16,-3-3-12 0,3 4-8 0,-3 3-6 0,3-5 4 15,1 0 1-15,-1 3 1 0,5-5 1 0,-8 7-7 0,8-4 8 16,14-5-2-16,-15-8-2 0,20 8-1 0,-27 9-3 0,19-17 3 16,9 6 0-16,5-16-4 0,1 10 0 0,-34 17 1 0,45-19-1 15,-5-1 0-15,5 0 3 0,-2-1 1 0,-43 21-3 0,48-9 2 16,2-11 0-16,1 10 0 0,-3-13-1 0,-48 23-1 0,51-21 2 15,0-3-1-15,0 2 0 0,-1-1 2 0,-50 23-3 0,58-25 1 16,-4-6 1-16,7-4 0 0,-6 0-1 0,-55 35-1 0,57-30 2 16,-8 4-1-16,4 4 0 0,-6-2 1 0,-47 24-2 0,47-25 1 15,1 2 0-15,-1 3 0 0,0-2 0 0,-47 22-1 0,48-23 1 16,0-4 0-16,0 5 0 0,-2-2 0 0,-46 24-1 0,48-18 1 16,-1-1 0-16,-2-5 0 0,-5 4-2 0,-40 20 1 0,39-25-1 15,4 0 1-15,-3 18 0 0,-3-20 1 0,-37 27-1 0,37-21 2 16,1 13-2-16,-5-16 0 0,2 17 0 0,-35 7 0 15,33-17 1-15,-2 9 0 0,-4-12-1 0,-3 16 0 16,-24 4 0-16,27-9 0 0,-4 0 0 0,-2 5 0 16,-4-3 0-16,-17 7 0 0,7-2 0 0,-1-1 1 15,1 1-1-15,0 0 1 0,-7 2-1 0,0-8 0 32,0 7 0-32,0-3 0 0,0-2 0 0,0 6 0 0,0 0 0 0,-7 0 1 0,0 0-1 0,1 0 1 0,6 0-1 0,-18 0 1 15,18 6-2-15,-16-6 2 0,13 4-1 0,3-4 0 0,-8 0 0 16,-11 0 0-16,15 0 0 0,1 0 1 0,3 0-1 0,-8 0 0 15,2 0 0-15,-2 4 0 0,3 1 0 0,5-5 0 0,-8 7 0 16,-9 0 1-16,11-4-1 0,-1 1-1 0,7-4 1 0,-18 8 1 16,13-4-1-16,-20 4 0 15,8 10 0-15,17-18 0 0,-22 6-1 0,-2 13 1 0,-4-2 0 0,1-9 0 0,27-8 0 0,-34 24 0 16,-3-6-1-16,-2 1-1 0,-3-11 2 0,42-8 0 0,-45 32 0 16,2-25-1-16,-5 22 3 0,1-6-3 0,47-23 1 0,-51 25 1 15,-4-2 0-15,2 1-1 0,-3 2 0 0,56-26 0 16,-53 26 0-16,-1 1 1 0,-1-1-1 0,5 4-1 0,50-30 1 0,-54 33 0 47,-1-5-1-47,-3-4 0 15,-3 11 1-15,4 2-1 0,-8-7 1 0,4 5-1 0,4-15 0 0,57-20 1 0,-54 8 0 0,6 25 0 0,2-11 1 0,1-15-1 0,45-7 0 0,-44 33 0 16,6-12 0-16,5 0-1 0,-4 11 6 0,37-32-5 0,-31 22 4 16,4 0 0-16,0-3 2 0,7-2-6 0,20-17 0 0,-17 21 1 15,-4-15-1-15,14 20-1 0,-17-6 1 0,24-20 0 0,-6 17 0 16,-15 6 0-16,15-6 0 0,-11-11 0 0,17-6 0 0,-3 26 0 15,-5-21 0-15,-8 12 1 0,10-13-1 0,6-4 0 0,-5 7 0 16,2 10 0-16,-4-17-1 0,1 5 2 0,6-5-1 0,-7 7 0 16,4-1 0-16,-1-2 1 0,0 1-2 0,4-5 1 0,0 0-1 15,-6 4 2-15,6-4-2 0,-3 6 2 0,3-6-1 0,-4 3 1 0,4-3-1 0,-6 0 0 16,6 6 0-16,-3 2 1 0,3-8-1 0,-5 3-1 0,5-3 1 0,-6 9 1 16,-1-4-1-16,1 0 0 0,-1 2 0 0,7-7 0 15,-4 7 0-15,-3 12 0 0,4-19 0 0,3 0 0 0,-3 3 0 0,3-3 0 0,-7 6 0 16,4-6 0-16,3 0 0 0,-3 0 0 0,3 0 0 15,-8 0 0-15,8-2 0 0,0-2 0 0,0 4 0 0,-3-1-1 16,3-1 1 0,0 0 1-16,0-2-2 0,0 4 1 0,0-3 1 0,0 3-1 0,0-4 0 15,0 2 0-15,0 0 0 0,3 0-1 0,-3 2 1 0,0-4 0 16,8 1 0-16,-5-1 0 0,0-2 0 0,-3 6 0 0,7-7 1 16,-1-2-1-16,5 3 1 0,9-3-1 0,-20 9 0 0,6-9-1 15,18 1 1-15,-3-15 0 0,3 17 0 0,-24 6 0 0,27-20 1 16,3 1-1-16,4-6 0 0,0 0 0 0,-34 25 0 0,34-25 0 15,3 1-1-15,0 5 1 0,4 1 0 0,-41 18 0 0,44-21 0 16,-4 4-5-16,5-8 0 0,3 1 1 0,-48 24 4 0,46-26-5 16,2 0 6-16,2-1-1 0,2-3 0 0,-52 30 0 0,57-31-1 15,1 3 1-15,0 0 0 0,-5 4 0 0,-53 24 0 0,55-31 0 16,-8 7 0-16,4-2 0 0,-10-2-1 0,-41 28 1 0,44-20 1 16,0 1-2-16,-4 10 1 0,1-11 0 0,-41 20 0 0,38-7 0 15,-4-1-1-15,-4-10 1 0,-3 11 1 0,-27 7-1 0,28-8 0 16,-6-3 0-16,-1 5 1 0,0-3-2 0,-21 9 1 0,16-17 0 15,-9 14 0-15,13-7 0 0,-13-8 0 0,-7 18 0 16,21-3 0-16,-15-3 1 0,1-2-1 16,4 3 0-16,-11 5 0 0,15-8 0 15,-11 1 0-15,4 0-1 0,-2 0 2 0,-6 7-1 0,10-8 0 16,-3 5-1-16,0 1 2 0,0 0-1 0,-7 2 0 0,6-2 0 16,0-2-1-16,2-2 1 0,2 3 1 0,-10 3-1 0,7-4 0 15,-4 1 0-15,4 1 0 0,-3 2-1 0,-4 0 1 0,3-3-1 16,0 3 0-16,1 0 0 0,-1-2 2 0,-3 2-1 0,3-3 0 15,1 1 0-15,-2-1 0 0,2 1 0 0,-4 2 0 0,4-2 0 16,0 1 0-16,-4-3 0 0,3 2 1 0,-3 2-1 0,3-5 0 16,-3 2 0-16,0-2 1 0,0 3-1 0,0 2 0 0,0 0 1 15,4 0 1-15,-4 0-2 0,0 0 1 0,0 0-1 0,0 0-1 16,0 0 1-16,0 0-1 0,0 0 3 0,0 0-4 16,0 0 2-16,0 4 0 0,0-4 0 0,0 6 1 0,0-6-1 15,0 0 0-15,0 0 1 16,0 0-2-16,0 0 1 0,0 3 0 0,0-3 0 0,3 0 0 0,-3 0 0 0,0 0 1 15,3 0 0-15,-3 0-1 16,2 0 0-16,-2 0 0 0,0-2 0 0,0 2 0 0,0 0 0 16,5 0 0-16,-5 0 0 0,0-1 0 0,0 1 0 15,0 0 0-15,0 0 1 16,0 0-1-16,0 3 1 0,0-3-2 0,0 0 1 0,0 0 1 16,0 0-1-16,0 4 0 0,0 1 0 0,0-5 0 0,0 0 0 15,0 0 0-15,0 0 0 0,0 0 0 0,-5 4 0 16,5-4 0-16,0 0 0 0,-5 0 0 0,5 0 0 0,0 0-1 15,-3 5 0-15,3-5 0 0,0 5 0 0,0-5 1 0,0 0 1 16,-4 0-1-16,4 0 0 0,0 0 0 0,-6 3 0 16,2-3 0-16,4 0-1 0,-4 0 1 0,4 0 0 0,-6 0 0 15,2 0 0-15,1 0 0 0,-4 5 0 0,7-5 0 0,-6 7 1 16,-3-3-1-16,4 4 0 0,-2-3-1 0,7-5 1 0,-6 6 0 16,-2-2 0-16,4 0 1 0,-2-4-1 0,6 0 0 0,-3 0-1 15,3 3 2-15,-3-3-1 0,3 0 0 0,0 0 0 0,0 7 0 16,0-7 0-16,0 0 0 0,0 0 0 0,0 0-1 15,0 0 1-15,0 0 0 16,0 0 1-16,0 0-1 0,0 0 0 0,0 0 0 0,0 5 0 16,0-5 0-16,0 0 0 15,0 5 0-15,0-5 0 0,0 0 1 0,0 5-2 0,0-5 1 0,0 0 0 16,3 0 0-16,0 4 0 0,-3-4-1 0,0 0 1 0,4 0 0 16,-2 0 0-16,2 0 0 0,0 0 1 0,-4 0-1 0,4 0 0 15,-1 0 0-15,0-2 0 0,1 0 0 0,-4 2 0 0,3-2 0 16,0-1 0-16,-3 0 1 0,2 1-2 0,-2 2 1 0,0 0 0 15,5 0 1-15,-5 0-2 0,0 0 2 0,0 0-1 0,0 0-1 16,0 0 2-16,0 0-1 0,0 0 0 0,0 0 0 0,0 0 0 16,0 0-1-16,0 0 1 0,0 0 0 0,0 0 1 0,0 0-2 15,-7 0 1-15,7 0 0 0,0 0 0 0,0 0 0 0,-3 0 0 16,3 0 0-16,-3 0 0 0,3 0 0 0,0 0 0 0,0 0 0 16,-7 0 0-16,7 0 0 0,-3 0 0 0,3 0 0 0,0 0 0 15,0 0 0-15,0 0 0 0,0 0 0 16,-4 0 0-16,4 0 0 0,0 0 0 0,0 5 1 15,0-5-1-15,0 0 0 0,0 5 0 16,-8-1 0-16,8-4-1 0,0 0 1 0,0 0 0 0,0 0 0 0,-2 0 0 16,2 0 1-16,0 0-1 0,-4 0-1 15,4 0 1-15,-6 0 0 0,6 0 0 0,0 0 0 0,-4 5 1 16,1-5-1-16,3 0 0 0,-3 0 0 0,3 0 0 0,0 0-1 16,0 0 1-16,-8 4 0 0,8-4 0 0,0 0 0 0,0 3 1 15,0-3-2-15,-3 0 1 0,3 0 0 0,0 0 0 0,0 6 0 16,0-2 1-16,0 0-1 0,0-4-1 0,0 0 1 0,0 0 1 15,0 0-1-15,-3 0 0 0,3 0 1 0,0 0-1 0,0 0-1 16,0 0 2-16,0 0 0 0,-7 0-2 0,7 0 1 0,0 6 1 16,0-6-1-16,0 0 1 0,0 0-1 0,0 0 1 15,0 0-2-15,-3-3 1 0,3 0 0 0,0 3 0 0,0-2-1 47,0 0 1-47,0 0 1 0,0 2-1 0,0 0 1 0,-3 0-2 0,3 0 1 0,0-2 0 0,0 2 0 0,0 0 0 0,0 0 0 0,0 0 0 0,0 0 0 0,0-3 0 16,0 0 0-16,0 3 0 0,0 0 0 0,0 0 0 31,-8 0 0-31,8 0 0 0,0 0 0 0,0 0 0 0,0 0 0 0,0 0 0 16,0 0 0-16,0 0 0 0,0 0 0 0,0-1 0 15,0 1-1-15,0 0 1 0,0 0 1 0,0 0-1 0,0 0 0 16,0 0 1-16,0 0-1 0,0 0-1 0,0 0 1 0,0 0 0 16,0 0 0-16,0 0 0 0,0 0 0 15,0 0 0-15,4 0 0 0,-4 0 0 0,0 0 0 0,4 0 0 16,-4 0 0-16,0 0 1 0,0 0-1 0,0 0 0 0,0 0-1 15,0 0 1-15,0-2 0 0,0 2-1 0,0 0 1 0,0 0 1 16,0 0-1-16,0 0 0 0,0 0 0 0,0 0-1 0,0-2 2 16,0 2-1-16,0 0 0 0,0 0 0 0,0 0 0 15,0 0 0-15,0 0 0 0,0 0 0 0,0 0 0 16,-8 0 0-16,8 0 0 0,0 0 0 0,0 0 0 0,0 0 0 16,0 0 0-16,0 0 1 15,0 0-2-15,0 0 2 0,0 0-1 0,0 4 0 16,0-4 0-16,0 0 0 15,0 0-1-15,0-2 1 0,0 2 0 0,0 0 0 0,-4 0 0 0,4 0 0 16,0 0 0-16,0 0 0 0,0 0 0 0,0 0 0 0,0 0 0 16,0 0 0-16,0 0 0 0,0 0 1 15,0 0-2-15,0 0 2 0,0 0-2 0,0 0 2 16,0 0-2-16,0-2 1 0,0 2 0 0,4 0 0 16,-4 0 0-16,4 0 0 0,-4-2 0 0,0 2 0 0,4 0 0 15,-4 0 0-15,3-4-1 0,0 3 0 0,-3 1 1 0,0-2-2 16,4 0 2-16,-1 0 0 0,-3 2-2 0,0 0 2 0,0 0-1 15,0 0-3-15,0 0-5 0,0 0-6 0,0 0 15 0,0 4-27 16,-7-1-23-16,-17 3-12 0,24-6 62 0</inkml:trace>
  <inkml:trace contextRef="#ctx0" brushRef="#br0" timeOffset="255055.9671">17168 17824 14 0,'0'0'0'0,"-8"0"4"0,8 0-4 0,-16 7 1 16,16-1 0-16,-4 1 1 0,11-2 0 0,-7-5-2 0,21 0 3 15,-5 0 1-15,1 0 0 0,3 4 1 0,-20-4-5 0,21 0 3 16,-1 8 1-16,0-5-1 0,4 1 0 0,-24-4-3 0,21 7 3 16,6-1 1-16,-4 19 0 0,1-17-1 0,-24-8-3 0,24 20 2 15,-4-1 0-15,3-12 0 0,1 17-1 16,-24-24-1-16,24 17 1 0,3-12-1 15,4 1-3-15,6-6-6 0,-37 0 9 0,37-6-15 0,4-30-1 0,9-3-12 16,-50 39 28-16</inkml:trace>
  <inkml:trace contextRef="#ctx0" brushRef="#br0" timeOffset="256993.6644">25651 3459 11 0,'0'0'0'0,"4"-2"4"0,-4 2-4 0,5-4 5 15,0 1 2-15,-1 0 2 0,-1 2 2 0,-3 1-11 16,0 0 12-16,0 0-1 0,-7 0-1 15,2 4-2-15,5-4-8 0,-5 0 7 16,1 5-1-16,-3-5 1 0,1 4-1 0,6-4-6 0,-4 0 6 16,0 4-1-16,-2-4 0 0,3 0 0 0,3 0-5 0,0 5 5 15,-3-5-1-15,-2 0 0 0,5 0-1 0,0 0-3 0,-5-1 2 16,1-6 0-16,4 2 0 0,-5-3-1 0,5 8-1 0,-5-17 2 16,5 10-1-16,-4-11 0 0,4 2 0 0,0 16-1 0,0-19 1 15,0 1 0-15,0-5-2 0,0 7 2 0,0 16-1 0,0-19-1 16,7 9 2-16,0-8 0 0,2-2-2 0,-9 20 1 0,21-7 1 15,-13-1-2-15,15-3 1 0,-6 7 0 0,-17 4 0 0,21-3 0 16,-15 3 0-16,20 0 0 0,-9 6 0 0,-17-6 0 0,8 22-1 16,14 3 2-16,-10-3-1 0,4 9-1 0,-16-31 1 0,7 31 1 15,14 6-2-15,-16-1 1 0,4 9 0 0,-9-45 0 0,3 45 0 16,-3-2 0-16,0 6 1 0,-17-4-1 0,17-45 0 16,-7 49 0-16,-23-1 0 0,6 0-1 15,-1 0 1-15,25-48 0 0,-27 43 0 0,-3-3 0 16,0-4 1-16,3-6-2 0,27-30 1 0,-30 33 1 0,3-6-2 0,3-5 2 15,3-4-2-15,21-18 1 0,-20 3 0 16,0 5 0-16,1-8-1 0,14 4 2 0,5-4-1 0,-21 0-1 16,15-4-1-16,-1-7 1 0,0-8-1 0,7 19 2 0,-6-20 0 15,2 2-1-15,4-7 0 0,0 7 2 0,0 18-1 0,4-18-1 16,2 11 0-16,1-3 1 0,0-6 0 0,-7 16 0 0,6-2-1 16,4-3 2-16,1 3-2 0,-6 2 1 0,-5 0 0 0,19 0 1 15,-13 7-2-15,4 9 1 0,7-9 0 0,-17-7 0 0,7 22 0 16,4-14 1-16,8 16-1 0,-12-17 0 0,-7-7 0 0,21 7 0 15,-16 13 0-15,20-17 0 0,-19 3 1 0,-6-6-1 0,28 6 0 16,-21 2 0-16,10-3 0 0,-11 2-1 0,-6-7 1 0,11 7-1 16,11-4-2-16,-13 2-3 0,7 0-2 0,-16-5 8 0,6 3-11 15,2 3-2-15,12-2-4 0,-14-1-3 0,-6-3 20 0,8 0-22 16,8-1 1-16,-9-5 5 0,10-16-1 0,-17 22 17 0,0 0 0 16</inkml:trace>
  <inkml:trace contextRef="#ctx0" brushRef="#br0" timeOffset="257738.9616">25997 3416 23 0,'0'0'0'15,"0"-3"13"-15,0 0 0 0,0 3-13 0,0 0 12 16,0 0-2-16,0 7 1 0,4 18-3 0,-4-25-8 0,3 21 8 15,-3 4-2-15,3 7 0 0,0 4-2 0,-3-36-4 0,4 39 3 16,-1 3 0-16,1 2-1 0,-2 7 0 0,-2-51-2 0,4 51 2 16,0-3-2-16,3-1 1 0,-1-1 0 0,-6-46-1 0,9 33 1 15,13 2 0-15,-15-9 0 0,12-7 0 0,-19-19-1 16,11 16 2-16,13-10-1 0,-15 0 0 0,12 2 0 0,-21-8-1 0,9 3 2 0,-9-3-2 16,22 0 1-16,-16 0 0 0,22-8 1 0,-28 8-2 15,5-8 2-15,14-13-1 0,-13 17 1 16,14-21-1-16,-20 25-1 0,21-21 2 0,-21 21-2 0,7-19 3 0,16-9-2 15,-15 2 0-15,-8 26-1 0,23-29 0 0,-23 29 0 0,17-29 1 16,4-3-1-16,-3 4 0 0,4-2 1 0,-22 30-1 0,21-29 0 16,-5 0 1-16,0 6 0 0,-5 0-1 0,-11 23 0 0,20-18 1 15,-9 1 0-15,6-3 0 0,-10 3 0 0,-7 17-1 0,9-8 1 16,-2-13 0-16,3 16 0 0,1 0 1 0,-11 5-2 0,5-10 1 16,4 6 0-16,-4 0 0 0,3-2 0 0,-8 6-1 0,3-3 0 15,-1 0 2-15,3 0-2 0,2-3 0 0,-7 6 0 0,6-1 2 16,-2-5-2-16,-1 1 1 0,3 3 0 0,-6 2-1 0,3-5 0 15,1 3 2-15,-4-4-2 0,5 0 1 0,-5 6-1 0,3 0 1 16,-3-6-1-16,2 4 0 0,3 2 0 0,-5 0 0 0,0-2 1 16,0 2-1-16,0 0 0 0,0 0 0 0,0 0 0 0,0-3 0 15,3 2 1-15,-3-3 0 0,0 4-1 0,0 0 0 0,0-3 0 16,0 3-1-16,0 0 2 0,0 0-1 0,0 0 1 16,0 7-1-16,0-7 1 0,0 0-1 0,0 0 0 15,0 0 0-15,3-4 0 0,-3 1-1 16,0 3 1-16,0 0 0 0,0 0 1 0,0 0 0 15,0 0-1-15,0 0 0 0,0 0-2 0,0 0 4 16,0 0-2-16,0 0-1 0,0 0 0 0,0 0 2 16,0 7-1-16,0-7 0 0,0 0 1 0,0 0-1 0,0 0 0 15,0-4 0-15,0 4 0 0,-6-3-1 0,6 3 1 0,0 0 0 16,0 0 0-16,0 0 0 0,0 0 1 0,0 0-2 0,0 0 1 16,-5 0 1-16,5 0-1 0,0 7 0 0,0-7 0 0,-2 4 1 15,2-4-1-15,0 0 0 0,0 0 0 0,0 0 0 0,-8 0 1 16,8 0-2-16,-4 0 1 0,4 0 0 0,0 0 0 0,0-3 0 15,0 3-1-15,0 0 0 0,0 0 1 0,-3-1-2 16,3 1 0-16,0-4-2 0,0 1 0 0,0 3 4 0,0 0-4 16,0 0-2-16,-6 0 0 0,3 0-2 0,3 0 8 0,-7 0-11 15,1 7-3-15,-16-1-6 0,17 16-9 0,5-22 29 0,-28 5-33 16,21 18-6-16,7-23 39 0</inkml:trace>
  <inkml:trace contextRef="#ctx0" brushRef="#br0" timeOffset="258954.3983">26969 3942 28 0,'0'0'0'15,"0"-3"13"1,8-4-1-16,-3 1-2 0,6-2 0 0,-11 8-10 0,7-2 9 16,0 2-1-16,0 0-2 0,-1 0-1 0,-6 0-5 0,23 0 5 15,-12 0-2-15,13 0 0 0,-3 0 0 0,-21 0-3 0,16 0 2 16,5 0 0-16,-1 0-1 0,2 0 0 0,-22 0-1 0,22 0 2 16,5 0-2-16,-3 0 2 0,-1 0-1 0,-23 0-1 0,23 0 1 15,-1 0-1-15,-2 0 0 0,-10 0 1 0,-10 0-1 0,21 0 0 16,-16 0 0-16,13 0 1 0,-11 0-1 0,-7 0 0 0,6 0 0 15,-2 0 0-15,-1 0-2 0,-3 0-2 0,0 0 4 0,4 0-6 16,-4 0-5-16,0 0-7 0,0 0-7 0,0 0 25 0,-7 0-26 16,-20-4 5-16,19-6 5 0,8 10 16 0</inkml:trace>
  <inkml:trace contextRef="#ctx0" brushRef="#br0" timeOffset="259243.2879">27145 3550 48 0,'0'0'0'0,"0"-2"16"16,3 2-7-16,-3-5-2 0,8 4 1 0,-8 1-8 0,6-1 7 15,5-1 0-15,6 2-1 0,-10 0-3 0,-7 0-3 0,24-2 2 16,-18 0 0-16,20-2-1 0,-9 4 0 0,-17 0-1 0,21 0 1 15,0 0-1-15,-6 0 1 0,7 0-1 0,-22 0 0 0,21 0 0 16,-3 6 1-16,-9-2-1 0,11-2 0 0,-20-2 0 0,5 0 0 16,7 7-1-16,3-2 0 0,-10-5-2 0,-5 0 3 0,4 3-5 15,2 2-4-15,-6 0-3 0,0 2-4 0,0-7 16 0,0 6-21 16,0 2 1-16,-3-5 5 0,0 1-2 0,3-4 17 0,0 0 0 16</inkml:trace>
  <inkml:trace contextRef="#ctx0" brushRef="#br0" timeOffset="260157.144">28328 3677 34 0,'0'0'0'0,"0"-3"18"0,0 3-18 0,0-3 12 15,2-5-3-15,3 2-1 0,-5-4 0 0,0 10-8 0,4-16 7 16,-1 9 0-16,-1-13-2 0,6 11-1 0,-8 9-4 0,6-27 3 16,-3 1-2-16,5 6 1 0,-4-9-1 0,-4 29-1 0,0-26 2 15,2-2 0-15,1 2 0 0,-3 2 0 0,0 24-2 0,0-27 1 16,0 2 0-16,0 2 0 0,0 23-1 16,0-20 0-16,0 4 0 0,0 9 1 15,4 2 0-15,0-3-1 0,-4 8 0 0,0-3 1 0,0 1-1 16,3 0 0-16,-3 2 0 0,0 0 0 0,0 7 1 0,2 16-1 15,-2-3 1-15,0 7-1 0,0-27 0 0,0 32 0 16,0 3 0-16,0 9 1 0,0 2 0 0,0-46-1 0,-5 50 0 16,1-1 0-16,0 5 1 0,-1-3-1 0,5-51 0 0,-4 53 1 15,-4 1-1-15,5-4 0 0,-3 3 0 0,6-53 0 0,-8 48 0 16,3-3 0-16,-4-2 0 0,-7-10 0 0,16-33 0 0,0 35 0 16,-6-4-2-16,-2-6-2 0,2 0-2 0,6-25 6 0,0 20-10 15,0-13-6-15,0 13-5 0,0-20-5 0,0 0 26 0,3 0-22 16,4-5 5-16,3-12 2 0,-10 17 15 0</inkml:trace>
  <inkml:trace contextRef="#ctx0" brushRef="#br0" timeOffset="260546.1002">28815 3495 11 0,'0'0'0'0,"-2"-20"8"15,-2 18 2-15,-17-4 0 0,21 6-10 0,-4-4 11 0,-14 4-1 16,-3 21-1-16,14-17-1 0,7-4-8 0,-23 32 7 16,16-15-1-16,-21 9-2 0,22-5 0 0,6-21-4 0,-17 28 3 15,9 4 0-15,-11-2-1 0,15 4 0 0,4-34-2 0,-4 34 2 16,4 0 0-16,0 0-1 0,0-5 0 0,0-29-1 16,4 32 1-16,2-10 0 0,16-2 0 0,-16 1 0 0,-6-21-1 0,24 19 1 15,-8-15 1-15,5 19-1 0,-1-23 0 0,-20 0-1 0,25 4 0 16,-7-4 1-16,7-3 0 0,2-4 0 0,-27 7-1 0,24-25 2 15,-1 4 1-15,0-8-1 0,-1-4 0 0,-22 33-2 0,17-32 3 16,3-10-3-16,-3 3 1 0,-10-4 1 0,-7 43-2 0,6-47 0 16,0 5 0-16,-1-2 1 0,-5-5-1 0,0 49 0 0,-8-47 0 15,-14 0-1-15,4 4 0 0,-3 1-1 0,21 42 2 0,-22-35-1 16,-5 5-1-16,-4 6 1 0,4 19 1 0,27 5 0 0,-34-4-1 16,-1 4 0-16,-3 7 0 0,8 21 0 0,30-28 1 0,-33 28-2 15,3 8-1-15,2 5-2 0,0 5-3 16,28-46 8-16,-22 48-12 15,2 4-6-15,1-5-8 0,14 0 3 0,5-47 23 0,0 53-26 0,0-53 26 0</inkml:trace>
  <inkml:trace contextRef="#ctx0" brushRef="#br0" timeOffset="261228.8984">29137 3529 20 0,'0'0'0'0,"-5"0"10"0,5 0-1 16,0 0 0-16,0 0-1 0,0 0-8 0,0 6 8 0,0 12 0 15,0-13-2-15,0 20 0 0,0-25-6 0,0 21 5 16,0-1 0-16,0 2-1 0,-4 6 0 0,4-28-4 0,-4 28 3 16,-3 2 0-16,4-2-1 0,3 7 0 0,0-35-2 0,-3 30 3 15,-5 3-1-15,6-5 0 0,2-9-1 0,0-19-1 0,-7 21 1 16,7-5-1-16,0-9 1 0,-5 14 0 0,5-21-1 0,0 4 0 16,-2 2 1-16,2-2 0 0,-7-4-1 0,7 0 0 0,0 0 1 15,0 0-1-15,0-9 0 0,0 1 1 0,0 8-1 0,0-25 0 16,0 7 0-16,0-7 0 0,4-8-1 0,-4 33 1 0,3-32-1 15,4-4 0-15,0 1 0 0,9 4 0 0,-16 31 1 0,7-27 0 16,14 3 0-16,-16 3 1 0,13 16-2 0,-18 5 1 0,7-21 0 16,-1 18-1-16,2 1 1 0,1-2 1 0,-9 4-1 0,11 0 0 15,-5 0 0-15,12 7 1 0,-15 11-1 0,-3-18 0 0,18 17 0 16,-13 3 0-16,-1-2 0 0,0 7 0 16,-4-25 0-16,0 20 0 0,0 0 0 0,0-1 1 0,0 2-1 15,0-21 0-15,0 21 1 0,-4-6 0 0,-3-8-1 16,1 14 1-16,6-21-1 0,-17 0 1 0,17 6-1 0,-8 0 0 15,8-6 0-15,0 0 0 0,0 0 0 16,0-2 0-16,8-5 0 0,-2-20 0 0,-6 27 0 0,7-27 0 16,14 0 0-16,-16-9-2 0,20 3 1 0,-25 33 1 0,6-29-1 15,19-6 0-15,-16 10 2 0,9-4-2 0,-18 29 1 0,9-25 0 16,8 7-1-16,-9 8 1 0,11 4 0 0,-19 6 0 0,8-8 0 16,-5 5 1-16,7 3-1 0,0 0 1 0,-10 0-1 0,7 3 0 15,-1 21 1-15,1-7-1 0,-7 4 1 0,0-21-1 0,5 25 0 16,-5-4 0-16,-5 3 1 0,-2 2-1 0,7-26 0 0,-6 27 0 15,-15-1 1-15,15-1-1 0,3-5 0 0,3-20 0 0,-8 20 1 16,3-13-1-16,-4 14 0 0,6-14-1 0,3-7 1 0,-2 7-3 16,2-1-2-16,0 2-5 0,0-8-7 0,0 0 17 0,0 0-24 15,0 0-1-15,0-8 5 0,-8-27 5 0,8 35 15 0,0-20-9 16,0 20 9-16</inkml:trace>
  <inkml:trace contextRef="#ctx0" brushRef="#br0" timeOffset="261775.2763">29721 3040 10 0,'0'0'0'0,"0"0"4"16,0-2 0-16,0 2 2 0,0 0 1 0,0 0-7 15,0 0 7 1,0 0 1-16,0 3-1 0,0 5 1 0,0-8-8 0,0 22 6 0,0-1-1 15,0 0 0-15,0 8 0 0,0-29-5 0,0 33 5 16,-4-1-2-16,4 7 0 0,0 3 0 0,0-42-3 0,-7 40 2 16,5 6 1-16,2-4-1 0,-4 1 0 0,4-43-2 0,0 41 2 0,0-41-2 0,0 39 1 15,-8-1 1-15,8-3 0 0,0-35-2 0,0 34 2 16,0-8 0-16,3 0 0 0,2-8-1 0,-5-18-1 0,0 18 2 0,0-18-2 0,4 19 1 16,-2-15 1-16,5 17-1 0,0-21 0 0,-7 0-1 0,7 5 0 15,-3-5 1-15,5 0 1 0,-9 0-2 0,10-2 1 0,-10 2-1 0,6-7 1 16,16-12 0-16,-17 1 0 0,-5 18-1 0,9-19 0 15,10-4 0-15,-12-1 1 0,14-3-1 0,-21 27 0 0,17-32 1 0,-17 32-1 0,10-34 0 16,13-2 0-16,-7 1 1 0,-16 35-1 0,9-36-1 0,-9 36 1 0,22-37 1 16,-14 5-1-16,-2 0 0 0,-6 32 0 0,11-29 0 0,-11 29 0 0,5-20 0 15,4-5-2-15,-6 17 1 0,-1-12-1 16,-2 20 2-16,0-8-3 0,4 3 0 0,0-4-3 0,-4 4-1 0,0 5 7 16,0-3-10-16,0-1-4 0,0 4-4 0,0 0-2 15,0 0 20-15,0 0-19 0,0 5 6 16,3 15-4-16,-3-20 17 0</inkml:trace>
  <inkml:trace contextRef="#ctx0" brushRef="#br0" timeOffset="262427.5701">30406 3113 16 0,'0'0'0'15,"-9"0"15"-15,-10 4-2 0,19-4-13 0,-3 6 10 16,-5 15-1-16,8-21 0 0,0 0 1 0,0 0-10 0,5 0 8 16,1 0-2-16,1 0-2 0,-1 0 0 0,-6 0-4 0,17 0 2 15,-10 0 0-15,2 0 0 0,9 0 0 0,-18 0-2 0,10 0 2 16,14 0-1-16,-6-2 1 0,1-5-1 0,-19 7-1 0,17-5 0 16,-1 0 1-16,6 3-1 0,-1 1 1 0,-21 1-1 0,9-2 0 15,12-1 1-15,-15 3-3 0,11 0 0 0,-17 0 2 0,8 0-4 16,-3 0-1-16,-5 0-4 0,0 5-5 0,0-5 14 0,-3 3-20 15,-3 2-2-15,-19 0 3 0,25 20-4 0,0-25 23 0,0 0 0 0</inkml:trace>
  <inkml:trace contextRef="#ctx0" brushRef="#br0" timeOffset="262602.1618">30558 3402 16 0,'0'0'0'0,"0"3"7"16,0-3-7-16,0 25 9 15,0-2 1-15,0-3 0 0,0 14-1 0,0-34-9 0,0 28 8 16,-3 0 0-16,-6 0-2 0,4 2-3 0,5-30-3 0,-22 26 2 16,19 1-1-16,-3-3-1 0,-10-6-1 0,16-18 1 0,-4 21-4 15,-3-16-6-15,0 21-8 0,0-26-2 0,7 0 20 0,-17 3-16 0,17-3-4 16,0 0 20-16</inkml:trace>
  <inkml:trace contextRef="#ctx0" brushRef="#br0" timeOffset="264129.887">30863 3522 19 0,'0'0'0'0,"-21"-2"9"15,14-4-1-15,-20 2 0 0,23 1-2 0,4 3-6 0,-23-5 7 16,6 5 0-16,10 0 1 0,-17 0-2 0,24 0-6 0,-7 6 6 16,-12-1-2-16,11-2 0 0,-9 4 0 0,17-7-4 0,-19 18 3 15,2-11 1-15,9 11-1 0,-11-13 1 0,19-5-4 0,-9 26 2 16,6-18 1-16,3 19-2 0,0-9 1 0,0-18-2 16,0 7 0-16,0 15 1 0,0-17 0 0,3 11 0 0,-3-16-1 0,9 5 0 15,7 13 1-15,-9-14 0 0,17 3 0 0,-24-7-1 0,6 5 1 16,12-5-1-16,-12 0 1 0,5 0-1 0,-11 0 0 0,6-5 0 15,14-2 0-15,-12-2 1 0,-2-9-1 0,-6 18 0 0,21-5 0 16,-15-16-1-16,10 2 0 0,-7 1 0 0,-9 18 1 0,5-20-1 16,-1 0 0-16,5 4 1 0,3 10 0 0,-12 6 0 0,6-19 0 15,1 16 0-15,-1-7 0 0,1 9 0 0,-7 1 0 16,8 0 0-16,-6 0 0 0,3 0 0 0,-5 6 0 0,0-6 0 16,0 7 0-16,0 15 0 0,3-16 0 0,-3 20 0 0,0-26 0 15,0 20 1-15,0 1-1 16,0 0 0-16,0-3 0 0,0-18 0 0,0 9 0 0,0 14 0 15,0-19 1-15,0 16-1 0,0-20 0 0,0 5 1 16,0 13 0-16,0-15-1 0,0 2 0 0,0-5 0 0,0 5 0 16,0-5 0-16,0 0 0 0,3 0 0 0,-3 0 0 0,2-3-1 15,-2-1 2-15,4-2-2 0,0-12 1 0,-4 18 0 0,7-5 0 16,-1-13-1-16,2 12 0 0,-3-15 0 0,-5 21 1 0,22-5-1 16,-19-3 0-16,7 0 1 0,0 1-1 0,-10 7 1 0,7-1 1 15,-1 1-1-15,-3 0 0 0,1 6 1 0,-4-6-1 0,0 18 0 16,5-14 0-16,-2 15 0 0,-1-12-1 0,-2-7 1 0,0 28 0 15,0-10 1-15,0-11-1 0,0 11 0 0,0-18 0 0,-2 9 0 16,-6-4 0-16,8 11 0 0,-4-11 1 0,4-5-1 0,0 6 0 16,0-6 0-16,4-3 0 0,-4 3 0 0,0-8 0 15,8-10-2-15,2 8 1 0,7-14-1 16,-17 24 2-16,3-19-3 0,16 1 1 0,-10-1 0 0,7 0 0 0,-16 19 2 16,6-20-2-1,2 0 1-15,2-1 1 0,-1 1-1 0,-9 20 1 0,7-9 0 0,14 2-1 0,-19-3 1 0,7 2 0 16,-9 8 0-16,6-1 1 15,-3-1 1-15,1-1 0 0,-1 3 0 0,-3 0-2 0,3 6 2 16,-3 15-1-16,3-14 0 0,-3 15-1 0,0-22 0 0,0 8 1 16,3 17 0-16,-3-18 0 0,0 18 0 0,0-25-1 0,0 3 1 15,0 18 0-15,5-17 0 0,-5 3-1 0,0-7 0 0,4 8 1 16,-2-3 0-16,1 3-1 0,5-3 1 0,-8-5-1 0,3 6 1 16,3-6 0-16,2 0-1 0,-2 0 0 0,-6 0 0 0,7 0 0 15,-4-6 0-15,3 1-1 0,3-13 0 0,-9 18 1 0,5-7-1 16,3-13-1-16,-3 12 0 0,4-10 1 0,-9 18 1 0,5-20-2 15,3 3 0-15,-2 1 0 0,-3-6 0 0,-3 22 2 0,8-7-2 16,-2-14 1-16,1 17 0 0,-3-2 0 0,-4 6 1 0,5-1 1 16,-2-1-1-16,3 2 0 0,-6 0 0 0,0 0 0 15,3 3 1-15,-3 3-1 0,2 12 1 16,2-16-1-16,-4-2 0 0,0 21 0 0,0-14 0 0,0 18 1 0,4-8-1 0,-4-17 0 16,0 7 1-16,0 18-1 0,3-19 0 15,-3 16 0-15,0-22 0 0,3 7 1 0,0 15 0 16,5-18 0-16,-2 14 0 0,-6-18-1 0,3 0 2 15,1 20-1-15,-4-13 0 0,7 11 0 0,-7-18-1 0,2 3 1 16,1 2 0-16,3-5-1 0,-3 6 0 0,-3-6 0 0,2 0 1 16,6 0-1-16,-5 0 2 0,3 0-2 0,-6 0 0 0,4 0 1 15,4 0 0-15,-6-3-1 0,1-5 0 0,-3 8 0 0,4-8 0 16,2-12 1-16,0 14-1 0,3-12 0 0,-9 18 0 0,6-8 0 16,4-16 0-16,1 7 1 0,-5-6-1 0,-6 23 0 0,16-23 0 15,-12-4 0-15,4-4 0 0,2-6 0 0,-10 37 0 0,5-29 0 16,3-12-1-16,-1 0-1 0,-4-2 1 15,-3 43 1-15,3-53-2 0,-3-1 0 0,0-3 0 0,0-9-1 0,0 66 3 0,0-63-1 16,0 5 0-16,0 4 0 0,-6 7 1 0,6 47 0 0,0-34-1 16,-3 4 1-16,-1 4 0 0,4 5 0 0,0 21 0 0,0-10 0 15,0-8-1-15,-8 9 1 0,8 6 0 0,0 3 0 0,-2-7-1 16,2 4 1-16,-3 0-1 0,3 3 0 0,0 0 1 0,0 0-1 16,-4 0 0-1,4 9 0-15,0-5 1 0,0-4 0 0,0 10 0 16,0 7 0-16,0-17 0 0,0 16 1 0,0-16-1 0,0 8 0 15,4 14 2-15,-4-15-1 0,3 21 1 0,-3-28-2 0,2 23 1 16,2 4 0-16,0 0 0 0,0-1 0 0,-4-26-1 0,3 29 1 0,-3-29-1 0,3 29 1 16,-3 9-1-16,0-4 1 0,0-34-1 0,0 37 1 0,0-37-1 0,-3 41 1 15,3-3-1-15,-7-1 1 0,7-37-1 0,-4 41 0 16,4-4 0-16,-4 1 1 0,-1-2 0 0,5-36-1 0,0 35 0 16,0-4 1-16,0-4-1 0,0-1 1 0,3 0 0 0,-3-26-1 0,2 28 1 15,2-3-1-15,0 2 1 0,-4-27-1 0,4 20 1 0,-4-20-1 0,6 19 1 16,1-14-1-16,-1 19 1 0,1-20-1 0,-7-4 0 0,8 4 1 15,2 0 0-15,-5-4-1 0,7 0 0 0,-12 0 0 0,17 0 1 16,-12-7-1-16,12 2 0 0,-9-16 0 0,-8 21 0 0,20-8 1 16,-13-21-2-16,14 5 2 0,-21 24-1 0,5-27 0 0,-5 27 0 0,22-28-1 15,-16-4 1-15,1 6-1 0,2-3-1 0,-9 29 2 16,9-28-1-16,-7 1-2 0,1 3 2 0,-3 0 0 0,0 24 1 16,0-19-1-16,0 15 0 0,-3-4-1 15,-4 4 1-15,7 4 1 0,-7 0-1 16,-12 0-1-16,19 6 2 0,0-6 0 0,-8 22-1 0,8-22 1 0,-4 21 0 15,2-1 1-15,-1 2-1 0,3-1 1 0,0-21-1 0,0 19 0 16,0-1 0-16,0 0 1 0,0-11-2 0,0-7 1 0,3 26 1 16,3-21-1-16,2 17 0 0,-2-16 0 0,-6-6 0 0,11 18 0 15,-6-14 0-15,4 0 5 0,-4 4-5 0,-5-8 0 0,8 3 4 16,-5 2-2-16,3 3-10 0,2-3-1 0,-8-5 9 0,3 7-21 16,0-7-7-16,-3 0 4 0,0 19-8 0,0-19 32 0,0 0 0 0</inkml:trace>
  <inkml:trace contextRef="#ctx0" brushRef="#br0" timeOffset="265307.1425">26685 5704 18 0,'0'0'0'0,"-3"-29"8"0,3 29-8 16,0-24 8-16,-7-5 0 0,7 6 2 0,-8 2 0 15,8 21-10-15,0-7 10 16,-4-19 1-16,4 6-2 0,-3 12-1 0,3 8-8 0,0-21 6 15,0 15 1-15,0-2-2 0,0-9 0 0,0 17-5 0,0-3 4 16,0 1-1-16,0-3 1 0,0 3-2 0,0 2-2 0,0 0 2 16,7 0 0-16,1 0 0 0,-1 22 0 0,-7-22-2 0,6 16 1 15,1 6 0-15,0 6 0 0,-1 4 0 0,-6-32-1 0,7 41 1 16,-1 2-1-16,-2 4 1 0,4 1 0 0,-8-48-1 0,5 54 0 16,3-6 0-16,-5 2 1 0,-1-3-1 0,-2-47 0 0,5 41 1 15,2-2 1-15,3-8-1 0,-1-2 0 0,-9-29-1 0,17 25 0 16,-13-2 1-16,5-16-1 0,9 13 0 0,-18-20 0 0,7 0 1 15,13 0 0-15,-9 0-1 0,12-7 1 0,-23 7-1 0,25-20 1 16,-2-3-1-16,3-2 1 0,4-9-2 0,-30 34 1 0,31-36-1 16,4-7 1-16,-5 1-1 0,5-3 1 0,-35 45 0 15,30-48 1-15,1 4-1 0,3-3 0 0,-4 4 0 0,-30 43 0 16,30-40 0-16,1 5 1 0,-4 1-2 0,-1 5 1 16,-26 29 0-16,18-22 1 0,-8 3-2 15,7 14 1-15,-14-4-2 0,-3 9 2 0,0-7-2 0,4 4-2 16,-4 1-2-16,0 2-1 0,0 0 7 0,0 0-11 15,0 9-2-15,-4 11-6 0,-3 1-8 0,7-21 27 0,-20 19-28 16,-5-11 5-16,20 26 4 0,5-34 19 0</inkml:trace>
  <inkml:trace contextRef="#ctx0" brushRef="#br0" timeOffset="265577.2881">27641 6207 39 0,'0'0'0'0,"3"0"17"0,-3 0-17 0,6 0 8 16,15 0-4-16,-15 6 0 15,22-2 1-15,-28-4-5 0,23 0 4 0,-2 0 0 16,3 0-2-16,0 0 0 0,-24 0-2 0,22-2 1 15,2 0 0-15,4-5-1 0,-4 1-1 0,-24 6 1 0,20-9-1 16,-3 4-2-16,-8-3-1 0,9 1-5 0,-18 7 9 0,6-7-15 16,1 0-4-16,-7-1 2 0,0-11-5 0,0 19 22 0,0 0 0 0</inkml:trace>
  <inkml:trace contextRef="#ctx0" brushRef="#br0" timeOffset="265747.3678">27934 5867 21 0,'0'0'0'0,"7"0"6"0,11 7-4 0,-18-7-2 16,20 7-1-16,3-4-2 0,0-3-2 0,2 0 0 16,-25 0 5-16,28 0-11 0,-28 0 11 0</inkml:trace>
  <inkml:trace contextRef="#ctx0" brushRef="#br0" timeOffset="266427.8617">28639 5629 8 0,'0'0'0'16,"0"-2"2"-16,5 0 0 0,-5 2-2 0,0-3 4 15,5 1 1-15,-5-1 2 0,5 3 2 0,-5 0-9 0,3 0 9 16,-3-2 0-16,3 1-1 0,-3-1-2 0,0 2-6 0,3-3 6 15,0-4-1-15,5 1 0 0,-2-4-1 0,-6 10-4 0,4-8 4 16,3 1-1-16,-2-3 0 0,4 6-1 0,-9 4-2 0,3-11 1 16,4 6 0-16,-1-6 0 0,0-3-1 0,-6 14 0 0,4-10 0 15,3 3 1-15,0-11-1 0,0 12 1 0,-7 6-1 16,2-22 1-16,1 17-1 0,6-15 1 0,-4 15-1 0,-5 5 0 16,8-8 1-1,-5 5 0-15,-3 0 0 0,2 1 0 0,-2 2-1 0,4 0 1 16,-4 0-1-16,4 0 1 0,0 7 0 0,-4-7-1 0,0 7 0 15,3 13 1-15,-3-13-1 0,0 22 0 0,0-29 0 0,0 22 0 16,0 4 0-16,0 6 1 0,0-1-1 0,0-31 0 0,-3 39 0 16,-5 1 0-16,4 2 1 0,2 6-1 0,2-48 0 0,-3 42 0 15,-5 2 0-15,6-1 0 0,-1-4 0 0,3-39 0 0,-9 41 1 16,6-3 1-16,-3-4-1 0,3-2 0 0,3-32-1 0,-7 29 0 16,4-3 1-16,-1 0-1 0,-4-3 0 0,8-23 0 0,-2 4 1 15,2 20-2-15,-3-20 0 0,3 0-1 0,0-4 2 0,0 5-5 16,0 0-3-16,0-3-5 0,0-2-5 0,0 0 18 0,0 0-24 15,0-5 3-15,-8-12 4 0,8 8 2 0,0 9 15 0,0 0 0 0</inkml:trace>
  <inkml:trace contextRef="#ctx0" brushRef="#br0" timeOffset="267604.6823">29263 5450 21 0,'0'0'0'15,"0"-8"9"-15,-4 2-1 0,-1-2-2 0,5 8-6 0,-8 0 5 16,-18 7-1-16,17 8 1 0,-13-5-1 0,22-10-4 0,-8 22 5 16,-14-3-1-16,13 0 1 0,-17 4 0 0,26-23-5 0,-17 24 5 15,11 5-1-15,-1 0 1 0,-14 0-1 0,21-29-4 0,-2 29 4 16,-2 5-1-16,4-7 1 0,0 4-1 0,0-31-3 0,0 29 2 15,0 0 0-15,4 0 0 0,5-3 0 0,-9-26-2 0,21 24 2 16,-5-4 0-16,4-3 0 0,5-12 0 0,-25-5-2 0,19 24 2 16,6-22 0-16,-6 5-1 0,6-7 0 0,-25 0-1 0,22 0 1 15,-3-2-1-15,1-5 1 0,-1-11 0 0,-19 18-1 0,22-18 1 16,-6-1 0-16,5-8 0 16,-4-7-1-16,-17 34 0 0,7-34-1 0,13-8 1 0,-14 6 0 15,14-7 0-15,-20 43 0 0,0-40-1 16,5 0 1-16,-5-1 0 0,0 4-1 0,0 37 1 0,-5-33-1 15,-2-2-1-15,-12 4 0 0,11 6 0 0,8 25 2 0,-22-18-2 16,13 10 0-16,-17 1-1 0,10 3 0 0,16 4 3 0,-22 0-3 16,-5 5-1-16,5 14 0 0,-3-11-2 0,25-8 6 0,-23 28-9 15,5-6-4-15,-2 4-5 0,0-5-4 0,20-21 22 0,-16 28-18 16,-9-12 2-16,25-16 16 0</inkml:trace>
  <inkml:trace contextRef="#ctx0" brushRef="#br0" timeOffset="268218.218">29652 5639 11 0,'0'0'0'0,"0"2"5"16,0 6 0-16,0 12 0 0,0-14 1 0,0-6-6 0,-5 29 7 15,5-11-1-15,-4-2-1 0,4 4 1 0,0-20-6 0,-5 21 5 16,5-1 0-16,0-1-1 0,-5-1 1 0,5-18-5 0,0 6 5 16,-4 1-2-16,4 12 1 0,0-13-2 0,0-6-2 0,0 4 2 15,0-4 0-15,0 0 0 0,0 0-1 0,0 0-1 0,0-3 1 16,0-4-1-16,0-9 1 0,0 7-1 0,0 9 0 0,0-18 1 15,0 9-1-15,4-16 1 0,-4 7-1 0,0 18 0 0,2-16 1 16,1-3-1-16,6-1 0 0,-4-2-1 0,-5 22 1 16,8-18 0-16,1 10 0 0,-1-13 0 0,11 13 0 0,-19 8 0 15,8-5 0-15,-2-2 0 0,15 0 0 0,-17 5 0 16,-4 2 0-16,6 0 0 0,4 0 0 16,-4 0 1-16,2 7 0 0,-8-7-1 0,6 22 1 15,1-17-1-15,-3 16 1 0,-4-1-1 0,0-20 0 0,3 7 0 0,-3 16 2 16,0-4-1-16,0 0 0 0,0-19-1 0,0 16 2 15,0-9-1-15,-3 20 1 0,3-24-1 0,0-3-1 0,-8 7 1 16,5-2 0-16,3-3-1 0,0-2 1 0,0 0-1 0,0-2 0 16,0-1-1-16,3-16 1 0,-3 12-2 0,0 7 2 0,8-21-1 15,-3 0 0-15,4 0-1 0,-6 2 1 0,-3 19 1 0,19-22-2 16,-15 2 1-16,6-6 1 0,11 6-1 0,-21 20 1 0,7-17 0 16,9 9 0-16,-9 3 0 0,10-3 1 0,-17 8-1 0,4-3 1 15,1 3-1-15,4 0 2 0,-4 6-1 0,-5-6-1 0,8 20 0 0,-8-20 0 0,3 6 1 16,0 15-1-16,0-5 0 0,-3-16 0 0,0 18 1 15,0 2-2-15,0 0 2 0,0-4-1 0,0-16 0 0,-3 7-1 16,-3 18 1-16,2-18-3 0,0 14-3 0,-1-16-5 0,5-5 11 0,0 5-19 16,0 0-4-16,-5-5 3 0,-12-7 2 0,17 7 18 0,0-15-11 15,0 15 11-15</inkml:trace>
  <inkml:trace contextRef="#ctx0" brushRef="#br0" timeOffset="268583.3461">30302 5223 13 0,'0'0'0'0,"4"5"7"0,-4-5-7 0,8 7 8 15,9 17-1-15,-12-5 2 0,-5-19-9 0,11 20 8 0,-11-20-8 0,7 19 9 16,0 5-2-16,-1 2 0 0,2 0-2 0,-8-26-5 0,3 28 5 16,0 1 1-16,1-1 0 0,-4 7 0 0,0-35-6 0,0 32 5 15,0-3-1-15,0 4 0 0,0-1-2 0,0-32-2 0,0 28 3 16,0 0-2-16,0-3 2 0,0-7-1 0,0-18-2 0,0 20 2 15,3-13 0-15,3 0-1 0,6-1-1 0,-12-6 0 0,16 0 1 16,-14 0-1-16,10-3 1 0,4-7 1 0,-16 10-2 0,6-22 0 16,16 1 1-1,-17 1-1-15,20-7 1 0,-25 27-1 0,18-26 0 0,0-8 0 0,0 3 1 0,3-4-1 0,-21 35 0 16,20-33 1-16,4 2-1 16,2-4 0-16,-4 6 0 0,-22 29 0 0,16-29 0 0,-6 4 1 15,7 4-1-15,-11 13 0 0,-6 8 0 0,7-9 0 16,1 0-1-16,-2 3-1 0,-2 3-2 0,-4 3 4 0,0-7-5 15,0 6-3-15,0 1-2 0,0 0-2 0,0 0 12 0,-4 0-15 16,-2 3-2-16,-2 16-1 0,-12-15 2 0,20-4 16 0,-2 7-12 16,-23 11 4-16,25 7-5 0,0-25 13 0</inkml:trace>
  <inkml:trace contextRef="#ctx0" brushRef="#br0" timeOffset="268978.3098">30970 5303 34 0,'0'0'0'0,"3"-5"16"16,6-2-5-16,-1-1-3 0,0-11 0 0,-8 19-8 0,6 0 8 15,-1 0 1-15,1 0-2 0,1 0-1 0,-7 0-6 0,9 0 4 16,-2 0-1-16,3 0-1 0,7 0 1 0,-17 0-3 0,8-1 2 16,-2-1 0-16,14 0 0 0,-10-3 0 0,-10 5-2 0,22-3 2 15,-16 0-1-15,18-2 0 0,-15 3 0 0,-9 2-1 0,25-3 1 16,-9 0-1-16,-5-2 1 0,9 0-1 0,-20 5 0 0,7-2 0 15,10 0 0-15,-11 2-1 0,0-1-2 0,-6 1 3 0,11-4-4 16,0 1-2-16,-6 3-3 0,4 0-2 0,-9 0 11 0,0 0-15 16,3 3-3-16,-3 2-3 0,0-5 3 0,0 0 18 0,-9 0-13 15,9 17-2-15,0-17 15 0</inkml:trace>
  <inkml:trace contextRef="#ctx0" brushRef="#br0" timeOffset="269149.2828">31249 5293 16 0,'0'0'0'16,"-7"9"8"-16,4 11 1 0,-5 4-1 0,8-24-8 0,-3 21 7 15,-3 0 2-15,-2 3-1 0,5-1 0 0,3-23-8 0,-3 20 6 16,3 6-1-16,-7-3-1 0,3 3-1 0,4-26-3 0,-2 27 2 16,-1 0-2-16,-6 1 0 0,4-1-3 0,5-27 3 0,-22 24-8 15,19 1-6-15,0-9-7 0,-16-11 3 0,19-5 18 0,3 29-25 0,-3-29 25 16</inkml:trace>
  <inkml:trace contextRef="#ctx0" brushRef="#br0" timeOffset="270429.3365">31488 5462 19 0,'0'0'0'0,"-3"-2"9"0,3 2-9 0,-6 0 9 16,-15 0-2-16,18 0-1 0,-3 2 1 0,6-2-7 0,-8 5 6 15,-9 0-1-15,17 1 0 0,-19-2-2 0,19-4-3 0,-8 8 3 16,-11-2 0-16,16 1-1 0,-6-1 1 0,9-6-3 0,-2 7 3 15,-5 10 0-15,3-12 0 0,1 2-1 0,3-7-2 0,0 6 2 16,0 2 0-16,0-6 0 0,0 8 0 0,0-10-2 0,0 15 2 16,0-15 0-16,0 8-1 0,3-2 0 0,-3-6-1 0,4 7 1 15,3 11-1-15,-2-18 1 0,14 4-1 16,-19-4 0-16,6 5 0 0,14 0 0 0,-16-5 0 16,0 0 0-16,-4 0 0 0,5 0 1 0,4-3-1 15,0 1 1-15,-2-5-2 0,-7 7 1 0,6-7-1 16,5-1-1-16,-5-13-1 0,4 16 0 0,-10 5 3 0,7-19-3 15,1 11 0-15,-2-13 0 0,-6 13 2 0,0 8 1 0,4-5-1 16,-4-3 0-16,3 7 1 0,-3-2 1 0,0 3-1 0,0-4 0 16,2 4 0-16,-2 0 1 0,0 0-1 0,0 0 0 0,0 7 0 15,0-3 1-15,0 14-1 0,0-11 1 0,0-7-1 0,0 16 0 16,0-6 1-16,0-7-1 0,0 19 1 0,0-22-1 0,0 4 1 16,-5 3 0-16,5 11 0 0,-4-18 0 0,4 0-1 0,0 4 1 15,0 1 0-15,0-5 0 0,0 5-1 0,0-5 0 0,0 0 0 16,0 0 1-16,0 0-1 0,0 0 0 0,0 0-1 0,4-10 2 15,1 6-1-15,3-14-1 0,-1 11 0 0,-7 7 1 0,6-16-2 16,2 6 1-16,-3-5 1 0,4 7-1 16,-9 8 1-16,5-8 0 0,3 1 0 0,-3 1 0 0,3 4 1 0,-8 2-1 0,4 0 0 31,2 0 0-31,1 0 0 0,-7 2 1 0,0-2-1 0,4 8 0 0,-2 13 0 16,-2-16 1-16,0 17-1 0,0-22 0 0,0 2-1 15,0 6 2-15,-2 10-1 0,-2-15 0 0,4-3 0 0,-7 5 1 16,4 2-1-16,0-2 1 0,-5 0-1 0,8-5 0 0,0 0 1 15,0 2-1-15,0-2-1 0,0 0 2 0,0 0-1 0,0 0-1 16,4 0 1-16,0-7 0 0,2 0-1 0,-6 7 1 0,7-10-2 16,-1-8-1-16,6 7-1 0,4-13 0 0,-16 24 4 0,6-19-4 15,11 10 2-15,-9-11 0 0,1 8 3 0,-9 12-1 0,10-16 1 16,-2 9 1-16,-5 1 1 0,7-2-1 0,-10 8-2 0,7-5 1 16,0 3 0-16,-4 2-1 0,1 0 1 0,-4 0-1 0,2 0 1 15,-2 0 0-15,0 5 0 0,0 18 1 0,0-23-2 0,0 6 2 16,-2 16-1-16,2-15 0 0,-4 16-1 0,4-23 0 0,-7 8 1 15,4 12-1-15,0-10 0 0,3 6 0 0,0-16 0 0,0 7 2 16,0 0-2-16,0 8 1 0,0-15 0 0,0 0-1 16,0 7 1-16,0-2 1 0,0 3-1 0,0-3 0 0,0-5-1 15,0 3 0 1,0-3 0-16,3 6 1 0,0-6 0 0,-3 0-1 0,7 0-1 0,-1 0 2 16,1 0-1-16,0-2 0 0,-7 2 0 0,6-7 6 0,13 2-1 15,-16-3 0-15,7-11 0 0,-10 19-5 0,21-7 0 16,-16-12 0-16,12 9 0 0,-9-9 0 0,-8 19 0 0,16-8 1 15,-13-10 0-15,9 10 0 0,-3-9-1 0,-9 17 0 0,7-10 1 16,4-11-1-16,-6 13 0 0,3-19 0 0,-8 27 0 0,9-15 1 16,-1-8-1-16,1-2-1 0,-1-3 0 0,-8 28 1 0,5-30 0 15,4 0-1-15,-4-8 1 0,3 2 0 0,-8 36 0 0,3-38-1 16,-3-4 0-16,3 6 0 0,0-3 0 0,-3 39 1 0,0-33-1 16,3 12 2-16,-3 1-1 0,5 15 1 0,-5 5-1 0,0-8 0 15,0 3-1-15,0 2 0 0,0-1 0 0,0 4 1 0,0 0-2 16,0 0 1-16,0 8 0 0,0 12 1 0,0-20 0 0,0 7 0 15,-5 16 1-15,5-3-1 0,-3-13 0 0,3-7 0 0,-6 28 1 16,-1-8-1-16,1 3 1 0,3 4-1 0,3-27 0 0,-9 25 1 16,4 5-1-16,1-1 0 0,0-3 0 0,4-26 0 15,-5 27 0-15,-4-1 0 0,6 1 0 16,0-1 0-16,3-26 0 0,-6 29 1 0,6-5 0 16,0 1 1-16,0-1-1 0,0-24-1 0,0 18 2 0,0 5 0 15,6-19 0-15,-3 22 0 0,-3-26-2 0,8 6 2 16,-2 12 0-16,5-14 0 0,-6 3 1 0,-5-7-3 0,18 8 1 15,-11-6 1-15,-1 4-1 0,15-6 0 0,-21 0-1 0,0 0 1 16,7-6 0-16,4 2 0 0,-6-16 0 0,-5 20-1 0,17-5 1 16,-14-16-1-16,6 13 0 0,-4-16 1 0,-5 24-1 0,8-7 0 15,-3-15 0-15,-5 12-1 0,0-9-1 0,0 19 2 0,0-7-2 0,0 7 2 0,0-20-3 16,-2 13 1-16,-1 2 1 0,3 3 0 0,0 2 1 0,-8-5-1 16,3 5 0-16,1 0 1 0,4 0 0 0,-8 7 0 0,8-7 0 0,-3 6-1 15,3 2 1-15,0 11 0 0,0-19 0 0,0 8-2 0,0-8 2 0,0 20-3 16,0-13-3-16,0 17-5 0,0-24 11 0,0 3-16 0,0-3 16 0,0 21-24 15,0-16-6-15,-6-5 4 0,2 6-6 0,4-6 32 0,0 0 0 16</inkml:trace>
  <inkml:trace contextRef="#ctx0" brushRef="#br0" timeOffset="271105.4906">28976 6300 29 0,'0'0'0'0,"0"0"20"0,0 0-20 0,3 0 19 16,3-3-6-16,10 1-2 0,-7 2-2 0,-9 0-9 0,5-5 8 15,17 3-1-15,-13 1-1 0,18-3 0 0,-27 4-6 0,25-2 5 16,1 2 0-16,9 0-1 0,1 0-1 0,-36 0-3 0,44 0 3 16,3 0 0-16,4 0-1 0,3-1-1 0,-54 1-1 0,61-5 1 15,3 0 1-15,9-2-1 0,-6-10-1 0,-67 17 0 0,68-5 1 16,9-16 0-16,5 14 0 0,5-18-1 0,-87 25 0 0,100-24 1 15,-3 3-2-15,8-1 2 0,1-3 1 0,-106 25-2 16,105-21 1-16,-11-1 3 0,6 0-4 0,-6 3 0 0,-94 19 0 16,92-10 0-16,-4-14-1 0,-8 9 1 0,-7 6 0 15,-73 9 0-15,63-17 1 0,-8 12-1 0,-5-4 1 0,1 3 0 16,-51 6-1-16,46-8 0 0,-4 3 1 0,-4 4 0 16,-8-3-1-16,-30 4 0 0,27-2 0 15,-3 2 1-15,4 0-1 0,-12-1 1 0,-16 1-1 0,20 0 0 16,-13-2 0-16,14-1 0 0,-16 0 1 0,-5 3-1 0,10-4-1 15,-2 1 2-15,-1-4-2 0,-7 4 1 0,0 3 0 0,3-3-1 16,0-3-1-16,-3 3 0 0,0-2-1 0,0 5 3 0,0 0-4 16,0-2 0-16,0 2-2 0,-6 0-4 0,6 0 10 0,-20 2-12 15,15 6-5-15,-21 14-6 0,9-18-8 0,17-4 31 0,-21 8-27 16,2 18-1-16,19-26 28 0</inkml:trace>
  <inkml:trace contextRef="#ctx0" brushRef="#br0" timeOffset="271727.9737">30140 6784 24 0,'0'0'0'15,"4"-27"16"-15,2 1-4 16,16-3-6-16,-22 29-6 0,16-31 4 0,-9 6 0 0,16-2 1 0,-2 5 0 0,-21 22-5 0,17-19 5 16,2 12-1-16,-1-12 0 0,0 14 1 0,-18 5-5 0,20-5 4 15,3-3 0-15,-2 6 1 0,-2-1-2 0,-19 3-3 0,21 0 2 16,-3 0 0-16,-2 18 0 0,-10-10-1 0,-6-8-1 0,12 23 2 15,-7-1 0-15,3 4 0 0,-5 8 0 0,-3-34-2 0,0 32 1 16,0 4 0-16,-20-3 0 0,-1 3 0 0,21-36-1 0,-18 37 0 16,-9 2 1-16,-3-5-1 0,-1 4 0 0,31-38 0 15,-30 31 0-15,-1-3 1 0,5-1 0 16,3-6 0-16,23-21-1 0,-21 19 1 0,-4-11-1 16,7 10 1-16,9-18-2 0,9 0 1 0,-19 0 0 15,12 0-1-15,-1-2-2 0,3-14 1 0,5 16 2 0,-3-18-2 16,3-4 0-16,0-1 1 0,0 2 0 0,0 21 1 0,3-22-1 15,2 12 1-15,3-5 1 0,-1 9 0 0,-7 6-1 0,10-6 2 16,-1 5 0-16,0 1-1 0,7 0 0 0,-16 0-1 0,6 6 0 16,5 11 0-16,5 1 0 0,-9 1 0 0,-7-19 0 0,8 23-1 15,-3 1 1-15,3 0-1 0,-2-1 1 0,-6-23 0 0,18 18 0 16,-11-12-1-16,16 15 2 0,-5-21-2 0,-18 0 1 0,16 3 1 16,4 2 1-16,0-5-1 0,-2 0 0 0,-18 0-1 0,17-2 0 15,3-6 0-15,0-11 1 0,1 13-1 0,-21 6 0 0,22-22 1 16,0 3 1-16,1 3-1 0,2-5 1 0,-25 21-2 0,19-18 2 15,5 2-1-15,-6-3 1 0,-13 13-1 0,-5 6-1 0,21-20 1 16,-13 18-1-16,-3-4 0 0,3-1 0 0,-8 7 0 0,5-4-1 16,-1 2-2-16,1 1-5 0,-5 1-6 0,0 0 14 0,0 0-24 15,0 0-10-15,-18 0 5 0,1 0-2 16,17 0 31-16,0 0 0 0</inkml:trace>
  <inkml:trace contextRef="#ctx0" brushRef="#br0" timeOffset="272439.8341">27148 8388 39 0,'0'0'0'0,"0"0"18"0,0 0-18 0,0 20 11 16,0-14-4-16,-3 21 0 0,3-6 0 0,0-21-7 16,-3 28 7-16,3 2-1 0,-6 7 0 15,6 2-1-15,0-39-5 0,-5 45 3 0,0 4 0 0,0 0 0 16,1 2-2-16,4-51-1 0,0 54 2 16,-5-1-1-16,5 1 0 0,0-3 1 0,0-51-2 0,0 47 2 15,0-7-1-15,3-1 0 0,-1-10 0 0,-2-29-1 0,9 24 0 16,-4-6 1-16,0-11 0 0,4-6 0 0,-9-1-1 0,11 0 2 15,6 0 0-15,-14-8-1 0,18-16 1 0,-21 24-2 0,3-23 0 16,20-11 1-16,-7 5-1 0,6-11 0 0,-22 40 0 0,20-42 1 16,3-4-1-16,-2-2 2 0,-1-5 0 0,-20 53-2 0,25-53 2 15,-2 0 0-15,3 4 0 0,2 1-2 0,-28 48 0 0,24-42 1 16,2 2 0-16,-1 8-1 0,-6 0 2 0,-19 32-2 0,21-21 0 16,-14-2 0-16,17 18 1 0,-18-14-1 0,-6 19 0 0,7-4 0 15,1 1 0-15,-3-5-1 0,3 7 0 0,-8 1 1 0,5 0-2 16,-5 0-1-16,5 4-1 0,-1 1-3 0,-4-5 7 0,0 17-9 15,0-13-3-15,0 19-5 0,0-4-6 0,0-19 23 0,-4 5-29 16,-14 22 5-16,18-10-4 0,0-17 28 0</inkml:trace>
  <inkml:trace contextRef="#ctx0" brushRef="#br0" timeOffset="272673.8411">27876 9104 46 0,'0'0'0'0,"9"0"19"0,-9 0-19 0,5 7 6 16,16-3-4-16,-11-1 0 0,-10-3-2 0,20 0 3 0,-20 0-3 0,8 0 3 16,11 0 1-16,2 0-2 0,-3 0-1 0,-18 0-1 0,10-1 1 15,16-1-1-15,-19-3 0 0,21-3-1 0,-28 8 1 0,6-5-4 16,11-3-3-16,-10 1-5 0,0-13-6 0,-7 20 18 0,0-8-18 15,0-15-4-15,0 23 22 0</inkml:trace>
  <inkml:trace contextRef="#ctx0" brushRef="#br0" timeOffset="272866.5527">28152 8786 37 0,'0'0'0'16,"7"4"19"-16,12 13-9 0,-2-9-5 0,-17-8-5 0,8 6 4 16,12 1 2-16,-13-7-1 0,19 0-1 0,-26 0-4 0,8-3 3 15,19-2-3-15,-6-1-2 0,-12-1-4 0,-9 7 6 0,23-6-12 16,-15-5-6-16,-2-6-3 0,27 22-9 0,-33-5 30 0,0 0 0 0</inkml:trace>
  <inkml:trace contextRef="#ctx0" brushRef="#br0" timeOffset="277865.1675">29155 8562 50 0,'0'0'0'0,"0"-5"22"16,0-17-12-16,4 18-4 0,-1-20 0 0,-3 24-6 0,0 0 7 15,0 0 0-15,0 0-1 0,6 0-1 0,-6 0-5 0,7 0 4 16,-1 0-2-16,6-3 0 0,10 3-1 0,-22 0-1 0,18-7 1 15,3 0 0-15,6-3 1 0,-8-7 0 0,-19 17-2 16,30-6 1-16,1 0 1 0,-1-2-1 0,4 1 0 0,-34 7-1 0,27-21 1 16,3 17 0-1,1-3-1-15,-6-1 1 0,-25 8-1 0,20-8 0 16,-13 3 0-16,14-2 1 0,-18 4-1 0,-3 3 0 0,6-4 1 16,-2 2-1-16,-4-1 0 0,0 0 1 0,0 3-1 0,0-1 0 15,-4-1 0-15,-2 2 0 0,-15 0-1 0,21 0 1 0,-21 3 0 16,4 3-1-16,-6 1 0 0,-2 0 0 0,25-7 1 0,-23 17-1 15,-3-11 0-15,-1 1-1 0,-4 10 1 0,31-17 1 0,-28 0-2 16,1 8 1-16,4 12 0 0,2-14 0 0,21-6 1 0,-22 18-2 16,1-11 0-16,3 16 1 0,-2-16 0 0,20-7 1 0,-6 21-1 15,-2-14 0-15,2 18 1 0,-1-7-1 0,7-18 1 0,-6 15 0 16,6 7 0-16,-3-3 0 0,3 2 0 0,0-21 0 0,-4 21 0 16,4 0 0-16,0-4 0 0,0 0-1 0,0-17 1 15,0 8 0-15,0 8-1 0,4-9 0 0,-1-4 0 0,-3-3 1 0,6 5-1 16,1 0 1-16,3-5 0 0,7 0 0 0,-17 0 0 15,7 0 0-15,9-4 0 16,-5 1-1-16,12-3 1 0,-23 6 0 0,22-7 0 0,-6 2 0 0,4-1 0 0,5 5 0 16,-25 1 0-16,19-2 0 0,5 2 0 15,-1 0 0-15,-6 3 0 0,-17-3 0 0,21 8 0 16,-3 11 0-16,-8-11 1 0,10 16-1 0,-20-24 0 0,6 4 1 16,1 21-1-16,-1-7 0 0,-3 2 1 0,-3-20-1 0,0 23 1 15,0-1 0-15,-5 0 0 0,-16-1 0 0,21-21-1 0,-8 25 1 16,-22-4 0-16,11-1 0 0,-8-13 0 0,27-7-1 0,-28 27 1 15,2-20 1-15,-2 15-2 0,1-20 1 0,27-2-1 0,-27 3 0 16,3 5 1-16,3-8-1 0,5-6 0 0,16 6 0 0,-7-5 0 16,-17-5-1-16,21-7-2 0,-13 13 0 0,16 4 3 0,-9-9-5 15,7-1-2-15,2 5-2 0,0-3-6 0,0 8 15 0,0-2-21 16,0-1-4-16,0-1 6 0,2 4-3 0,-2 0 22 0,0 0 0 0</inkml:trace>
  <inkml:trace contextRef="#ctx0" brushRef="#br0" timeOffset="278532.0924">29846 8739 36 0,'0'0'0'0,"0"0"17"16,2 2-6-16,-2 6-4 0,5 8-1 0,-5-16-6 0,0 8 6 16,0 20 0-16,0-12-1 0,4 5-2 0,-4-21-3 0,3 24 3 15,-3 0-2-15,0 3 0 0,0-1 0 0,0-26-1 0,0 26 1 16,0 1 0-16,0-5 0 0,0-2 0 0,0-20-1 0,0 7 1 15,0 20 0-15,-3-23-1 0,3 6 1 0,0-10-1 16,0 3 0-16,0 6 0 0,0-6 0 0,0-3 0 0,0 0 0 16,0 0-1-1,3-12 0-15,-1-5-1 0,-2 17 2 0,8-11-2 16,-2-12 0-16,1-1 0 0,1 3 0 0,-8 21 2 0,5-25-1 16,12 0-1-16,-12 6 0 0,4-4 2 0,-9 23 0 0,17-8-1 15,-13-12 2-15,16 16-1 0,-18-4 0 0,-2 8 0 0,12-2 0 16,4 2 0-16,-9 0 0 0,1 0-1 0,-8 0 1 0,15 2 0 15,-12 6 0-15,6 10 0 0,-4-12 0 0,-5-6 0 0,4 26 0 16,-4-8 0-16,4 0 1 0,-1-1-1 0,-3-17 0 0,0 21 1 16,0-3 0-16,0-11 0 0,0 15 0 0,0-22-1 0,0 5 1 15,0 13 0-15,0-14-1 0,0 1 1 0,0-5-1 0,0 4 1 16,0-4-1-16,0 0 1 0,0-2-1 0,0 2 0 0,6-7 0 16,-2-9 0-16,3-3-1 0,-1-2-1 15,-6 21 2-15,10-21-1 0,-3-8-2 0,11 3 1 0,-13-2 1 0,-5 28 1 0,12-28-1 16,5 5 1-16,-12 2 0 0,17 4 0 15,-22 17 0-15,3-7 1 0,3-1 0 0,2-1 1 0,2 8 0 16,-10 1-2-16,9 0 2 0,-2 0 1 0,1 5-1 0,-3 14 0 16,-5-19-2-16,8 4 1 15,-6 23 0-15,6-6-1 0,-4 3 0 0,-4-24 0 0,3 24 0 16,-3 1 1-16,0-2 0 0,0 2 0 0,0-25-1 0,0 21 0 16,0-4 1-16,0-10-1 0,0 11-1 0,0-18 1 0,0 0-2 15,0 5-3-15,0-2-6 0,0-3-6 0,0 0 17 0,0 0-24 16,0-3 2-16,0-24 5 0,0 7 4 0,0 20 13 0,0 0 0 0</inkml:trace>
  <inkml:trace contextRef="#ctx0" brushRef="#br0" timeOffset="278866.4588">30519 8396 16 0,'0'0'0'16,"0"0"9"-16,0 6 0 0,5 14-1 15,-5-20-8-15,6 6 8 0,-3 19 0 0,5-1 0 0,-3 0-1 0,-5-24-7 0,0 30 7 16,5-1-1 0,-5 7-1-16,0-1 0 0,0-35-5 0,0 38 4 15,0 3 0-15,0-5 0 0,0 3-1 0,0-39-3 0,0 32 2 16,0 3-1-16,0-7 0 0,0-2 0 0,0-26-1 0,4 22 0 16,-1-15 0-16,3 12 1 0,1-19-1 0,-7 0 0 0,20 0 0 15,-17 0 0-15,13-3 1 0,-5-17-1 0,-11 20 0 0,21-21 1 16,0-6 0-16,-4-1-1 0,-11-2 1 0,-6 30-1 0,21-35 0 15,-2 4 0-15,-12-10 1 0,17 4-1 0,-24 37 0 0,20-39 0 16,-3-2 0-16,-7 5 0 0,15-7 0 0,-25 43 0 0,17-35 0 16,-8 1-1-16,12 8-1 0,-11 3 0 0,-10 23 2 0,21-18-5 15,-19 8-1-15,5-10-2 0,1 13-4 0,-8 7 12 0,2-6-15 16,1 1-4-16,2 2 0 0,-5 0 5 0,0 3 14 0,3 3-17 0,-3-3 17 16</inkml:trace>
  <inkml:trace contextRef="#ctx0" brushRef="#br0" timeOffset="279217.8272">31242 8322 35 0,'0'0'0'15,"2"-2"15"-15,7-3-7 0,-9 5-8 0,5-7 4 0,-5 7-4 0,8-4 5 16,-2 3 1-16,0-1 0 0,-6 2-6 0,9 0 7 0,-9 0-7 0,18 0 5 16,-9 0-1-16,-4 0-1 0,-5 0-3 0,21 0 2 0,-21 0-2 0,8-2 2 15,1 2-1-15,9-3 0 0,-18 3-1 0,16-3 1 0,-16 3-1 16,18-2 1-16,0-1 0 0,0-5-1 15,-11 5 0-15,-7 3 0 0,20-5 0 0,-13 0-1 0,11 2-1 0,-13 1-3 16,-5 2 5-16,8-5-7 0,-3 1-4 0,3 4-2 16,-4 0-4-16,-4 0 17 0,0-1-17 15,0-2 3-15,-8-1 0 0,8 4 14 0,0 0 0 0</inkml:trace>
  <inkml:trace contextRef="#ctx0" brushRef="#br0" timeOffset="279401.3355">31394 8436 14 0,'0'0'0'16,"0"5"8"-16,-6 19 1 0,6-2 1 0,0-22-10 0,-4 24 9 15,0 0 0-15,2 1-1 0,-7 3-1 0,9-28-7 0,-3 27 4 16,1 2-1-16,-5 0-1 0,0-3-1 0,7-26-1 0,-6 26-1 16,-2 0-1-16,2-2-3 0,3-5-6 0,3-19 11 0,-4 20-15 15,-2-14-2-15,-11 14 4 0,17-20-1 16,0 0 14-16,0 0 0 0</inkml:trace>
  <inkml:trace contextRef="#ctx0" brushRef="#br0" timeOffset="280842.4492">31706 8690 17 0,'0'0'0'0,"-4"-4"6"0,-2 1 3 0,6 3-9 0,-8 0 8 16,-12 0 0-16,18 0-2 0,-19 3 1 0,21-3-7 0,-4 7 6 15,-15-1 1-15,16 19-2 0,-15-22-1 0,18-3-4 0,-7 24 4 16,-13-16-1-1,17 14 1-15,-5-14 0 0,8-8-4 0,-2 18 4 0,-1-12-2 0,3 9 0 0,0-8-1 16,0-7-1-16,0 20 1 0,0-13 0 0,0 0 0 0,0 10-1 16,0-17 0-16,3 5 0 0,3 0 0 15,1-2 1-15,-1-3-1 0,-6 0 0 0,8 0 0 0,11 0 0 16,-12 0 0-16,1-2 1 0,-8 2-1 0,15-6-1 16,-11-1 0-16,7-9 0 0,5 8-1 0,-16 8 2 0,3-18-1 15,9 11 0-15,-7-13 0 0,3 12-1 0,-8 8 2 0,10-21-1 16,-3 16 0-16,0-11 1 0,0 11-1 0,-7 5 1 0,2-7 0 15,1 3 0-15,1 1 1 0,-4 3 0 0,0 0-1 0,5-5 0 16,-3 5 1-16,-2 0-1 0,3 5 0 0,-3-5 0 0,3 5 0 16,-3 3 0-16,0-2 0 0,5 10 5 0,-5-16-5 0,0 0 0 15,0 8 0-15,3 10 5 0,-3-18-9 0,0 0 4 0,0 8 0 16,0-2 0-16,0 1-5 0,0-2 5 0,0-5 0 0,0 5-1 16,0-1 1-16,0-4 5 0,0 0-5 0,0 0 1 15,0 0 4-15,2-4 0 0,-2-3-5 0,0 7 0 0,9-10 5 16,-6 3-6-16,3 0 1 0,-2-1 0 15,-4 8 0-15,6-10 0 0,0 1 0 0,3-9 0 0,-4 16 0 16,-5 2 0-16,8-7 0 0,-3 3 0 0,4 1 0 0,-3 3 1 16,-6 0-1-16,3 0 0 0,1 5 1 15,-1 3-1-15,-3-2 0 0,0-6 0 0,3 16 0 16,-3-11 1-16,0 3-1 0,0 11 0 0,0-19 0 0,0 2 0 16,0 4 0-16,0 1-1 0,-3 0 1 0,3-7 0 0,0 7 0 15,-7-4 0-15,7 4 0 0,0-7 1 0,0 0-1 0,0 0 0 16,0 0 0-16,0-7 1 0,0 2-1 0,0 5 0 0,4-9 0 15,2-8-1-15,0 10-2 0,3-14 0 0,-9 21 3 0,9-8-3 16,-2-19-1-16,9 10 1 0,-8-3 1 0,-8 20 2 0,6-17-2 16,11 10 2-16,-14 0 1 0,5 0 0 0,-8 7-1 0,3-7 3 15,-1 4 0-15,7 2-1 0,-6 1-1 0,-3 0-1 0,0 4 1 16,2 0 0-16,2 4 0 0,0 10 0 16,-4-18-1-16,3 8 1 0,-3 10 1 0,0-9-1 0,0 10 1 0,0-19-2 0,0 7 1 15,0 11 0-15,0-15-1 0,0 17 0 0,0-20 0 0,0 6 1 16,0 0-1-1,0-2 0-15,0 0 0 0,0-4 0 0,0 0 1 0,0 7 0 0,3-7-1 0,-3 0 0 0,0 0 0 16,3 0 0-16,-3-3 0 0,3-1 1 16,2-2 0-16,-5 6-1 0,0-2 0 15,4-7 0-15,-2 4-1 0,5-5 1 0,-7 10 0 0,7-17-1 16,-2 10 0-16,4-12 0 0,-3 12 1 0,-6 7 0 0,7-8-1 16,-1 1 1-16,2-5 0 0,-4 7 0 0,-4 5 0 0,2-3 0 15,1-2 0-15,-3 3 0 0,4 2 1 0,-4 0-1 0,4 0 0 16,-4 7 0-16,3-4 0 0,-3 1 0 0,0-4 0 0,0 16 1 15,2-9 0-15,-2-2-1 0,0 16 1 0,0-21-1 0,0 5 0 16,0 15 1-16,0-16-1 0,0 14 0 0,0-18 0 0,3 6 0 16,3-4 0-16,-3 4 0 0,3 1-1 0,-6-7 1 0,7 5-1 15,3 0 1-15,7-5 0 0,-13 0 1 0,-4 0-1 0,5 0 1 16,4-3 0-16,-4-4-1 16,3-8 0-16,-8 15 0 0,17-12 1 0,-11-8-1 0,5 4 0 0,8-3 1 15,-19 19-1-15,11-22 1 0,9 2 0 0,-13-6 1 0,16 2 0 0,-23 24-2 0,8-26 2 16,9-1-1-16,-11 0 1 0,5-2-2 15,-11 29 0-15,5-34 1 0,4-2-1 0,-4-3 0 0,3-1 0 0,-8 40 0 16,3-40 1-16,-1-1-1 16,2-2 0-16,-4 3 0 0,0 40 0 0,0-37 0 15,0 9 0-15,0 1 0 0,0 4 0 0,0 23 0 0,0-9 1 16,0-9-1-16,-6 16 1 0,6-1-1 0,0 3 0 0,0-4 1 16,0 1-1-16,-3 3 0 0,3 0 0 0,0 0 0 0,0 7 0 15,0-2 0-15,0 3 0 0,-5 11-1 0,5-19 1 0,0 3 1 16,0 17-1-16,0-14 0 0,-3 10 1 0,3-16-1 0,0 6 0 15,-5 14-1-15,5-11 2 0,0 16-1 0,0-25 0 0,-5 21 1 16,5 0 0-16,-4 5-1 0,-1 2 0 0,5-28 0 0,-4 25 0 16,0 5 0-16,-2-1 1 0,-1 5-1 0,7-34 0 0,-8 34 0 15,3 6 0-15,1-5 1 0,-2 0-2 0,6-35 1 0,-3 35 0 16,-2-1 1-16,-2-2-1 0,7-2 0 0,0-30 0 0,-2 28 0 16,2-2 0-16,0-5 1 0,0-3-1 0,0-18 0 15,2 9-1-15,5 11 0 0,1-15 0 0,-2 1 0 0,-6-6 1 0,4 8 0 16,5-5 0-16,2-3 0 0,-5 0 0 15,-6 0 0-15,10 0 0 0,2-10 0 0,4-7 1 0,-14 10 0 16,-2 7-1-16,8-7 1 0,2-17-1 16,-3 7-1-16,-1-2 0 0,-6 19 1 0,7-20-1 0,1-2-1 15,-3 0 1-15,3 2-1 0,-8 20 2 0,6-19 0 16,-2-1-1-16,-4 11 2 0,0-10-1 0,0 19 0 0,0-4-1 16,0-2 1-16,-4 3 0 0,0 3-1 0,4 0 1 0,-5 0 0 15,0 6 0-15,0 13 0 0,5-14 1 0,0-5-1 0,0 22 0 16,0-15 0-16,0 20 0 0,0-20 0 0,0-7 0 0,2 24 0 15,1-19 0-15,2 17-1 0,-2-17-2 0,-3-5 3 0,2 7-5 16,6 9-3-16,-4-16-4 0,2 3-5 0,-6-3 17 0,3 7-20 16,-3-7-2-16,0 0 1 0,-3-4 6 0,3 4 15 0,-6-3-11 15,-2-2-2-15,8 5 13 0</inkml:trace>
  <inkml:trace contextRef="#ctx0" brushRef="#br0" timeOffset="282469.2215">26328 9463 35 0,'0'0'0'16,"0"-3"19"-16,0 3-19 0,-3 0 11 15,-3-5-5-15,6 2-2 0,0 3 1 0,0 0-5 0,0 0 5 16,6 0 0-16,18 5 1 0,-1-5-1 0,-23 0-5 0,29 0 5 15,3 0-2-15,10 0 0 0,8 0-1 0,-50 0-2 0,55 0 3 16,9 3-1-16,4-3 1 0,2 5-1 0,-1 1 1 0,-69-6-3 0,74 4 2 16,8-1 0-16,-2 5-1 0,11-5 1 0,-91-3-2 0,96 5 1 15,5 4 1-15,4-6-1 16,-105-3-1-16,113 4 1 0,-113-4-1 0,114 5 0 16,6-5 1-16,2 0-1 0,0 0 1 0,-122 0-1 0,124 3 0 0,6-3 1 0,-3 0-1 0,7 0 0 0,-134 0 0 0,137 0 0 15,7-3 1-15,-1 3 0 0,6-2 0 0,-149 2-1 0,144-5 0 16,3 0 0-16,-2 1 0 0,-145 4 0 15,140-8 0-15,-140 8 0 0,131-2 0 0,1-1 0 0,-3-2-1 16,-129 5 1-16,129-3 1 0,-129 3-1 0,132-3 1 16,-4 2 1-16,-2-2-1 0,3-5 0 0,-129 8-1 0,122-6 1 15,-6-1 0-15,-12 4 0 0,-12-4-1 0,-92 7 0 0,87-6 0 16,-13 5 0-16,-4-6 0 0,-9 4 1 0,-61 3-1 0,47-3 0 16,0-3 0-16,-6-1 0 0,-2-1 0 0,-39 8 0 0,35-14 6 15,0 7 0-15,-5-14 0 0,1 11 0 0,-31 10-6 0,27-21 0 16,-5 11 1-16,-1-10 0 0,-3 13 1 0,-18 7-2 0,19-18 1 15,1 10 0-15,-12 2 0 0,15-4 1 0,-23 10-2 0,7-9 1 16,16 2 0-16,-12-11-1 0,5 15 1 0,-16 3-1 0,8-4 0 16,1 1 1-16,3-4-1 0,-7 2 0 0,-5 5 0 0,22-8 0 15,-17 0 0-15,12 1 0 0,-9-4 0 0,-8 11 0 0,19-5 0 16,-13-3 1-16,13 0-2 0,-13-2 2 0,-6 10-1 16,20-9 0-16,-12-9 1 0,15 16-1 0,-16-6-1 0,-7 8 1 0,20-7 1 15,-13-13-2-15,14 17 2 0,-15-2-1 0,-6 5 0 0,7-7 0 16,3 1 1-16,-3-1-1 0,12 1 0 15,-19 6 0-15,4-4 0 0,14-1 0 0,-13 1 0 0,7-1 0 16,-12 5 0-16,19-3 1 0,-12-4-1 16,1 0 0-16,11 0 0 0,-19 7 0 0,8-8 0 0,9-10-1 15,-12 12 2-15,6-10-1 0,-11 16 0 0,20-7-1 16,-12-18 2-16,9 8-1 0,-12-7 0 0,-5 24 0 0,9-27 1 16,-1 2 0-16,0-15 0 0,3 3-1 0,-11 37 0 0,6-46 0 15,13-8-1-15,-10-2 0 0,13-7 1 0,-22 63 0 0,21-66-1 16,-1 3 1-16,5 6 0 0,-6 3 0 0,-19 54 0 0,20-48 0 15,2 6 0-15,-6 1 1 0,11 2-1 0,-27 39 0 0,23-33 1 16,6 3-1-16,-8 1 1 0,-12 4 0 0,-9 25-1 0,16-26 1 16,-13 2-1-16,5 0 1 0,-2 0-1 0,-6 24 0 0,3-22 1 15,1-5-1-15,-4 3 0 0,4 0 0 0,-4 24 0 0,0-29 0 16,0 3 0-16,0-3 0 0,0 0 0 0,0 29 0 16,0-25 0-16,-4-5 1 0,4 5-1 0,-7-3 0 0,7 28 0 15,-6-26 0-15,-2-1 0 0,2 1-1 0,-10 3 2 0,16 23-1 0,-25-16 0 16,2-3 0-16,-1 11 1 0,-4-13-1 15,28 21 0-15,-19-5 1 0,-2-6 0 0,-6 4-1 0,0-1 0 0,27 8 0 16,-34-6 1-16,-1 1-1 16,-4 3 0-16,-9-1 1 0,48 3-1 0,-52 0 0 0,-5 0-1 15,-8 0 1-15,1 3-1 0,64-3 1 0,-71 7-2 16,-7 11 1-16,-2-18-1 0,-11 17 1 0,91-17 1 0,-92 5-8 16,1 1 2-16,-5 14-1 0,-5-14 1 0,101-6 6 0,-95 2 0 15,-4 5 0-15,5-3-1 0,5-2 2 0,89-2-1 0,-94 0-1 16,-2 0 1-16,-3 0 1 0,6 0-1 0,93 0 0 0,-99-2 0 15,11-2 1-15,-3-3-1 0,-1 7-2 0,92 0 2 0,-91-2-1 16,-5-1 0-16,2 3 0 0,5 0 1 0,89 0 0 0,-91 0 0 16,-1 5 1-16,1-3-2 0,-6 4 1 0,97-6 0 0,-100 5 0 15,0 2 0-15,-10-1 0 0,5 1-1 0,105-7 1 0,-100 7-1 16,-3 0 0-16,5-1 0 0,3-3-1 0,95-3 2 0,-97 6-1 16,5-6 0-16,4 0 0 0,-3 0 1 0,91 0 0 15,-86 4-1-15,5-4 2 0,4 0-2 0,-2 0 1 16,79 0 0-16,-77 0 0 0,2 0 0 0,1 0 0 0,4 0 0 15,70 0 0-15,-57-3 0 0,1 3 0 0,0 0 0 0,9-1 0 16,47 1 0-16,-44-1 0 0,8-4 0 16,1 4-2-16,5-1 3 0,30 2-1 0,-23-3 0 0,2 0 0 15,14 3 1-15,-17 0-1 0,24 0 0 0,-4 0 0 16,2 0 0-16,-6 0-1 0,1 0 1 0,7 0 0 0,-2 3 0 16,-2 3-1-16,4 0 2 0,-7 0-1 0,7-6 0 0,0 8-1 15,0-5 1-15,0 2 0 0,0 14-1 0,0-19 1 0,0 8 0 16,-3 10 0-16,3-18 0 0,0 0 0 0,0 16 0 15,-3-11 0-15,3 3 0 0,-7 11 1 0,7-19-1 0,-5 5-1 16,0 13 1-16,2-13 0 0,-2 19 0 0,5-24 0 0,-5 19 0 16,0 2-1-16,5 5 1 0,-4 3 0 0,4-29 0 0,-5 35 0 15,1 4 0-15,1 3 0 0,-4 5 0 0,7-47 0 0,-3 48 0 32,-5 1-1-32,2 7 1 0,-10-8 0 0,16-48 0 0,-5 54 0 0,-2-3 0 0,1 2 0 0,-1 5 0 0,7-58 0 0,-6 61 0 15,-2-1 1-15,2 13-1 0,-10 2 1 0,16-75-1 16,-5 79 1-16,1 5-1 15,-1 4 0-15,-2 3 1 0,7-91-1 0,-6 89-1 0,-2 2 2 0,-8-3 0 0,16-9-1 16,0-79 0-16,-7 78 0 0,7-11 0 16,0-6-3-16,0-10-4 0,0-51 7 0,10 43-18 15,13-8-21-15,-16-14-7 0,16-16 3 0,-23-5 43 0,0 0 0 0</inkml:trace>
  <inkml:trace contextRef="#ctx0" brushRef="#br0" timeOffset="284436.8476">3861 15538 29 0,'0'0'0'0,"-31"-5"17"0,1 5-1 0,-4-3-3 0,7-1-4 0,27 4-9 16,-23 0 9-16,2 7-1 0,-2-2 0 0,3 2-1 0,20-7-7 0,-21 5 6 16,-2-2 0-1,2-3-2-15,4 6 0 0,17-6-4 0,-6 0 3 0,-18 0-1 0,24 0 0 0,-5 0 0 16,5 0-2-16,-5 0 0 0,5-2 1 0,0-2 0 0,5-1-1 15,-5 5 0-15,29-8 1 0,-6 1-1 0,4-17 0 16,11 15 0-16,-38 9 0 0,34-23 0 0,10 0 0 0,0-2 1 16,6-2-1-16,-50 27 0 0,48-28 0 15,-1-1 0-15,-3 1 1 0,-2-6-2 0,-42 34 1 0,39-33 0 16,-2-5 0-16,-2-2 0 0,-5 4 0 0,-30 36 0 0,26-34 0 16,3-2-1-16,-6 4 2 0,-2 2-1 0,-21 30 0 0,6-25 1 15,14-1-1-15,-15 3 0 0,0 13 1 0,-5 10-1 0,0-26 0 16,4 22 0-16,0-3 0 0,-4-4 0 0,0 11 0 0,0-7 0 15,0 4 1-15,-8 0 0 0,6 2-2 0,2 1 1 0,-8 0 1 16,1 0-1-16,-12 4 0 0,12 4 1 0,7-8-1 0,-23 22 0 16,4-1 1-16,0-1-2 0,-1 4 2 0,20-24-1 0,-22 25 0 15,-4 0 0-15,-2 2 0 0,2 2-1 0,26-29 1 0,-31 29 0 16,1-2 0-16,-5 1 0 0,5 6 1 0,30-34-1 16,-38 29 1-16,1 2-2 0,0-5 2 0,0 1-2 0,37-27 1 15,-30 23 1-15,-4-3-1 16,4 0 0-16,1-1 1 0,29-19-1 0,-23 21 0 0,-3 4 0 15,1-6 1-15,6 3-1 0,19-22 0 0,-21 20-1 0,13-3 1 16,3 6 0-16,-3-16 0 0,8-7 0 0,-5 23 0 0,5-17 0 16,0 0 0-16,0 1-1 0,0-7 1 0,5 0 0 15,16 0 0-15,0 0 0 0,2 0 0 0,-23 0 0 0,24-7 0 16,4-13 0-16,-2-1 0 0,4 2 1 0,-30 19-1 0,35-24 0 16,-2-7-1-16,1-3 1 0,-1 1-1 0,-33 33 1 0,35-36 0 15,-4 6 0-15,-1-4 0 0,-7-1 0 0,-23 35 0 0,25-32 0 16,-9-1 0-16,-9 8 1 0,3 3-1 0,-10 22 0 0,6-7 0 15,-1-13 0-15,-5 18 0 0,0 0 0 0,0 2 0 0,0 0 1 16,0 0-2-16,-5 0 1 0,-14 7 0 0,19-7 0 0,-4 20 0 16,-12-12 0-16,9 14 0 0,-16-14 0 0,23-8 0 0,-8 29 0 15,-15-8 0-15,16-4 0 0,-16-11 0 0,23-6 0 16,-8 24 1-16,-15-18-1 16,20 0-1-16,-5-1 0 0,8-5 1 0,-6 7-2 0,1-4 0 15,5-3-1-15,0 0-1 0,0 0 4 0,0 0-5 0,0-6-2 16,8 0-1-16,-1-3-1 0,-7 9 9 0,23-21-10 0,-6 2 0 0,4-4-2 15,-1-1-1-15,-20 24 13 0,18-28-14 16,-3 2 0-16,6 1 1 0,-14-3 4 0,-7 28 9 0,37-6-16 0,-37 6 16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5:49:36.23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55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1" timeString="2020-11-29T15:54:03.785"/>
    </inkml:context>
  </inkml:definitions>
  <inkml:trace contextRef="#ctx0" brushRef="#br0">3736 5586 83 0,'0'0'0'0,"-34"0"42"15,10-2-26-15,-10-4-5 0,11 2-3 0,23 4-8 0,-7 0 7 16,-13 0 0-16,17 0-1 0,-15 0-3 0,18 0-3 0,-7-1 4 16,1 1 0-16,-1 0-1 0,4-2-2 0,3 2-1 0,0 0 1 15,0 0 1-15,0-4-1 0,3 1 4 0,-3 3-5 0,11-3 1 16,6 3 0-16,-15 0 1 0,9 0-1 0,-11 0-1 0,17 0 0 16,-11 0 1-16,16 0 0 0,-4 0 1 0,-18 0-2 0,21 0 2 15,3-2-2-15,4 2 1 0,-2 0-1 0,-26 0 0 0,35 0 1 16,1 0 1-16,2 0-1 0,7 0 1 0,-45 0-2 0,42 5 1 15,7 2-1-15,-2 0 1 0,3-1-1 0,-50-6 0 0,51 0-1 16,7 0-1-16,-3 0 2 0,2-3-1 0,-57 3 1 0,61-8 0 16,-4 2-1-16,4-2-1 0,-3 3-1 0,-58 5 3 0,55-8-2 15,3 0-1-15,-2 0 1 0,-2 1 1 0,-54 7 1 0,59-19 1 16,-6 18 1-16,-1-8 2 0,2 3-2 0,-54 6-2 16,47-7 1-16,0 3 2 0,-3 2-2 0,-4-1 1 0,-40 3-2 15,43 0 0-15,-11-2 0 0,5-1 0 16,-6 3 0-16,-31 0 0 0,30-2 0 0,-2 2 0 15,-3-3 1-15,-10 3 0 0,-15 0-1 0,12-2 0 16,6-5 0-16,-10 4 0 0,2 3 1 0,-10 0-1 0,11-4 1 16,-9-1-1-16,5 2-1 0,1 0 1 0,-8 3 0 0,0-8-2 15,0 6 0-15,0 2-2 0,0-2-4 0,0 2 8 0,0 0-9 16,0 0-2-16,0 0-5 0,0 5-4 0,0-5 20 0,2 8-26 16,5 9-11-16,-3-17-4 0,-2 0-3 0,-2 0 44 0,0 0 0 0</inkml:trace>
  <inkml:trace contextRef="#ctx0" brushRef="#br0" timeOffset="1677.8406">5794 5078 2 0,'0'0'0'0,"-5"-21"2"0,5 21-2 0,-20-23 4 15,14-2 1-15,-19 4 3 0,22 12 3 0,3 9-11 0,-7-23 13 16,0 18 1-16,0-18-2 16,1 16 0-16,6 7-12 0,-6-10 12 0,2 2-1 0,-4 3 0 0,2-3-1 0,6 8-10 15,-7-8 9-15,5 1 0 0,-1 2-1 0,-5-3 0 16,8 8-8-16,-4-4 7 0,2 4-1 0,-3 5 0 15,-1 14-1-15,6-19-5 0,-3 6 5 0,3 19-5 16,0 2 3-16,0 2-2 0,0-29-1 0,0 39 2 16,6 9 4-16,4 5-4 0,7 8 0 0,-17-61-2 0,7 68 0 15,14 8 0-15,-15 5 0 0,18 2-1 0,-24-83 1 0,16 93-4 16,-4 5 5-16,7 3-1 0,-12 3 0 0,-7-104 0 0,18 104 5 16,-13 6-4-16,7-1 0 0,5 4-1 0,-17-113 0 0,6 111 0 15,4 4-1-15,6-2 0 0,-8 4 1 0,-8-117 0 0,17 114 0 16,-10 1-2-16,4-4 1 0,5-1 1 0,-16-110 0 0,7 105-1 15,9-6-1-15,-9-6 2 0,13-10 0 0,-20-83 0 0,3 84-1 16,8-11 2-16,6-2-1 0,-10-3 0 0,-7-68 0 0,10 68-1 16,6-6 1-16,-9 1 0 0,4-8 0 0,-11-55 0 0,17 55-1 15,-10-10-2-15,4 1 1 0,4-7-4 0,-15-39 6 0,7 33-1 16,10-3 1-16,-11-3 0 0,5-1 4 16,-11-26-4-16,18 21 0 0,-16-5-1 0,5-11 3 0,1 3-3 15,-8-8 1-15,6 8 1 0,-3-8-1 0,1-2 0 16,-2-8 2-16,-2 10-2 0,5-31 1 0,-5-3 0 15,0-7-1-15,0-12 0 0,0 53 0 0,-5-61 1 16,-1-12-3-16,-11-14 0 0,14 2 1 0,3 85 1 0,-19-94-2 16,11 4 3-16,-15 1 0 0,15-2 1 0,8 91-2 0,-22-91 1 15,14-4-1-15,-15 2 1 0,16-4-1 0,7 97 0 0,-23-95 1 16,1 2 1-16,-1-6 0 0,7-1 1 0,16 100-3 0,-22-103 2 16,-1-3 0-16,2-2-2 0,-3 4 1 0,24 104-1 0,-24-104 2 15,2 2-3-15,-2 1 2 0,3 4-2 0,21 97 1 0,-21-92-1 16,2 0 1-16,1 7-2 0,13 6 2 0,5 79 0 0,-25-73 2 15,19-2-2-15,-19 10 2 0,23 2 0 0,2 63-2 0,-17-66 1 16,9 8-1-16,2-3 1 0,-15 3-1 0,21 58 0 0,-3-53 0 16,-3-2 0-16,-11 4 0 0,9 2 0 0,8 49 0 0,-5-50-1 15,-3 4 1-15,0 2 1 0,6 5-1 0,2 39 0 0,-4-41 1 16,4-2 0-16,-7 4-1 0,7-1 0 16,0 40 0-16,-2-37 0 0,2 1-1 0,0-3 0 0,-3 5 1 0,3 34 0 15,-8-36-1-15,8-3 2 16,-4 7 0-16,-3 0 0 0,7 32-1 0,-3-30 1 0,3 5-1 15,-3 2 0-15,3 3 0 0,0 20 0 0,-6-20 0 16,6 1 1-16,0 12 0 0,0-17-1 0,0 24 0 0,0-11 0 16,4-9-1-16,-2 11 1 0,-2-10 1 0,0 19-1 0,3-7 0 15,0 2 0-15,2-3 1 0,-3 5-1 0,-2 3 0 0,4-2 0 16,-4 0 1-16,8 2 0 0,-3 0 0 0,-5 0-1 0,7 4 1 16,-1-1-1-16,2 5 0 0,0-3 0 0,-8-5 0 0,15 20-1 15,-8-14 0-15,16 23 1 0,-2-4-1 0,-21-25 1 0,25 25 0 16,-2 3 0-16,4-2-1 0,4 2 1 0,-31-28 0 0,30 27-2 15,1 4 2-15,7 4-1 0,-6-7 0 0,-32-28 1 0,42 36-2 16,-2-7 0-16,0-2 1 0,2-1-2 0,-42-26 3 16,48 29-4-16,-5 0 1 15,2 6 1-15,2 3 3 0,-47-38-1 0,44 33 2 0,3 4 1 0,1-2-1 0,-2 1-1 0,-46-36-1 0,51 40 0 16,-3 1 2-16,3 0-1 0,-1 0 2 0,-50-41-3 0,51 40 3 16,0-3-3-16,0 2 1 0,0 0-1 0,-51-39 0 15,50 35-1-15,-2 5 1 0,0-1-1 16,-5-1 0-16,-43-38 1 0,48 36-1 0,2-1 0 15,2 4 0-15,-1-1-1 0,-51-38 2 0,51 44-2 16,-3-2 0-16,2-5 0 0,-3-3-4 0,-47-34 6 0,44 34-3 16,-2 0 0-16,-3-5 0 0,2 5 6 0,-41-34-3 0,42 34 0 15,-12-5 0-15,3 3 2 0,-3-3 0 0,-30-29-2 0,34 29 2 16,-3-3 0-16,-4-1-2 0,0-1 1 0,-27-24-1 0,24 19 1 16,-3 3-1-16,-12-1 1 0,12-3-1 0,-21-18 0 0,10 21 0 15,13 0 0-15,-16 0 0 0,10 0 0 0,-17-21 0 0,6 21 1 16,2-5 0-16,-2 5-1 0,1-2 0 0,-7-19 0 0,8 25 1 15,-8-8-1-15,2 4 1 0,2 4 0 0,-4-25-1 0,0 17 0 16,0 1 0-16,0 2 0 0,-4-15 0 0,4-5 0 0,-2 23 1 16,-6-5-1-16,1-10 0 0,1 19 0 0,6-27 0 0,-8 18-1 15,2 2 0-15,-11-1 0 0,14 1 0 0,3-20 1 0,-21 7 0 16,15 20 0-16,-12-22 0 0,12 21 0 16,6-26 0-16,-21 22 0 0,15 1 0 0,-21-2 0 0,10 5 1 0,17-26-1 0,-20 24 0 31,-1 3 0-31,1-4-1 0,-3-1 0 0,23-22 1 0,-25 23-2 15,1-4 0-15,-6 3 0 0,-1 0 2 0,31-22 0 0,-30 19-2 16,-1 5 1-16,-2 1 0 0,2-5 1 0,31-20 0 0,-36 23 2 16,1 1 0-16,2-7-1 0,-5 11 0 0,38-28-1 0,-38 26 1 15,1 6 0-15,-3 3 1 0,3 1-1 0,37-36-1 0,-38 41 1 0,38-41-1 0,-39 39 1 16,-4 4 2-16,6-1 0 0,37-42-3 0,-33 43 2 16,-3 1 3-16,2 0-5 0,-1-1 1 0,35-43-1 0,-31 45 2 15,1-3-4-15,7 5 4 0,-5-5-2 0,28-42 0 0,-27 43 0 0,27-43 0 0,-31 42 0 16,8-3 0-16,-1-2 0 0,7-4 1 0,17-33-1 0,-20 34 0 15,3-1 0-15,-1 2 1 0,18-35-1 0,-6 29 0 0,6-29 0 0,-24 26 0 16,17 3 0 0,-12-2 0-16,19-27 0 0,-8 30 1 0,-9-2-2 0,10-3 2 0,-9-1 0 0,16-24-1 0,-3 22 0 0,3-22 0 15,-7 18 0-15,-14 0 0 0,18-12-1 0,-3 17 0 0,6-23 1 0,-5 5 0 16,2 4 0-16,-3-4 1 0,6-5-1 0,-3 20 0 0,3-20 0 16,0 7 0-16,0-3 0 0,0 5-1 15,0-9 1-15,0 1 1 0,0-1-1 0,-4 6-1 0,4-1 0 16,0-5 0-16,0 0 1 0,-8 0-2 0,8 0-1 0,0 0-6 15,-2 0-6-15,2 0 15 0,-4-2-22 0,4 2 22 0,-7-6-37 16,-10-14-23-16,10-5-4 0,7 25 64 0</inkml:trace>
  <inkml:trace contextRef="#ctx0" brushRef="#br0" timeOffset="2604.8859">8134 6488 37 0,'0'0'0'0,"-2"0"28"0,2 0-28 0,-5 0 18 16,-1 0-5-16,-1 0-4 0,0 0 0 0,7 0-9 0,-4-2 8 47,-2 0 1-47,6-1-1 0,-3 1-1 0,3-1-1 0,0 1 0 0,0-3-2 0,0-2 1 0,0 7-5 0,0-2 4 0,0-1 0 0,3 0-1 0,1 1 0 15,-4 2-3-15,6-5 2 0,1 0 0 0,11-1 0 0,-13 1 0 0,-5 5-2 0,21-10 1 16,-4 0 1 0,3 4 0-16,0-3-1 0,-20 9-1 0,23-5 2 0,-2-2-1 15,4 1 0-15,6-2 0 0,-31 8-1 0,30-7 1 0,3-1 0 0,4 3-1 16,4-7-1-16,-41 12 1 0,44-7-4 15,-1 1 3-15,5-12 2 0,3 13-2 0,-51 5 1 0,52-7 2 16,-6-1-8-16,6-4 3 0,-1 5 3 0,-51 7 0 0,50-19-2 16,1 16 3-16,2 3-3 0,-1-5 2 0,-52 5 0 0,51-7 1 15,3 2 2-15,1-2 0 0,-5 5-1 0,-50 2-2 0,51 0 1 16,-4 0-1-16,2-3 0 0,-3 3 1 0,-46 0-1 0,41 0 1 16,-1-2 1-16,-3 2-1 0,0 0 0 0,-37 0-1 0,35 0 1 15,-8 0-1-15,-1-2 0 0,-5 2-1 0,-21 0 1 0,17 0 0 16,-7-3 0-16,11 3 1 0,-13-3 0 0,-8 3-1 0,15-1 0 15,-8-1 1-15,1 0-1 0,-6 0 0 0,-2 2 0 0,4-3 0 16,-4 0 0-16,0 0-2 0,0 3-1 0,0 0 3 0,0 0-4 16,0 0-1-16,-4 6-3 0,2 1-2 0,2-7 10 0,-8 3-15 15,5 3-6-15,-1-2-7 0,4-4-9 0,0 0 37 16,-7 0-36-16,4 0 2 0,3 0 34 0</inkml:trace>
  <inkml:trace contextRef="#ctx0" brushRef="#br0" timeOffset="3006.207">9923 6121 18 0,'0'0'0'0,"0"-5"20"0,0 5-20 0,0 0 17 16,0-5-6-16,0 3-2 0,0 1 0 0,0 1-9 0,0-4 9 15,0 1 0-15,0 1-1 0,-7 2-1 0,7 0-7 0,-3 0 7 16,-1 0-1-16,2 5-1 0,2 0-1 0,0-5-4 0,-8 16 4 15,5-8 0-15,0 11 0 0,-4 0-1 0,7-19-3 0,-3 7 3 16,3 21-1-16,-5-12 1 0,5 7-1 0,0-23-2 0,-6 18 2 16,6 2 0-16,0 6 0 0,0-4-1 0,0-22-1 0,4 26 2 15,-2-2-1-15,6-4 0 0,2 0 0 0,-10-20-1 16,17 7 1-16,-10 14 0 0,17-13 0 0,-18-3-1 16,-6-5 0-16,24 8 1 0,-4-4-1 15,0 1 1-15,1-5-4 0,-21 0 3 0,20 0 0 0,0-5 0 16,-10 0-1-16,9-15 4 0,-19 20-3 0,5-7 0 15,6-14-1-15,-1 1 1 0,-4 0-1 0,-6 20 1 0,7-18 0 16,-7-9-1-16,0 1 2 0,0-1 0 0,0 27-1 0,-3-28 1 16,-15 5 0-16,12-2 1 0,-1 9-2 0,7 16 0 0,-19-10 1 15,11-7-1-15,-13 15 1 0,5-1-1 0,16 3 0 0,-16-2-1 16,-5 2-1-16,3 5 0 0,2 0-4 0,16-5 6 0,-6 9-8 16,-18 9-5-16,19-10-6 0,-1 12-10 0,6-20 29 0,-17 10-40 15,17 4-6-15,0-14 46 0</inkml:trace>
  <inkml:trace contextRef="#ctx0" brushRef="#br0" timeOffset="3585.1781">10021 5213 48 0,'0'0'0'16,"0"-4"18"-16,0 1-8 0,0-3-2 0,0 6-8 0,0-6 7 15,0-1 1-15,0-1-1 0,3 3 0 0,-3 5-7 0,5-7 5 31,1-1 1-31,2 3-2 0,0 4 1 0,-8 1-5 0,18 0 5 0,-12-3 0 0,1 3 0 0,10 0-1 0,-17 0-4 0,5 4 4 16,3 20-1-16,10-23 1 0,-12 26-5 0,-6-27 1 0,21 19 3 16,-13 5-1-16,15 5-1 0,-16 5 3 0,-7-34-4 0,19 34 0 15,-7-1 0-15,6 2 1 0,0 1-2 0,-18-36 1 0,10 40 0 16,13 0-4-16,-5 1 3 0,-2-8 1 0,-16-33 0 16,21 35 1-16,-5-7 0 0,5 0-2 15,1-6 0-15,-22-22 1 0,19 16-2 16,5-11 5-16,-6 3-1 0,1-4-1 0,-19-4-1 0,20 0 2 15,-3 0-1-15,3-6 1 0,1-14-1 0,-21 20-1 0,20-20 3 16,-2-15-2-16,1-5-1 0,2-3 1 0,-21 43-1 0,16-50 1 16,2 2 1-16,-12-4 0 0,15 1-1 0,-21 51-1 0,6-53 1 15,1-1 0-15,15 1 1 0,-17 2-1 0,-5 51-1 0,18-49 0 16,-12 1 0-16,12 5 0 0,-9-3 1 0,-9 46-1 0,21-45 1 16,-14 5-1-16,12 7 1 0,-12-1 0 0,-7 34-1 0,7-27 0 15,-2 10 1-15,0 0-2 0,2 16 1 0,-7 1 0 0,4-8-1 16,-2 6-2-16,-2 2-1 0,0 2-3 0,0-2 7 0,0 9-10 0,0-9 10 0,0 6-14 15,5 15-9-15,-2-2-16 0,-3-19 39 0,0 8-46 0,0-8 46 0,0 21-46 47,0-21 46-47</inkml:trace>
  <inkml:trace contextRef="#ctx0" brushRef="#br0" timeOffset="4201.1624">10970 5614 16 0,'0'0'0'16,"-7"3"20"-16,-9 19-2 0,8-5-6 0,8-17-12 0,-3 7 10 15,-1 18-1-15,-2-18-2 0,4 16-2 0,2-23-5 0,0 18 6 16,0-2-3-16,0 4 1 0,0-4-2 0,0-16-2 0,2 8 3 16,1 16 0-16,4-16 0 0,-1 10 1 0,-6-18-4 0,12 8 4 15,7 12 0-15,-12-13 0 0,16-2 0 0,-23-5-4 0,21 18 3 16,1-13 0-16,-4-2 0 0,3-3-1 0,-21 0-2 0,24 0 2 15,-7 0-1-15,3 0 0 0,2 0 0 0,-22 0-1 0,15-5 1 16,-8-3 0-16,14-13-1 0,-11 11 1 0,-10 10-1 0,16-25 0 16,-9 5 0-16,0-7 1 0,1 1-1 0,-8 26 0 0,6-32 0 15,-3 3 0-15,-3 0 0 0,0 3 1 0,0 26-1 0,-7-27 0 16,1 2 0-16,-12 4 0 0,12-1 0 0,6 22 0 0,-20-5 0 16,13-4 1-16,-14 2-1 0,6 2 0 15,15 5 0-15,-22 0 1 0,2 0-1 0,3 8 1 16,-4 10-1-16,21-18 0 0,-20 5 0 0,0 25 0 15,-1-12-1-15,5 6 0 0,16-24 1 0,-8 21-3 16,-10-3-2-16,13 11-2 0,-2-13-3 0,7-16 10 0,-3 18-14 16,-1 1-9-16,-2-16-12 0,2 2 2 0,4-5 33 0,-2 0-32 0,2 0 32 0</inkml:trace>
  <inkml:trace contextRef="#ctx0" brushRef="#br0" timeOffset="4768.6019">11645 5517 77 0,'0'0'0'0,"0"0"32"0,0 0-18 15,0 0-14-15,0 6 10 0,0-1-1 0,3-5-2 0,3 2-3 16,-6-2-4-16,7 0 5 15,15 6-2-15,-7-1 0 0,6-5 2 0,-21 0-5 0,25 0 0 16,1 0-2-16,1 0 2 0,-1 0 0 0,-26 0 0 0,32 0 0 16,-2-3 5-16,-4-2-4 0,5 0 1 0,-31 5-2 0,28-5 2 15,-5-1 0-15,-2 5-1 0,-2-2 0 0,-19 3-1 0,8-4-1 16,13-1 1-16,-19 2-2 0,5 1 0 0,-7 2 2 0,7-3-4 16,-7 1-3-16,0-1-4 0,0 0-4 0,0 3 15 0,-3 0-20 15,-4-3-8-15,-13 0-7 0,-1-4 4 0,21 7 31 0,-20-20-25 0,20 20 25 16</inkml:trace>
  <inkml:trace contextRef="#ctx0" brushRef="#br0" timeOffset="4955.488">11691 5291 79 0,'0'0'0'15,"0"0"29"-15,0 0-29 0,0 0 12 0,4 0-2 16,2 0-2-16,12 0 0 0,-18 0-8 0,6 0 4 15,18-3 0-15,-7-4-2 0,3-3-1 0,-20 10-1 0,21-17 3 16,-1 12-2-16,-3 2 0 0,7-2-2 0,-24 5 1 0,17-3-3 16,3 1-5-16,-3 2-8 0,1 0-12 0,-18 0 28 0,9 5-42 0,19 17-4 0,-28-22 46 0</inkml:trace>
  <inkml:trace contextRef="#ctx0" brushRef="#br0" timeOffset="5816.722">12773 4761 49 0,'0'0'0'0,"0"0"31"0,0 5-17 0,0 3-4 0,0-8-10 0,0 21 8 15,0-21 0-15,0 0-1 0,0 7-1 0,0-7-6 0,0 7 5 16,0 0-1-16,0 18 0 0,0-21-1 0,0-4-3 16,0 30 4-16,0-5 0 0,-7 3-1 15,1 8 0-15,6-36-3 0,-5 35 2 0,-14 3 0 16,14 10 0-16,-14 6 1 0,19-54-3 0,-7 57 2 15,-17 4 0-15,7-1 0 0,-3 3-1 0,20-63-1 0,-17 61 2 16,10-3-1-16,-19-3 1 0,18-2-1 0,8-53-1 0,-17 50 1 16,17-3 0-16,-3-8-1 0,1-9 0 0,2-30 0 0,0 28 0 15,0-1 0-15,0-22 0 0,5 16 1 0,-5-21-1 0,3 5 1 16,4-5-1-16,4 0 0 0,-1-2 0 0,-10 2 0 0,6-16-1 16,5 5 1-16,-1-13 0 0,-4 4 0 0,-6 20 0 0,7-26 0 15,0-4 0-15,-3-8 0 0,2-3 1 0,-6 41-1 0,4-44 0 16,2-6 0-16,-3-6 0 0,5-3 0 0,-8 59 0 0,3-62 1 15,1-6-1-15,2-1 0 0,-3 0 0 0,-3 69 0 0,7-65 0 16,-3 6 0-16,-1 8 0 0,4 5 0 0,-7 46 0 0,3-40 1 16,1 11-1-16,2 1 0 0,-3 8 1 0,-3 20-1 15,5-20-1-15,-2 0 1 0,0 14 1 0,4-15-1 0,-7 21 0 0,6-5 1 16,1-3-1-16,-3 3 1 16,3-4-1-16,-7 9 0 0,6-5 0 0,5 2 0 0,5 3 1 0,-9 5-2 0,-7-5 1 15,17 3-1-15,4 19 1 16,-14-17-4-16,17 22 4 0,-24-27 0 0,16 25 0 15,0 9 0-15,5-4 4 0,-4 6-4 0,-17-36 0 0,21 40 0 16,-5 5-1-16,1-1 0 0,0 3 0 0,-17-47 1 0,7 48 0 16,17 3 0-16,-18 2 0 0,13 0-2 0,-19-53 2 0,5 52 0 15,5-4-2-15,-3-2-1 0,3-4 3 0,-10-42 0 0,7 40 1 0,-7-40-1 0,6 41 1 16,2-12 3-16,0 0-3 0,-8-29-1 0,5 25-2 0,-5-25 2 0,3 21-2 16,1-4 1-16,-1-14-2 0,-3-3 3 0,3 20 0 0,-3-20 0 0,8 0 0 15,-8 3-1-15,4 1 0 0,-4-4 1 0,2 3-3 0,-2-3 3 0,0 0-2 16,0 0-1-16,0 0-2 0,0 0 15 0,-6 0-25 0,6 0 15 0,-8-1-9 15,2-5-2-15,-1-16-3 0,7 22 14 0,-17-6-21 0,17 6 21 0,-7-26-28 16,-20 6-5-16,4-9 6 0,23 29 27 0,-24-21-19 0,24 21 19 0,0 0 0 16</inkml:trace>
  <inkml:trace contextRef="#ctx0" brushRef="#br0" timeOffset="6036.3453">12688 5236 52 0,'0'0'0'16,"0"0"36"-16,0 0-19 0,0 0-17 0,6-1 11 16,1-4-2-16,10 0 0 0,-10 0-1 0,-7 5-8 0,24-7 7 15,-4 7 0-15,3-5-2 0,1 3-1 0,-24 2-4 0,24-3 4 16,0 0-1-16,0 3-1 0,2 0-3 0,-26 0 1 0,21 8 1 16,-4 9-1-16,0-12-1 0,-6 1 4 0,-11-6-3 0,23 21-1 15,-13-21 0-15,7 6-3 0,-11 1-4 0,-6-7 8 0,21 4-14 16,-14 0-6-16,0 1-12 0,-7-5 32 0,8 0-42 0,-8 0 42 0,5-9-47 15,-5 9 47-15</inkml:trace>
  <inkml:trace contextRef="#ctx0" brushRef="#br0" timeOffset="6448.0318">13620 4471 36 0,'0'0'0'16,"0"-2"27"-16,0 2-10 0,0 0-6 0,0 0-2 0,0 0-9 0,0 0 10 16,-3 3 0-16,-4 21 0 0,3-16 2 0,4-8-12 0,-7 17 5 15,1-11-1-15,-12 25-1 0,15-9-2 0,3-22-1 0,-21 31 3 16,15 0-5-16,-14 4 5 0,14 2-2 0,6-37-1 0,-21 40 3 15,13 8 2-15,-8-2-4 0,9 6 1 0,7-52-2 0,-7 54 0 16,-9 3 2-16,9 2 0 16,4 3-1-16,3-62-1 0,-5 67 2 0,5-3-1 0,0 0-1 0,0 1 0 0,0-65 0 15,0 58-1-15,8 5 1 0,15-5 1 0,-3 0-2 0,-20-58 1 16,24 54-4-16,-3 1 4 0,5-2-1 0,-5-3 0 0,-21-50 1 16,21 45 6-16,3-6-3 0,-5 0 0 0,-1-11-1 15,-18-28-2-15,9 28 1 16,15-7 0-16,-17 0 1 0,10-2 0 0,-17-19-2 0,7 5 1 15,3 18 0-15,-4-21-2 0,2 8-1 0,-8-10 2 0,3 4-2 16,-3 1-4-16,0 1-1 0,0-6-6 0,0 0 13 0,-6 0-21 16,-2 0-13-16,-15-3-15 0,2-7-3 0,21 10 52 0,0 0 0 0</inkml:trace>
  <inkml:trace contextRef="#ctx0" brushRef="#br0" timeOffset="7218.1727">13830 5061 63 0,'0'0'0'16,"-8"-2"20"-16,8 2-20 0,-6 0 11 16,-11 0-4-16,13 0 0 0,4 0 0 0,0 0-7 0,0-2 6 15,0 1 0-15,0-4-1 0,0 5-1 0,0 0-4 0,8 0 5 16,-2 19-1-16,1-14-1 0,10 17 1 0,-17-22-4 0,7 20 2 16,13 6 0-16,-13 10-1 0,17 6 1 0,-24-42-2 0,8 49 2 15,14 1 0-15,-14 9-1 0,15-3 1 0,-23-56-2 0,8 53 0 16,-3 2 1-16,5-4 1 0,7-4-2 0,-17-47 0 0,4 41 1 15,2-3 0-15,15-8-1 0,-18-8 1 0,-3-22-1 0,10 16 1 16,7-16 0-16,-10 0-1 0,4 0 0 0,-11 0 0 0,16-2 1 16,-9-6 0-16,3-20 0 0,7-4-1 0,-17 32 0 0,6-36 1 15,5-7-1-15,-4-2 0 0,10-6-1 0,-17 51 1 0,3-52 0 16,4 3 0-16,3-5 1 0,-4 4-1 16,-6 50 0-16,11-50 1 0,-1-2 0 15,-2 7 0-15,1-1 1 0,-9 46-2 0,7-46 0 0,3 8 1 16,-4 6 0-16,2 2-1 0,-8 30 0 0,3-21 0 15,4-3-1-15,-7 8 0 0,3 8 1 0,-3 8 0 0,3-9-1 16,-3 1 1-16,5 4-1 0,-5-2-2 0,0 6 3 0,6-3-3 16,-6 3-2-16,3 0-2 0,1 9-4 0,-4-9 11 0,3 19-19 15,0 1-8-15,0 1-12 0,-3 1 2 0,0-22 37 0,0 30-29 0,0-30 29 0</inkml:trace>
  <inkml:trace contextRef="#ctx0" brushRef="#br0" timeOffset="9298.176">14463 5717 9 0,'0'0'0'0,"0"-2"14"0,0 2-14 0,0-6 14 16,-3 6 1-16,3-2-2 0,0-1-1 0,0 3-12 0,0-2 11 16,0-4-2-16,0 5-1 0,0 1 0 0,0 0-8 0,0-5 5 15,0-2 0-15,0 4 0 0,0-2-1 0,0 5-4 0,0 0 5 16,0-5-2-16,0 2 0 0,3 0 0 16,-3 3-3-16,4-3 2 15,-4-1-1-15,0 1 0 0,3-2-1 0,-3 5 0 0,0-8 0 0,0 8 0 0,4-5 1 16,-1-4-1-16,-3 2 0 0,0 7 0 0,3-18 1 15,0 15-2-15,-3-5 2 0,0-12 0 0,0 20-1 0,4-4 0 0,-4 4 0 0,0-8 2 16,0-10-2-16,0 15 0 0,0 3 0 0,0-5 0 0,0 5 0 0,-4-5 0 16,4 0 0-16,-6 2 1 0,6 0-1 0,0 3 0 0,-3-1 0 15,3 1 1-15,-4 0-1 0,4 0 0 0,0 0 0 16,0 0 0-16,0 0 0 0,0 0 0 0,0 0 0 0,0 0 0 0,0 0 0 16,0 7 0-16,-3 0 0 0,3-7 0 0,0 6 0 0,0-6 0 0,0 18 0 15,0-13 0-15,0 17 0 0,0-17 0 0,0-5 0 0,0 26 0 16,0-4 1-16,0 0-2 0,3 0 0 0,-3-22 1 0,0 26-2 15,7-5 2-15,-7 4 0 0,6-3 0 0,-6-22 0 0,7 21 1 16,-4-1-1-16,5-3 1 0,-8-17-1 0,3 19 0 0,-3-19 0 16,3 5 1-16,1 15-1 0,2-16-1 0,-6-4 1 0,4 19 0 0,-4-19 0 0,3 6-1 15,-3 0 0-15,4 2 0 0,-1-5 1 16,-3-3 0-16,0 3 2 0,4 3-1 0,-4-3 2 0,0-3-3 0,3 5 3 16,-3-5-3-16,0 5 0 0,0-5 3 0,0 4-3 15,0-4 0-15,0 5 0 0,0-5 0 16,0 0 0-16,0 0 0 0,0 0 0 0,0 0 1 15,0 3-1-15,0-3 0 0,0 0 0 0,0 0 0 16,-3 0 0-16,3 0 0 0,0 0 0 0,0 6 1 16,0-6-1-16,0 4 1 0,0-4-1 0,0 0 0 15,0 0 0-15,0 0 0 16,0 3 0-16,0-3 0 0,0 0 0 0,0 0 0 0,0 0 0 0,0 0 0 16,0 0 0-16,0 0 0 0,0 0 1 15,-4 0-1-15,4 0 0 0,0 0 0 0,0 0 0 16,0 0 0-16,0 0 0 0,0 0 0 0,0 6 0 15,0-6 0-15,0 0 0 0,0 0 0 0,0 0 0 16,0 0 0-16,0 0 0 0,0 0 0 16,0 0 0-16,0 5 0 0,0-5 1 0,0 0-1 0,0 0 0 15,0 0 0-15,0 0-1 0,0 0 2 0,0 0-2 16,0 0 1-16,0-3 0 0,0 3 1 0,0 0-1 16,0 0 0-16,0 0-1 0,0 0 1 15,0 0 1-15,0 0-3 0,0 0 3 16,0 3 0-16,0-3-1 0,0 0-1 15,0 0 1-15,0 0 0 0,0 0-1 0,0 0 3 0,0 0-3 16,0 0 1-16,0 7 0 0,0-7 0 0,0 0-1 16,0 0 1-16,0 0 0 0,0-5 0 0,0 5 0 0,0 0 1 15,0 0-2-15,0-2 1 0,0 2 0 0,0 0 0 16,0 0 1-16,0 0-1 0,0 0-1 0,0 0 2 16,0 0-2-16,0 0 1 0,0 0 0 0,0 0 0 15,0 0 0-15,0 0 0 0,0 0 0 0,0 0 0 16,0 0 0-16,0 0 1 0,0 0-2 0,0 0 1 0,0 0 0 15,0 0 1-15,0 0 0 0,0-3-1 0,0 3 0 0,0-2 1 16,0 1-1-16,0 1 0 0,0 0 1 0,0 0-1 0,0 0 0 16,0 0 0-16,-7 0 0 0,7 0 0 0,0 0 0 15,0 0 0-15,0 0 0 0,0 0 0 16,0 0 0-16,0 0 0 16,0 0 1-16,0 0-1 15,0 0-1-15,0 3 2 16,0-3-1-16,0 0 0 0,0 0 0 15,0 0-1-15,0 0 2 0,0 0-1 0,-3 0-1 16,3 0 0-16,0 0 1 0,0 0 0 0,0 0 0 0,0 0 0 16,-4 0 0-16,4 0 0 0,0 0 0 0,0 0 0 0,0 0 0 15,0 0 0-15,0 3 0 0,0-3 0 0,0 0 0 16,0 0 0-16,0 0 0 0,0 0 0 16,0 0 0-16,0 0 0 0,0 0 0 15,0 0 1-15,0 0-1 0,0-3 0 0,0 3 0 0,0 0 0 16,0 0 0-16,0 0 0 0,0 0 0 0,0 0 0 0,-6 0 0 15,6 0 0-15,0 0 0 0,0 0 0 0,0 0 0 16,-4 0 0-16,4-2 0 0,0 2 0 0,0 0 0 0,0 0 0 16,0-1 0-16,0-4 0 0,0 4 0 0,0 1 0 0,0-2 0 15,0 1 0-15,0-2 1 0,0 3-1 0,0 0 0 16,0 0 1-16,0 0-1 16,0 0 0-16,0 0-1 0,0 0 1 0,0 0 0 15,0 0 0-15,0 0 0 0,0 0 0 16,0 0 0-16,0 0 0 0,0 0 0 0,0 0 0 15,0 0 1-15,0 0-2 0,0 4 2 16,0-4-2-16,0 0 1 0,0 0 0 0,0 0 0 16,0-1 1-16,0 1-1 0,4 0 0 15,-4 0 0-15,0 0-1 0,0 0 1 0,0 0 0 16,3 0 0-16,-3 0 0 0,0 0 1 0,0 0-1 0,0 0 0 16,0 0 0-16,0 0 0 0,0 0 0 0,0 0 0 0,0 0 0 15,0 0 0-15,0 0 0 0,0 0-1 0,0 0 2 0,0 3-2 16,0-3 1-16,0 0 1 0,0 0-1 0,0 0 0 0,0 0 0 15,0 0 0-15,0 0 0 0,0 0 0 0,0 0 0 16,0 0 0-16,0 0 0 0,0 0 0 0,3 0 0 16,-3 0 0-16,0 0 0 0,0 0 0 0,0 0 0 15,0 0 0-15,0 0 0 0,0 0 0 16,0 0 0-16,0 0 0 0,0 0 0 0,0 0 0 0,0 0 0 16,0 0 0-16,0 0 0 15,0 0 0-15,0 0 0 0,0 0 0 16,0 0 0-1,0 0 0-15,0 0 0 0,0 0 0 0,0-2 0 16,0 2 0-16,0 0 0 0,0 0 0 0,0 0 0 0,0 0 0 16,0 0 0-16,0 0 0 0,0 0 0 0,0 0 0 0,0 0 0 15,-3 0 0-15,3 0 0 0,-3 0 0 16,-4 0 0-16,7 0 1 0,0 0-1 0,-3 0 0 16,3 0 0-16,0 0 0 0,0 0-1 0,0 0 1 0,0 3-2 15,0-3-3-15,0 0-1 0,0 0-3 0,0 0 9 0,0 0-11 16,0 0-3-16,0 0-4 0,0 0-7 0,0 0 93 0,0 0-164 15,0-1 70-15,10 1-2 0,-10 0 28 0</inkml:trace>
  <inkml:trace contextRef="#ctx0" brushRef="#br0" timeOffset="9638.1528">14318 5746 26 0,'0'0'0'0,"0"-2"17"15,0-4-1-15,0 4-1 0,0-4-1 0,0 6-14 0,0-6 13 16,3 2-1-16,0 2-5 0,4 1 2 0,-7 1-9 0,6-2 7 16,-2 2 0-16,3 0 3 0,3 0-6 0,-10 0-4 0,18 0 3 15,-12 0 0-15,14 0-1 0,-13 3 0 0,-7-3-2 0,20 0-3 16,-9 4 3-16,9-4 1 0,-10 0 0 0,-10 0-1 0,20 0 4 15,-9 0-4-15,12 0-1 0,-3 0 0 0,-20 0 1 0,18 0-4 16,1-2 4-16,-1-1 0 0,-2 1-1 0,-16 2 1 0,18-6 3 16,2 1-3-16,-13 3 0 0,13-5 0 0,-20 7 0 0,8-3 0 15,12-1-1-15,-14-1 3 16,1 2-2-16,-7 3 0 0,6-2 0 0,1-1 0 0,0-2-2 0,-7 5-4 16,0 0 6-16,8-1-8 0,-8 1-3 15,6 0-8-15,-3 6-10 0,-3-6 29 0,3 0-40 0,-3 0-6 0,0 0 46 0</inkml:trace>
  <inkml:trace contextRef="#ctx0" brushRef="#br0" timeOffset="10167.1628">15059 5412 67 0,'0'0'0'0,"0"0"33"0,-3 3-19 16,-3 3-5-16,6-6-9 0,-7 0 6 0,7 0 2 0,0 0-1 0,0 0-1 0,0 0-6 0,7 0 7 15,-1-6-5-15,15 0 1 0,-11-1-1 0,-10 7-2 0,24-17 1 16,-8 14 1-16,5-4-1 0,3 4 2 0,-24 3-3 0,23-6 2 16,1-1 0-16,3-3-1 0,0-7 0 0,-27 17-1 15,27-5 1-15,-27 5-1 0,27-7 0 0,-6-10 2 0,2 13-3 0,-23 4 1 0,21-8 1 0,-21 8-1 16,17-5 0-16,-1 0 0 0,2 0 1 16,-18 5-1-16,6-6 0 0,-6 6 0 0,24-3-1 0,-14 0 0 15,7 2-2-15,-17 1 3 0,7 0-4 16,14 0-4-16,-15 0-3 0,11 4-6 0,-10 0-7 0,-7-4 24 0,20 5-35 15,-17-5-1-15,8 0-2 0,-11 0 38 0</inkml:trace>
  <inkml:trace contextRef="#ctx0" brushRef="#br0" timeOffset="10570.0046">15852 4872 66 0,'0'0'0'0,"0"-5"31"0,0 5-31 0,0-11 10 15,0-4-4-15,0 10-1 0,0-1 2 0,0 6-7 0,0-1 6 16,3 1 1-16,5 0-2 0,-5 3 0 16,-3-3-5-16,7 4 3 0,-1 15-2 0,4-12 0 0,8 16 0 0,-18-23-1 0,6 24-2 15,1 2 4-15,10 0-1 0,-14 8 0 0,-3-34-1 16,7 34 5-16,4 1-6 16,-5 10 0-16,1-4 1 0,-7-41 0 0,6 49-1 0,2 0 2 15,-1 1-1-15,-1-7 1 0,-6-43-1 0,7 44 0 16,-1-6-1-16,12 1 1 0,-12-7-1 0,-6-32 1 0,11 29 0 15,9-7 0-15,-14-6 0 0,15-10 0 0,-21-6 0 0,6 6-5 16,12 2 5-16,-12-8 0 0,12 0 2 0,-18 0-2 0,3-8 5 16,4-11-3-16,2-2-1 0,-1-3-1 0,-8 24 0 0,10-34 0 15,-7-6 0-15,4-7-1 0,-1-3 3 0,-6 50-2 0,8-55 0 16,-2 0 1-16,1-1 1 0,-1 3-1 0,-6 53-1 0,11-47 1 16,-1-1 1-16,-3 7-3 0,3-1 1 0,-10 42 0 0,7-41-1 15,3 8 1-15,1 1 0 0,-5 6 0 0,-6 26 0 0,7-17 1 16,-1 7-2-16,-6-6 1 0,4 11-2 0,-4 5 2 0,7-5-2 15,-4 2-2-15,1 3-1 0,-1 0-3 0,-3 0 8 0,3 0-13 16,0 16-8-16,4-8-12 0,-7 11-4 0,0-19 37 16,3 24-40-16,-3-24 40 0</inkml:trace>
  <inkml:trace contextRef="#ctx0" brushRef="#br0" timeOffset="10963.8752">16489 5433 13 0,'0'0'0'0,"0"0"9"0,-3 0 1 0,3 0-10 15,0 0 11-15,0 0 0 0,-7 0 0 0,7 0 1 0,0 0-12 0,0 3 11 16,0-3 0-16,0 5 0 0,0 0-2 0,0-5-9 0,4 4 8 16,-1-4-1-16,3 3-2 0,2 4 0 0,-8-7-5 0,7 2 4 15,-1-2-1-15,4 0 0 0,7 5-1 0,-17-5-2 16,7 0 1-16,3 5 1 0,7-5 0 16,-10 0-2-16,-7 0 0 0,20 0 1 15,-13 0 0-15,17 0 0 0,-18 0 0 0,-6 0-1 0,21 0 0 16,-14-2 0-16,17-1 0 0,-18 1 1 0,-6 2-1 0,24-3 0 15,-17 3 1-15,13-7-1 0,-16 5 0 0,-4 2 0 0,6-3 0 16,1 3 0-16,-1 0-1 0,-2 0-2 0,-4 0 3 0,0 0-4 16,4 0-4-16,-4 5-5 0,3 2-5 0,-3-7 18 0,0 5-28 15,0 3-11-15,3 8-7 0,-3-16 46 0</inkml:trace>
  <inkml:trace contextRef="#ctx0" brushRef="#br0" timeOffset="11413.0039">16767 4250 57 0,'0'0'0'15,"0"0"24"-15,0 0-16 0,0 0-3 0,0 0-5 0,0 5 4 16,0-5 2-16,0 5 0 0,0-1-1 0,0-4-5 0,7 6 5 16,3 1-1-16,11 11-2 0,-15-13 1 0,-6-5-3 0,20 25 2 15,-12-5 0-15,11 1 1 0,-1 6 0 0,-18-27-3 0,20 30 3 16,0 5 0-16,-3-1 0 0,3 6 0 0,-20-40-3 0,21 40 3 15,-1-1-1-15,-3 3-1 0,3 3 0 0,-20-45-1 0,21 43 1 16,-4 6-1-16,-10 4 1 0,19 3 0 0,-26-56-1 16,8 60 1-16,11 1-1 0,-11 1 0 0,2 6 0 0,-10-68 0 0,6 71-1 15,1-1 0-15,1 5 2 0,-8-6-5 16,0-69 4-16,3 68 0 0,-3 0 0 0,0 0 1 16,-3-3 3-16,3-65-4 0,-8 61 0 15,-12 2-1-15,13-5 1 0,-16-2-2 0,23-56 2 0,-24 53-2 16,-3 5-4-16,-4-12-6 0,-3 6-12 0,34-52 24 0,-41 40-44 0,-2 1-15 0,43-41 59 0</inkml:trace>
  <inkml:trace contextRef="#ctx0" brushRef="#br0" timeOffset="12654.0182">3952 7793 37 0,'0'0'0'0,"0"0"0"0,-3 0 21 0,3 5-6 16,-5 3-6-16,5-4 0 0,0-4-9 0,0 0 7 15,0 0 0-15,0 0 1 0,0 0-2 0,0 0-34 0,2 0 62 16,1-2-29-16,5 0-1 0,2 0 1 0,-10 2-5 0,20-9 4 15,-13 4-1-15,12-3 1 0,0-3-1 0,-19 11-3 0,18-17 3 16,6 12 0-16,4-17-1 0,-1 17 0 0,-27 5-2 0,25-19 1 16,5 14 1-16,1-13-1 0,2 9 1 0,-33 9-2 0,37-21 1 15,3 14 0-15,2-20 0 0,5 19 0 0,-47 8-1 0,47-21 1 16,4 13 0-16,0-10 0 0,-1 10-1 0,-50 8 0 0,56-18-2 16,-3 12 3-16,4 1 0 0,2-5-1 0,-59 10 0 0,61-7 4 15,0-2-3-15,0 3 0 0,2-14-1 0,-63 20 0 0,65-4 0 16,4-6 1-16,0-5-1 0,3 7 0 0,-72 8 0 0,72-20 0 15,-5 13 0-15,-3-11 1 0,-6 16-2 0,-58 2 1 0,57-11 1 16,1 5-1-16,-7-4-1 0,-4 3 1 0,-47 7 0 16,48-4 0-16,-8 1 0 0,-2 1 0 0,-4 2 1 15,-34 0-1-15,27 0-4 0,-7 0 4 0,-3 0 1 16,-10 0-5-16,-7 0 4 0,6 0 4 0,1 0-4 16,0 0-1-16,-3 0 3 0,-4 0-2 0,0 0-3 15,0 0 0-15,-4 0-2 0,-3 0-3 0,7 0 8 0,-26 0-13 16,8 3-5-16,-2 2-11 0,-11-5-12 0,31 0 41 0,-20 21-52 0,20-21 52 0</inkml:trace>
  <inkml:trace contextRef="#ctx0" brushRef="#br0" timeOffset="13551.1878">3246 5423 8 0,'0'0'0'0,"0"4"2"0,0-4-2 0,0 8 3 0,0-8-3 0,0 15 4 16,0-5 1-16,-4 12 0 0,-3-3 1 0,7-19-6 0,-4 5 7 15,1 19-1-15,3-18 0 0,0 15 1 0,0-21-7 0,-7 4 7 16,7 21 1-16,0-7-1 0,0 0 1 0,0-18-8 0,3 19 6 15,1 3-1-15,-4-3 1 0,7 3-3 0,-7-22-3 0,7 21 3 16,-1 4-1-16,0-2 0 0,5 0-1 16,-11-23-1-16,17 17 2 0,-10 3-1 0,11-1 0 15,-13-14 0-15,-5-5-1 0,17 26 1 0,-9-23 0 0,12 15 0 16,-9-18 0-16,-11 0-1 0,19 5 0 0,-11-5 1 16,8 0 0-16,-9-2-1 0,-7 2 0 0,24-4 1 15,-18-5-1-15,11-1 1 0,-17 10-1 0,7-17 1 0,-7 17-1 0,10-10 1 16,0-6-1-16,-3 5 0 0,3-10 0 0,-10 21 0 0,8-8 0 15,-3-14 1-15,3 15 0 0,-5-19-1 0,-3 26 0 0,2-21 1 16,-2 0-1-16,0-1 0 0,0-4 0 0,0 26 0 0,0-22 0 16,-5 0 1-16,-3 1-1 0,3 16 0 0,5 5 0 0,-18-27 1 15,14 19-1-15,-12-10 0 0,9 15 0 0,7 3 0 0,-21-7 0 16,18 1 1-16,-16 5-1 0,11 1 0 0,8 0 0 0,-21-3 0 16,16 3 0-16,-14 0 0 0,13 17 1 0,6-17-1 0,-20 3-1 15,16 21 1-15,-3-20 0 0,2 31-1 0,5-35 1 0,-8 26-2 16,2-4-2-16,1 4-4 0,5-4-5 0,0-22 13 0,0 17-21 15,0 7-10-15,0-19 3 0,0 20-1 0,0-25 29 16,0 0 0-16</inkml:trace>
  <inkml:trace contextRef="#ctx0" brushRef="#br0" timeOffset="14170.0426">4058 7511 17 0,'0'0'0'16,"-8"3"9"-16,-15 4-1 0,6 12-2 0,17-19-6 0,-5 8 5 16,-17 14 1-16,15-3 2 0,-10 0 0 0,17-19-8 0,-7 21 8 15,4 0-1-15,-2 6-1 0,-3-1-2 0,8-26-4 0,-7 29 3 16,0 5 1-16,4-5-1 0,3 0 0 0,0-29-3 0,-4 35 3 16,4-4-1-16,0-2 1 0,0 2-1 0,0-31-2 0,7 24 2 15,4-2 0-15,8 2 0 0,-12-6 1 0,-7-18-3 0,21 19 2 16,0-2 0-16,-4-1-1 0,6-8 0 0,-23-8-1 15,25 21 1-15,-3-18-1 0,1 3 1 0,1-2 0 0,-24-4-1 0,22 4 0 16,-7-4 0-16,6-4 0 0,-13-14 1 16,-8 18-1-16,17-16 0 0,-11-8 1 0,-2-1 0 15,-1-9 0-15,-3 34-1 0,0-35 0 0,0-5 1 0,-7 2 0 16,-16 0-1-16,23 38 0 0,-21-40 1 16,0 4-1-16,-3 4 1 0,0 5-1 0,24 27 0 0,-23-7 0 15,-3-15 0-15,1 21 0 0,-2 1-1 0,27 0 1 0,-27 0-1 16,3 4-1-16,5 15-2 0,1-14-2 0,18-5 6 0,-7 23-9 15,-17-2-8-15,21 1-12 0,-13-17-1 0,16-5 30 0,0 26-38 0,0-26 38 0</inkml:trace>
  <inkml:trace contextRef="#ctx0" brushRef="#br0" timeOffset="15172.9543">5891 5516 4 0,'0'0'0'16,"0"4"1"-16,3 1 0 0,-3-5-1 0,8 0 1 15,-2 5-1-15,2-2 1 0,-3-3 0 0,-5 0-1 0,8 5 1 16,-3-5 0-16,3 0 3 0,-2 0 2 0,-6 0-6 0,11 0 9 16,-1 0 3-16,-2 0 0 0,0 0 0 0,-8 0-12 0,8-2 10 15,12-1 0-15,-17 0-1 0,8 1-2 0,-11 2-7 0,16-5 6 16,-13 2 1-16,8-1-3 0,9-3 1 0,-20 7-5 0,7-5 4 15,13 2-1-15,-3-4 0 0,4 1-1 0,-21 6-2 0,20-10 3 16,-3 4-1 0,3-4 0-16,-2 3 0 0,-18 7-2 0,9-5 1 0,13-4 1 0,-13 3-1 15,8-1 0-15,-17 7-1 0,8-5 2 0,7 3-1 16,-11 1-1-16,4-4 1 0,-8 5-1 0,5 0 1 16,-5 0 0-16,4 0 0 0,-1 6 0 0,-3-6-1 0,0 0 1 15,0 0-1-15,0 6 1 0,-7 0-1 0,7-6 0 0,-17 3 1 16,10-3 0-16,-12 5-1 0,-1 2 0 0,20-7 0 0,-28 5 0 15,-3 4 0-15,1 11 0 0,-3-14 0 0,33-6 0 0,-35 18 0 16,5 1 0-16,-1-14-1 0,5 14 2 0,26-19-1 0,-25 5 0 16,5 0 0-16,13 14 0 0,-14-13 0 0,21-6 0 0,-5 2-1 15,-3-2 2-15,5 5-1 0,3-5 0 0,0 0 0 0,0 0 0 16,0 0 0-16,3 0 0 0,5 0 0 0,-8 0 0 0,17-5 0 16,-11-3 0-16,19 1 0 0,-20 0 0 0,-5 7 0 0,27-5 1 15,-6 0-1-15,0 0 0 0,-2 2 1 0,-19 3-1 0,21-1 0 16,2 1 1-16,-2-2-1 0,6 0-1 0,-27 2 1 15,20-3 1-15,3-5-2 0,6 3 1 16,-10 0 1-16,-19 5-1 0,18-4 1 16,-7 1-1-16,8-1 1 0,-16 1-1 0,-3 3 0 0,8-2 1 0,-6 1-1 0,2 1 1 15,-4-2-1-15,0 2 0 0,0 0 1 0,0 0-1 16,-4 0 0-16,-1 0 1 0,5 0-1 0,-19 0 0 16,16 0 1-16,-2 0-1 0,-17 0 0 0,22 0 0 0,-3 3 0 15,-3-3 0-15,-2 5 0 0,1 2-1 0,7-7 1 0,-7 0-2 16,1 0-1-16,4 4-3 0,-6 1-3 0,8-5 9 0,0 5-11 15,0-5-5-15,0 3-6 0,4-3-7 0,-4 0 29 0,0 0-32 0,4 5 1 0,-4-5 31 0</inkml:trace>
  <inkml:trace contextRef="#ctx0" brushRef="#br0" timeOffset="16669.444">6179 5263 10 0,'0'0'0'0,"0"0"5"0,0 7 1 0,8-1 3 0,-5 11-1 0,-3-17-8 0,2 6 8 16,2 15 0-16,-1-16-2 0,3 16-1 15,-6-21-5-15,5 8 4 0,2 13-1 0,-3-1 0 16,1 0 0-16,-5-20-3 0,8 23 3 16,-6 1-1-16,5-5 0 0,-2 3 0 0,-5-22-2 0,3 17 2 15,-3 1 0-15,2 1-1 0,-2-17 1 0,0-2-2 0,0 25 2 16,0-23-1-16,0 3 0 0,0 3 1 0,0-8-2 0,-2 3 1 15,-6-3 0-15,8 0 1 0,-3 0-2 0,3 0 0 0,-4 0 1 16,2 0 0-16,2-3 0 0,-8-5 0 0,8 8-1 0,-3-7 1 16,3-13 0-16,-2 13-1 0,-6-14-1 0,8 21 1 0,-3-19 1 15,-2 11-1-15,-1-16 0 0,-1 4 0 0,7 20 0 0,-2-19 0 16,-1-4 0-16,-5 2 1 0,4 12-1 0,4 9 0 0,-2-26 1 16,-3 18-1-16,-1-15-1 0,6 16 1 0,0 7 0 0,-2-9 0 15,-3 1 0-15,5 0 0 0,-6 3 0 0,6 5 0 0,0-1 0 16,-5-4 1-16,5 5-1 0,0 0 0 0,-2 0 0 15,2 6 0-15,0-1 0 0,0 3 0 0,0-8 0 0,0 5 0 16,0 14 1-16,0-14-1 0,0 0 0 16,0-5 0-16,0 8 0 0,0-3 0 0,0 3 0 0,2-2 1 15,-2-6-1-15,5 20 2 0,-5-14-1 16,3 10 0-16,0-8 0 0,-3-8-1 0,0 25 2 16,7-1 0-16,-4-2-1 0,0 4 1 0,-3-26-2 0,5 26 2 15,1-1-1-15,2 0 1 0,-3-6-2 0,-5-19 0 0,7 19 1 16,-1-2 0-16,2-11 0 0,-4 15 0 0,-4-21-1 0,4 4 1 15,1 2 0-15,-5-6 0 0,3 0-1 0,-3 0 0 0,5 0 1 16,-5 0-1-16,2-5 0 0,-2 2 1 0,0 3-1 0,0-5 0 16,0-16 0-16,0 16 0 0,-2-22 0 0,2 27 0 0,-8-22 0 15,3-4 0-15,-3 3 0 0,0 2 0 0,8 21 0 0,-18-26 1 16,13 7-1-16,2-6 0 0,-14 0-1 0,17 25 1 0,0-20 0 16,-7-2 0-16,1 16 0 0,-1-14 0 0,7 20 0 0,-7-8 0 15,1 6 0-15,-2-6 0 0,1 5 1 0,7 3-1 0,0-5-1 16,0 2 1-16,0 1 1 0,0 2-2 0,0 0 1 15,0 0 0-15,0 8 1 0,0 7-1 0,0-7 1 0,0-8-1 16,0 25 0-16,4-5 0 0,4 3 0 16,-3 4 0-16,-5-27 0 0,11 26 0 0,-4-1 0 0,4 5 1 15,-3-2-2-15,-8-28 1 0,7 28 1 0,5-2-1 0,-7-2-1 16,2-4 2-16,-7-20-1 0,6 23 0 16,2-6 0-16,0-1 1 0,-8-8-1 0,0-8 0 0,2 5 1 15,1 17 0-15,-3-22-1 0,0 0-2 0,0 0 2 0,0 0-2 16,0 0-5-16,0 0-3 0,0 0-6 0,0 0 51 0,-5 0-94 15,1 0 27-15,-3-2 5 0,0 1 1 0,7 1 26 0,0 0 0 0</inkml:trace>
  <inkml:trace contextRef="#ctx0" brushRef="#br0" timeOffset="17584.4569">6257 6970 30 0,'0'0'0'15,"0"0"20"-15,-4 3-3 0,4-3-17 0,-5 4 10 16,0 3-3-16,-2-7-1 0,5 0 0 0,2 0-6 0,0-7 6 15,0 1 0-15,0 5-1 0,0-6 0 0,0 7-5 0,2 0 3 16,2-2 1-16,4 2-1 0,-3 0-1 0,-5 0-2 0,11 0 4 16,-4-3-1-16,12 3 1 0,-12-2-1 0,-7 2-3 0,24 0 3 15,-6 0 0-15,-9-6 0 0,16 5 0 0,-25 1-3 0,15-1 2 16,3-2 0-16,-1 0 0 0,-7 2 0 0,-10 1-2 0,24-7 1 16,-17 4 1-16,13-4-1 0,-10 4 0 0,-10 3-1 0,21-6 1 15,-14-2 0-15,-1 7 0 0,5-5-1 0,-11 6 0 0,6-5 1 16,2 2 0-16,-6 1-1 0,1-1 1 0,-3 3-1 15,0 0 0-15,0 0 1 0,0 0-1 0,-3 0 1 0,3 0-1 16,-7 0 0-16,-13 3 1 0,14 2-1 16,-22 0 1-16,28-5-1 0,-21 3 0 0,-3 1 0 15,-2 5 1-15,3-4-1 0,23-5 0 0,-27 3 0 0,2 4 0 16,-2-2 0-16,3 1-1 0,24-6 1 0,-19 6 1 16,12-4-1-16,-13 4 0 0,12-1 0 0,8-5 0 0,-7 2 0 15,5-2 0-15,-3 7 0 0,5-7 0 0,0 0 0 16,5 0 0-16,1 0 0 0,-6 0 0 0,17 0 0 15,-10 0 0-15,16 0 0 0,-6 0 0 0,-17 0 0 0,21 0 0 16,-4-2 0-16,3-3 0 0,4 5 0 0,-24 0 0 0,20-2 0 16,5-1 0-16,-7 1 0 0,-10-5 0 0,-8 7 0 0,27-1 0 15,-24-5 0-15,18 5 0 0,-14-4 0 0,-7 5 0 0,3 0 1 16,1 0-1-16,-2 0 0 0,-2 6 0 0,0-6 0 0,-2 6 0 16,-5-4 0-16,-14 6 0 0,21-8 0 0,-7 5 0 15,-10 16 0-15,11-21 1 0,-18 15-1 0,24-15 0 0,-7 5 0 16,-14 2 0-16,15 0 0 0,-14 12 0 0,20-19 0 15,-7 0 0-15,7 0 0 0,-6 3 0 0,-2 2-1 16,-9 0-1-16,17-5 2 0,0 3-3 0,0-3 3 0,-3 0-4 16,0 4-3-16,3 3-4 0,0-7 11 0,0 2-18 0,0 6-11 0,0-3-15 15,0-5-9-15,0 0 53 0,0 0 0 0</inkml:trace>
  <inkml:trace contextRef="#ctx0" brushRef="#br0" timeOffset="33807.0043">3352 5620 17 0,'0'0'0'16,"0"-3"14"-16,-2 3-1 0,-5 0-5 0,7 0-8 0,-4 5 6 16,-1 2-2-16,-3 13 0 0,2-20 0 0,6 0-4 0,-8 0 5 15,5 2-2-15,1-2 1 0,-6 5-2 0,8-5-2 0,0 0 2 16,0 0 0-16,0 5 0 0,0-5-1 0,0 0-1 0,0 0 2 15,0 0 0-15,0 0-1 0,0 0 1 0,0 0-9 0,-3 3 16 16,3-3-6-16,-4 5-1 0,-3-5 2 0,7 0-4 0,-3 0 2 16,-1 0 1-16,-1 0 0 0,-3 6-1 0,8-6-2 0,-6 0 3 15,1 3-1-15,-14-3 0 0,15 4-1 0,4-4-1 0,-7 0 1 16,0 6 0-16,-17-6-1 0,21 4 1 0,3-4-1 16,-20 3 2-16,13 4-2 0,-13-5 1 0,14-2-1 15,6 0 0-15,-21 0 1 0,15 0-1 16,-18 5 1-16,6-5 0 0,18 0-1 0,-19 0 1 0,-1 0 0 15,-2 0 0-15,3 6 0 0,19-6-1 0,-24 0 2 16,3 3-1-16,1-3 0 0,-5 0 0 0,25 0-1 0,-23 0 1 16,3 0 0-16,-7 0 0 0,10 0-1 0,17 0 0 0,-19 4 1 15,-10-4-1-15,12 0 1 0,-9 3-1 0,26-3 0 0,-20 6 1 16,-5-1 0-16,2-3-1 0,-1-2 0 0,24 0 0 0,-23 6 0 16,-4 0 0-16,5 1 0 0,-1-4 1 0,23-3-1 0,-23 5 0 15,0 0 1-15,-6-5-2 0,2 0 2 0,27 0-1 0,-23 3 0 16,-1-3 0-16,5 0 0 0,-3 0 0 0,22 0 0 0,-7 0 0 15,-20 0 0-15,22 0 0 0,-17 0 0 0,22 0 0 0,-6 0 0 16,-14 0 0-16,12 0 0 0,-8-1 0 0,16 1 0 0,-7-2 0 16,0-3 0-16,-13 5 0 0,17-2 0 0,3 2 0 0,-8-3 1 15,3 1-1-15,-17-6 0 0,19 8-1 0,3 0 1 16,-6-6 0-16,-11 5 1 0,17-4-1 0,-8 5 0 16,8 0 0-16,-5-2 0 0,0-1 0 0,-2 1-1 0,1 2 2 15,6 0-1-15,-7 0 0 0,1 0 0 0,2 0 0 16,1 0 0-16,3 0 0 0,-7 0 0 15,7 0 0-15,-3 0 0 0,-1 5 0 0,4-5 0 0,0 0 0 16,-6 2 0-16,3 4 0 0,-2-6 0 0,5 0 0 0,-3 6-1 16,-3-6 2-16,-15 7 0 0,21-4-1 0,0-3 0 0,-21 5 0 15,16-5 4-15,5 5-5 0,-18-2 2 0,18-3-1 0,0 0 3 16,-7 0-6-16,-16 5 3 0,23-5 0 0,0 0 0 0,-4 0 0 16,-2 0 3-16,3 6 1 0,-5-6 0 0,8 0-4 0,-6 2 0 15,-2-2 0-15,3 5 0 0,-3 0 1 0,8-5-1 0,-3 0 0 16,-4 3 0-16,4 2-1 0,-5 0 1 0,8-5 0 0,-5 4 0 15,-3-4 0-15,4 5 0 0,2 0 0 0,2-5 0 0,-5 0 1 16,-1 5-1-16,0-5 0 0,2 0-1 0,4 0 1 0,0 0 1 16,0 2-2-16,0-2 1 0,-3 6 0 0,3-6 0 0,-7 0-1 15,7 5 2-15,0-3-1 0,-4 4 0 0,4-6 0 0,-3 0 0 16,3 5-1-16,0-5 1 0,0 5 1 0,0-5-1 0,0 8 0 16,0 9 1-16,0-13-2 0,0 4 1 15,0-8 0-15,0 21 0 0,0-18-1 16,0 16 1-16,0-12 0 0,0-7 0 0,3 21 0 15,1-1 1-15,-1-3-2 0,4 6 2 0,-7-23-1 0,8 20 0 16,-6 6 1-16,4 0 0 0,-1-2-1 0,-5-24 0 0,6 29 0 16,2 0-1-16,-5 0 1 0,-1-3 1 0,-2-26-1 0,8 25 0 15,-5 4 0-15,0-4 0 0,1 5 0 0,-4-30 0 0,3 33 0 16,1-7-1-16,0 3 1 0,-4-8 0 0,0-21 0 0,2 20 0 16,1 3 0-16,-3-5 0 0,3 3 0 0,-3-21 0 0,0 21 0 15,0-5 0-15,5-9 0 0,-5 17-3 0,0-24 3 0,0 8 0 16,0 13 0-16,0-16 0 0,0 17 4 0,0-22-4 0,0 3 0 15,0 18-4-15,0-18 4 0,0 14 0 0,0-17 0 0,0 7 0 16,-5-2 4-16,5 0-5 0,0 2 1 0,0-7 0 0,0 3 0 16,0 2 1-16,-3 1-1 0,-2 13 0 0,5-19 0 0,0 5-1 15,-4-1 1-15,4 0 0 0,-4 1 0 0,4-5 0 0,0 0 1 16,-7 5-2-16,4-5 2 0,3 2-2 0,0-2 1 16,0 0 0-16,0 0 0 0,0 0-1 0,0 0 2 15,0 0-3-15,0 0-1 0,0-2 0 16,-3 2-1-16,3 0 4 0,0 0-6 15,0-2-2-15,0 2-4 0,0-3-3 0,0 3 15 0,0-2-20 16,0-1-5-16,-8-2-1 0,6-7 6 0,2 12 20 0,0-15-26 0,0 15 26 0</inkml:trace>
  <inkml:trace contextRef="#ctx0" brushRef="#br0" timeOffset="34836.0595">1805 6805 11 0,'0'0'0'15,"-8"0"2"-15,-11 19-1 0,12-16-1 0,7-3 0 0,-16 19 1 16,8-15 1-16,2-1 1 0,-11 4 0 0,17-7-3 0,-7 3 5 15,-13 2 1-15,17 2-2 0,-19 13 0 0,22-20-4 0,-5 5 4 16,-17 16-1-16,15-18-1 0,-12 18 1 0,19-21-3 0,-5 4 3 16,-1 17 0-16,-14-15 0 0,16 15 0 0,4-21-3 0,-16 7 3 15,9 16-1-15,0-3 0 0,0-1-1 0,7-19-1 0,-16 19 2 16,12-1 0-16,0-1 0 0,-2 3 0 0,6-20-2 0,-6 18 1 16,2-1 1-16,-1-9 0 15,0 15 0-15,5-23-2 0,-4 7 1 0,4 20 1 0,0-22 0 16,0 22-1-16,0-27-1 0,0 7 2 15,0 17-1-15,0-6 1 0,0-12 0 0,0-6-2 0,4 27 1 16,-4-7 0-16,3-4 1 0,-1-8-1 0,-2-8-1 0,9 26 1 16,0-18-2-16,8 13 0 0,-9-3 1 0,-8-18 0 0,9 17-1 15,-2-10 2-15,13 19 0 0,-13-23 0 0,-7-3-1 0,20 16 0 16,-9-8 1-16,6 14 0 0,-8-17 0 0,-9-5-1 0,22 17 1 16,-17-13-1-16,13 3 1 0,-11 12 0 0,-7-19-1 0,20 5 0 15,-9 13 1-15,8-16 0 0,-11 8 0 0,-8-10-1 0,23 4 0 16,-12 4 0-16,5-3 1 0,4 3-1 0,-20-8 0 0,7 4 1 15,16 0 0-15,-15 1-1 0,15-1 1 0,-23-4-1 0,17 0 0 16,-9 0 0-16,14-1-1 0,-14-2 1 0,-8 3 0 0,33-5 1 16,-8 3-1-16,1-1 0 0,1-2 0 0,-27 5 0 0,8-9 1 15,10 7-1-15,-6-6 0 0,7 4 1 0,-19 4-1 0,7-7 0 16,14 2 0-16,-14-3 0 0,13 2 1 0,-20 6-1 16,7-17 0-16,13 11 0 0,-16 1 0 15,13-16 0-15,-17 21 0 0,6-5 0 0,1-16 0 0,0 13 1 16,-1-13-1-16,-6 21 0 0,7-19 0 15,0 3 0-15,0-5 0 0,-5 2 1 0,-2 19-1 0,9-20-1 16,-9-1 1-16,6 2 1 0,-6 4-1 0,0 15 0 0,3-20 0 16,0 13 0-16,-3-15 0 0,4 15 0 0,-4 7 0 0,4-22 1 15,-4 12-1-15,0-8 0 0,0 12 0 0,0 6 0 0,0-20 0 16,0 11 0-16,0-11 0 0,0 14 0 0,0 6 0 0,0-20 0 16,0 13 0-16,0-13 0 0,-8 13 1 0,8 7-1 0,-3-22 0 15,0 15 0-15,-3-14 0 0,-3 0 0 0,9 21 0 0,-2-19 0 16,-5 3 1-16,-10 6-1 0,14-9 0 0,3 19 0 0,-20-8 0 15,13-10 0-15,-13 7 0 0,17-10 0 0,3 21 0 0,-22-18 0 16,16 8 0-16,-18-18 0 0,20 13 0 0,4 15 0 0,-19-18 0 16,11-1 0-16,3 14 1 0,-20-13-1 0,25 18 0 0,-4-7 0 15,-1-3 0-15,-30 2 0 0,32 1 3 0,3 7-3 0,-28-6 0 16,8 1 4-16,14 2-4 0,-21 1 0 16,27 2 0-16,-8 0 3 0,-12 0-3 0,14 0 4 15,-19 8-4-15,25-8 0 0,-19 6 0 0,14 1 0 0,-21 13 0 16,6-17 0-16,20-3 0 0,-7 22 0 15,-20-17 0-15,20 20-1 0,-20-5 0 0,27-20 1 0,-8 16-2 16,-8 2-2-16,10-2-1 0,-2-8-2 0,8-8 7 0,-7 26-10 16,-9-21-2-16,16 17-6 0,-8-15-2 0,8-7 20 0,0 19-22 15,0-16 6-15,0 23-8 0,0-26 24 0</inkml:trace>
  <inkml:trace contextRef="#ctx0" brushRef="#br0" timeOffset="35161.0815">1802 7108 12 0,'0'0'0'0,"0"-1"8"0,0 1-8 0,0-1 6 15,0-5 0-15,0 3 0 0,3 1-1 0,-3 2-5 0,0 0 5 16,7 0 0-16,0 0-2 0,-5 0 0 0,-2 0-3 0,7 0 2 16,0 0-1-16,0 0-1 0,1 0 0 0,-8 0 0 0,8 0-2 15,-3 0-2-15,5 0-2 0,-3-1-2 0,-7 1 8 0,6-2-9 16,-2-1 2-16,2-4 0 0,-6-11 0 0,0 18 7 0,0-7-12 15,0 7 12-15</inkml:trace>
  <inkml:trace contextRef="#ctx0" brushRef="#br0" timeOffset="35346.5384">1869 7042 21 0,'0'0'0'15,"-4"0"8"-15,4 5-1 0,0-5-7 0,0 6 6 16,0 18-3-16,0-22-1 0,0 22 0 0,0-24-2 0,0 4 2 16,0-1-1-16,4 7-1 0,0-6-2 0,-4-4 2 0,4 8-5 15,1 9-2-15,-1-17-2 0,0 7 1 0,-4-7 8 0,0 0-7 0,0 7-7 0,0-7 14 0</inkml:trace>
  <inkml:trace contextRef="#ctx0" brushRef="#br0" timeOffset="35572.2225">1933 7567 13 0,'0'0'0'0,"0"0"4"15,0 0-4-15,5 0 4 0,-5 3 1 16,3 2-1-16,-3-1 0 0,0-4-4 0,2 3 3 15,2-3 0-15,-4 0-1 0,7 0-2 0,-7 0 0 0,7 0 0 16,0 0-1-16,-1 0-1 0,1 0-3 0,-7 0 5 0,0 0-7 16,6 0 1-16,11-3 0 0,-17-2-3 0,0 5 9 0,0 0 0 0</inkml:trace>
  <inkml:trace contextRef="#ctx0" brushRef="#br0" timeOffset="36142.8466">1926 7882 12 0,'0'0'0'16,"-2"0"3"-16,2 3 0 0,0 4 0 0,0-7-3 0,0 19 4 15,0-11 0-15,0 16 0 0,0-17 0 0,0-7-4 0,0 27 3 16,2-9 0-16,-2 2 0 0,4 0-1 0,-4-20-2 0,3 22 2 16,2-1 1-16,-2 2-1 0,-1 1-1 0,-2-24-1 0,4 21 1 15,0 3 0-15,-1 0 1 0,-1-7-2 0,-2-17 0 0,5 21 1 16,-2-1 0-16,1-2 0 0,0 2 0 0,-4-20-1 0,15 17 1 15,-15 7 0-15,4-6-1 0,13 6 1 0,-17-24-1 0,-4 17 0 16,8 7 1-16,13 1 0 0,-13-1-1 0,-4-24 0 0,9 24 0 16,-1 0 1-16,-8-3-1 0,2-1 1 0,-2-20-1 0,4 18 0 15,-4-13 0-15,3 21 1 0,2-21-1 0,-5-5 0 0,3 22 0 16,-3-17 0-16,2 18 1 0,2-16-1 16,-4-7 0-16,0 20 0 0,4-13 0 0,-1 17 1 15,-3-14-1-15,0-10 0 0,0 17 0 0,0-9 0 16,0 15 0-16,0-17 0 0,0-6 0 0,0 21 0 15,0-19 0-15,0 17 0 0,0-14 1 0,0-5-1 0,0 6 0 16,2 1 0-16,3-1 0 0,-5 2 0 0,0-8 0 0,0 17 1 16,3-17-1-16,-3 6 1 0,4 2-1 0,-4-8 0 0,0 3 0 15,0 4 1-15,0-1-1 0,0 1 0 0,0-7 0 0,0 7 0 16,0 0 0-16,0-2 0 0,0-2 0 0,0-3 0 0,0 5 0 16,0 0-1-16,0-5-1 0,0 3-3 0,0-3 5 0,0 0-8 15,0 0-3-15,0 0-3 0,-7 0 1 0,7 0 13 0,-7-6-9 0,4-1-6 16,3 7 15-16</inkml:trace>
  <inkml:trace contextRef="#ctx0" brushRef="#br0" timeOffset="36417.7919">1747 8884 6 0,'0'0'0'16,"0"0"4"-16,0 5-3 0,0-1-1 0,0-4 0 0,0 6 0 15,0-1 0-15,0-5 0 0,0 0 0 0,0 0 0 0,0 6 0 16,0-6 0-16,0 0 0 0,0 0-1 0,0 0 1 0,0 0-1 15,0 0-5-15,0 0 6 0</inkml:trace>
  <inkml:trace contextRef="#ctx0" brushRef="#br0" timeOffset="36804.8641">1767 8960 15 0,'0'0'0'0,"0"-3"5"0,0 3-5 0,0-3 5 15,0 1 0-15,0-3 0 0,4 2 1 0,-4 3-6 0,3-5 7 16,4-1 1-16,14 1-1 0,-18 0 0 0,-3 5-7 0,23-10 6 16,-5 3-2-16,-1-10 1 0,2 12-2 0,-19 5-3 0,21-6 3 15,0-3-1-15,-2 2 0 0,12 0 0 16,-31 7-2-16,28-7 1 0,3 4 1 0,-4 2-2 0,-22 1 1 16,-5 0-1-16,25 0 0 0,-19 0 1 15,14 0-1-15,-15 0 0 0,-5 0 0 0,9 4-2 16,0 3-1-16,-1-2-4 0,-1 3-1 0,-7-8 8 0,10 4-12 15,0 4-2-15,-2-4-1 0,-5 1 2 0,-3-5 13 0,0 4-10 16,0-4 3-16,0 0-4 0,0 0 11 0</inkml:trace>
  <inkml:trace contextRef="#ctx0" brushRef="#br0" timeOffset="37225.0168">1821 8896 17 0,'0'0'0'16,"4"3"8"-16,3 16-2 0,11-2-1 0,-10 5-1 0,-8-22-4 0,19 21 3 31,-14 3 1-31,16-2-1 0,-11 3 0 0,-10-25-3 0,25 23 3 0,-9 4-1 0,4 0-1 0,8 2 0 16,-28-29-1-16,31 26 1 0,-9 6 0 0,6-1 0 15,-21 1 0-15,-7-32-1 0,19 31 1 0,-12-4 0 16,11 4 0-16,-13-10-1 0,-5-21 0 0,8 27 1 15,-1-9 0-15,-1-13-1 0,2 19 1 0,-8-24-1 0,6 3 1 16,-3 5 0-16,2-3-1 0,-2 0 1 0,-3-5-1 0,2 5 0 16,2-5 0-16,3 0 0 0,0-5 1 0,-7 5-1 0,7-6 0 15,-1-1 0-15,1-1 0 0,0-12 1 0,-7 20-1 0,6-6 0 16,12-2 0-16,-15-12 0 0,14 13 0 0,-17 7 0 0,6-17 0 16,2 8 0-16,1-11 1 0,-2 1 0 0,-7 19-1 0,6-18 0 15,2 1 1-15,-8-6 1 0,0-2 0 0,0 25-2 0,0-25 1 16,-8 2 1-16,2-1 0 0,-10 0-1 0,16 24-1 0,-8-19 2 15,2-4-1-15,-14 4 1 0,16 0-2 0,4 19 0 0,-7-19 1 16,0 10-1-16,1-17 0 0,-1 19-2 0,7 7 2 0,-4-22-2 16,1 13-3-16,3-13-3 0,0 13-4 0,0 9 12 0,0-19-15 15,0 11-1-15,0-11 2 0,7 12-5 16,-7 7 19-16,0 0 0 0</inkml:trace>
  <inkml:trace contextRef="#ctx0" brushRef="#br0" timeOffset="38018.2291">4079 7960 7 0,'0'0'0'0,"0"20"2"16,0-2-1-16,0 6 1 0,0-2 1 0,0-22-3 0,0 6 4 15,0 18 0-15,0-5 0 0,2 5-1 0,-2-24-3 0,7 23 3 16,1 4 0-16,-6-6-1 0,5 6 0 0,-7-27-2 0,4 28 2 16,3 1-1-16,0 3 1 0,-1-1-1 0,-6-31-1 0,6 34 2 15,1-1 0-15,0 4 1 0,1 1-1 0,-8-38-2 0,6 34 3 16,1 7-1-16,0-5 0 0,-4 1 0 0,-3-37-2 0,8 38 1 15,-3-2 0-15,3 4 0 0,-6-6 0 0,-2-34-1 0,7 31 0 16,1-2 1-16,-2-2-1 0,1-4 0 0,-7-23 0 0,7 21 1 16,0 0-1-16,-1-15 0 0,0 17 0 0,-6-23 0 0,7 7 0 15,0 21 0-15,-2-23-1 0,-2 16 0 0,-3-21 1 0,2 6-2 16,-2 1 0-16,0 12 0 0,4-17-1 16,-4-2 3-16,0 8-5 0,4-3-1 0,-4 1-3 15,0-4-1-15,0-2 10 0,0 5-9 0,-8-5 1 0,8 7-4 0,0-7 12 16</inkml:trace>
  <inkml:trace contextRef="#ctx0" brushRef="#br0" timeOffset="38819.3784">4268 9007 8 0,'0'0'0'15,"-17"0"2"-15,11 0-2 0,-21 7 1 0,19-2 0 0,8-5-1 16,-20 8 1-16,14-1 0 0,-19 8 1 0,8-8 1 16,17-7-3-16,-19 16 3 0,1-6 1 15,1 10 0-15,0 1 0 0,17-21-4 0,-21 16 3 0,6 2 1 16,7 0-1-16,-12 1 0 0,20-19-3 0,-6 19 3 15,-21 1-1-15,20-4 0 0,-16-8 0 0,23-8-2 0,-8 24 1 16,-9-16 1-16,11 15-2 0,-16-17 1 0,22-6-1 0,-6 26 1 16,-14-5 0-16,13-1 0 0,-10 0-1 0,17-20 0 0,-3 18 1 15,-5 6 0-15,2-3 0 0,-1 0 0 0,7-21-1 0,-6 26 1 16,3 0 0-16,-5-2 1 0,8 0-2 0,0-24 0 0,-3 23 1 16,3-1 0-16,0-3 0 0,0 4 0 0,0-23-1 0,0 26 1 15,0-5 1-15,0 0-1 0,3 3 0 0,-3-24-1 0,8 18 2 16,-2 9-1-16,4-5 0 0,7 0 1 0,-17-22-2 0,8 27 1 0,-8-27-1 0,23 21 1 15,-7 3 0-15,6-3 0 0,-3 0 0 0,-19-21-1 0,17 26 0 16,4-8 1-16,-1 7 0 0,-20-25-1 0,20 20 1 0,-20-20-1 16,20 19 2-16,3-3-1 0,-2-10 1 0,-21-6-2 0,25 23 2 0,-25-23-2 15,23 8 1-15,0 10 0 0,-2-12 0 0,-21-6-1 16,25 8 1-16,-25-8-1 0,22 5 1 0,6 2 0 0,-2-2-1 0,-26-5 0 0,28 6 0 16,-1-3 0-1,0-3 0-15,0 0 0 0,3 0 0 0,-30 0 0 0,27 0 1 16,4 0-1-16,-3 0 0 0,-2 0 1 0,-26 0-1 0,32-9 0 15,-6 4 0-15,-2-2 0 0,3-2-1 0,-27 9 1 0,23-10 0 16,-1-8 0-16,1 10 0 0,1-10 1 0,-24 18-1 0,17-11 0 16,3-10 0-16,-1 0 1 0,0 4-1 0,-19 17 0 0,5-21 0 15,20-2 0-15,-19 1 0 0,-6 22 0 0,11-27 0 0,-11 27 0 0,17-24 0 16,-15-3 0-16,5 1 0 0,-7 26 0 0,6-24 0 0,-6 24 0 0,8-24 0 16,0 0 0-16,-6-2 0 0,1 1 0 0,-3 25 0 0,3-25 1 15,-3-4-1-15,0 1 0 0,0 1 0 0,0 27 0 0,-3-34 0 16,-2 5 0-16,-3-9 0 0,-13 4 0 0,21 34 0 0,-5-34 0 15,-17 5 1-15,1-1-1 0,3 2 0 0,18 28 0 0,-19-31 0 16,-5 2-1-16,1 7 2 0,1-6-1 0,22 28 0 0,-29-24 0 16,5-2 0-16,5 4 0 0,-8 4 1 0,27 18-1 0,-21-10 0 15,-6-10 0-15,-1 12 0 0,2-9 0 16,26 17 0-16,-35-6 0 0,5 0 0 0,-4-3 1 0,1 4-1 16,33 5 0-16,-38-8-1 0,8 4 1 15,-4 2 0-15,4 1 0 0,30 1 0 0,-31 0 0 16,4 0 0-16,4 7-2 0,1 14 1 0,22-21 1 0,-24 5-3 15,1 18 0-15,6-17-1 0,12 21-2 0,5-27 6 0,-25 21-9 16,21 5-3-16,-1 0-5 0,-3 1-3 0,8-27 20 0,-4 21-15 16,4 14-5-16,0-35 20 0</inkml:trace>
  <inkml:trace contextRef="#ctx0" brushRef="#br0" timeOffset="39107.249">4233 9385 25 0,'0'0'0'0,"5"0"9"16,2 0-4-16,-1 0-3 0,14 0-1 0,-20 0-1 0,5 0 0 16,13-3 1-16,-10 0 0 0,13 2-1 0,-21 1 0 0,6-7-1 15,18 6-1-15,-17 1-3 0,9 0-2 0,-16 0 7 0,8-2-7 16,-2 2 1-16,2-3 1 0,-3-2-3 0,-5 5 8 0,0 0 0 0</inkml:trace>
  <inkml:trace contextRef="#ctx0" brushRef="#br0" timeOffset="39301.7826">4279 9264 20 0,'0'0'0'0,"2"9"12"0,6 8-2 16,-3-10-5-16,-5-7-5 0,21 29 3 15,-13-8-2-15,-2 2 0 0,4 1 0 0,-10-24-1 0,16 26 0 16,-11-3 0-16,2 5-1 0,2-5-3 0,-9-23 4 0,8 29-6 15,1-5-3-15,-4-3 0 0,0-4 1 0,-5-17 8 0,0 8-5 0,8 14-6 16,-8-22 11-16</inkml:trace>
  <inkml:trace contextRef="#ctx0" brushRef="#br0" timeOffset="39670.1765">4292 9892 23 0,'0'0'0'0,"2"-2"10"0,-2 2-10 0,8 0 9 16,9-2-2-16,-11-2 0 0,15 1-1 0,-21 3-6 0,7-5 6 16,16 0 0-16,-6 0-3 0,1 5-1 0,-18 0-2 0,19-2 1 15,-12-1-1-15,17 3 0 0,-13 0-3 0,-11 0 3 0,19 0-5 16,-12 0-3-16,10 0-4 0,-10 0-2 0,-7 0 14 0,6 0-13 15,2 0 4-15,3 0-5 0,-11 0 14 0</inkml:trace>
  <inkml:trace contextRef="#ctx0" brushRef="#br0" timeOffset="40088.8028">4502 10139 14 0,'0'0'0'0,"0"8"7"0,0-8-7 0,0 22 6 16,4-1 0-16,-1 3-1 0,3-3 1 0,-6-21-6 0,7 24 5 16,-4-1 1-16,5 6-1 0,2 0-1 0,-10-29-4 0,16 29 4 15,-9 5-1-15,0 3-1 0,1-3 1 0,-8-34-3 0,8 34 2 16,0 1 0-16,-1-1 0 0,0 0 0 0,-7-34-2 0,6 34 1 15,1-3 1-15,0-1-1 0,-1 1 1 0,-6-31-2 0,7 30 0 16,-1-1 1-16,5-3 0 0,-3 3-1 0,-8-29 0 0,5 34 0 16,2 0 0-16,0 2-1 0,0-2-1 0,-7-34 2 0,8 34-1 15,-3-1-1-15,3-3 0 0,-6 1 0 0,-2-31 2 16,7 30-2-16,-2 1 1 16,-2 1 0-16,-3-4 0 0,0-28 1 0,2 27-1 0,2 0 1 15,-4-6 0-15,3 3 0 0,-3-24 0 0,4 23 0 16,-4-3-1-16,2 1 1 0,3-5 0 0,-5-16 0 0,0 8 0 15,3 13-1-15,1-16 1 0,2 1-1 0,-6-6 1 0,0 8-2 16,3-2 1-16,0 1-2 0,-3-7 0 0,0 0 3 0,5 0-5 16,-5 0-1-16,0 0-3 0,0 0-1 0,0 0 10 0,0 0-10 15,-5-6 2-15,-14-1 0 0,19-2 0 0,0 9 8 0,0 0 0 0</inkml:trace>
  <inkml:trace contextRef="#ctx0" brushRef="#br0" timeOffset="40441.0265">4367 11202 24 0,'0'0'0'0,"6"0"11"15,1 7-2-15,16-2-4 0,-2-2 0 0,-21-3-5 0,17 6 5 16,3-6 1-16,8 3 0 0,-2-3-1 0,-26 0-5 0,28 4 3 16,2-4 0-16,-3 6-2 0,4-6 0 0,-31 0-1 0,26 4 1 15,2-4 0-15,3 0 0 0,-8 0-1 0,-23 0 0 0,27 0 1 16,1 0-1-16,-5 3 1 0,-2-3-1 0,-21 0 0 0,19 0-2 15,-1 8 0-15,-7-5-4 0,8 4-3 0,-19-7 9 0,8 17-14 16,1-17-4-16,-2 7 3 0,-5 0-7 0,-2-7 22 0,0 0 0 0</inkml:trace>
  <inkml:trace contextRef="#ctx0" brushRef="#br0" timeOffset="40856.2368">4559 11451 13 0,'0'0'0'0,"7"21"9"0,-7-21-9 0,7 26 6 0,-7-26-6 0,24 35 4 15,-8-4-2-15,2-2 0 0,1 0 1 0,-19-29-3 0,22 29 3 16,1 3 1-16,-2-3-2 0,-4 1 0 0,-17-30-2 0,20 26 1 15,-1 0 0-15,-12-2 0 0,14-6 1 0,-21-18-2 0,7 7 3 16,0 13-1-16,4-20 0 0,-6 6 0 0,-5-6-2 0,8 0 2 16,-8 0 0-16,2-7 0 0,-2-12 0 0,0 19-2 0,4-7 2 15,-4-19-1-15,0 5 1 0,0 21-2 16,0-25 0-16,0 25 0 0,3-28 1 16,-3-7 1-16,0 5-1 0,5-6 2 0,-5 36-3 0,5-37 3 15,2 1 0-15,4 0 1 0,-4 2 0 0,-7 34-4 0,19-35 3 16,-15 5 0-16,4 4-1 0,-3 3 0 0,-5 23-2 0,8-19 1 15,-3 8 1-15,0-7-1 0,-2 14 1 0,-3 4-2 0,0-5 2 16,4 3 0-16,-1 0 0 0,-3-2-1 0,0 4-1 0,0 0 1 16,0 0 0-16,0 0 0 0,0 0 0 0,0 0-1 0,0 6-2 15,3-3-2-15,-3 5-5 0,0-8 9 0,0 5-17 16,0 14-11-16,0-19-1 0,0 0-4 0,0 0 33 0,0 0 0 0</inkml:trace>
  <inkml:trace contextRef="#ctx0" brushRef="#br0" timeOffset="59861.7049">11218 7985 13 0,'0'0'0'16,"-5"-2"6"-16,-1 1 0 0,-1-1 0 0,7 2-6 0,-17 0 8 16,17-8 0-16,-7 0 0 0,1-2 0 0,6 10-8 0,-7-9 7 0,7 9-7 0,-3-17 7 15,-5 8 0-15,2 1-1 0,6 8-6 0,-3-19 5 16,-1 12 0-16,-2-1 0 0,2 1 0 0,4 7-5 0,0-11 3 15,-3 2 1-15,3 2-1 0,0 0 0 0,0 7-3 0,0-4 4 16,0 2 0-16,0 1-1 0,0-4 0 0,0 5-3 0,0 0 3 0,0 0-3 0,0 0 3 16,0 0 0-16,0 0-1 0,0 0-10 0,0 5 18 0,0-5-10 0,0 3 2 15,0 1 0-15,0 3-1 0,0-7-1 0,0 7 2 0,0-7-2 16,3 21 1-16,1-15 0 0,2 23 0 0,-6-29-1 0,7 27 2 16,15 7-1-16,-7 5 1 0,-8 8-1 0,-7-47-1 15,28 53 2-15,-28-53-2 0,6 55 1 0,18-1 0 0,-17 1 0 16,-7-55-1-16,19 50 1 0,-19-50-1 0,8 44 0 0,-1 2 2 15,9-3-1-15,-16-43-1 0,7 44 1 0,-7-44-1 0,7 42 1 0,14-6-1 16,-18-1 1-16,7-9-1 0,-10-26 0 0,17 20 0 16,-14-3 1-16,7-9-1 0,8-3 0 0,-18-5 0 0,6 4 0 15,4-4 1-15,7-7-1 0,-17 7 0 0,7-20 0 0,-7 20 0 0,6-22 0 16,15-4 1-16,-14-9-1 0,-1-2 1 0,-6 37-1 0,19-46 0 16,-17-2 0-16,8 0 0 0,7-4 0 0,-17 52 0 0,7-46 1 15,10 0-1-15,-9-3 0 0,0 2 0 0,-8 47 0 0,18-49 0 16,-12-2-1-16,1 5 2 0,10 1-1 0,-17 45 0 0,5-42 0 15,0 1 0-15,5 4 1 0,-10 37-1 0,11-31-1 0,-11 31 1 0,6-29 0 16,1 3 0-16,0 2 0 0,0 6 0 0,-7 18 0 0,8-9-2 16,-6-1-1-16,4 5-2 0,-6 0-3 0,0 5 8 0,7 0-10 15,0 0-4-15,1 18-4 0,1-14-6 0,-9-4 24 0,17 25-33 16,-10-16 4-16,9 11-5 0,-16-20 34 0</inkml:trace>
  <inkml:trace contextRef="#ctx0" brushRef="#br0" timeOffset="60317.6202">11911 8615 16 0,'0'0'0'0,"-6"0"9"0,-1 0 1 0,7 0-10 0,-19 5 12 16,14 3-1-16,-1 13-1 0,-1-14 0 0,7-7-10 0,-6 27 8 15,-2-6 0-15,5-1-2 0,0 2-1 0,3-22-5 0,0 22 4 16,0 0 0-16,0 2-1 0,0 0 0 0,0-24-3 0,0 19 2 16,0 4 0-16,6-6 1 0,15-10-2 0,-21-7-1 0,3 21 2 15,18-15-1-15,-15-2 0 0,18 0 1 0,-24-4-2 0,10 0 1 16,11 0 0-16,-11 0 0 15,10-6 0-15,-20 6-1 0,10-8 0 0,11-18 1 16,-15 7 0-16,15-4 0 0,-21 23-1 0,7-24 1 16,-1-2 0-16,2-1 0 0,-6-2 0 0,-2 29-1 0,4-27 1 15,-4-4 0-15,0 3 1 0,-6 4 0 0,6 24-2 0,-21-26 2 16,13 10 0-16,-18 6 0 0,20-7 0 0,6 17-2 0,-29-2 1 16,14-1 1-16,7 3-1 0,-15 5 0 0,23-5-1 0,-7 5 1 15,-20 21 0-15,20-7-1 0,-12 3 1 0,19-22-1 0,-8 26 0 16,0 0-1-16,-7 2 0 0,15-6-2 0,0-22 3 0,0 19-5 15,0 1-3-15,0-15-2 0,6 19-3 0,-6-24 13 0,6 3-19 16,18 5-5-16,-16-8-5 0,18 0 5 0,-26 0 24 0,37 6-27 16,-37-6 27-16</inkml:trace>
  <inkml:trace contextRef="#ctx0" brushRef="#br0" timeOffset="60578.1515">12535 8535 48 0,'0'0'0'15,"0"8"26"-15,0-8-26 0,4 31 13 16,2-6-4-16,2-4 0 0,-2-13-1 0,-6-8-8 0,10 18 7 16,7-13-1-16,-9 14-1 0,12-13-1 0,-20-6-4 0,6 7 2 15,18 0 1-15,-4-4-2 0,-3 1-1 0,-17-4 0 0,18 0 1 16,-2 0-1-16,-6 0 1 0,14 0-1 0,-24 0 0 0,6-1-1 15,18-2-1-15,-17 0-2 0,13 3-2 0,-20 0 6 0,7-4-9 16,3 1-5-16,-3 3-5 0,0-7-7 0,-7 7 26 0,6-6-25 16,-6-1 7-16,0-2-1 0,0 9 19 0</inkml:trace>
  <inkml:trace contextRef="#ctx0" brushRef="#br0" timeOffset="60848.8409">12579 8349 56 0,'0'0'0'16,"4"5"20"-16,-4-5-20 0,3 6 10 15,5 15-3-15,-2-16 0 0,14-5 0 0,-20 0-7 0,7 0 7 16,17 0-1-16,-18 0 0 0,22 0-1 0,-28 0-5 0,16 0 3 16,5 2 0-16,3-2-1 0,-4 0 0 0,-20 0-2 0,24 0 2 15,-4 0 0-15,-3-2-1 0,-1-1 1 0,-16 3-2 0,10-2 1 16,11-1-1-16,-13 1 1 0,-2 0-1 0,-6 2 0 0,7-5 1 15,-1 0-1-15,1 1 1 0,-3 0-1 0,-4 4 0 0,2-2 0 16,3-1 0-16,-2 1 1 0,-3 0-1 0,0 2 0 0,0-1 0 16,0 1-2-16,0 0-3 0,0 0-3 0,0 0 8 0,0 0-14 15,0 0-9-15,0 0-10 0,0-3 3 0,0 3 30 0,-8-11-35 16,8 11 35-16</inkml:trace>
  <inkml:trace contextRef="#ctx0" brushRef="#br0" timeOffset="61515.8371">13596 7811 51 0,'0'0'0'0,"0"0"27"16,0 6-16-16,0-6-11 0,-7 21 7 0,4 5 0 0,-1 5 0 0,2 2-1 0,2-33-6 0,-8 39 6 16,5 5-1-16,-4 6-1 0,1 3 0 15,6-53-4-15,-7 58 3 0,-1-5-1 0,5 2-1 16,-3-3 1-16,6-52-2 0,-7 56 1 15,1-5 1-15,-2 1-2 0,5-8 2 0,3-44-2 0,-7 45 1 16,7-5 0-16,-3-4 1 0,3-2-1 0,0-34-1 0,-3 28 1 16,3 0 0-16,0-9 0 0,0-12 0 0,0-7-1 0,0 17 0 15,0-17 0-15,0 0 1 0,6 0-1 0,-6 0 0 0,7 0 0 16,-4-8 1-16,5-11-1 0,-6-2 0 0,-2 21 0 0,7-27 0 16,0-1 0-16,-4-9 0 0,4-1 0 0,-7 38 0 0,6-44 0 15,2-3 0-15,-2-3 1 0,1-5-1 0,-7 55 0 0,8-54 0 16,-2 0 0-16,4-4 1 0,-4-3-1 0,-6 61 0 0,8-60 0 15,-1-4 0-15,-1 8 0 0,4-2 0 0,-10 58 0 0,10-51 0 16,7 2 0-16,-10 10 0 0,-1 10 0 0,-6 29 0 0,18-32 0 16,-15 9 1-16,4 16-1 0,3-14 0 0,-10 21 0 0,7-1 0 15,-1-4 0-15,1 5 1 0,1 0-1 0,-8 0 0 0,9 6 1 16,8 20-1-16,-10-8 0 0,13 7 1 0,-20-25-1 0,7 30 1 16,13 4 0-16,-9 5-1 0,9 4 1 0,-20-43-1 15,10 47 0-15,10 3 1 0,-13 3-1 16,13-3 1-16,-20-50-1 0,7 53 0 0,14-9 1 0,-15 2-1 15,1-10 1-15,-7-36-1 0,12 39 0 16,-7-10 0-16,2 5 1 0,-1-7-1 0,-6-27 0 0,4 27 0 16,4-1 1-16,-8-7-1 0,6-2 1 0,-6-17-1 0,0 7 0 15,3 10 0-15,0-13 0 0,-3 3-1 0,0-7 1 0,0 19-2 16,3-19-2-16,-3 5-2 0,0-1-1 0,0-4 7 0,5 3-10 16,-5 3-2-16,0-1-4 0,0-5-6 0,0 0 22 0,0 0-27 15,-8 0 0-15,-12-8 7 0,13-10-1 0,7 18 21 0,0 0 0 0</inkml:trace>
  <inkml:trace contextRef="#ctx0" brushRef="#br0" timeOffset="61686.741">13678 8290 55 0,'0'0'0'0,"6"0"24"16,11 0-12-16,0 6-4 0,4-1 0 0,-21-5-8 15,16 3 6-15,5-3 0 0,2 4-2 16,-3 3-1-16,-20-7-3 0,21 5 2 0,-1-3-1 0,0 4-1 15,-1-6-1-15,-19 0 1 0,18 4-6 0,-18-4 6 0,21 0-11 16,1 0-8-16,-7 0-9 0,-15 0 28 0,11-7-27 0,-11 7 27 0,24-21-34 0,-24 21 34 0</inkml:trace>
  <inkml:trace contextRef="#ctx0" brushRef="#br0" timeOffset="63061.0454">14413 7516 36 0,'0'0'0'0,"3"0"16"0,0 0-7 16,-3 0-4-16,3 0 2 0,-3 0-7 0,4 0 6 0,-4 0 1 0,6 0-2 0,-6 5 1 0,0-5-6 0,8 6 5 16,-8-4 0-16,3 17 0 0,0-11-1 0,-3-8-4 0,0 21 3 15,4-3 1-15,-4 3 0 0,0 3 0 16,0-24-4-16,0 29 4 0,-4 2-1 15,-2 6 1-15,-2 1-1 0,8-38-3 0,-6 42 4 16,-1 0-1-16,-10 3 1 0,17 4-1 0,0-49-3 0,-7 53 2 16,1 5 1-16,-1-2-1 0,1 5 0 0,6-61-2 0,-5 59 2 15,5 0 0-15,0-2-1 0,0 1 0 0,0-58-1 0,5 56 1 16,-5-4 0-16,6 3 1 0,14-1-2 0,-20-54 0 0,4 52 1 16,16-8-1-16,-14 4 1 0,15-3-2 0,-21-45 1 0,10 42 1 15,14 2 0-15,-14-3-1 0,10-5 0 0,-20-36 0 0,18 38 0 16,-9-2 0-16,12 1 0 0,-14-3-3 0,-7-34 3 0,17 34 0 15,-9-5 0-15,10 0 1 0,-10-5 2 0,-8-24-3 0,19 20-2 16,-11 2 1-16,2-5 0 0,-4-1 0 0,-6-16 1 0,10 8 0 16,-2 16 1-16,-2-21 0 0,1 3-1 0,-7-6 0 0,6 19 1 15,2-19 2-15,-5 6 0 0,0 1-1 0,-3-7-2 0,0 5 2 16,4 3-1-16,-4-6-2 0,3 4 2 0,-3-6-1 0,3 5 0 16,-3-2 0-16,4 2-1 0,-1 0 0 0,-3-5 1 15,0 3-1-15,0 3 0 0,0-3 2 0,0-3-1 16,0 0 0-16,0 0-1 0,0 0 0 15,0 0 1-15,0 0 2 0,0-7-4 16,-7 2 3-16,1-5-1 0,-1-12 0 0,7 22 0 0,-17-7 0 16,10-15 0-16,1 5 0 0,-15-2 0 0,21 19 0 0,-3-18 0 15,-18-1 0-15,15 0 0 0,-15-2 1 0,21 21-1 0,-3-21 0 16,-4 0 0-16,-14 0-1 0,21-2 2 0,0 23-1 0,-6-27 1 16,-11 1 1-16,13 2-1 0,-2-7-1 0,6 31 0 0,-20-35 0 15,13 0 0-15,-13-6 0 0,12-1 0 0,8 42 0 0,-19-45 1 16,15-5 0-16,-13 0 0 0,10-5 0 0,7 55-1 0,-6-53 0 15,-2 7 0-15,5 2-1 0,0 2 2 0,3 42-1 0,-7-42 0 16,7 2 0-16,0 5 0 0,0 0 0 0,0 35 0 0,0-38 0 16,0 6 0-16,0 32 0 0,0-33 0 15,0-1 1-15,0-1-1 0,0-4 0 0,3-1 0 0,1 3 0 16,-4 37 0-16,0-41 0 0,3 3-1 0,0 2 2 0,-3-6-2 0,0 42 1 0,8-38 0 16,-5-2 0-16,0 0 1 0,1 1-1 0,-4 39 0 0,3-39 0 15,4 2 0-15,0-1 0 0,-4 5 0 16,-3 33 0-16,7-34 0 0,-1 5 0 0,-2 3 1 15,2 2-1-15,-6 24 0 0,4-23 0 16,0 1 0-16,-1 3-1 0,4 4 0 0,-7 15 1 0,3-10-1 16,0-12 1-16,4 17-1 0,-7-1 0 0,0 6 1 0,7-7-1 15,-3 4 1-15,-4 1 0 0,6 2-4 0,-6 0 4 0,0 0 0 16,3 0 0-16,1 0 1 0,-4 0 3 0,0 0-4 0,3 2 0 16,0-2 0-16,-3 6 0 0,0-2 0 0,0-4 0 0,0 6 0 15,0 12 0-15,0-14 1 0,0 3-1 0,0-7 0 0,0 8 0 16,0 7 1-16,0-9-1 0,0 12 0 0,0-18 0 0,-3 3 0 15,0 5 0-15,3 11 1 0,-7-13 0 0,7-6-1 0,-6 6 1 16,2 14 1-16,-3-17-2 0,0 4 1 0,7-7-1 0,-6 24 0 16,-1-17 0-16,-10 14 0 0,13-2 1 0,4-19-1 0,-6 21 0 15,-15 2 0-15,18 5 0 0,-4 0 0 0,7-28 0 0,-20 35 1 16,13-2 1-16,1 2-1 0,-12-2 1 0,18-33-2 16,-3 40 0-16,-4-2 0 0,1 4 0 0,-2-3 0 0,8-39 0 15,-2 44 0-15,-6 4 0 0,5-3 0 0,3 4 0 16,0-49 0-16,0 43 0 0,0 2 0 15,0 0 0-15,0 0 0 0,0-45 0 0,3 44 1 16,1 6-1-16,2 0 0 0,2 0 0 0,-8-50 0 0,10 51-1 16,7-3-2-16,-10 0 2 0,9-2-1 0,-16-46 2 0,8 44-1 15,1-3 1-15,12 0 0 0,-18 1 0 0,-3-42 0 0,20 40 1 16,-13-1-1-16,17-2 0 0,-14 1 0 0,-10-38 0 0,17 29-1 16,-11-1 1-16,15 1 0 0,-15-5-1 0,-6-24 1 0,18 26-1 15,-12-6 0-15,15 3-1 0,-14-8 2 0,-7-15 0 0,6 20-1 16,5-14 0-16,-1 11 1 0,-4-9 0 0,-6-8 0 0,7 7 0 15,0 0 0-15,1-1 0 0,-6 1 0 0,-2-7 0 0,4 4 0 16,-1 3 0-16,-3-4 1 0,3 0-1 0,-3-3 0 0,3 7 0 16,-3-3 0-16,5-1 1 0,-2 4-1 0,-3-7 0 0,0 2 2 15,0 3 0-15,0-5-3 0,0 7 1 0,0-7 0 0,0 4-2 16,0 0 1-16,0 2 2 0,0-3-1 0,0-3 0 16,0 3 0-16,0 4 0 0,0-7 0 0,0 3 0 0,0-3 0 0,0 0 0 15,0 4 0-15,0 3 0 0,0-7-1 0,0 0 1 16,0 3 0-16,0 2 0 15,0-5 1-15,0 5-1 0,0-5 0 0,0 0 0 16,0 3 0-16,0-3 0 0,0 5 0 0,0-5 0 0,0 0 1 16,0 0-2-16,0 0 1 0,0 0 0 0,0 0 0 0,0 0 0 15,0 0 0-15,-3 0 0 0,3 0 0 0,0 0 0 16,0 0 0-16,0 0 0 0,0 0 0 0,0-3 0 0,0 3 0 0,0-2 0 16,0 2 0-16,0 0 0 0,0 0 0 0,0 0-1 15,0 0 2-15,0 0-2 0,0 0 0 0,0 0 3 0,0 0-6 16,0 0 0-16,-5 0-2 0,5 5 0 0,0-5 6 0,-6 0-11 15,3 6-2-15,-1-6-8 0,4 0-17 0,0 0 38 0,-20-3-44 16,16-5-1-16,4 8 45 0</inkml:trace>
  <inkml:trace contextRef="#ctx0" brushRef="#br0" timeOffset="64513.9474">14196 6116 25 0,'0'0'0'16,"-8"0"11"-16,2 5-4 0,-11-3-2 0,17-2-5 0,0 7 4 0,0-7-4 0,-7 6 5 15,4-3 0-15,-1 1 0 0,-2 2 1 0,6-6-6 0,0 3 6 16,0-3-2-16,0 5 0 0,0-5 0 0,0 0-4 0,0 5 3 16,0-5-1-16,0 4 1 0,0-4-3 0,6 5 3 0,-6-5-3 0,4 5 3 15,3-3-1-15,3 4 1 0,6 1-1 16,-16-7-2-16,8 6 3 0,13 12-1 15,-19-13-1-15,18-3 1 0,-20-2-2 0,10 20 2 16,11-16 0-16,-13 4-1 0,18 8 0 0,-26-16-1 0,17 0 2 16,-1 5-1-16,5 0 0 0,-3-2 0 0,-18-3-1 0,19 0 1 15,-1 5 0-15,1 2 0 0,2-5 0 0,-21-2-1 0,17 5 1 16,3-5 0-16,1 5 1 0,-1 0-2 0,-20-5 0 0,20 6 1 16,1 1 0-16,-1-1-1 0,0 1 1 0,-20-7-1 0,21 7 1 15,-1 1-1-15,-3-4 1 0,-11 5-1 0,-6-9 0 0,21 4 1 16,-15-4-1-16,5 0 1 0,-4 0-1 0,-7 0 0 0,6 0 1 15,1 0-1-15,0 0 0 0,-3 0 1 0,-4 0-1 0,4-2 0 16,-4 0 1-16,0 1-1 0,0-1 0 0,0 2 0 0,-4-6 1 16,-4 6 0-16,-12-2-1 0,14 0 0 0,6 2 0 0,-23-3 1 15,5 3-1-15,-6 0 1 0,4 0-1 0,20 0 0 0,-27 0 0 16,3 0 0-16,-3-5 0 0,0 1 1 0,27 4-1 16,-28-5 0-16,-2 5 0 0,-1-5 0 15,5 4 1-15,26 1-1 0,-27 0 0 0,0-2 0 16,6-1 0-16,5 3 0 0,16 0 0 0,-18 0 0 0,12 0 0 15,-1 0 0-15,-10 0 1 0,17 0-1 0,-4 0 0 16,4-1 0-16,0-1 0 0,0 2 0 0,0-4-1 16,0 1 1-16,0 0 0 0,4 0 0 0,-4 3 0 0,6-2 1 15,1-3-2-15,10 0 1 0,-10 3 0 0,-7 2 0 0,11-5 0 16,5 3 0-16,-10 1-1 0,2-3-2 0,-8 4 3 0,16 0-4 16,-8 0-4-16,2 0-4 0,6 0-7 0,-16 0 19 0,7 7-30 15,0-2-3-15,0 2-7 0,-7-7 40 0</inkml:trace>
  <inkml:trace contextRef="#ctx0" brushRef="#br0" timeOffset="65160.1104">14921 7616 49 0,'0'0'0'16,"-7"0"22"-16,3 3-9 0,4-3-13 0,-19 8 10 16,11 10-2-16,5-16-1 0,-1 4 0 0,4-6-7 0,-6 5 6 15,6 4-1-15,0-5 0 0,0 5-1 0,0-9-4 0,0 5 3 16,6 0-1-16,1 3 0 0,1-6 0 0,-8-2-2 0,19 6 2 16,-8-1-1-16,12-5 0 0,-6 0 0 0,-17 0-1 0,21 0 1 15,2 0 0-15,-2 0 0 0,3 0 0 0,-24 0-1 0,27 0 1 16,-4-3-1-16,4-2 1 0,0 1 0 0,-27 4-1 0,27-4 1 15,1-1 0-15,-1 1 0 0,0-2 0 0,-27 6-1 0,27-9 0 16,-4 5 0-16,-2-5 1 0,1 4-1 0,-22 5 0 0,15-6 0 16,-4 4 0-16,12 2 1 0,-16-2-1 0,-7 2 0 0,17-3 0 15,-14 3 0-15,4 0 1 0,1 0-1 0,-8 0 0 0,2 0 0 16,5 5-1-16,-7-3 0 0,3 4-2 16,-3-6 3-16,0 5-4 0,0 1-3 0,0-1-2 0,0-3-3 0,0-2 12 15,-3 0-15-15,-4 6-5 16,5-6-4-16,-6 0 0 0,8 0 24 0,-7-6-19 0,0-4 6 0,1-6 1 15,6 16 12-15</inkml:trace>
  <inkml:trace contextRef="#ctx0" brushRef="#br0" timeOffset="68423.1806">15178 7829 66 0,'0'0'0'0,"0"3"24"16,0 1-14-16,0 3-3 0,0-4-2 0,0-3-5 0,0 0 5 16,0 0 0-16,3 0 0 0,4-3-1 0,-7 3-4 0,7-7 4 15,3-10-2-15,-3 8 0 0,14-19-1 0,-21 28-1 0,6-24 1 16,11-5 0-16,-10-1 0 0,0 0 0 0,-7 30-1 0,20-32 1 16,-20 3 0-16,7 0 0 0,-1 6-1 0,-6 23 0 0,7-27 1 15,0 9-1-15,0-1 1 0,-4 12-1 0,-3 7 0 0,7-6 0 16,-1 1 2-16,2 5-1 0,0 5 0 0,-8-5-1 0,2 22 2 15,8 4-1-15,-4 8-1 0,12 7 1 0,-18-41-1 0,3 43 1 16,3 10 0-16,2-1 0 16,-2 8-1-16,-6-60 0 0,4 60 1 0,-4-2 0 0,3 4 0 0,-3-2 0 15,0-60-1-15,0 57 2 0,0-3-1 0,-3-4 1 0,-4-1-1 16,7-49-1-16,-7 39 0 0,7-39 0 0,-7 39 1 0,1-8 0 0,-1-4-1 16,7-27 0-16,-7 19 1 0,3 2-1 15,1-18 0-15,-4 1-1 0,7-4 1 0,0 0-3 0,0 0 6 0,-3 0-10 0,3-2-1 16,0-8-2-16,0 10 10 0,0-23-14 15,3 3-5-15,4-8-6 0,14 0-5 0,-21 28 30 0,6-36-27 0,31 17-1 0,-37 19 28 0</inkml:trace>
  <inkml:trace contextRef="#ctx0" brushRef="#br0" timeOffset="68799.8767">15720 7680 58 0,'0'0'0'0,"-3"-3"26"0,3 3-26 0,-21-3 12 16,15 3-2-16,-18 0-2 0,17 6 1 0,7-6-9 0,-24 6 8 15,18 19-1-15,-18-7-1 0,17 7-1 0,7-25-5 0,-20 27 4 16,16 0-2-16,-12 1 1 0,9 7 0 0,7-35-3 0,-4 35 2 16,1 2 1-16,3 3-1 0,0 2-1 0,0-42-1 0,0 46 1 15,0-3 0-15,7 4 0 0,13-1-1 16,-20-46 0-16,7 41 0 0,13-1 0 16,-3-8 0-16,-17-32 0 0,20 27 1 0,-20-27-1 0,24 22 0 0,0-3 0 15,-1-17 0-15,1 6 0 0,-24-8 0 0,24 0 0 0,0 0 0 16,0-8 1-16,2-18-1 0,-26 26 0 0,21-26 0 15,3-8 0-15,-4-6 0 0,-3-9 0 0,-17 49 0 0,10-54 1 16,7-3-1-16,-10-3 0 0,-1 1 0 0,-6 59 0 0,8-56 0 16,-8 5 0-16,0 3 0 0,-8-1 0 0,8 49 0 0,-16-49 1 15,-2 7-1-15,-1 5 0 0,-2 6 1 0,21 31-1 0,-24-26 0 16,5 20 0-16,-5-2 0 0,6 8 1 0,18 0-1 0,-19 7 0 16,-2 15 1-16,0 2-2 0,-3 2 1 0,24-26 0 0,-19 34-1 15,1 0-1-15,12 5-2 0,-22-1-2 0,28-38 6 0,-6 37-7 16,-1-2-4-16,0-2-2 0,7 1-6 0,0-34 19 0,0 32-28 15,4-13-6-15,3-12 7 0,9 12 1 0,-16-19 26 0,0 0 0 0</inkml:trace>
  <inkml:trace contextRef="#ctx0" brushRef="#br0" timeOffset="69376.1399">16226 7982 45 0,'0'0'0'16,"3"24"26"-16,3-5-14 0,-6-19-12 0,7 26 6 15,10-3-1-15,-10 1 0 0,-1-3 1 0,-6-21-6 0,21 24 6 16,-14 1-2-16,-1 2 0 0,1-3 0 0,-7-24-4 0,11 24 2 16,-5 0-1-16,1-1 0 0,4-5 0 0,-11-18-1 0,6 24 1 15,1-7 0-15,-1 1 0 0,-6-11 0 0,0-7-1 0,4 27 1 16,-1-20 0-16,-3 12 0 0,0-19-1 0,0 0 0 0,0 4 1 15,-7 1 0-15,4-5-1 0,0 0 0 0,3 0 0 0,-4-9 0 16,-2-10 0-16,3-1 1 0,-2-1-1 0,5 21 0 16,-6-26-1-16,6-4 0 0,0-1 0 0,0-1 1 15,0 32 0-15,0-33-1 0,3 0 0 0,5 4 0 16,1-2 0-16,-9 31 1 0,17-24 0 0,-10 0-1 0,0 7 1 16,14 10 0-16,-21 7 0 0,6-6 0 0,14 2 0 15,-13 4 0-15,16 6 0 0,-23-6 0 0,8 18 0 16,8-11 0-16,-9 15 0 0,0-3 1 0,-7-19-1 0,10 7 0 15,0 20 0-15,-2-20 1 0,-5 14-1 0,-3-21 0 0,3 7 1 16,-3 13 0-16,0-13 0 0,0 14 0 0,0-21-1 0,0 7 1 16,0 10-1-16,-3-10 1 0,0-3 0 0,3-4-1 0,0 3 0 15,-8-3 0-15,5-3 0 0,3-4 0 0,0 7 0 0,0-28-1 16,0 6 1-16,0-10-1 0,0-3 0 0,0 35 1 0,3-39-2 16,5-1 0-16,11 1 1 0,-12 7 0 0,-7 32 1 0,17-26 0 15,-10 7 0-15,13 14 0 0,-13-3 0 0,-7 8 0 0,17-3 0 16,-10 2 0-16,9 1 0 0,-8 5 1 0,-8-5-1 0,16 27 1 15,-9-7 0-15,4-2 0 0,-5 9 1 0,-6-27-2 0,7 25 1 16,-4 6 1-16,0-5-2 0,-3 0 2 0,0-26-2 16,0 28 0-16,0-8 1 0,0 0 0 0,0-2-1 15,0-18 0-15,-6 6 0 0,2 14-2 0,4-16-2 0,0 0-3 16,0-4 7-16,0 0-12 0,4 0-6 16,-4-4-7-16,3-20-4 0,-3 24 29 0,3-28-22 0,-3-2-2 0,0 30 24 0</inkml:trace>
  <inkml:trace contextRef="#ctx0" brushRef="#br0" timeOffset="70244.7384">16862 7521 16 0,'0'0'0'16,"-4"0"11"-16,4 0 1 0,0 6-1 0,0-6-11 0,0 6 11 16,0 1-2-16,0 9-1 0,0-11-2 0,0-5-6 0,0 18 6 15,8-10-2-15,-2 21 0 0,1-8-1 0,-7-21-3 0,10 30 3 16,7 1 0-16,-10 3 0 0,4 2-1 0,-11-36-2 0,16 38 3 15,-9-1 0-15,-1-3-1 0,5 3 1 0,-11-37-3 0,10 33 3 16,-4 2 0-16,5-6-1 0,-1 0 0 16,-10-29-2-16,7 31 2 0,3-12 0 0,-3 3-1 15,3-5 1-15,-10-17-2 0,11 7 1 0,-5 10 0 0,1-17 0 16,3 6-1-16,-10-6 0 0,7 3 1 0,0-3-1 0,-1-1 1 16,1-7-1-16,-7 8 0 0,6-24 1 0,2 2-1 15,-2 0 0-15,-2-12 1 0,-4 34-1 0,6-29 0 16,1-3 0-16,0-1 1 0,-3 3-1 0,-4 30 0 0,6-35 1 15,1 4 0-15,-1 2 0 0,2 3-1 0,-8 26 0 0,6-25 0 16,1-6 1-16,-1 8-1 0,-2-1 0 0,-4 24 0 0,4-21 1 16,-1 10-1-16,1-10 0 0,-1 16-1 0,-3 5 1 0,3-10-2 15,4 4-1-15,-7-1-2 0,6 1-3 0,-6 6 8 0,5-2-9 16,-2-1-4-16,3 3-4 0,1 0-6 0,-7 0 23 0,6 0-26 16,-6 5 5-16,8-2 1 0,-8-3 20 0</inkml:trace>
  <inkml:trace contextRef="#ctx0" brushRef="#br0" timeOffset="70555.0107">17455 7452 40 0,'0'0'0'16,"3"0"21"-16,4 4-8 0,-7-4-13 0,7 5 9 16,0 2-2-16,-4-7 0 0,4 0 0 0,-7 0-7 0,3 0 6 0,-3 0-6 0,7 4 5 15,10-4-2-15,-10 0 0 0,-7 0-3 0,20 6 2 16,-3-2 0-16,0-4 0 0,4 0-1 0,-21 0-1 0,19 0 1 16,5 0-1-16,-3 0 1 0,0 0 0 0,-21 0-1 0,16 0 0 15,5 0 0-15,-5 0 1 0,1-3-1 0,-17 3 0 0,7 0 0 16,14-1-1-16,-18-3-2 0,3 2-2 0,-6 2 5 0,7-1-9 15,-4 1-5-15,2 0-6 0,-5-3-7 0,0 3 27 0,0-3-23 16,-8-4-1-16,8 7 24 0</inkml:trace>
  <inkml:trace contextRef="#ctx0" brushRef="#br0" timeOffset="70754.6366">17598 7508 36 0,'0'0'0'15,"-8"19"23"-15,5-3-5 0,0 9-7 0,3-25-11 0,-7 22 10 16,7 4-2-16,0 1-1 0,0-27-7 0,0 28 6 0,0-28-6 0,0 35 4 16,0-1 0-16,0 1-1 0,0-35-3 0,0 33 2 0,0-33-2 0,0 35 1 15,3-4 0-15,1 3 0 0,-4-34-1 0,0 32 0 0,0-32 0 0,3 32 0 16,-3 2-1-16,0-2-2 0,0 1-5 0,0-33 8 0,3 27-12 16,-3-3-7-16,4-6-9 0,-4-18 28 0,4 6-27 0,-4-6 27 0,0 7-28 0,0-7 28 15</inkml:trace>
  <inkml:trace contextRef="#ctx0" brushRef="#br0" timeOffset="72166.9831">18041 7785 30 0,'0'0'0'15,"-7"0"16"-15,4 5-5 0,0 0-5 0,3-5-6 0,-7 3 4 16,0-3 1-16,3-3 0 0,-15 3 1 0,19 0-6 0,0-2 4 16,-8-1 1-16,-8 1-1 0,13-1-1 0,3 3-3 0,-7-3 2 15,-14 3 0-15,18 0 0 0,-3 0 0 0,6 0-2 0,-21 6 2 16,14 1 0-16,0 9 1 0,3-8-1 0,4-8-2 0,-6 24 2 16,-15-2 0-16,21 3 0 0,-6-1 0 0,6-24-2 0,-7 26 2 15,4 1 0-15,0-4-1 0,3 2 0 0,0-25-1 0,0 23 2 16,0 0-2-16,0-3 1 0,6-3-1 0,-6-17 0 0,7 8 0 15,4 11 0-15,11-19 1 0,-18 0-1 0,-4 0 0 0,24 0 0 16,-18 0 0-16,12 0 0 0,-12 0 0 16,-6 0 0-16,7-5 0 0,0-3 0 0,0-14-1 0,-1 17 1 15,-6 5 0-15,7-24-1 0,1 3 0 0,-5 3-1 16,3 2 2-16,-6 16 0 0,7-10-1 0,-4-6 1 0,0 8-1 16,1 0 1-16,-4 8 0 0,7-10 0 0,-7 3 0 15,4 3 0-15,-1 4 0 0,-3 0 0 0,0 0 0 16,3 0 0-16,0 7 0 0,1 13 0 0,-4-20 0 0,3 7 0 15,4 14 0-15,-3-2 0 0,-1-14 0 0,-3-5 0 0,7 27 0 16,-4-12 1-16,0-6 0 0,0 16-1 0,-3-25 0 0,4 6 0 16,0 12 1-16,-1-12-1 0,1-1 0 0,-4-5 0 0,3 7 1 15,0-1-2-15,-3-6 1 0,0 0 0 0,3 0 0 16,1-3 1-16,-4 0-1 0,6-5 0 0,-6 8 0 0,4-10 0 16,0-6 0-16,2 11 0 0,1-3 0 0,-7 8 0 0,6-5 0 15,2-2 0-15,-5 0 0 0,4 4 0 0,-7 3 0 0,6-5 0 16,1 5 0-16,0 0 0 0,0 8 0 0,-7-8 0 0,3 19 0 15,4-11 0-15,-1 10 0 0,-2-12 0 0,-4-6 0 0,7 21 0 16,-4-14 1-16,1 12-1 0,-1-12 0 16,-3-7 0-16,0 6 1 0,0 16 0 0,0-22-1 0,0 1 1 15,0-1-1-15,0 6 0 0,0-6 0 0,0 0 0 0,0-6-1 16,0 6 1-16,0-20 0 0,3 4-1 16,1-10-1-16,-4-3 0 0,0 29 2 0,3-29-2 0,4-1 0 15,0 7 0-15,0-1 1 0,-7 24 1 0,6-16-1 16,5 6 1-16,-5-8 0 0,-2 15-1 0,-4 3 1 0,6-4 0 15,1 1 1-15,4 3-1 0,-1 0 0 0,-10 0 0 0,6 17 1 16,1-11 0-16,0 14 0 0,0-12 0 0,-7-8-1 0,3 27 0 16,4-9 1-16,-7 3 0 0,3-2 0 0,-3-19-1 0,3 24 1 15,1-19 0-15,0 19 0 0,-4-17 0 0,0-7-1 0,6 8 0 16,-6 10 0-16,3-18 0 0,1 0 1 0,-4 0-1 0,3 0 0 16,0-5 0-16,5-2-1 0,-5-20 0 0,-3 27 1 0,3-21-2 15,1-5-1-15,2-3 0 0,-2 2-1 0,-4 27 4 0,3-28-3 16,4 7 1-16,0 0 1 0,-4 15 0 0,-3 6 1 0,3-8 0 15,4 0 0-15,-4 3 0 0,2 5 0 0,-5 0 0 0,3 0 0 16,0 5 0-16,4 3 0 0,-4 11 1 16,-3-19-1-16,3 8 0 0,1 12 0 0,-1 0 0 0,0-3 0 15,-3-17 0-15,8 16 1 0,-2 5 0 0,-3-5-1 16,1-8 1-16,-4-8-1 0,6 30 1 0,2-25-1 0,-2 24 2 16,1-21-1-16,-7-8-1 0,3 27 2 0,4-23-1 15,0 18 1-15,0-17-2 0,-7-5 0 0,10 7 1 16,7-2 0-16,-10 3-1 0,-1-3 0 0,-6-5 0 0,18 0 1 15,-12 0-1-15,1-1 1 0,4-8 0 0,-11 9-1 0,9-20 0 16,8 4 1-16,-13-10-1 0,6-6 0 0,-10 32 0 0,6-32 0 16,1-7 0-16,1-2 0 0,-2-1 1 0,-6 42-1 0,7-42 0 15,-4 0 0-15,0 1 0 0,-3 0 1 0,0 41-1 0,0-39 0 16,-6 2 0-16,-12-2 1 0,15 2-1 0,3 37 0 0,-20-32 1 16,13 1-1-16,-16 4 1 0,15 4 0 0,8 23-1 0,-23-21 0 15,16 5 1-15,-19-3-1 0,18 11 1 0,8 8-1 0,-23-21 0 16,15 14 0-16,-11 0 0 0,16 0 0 0,3 7 0 0,-8-5 1 15,1 4-1-15,0 1 0 0,5 0 1 0,2 0-1 0,-8 0 0 16,8 0 0-16,0 0 0 0,0 4 0 16,0-4 0-16,0 5 1 0,0 13 0 0,4-12-1 0,2 17 1 15,-6-23-1-15,7 6 1 0,3 23-1 0,8-11 1 16,-12 3-1-16,-6-21 0 0,18 21 0 0,-12-2 0 16,12 4 0-16,-10-4 0 0,-8-19 0 0,18 24 0 15,-11 1 0-15,3-1 1 0,8 5-1 0,-18-29 0 0,6 29 0 16,1-3 0-16,-1 3 0 0,1-1 0 0,-7-28 0 0,7 33 1 15,3-1-1-15,-3-3 1 0,-1 2 0 0,-6-31-1 0,8 29 1 16,-2 0 0-16,4 0 0 0,-3-2-2 0,-7-27 1 0,4 29 0 16,3-7 1-16,2-3-1 0,1 2 2 0,-10-21-2 0,8 6 0 15,11 15 0-15,-11-21 1 0,8 3-1 0,-16-3 0 0,7 5 0 16,14-5 0-16,-15 0 0 0,12-3 0 0,-18 3 0 0,6-5 1 16,15-5-1-16,-18-8-1 0,7-2 0 0,-10 20 1 0,6-19-2 15,2-9 1-15,-5-4 0 0,0 2 2 0,-3 30-1 0,4-34-1 16,-4-2 1-16,0 5 1 0,-7 1-2 0,7 30 1 0,-7-22 0 15,-10-1 1-15,11 6-1 0,2 9 0 0,4 8 0 16,-8-6 0-16,-7-1 0 0,8 4 0 0,3 3 1 0,4 0-1 0,-20 9 0 16,20 6 0-16,-3-8 1 0,-1 17-1 0,4-24 0 15,0 9 0-15,0 19 1 0,0-11-2 0,0 3 2 16,0-20-1-16,4 6-1 0,2 20 1 16,15-23 0-16,-14 4 0 0,-7-7 0 0,15 6 0 15,-3 0 0-15,7-6-1 0,-11 0-2 0,-8 0 3 0,23 0-5 16,-16-4-1-16,13 2-2 0,-13-4-3 0,-7 6 11 0,20-7-18 15,-16 2-9-15,-1-15-4 0,21 20-4 0,-24 0 35 0,0 0 0 0</inkml:trace>
  <inkml:trace contextRef="#ctx0" brushRef="#br0" timeOffset="77184.5449">19308 8159 29 0,'0'0'0'16,"0"0"24"-16,0 0-24 0,0 3 22 16,-6 5-7-16,6 10-4 0,-3-18-1 0,3 0-10 0,0 7 9 15,0-1-2-15,0 0 0 0,0-5-3 0,0-1-4 0,0 6 5 16,0-6-1-16,0 0 0 0,0 0 1 0,0 0-5 0,3-3 3 16,3 0 1-16,1-4-2 0,14 1 1 0,-21 6-3 0,3-8 1 15,3 2 0-15,2-1-3 0,2 1 4 0,-10 6-2 0,10-6 2 16,7 3 0-16,-14 0 3 0,4 0-4 0,-7 3-1 0,17 0 1 0,-17 0-1 0,7 0 1 15,-1 0-1-15,15 8 1 0,-21-8-1 0,7 7 0 16,10-1 0-16,-10-1 1 0,12-2 0 16,-1-3-1-16,-18 0 0 0,9 0 1 0,15 0-1 0,-3 0 1 15,-21 0-1-15,16 0 0 0,5-1 0 16,0-1 0-16,-3-2 0 0,-18 4 0 0,22 0 1 0,-22 0-1 0,21 0 0 16,-11 0 0-16,10 0 1 0,-3 0-2 0,-17 0 1 0,10 0 1 15,12 6-1-15,-13-6 0 0,-9 0 0 0,16 0 0 0,-16 0 0 0,7 0-1 16,4 0 1-16,5 0 1 0,-16 0-1 0,7-6 0 0,-7 6 0 0,7-5 0 15,3-3 0-15,-3 2 0 0,-7 6 0 0,6-3 0 0,-6 3 0 0,8-7 0 16,-2 7 0-16,-3 0 0 0,1-3 1 0,-4 3-1 0,0 0 0 16,3 0 0-16,-3 0 1 0,0 0-1 0,0 0 0 0,0 0 0 0,0 0 0 15,0 0 1-15,-3 3-1 0,-18-3 1 0,21 0-1 0,-3 7 0 16,-4-4 0-16,-17 2 1 0,24-5-1 0,-16 0 0 16,16 0 0-16,-21 6 1 0,1-6-1 0,-3 3 0 0,23-3 0 0,-28 0 1 0,28 0-1 0,-23 4 0 15,-1-4 0-15,4 0 0 0,-4 0 0 0,24 0 0 0,-24 0 1 16,3 0-1-16,-2-2 0 0,3 2 0 15,20 0 0-15,-21 0 0 0,1 0 0 0,13 0-1 0,-16 0 2 0,23 0-1 16,-8 3 0-16,-11 3 0 0,15-2 0 0,-3-4 0 16,7 0 0-16,-7 3 0 0,1 4-1 15,-1-3 1-15,0-2 0 0,7-2 0 0,-4 7 0 16,-2-4 1-16,6-3-1 0,0 4 0 0,0-4 0 0,0 7 0 16,0-7 0-16,3 3 1 0,0 1-1 0,-3-4 0 0,4 6 0 15,3-1 0-15,3 0 0 0,11-1 1 0,-21-4-1 0,6 4 0 16,18 3 0-16,-4-3-1 0,1-1 2 0,-21-3-1 0,24 0 0 15,-1 0 0-15,4 0 0 0,-1 0 0 0,-26 0 0 0,25 0 0 16,-1 0 0-16,0 0 0 0,-6 5 0 0,-18-5 0 0,22 5 0 16,2-2-1-16,-9 3 2 0,7-6-1 0,-22 0 0 0,10 4 0 15,10-1 0-15,-13-3 0 0,0 0 0 0,-7 0 0 0,10 0 0 16,-3 0 0-16,0 0 0 0,-1 0 0 0,-6 0 0 0,0 0 0 16,4 0 0-16,-4-2 0 0,0 2 0 0,-7-3 0 15,-13-2 1-15,13-1-1 0,-13 3 0 0,20 3 0 0,-21-2 0 16,1-3 0-16,-3 2 0 0,-5-1 0 0,28 4 0 0,-30-8 0 15,3 4 0-15,3-4 0 0,-1 3 0 16,25 5 0-16,-22-6 0 0,-2 0 0 0,3-2 1 0,5 1-1 16,16 7 0-16,-21-1 0 0,15-5 0 15,-15 6 0-15,15-2 0 0,6 2 0 0,-7-2-1 0,3 0 1 16,0 2 0-16,1 0 0 0,3 0 0 0,0 0 1 16,-6 4-1-16,6-4 0 0,0 8 0 0,0-8 0 0,0 1 0 15,0 5 0-15,0-1 0 0,3-1 0 0,-3-4 0 0,6 5 1 16,2-5-1-16,8 4 0 0,-9-4 0 0,-7 0 0 0,24 0 0 15,-7 0 0-15,2 0 0 0,3 0 0 0,-22 0 0 0,23 0 0 16,-3 0 0-16,1 0 0 0,-1 4 0 0,-20-4 0 0,20 0 0 16,1 4 0-16,-1 1 0 0,0-1 0 0,-20-4 0 0,21 4 0 15,-1 3 0-15,-3-3 1 0,3-1-2 0,-20-3 1 0,7 5-1 16,17 0 1-16,-17-5-2 0,16 3 3 0,-23-3-1 0,7 0-1 16,10 0 0-16,-10 0 0 0,3 0 0 0,-10 0 1 0,7 0-1 15,-1 0 1-15,1 0 0 0,-7 0 0 0,0 0 0 0,4 0 0 16,-4-3 0-16,0 0 0 0,0 3 0 0,-4-4 0 15,-3-2 1-15,-13-1-1 0,14-1 1 0,6 8-1 16,-24-6 2-16,3-1-3 0,1 0 2 16,-4 1 1-16,24 6-2 0,-23-8 0 0,-1 1 1 15,-3 6 0-15,0-5-2 0,27 6 1 0,-20 0 1 0,-4-2-2 16,4 2 1-16,-1-2 1 0,21 2-1 0,-20 0 0 16,3 0 1-16,10 4-1 0,-13 3-1 0,20-7 1 0,-7 6 1 15,-13 2-1-15,17-5 0 0,-1 1 0 0,4-4 0 0,-3 6 0 16,-5-3-1-16,8-3 2 0,0 5-2 0,0-5 1 0,0 0 1 15,4 0-1-15,0 5 0 0,3-5 1 0,-7 0-1 0,15 0-1 16,-7 0 1-16,19 0 0 0,-20 0 0 0,-7 0 0 0,27-3 0 16,-7 3 0-16,1 0 0 0,-1 0 0 0,-20 0 0 0,22-2 0 15,0 2 0-15,2 0 0 0,0 0 0 0,-24 0 0 0,23 0 0 16,-3 0 0-16,1 0-1 0,-1 5 0 0,-20-5 1 0,20 0-1 16,-2 0 0-16,-8 0 0 0,10 0 0 0,-20 0 1 0,6 0-1 15,16 0 0-15,-16 0 1 0,1 0 1 0,-7 0-1 0,9 0-4 16,-1-3 4-16,-1 1 0 0,-1 2 0 0,-6 0 0 0,7 0 3 15,-4 0-3-15,0 0 1 0,-3 0-2 0,0 0 1 0,5-3 1 16,-2 3-1-16,-3 0 0 16,0 0 0-16,0 0 0 0,0 0-1 0,0 0 2 0,0 0-1 15,0 0 0-15,0 0 0 0,0 0 0 16,0 0 0-16,3 0-1 0,-3 0 1 0,0 0 1 16,0 0-1-16,0 0-1 0,0 0 1 15,0 0-1-15,0 0 0 0,0 0-1 0,0 0 6 0,0 0-10 16,0 0 2-16,-3 0 0 0,-5 0 0 0,8 0 4 0,-3 0-6 15,0 0-2-15,-4 0-2 0,1 0-8 0,6 0 18 0,-7 8-28 16,-10-3-14-16,20 33-11 0,-3-38 53 0</inkml:trace>
  <inkml:trace contextRef="#ctx0" brushRef="#br0" timeOffset="79200.2874">20775 7113 24 0,'0'0'0'16,"-6"19"17"-16,-1-2-1 0,7-17-16 0,-24 25 12 16,18-2 0-16,-18-17-2 0,17 18 0 0,7-24-10 0,-24 5 8 15,21 27-2-15,-18-14 0 0,15 6-1 0,-11-3 0 0,17-21-5 0,-4 23 3 16,-3 1 1-16,-12 0 0 0,19 5 0 0,0-29-4 0,-8 26 4 16,2 6 0-16,2-3 0 0,4-29-4 0,-7 36 2 0,7-36-2 0,0 37 1 15,0 0 1-15,0 0 0 0,0 1 0 0,0-38-2 16,0 38 2-16,0 0-1 0,4 4 0 0,-4-42-1 0,3 47 1 15,4 0 1-15,1 9 0 0,8-3-2 16,-16-53 0-16,3 58 2 0,-3-58-2 0,10 58 0 0,11 5 1 0,-15 0 0 16,15-5-1-16,-21-58 0 0,3 58 1 0,24 0-1 0,-20-7 1 15,-7-51-1-15,27 51 0 0,-27-51 0 0,18 48 0 16,1-6 0-16,-1-1 1 0,-1-3-1 0,-17-38 0 0,16 32 0 16,5 2 0-16,-5-6 1 0,2-1-2 0,-18-27 1 0,16 17-1 15,5-7 1-15,0 7-1 0,-6-9 2 0,-15-8-1 0,22 6 0 16,-16 1 0-16,11-1 0 0,-10-1 0 0,-7-5 0 0,7 0 0 15,-1 6-2-15,2-6 0 0,-5 0-4 0,-3 0 6 0,3 0-8 16,1 0-5-16,-1-4-5 0,-3 1-9 0,0 3 27 0,0-10-39 16,0-15 5-16,0 2 2 0,0 23 32 0</inkml:trace>
  <inkml:trace contextRef="#ctx0" brushRef="#br0" timeOffset="79728.9379">21043 7830 29 0,'0'0'0'0,"0"0"25"15,0 0-5-15,0 0-7 0,0 0-13 0,0 0 10 16,0 0-1-16,0 0-1 0,0 0-1 0,0 0-41 0,2 0 74 16,3 0-35-16,2 0 0 0,12 0-2 0,-19 0-3 0,8 0 3 15,12 0 0-15,-3 0 0 0,3 0-1 0,-20 0-2 0,21 0 3 16,-1 0-1-16,-4 0-1 0,5 0 0 0,-21 0-1 0,18 6 0 15,-2-6 1-15,2 2-1 0,-9-2 0 0,-9 0 0 0,24 0 1 16,-20 0-1-16,16 0 0 0,-16 0 0 0,-4 0 0 0,6-2 0 16,1 2-2-16,-4-4-1 0,-3 4-2 0,0 0 5 0,3 0-9 15,-3 0-5-15,0 0-9 0,0 0-13 0,0 0 36 0,-3-2-34 16,-4-4 1-16,7 6 33 0</inkml:trace>
  <inkml:trace contextRef="#ctx0" brushRef="#br0" timeOffset="80224.7632">21778 7589 38 0,'0'0'0'0,"0"-2"23"0,0 2-23 0,-6-8 15 15,2-10-5-15,-2 13-2 0,-1-18-1 0,7 23-7 16,-3-9 6-16,-1-14-2 0,4 14 0 0,0-11-2 16,0 20-2-16,0-6 2 0,0-2 0 0,0 3-1 15,0-1 0-15,0 6-1 0,0-2 1 0,0 2-1 16,4 0 1-16,2 7 0 0,-6-7-1 0,7 6 1 16,0 15-1-16,-1-15 1 0,-2 23-1 0,-4-29 0 0,7 26 1 15,-4 1 0-15,4 2 0 0,-4 6-1 0,-3-35 0 0,2 40 1 16,-2 2 0-16,0-1 0 0,0 3 0 0,0-44-1 0,0 40 1 15,0 0-1-15,0 1 1 0,0 0-1 0,0-41 0 0,-2 35 1 16,-1 2-1-16,3-3 1 0,-7 4-2 0,7-38 1 0,-6 36-1 16,-2-6-1-16,4-3-1 0,2-5-5 0,2-22 8 0,0 19-12 15,0 0-6-15,0-12-8 0,0-4-2 0,0-3 28 0,0 0-20 16,2 0 0-16,-2 0 20 0</inkml:trace>
  <inkml:trace contextRef="#ctx0" brushRef="#br0" timeOffset="80603.509">22115 7690 30 0,'0'0'0'15,"-8"0"17"-15,5 8-3 0,-1 16-3 0,4-24-11 0,-7 5 10 16,5 24-2-16,-2-4 0 0,4-2-2 0,0-23-6 0,0 25 5 15,0-4-1-15,0 7 0 0,0-2-2 0,0-26-2 0,0 28 2 16,4-3 1-16,2 1-2 0,4-3 2 0,-10-23-3 0,21 22 2 16,-12-1-1-16,12-4 1 0,0 2-1 0,-21-19-1 0,16 5 1 15,4 13 0-15,5-18 0 0,-6 0-1 0,-19 0 0 0,21-1 1 16,3-5 0-16,-4-17 0 0,-13 3 0 0,-7 20-1 0,27-21 0 16,-20-5 1-16,9-2 0 0,-12-5-1 0,-4 33 0 0,7-39 1 15,-4 0-1-15,-3 3 1 0,0-5-1 0,0 41 0 0,-3-42 1 16,-4 2-1-16,-13 1 1 0,-1 10 0 0,21 29-1 15,-24-29 1-15,5 9-1 0,-8 3 1 0,3 13-1 16,24 4 0-16,-28-1 0 0,1 1-1 0,3 5 1 16,1 24-1-16,23-29 1 0,-20 23-1 0,-4 7-3 15,3 7-1-15,14 0-5 0,7-37 10 0,-23 40-15 16,18 2-7-16,-13-9-11 0,14 2 5 0,4-35 28 0,-4 31-29 0,4-31 29 0</inkml:trace>
  <inkml:trace contextRef="#ctx0" brushRef="#br0" timeOffset="81152.3728">22502 7864 27 0,'0'0'0'0,"5"0"18"0,5 18-3 0,6-13-6 16,-16-5-9-16,4 24 8 0,4-19-1 0,-2 19 0 0,1-17-2 15,-7-7-5-15,5 27 4 0,4-8 0 0,-3-3-1 0,-2 4 0 0,-4-20-3 16,0 8 3-16,3 19 0 0,0-20 0 0,-3 10-1 16,0-17-2-16,0 2 1 15,0 6 1-15,0 0-2 0,0-2 1 0,0-6-1 0,0 0 0 16,0 0 1-16,0-4-1 0,0-14 0 0,0 18 0 0,0-5-1 16,0-22 0-16,4 4-1 0,-4-3 0 0,0 26 2 0,2-27-2 15,-2-5 0-15,8 7-1 0,-1-1 1 0,-7 26 2 0,6-22-1 16,3 3 0-16,3-1 1 0,-9 14 0 0,-3 6 0 0,10-16 0 15,-4 11 0-15,2 4 0 0,2-1 0 0,-10 2 0 0,7 0 1 16,-2 0-1-16,4 0 0 0,1 16 1 0,-10-16-1 0,6 8 1 16,0 18 0-16,2-10 0 0,-2 5 0 0,-6-21-1 0,4 16 1 15,-1 5 0-15,-3-13 0 0,4 19 1 0,-4-27-2 0,0 5 1 16,0 18 1-16,0-18-2 0,0 3 1 0,0-8-1 0,0 7 0 16,0 0 0-16,0-4 0 0,0-3 0 0,0 0 0 0,0-3-1 15,0-2-1-15,0-17-1 0,3 4 0 16,-3 18 3-16,0-27-4 0,2 2 0 0,7-1-1 0,-4-3 2 15,-5 29 3-15,8-27-3 0,-2 5 1 0,1 5 2 0,1 8 0 0,-8 9 0 16,9-7 0-16,0 1 1 0,0 6 1 16,1 0 0-16,-10 0-2 0,6 3 3 0,1 2 1 15,0 13 0-15,-1-10 0 0,-6-8-4 0,7 22 4 16,-3-2-1-16,-1-1-1 0,-3-1 0 0,0-18-2 0,0 7 1 16,0 20 0-16,0-18 0 0,0 14-1 0,0-23 0 0,0 6-1 15,0 12-2-15,0-13-4 0,0 1-5 0,0-6 12 0,0 7-21 16,3-7-8-16,-3 0 4 0,0-5-4 0,0 5 29 0,0 0 0 0</inkml:trace>
  <inkml:trace contextRef="#ctx0" brushRef="#br0" timeOffset="81633.9658">23087 7299 17 0,'0'0'0'16,"0"0"14"-16,0-6 0 0,0 2-3 0,0 4-11 0,0-3 10 15,3 3-1-15,-3 0-2 0,3 0 0 0,-3 0-7 0,3 6 6 16,1 10-1-16,3-11 0 0,-1 27-1 0,-6-32-4 0,11 26 5 16,-4 3-1-16,10 3 0 0,-11 7 0 0,-6-39-4 0,20 40 3 15,-12 5-1-15,-3 5 1 0,6 1-1 0,-11-51-2 0,11 43 2 16,-5 3 0-16,1-2 1 0,0-5-1 0,-7-39-2 0,6 32 2 16,-2-1 0-16,3-7-1 0,-1-7-1 0,-6-17 0 0,7 7 1 15,0-2-1-15,0 0 1 0,-4-5 0 0,-3 0-1 0,7-10 1 16,2-16-1-16,-1 2 0 0,2-7 1 15,-10 31-1-15,7-35 0 0,-2-7 0 0,4-3 1 0,-3 1-1 16,-6 44 0-16,4-46 0 0,2 2 1 16,0 2-1-16,2 2 0 0,-8 40 0 0,0-33 1 15,6 3 0-15,1 7-1 0,-3 3-1 0,-4 20 1 0,3-9-1 16,-1-12 0-16,3 15 0 0,-5 1-1 0,0 5 2 0,0-8-3 16,0 3-3-16,0 1-5 0,0 4-7 0,0 0 18 0,4 0-29 15,-4 0-8-15,0 0-7 0,0 0 44 0</inkml:trace>
  <inkml:trace contextRef="#ctx0" brushRef="#br0" timeOffset="82297.3391">23832 7445 53 0,'0'0'0'15,"3"0"24"-15,4 0-10 0,-7 0-14 0,20 0 10 16,-14 0-1-16,11 0 0 0,-9-2-2 0,-8 2-7 0,20-6 6 16,0 4-1-16,1-1-2 0,3 3 0 0,-24 0-3 0,20-3 2 15,2 1 0-15,3-1-1 0,-1-1 0 0,-24 4-1 0,21-3 1 16,-2-1 0-16,5 2-1 0,-3-3 1 0,-21 5-1 0,19-3-1 16,-11 0 0-16,12-2 1 0,-18 2-1 0,-2 3 1 0,9-2 0 15,-9 2 0-15,3 0-3 0,-3 0-1 0,0 0 4 0,0 5-9 16,-3 3-6-16,-6 11-8 0,-9-12-8 0,18-7 31 0,-8 16-29 15,-15-8-4-15,23-8 33 0</inkml:trace>
  <inkml:trace contextRef="#ctx0" brushRef="#br0" timeOffset="82519.905">24011 7468 48 0,'0'0'0'15,"0"4"27"-15,0 19-10 0,0-23-17 0,0 21 11 16,0 3-2-16,4 3 0 0,-1 1-1 0,-3-28-8 0,7 32 7 16,-3-1-2-16,-1 6-1 0,0 0-1 0,-3-37-3 0,7 39 2 15,-4 0 0-15,1 0-1 0,-2-10 0 0,-2-29-1 0,4 30 1 16,-4-5-1-16,4-1 0 0,0-7-1 0,-4-17 1 0,0 19-2 16,0-14-4-16,0 17-4 0,0-20-5 0,0-2 15 0,0 6-23 15,0-2-10-15,-8-7 2 0,4-4-1 0,4 7 32 16,0 0 0-16</inkml:trace>
  <inkml:trace contextRef="#ctx0" brushRef="#br0" timeOffset="83255.1323">24591 7616 32 0,'0'0'0'0,"0"0"19"15,0 0-1-15,0 0-4 0,3 0-2 0,-3 0-12 16,2 0 10-16,3 0-1 0,2 0-2 0,-4 0-2 0,-3 0-5 0,7 3 4 15,0-3-1-15,-1 0 0 16,5 0 0-16,-11 0-3 0,6 0 2 0,3 5 0 16,10-5 0-16,-13 0 0 0,-6 0-2 0,18 0 1 15,-13 0 0-15,20 0 1 0,-18 0-1 0,-7 0-1 0,20 0 1 16,-11 0 0-16,16 0 0 0,-25 0-1 0,7 0 0 16,17 0 2-16,-15 0-1 0,14 0 0 0,-15 0 0 0,-8 0-1 0,23 0 1 15,-16 0 0-15,16 0-1 0,-15 0 1 0,-8 0-1 0,27 5 1 16,-10-5-1-16,0 0 1 0,4 3 0 0,-21-3-1 0,9 5 0 15,12 1 1-15,-11-4-1 0,11-2 0 0,-21 0 0 0,6 5 0 16,10-5 0-16,-8 0 1 0,2 0-1 0,-10 0 0 0,6 0 0 16,5 0 0-16,-5 0 0 0,1 0 0 0,-7 0 0 0,6 0 0 15,-3 0 0-15,1 0-1 0,1 0-1 0,-5 0 2 0,0-3-3 16,0 1-2-16,0 2-3 0,0-2-4 0,0 2 12 0,0-3-15 16,-5 3-9-16,-2 0-9 0,-15 0 3 0,22 0 30 0,-8 0-33 15,8 0 33-15</inkml:trace>
  <inkml:trace contextRef="#ctx0" brushRef="#br0" timeOffset="83868.4958">24865 7379 22 0,'0'0'0'16,"0"-2"15"-16,0-6 2 0,0 5-1 0,0 1-2 0,0 2-14 0,0 5 12 15,0 14-2-15,0-4-3 0,0 6-1 0,0-21-6 0,3 23 5 16,0 2-1-16,-3 9 0 0,8 0 0 0,-8-34-4 0,4 34 4 15,-2 3 0-15,5-3-1 0,-3 6-1 16,-4-40-2-16,3 37 3 0,-1-1-2 0,3 1 1 16,-5-3-1-16,0-34-1 0,0 32 0 15,0-6 1-15,0 1-1 0,0-1-2 0,0-26 2 0,0 21-4 16,0 0-4-16,-5-5-5 0,5-8-9 0,0-8 22 0,-2 16-34 16,-5-16 0-16,4-5-3 0,3 5 37 0</inkml:trace>
  <inkml:trace contextRef="#ctx0" brushRef="#br0" timeOffset="84567.331">25618 7556 55 0,'0'0'0'16,"0"0"23"-16,-5 0-10 0,3 0-3 0,2 0-10 0,0 0 8 15,0 0 0-15,0-6-2 0,0-4-1 0,0 10-5 0,0-19 3 16,0-1-2-16,2 1 1 0,-2-5-2 0,0 24 0 0,8-26 0 15,-5-3 0-15,3 0-1 0,2 0 0 0,-8 29 1 0,0-24 1 16,6-2-1-16,-6 10 0 0,7 8 1 0,-7 8-1 0,0-18 1 16,4 18-1-16,-1-3 1 0,-3-2 0 0,0 5-1 0,2 0 0 15,3 8 1-15,-5 18 0 0,4-6 0 0,-4-20-1 0,3 29 2 16,-3 4 0-16,2 4 1 0,3 5 0 0,-5-42-3 0,0 48 2 16,3 4-1-16,-3 0 1 0,3 1-2 0,-3-53 0 0,3 54 1 15,-3 0-1-15,3-4 1 0,1-3-1 0,-4-47 0 0,0 49 0 16,0-8 1-16,0-1-2 0,0-3-1 15,0-37 2-15,0 34-4 0,-4 0-4 0,4-7-6 0,0-3-8 16,0-24 22-16,0 17-34 0,0-17 2 16,8 22-5-16,-8-22 37 0</inkml:trace>
  <inkml:trace contextRef="#ctx0" brushRef="#br0" timeOffset="84950.5314">26017 7590 22 0,'0'0'0'16,"-3"-1"16"-16,-1-1 1 0,4 2-17 0,-18 0 14 15,18 0-3-15,-5 5 0 0,-3 19-1 0,8-24-10 0,-5 6 9 16,-3 22-2-16,2-7-2 0,-1 3 0 0,7-24-5 0,-4 20 4 16,4 5-1-16,0 1 0 0,0 3-1 0,0-29-2 0,0 26 2 15,4 2 1-15,3-3-1 0,10 0-1 0,-17-25-1 0,7 20 2 16,10 4-1-16,-1-6 0 0,5 1 1 0,-21-19-2 0,15 5 0 15,7 13 0-15,-1-18 0 0,2 5 0 16,-23-5 0-16,20 0 1 0,0 0-1 16,1-2 0-16,-1-6 1 0,-20 8-1 0,20-18 0 15,-4-1 0-15,6-4 0 0,-13-7 1 0,-9 30-1 0,21-31 0 16,-14-3 0-16,0-5 0 0,0-1-1 0,-7 40 1 0,2-39 1 16,-2-4-1-16,0 4 1 0,-5-1-1 0,5 40 0 0,-25-35 0 15,19 3 1-15,-21 7-1 0,6 2 0 0,21 23 0 0,-21-9 1 16,2-9-1-16,2 18 0 0,-4 0 0 0,21 0 0 0,-20 5 0 15,0 21 1-15,-5-2-3 0,6 8 1 0,19-32 1 0,-21 34-5 16,0 8-3-16,-1 1-3 0,5 1-9 0,17-44 20 0,-7 43-29 16,-17-4-5-16,24 6-4 0,0-45 38 0</inkml:trace>
  <inkml:trace contextRef="#ctx0" brushRef="#br0" timeOffset="85832.9223">26667 7699 12 0,'0'0'0'0,"-16"-1"9"15,12-4 3-15,-2 0 2 0,-11 2 0 0,17 3-14 0,0-3 13 16,0-2-1-16,-8-1-3 0,8 4 0 0,0 2-9 0,-2-2 7 15,2-1-1-15,0 3 0 0,0 0-1 0,0 0-5 0,0 0 4 16,0 5 1-16,2-5-2 0,-2 5-1 0,0-5-2 0,8 8 3 16,2-2-1-16,-3 17 0 0,3-19 0 0,-10-4-2 0,9 31 2 15,-2-9-1-15,1 5 0 0,-1 2-1 0,-7-29 0 0,6 22 0 16,1 4 1-16,0-6-1 0,-4-1 0 0,-3-19 0 0,0 21 0 16,3-3 1-16,1-11-1 0,-4 10 0 0,0-17 0 15,0 0 0-15,0 6 0 0,0-3 1 0,0-3-2 0,0 0 1 16,0 0 0-16,0-1 0 0,0-9 0 0,0-9 0 15,0 19 0-15,0-10-1 0,0 10 1 0,0-27 0 0,0 10-1 0,0-4 1 16,0 21 0-16,0-19 0 0,3-2-1 16,3 0 0-16,2 2 1 0,-8 19 0 0,7-16 0 0,-7 16 0 0,6-7-1 15,3-2 1-15,0 1 0 0,-9 8 0 0,9-4 0 0,-9 4 0 0,7-1 0 16,3 1 0-16,7 3 0 0,-17-3 0 0,7 8 0 0,-7-8 0 0,7 5 0 16,0 16 0-16,3-3 0 0,-10-18 0 0,7 16 0 0,-7-16 0 0,6 25 0 15,-2-3 0-15,0-6 0 0,-4-16 0 0,0 19 0 0,0-19 0 0,0 19 1 16,0-4-1-16,0-8 0 0,0-7 0 0,0 20 0 0,0-20 0 0,0 5 0 15,0 0 0-15,0-5 0 0,0 0 1 0,0 0-1 0,0 0 0 16,0-3 0-16,0-4-1 0,0-17 1 0,0 24 0 0,2-16-1 16,1-9 0-16,-3 0 0 0,4-2-1 0,-4 27 2 0,4-29-1 15,1 3 0-15,4 2 1 0,-6 6-1 0,-3 18 1 0,6-10 0 16,1-8 0-16,-1 15 0 0,6-4 0 0,-12 7 0 0,5-1 0 16,6 1 0-16,5 6 0 0,-16-6 0 0,0 20 0 0,0-20 0 15,8 18 0-15,-2 2 1 0,1 5-1 0,1-4 1 0,-8-21-1 16,5 22 0-16,3 3 1 0,-8-9-1 0,3-8 0 15,-3-8 0-15,0 24 0 0,0-16 0 0,0 12 0 0,0-14-2 16,0-6 2-16,0 17-3 0,0-13-7 16,0 2-5-16,0-3-10 0,0-3 25 0,0 0-32 15,-3 0 4-15,3-1-3 0,0 1 31 0</inkml:trace>
  <inkml:trace contextRef="#ctx0" brushRef="#br0" timeOffset="86522.5579">27197 7334 23 0,'0'0'0'0,"-5"-7"15"0,5 7-15 15,0-8 15-15,-2-12-2 0,-6 16-2 0,8 4 0 16,0 0-11-16,0 0 9 0,0 0-2 16,5 18-1-16,0-10 0 0,-5-8-6 0,8 29 5 15,-2-2 1-15,1 9-2 0,14 3 0 0,-21-39-4 0,5 40 3 16,20 4 0-16,-19 2 0 0,15 7-1 0,-21-53-2 0,6 51 2 16,19-2-1-16,-20 1 0 0,13-3-1 0,-18-47 0 0,7 42 1 15,11-5-1-15,-13-3 1 0,3-7-1 0,-8-27 0 0,10 18 0 16,7-12 1-16,-10 1-1 0,-2-2 0 0,-5-5 0 0,12 0 0 15,-6-5-1-15,1-15 2 0,0-2-1 0,-7 22 0 0,10-23 0 16,-3-9 1-16,0-2-1 0,-1-8 0 0,-6 42 0 0,8-42 0 16,-3-6-1-16,-1 1 1 0,0-1 0 0,-4 48 0 0,5-42 0 15,0-5 0-15,2 4 0 0,-1 4 0 0,-6 39 0 0,7-34 0 16,-3 7-1-16,-2 3-1 0,6 14 0 0,-8 10 2 0,4-18-4 16,-2 18-1-16,-2-4-2 0,3 4-3 0,-3 0 10 0,0 0-15 15,0 4-5-15,0 4-9 0,0 11 4 0,0-19 25 16,0 2-26-16,0-2 26 0</inkml:trace>
  <inkml:trace contextRef="#ctx0" brushRef="#br0" timeOffset="87000.3364">27885 7328 46 0,'0'0'0'16,"0"0"26"-16,0-1-11 0,0-2-5 0,5 0-2 0,-5 3-8 0,8 0 8 15,-5 0 0-15,3 0-2 0,15 0-2 0,-21 0-4 0,6 0 4 16,16 0-2-16,-19 0 1 0,20 0-1 0,-23 0-2 0,16 0 1 15,-4 0 1-15,15 0-1 0,-8 0 0 0,-19 0-1 0,22 0 0 16,1 0 1-16,-4 0-1 0,3 0 0 0,-22 0 0 0,17 0 1 16,-7 0-2-16,11 0 1 0,-16 0-3 0,-5 0 3 0,11 0-4 15,-4 6-2-15,0-1-1 0,-1 0-2 0,-6-5 9 0,4 8-12 16,-1-3-4-16,1 2-5 0,-4 13-4 0,0-20 25 0,-7 0-21 16,7 21-2-16,0-21 23 0</inkml:trace>
  <inkml:trace contextRef="#ctx0" brushRef="#br0" timeOffset="87171.8296">28086 7299 26 0,'0'0'0'15,"0"7"25"-15,0-7-25 0,-2 18 25 16,-4 5-8-16,6 1-4 0,-5 0-2 0,5-24-11 0,0 25 9 16,0 7-2-16,0 1-1 0,0 3-1 0,0-36-5 0,0 32 4 15,-2 4-2-15,2 2 0 0,-8-4-1 0,8-34-1 0,-4 37 0 16,1-6 0-16,-3-4-4 0,6 2-3 0,0-29 7 0,0 25-12 15,0-3-8-15,0-4-10 0,0-18-4 0,0 0 34 0,0 0-33 0,0 0 33 0</inkml:trace>
  <inkml:trace contextRef="#ctx0" brushRef="#br0" timeOffset="88403.4899">28365 7574 13 0,'0'0'0'16,"-7"-6"10"-16,1-1 4 0,-11 2 1 0,17 5-15 0,-7-8 13 16,4 8-1-16,-14-5-2 0,9 5-2 0,8 0-8 0,-3 0 7 15,-13 0-1-15,16 7-2 0,-7 11 0 0,7-18-4 0,-7 6 3 16,4 15 0-16,-5-13 0 0,8 20 0 0,0-28-3 0,-3 19 2 15,3 2 0-15,0 1 0 0,0-4-1 0,0-18-1 0,0 18 1 16,3 2 0-16,5-3 0 0,-3-12 0 0,-5-5-1 0,9 10 1 16,0 4 0-16,8-14-1 0,-13 8 0 0,-4-8 0 0,9 3 1 15,2-3-1-15,-4 0 0 0,2-2 0 0,-9 2 0 0,8-9 0 16,-2-5-1-16,1 4-1 0,1-15 0 0,-8 25 2 0,5-19-3 16,3-5-1-16,-3 3 1 0,4 0 1 0,-9 21 2 0,3-18-2 15,3-1 0-15,-2 11 2 0,-1-6-1 16,-3 14 1-16,3-6 0 0,0 5 0 0,-3-2 0 0,4 3 1 15,-4 0-1-15,4 0 0 0,-4 4-1 16,6 3 1-16,-6 1 0 0,0-8 0 0,7 18 0 16,-7-15 0-16,7 15 1 0,-7-11-1 0,0-7 0 0,2 20 1 15,3-12-1-15,-5 13 1 0,0-16 0 0,0-5-1 0,4 18 2 16,-4-10-1-16,3 11 0 0,-3-14-1 0,0-5 0 0,0 20 1 16,2-19-1-16,-2 5 0 0,4 1 1 0,-4-7-1 0,0 3 0 15,0 3 0-15,0-6 0 0,4 0 0 0,-4 0 0 0,0 0 0 16,3-6-1-16,0 1 0 0,-3-13-1 0,0 18 2 0,7-7-1 15,-3-12-1-15,0-1 1 0,1 13 0 0,-5 7 1 0,8-22-1 16,-3 17 0-16,-1-13 0 0,1 12 1 0,-5 6 0 0,5-4 0 16,0 1 0-16,1 0 0 0,-6 0-1 0,0 3 1 0,6 0 0 0,-6 0 0 0,4 0 0 15,0 6 0-15,2 1 0 0,-6-7 0 0,3 17 1 0,-3-17-1 0,4 5 0 16,-4 13 0-16,4-15 0 0,-4-3 0 0,3 8 0 0,-3-8 0 16,0 18 0-16,0-15 1 0,0 4 0 0,0-7-1 0,0 6 0 15,0-6 0-15,0 5 1 0,0 0-1 0,0-5 1 0,0 0-1 0,0 0-1 16,0 0 2-16,0 0-1 0,0 0-1 0,0-2 0 0,0-6-1 15,0 8 2-15,6-16-3 0,-1 5-2 16,0-10-1-16,-5 21 6 0,8-18-7 0,-8 18 7 0,6-19-7 16,1-5 2-16,1 8 2 0,-8 16 3 0,2-17-3 0,-2 17 3 0,3-8-1 15,5-2 1-15,-8 4 0 0,5-2 0 0,-5 8 0 0,0 0 2 16,9-3 0-16,-9 3 1 0,5 3 0 0,-5-3-3 0,0 8 3 16,5 18-1-16,-2-20 0 0,0 19-1 0,-3-25-1 0,0 20 1 15,3-1 0-15,0-2 1 0,1 2-1 0,-4-19-1 0,4 18 2 16,-1-9 0-16,0 13-1 0,4-12 0 0,-7-10-1 0,6 14 0 15,1-6 1-15,1-5-1 0,2 2 0 0,-10-5 0 0,5 6 1 16,13-2-1-16,-14-4 1 0,3 0-1 0,-7 0 0 0,19-4 1 16,-19-5 0-16,8-1-1 0,-3-7 1 0,-5 17-1 0,8-20 1 15,-1 2-1-15,0 0 1 0,0-7-1 0,-7 25 0 0,2-18 1 16,5-7-1-16,-2 0 1 0,-2-4-1 0,-3 29 0 0,0-26 1 16,2-3-1-16,2-5 1 0,-4 5-1 0,0 29 0 0,0-32 1 15,0 1-1-15,0 1 0 0,-6-1 0 0,6 31 0 16,-8-27 0-16,1-1-1 0,-9 1 2 15,13 4 1-15,3 23-2 0,-8-20 1 0,-9 11 1 0,17-12 0 16,-5 18-1-16,5 3-1 0,-5-6 1 0,1 1 0 16,-1 3 0-16,5 2-1 0,0 0 0 0,0 0 0 15,0 0 0-15,0 0 1 0,2 7-1 0,-2-7 0 0,3 6 0 16,-3 10 0-16,0-11 0 0,4 16 1 0,-4-21-1 0,5 8 0 16,-5 18 0-16,0-10 1 0,0 2-1 0,0-18 0 0,0 22 1 15,0-3 0-15,3 4 0 0,-1-8-1 0,-2-15 0 0,0 23 1 16,0-1-1-16,5 2 0 0,-2 3 1 0,-3-27-1 0,0 28 1 15,3-1-1-15,-3 4 0 0,6-2 0 0,-6-29 0 0,8 26 0 16,-2 2 0-16,1-3 0 0,-1-1 0 0,-6-24 0 0,7 23 1 16,3-2-1-16,1-2 0 0,6-10 0 0,-17-9 0 0,3 20 0 15,4-14 0-15,11 0 0 0,-13 0 0 0,-5-6 0 0,8 3 0 16,9-3 0-16,-11-2 0 0,5-4 0 0,-11 6 0 0,16-16-1 16,-9 9 1-16,2-20 0 0,0 6 0 0,-9 21 0 0,6-18-1 15,1-9 0-15,-4 3 0 0,0-2-1 0,-3 26 2 0,0-23-1 16,0 3 1-16,0-7-1 15,-6 5 0-15,6 22 1 0,-4-20-1 0,-2 0-1 16,-11 2 0-16,13 11 0 0,4 7 2 0,-7-6-3 0,1 2 1 16,1 4 0-16,2 0 1 0,3 0 1 0,-6 20-1 15,6-4 0-15,0 5 0 0,0 0 0 0,0-21 1 0,0 23 0 16,6 1-1-16,-3 2 0 0,6-5-2 0,-9-21 3 0,5 21-5 16,3-2-1-16,2-11-2 0,-6 14 0 0,-4-22 8 0,6 5-9 15,1-3-1-15,-1 3-2 0,0 0-1 0,-6-5 13 0,5 0-12 16,-1-2 2-16,1-6 3 0,-1-16-1 0,-4 24 8 0,0 0 0 0</inkml:trace>
  <inkml:trace contextRef="#ctx0" brushRef="#br0" timeOffset="88886.9807">29046 6749 37 0,'0'0'0'16,"0"0"25"-16,0 0-25 0,0 0 17 15,4 0-6-15,-4 0-1 0,0 0 0 0,0 0-10 0,3 0 10 16,-3 0-2-16,6 0-2 0,2 0-1 0,-8 0-5 0,6 0 4 16,10 0 0-16,-7 8-1 0,10-3-1 0,-19-5-2 0,11 20 2 15,20-16 0-15,-15 21-1 0,11-4 0 0,-27-21-1 0,23 21 0 16,-2 4 1-16,3 3-1 0,-3-3 0 0,-21-25 0 0,26 32 0 15,-1 4 0-15,-6 4-1 0,1 0-1 0,-20-40 2 0,10 42-2 16,12 0-1-16,-16 6 0 0,14-1-1 0,-20-47 4 0,7 48-4 16,-1-4 1-16,-6-2 1 0,7 1 1 0,-7-43 1 0,0 43-1 15,0 0 1-15,0 3 0 0,0-2 0 0,0-44 0 0,0 42 1 16,-7 0 0-16,1 0 0 0,-11 2 1 0,17-44-2 0,-8 43 3 16,-10-3-1-16,9 0 1 0,-10 1 0 0,19-41-3 15,-7 40 3-15,-16-3 0 0,15 2 0 0,-12-2-2 0,20-37-1 16,-6 31 2-16,-14-1 0 0,15-8-1 15,3 4 2-15,2-26-3 0,-3 16 3 0,-6 1 0 16,9-9 1-16,-2 14-2 0,2-22-2 0,0 4 2 16,-3 2 0-16,-5 13 1 0,8-15-2 0,0-4-1 0,0 5 2 15,0 2 0-15,0-2-1 0,0 0-1 0,0-5 0 0,0 0-1 16,4 6 1-16,0-6 0 0,-4 0 1 0,0 0-1 0,0 0-1 16,3 0 0-16,-3 0-3 0,0 0-4 0,0 0 8 0,0-3-18 15,0 0-16-15,-16-2-22 0,8-4-4 0,8 9 60 0,0 0 0 0</inkml:trace>
  <inkml:trace contextRef="#ctx0" brushRef="#br0" timeOffset="90396.2646">29486 6607 11 0,'0'0'0'0,"0"0"12"0,0 6 3 0,0 14-1 0,0-20-14 16,0 5 13-16,-4 15-1 0,-1-18-1 0,-3 5-1 0,8-7-10 0,-2 19 8 15,-6-16-1-15,4 4-1 0,4 13 0 0,0-20-6 16,-3 5 5-16,3 2 0 0,0-4 0 0,0 2 0 15,0-5-5-15,0 6 5 0,0-3-1 0,0 1 0 16,7 1-1-16,-7-5-3 0,8 3 4 16,-1 6-1-16,-1-4 0 0,0 16-1 0,-6-21-2 0,21 6 3 15,-17 14-1-15,5-13-1 0,-1 15 1 0,-8-22-2 0,10 19 1 16,7 2 1-16,-11 5-2 0,10 3 1 0,-16-29-1 0,9 28 1 16,7 1 0-16,-5 9 1 0,9-1-2 0,-20-37 0 0,19 39 1 15,-2-2 0-15,4 5 0 0,-1 2-1 0,-20-44 0 0,21 43 1 16,-1 5-3-16,-11 2 2 0,13-3 1 0,-22-47-1 0,5 54 1 15,17 1 2-15,-13 2-2 0,12 6-1 0,-21-63 0 0,7 61 1 16,9-6-1-16,-16 5 0 0,11-12 0 0,-11-48 0 0,6 50 1 16,2-5-1-16,-2 0 1 0,1 2 0 0,-7-47-1 0,7 44 0 15,-1 1 1-15,-1 1-1 0,-5-5 0 0,0-41 0 0,3 40 1 16,-3 2 0-16,0-3-1 0,0 2 1 0,0-41-1 0,-3 37 1 16,3-1 0-16,-9-1-2 0,-9 0 1 15,18-35 0-15,-4 35-5 0,-21-4 5 0,23 4 1 0,-28 2 0 16,30-37-1-16,-18 31 4 0,2 6-4 0,-6-3 0 15,17-5-1-15,5-29 1 0,-21 24-1 0,14 0 0 16,-13-3 2-16,12-1 0 0,8-20-1 0,-17 7 2 16,11 14-1-16,-1-14 0 0,4-1 0 0,3-6-1 0,-3 7 0 15,3-1 0-15,-8 1 0 0,8-3 0 0,0-4 0 0,0 5 0 16,0-5 1-16,0 5 0 0,5-5-2 0,-5 0 1 0,3 0 0 16,3 0-2-16,1 0-1 0,-1-2-1 0,-6 2 4 0,17-3-8 15,-13-2-5-15,14 1-11 0,1 0-21 0,-19 4 45 0,3-21-60 0,9 15 11 16,-12 6 49-16</inkml:trace>
  <inkml:trace contextRef="#ctx0" brushRef="#br0" timeOffset="94995.7807">12624 11415 60 0,'0'0'0'0,"0"18"23"16,-7-11-14-16,-1 21-4 0,5-24 1 0,3-4-6 0,-6 8 6 0,6-8-6 0,-4 0 6 15,4 0 1-15,0 0-1 0,0 0 0 0,0 0-6 0,4-2 5 16,-1-5 0-16,3-13 0 0,-6 20-5 0,11-5 4 0,-11 5-4 0,18-6 4 16,-12-4 0-16,14 5 0 0,-20 5-4 0,11-3 4 0,-11 3-4 0,19 0 3 15,-12 0 0-15,14 0-1 0,-21 0-2 0,9 0 2 0,-9 0-2 0,24 5 2 16,-6-2-1-16,-12 3 1 0,18 1-1 0,-24-7-1 0,7 3 1 15,13 2 0-15,-13 0 0 0,-7-5-1 0,21 0 0 0,-21 0 0 0,6 0 0 16,1 0 1-16,10-2-1 0,-17-2-1 0,0 4 1 0,7-7-2 16,-1 0-1-16,1 1-2 0,-1-2-1 0,-6 8 6 0,0-7-9 15,5-3-2-15,-5 3-2 0,0-2-3 0,0 9 16 0,0-6-19 16,0-1-6-16,-5 0-2 16,-14-2 3-16,19 9 24 0,-7-17-20 0,7 17 20 0</inkml:trace>
  <inkml:trace contextRef="#ctx0" brushRef="#br0" timeOffset="95239.1841">12474 11075 23 0,'0'0'0'16,"0"-3"13"-16,0 3-3 0,0 0-10 0,0 0 8 15,0 0 0-15,7 0 0 0,4 0 1 0,-11 0-9 0,19 0 8 16,3 0 0-16,-2 0-1 0,-1-3-2 0,-19 3-5 0,28-5 6 15,-1 0-2-15,-3-3 0 0,3-11 0 0,-27 19-4 0,23-5 3 16,1-1 0-16,0-1 0 0,-4 3-1 0,-20 4-2 0,21-1 1 16,-5-2 0-16,-6 3 0 0,11 0-2 0,-21 0 1 0,6 0-3 15,12 0-3-15,-12-3-5 0,1 1-7 0,-7 2 18 0,17-2-26 16,-13-4-4-16,-4-21 3 0,0 19 10 0,0 8 17 0,0 0 0 16</inkml:trace>
  <inkml:trace contextRef="#ctx0" brushRef="#br0" timeOffset="96124.2793">13838 10495 32 0,'0'0'0'15,"0"0"20"-15,-8 6-6 0,4 12-4 0,-3-10-2 0,7-8-8 16,-6 22 7-16,-1-16 0 0,0 21 0 0,-10-3-1 0,17-24-6 16,-6 24 5-16,2 7 0 0,-3 6-1 0,-13 5 0 0,20-42-4 15,-3 45 3-15,-5 14 0 16,2 3 0-16,-11 1 0 0,17-63-3 0,-3 68 2 15,-4 0 1-15,0 2-1 0,-9-2 0 0,16-68-2 0,-5 74 2 16,-1-3 0-16,-1-5-1 0,1-1 0 0,6-65-1 0,-4 54 1 16,4-8 0-16,0-5 0 0,0-8-1 0,0-33 0 0,0 24 1 15,4-2 0-15,-1-14 0 0,3-2-1 0,-6-6 0 0,8 0 1 16,-1 0-1-16,-1-17 0 0,1-9 0 0,-7 26 0 0,10-39 1 16,-3-10 0-16,0-9-1 0,-1-8 0 0,-6 66 0 0,7-68 0 15,-1-1 0-15,5 1 0 0,-4 10 0 0,-7 58 0 0,6-60 0 16,1 4 1-16,4 9-1 0,-5-4-1 0,-6 51 1 0,7-46 0 15,-1-1 0-15,-2 4 0 0,3-3 0 0,-7 46 0 0,3-41 0 16,4 7-1-16,-4-2 1 0,0 9 0 0,-3 27 0 0,4-29 0 16,0 2 0-16,-1 7 0 0,4 1 0 0,-7 19 0 0,6-9 0 15,1-8 0-15,0 14 0 0,3-2 0 0,-10 5 0 0,10 0 0 16,9 0 0-16,-14 8 0 0,16 18-1 0,-21-26 1 16,6 22 0-16,23 8 0 0,-14 5 0 0,6 4 1 15,-21-39-1-15,20 44 0 0,-3 7 0 16,3 7 0-16,1 0 0 0,-21-58 0 0,16 66 0 15,2-8 0-15,-8 2 1 0,10 1 0 0,-20-61-1 0,7 60 0 16,10-4 0-16,-10-6 1 0,12-3-1 0,-19-47 0 0,8 39 0 16,-2-7 0-16,1-4 0 0,3-6 0 0,-10-22 0 0,7 6 1 15,0 13-2-15,-4-19-1 0,0 0-2 0,-3 0 4 0,0-1-7 16,0-7-3-16,0-2-3 0,-3-11-2 0,3 21 15 0,-3-16-19 16,-4-4-4-16,-17-5-3 0,18 1 4 0,6 24 22 0,-27-32-20 0,27 32 20 0</inkml:trace>
  <inkml:trace contextRef="#ctx0" brushRef="#br0" timeOffset="96306.958">13799 11190 31 0,'0'0'0'16,"7"0"17"-16,20 7-8 0,-7-7-6 15,7 0-1-15,-27 0-2 0,21 0 2 0,3 0-1 16,-1-1-1-16,-3-6 1 0,-20 7-1 0,28-4 0 0,-1 1-2 15,-3 3-4-15,3-4-4 0,-27 4 10 0,23-3-14 16,1 3 1-16,-13-21 2 0,19 15 1 0,-30 6 10 0,0 0 0 0</inkml:trace>
  <inkml:trace contextRef="#ctx0" brushRef="#br0" timeOffset="96719.6117">14670 10206 38 0,'0'0'0'0,"-4"0"14"0,1 0-7 0,3 0-7 16,-5 5 4-16,-3-1 2 0,0 3 0 0,5 0 2 0,3-7-8 16,-6 19 6-16,2-14 1 0,1 22-1 0,-4-10-1 15,7-17-5-15,0 19 4 0,-4 8-1 0,1-1 0 16,-4 6 0-16,7-32-3 0,-3 31 3 0,0 3 0 15,1 1 1-15,-6 6-1 0,8-41-3 0,0 40 2 16,0 2 1-16,0 3-1 0,0 0 0 0,0-45-2 0,0 42 3 16,0 6-1-16,0 1 0 0,3 4 1 0,-3-53-3 0,7 55 1 15,-1 1 1-15,15 2 0 0,-14-6-1 0,-7-52-1 0,20 55 1 16,-13-2-1-16,21-6 1 0,-13 4 0 0,-15-51-1 0,21 50 0 16,4-3 0-16,-5-5 0 0,3 0 1 0,-23-42-1 0,20 46 0 15,8-8 1-15,-5-1 0 0,-3-1-1 0,-20-36 0 0,27 34 1 16,-6-3-1-16,0 1 1 0,-5-9 0 0,-16-23-1 0,17 19 1 15,-7-11 0-15,14 14 1 0,-17-19-2 0,-7-3 0 0,6 7 1 16,1 1 0-16,0-8-1 0,-3 0-1 0,-4 0 1 0,3 0-3 16,-3 0-2-16,0-4-6 0,0-4-6 0,0 8 17 0,-7-17-31 15,-17-8-13-15,4 1-8 0,20 24 52 0</inkml:trace>
  <inkml:trace contextRef="#ctx0" brushRef="#br0" timeOffset="97373.0252">15757 10877 10 0,'0'0'0'0,"-3"0"7"0,3 0-7 0,-6 8 6 0,6-8-6 0,-7 5 6 15,-1 4 0-15,2-5 1 0,3 2 0 0,3-6-7 0,-7 5 7 16,4-5 1-16,-5 0-1 0,2 0 1 0,6 0-8 0,-7-7 7 15,-10 1 0-15,17-2-1 0,-17-13-1 0,17 21-5 0,-3-8 5 16,-3-17-1-16,-15 3 0 0,14 1-1 0,7 21-3 0,-17-27 3 16,14 2 0-16,-4 1-1 0,1 5 1 0,6 19-3 0,-8-19 3 15,1 11-1-15,7-11-1 0,-3 15 1 0,3 4-2 0,0-6 1 16,0-1 0-16,0 4-1 0,0 3 1 0,0 0-1 16,0 3 1-16,0 19 0 0,3-6-1 0,4 9 1 15,-7-25-1-15,8 31 1 0,1 4-1 16,8 3 1-16,-10 5 0 0,-7-43-1 0,17 51 2 15,-14-2-1-15,8 4 0 0,-1 0 0 0,-10-53-1 0,6 53 1 16,5-2 0-16,-4-5 0 0,-1 1-2 0,-6-47 1 0,7 42 1 16,-1-3-1-16,-1-2 0 0,-2-8 2 0,-3-29-2 0,3 27-2 15,0-6 0-15,1-13-3 0,-1 10-3 0,-3-18 8 0,0 0-10 16,3 6-5-16,0-6-4 0,1-7-4 0,-4 7 23 0,0-27-24 16,7-2 3-16,-7-1 6 0,7-7 1 0,-7 37 14 0,0 0 0 0</inkml:trace>
  <inkml:trace contextRef="#ctx0" brushRef="#br0" timeOffset="97737.8994">16099 10839 40 0,'0'0'0'0,"0"0"21"0,-6 19-8 0,-1-2-5 0,7-17-8 16,-20 18 8-16,16 3-1 0,-2 0-1 15,-12 6-1-15,18-27-5 0,-3 34 4 0,-3-3 0 0,-1 1 0 16,4 2-1-16,3-34-3 0,0 34 3 15,0 0-1-15,0-5 1 0,6 4-1 0,-6-33-2 0,7 28 2 16,14-4 0-16,-12-1 0 0,15 0 0 0,-24-23-2 0,21 16 1 16,2-10 0-16,-2-1 0 0,2 1 0 0,-23-6-1 0,20 0 1 15,7 0 0-15,-6-7 0 0,3-19-1 0,-24 26 0 0,21-23 1 16,-2 2 0-16,2-5-1 0,-11-8 1 0,-10 34-1 0,20-35 0 16,-13-2 1-16,0-7-1 0,0-1 0 0,-7 45 0 0,3-47 0 15,-3-7 0-15,-7 5 1 0,0 1-1 0,7 48 0 0,-24-48 0 16,1 7 0-16,-4 0 0 0,0 6 0 0,27 35 0 0,-24-30 0 15,3 10 0-15,-2 12 0 0,3 1 0 0,20 7 0 0,-21 0 0 16,-6 4 0-16,7 19 0 16,-4 4 0-16,24-27 0 0,-20 29-1 0,0 4-1 0,12 8-2 0,-11-2-2 0,19-39 6 15,-4 40-9-15,-3-1-4 0,7-2-4 16,0-37 17-16,0 29-24 0,7-5-4 0,0-18 5 0,24 27 0 0,-31-33 23 16</inkml:trace>
  <inkml:trace contextRef="#ctx0" brushRef="#br0" timeOffset="98285.7731">16574 10817 41 0,'0'0'0'0,"3"7"25"15,1 20-14-15,-4-3-6 0,3 2 0 0,-3-26-5 0,7 27 4 16,-3 0 1-16,2 7-2 0,1-2 1 0,-7-32-4 0,6 30 3 15,2 1-1-15,-1 1 1 0,2-3-1 0,-9-29-2 0,7 26 2 16,0 1 1-16,0-6-1 0,0 0 0 0,-7-21-2 0,0 5 2 16,3 23 0-16,0-22 0 0,-3-3-1 0,0-3-1 0,0 5 0 15,0-5 1-15,0 0-1 0,0-7 0 0,0 7 0 0,-6-17 0 16,-1-4-1-16,0 3 1 0,0-6-1 0,7 24 1 0,-7-23 0 16,1-5-1-1,3 0 1-15,3 2-1 0,0 26 1 0,0-29 0 0,3 5-1 16,3 7 0-16,12-3 0 0,-18 20 1 0,6-7-1 15,15-14 1-15,-14 15 0 0,12-5 0 0,-19 11 0 0,8-3 0 16,11 2 0-16,-8 1 0 0,6 1 0 0,-17-1 0 0,6 20 0 16,15-13 0-16,-15 17 0 0,5-7 1 0,-11-17-1 0,7 17 0 15,-1 2 0-15,1 0 1 0,-4-4 0 0,-3-15-1 0,4 21 1 16,0-2-1-16,-4-1 2 0,0-11-1 0,0-7-1 0,0 20 1 16,-8-16 0-16,5 2-1 0,3-6 0 0,-3 0 0 15,3-6-1-15,-7-20 0 0,7 4-1 0,0 22 2 0,0-29-3 16,0-7 0-16,0-3 0 0,0-2 1 0,0 41 2 0,7-41-2 15,10 2 1-15,-10 10 1 0,10 8 0 0,-17 21 0 0,6-19 0 16,11 14 0-16,-10-6-1 0,13 6 1 0,-20 5 0 0,8-2 0 16,11 2 1-16,-12 7 0 0,10 15 0 0,-17-22-1 0,7 21 1 15,-1 5 0-15,2 3 0 0,-2 10 0 0,-6-39-1 16,4 32 1 0,-1 0 0-16,-3-3 0 0,3-5-1 0,-3-24 0 0,0 25 1 0,0-6-1 15,0 2 0-15,0-16-3 0,0-5 3 0,0 24-6 0,0-21-6 16,0 4-9-16,0-7-6 0,0 0 27 0,-3-4-24 0,-4-2 0 0,7 6 24 0</inkml:trace>
  <inkml:trace contextRef="#ctx0" brushRef="#br0" timeOffset="98658.8522">17083 10562 43 0,'0'0'0'15,"0"6"22"-15,0 23-14 0,0-29-8 0,0 28 5 16,0-1 0-16,0 0 0 0,0 5 0 0,0-32-5 0,6 30 5 16,1 5-1-16,-1 6 1 0,5 0-2 0,-11-41-3 0,16 45 3 15,-8 7 0-15,12-4-1 0,-14 3 0 0,-6-51-2 0,24 47 2 16,-17-6-1-16,17-8 0 0,-4-4 0 0,-20-29-1 0,7 26 1 16,17-8 0-16,-18-12-1 15,15 1 1-15,-21-7-1 0,7 4 1 0,-1-4 1 16,5-1-1-16,-4-20-1 0,-7 21 0 0,6-17 1 15,1-7 0-15,-4-3-1 0,0-11 1 0,-3 38-1 0,8-36 0 16,-8-6 1-16,3 2-1 0,0 0 0 0,-3 40 0 0,4-39 0 16,-1-2 1-16,-3 3-1 0,6 4 0 0,-6 34 0 0,8-29 0 15,-5 3 0-15,1 5 0 0,2-2 0 0,-6 23 0 0,3-17 0 16,4-1 1-16,0 10-1 0,-3-16 0 0,-4 24 0 0,3-6-1 16,4-11-1-16,-4 11-1 0,0-2-2 0,-3 8 5 0,7-7-8 15,0-4-2-15,0 2-3 0,3 2-3 0,-10 7 16 0,6-5-19 16,2 2-2-16,-2 3 4 0,-2-2 4 0,-4 2 13 0,6 0-10 0,-6 0 10 0</inkml:trace>
  <inkml:trace contextRef="#ctx0" brushRef="#br0" timeOffset="98983.6132">17678 10638 40 0,'0'0'0'0,"0"0"21"0,0 0-21 0,5 5 10 15,1-3-2-15,1-2-2 0,-4 6 0 0,-3-6-6 0,7 4 6 16,13-4-1-16,-13 5-1 0,13-5-1 0,-20 0-3 0,17 0 4 16,3-2-1-16,1-4 1 0,3 2 0 0,-24 4-4 0,23-3 3 15,1-4 0-15,3-1 0 0,0 2-1 0,-27 6-2 0,21-7 2 16,2 1 0-16,1 1-1 0,-7 3 0 0,-17 2-1 0,17-1 1 15,-7-5 0-15,10 6-1 0,-13 0 0 0,-7 0 0 0,20 0 0 16,-13 0-2-16,4 0-1 0,-5 0-2 0,-6 0 5 0,7 0-7 16,-1 0-3-16,-2 7-1 0,0-7-2 15,-4 0 13-15,0 4-15 0,0-4-3 0,0 0-1 0,0-2 3 0,0 2 16 16,-8-3-11-16,-11-4 0 0,19 7 11 0</inkml:trace>
  <inkml:trace contextRef="#ctx0" brushRef="#br0" timeOffset="99324.7728">17953 10628 11 0,'0'0'0'0,"-4"0"8"16,1 7 2-16,-3 10 1 0,-1-11 1 0,7-6-12 0,-3 18 12 15,3-9-1-15,0 12-1 0,0-3-1 0,0-18-9 0,0 19 7 16,0 7-1-16,3 1 0 0,-3 1 0 0,0-28-6 0,7 34 6 16,-1 1-1-16,1 7-1 0,0 5 0 0,-7-47-4 0,7 48 5 15,-4 0-2-15,0-1 1 0,1-3-1 0,-4-44-3 0,0 42 3 16,3-2 0-16,0-6 0 0,-3 0-1 0,0-34-2 0,0 28 3 0,0-28-3 0,0 22 2 15,0-2 0-15,0-4-1 0,0-7 1 0,0-9-2 0,0 5 1 16,0 3 0-16,0-5 0 0,0-3 0 0,0 0-1 0,0 0 1 16,0 0 0-16,0 0 0 0,0 0 0 0,0 0-1 0,0-3 1 15,0 1 0-15,-3-1-1 0,3 0 1 16,0 3-1-16,0-2 0 0,0 0 0 0,0 1 0 0,0 1 0 0,0 0 0 16,0-2 0-16,0 2 0 0,0 0 0 0,0 0 1 15,0 0-1-15,0 0-1 0,0 0 0 16,0 0 0-16,0 0-1 0,0 0 7 0,0 0-13 15,0 0 4-15,0 0-1 0,0 0 22 0,3 0-42 16,-3 0 14-16,0 0-4 0,5 0-5 0,-2 0-8 0,-3 0 28 0,0 0-33 16,0-2 5-16,0-3 2 0,0 5 26 0</inkml:trace>
  <inkml:trace contextRef="#ctx0" brushRef="#br0" timeOffset="101505.9942">18492 11093 6 0,'0'0'0'0,"-7"0"2"0,1 0 1 0,6 0-3 0,-21-3 5 16,14-1 1-16,1 0 1 0,-15 2 2 16,21 2-9-16,0-2 9 0,-6 2 0 0,-12 0 0 15,18 4-3-15,0-4-6 0,-6 6 6 16,-12-1 0-16,12 12-1 0,2-10 0 0,4-7-5 0,-6 17 5 15,-1-9 0-15,0 14-1 0,0-4 0 0,7-18-4 0,-6 18 3 16,2-9 0-16,1 12 0 0,3 0 0 0,0-21-3 0,0 16 1 16,0 6 1-16,0-5 0 0,0-10-1 0,0-7-1 0,7 27 1 15,-1-20-1-15,4 0 1 0,11 11-1 0,-21-18 0 0,6 0 0 16,12 4 1-16,-8-4-1 0,10 0 0 0,-20 0 0 0,10 0 0 16,11-4 1-16,-11-4-1 0,10-9 0 0,-20 17 0 0,7-12 0 15,-1-11 0-15,2 4-1 0,-2 3 0 0,-6 16 1 0,7-20-1 16,-4 3 1-16,0 7-1 0,1-10 1 0,-4 20 0 0,4-8 0 15,-1 2 0-15,-3-15 0 0,4 21 0 0,-4 0 0 0,3-3 1 16,-3 3-1-16,6 0 0 0,-6 0 0 0,0 0 0 0,7 3 0 16,-4 4 0-16,2-1 0 0,1 10 0 0,-6-16 0 15,2 6 1-15,6 14-1 0,-5-12 0 0,4 15 1 16,-7-23-1-16,7 6 0 0,-3 19 0 0,2-21 0 0,-3 4 1 16,-3-8-1-16,4 17 0 0,2-17 0 15,-6 5 1-15,5 1-1 0,-5-6 0 0,3 0 0 16,-3 0 0-16,0 0 0 0,0-2 0 0,0 2 0 0,3-6 0 15,-3 1 0-15,0-5 1 0,0-7-1 0,0 17 0 0,3-7 0 16,-3-13 0-16,4 16 0 0,-1-6 0 0,-3 10 0 0,0-8 0 16,6 3 0-16,-2-3 0 0,0 8 0 0,-4 0 0 0,7-4 0 15,-4 3 0-15,3 1 0 0,-2 0 0 0,-4 0 0 0,6 5 0 16,-1 1 0-16,-5 12 0 0,6-15 0 0,-6-3 0 0,0 23 0 16,3-14 0-16,-3 8 0 0,0-11 0 0,0-6 0 0,0 20 0 15,0-17 0-15,0 2 0 0,0 2 0 0,0-7 0 0,-3 0 0 16,3 0 0-16,0 0 0 0,0-7 0 0,0 7 0 0,0-19-1 15,3 2 0-15,1-5 0 0,2-3-1 0,-6 25 2 0,7-21-2 16,-3-1 0-16,6-2 1 0,0 6 0 0,-10 18 1 0,6-18 0 16,5-1-1-16,-1 14 1 0,-4-3 0 0,-6 8 0 15,11-5 0-15,-4 2 0 0,-1 3 0 0,1 0-1 16,-7 0 1-16,7 5 0 0,0 11 0 0,0-8 1 16,-1 13-1-16,-6-21 0 0,7 8 0 0,-3 16 0 15,3-9 1-15,12-9-2 0,-19-6 1 0,4 21 0 16,3-16 0-16,3 13 0 0,-4-14 1 0,-6-4-1 0,11 4 0 15,6 2 1-15,-11-6-1 0,2 3 0 0,-8-3 0 0,16 0 0 16,-9 0 0-16,10 0 0 0,-10 0-1 0,-7 0 1 0,20-1 0 16,-13-7 0-16,-1 3 0 0,5-5 0 0,-11 10 0 0,17-18 0 15,-14 12 0-15,4-14 0 0,0 10 0 0,-7 10 0 0,6-22 0 16,1 5 0-16,0-7 0 0,-7 4 0 0,0 20 0 0,7-24 0 16,-7-5 0-16,3 3-1 0,-3-3 1 0,0 29 0 0,0-37-1 15,0-2 1-15,-6-1 0 0,2-2-1 0,4 42 1 0,-7-40 0 16,-17 1 0-16,18-1 0 0,-22 6-1 0,28 34 1 0,-23-37-1 15,3 6 1-15,-1 4-1 0,5 4 1 0,16 23 0 0,-8-11-1 16,-15-5 1-16,20 14 0 0,-18 0 0 0,21 2 0 0,-3-4-1 16,0 4 1-16,-5 0 0 0,2 8 0 0,6-8 0 0,-4 5-1 15,1 17 1-15,3-20 0 0,0 20 0 0,0-22 0 0,0 7 0 16,0 12 0 0,0-14 1-16,7 15-1 0,-7-20 0 0,10 6 1 0,0 15 0 15,7-17-1-15,-10 16 0 0,-7-20 0 0,20 8 1 16,-13 18-1-16,15-7 1 0,-10-2-1 0,-12-17 0 0,20 22 0 15,-9 4 1-15,8 1-1 0,-11 2 0 0,-8-29 0 0,20 34 0 16,-14-2 1-16,11 1-1 0,-10 2 0 0,-7-35 0 0,7 33 1 16,3-2-1-16,-3 1 0 0,0 1 0 0,-7-33 0 0,6 29 1 15,2-1-1-15,1 2 1 0,1-3 0 0,-10-27-1 0,8 25 1 16,8-1-1-16,-9-6 1 0,13 1-1 0,-20-19 0 0,7 5 1 16,14 4-1-16,-12-5 0 0,12 2 0 0,-21-6 0 0,7 0 0 15,12-3 0-15,-11-2 0 0,9-19 0 0,-10 6-1 0,-7 18 1 0,6-25 0 16,1-3-1-16,1-1 0 0,-5-4 0 0,-3 33 1 0,3-27-1 15,-3-5 0-15,0 6 1 0,0 2 0 0,0 24 0 0,-6-24 1 16,1 19-1-16,2-13 0 0,3 18 0 0,-7-3 0 0,7 3 0 0,-3 0 0 16,-3 0 0-16,-1 4 0 0,7-4 0 0,-4 7 0 0,4-7 0 15,-7 18 0-15,4-12 0 0,3 14-1 0,0-13-3 16,0-7 4-16,0 17-7 0,0-12-5 0,3 2-5 0,-3-7 17 0,7 17-21 16,-7-17 21-16,7 0-22 0,0 0 4 15,20 21-2-15,-27-21 20 0</inkml:trace>
  <inkml:trace contextRef="#ctx0" brushRef="#br0" timeOffset="101836.243">19576 11038 56 0,'0'0'0'15,"0"5"20"-15,4-1-13 0,2 0-1 0,11-4-1 0,-17 0-5 0,10 0 6 16,14 0-1-16,-7-4 0 0,3 0-1 0,-20 4-4 0,21-6 3 15,3-1 1-15,-1-2-1 0,1-1 0 0,-24 10-3 0,24-15 4 16,0 8-1-16,3 1 0 0,-4-2-1 0,-23 8-2 0,24-6 3 16,-4-1-1-16,-3 6 0 0,-6-2 0 0,-11 3-2 0,19 0 2 15,-11 0 0-15,2 0 0 0,7 4 0 0,-17-4-2 16,0 7 2-16,7-4-1 0,2 0 1 16,-2 4 0-16,-7-7-2 0,8 3 1 0,-2 1-1 15,-4 3 1-15,6-4 0 0,-8-3-1 0,6 4 1 16,-2 2 0-16,-4-4-1 0,7-2 0 0,-7 0 0 0,0 0 1 15,4 0-1-15,-1 0 0 0,0 0 0 0,-3 0 0 0,3 0 0 16,-3 0-1-16,0 0-2 0,0 6-3 0,0-6 6 0,0 0-9 16,0 0-6-16,0 0-7 0,0-3-11 0,0 3 33 0,-6-8-37 15,-1-13-2-15,7 21 39 0</inkml:trace>
  <inkml:trace contextRef="#ctx0" brushRef="#br0" timeOffset="103873.0414">19891 10519 6 0,'0'0'0'0,"-3"-5"4"0,-4-1 0 0,7 6-4 0,-6-5 3 16,2 5 2-16,4 5 1 0,0 16 1 0,0-21-7 0,4 24 7 16,2 3-1-16,1 1-1 0,-1 2 0 0,-6-30-5 0,8 34 4 15,-8-34-4-15,10 34 4 0,-4 3 0 0,4 2 0 0,-10-39-4 16,8 40 3-16,1-1 1 0,-2 3-2 16,-4-2 1-16,-3-40-3 0,5 36 2 0,1-4 1 15,-6-5 0-15,2-4 0 0,-2-23-3 0,5 17 4 0,-5-17-4 0,0 8 3 16,0 9 0-16,0-17 0 0,0 0-3 0,0 4 3 15,0-4-2-15,0 0 1 0,-5-6-2 0,3-15 1 0,2 21-1 0,-6-19 0 16,1-4 1-16,-1-4-1 0,-1-5 1 0,7 32-1 0,-6-31 0 16,-2-3 1-16,-8 5-1 0,16 2 0 0,0 27 0 0,-7-26 0 15,1 4 1-15,1 12-1 0,-1-7 0 0,6 17 0 0,-4-1 0 16,4-2 1-16,-3 3-1 0,3 0 1 0,0 0-1 0,0 6 1 16,0 14 0-16,0-14 0 0,3 20 0 0,-3-26-1 0,4 22 1 15,2 4 0-15,2-2 1 0,8 10-1 0,-16-34-1 0,7 32 1 16,0 2-1-16,3-3 1 0,0-2-1 0,-10-29 0 0,8 29 0 15,-2-2 1-15,1-5-1 0,-1-1 1 0,-6-21-1 0,3 7 1 16,-3 15 0-16,4-22 0 0,-4 3-1 0,0-3 0 16,0 0 1-16,0-2-1 0,0-6 0 0,-4-14 1 0,4 22-1 15,-6-21 0-15,-2-7 0 0,-8-1 0 0,9-5-1 16,7 34 1-16,-7-33 0 0,1-1 0 16,-1 0 0-16,0 7 0 0,7 27 0 0,-3-27 0 0,-4 11 0 15,7 8 0-15,0 3 0 0,0 5 0 0,0-5 0 16,0 5 0-16,4 5 0 0,-1 3 0 0,-3-8 0 0,6 23 0 15,1 0 1-15,-3-1-2 0,2 2 2 0,-6-24-1 0,7 24 0 16,-3 1 0-16,2 0 0 0,-1-2 0 0,-5-23 0 0,6 21 1 16,-4-4-1-16,3 1 0 0,-2-10 0 0,-3-8 0 0,3 15 0 15,-3-9 0-15,3-2-2 0,-3 0-2 0,0-4 4 0,0 6-7 16,4-6-5-16,0 0-6 0,-4 0-7 0,0 0 25 0,3-10-28 16,1-15 5-16,-4 2 0 0,0 23 23 0</inkml:trace>
  <inkml:trace contextRef="#ctx0" brushRef="#br0" timeOffset="104251.1141">20704 10880 37 0,'0'0'0'16,"-3"0"23"-16,-1-3-8 0,-2-2-8 0,-1-16-1 0,7 21-6 0,-4-19 5 15,1-3 0-15,0-5-1 0,-5 0 0 0,8 27-4 0,0-29 2 16,-2-2 0-16,2-2-1 0,-3 2 2 0,3 31-3 0,0-29 2 16,0 3 2-16,0 4-1 0,0 4 0 0,0 18-3 0,0-8 2 15,3 3 0-15,-1-2 0 0,3 4-1 0,-5 3-1 0,3 0 1 16,0 0 0-16,4 21 1 0,0-1-1 0,-7-20-1 0,6 27 1 15,-6 2 0-15,4 5 0 0,-1 3 1 0,-3-37-2 0,0 38 1 16,4 3-1-16,-1 3 1 0,-3 2 0 0,0-46-1 0,3 42 0 16,-3 5 0-16,0-2 0 0,0-3 1 0,0-42-1 15,5 37-1-15,-5-3 0 0,0-5-3 16,3-8-4-16,-3-21 8 0,3 21-13 0,-1-15-6 0,3 1-8 16,-2-7-2-16,-3 0 29 0,3-7-23 0,-3-12 1 0,0 19 22 0</inkml:trace>
  <inkml:trace contextRef="#ctx0" brushRef="#br0" timeOffset="104607.2956">20989 10714 18 0,'0'0'0'0,"-7"0"13"0,4 6-1 0,3-6-12 0,-3 24 8 15,3-4-1-15,-7-1-1 0,7 5 1 0,0-24-7 0,0 25 6 16,-3 4-1-16,3 3 0 0,0 3-1 0,0-35-4 0,0 38 4 15,0-3 1-15,3-1-1 0,4-5 0 0,-7-29-4 0,17 29 4 16,-11-3-1-16,18-2 0 0,-7-5-1 0,-17-19-2 0,20 20 2 16,4-14-1-16,-2 10 0 0,3-16 0 0,-25 0-1 15,24 6 1-15,0-6 0 0,-1 0 0 16,-2-6-1-16,-21 6 0 0,24-16 1 0,-8-3-1 16,1 1 1-16,1-6-1 0,-18 24 0 0,10-26 0 15,10-6 0-15,-14-7 1 0,5-2-1 0,-11 41 0 0,11-43 1 16,-5-2-1-16,-6 2 0 0,0 2 0 0,0 41 0 0,0-38 0 15,-3 2 0-15,-18 7 0 0,0-6 0 0,21 35 0 0,-19-31 0 16,-6 7 0-16,2 3-1 0,-1 0 1 0,24 21 0 0,-28 0-1 16,9 0 1-16,-2 3-2 0,-2 23 0 0,23-26 2 0,-17 27-3 15,-3 1-3-15,13 2-1 0,-14 4-4 0,21-34 11 0,-6 34-19 16,-1-2-7-16,4-1 3 0,-6 0-6 0,9-31 29 0,0 0 0 0</inkml:trace>
  <inkml:trace contextRef="#ctx0" brushRef="#br0" timeOffset="105174.9694">21558 10931 38 0,'0'0'0'15,"3"24"18"-15,-3 0-11 0,0-24-7 0,4 31 4 16,-4-3 0-16,0-2 0 0,0-4 0 0,0-22-4 0,0 21 5 16,0-1-1-16,0 0-1 0,0-13-1 0,0-7-2 0,0 24 2 15,0-17-1-15,0 10 1 0,0-10 0 0,0-7-2 0,0 5 1 16,0-2 0-16,0 3 0 0,0-6 0 0,0 0-1 0,0 0 0 16,0-1 1-16,0-10-1 0,0-10-1 0,0 21 1 0,0-5 0 15,4-19-1-15,-4 5-1 0,0-4 0 0,0 23 2 0,3-23-2 16,-3-4 0-16,4 4 0 0,-2-2 1 0,-2 25 1 0,4-22 0 15,3 5 0-15,-1 7 0 0,2-8 0 0,-8 18 0 0,5-6 1 16,3-2 1-16,2 8 0 0,-6 0 0 0,-4 0-2 0,10 0 2 16,-4 3 0-16,0 15 0 0,2-10-1 0,-8-8-1 0,7 24 2 15,0-6-1 1,-1 3 1-16,-3-2-1 0,-3-19-1 0,8 18 2 16,-8-9-1-16,3 16 0 0,-3-18 1 0,0-7-2 0,0 20 1 15,0-16 1-15,0-1-2 0,0-3 1 0,0 0-1 0,0 0 1 16,0 0-1-16,0-3 0 0,0-14-1 0,0 17 1 0,0-10-1 15,0-17 0-15,0 3-1 0,0-5 0 0,0 29 2 0,0-31-1 16,0-3-1-16,3 2 1 0,4 1 1 0,-7 31 0 0,9-22-1 16,9 4 1-16,-11 10 0 0,-2 3 0 0,-5 5 0 0,19-7 0 15,-13 5 0-15,0 2 1 0,12 3-1 0,-18-3 0 0,4 21 1 16,2-2 0-16,1 2 0 0,0 6 0 0,-7-27-1 0,7 27 1 16,-4 3 0-16,0-4-1 0,-3 0 1 0,0-26-1 0,0 22 0 15,0-3-1-15,0-15-2 0,4 15-3 0,-4-19 6 0,2 4-11 16,-2-4-5-16,8 0-7 0,-8-4 1 0,0 4 22 0,4-23-18 15,-1-4-1-15,-3 27 19 0</inkml:trace>
  <inkml:trace contextRef="#ctx0" brushRef="#br0" timeOffset="105545.1449">21914 10444 33 0,'0'0'0'0,"0"3"17"0,0-3-17 0,0 19 13 16,0-1-3-16,7 1-2 0,-4 5 0 0,-3-24-8 0,7 22 7 15,0 6-1-15,0-2-1 0,3-1-1 0,-10-25-4 0,16 30 4 16,-9-1 0-16,2 4 0 0,10 3-1 0,-19-36-3 0,6 31 3 16,4 6 0-16,7-2-1 0,-10-1-1 0,-7-34-1 0,11 29 1 15,5 4 0-15,-13-9 0 0,8-4-1 0,-11-20 0 0,17 7 1 16,-11 10 0-16,5-17-1 0,-4 4 0 0,-7-4 0 0,9 0 1 15,-2-2-1-15,1-6 1 0,-2-20-1 0,-6 28 0 0,10-28 0 16,1-5 0-16,-6-5 0 0,3-1 0 0,-8 39 0 16,3-41 0-16,4 0 1 0,0 4-1 0,-1 6 0 0,-6 31 0 15,4-32 0-15,-1 1 0 0,1-1 0 16,-1 6 0-16,-3 26 0 0,3-27 0 0,0 3-1 16,-3 9 0-16,5 4-1 0,-5 11 2 0,3-16-3 15,-3 9-2-15,0 0-1 0,2 0-1 0,-2 7 7 0,5-7-10 16,-5 4-1-16,6-4-2 0,-3 5-3 0,-3 2 16 0,4-3-19 15,0-1 2-15,-1 1 3 0,17 3-2 0,-20 0 16 0,0 0 0 0</inkml:trace>
  <inkml:trace contextRef="#ctx0" brushRef="#br0" timeOffset="105830.8854">22472 10403 26 0,'0'0'0'0,"0"2"29"16,0 4-8-16,4 1-11 0,0-1-3 0,-4-6-7 15,7 5 7-15,-7-5-7 0,7 3 6 0,-1 2-1 0,1 0 0 0,-7-5-5 16,20 0 4-16,-20 0-4 0,6 0 3 0,19 0 0 0,-20 0-1 16,20 0 1-16,-25 0-3 0,21-2 1 15,-6-1 1-15,4 1-1 0,-3-1 0 0,-16 3-1 0,10-3 1 16,15-2 0-16,-9-1 0 0,4 3-1 0,-20 3 0 0,7-4 0 15,14 1-1-15,-19 0-1 0,6 1-1 0,-8 2 3 0,6 0-5 16,1 0-1-16,-3 0-2 0,0 0-4 0,-4 0 12 0,0 0-16 16,2 2-5-16,-2 4-2 0,0-6 5 0,0 0 18 0,-6 0-18 0,6 0 18 0</inkml:trace>
  <inkml:trace contextRef="#ctx0" brushRef="#br0" timeOffset="106073.6296">22673 10529 30 0,'0'0'0'16,"0"27"18"-16,0-27-18 0,0 29 14 0,0 10-5 0,0-5-2 0,0-34-7 0,0 28 8 15,0-28-8-15,0 28 8 0,0 1-1 0,0 4 0 0,0-2-1 16,0-31-6-16,7 32 5 0,-7 1-1 16,5 1 0-16,-5-5-1 0,0-29-3 0,9 34 2 15,-9-7 1-15,3-4-2 0,0-4 1 0,-3-19-2 0,0 8 1 16,4 13 0-16,-4-16 0 0,3 1 0 0,-3-6-1 0,0 8 0 15,3-1 0-15,-3-2 0 0,0 2-1 0,0-7 1 0,0 5-2 16,0 4-2-16,0-3-2 0,3-1-3 0,-3-5 9 0,3 4-16 16,5-4-9-16,-8 0-7 0,6 0-9 0,-6 0 41 0,0 0 0 0</inkml:trace>
  <inkml:trace contextRef="#ctx0" brushRef="#br0" timeOffset="107179.2104">23353 10933 12 0,'0'0'0'16,"-6"-2"9"-16,0 1 0 0,-1 1 1 0,0 0 1 0,7 0-11 0,-5 0 10 16,0 0 0-16,5 0 0 0,-4 0-1 0,4 0-9 0,0 0 8 15,0 0-2-15,0 0-1 0,0 3 0 0,0-3-5 0,0 0 4 16,4 0 0-16,-4 0-1 0,3 7 0 0,-3-7-3 0,2 3 2 16,7-3 0-16,-3 0 0 0,1 0-1 0,-7 0-1 0,7 0 1 15,9 0 0-15,-9-3 0 0,14 3-1 0,-21 0 0 0,10 0 1 16,11 0-1-16,-12 0 0 0,14 0 0 0,-23 0 0 0,17 8 1 15,4-1-1-15,0 10 0 0,-5-14 0 0,-16-3 0 0,21 7 0 16,-3 0 0-16,-10-3 0 0,13-1 1 0,-21-3-1 0,8 0 0 16,-2 5 0-16,1-5 0 0,-1 0 1 0,-6 0-1 15,3 0 0-15,-3 0 1 0,0 0-2 16,0 0 1-16,0 0 1 16,-6-2-1-16,-10 2 0 0,8-3 0 0,8 3 0 0,-21-7 0 15,5 3 0-15,-4-2 0 0,0-1 0 0,20 7 0 0,-28-6-1 16,1-12 1-16,2 10 0 0,-1-1 0 0,26 9 0 0,-23-5 0 15,-1-2 0-15,6 2 0 0,12 0 0 0,6 5 0 0,-20 0 0 16,15 0 1-16,0 0-1 0,5 5 0 0,0-5 0 0,0 6 0 16,0 0 0-16,3-1 1 0,4 12-1 0,-7-17 0 0,17 0 0 15,-10 7 0-15,13-1 1 0,-10-1-1 0,-10-5 0 0,21 0 1 16,-5 3-1-16,-6-3 2 0,15 0-2 0,-25 0 0 0,16 0 1 16,-6 0 0-16,14 0-1 0,-8 0 1 0,-16 0-1 0,8 0 1 15,19-7-1-15,-20 0 0 0,12 7 0 0,-19 0 0 0,8-7-1 16,9 2-2-16,-11 2-3 0,11-6-4 0,-17 9 10 0,8-3-14 15,2-3-5-15,7 3-8 0,-17-7-2 0,0 10 29 16,3-19-30-16,-3 19 30 0</inkml:trace>
  <inkml:trace contextRef="#ctx0" brushRef="#br0" timeOffset="107478.9519">24051 10459 30 0,'0'0'0'15,"-2"0"19"-15,-5 0-6 0,7 0-13 0,-3 0 5 16,-1 2 0-16,4 3 1 0,0 1 1 0,0-6-7 0,0 4 6 16,0 15 0-16,0-14 0 0,0 17-2 0,0-22-4 0,7 17 4 15,0 2 0-15,-5 5-1 0,2 2-1 0,-4-26-2 0,8 27 3 16,-6 4-1-16,2 1 0 0,3 0 0 0,-7-32-2 0,3 37 1 15,-1 0 0-15,-2-1 0 0,0 9 0 0,0-45-1 0,0 41 0 16,0 2 0-16,0-6-1 0,0-5-1 16,0-32 2-16,0 31-4 0,0-4-2 0,0-4-3 15,0-7-4-15,0-16 13 0,0 8-18 0,0-3-4 0,0-5-1 16,0-1 7-16,0 1 16 0,5-4-19 0,-5 4 19 0</inkml:trace>
  <inkml:trace contextRef="#ctx0" brushRef="#br0" timeOffset="107857.9388">24350 10582 19 0,'0'0'0'0,"-3"0"12"0,3 0-12 0,-8 3 13 16,-15 16-2-16,20-12-1 0,-18 14-1 0,21-21-9 0,-3 6 7 15,-13 19 0-15,13-3-1 0,-5-4-1 0,8-18-5 0,-7 17 4 16,0 6-1-16,5-2 1 0,2-2-2 0,0-19-2 0,0 22 3 15,0 0 0-15,0 2-1 0,2 0-1 0,-2-24-1 0,7 24 1 16,14-3 0-16,-14-1 0 0,17 1-1 0,-24-21 0 0,18 18 1 16,4-14-1-16,1 14 0 0,2-13 0 15,-25-5 0-15,23 4 1 0,1 0 0 0,3-4 0 16,-4 0-1-16,-23 0 0 0,21-3 1 16,1-12-1-16,-4-6 0 0,-1-6 1 0,-17 27-1 0,21-28 0 15,-16-5 1-15,13-1-1 0,-11 0 0 0,-7 34 0 0,4-36 1 16,-2 0-2-16,-2 0 1 0,0-3 1 0,0 39-1 0,-2-40 0 15,-18 5 0-15,-2 2 1 0,3 1-1 0,19 32 0 0,-24-24 0 16,-3 6-1-16,0 12 1 0,0-4 0 0,-3 8-1 0,30 2 1 0,-31 0-1 16,3 0 0-16,2 21-1 0,2-14-1 0,24-7 3 0,-24 27-6 15,17-1-2-15,-12-2-4 0,19-24 12 0,-8 27-17 16,-8 4-7-16,12-6 1 0,-4 0-2 0,8-25 25 0,0 0 0 0</inkml:trace>
  <inkml:trace contextRef="#ctx0" brushRef="#br0" timeOffset="108458.1928">24835 10805 35 0,'0'0'0'0,"0"19"16"0,0-12-9 15,0-7-7-15,0 28 4 0,-4-10-1 0,4-10 1 16,-3 16 0-16,3-24-4 0,0 19 4 0,0 1-1 0,0 1-2 0,0-1 0 0,0-20-1 0,0 20 1 16,0-15-1-16,0 18 0 0,0-20 1 0,0-3-1 0,0 7 0 15,0 0 0-15,0-2 1 0,0-5-1 0,0 0 0 0,0 0 0 16,3-8-1-16,4-13 1 0,0-3-1 0,-7 24 1 0,7-31-2 15,0-4-1-15,2 1 0 0,8 0 1 0,-17 34 2 0,7-35-2 16,14 5 1-16,-14 6 1 0,-1 5 0 0,-6 19 0 0,20-8 1 16,-13-4 1-16,16 8-1 15,-15-1 2-15,-8 5-3 0,21-3 2 0,-15 3 0 0,10 0 0 16,-8 0-1-16,-8 0-1 0,20 5 1 0,-13 1 0 16,3 15 0-16,-3-3 1 0,-7-18-2 0,5 5 2 15,4 22 0-15,-4-6 0 0,3-3 0 0,-8-18-2 0,3 24 3 16,-3-2-1-16,0 1 0 0,0-2 0 0,0-21-2 0,0 18 1 15,0-10 1-15,0 8-1 0,-3-12 0 0,3-4-1 0,-3 0 0 16,3 0 1-16,0 0-2 0,0 0-1 0,0 0 2 0,0-6-3 16,0-15-2-16,0-1-1 0,0-1 0 0,0 23 6 0,3-27-7 15,0 1 0-15,0-3 1 0,1-1 3 0,-4 30 3 0,7-22-1 16,-1 3 1-16,1 11 2 0,-1-1 0 0,-6 9-2 0,3-7 3 16,6-1 0-16,-4 6-1 0,3 0 1 0,-8 2-3 0,6 0 3 15,2 0 1-15,-2 7 0 0,10 14-1 0,-16-21-3 0,7 19 2 16,1 2-1-16,-1-3 0 0,-4 8 0 0,-3-26-1 0,3 25 1 15,-1 3 0-15,-2 1 0 0,0-3-1 0,0-26 0 0,0 24-1 16,5-3-1-16,-5-4-5 0,0-13-6 0,0-4 13 0,4 7-22 16,-4-7 0-16,-9-7 2 0,9-11 5 0,0 18 15 15,0 0 0-15</inkml:trace>
  <inkml:trace contextRef="#ctx0" brushRef="#br0" timeOffset="108808.9057">25364 10473 24 0,'0'0'0'16,"0"20"16"-16,0 1-2 0,3 8-7 0,-3-29-7 0,6 26 6 16,1 2 1-16,-3-1 1 0,2 1 1 0,-6-28-9 0,4 30 7 15,3 2-1-15,-1-3 0 0,1 3-3 0,-7-32-3 0,11 30 4 16,-5 0-1-16,4 0-1 0,8-2 0 0,-18-28-2 0,5 29 1 15,3-3 0-15,9-2 1 0,-10-17-2 0,-7-7 0 16,6 6 1-16,12 2-1 0,-16-8 1 0,5-4-1 16,-7 4 0-16,21-20 1 0,-19-3-1 0,19-9 0 15,-13-5 0-15,-8 37 0 0,6-42 0 0,1-3 1 0,3 2-1 16,-1-3 1-16,-9 46-1 0,5-49 1 16,1 3 0-16,4 4 1 0,-2 5 0 0,-8 37-2 0,6-34 2 15,-3 7-1-15,-3 3 0 0,4 6 0 0,-4 18-1 0,3-9 1 16,-1-12-1-16,3 16-1 0,-5-5-2 0,0 10 3 0,0-16-5 15,0 13-3-15,0-4-3 0,0 2-6 0,0 5 17 0,0-8-23 16,-5 3-7-16,-17-16 4 0,22 18 5 0,0 3 21 0,0 0 0 0</inkml:trace>
  <inkml:trace contextRef="#ctx0" brushRef="#br0" timeOffset="109545.4387">25868 10414 49 0,'0'0'0'0,"3"-6"23"0,-3 6-23 0,8-3 13 15,8-1-3-15,-10-3-2 0,6 2-1 0,-12 5-7 0,18-3 7 16,-9-1-2-16,17-1 0 0,-5 4-1 0,-21 1-4 0,23-2 3 16,5-3-1-16,-4 5 0 15,6 0-1-15,-30 0-1 0,31-3 0 0,-5 1 1 16,5-2-1-16,-8-1 1 0,-23 5-1 0,31-7 0 16,-7 2 0-16,-1 5 1 0,-2 0-1 0,-21 0 0 0,7 0 0 15,12 0 0-15,-11 0-1 0,2 5-1 0,-10-5 2 0,7 5-4 16,-2 2-4-16,0-1-4 0,-1 11-7 0,-4-17 19 0,0 0-28 15,0 0-1-15,-27-1 5 0,23-5 9 0,4 6 15 0,0 0 0 0</inkml:trace>
  <inkml:trace contextRef="#ctx0" brushRef="#br0" timeOffset="109712.8018">26197 10383 36 0,'0'0'0'0,"0"22"21"16,-7 5-8-16,4 10-3 0,-4-3-2 0,7-34-8 0,-7 34 7 15,4-2 0-15,-1 7-2 0,-3-2-2 0,7-37-3 0,-2 37 2 16,2-1-2-16,-4 2-1 0,4-4-4 16,0-34 5-16,0 32-10 0,0-6-8 15,0-9-7-15,0-10 2 0,0-7 23 0,6 21-26 0,-6-21 26 0</inkml:trace>
  <inkml:trace contextRef="#ctx0" brushRef="#br0" timeOffset="110998.6287">26523 10604 18 0,'0'0'0'0,"-4"0"12"16,-4 0 2-16,2 0-2 0,3 4-1 0,3-4-11 0,-8 0 9 15,3 3-1-15,-4 3 0 0,-9 1-2 0,18-7-6 0,-4 6 6 16,-4 15-1-16,-9-17-1 0,15 15 0 0,2-19-4 0,-8 8 4 15,2 21 0-15,-1-10-1 0,4 2 0 0,3-21-3 0,0 18 2 16,0 0-1-16,0-9 0 0,0 14 0 0,0-23-1 0,3 5 1 16,4 19 0-16,-1-21 0 0,12 5-1 0,-18-8 0 15,6 6 0 1,15 1 0-16,-11-2 0 0,11-2 1 0,-21-3-1 0,6 0 0 16,14 0 0-16,-13 0 1 0,14-3-1 0,-21 3 0 0,7-5 0 0,-7 5 0 0,6-11 0 15,4-10 0-15,-3 16 0 0,-7 5 0 0,7-25 0 0,-7 25 0 0,7-17 0 16,-2-4 0-16,4 1-1 0,-9 20 1 0,5-20 0 0,-5 20 0 0,5-18 0 15,-2 0-1-15,-3 9 1 0,0 9 0 0,0-8 0 0,0 8 0 0,0-7 0 16,0 4 0-16,3-3 0 0,-1 4 0 0,-2 2 0 0,0-1 0 16,9 1 0-16,-6 3 0 0,-3 6 0 0,0-9 0 0,6 17 0 15,-6-8 1-15,0 11-2 0,4-11 1 0,-4-9 0 0,0 25 0 16,3-18 0-16,-3 17 0 0,0-24 0 0,0 7 0 16,4 14 0-16,-4-13 0 0,2 10 0 0,-2-18 0 0,0 7 0 15,3-3 0-15,1-4 0 0,-4 0 0 0,0 3 1 0,0-3-1 0,8 0-1 16,-8 0 1-16,7-7 0 0,-7 7 0 0,0-9-1 15,0 9 1-15,6-11 0 0,-6-8-1 0,2 12 1 0,7-12-1 0,-9 19 1 0,3-7 0 16,3-9-1-16,1 7 1 0,-1 3 0 16,-6 6 0-16,4-6 0 0,4-1 0 0,-3 6 0 15,-5 1 0-15,8 0 0 0,-8 0 0 0,5 0 0 0,4 0 0 16,-6 5 0-16,3 3 0 0,-6-8 0 0,0 19 0 16,7-11 0-16,-7 8 0 0,4-12 0 0,-4-4 0 0,0 18 0 15,0-18 0-15,0 19 0 0,0-19 0 0,0 3 0 0,0-3 0 0,0 5 0 16,0 2 0-16,0-2 0 0,0-5 0 0,-4 0 0 0,4 0 0 0,0 0 0 15,0 0-1-15,0 0-1 0,0 0 5 0,0 0-8 0,0 0 10 0,0-4-12 16,0 1 5-16,6-3 1 0,-2-1 0 0,-4 7 1 0,4-10-1 16,3 1-1-16,-5 0 1 0,6-8 0 0,-8 17 1 0,3-7-1 15,-1-9 0-15,3 7 0 0,2-8 0 0,-7 17 1 0,6-10-1 16,1-9 0-16,-1 7 1 0,2-5-1 0,-8 17 1 0,4-3 0 16,1-3 0-16,-1 4 0 0,3 2 0 0,-7 0 0 0,2 0 0 15,7 0 0-15,-3 8 0 0,1-3 0 0,-7-5 0 0,6 22 1 16,1-17-1-16,-3 14 1 0,2-11-1 0,-6-8 0 0,7 16 1 15,-3-9-1-15,-1-2 0 0,-1 0 1 0,-2-5-1 0,5 6 0 16,2-6 0-16,-5 0 0 0,-2 0 0 0,0 0 0 16,8 0 0-16,-8-6 0 0,3-3 0 15,0-8 0-15,-3 17 0 0,0-7 0 0,3-3 0 16,1-7 0-16,4 14 0 0,-8 3 0 0,2-9 0 16,1 6 0-16,5-1 0 0,-5 1 0 0,-3 3 0 0,2-3 0 15,7 1 0-15,-4 2 0 0,0 0 0 0,-5 0 0 0,3 0 0 16,0 5 0-16,0 1 0 0,0-2 0 0,-3-4 0 0,8 17 1 15,-4-17-1-15,1 8 1 0,3-2 0 0,-8-6-1 0,3 8 1 16,4-1 1-16,0-2-1 0,-5-2 1 0,-2-3-2 0,11 0 2 16,-1 0-1-16,-2 0 0 0,-2 0 0 0,-6 0-1 0,10 0 1 15,1-2-1-15,-6-7 0 0,3-9 0 0,-8 18 0 0,9-11 0 16,-1-16 0-16,-2 6 1 0,1-4-1 0,-7 25 0 0,4-27-1 16,-1-7 1-16,-1 7 0 0,2-5 0 0,-4 32 0 0,0-34 0 15,0 5 0-15,0-3 0 0,-4 0 0 0,4 32 0 0,-2-30 0 16,-5-1 0-16,-14 3 0 0,15-5 1 0,6 33-1 0,-16-26 1 15,7 5 0-15,-7-3-1 0,14 19 0 0,2 5 0 0,-8-9 0 16,1 4 0-16,1 5 0 0,-2 0 0 16,8 0 0-16,-2 5 0 0,-5 0 0 0,7 4-1 15,0-5 1-15,0-4 0 0,0 20 0 0,0-15 0 16,0 0 0-16,0 17 0 0,0-22 0 0,0 7-1 16,4 14 1-16,-1-1-1 0,-1-3 2 0,-2-17-1 0,5 18 1 15,-2 3 0-15,3-2-1 0,-3 5 1 0,-3-24-1 0,4 22 0 16,4 0 0-16,-2 0 1 0,1 3-1 0,-7-25 0 0,5 17 1 15,4 4-1-15,-4-1 1 0,6-4-2 0,-11-16 1 0,6 7 1 16,15 21-1-16,-14-24 0 0,9 16 0 0,-16-20 0 0,8 7 0 16,9-1 0-16,-11 15 0 0,10-17 0 0,-16-4 0 0,9 5 1 15,7 1-1-15,-10 0 1 0,5 1-1 0,-11-7 0 0,16 6 0 16,-13-4 0-16,6 4 0 0,-4-6 0 0,-5 0 0 0,5 0 0 16,1-6 1-16,-4-2-2 0,-2-13 1 0,0 21 0 0,4-20-1 15,-4-1 0-15,0-6 0 0,0-1-1 0,0 28 2 0,-4-27 0 16,-1 0-1-16,-13 6 0 0,11 0 1 0,7 21 0 0,-6-7-1 15,-1 1 1-15,1-1 0 0,-2 7 0 0,8 0 0 16,-3 0-1-16,3 3 1 0,0 7-2 0,0 7 0 0,0-17 2 16,0 6-4-16,0 0-1 0,0 11 0 15,3-12-2-15,-3-5 7 0,8 4-7 16,-5 1-1-16,4 0-2 0,-4-2-3 0,-3-3 13 0,6 0-15 16,1 0-1-16,1-3 1 0,-6-16 5 0,-2 19 10 0,5-17-10 0,-5 17 10 0</inkml:trace>
  <inkml:trace contextRef="#ctx0" brushRef="#br0" timeOffset="111374.6791">27358 10057 10 0,'0'0'0'0,"3"0"12"0,-3 0-12 0,9 0 11 15,9 0-1-15,-9 19-1 0,11-15-1 0,-20-4-8 0,9 18 9 16,19-10 0-16,-11 10-1 0,4-10-1 0,-21-8-7 0,23 24 5 15,-3-6-2-15,0 2 0 0,1 8-2 0,-21-28-1 16,17 31 2-16,4 1-1 0,-16 5 1 0,17 5-1 0,-22-42-1 16,5 44 2-16,12 4-1 0,-9-3 1 15,-2 5-1-15,-6-50-1 0,7 53 0 16,0 3 1-16,0-2 1 0,-7 1 0 0,0-55-2 0,4 55 3 16,-4 6 0-16,0 0 1 0,-4-4-1 0,4-57-3 0,-7 53 3 15,4-4 0-15,-5-3 0 0,3-7-1 0,5-39-2 0,-8 40 2 16,1-9 0-16,4-3-1 0,3-5 1 0,0-23-2 0,-7 18 1 15,7-13 0-15,0 0-1 0,0-5 1 0,0 0-1 0,0 0 0 16,0-3 1-16,0-2 0 0,0-14-1 0,0 19 0 0,0-7 1 16,0-7-1-16,4 4 0 0,-1 5 1 0,-3 5-1 0,3-8 0 15,0 4 0-15,-3 3 0 0,4-2-1 0,-4 3 1 0,4 0-3 16,-4 0-1-16,6 4-5 0,-6 0-6 0,0-4 15 0,3 23-27 16,-3-22-15-16,0 23-9 0,0-24 51 0</inkml:trace>
  <inkml:trace contextRef="#ctx0" brushRef="#br0" timeOffset="113464.9805">23927 11760 18 0,'0'0'0'0,"-31"-4"3"0,3 1 0 0,28 3-3 0,-31-5 3 16,5 0 1-16,20 1 1 0,-1-5 2 0,7 9-7 0,-7-5 8 15,1-3 0-15,-2 3-1 0,8 5-1 0,0 0-6 16,0-2 5-16,0-1-2 0,0 3 0 16,4 0 0-16,-4 0-3 0,7 0 3 0,12 0-1 0,-7 0 1 15,11-2 0-15,-23 2-3 0,20-8 3 16,1-10-1-16,3-1 1 0,2-3 0 0,-26 22-3 0,26-26 3 16,5-11-1-16,11-5 1 0,2-6 0 0,-44 48-3 0,50-55 3 15,5-3 0-15,10-2 0 0,2 2 0 0,-67 58-3 0,77-58 2 16,5-3-1-16,3 4 1 0,10-2-2 0,-95 59 0 0,101-61 1 15,5-4-1-15,11-4 1 0,13 1-1 0,-130 68 0 0,122-70 1 16,5-5-1-16,-5 3 0 0,-5-1 1 0,-117 73-1 0,115-73 1 16,-3 6 0-16,-4 8 0 0,-6-1-2 0,-102 60 1 0,95-43-1 15,-7 1 1-15,-7 9 0 0,-18 7 0 0,-63 26 0 0,56-10 0 16,-16-7 1-16,-5 13 0 0,-16 3-1 0,-19 1 0 0,7-3 1 16,3 3 2-16,-10-2-1 0,0 2 1 0,0 0-3 0,-2 0 3 15,-16 0 0-15,12-3-2 0,-15-1 0 0,21 4-1 0,-7-4 1 16,-10 0 0-16,10-2-1 0,1 1 1 0,6 5-1 0,-3-3 1 15,-4-4-1-15,7 2 0 0,0-3 0 16,0 8 0-16,0-6-2 0,7 0 0 16,9 5-4-16,-8 0-2 0,-8 1 8 0,22 0-12 15,-1 2-6-15,-1 18-11 0,0-15-3 0,-20-5 32 0,18 16-45 0,-18-16 45 0</inkml:trace>
  <inkml:trace contextRef="#ctx0" brushRef="#br0" timeOffset="114690.1084">16492 12033 27 0,'0'0'0'16,"-6"0"6"-16,-15 0 1 0,21 0-7 0,-16 0 7 0,16 0-7 0,-7 0 9 15,0 0-1-15,0 0-1 0,7 0-7 0,-3 0 6 0,3 0-6 0,-3-3 6 16,-4 2 0-16,7-3-2 0,0 4-4 0,0-6 4 0,0 6-4 0,0-9 4 15,7-12 0-15,-1 12 0 0,-6 9-4 0,21-26 3 0,-21 26-3 0,16-26 4 16,5-4-1-16,3-1 0 0,-24 31-3 0,27-38 3 0,-27 38-3 0,31-40 2 16,2-2 1-16,8-6-1 0,-41 48-2 0,48-49 2 15,6-9-1-15,10-8 1 0,4-3 0 0,-68 69-2 0,74-74 1 0,-74 74-1 0,78-77 1 16,10-6 1-16,4 2-2 0,-92 81 0 0,101-91 1 0,-101 91-1 16,102-90 0-16,3 1 0 0,4-4 1 0,-109 93-1 0,108-86 0 0,-108 86 0 15,109-82 1-15,2 0 0 0,1 6 0 0,-7-1-1 0,-105 77 0 0,98-79 2 16,-6 4-2-16,-15 3 1 0,-5 6-1 0,-72 66 0 15,63-56 1-15,-7 13-1 0,-13 5 1 16,-2 10 0-16,-41 28-1 0,27-25 0 0,-3 7 1 16,-7 8 0-16,-10-9-1 0,-7 19 0 0,6-7 1 0,1 2-1 15,0-3 1-15,-3 2 0 0,-4 6-1 0,0-6 1 16,0 4 0-16,0-3 0 0,-4-2 0 0,4 7-1 0,-7-3 1 16,0-1 0-16,1-1 0 0,-1 2 0 0,7 3-1 0,-17-2 0 15,14-1 1-15,-4-2-1 0,-10 3 1 0,17 2-1 0,-7-2 0 16,1 1 0-16,-1-2 1 0,3 3-1 0,4 0 0 0,-7 0 1 15,4-4-1-15,0 3 0 0,3-2 0 0,0 3 0 0,0-3 0 16,0 1 0-16,0-3 0 0,0 2 0 0,0 3 0 0,0-3 0 16,0 2 0-16,3-5 0 0,0 2 0 0,-3 4 0 0,3-2 0 15,1-1 0-15,0-1 0 0,-4 3 0 0,0 1 0 0,7 0 0 16,-7 0 0-16,6 0 0 0,-6 5 0 0,0-5 0 0,3 3-1 16,1 3-1-16,-4 14 0 0,3-14-1 0,-3-6 3 0,3 8-3 15,-3 10 0-15,0-13 0 0,4 14-2 0,-4-19 5 0,4 5-5 16,-4 16 0-16,0-16-2 0,0 19 0 0,0-24 7 15,3 24-9-15,0-6-3 0,1 6-6 0,-1-2-3 16,-3-22 21-16,6 21-21 0,2 2-15 0,-8-23 36 0</inkml:trace>
  <inkml:trace contextRef="#ctx0" brushRef="#br0" timeOffset="116032.9556">12725 14283 29 0,'0'0'0'0,"0"4"11"0,0-4-11 0,0 7 5 16,0 17-3-16,0-20-2 0,0 2 1 0,0-6-1 0,0 7 3 15,0 0 1-15,0-2 4 0,0-5 3 0,0 0-11 0,0 4 10 16,0-4 1-16,-3 4-2 0,3-4-1 0,0 0-8 0,0 7 8 16,0-3-1-16,0 4 0 0,0 9 0 0,0-17-7 0,3 5 5 15,3 0 0-15,2 12 0 0,8-17-2 0,-16 0-3 16,7 4 4-16,17 4 0 0,-4-5-2 0,1 3 1 15,-21-6-3-15,20 3 3 0,4-3-2 0,0 0 1 16,0 0 0-16,-24 0-2 0,26-1 1 0,2-7 0 16,-2 2 0-16,1-3-1 0,-27 9 0 0,31-10 1 15,-1 5-1-15,-2-5 0 0,2 5-1 0,-30 5 1 0,27-9-4 16,2 6 3-16,1 1-1 0,-4 0-1 0,-26 2 3 0,23-6 2 16,1 2-7-16,-3-5 1 0,-4 3-3 0,-17 6 7 0,7-7-10 15,3 2-2-15,-4-2-3 0,-6-12-4 0,0 19 19 16,0-8-24-16,-3-14-2 0,-21 1 3 0,-2-4 6 0,26 25 17 0,-32-27-13 0,32 27 13 0</inkml:trace>
  <inkml:trace contextRef="#ctx0" brushRef="#br0" timeOffset="116216.5403">12779 13892 35 0,'0'0'0'0,"0"4"16"15,0 16-6-15,0-20-10 0,0 5 7 0,7 3 0 0,10-2 1 0,-10-3-1 0,-7-3-7 0,24 0 9 16,0 0-1-16,-5 0-1 0,5 0-1 0,-24 0-6 15,24-2 4-15,-24 2-4 0,24-7 4 0,0-1-2 0,-1-1 0 0,-23 9-2 16,24-18 1-16,0 14 0 16,3-3-1-16,-7 1 0 0,-20 6 0 0,20-8-3 0,-20 8 3 0,21-5-8 0,-1 0-6 15,-2 0-11-15,-12-1-7 0,-6 6 32 0,17-23-32 0,-17 23 32 0</inkml:trace>
  <inkml:trace contextRef="#ctx0" brushRef="#br0" timeOffset="117185.5838">14422 13312 37 0,'0'0'0'0,"0"-9"19"0,0 9-19 0,0-17 12 16,-3 11-4-16,-3 0 0 0,2 6 0 0,4 0-8 0,0 16 7 16,-3-9 0-16,3 25-2 0,0-4 0 0,0-28-5 0,0 34 5 15,0 8-1-15,7-1-1 0,-4 10-1 0,-3-51-2 0,6 55 2 16,-2 6 0-16,2 7 1 0,-6 6-1 0,0-74-2 0,5 81 2 15,-2-2 0-15,-3 3-1 0,0 1 1 0,0-83-2 0,0 79 2 16,-8 1 0-16,2-2 0 0,-1-7-1 0,7-71-1 0,-6 63 2 16,2-12-1-16,1-6 0 0,-1-16 0 0,4-29-1 0,0 25 0 15,0-18 1-15,0 11 0 0,0-18 0 0,0 0-1 0,4-9 0 16,-4-20 1-16,7-4-1 0,-7-3 0 0,0 36 0 0,6-43 0 16,-3-10 0-16,4-5 0 0,1 0 0 0,-8 58 0 0,6-63 0 15,1 8 1-15,-1-6-1 0,-2 1 0 16,-4 60 0-16,7-56 0 0,-4 3 0 0,1 4-1 0,-1 3 1 15,-3 46 0-15,0-44 0 0,3-3-1 0,0 2 0 16,-3-2 1-16,0 47 0 0,4-42 0 0,-1 8 0 16,4 1 0-16,0 4 0 0,-7 29 0 0,7-26 0 0,-1 7 0 15,1 10 0-15,4 2 0 0,-11 7 0 0,6-7 0 16,4 2 0-16,1 0 1 0,-5 3-2 0,-6 2 1 0,21 0 1 16,-13 0-2-16,7 0 1 0,-8 7 1 0,-7-7-1 0,23 5 0 15,-12 14 1-15,12-2-1 0,-5 0 0 0,-18-17 0 0,17 24 1 16,6 2-1-16,-2 7 1 0,-1 5 0 0,-20-38-1 0,24 44 0 15,2 5 1-15,2 3 1 0,-1-1-1 0,-27-51-1 0,24 52 1 16,0-2 0-16,-5 5 0 0,5-2 0 0,-24-53-1 0,18 54 0 16,-2 0 1-16,5-4 1 0,-15-8-1 0,-6-42-1 0,24 35 0 15,-17-3 1-15,-1-5-1 0,15-8-1 0,-21-19 1 0,0 7 1 16,6-2-1-16,-6 3 1 0,4-2-1 0,-4-6 0 0,0 0-1 16,4 0 0-16,-4 0-1 0,3-6 0 0,-3 6 2 0,0-8-3 15,0 1-1-15,0-1-2 0,0 3-2 16,0 5 8-16,-7-9-10 0,7 6-2 0,-4-5-2 0,-2 2-2 0,6 6 16 15,-7-9-21-15,-13-11-1 0,13 15 1 16,-20-22 5-16,27 27 16 0,-24-18-10 0,1-6 0 0,23 24 10 0</inkml:trace>
  <inkml:trace contextRef="#ctx0" brushRef="#br0" timeOffset="117381.3808">14653 14091 12 0,'0'0'0'16,"0"0"7"-16,0 0 1 0,0 0-8 0,0 0 11 15,7 0 1-15,-1 2 1 0,16 3-2 0,-22-5-11 0,15 6 11 16,6-2-1-16,4 5-2 0,-2-4 0 0,-23-5-8 0,23 17 6 16,1-10 0-16,3-4-1 0,3 2-1 0,-30-5-4 0,28 0 3 15,-4 5-1-15,3-5 0 0,-6 0-2 0,-21 0 0 0,22 0 0 16,-1 0-1-16,-1 0-3 0,0 0-3 0,-20 0 7 0,18-3-15 16,1-4-9-16,-15-10-8 0,3-7 4 0,-7 24 28 0,7-17-27 15,-7 17 27-15</inkml:trace>
  <inkml:trace contextRef="#ctx0" brushRef="#br0" timeOffset="117883.9072">15639 13089 24 0,'0'0'0'16,"0"0"0"-16,-7 6 14 0,-10 15-5 0,10 0-3 0,-12-1 0 0,19-20-6 0,-5 5 6 16,-1 17 1-16,-1-15 0 0,-13 15-1 0,20-22-6 0,-4 20 6 15,-2-2 0-15,-12 5-1 16,15 0 0-16,3-23-5 0,-20 25 6 0,16 4 0 0,-2 4 0 0,-1 4-1 0,7-37-5 15,-3 41 5-15,-1 2-1 0,4 3 0 16,0 3 0-16,0-49-4 0,0 58 3 0,0-3-1 16,0 4 0-16,0 2 1 0,0-61-3 0,7 59 1 15,0-2 1-15,3-2 0 0,10 0 0 0,-20-55-2 0,8 52 2 16,11-2 0-16,-1 3 0 0,1-2 0 0,-19-51-2 0,24 46 1 16,3 5 0-16,7-5 1 0,-3 0-2 0,-31-46 0 0,33 46 2 15,-2-5-1-15,3 1-1 0,1-2 1 0,-35-40-1 0,33 41 1 16,1-4-1-16,-3-1 2 0,2-3-1 0,-33-33-1 0,24 27 0 15,3 0-4-15,-7-5 4 0,1-5 0 0,-21-17 0 0,10 20 0 16,7-15 4-16,-10 1-4 0,-1 13 0 0,-6-19 0 0,3 0-1 16,1 0 2-16,0 0-2 0,-4 0 1 0,0 0 0 0,0 0 0 15,0 0-1-15,-8 0 0 0,8 0 1 0,-6-1 0 16,-1-4-3-16,1-1-3 0,-12-1-4 0,18 7 10 0,-3-6-16 16,-3-12-7-16,-12 11-9 0,-2-24-8 0,20 31 40 15,-7-32-45-15,7 32 45 0</inkml:trace>
  <inkml:trace contextRef="#ctx0" brushRef="#br0" timeOffset="118571.9399">16290 13951 38 0,'0'0'0'0,"0"0"24"0,0 0-11 0,0 0-13 0,-3 0 8 16,-5-2-1-16,1-4 0 0,4-15 0 0,3 21-7 0,-6-6 7 16,-2-18-1-16,2 1-1 0,-1 5-2 15,7 18-3-15,-3-26 4 0,3 26-4 0,-4-27 3 0,-2 3-1 0,6 3 1 0,0 21-3 0,0-20 3 16,0 20-3-16,0-11 3 0,0-7-1 0,0 15-1 0,0 3-1 0,0-7 2 15,0 7-2-15,3-7 0 0,4 7 1 0,-1 0 0 16,-6 0-1-16,18 5 0 0,-18-5 0 0,6 23 1 16,18 4 1-16,-17 1-1 0,13 10 0 0,-20-38-1 0,10 40 2 15,11 0-1-15,-15 7 1 0,-6-47-2 0,17 49 1 0,-17-49-1 0,7 54 2 16,0 1-1-16,-1-2 0 0,1 1 0 0,-7-54-1 0,8 58 0 16,-5-3 1-16,0 4 0 0,0-9-1 0,-3-50 0 0,4 47 1 15,-1-7 0-15,0-8-2 0,0 2-1 0,-3-34 2 0,8 20-5 16,-1-14-2-16,-1-3-2 0,-6-3 9 0,7 0-11 0,-7 0 11 0,6-9-14 15,2-19-3-15,-2-1-2 0,1-9-1 0,-7 38 20 0,3-41-18 16,4 0 2-16,0 0 5 0,0 6 4 0,-7 35 7 0,3-35-6 16,7 7-1-16,-10 28 7 0</inkml:trace>
  <inkml:trace contextRef="#ctx0" brushRef="#br0" timeOffset="118999.0302">16703 13916 46 0,'0'0'0'16,"-7"19"27"-16,-14-3-12 0,21-16-15 0,-6 24 10 15,-21-2-2-15,23-5 0 0,-12 4 0 0,16-21-8 0,0 21 8 16,-8 3-2-16,2 4 0 0,6-4-1 0,0-24-5 0,0 29 4 16,0-1 0-16,3 0-1 0,4 1 0 0,-7-29-3 0,7 26 2 15,16 3 1-15,-2-2-1 0,0-4-1 0,-21-23-1 0,23 23 2 16,0-18-1-16,1 19-1 0,4-20 1 0,-28-4-1 0,23 5 1 15,5-5 0-15,-1 0-1 0,-4 0 0 0,-23 0 0 0,27 0 1 16,-3-4-1-16,3-15 1 0,-3 12 0 0,-24 7-1 0,24-20-1 16,-1 3 2-16,-2-3-1 0,-1-5 0 0,-20 25 0 0,10-28 0 15,11 0 0-15,-15-7 0 0,1-2 0 0,-7 37 0 16,6-40 0-16,-6-1 1 0,0 0-1 0,-3-1 0 0,3 42 0 0,-6-46 0 16,-22 5 0-16,5-7 0 0,0 0 0 0,23 48 0 0,-31-44 0 15,1-4 0-15,-5 7 0 0,4 7 2 16,31 34-2-16,-33-32 0 0,-1 18 1 0,0 2 0 0,7 7-2 15,27 5 1-15,-31-2 0 0,7 2 0 0,-3 19-1 16,1 3 1-16,26-22 0 0,-27 29 1 16,3 9-1-16,6 3 0 0,12 0 0 0,6-41 0 0,-21 44-1 15,18-5-2-15,0 4 0 0,-4-3-2 0,7-40 5 0,0 35-7 16,3-3-2-16,4-8-3 0,20-5-4 0,-27-19 16 0,21 6-21 16,9 13-5-16,-2-19-4 0,-1-1 6 0,-27 1 24 0,30-7-24 0,-30 7 24 0</inkml:trace>
  <inkml:trace contextRef="#ctx0" brushRef="#br0" timeOffset="119703.772">17373 13848 21 0,'0'0'0'0,"0"0"14"0,0 0-14 0,0 0 12 16,0 6-4-16,8 1-1 0,-5 12 0 0,-3-19-7 0,7 6 6 15,-1 13 1-15,15-12-2 0,-14 19 0 0,-7-26-5 0,17 8 5 16,-10 18-1-16,16-7 0 0,-13 0 0 0,-10-19-4 0,21 25 3 16,-15-6-1-16,14 7 1 0,-12 2 0 0,-8-28-3 0,10 26 2 15,7 1 0-15,-14-5 0 0,0-3-1 0,-3-19-1 0,4 17 1 16,-1-9 0-16,-3 15 0 0,3-19 0 0,-3-4-1 0,0 5 2 16,0 1-2-16,0-6 0 0,0 0 1 0,0 0-1 15,-3-2 0-15,-4-7 0 0,4-14 1 0,-4 4-2 16,7 19 1-16,-4-25 0 0,-2-3-1 0,3-4 0 15,3-2 0-15,0 34 1 0,0-28 0 0,0 3 0 16,0 3-1-16,6 14 0 0,-6 8 1 0,7-20 0 16,3 14 0-16,-3 4 0 0,14-5 0 0,-21 7 0 0,6-3 1 15,1 3-2-15,13 0 1 0,-16 3 0 0,-4-3 0 0,20 20 0 16,-13-16 1-16,-1 18 0 0,15-5-1 0,-21-17 0 0,3 18 0 16,4 2 0-16,0 2 1 0,-1-1-1 0,-6-21 0 0,4 24 1 15,0-3-1-15,-4 0 1 0,0-2-1 0,0-19 0 0,0 8 0 16,0 13 1-16,0-15-1 0,0-2 1 0,0-4-1 0,-4 0 0 15,4 0 0-15,0-5-1 0,-4-16 0 0,4 21 1 0,0-24-3 16,0 3 1-16,0-8-1 0,0 0 0 0,0 29 3 0,0-28-2 16,4 4 0-16,3 0 1 0,-1 16 1 0,-6 8 0 0,10-18 0 15,8 14-1-15,-12 0 1 0,12-1 0 0,-18 5 0 0,6-2-1 16,15 2 2-16,-15 0-1 0,15 4 0 0,-21-4 0 16,7 7 1-16,9 10 0 0,-8-12 1 0,11 24-1 0,-19-29-1 15,7 20 1-15,0-1 1 0,0 0-2 0,-1 0 2 16,-6-19-2-16,7 20 1 0,-7-13-1 0,3 17 1 0,2-18-1 0,-5-6 0 15,0 19 0-15,0-14 0 16,0 3-4-16,3-4-4 0,-3-4 8 0,3 4-14 16,-3-4-7-16,3-2-5 0,-3-5 3 0,0 7 23 0,-3-33-20 0,3 16 7 0,0 17 13 0</inkml:trace>
  <inkml:trace contextRef="#ctx0" brushRef="#br0" timeOffset="120101.0935">18025 13522 64 0,'0'0'0'0,"3"4"19"0,-3-4-19 0,3 6 7 16,4 13-3-16,3-14 1 0,7 13 0 0,-17-18-5 15,6 8 5-15,18 22-1 0,-14-8-1 0,14 2-1 16,-24-24-2-16,21 22 3 0,-5 11-2 0,2-3 2 0,2 12 0 15,-20-42-3-15,17 40 2 0,3 1 1 16,-3 0 0-16,3 1-1 0,-20-42-2 0,21 48 2 16,-5-7-1-16,5 0 1 0,-14-3-1 0,-7-38-1 0,23 32 1 15,-13-3 0-15,8-9-1 0,-12-16 0 0,-6-4 0 0,7 7 1 16,0-2-1-16,0-5 1 0,-1-8 0 0,-6 8-1 0,7-17 0 16,1-6 0-16,-2-4 0 0,1-7 1 0,-7 34-1 0,10-41 0 15,-4 2-1-15,-6-11 2 0,4 7-2 0,-4 43 1 0,4-44 1 16,-4-7-1-16,2 5 0 0,2-2 0 0,-4 48 0 0,0-42 0 15,3 2 0-15,1 1 0 0,-4 8 0 0,0 31 0 0,6-27-1 16,2 8 1-16,-8 13 0 0,3-3-1 0,-3 9 1 0,3-8-2 16,-3 1-3-16,4 0-1 0,-1 4-2 0,-3 3 8 0,0-2-12 15,3 2-3-15,4 0-8 0,0 0-5 0,-7 0 28 0,0-2-23 16,4 2-2-16,-4 0 25 0</inkml:trace>
  <inkml:trace contextRef="#ctx0" brushRef="#br0" timeOffset="120704.0278">18834 13458 26 0,'0'0'0'0,"0"0"11"0,0 6-3 0,0 1-3 16,0-7-5-16,0 5 3 0,0-5-1 0,0 0 0 0,0 0-1 0,0 0-1 15,0 0 0-15,0-1 0 16,4-3 1-16,-4-3-2 0,0 7 1 0,7-5 1 16,-4 1-1-16,0-4 0 0,4 6 0 0,-7 2 0 0,6-2 0 15,2-3 0-15,-5 5 0 0,0 0 1 0,-3 0-1 0,4 0 0 16,-1 0 0-16,-3 0 0 0,3 0 0 0,-3 0 0 0,3 0 1 16,-3 0 0-16,0 7 0 0,0-7 0 0,0 0-1 0,0 0 1 15,0 0 0-15,0 2-1 0,0-2 0 0,0 0 0 0,0 0 1 16,0 0-1-16,0 0 0 0,0 0 0 0,0 0-1 0,0 0 2 15,0 0-1-15,4 0 1 0,-4 0-1 0,0 0 0 0,0 0 0 16,0 0 0-16,0 0 0 0,0 0-1 0,0 0 2 0,4 0-3 0,-4 0 2 0,0 3-2 16,0-3 0-16,0 0 1 0,0 0 1 0,0 5-1 0,0-5 1 0,0 0-1 15,0 4 0-15,0-4 1 0,0 0 0 0,0 5 0 16,0-5 0-16,0 5 0 0,0-5 1 0,0 0-1 0,0 5 0 16,0-5 0-16,0 0 0 0,0 0 0 0,-4 0 0 0,4 0 0 15,0 0-1-15,0 0 1 0,0 0-1 0,0 0 3 16,0 0-6-16,0 0-1 0,0 0-1 0,0-3-1 15,0 3 7-15,0-2-8 0,4-2 1 16,-4 3 1-16,0 1 3 0,0 0 3 0,0-2-3 16,0 2 2-16,0 0 0 0,0 0-1 0,0 0 2 0,-8 0-2 0,8 0-2 0,0 0 4 0</inkml:trace>
  <inkml:trace contextRef="#ctx0" brushRef="#br0" timeOffset="121129.9893">18793 13433 19 0,'0'0'0'0,"-6"0"15"0,-1-3 3 15,7 3-18-15,-17-5 16 16,17 5-2-16,0 0-2 0,0 0-3 0,0 0-9 0,0 0 8 16,0 0-2-16,0 0-1 0,3 0-1 0,-3 0-4 0,7-2 5 15,0-2-1-15,0-3 0 0,9-10-1 0,-16 17-3 0,8-4 2 16,8-5 1-16,-9-10-1 0,17 11 0 0,-24 8-2 0,17-19 3 16,7 12-3-16,-4-13 2 0,4 14 0 0,-24 6-2 0,23-6 2 15,5-3 1-15,-1 4-2 0,-4-3 1 0,-23 8-2 0,27-7 2 16,-3 3-1-16,3 1 0 0,-3 0 0 0,-24 3-1 0,23-3 2 15,1 2 0-15,-3-2 0 0,-4 0-1 0,-17 3-1 0,20-2 1 16,-14 0-2-16,15 2 2 0,-18 0-1 0,-3 0 0 0,21 0 0 16,-15 0 0-16,1 0 0 0,4 0-1 0,-11 0 1 0,5 0-1 15,0 0-1-15,1 0-4 0,-3 0-2 0,-3 0 8 0,4 0-12 16,0 0-3-16,-4 0-5 0,3 0-8 0,-3 0 28 16,0 0-33-16,0 0 6 0,-3 0 1 15,3 0 26-15</inkml:trace>
  <inkml:trace contextRef="#ctx0" brushRef="#br0" timeOffset="121397.4841">19092 13305 62 0,'0'0'0'16,"0"7"34"-16,0 12-25 0,-4 5-5 0,4-4-1 0,0-20-3 0,0 17 4 15,4 7 1-15,-1-6 0 0,7 7-1 0,-10-25-4 0,11 25 5 16,5 6-1-16,-8-3 0 0,11 7-1 0,-19-35-3 0,7 31 3 16,17 1 0-16,-13 4-1 0,11 3 0 0,-22-39-2 0,8 45 2 15,15-3-1-15,-15 1 0 16,8-6-1-16,-16-37 0 0,6 36 0 0,12-6-2 0,-12 3 0 0,1-7-3 0,-7-26 5 16,8 22-7-16,-2-2-3 0,1-14-3 0,-1 14-5 0,-6-20 18 15,7 0-26-15,-3 0-5 0,-4-1 7 16,3-18 2-16,-3 19 22 0,0 0 0 0</inkml:trace>
  <inkml:trace contextRef="#ctx0" brushRef="#br0" timeOffset="121742.1246">19427 12797 59 0,'0'0'0'16,"3"6"43"-16,4 14-29 0,0-1-10 0,13 0-1 0,-20-19-3 0,18 20 4 15,9 4 0-15,3 5 1 0,4 3-1 0,-34-32-4 0,34 36 3 16,0 3 1-16,-1 4 0 0,3 3 0 0,-36-46-4 0,35 51 4 16,6 5 0-16,-4 3-1 0,-3-4 0 15,-34-55-3-15,37 61 2 0,-3 2 0 0,-2-1-1 16,-6 1 0-16,-26-63-1 0,24 72 1 0,-5-2-1 0,-11 1 1 15,9 2 0-15,-17-73-1 0,0 69 2 16,4 1-2-16,-4-11 0 0,0 6-1 0,0-65 1 0,-4 55-1 16,-13-4 2-16,9-5 1 0,-18-7 0 0,26-39-2 0,-24 34 0 15,5-7 0-15,-9-21-3 0,-2 17-2 0,30-23 5 0,-31 3-8 16,-3-3-7-16,0 6-10 0,0-6-14 0,34 0 39 0,-47-23-43 0,-4-2 2 0,51 25 41 0</inkml:trace>
  <inkml:trace contextRef="#ctx0" brushRef="#br0" timeOffset="123266.9584">14775 13292 9 0,'0'0'0'16,"-6"5"2"0,1 14 0-16,2 3-1 0,-3-2 1 0,0 4 1 0,6-24-3 0,-8 22 3 15,1 7 1-15,-10-3 0 0,11 5-1 0,6-31-3 0,-17 36 2 16,13-1 0-16,-16 4-2 0,13 9 1 0,7-48-1 0,-21 48 0 16,5 6 1-16,-5 4-1 0,5-2 0 0,16-56 0 0,-21 65 1 15,4-7-1-15,-3 11 1 0,0 2-1 0,20-71 0 0,-21 73 1 16,-2 6-1-16,2 1 0 0,-3-5 1 0,24-75-1 0,-20 75 0 15,0-4 0-15,-1-6 0 0,15 1 0 0,6-66 0 0,-24 57 0 16,17-1-1-16,1-10 1 0,6-46 0 0,-18 45-2 0,18-45 2 0,0 38-4 16,-3-8 0-16,-3-2-2 0,2-5 1 0,4-23 5 0,0 20-4 15,0-12 2-15,0 13-1 0,0-21 2 0,0 0 1 16,0 0-2-16,0 0 1 0,4 0 1 0,-4-6-1 0,0 6 1 16,6-19 0-16,-3 10 0 0,5-17 1 0,-1 5-1 15,-7 21 0-15,6-23 0 0,4 1 1 0,-4-7-1 16,12-1 0-16,-18 30 0 0,6-36 0 0,15-6 0 0,-14-2 0 15,17-7 0-15,-24 51 0 0,16-58 0 16,1-2 0-16,4-6 0 0,-5 0 1 0,-16 66-1 0,24-71 1 16,0 0-1-16,-4-4 1 0,4-3-1 0,-24 78 0 0,24-80 0 15,6-2 1-15,1-1-1 0,-1-6 0 0,-30 89 0 0,31-87 0 16,3 5 0-16,-1 3 0 0,-2 9 0 0,-31 70 0 0,34-59 0 16,-4 9-1-16,-3 10 0 0,-6 14 0 0,-21 26 1 0,16-17-2 15,-8 12 1-15,2 3-2 0,-4-1 1 0,-6 3 2 0,7 0-2 0,-7 0 2 0</inkml:trace>
  <inkml:trace contextRef="#ctx0" brushRef="#br0" timeOffset="123352.7295">14982 13355 6 0,'0'0'0'0,"-6"8"2"0,6-8-2 0,-8 19 0 16,-13-12 1-16,15 14-1 0,-14-13 0 0,20-8 0 0,-7 19 0 16,-10-11 0-16,11 11 0 0,-15-12-2 0,21-7 2 0,0 29-6 15,0-29 6-15</inkml:trace>
  <inkml:trace contextRef="#ctx0" brushRef="#br0" timeOffset="123796.7274">14836 13084 10 0,'0'0'0'16,"0"-5"1"-16,0 5-1 0,7-19 1 0,-1 13-1 0,15-15 0 0,-15 14 1 15,-6 7-1-15,18-18 0 16,-12 12 1-16,15-1-1 0,-14-1 1 0,-7 8-1 0,16-9 1 16,-8-1 1-16,1 5-1 0,8-5 1 0,-17 10-2 0,7-6 2 15,0 4-1-15,14-2 1 0,-18 4-1 0,-3 0-1 0,6 0 1 16,1 6 1-16,-1 0 1 0,-2 19-1 0,-4-25-2 0,0 17 2 16,0 5 0-16,0 2-1 0,0-4 0 0,0-20-1 0,-7 28 1 15,-9-1-1-15,13 4 1 0,-5-7 0 0,8-24-1 0,-7 22-1 16,4-5 0-16,0-11-4 0,3 0-2 0,0-6 7 0,0 5-8 15,0-5 1-15,-7-7-2 0,7 7 9 0</inkml:trace>
  <inkml:trace contextRef="#ctx0" brushRef="#br0" timeOffset="124060.861">15195 12764 20 0,'0'0'0'16,"0"-6"7"-16,0-13-4 0,-4 14-4 0,4 5 1 0,0-27-1 15,0 4 0-15,0-3 1 0,0-3 0 0,0 29 0 0,0-26 0 16,0-3 0-16,0 0 0 0,0 7 2 0,0 22-2 0,0-18 2 16,4 10 0-16,-4 8 2 0,0 0-1 0,0 0-3 0,0 0 3 15,0 4-1-15,0 18 1 0,0-3-1 0,0-19-2 0,4 23 3 16,-4 6-1-16,6 2-1 0,1 5 0 0,-7-36-1 0,7 39 1 15,3 5-1-15,7-1-3 0,-14 0-6 0,-3-43 9 0,7 43-13 16,0-6 1-16,0 0-8 0,-7-37 20 0</inkml:trace>
  <inkml:trace contextRef="#ctx0" brushRef="#br0" timeOffset="124873.3105">14541 16822 30 0,'0'0'0'16,"0"-19"18"-16,-6 13-8 0,6 6-10 0,-4-18 6 15,4 11-2-15,0 7 0 0,0 0 1 0,0 0-5 0,4 0 5 16,2 0 0-16,1 0 0 0,3 0-2 0,-10 0-3 0,17 0 3 16,-7 0-2-16,14 5 0 0,-7 0 0 0,-17-5-1 0,24 0 1 15,-4 0-1-15,7-3 0 0,-3-6-1 0,-24 9 1 16,28-8-2-16,-2 1-5 0,-2-15-5 0,-1 13-9 16,-23 9 21-16,18-28-22 0,-12 0 3 0,1 3 1 0,-7 25 18 0</inkml:trace>
  <inkml:trace contextRef="#ctx0" brushRef="#br0" timeOffset="125080.4993">14670 16329 24 0,'0'0'0'16,"0"0"12"-16,3 5-6 0,8 2-5 0,-11-7-1 0,19 4 0 15,-1 2 1-15,-12-6-1 0,22 0 1 0,-11 0 0 0,-17 0-1 0,20 0-1 16,0-3-2-16,1 0-4 0,-21 3 7 0,16-4-9 0,-16 4 9 16,21-3-8-16,-15-5 2 0,18 3-6 0,-24 5 12 0</inkml:trace>
  <inkml:trace contextRef="#ctx0" brushRef="#br0" timeOffset="125887.7804">15907 15801 6 0,'0'0'0'0,"0"-2"0"15,0 2-1-15,0 0 1 0,-7-4-3 0,7 4 1 0,0 0 2 0</inkml:trace>
  <inkml:trace contextRef="#ctx0" brushRef="#br0" timeOffset="126831.9282">15822 16496 8 0,'0'0'0'16,"0"-3"5"-16,0-8 3 0,0 11-8 0,0-17 11 15,0 12 4-15,0-3 0 0,0 3-2 0,0 5-13 0,0-2 11 16,0-4-1-16,0 4-2 0,3 1-1 0,-3 1-7 0,3-3 5 16,-3 1-1-16,5-5 0 0,-2 2-1 0,-3 5-3 0,0-8 3 15,0-2 0-15,0-11-1 0,3 2-1 0,-3 19-1 0,3-21 3 16,-3-6-1-16,0-2 0 0,0-5 1 0,0 34-3 0,0-38 1 16,0 5 1-16,0-2-1 0,0 4 0 0,0 31-1 0,-3-28 1 15,0-1 1-15,-5 6-2 0,8 1 1 0,0 22-1 0,0-6 1 16,-3 1-1-16,3 3 1 0,0 2 0 0,0 0-1 0,0 4 0 15,0 16 2-15,3-1-2 0,2 8 1 0,-5-27-1 0,6 24 1 16,1 10-1-16,2 6 1 0,9-1-1 0,-18-39 0 0,6 45 0 16,15 0 0-16,-14 0 1 0,13 6-1 15,-20-51 0-15,10 46 0 0,11-1 0 0,-15 5 0 0,11 1 1 0,-17-51-1 16,7 52 0-16,10-4 1 0,-11 2-1 16,5-11 0-16,-11-39 0 0,16 36 0 0,-12-4 0 15,3-1 0-15,0-2 1 0,-7-29-1 0,6 27 1 0,-2-1 0 16,-4-6-1-16,0-15 0 0,0-5 0 0,0 26 1 15,0-19-1-15,-4 10 0 0,1-17 1 0,3 0-1 0,-17 3 0 16,10-3 0-16,-20 0 0 0,11 0 1 0,16 0-1 0,-21-1 0 16,0-10 0-16,-2-4 0 0,-1 8 0 0,24 7 0 0,-24-10 0 15,0 1 0-15,8 1 0 0,10 1 0 0,6 7 0 0,-21-5 0 16,21 5 1-16,-3 0-1 0,-4 0 0 0,7 0 0 0,0 0 0 16,0 0 0-16,0 0 0 0,7 3 0 0,-7-3 0 0,6 0 0 15,1 0 0-15,13 4 1 0,-13 1-1 0,-7-5 0 0,21 0 0 16,-15 6 0-16,18-2 0 0,-17-4 0 0,-7 0 0 0,17 6 0 15,-10-6-1-15,12 0 1 0,-11 4-1 0,-8-4 1 0,10 0-4 16,10 0-2-16,-13 0-5 0,9 0-7 0,-16 0 18 0,11-3-26 16,9 0-10-16,-13-23 3 0,10 6-2 0,-17 20 35 15,0 0 0-15</inkml:trace>
  <inkml:trace contextRef="#ctx0" brushRef="#br0" timeOffset="127253.808">16459 16151 54 0,'0'0'0'15,"-17"21"27"-15,17-21-27 0,-7 7 8 16,-16 30-4-16,5-16-1 0,12 2 2 0,6-23-5 0,-17 24 6 16,13 0 0-16,1-2-1 0,-4 4-1 0,7-26-4 0,-3 30 3 15,3-2 0-15,0 8 0 0,0 1 0 0,0-37-3 0,3 32 3 16,4 6 0-16,10 3-1 0,-10 0-1 0,-7-41-1 0,24 44 2 15,-5-3 0-15,2 0-1 0,6-3 1 0,-27-38-2 0,28 34 1 16,2-5-1-16,-3 0 1 0,0-3 1 0,-27-26-2 0,31 17 0 16,3 3 2-16,0-13-1 0,3 14 0 0,-37-21-1 15,33 4 1-15,-2-4 0 0,-1 0-1 0,1 0 1 16,-31 0-1-16,27-3 1 0,0-4-1 0,-6-12 0 16,-1-4 1-16,-20 23-1 0,6-25 0 0,-6 25 0 0,11-30 1 0,-1-4 0 15,-4-10-1-15,-6 44 0 0,0-48 1 0,0 48-1 0,0-55 0 0,0-6 1 16,-16 0-1-16,16 61 0 0,-17-61 1 15,-6 5-1-15,-5 4 0 0,-2 2 0 0,30 50 0 0,-35-46 0 16,-2 4 0-16,3 16 0 0,-3 1 0 0,7 21 0 0,30 4 0 0,-31-2 0 16,1 2-1-16,3 26-1 0,27-26 2 0,-28 22-1 15,4 12-2-15,2-2-1 0,-2 4-1 0,24-36 5 0,-21 46-7 0,21-46 7 0,-16 46-8 16,11 4-2-16,-1 1-4 0,6-7-4 0,0-44 18 0,0 43-23 16,6-12-1-16,5-12 4 0,-11-19 20 0,20 8-14 0,-20-8 14 0,20 5-14 0,-20-5 14 15</inkml:trace>
  <inkml:trace contextRef="#ctx0" brushRef="#br0" timeOffset="127801.4943">17150 16506 40 0,'0'0'0'16,"7"7"19"-16,-1 22-10 0,18-5-5 0,-24-24-4 0,3 32 3 15,18-4 2-15,-11 2-1 0,14 6 1 0,-24-36-5 0,6 29 4 16,15 1-1-16,-14 3-1 0,3-14-1 0,-10-19-1 0,17 22 2 16,-14-2 0-16,4-13 0 0,-3 18 1 0,-4-25-3 0,3 6 1 15,1 11 0-15,-4-17 0 0,0 0-1 0,0 0 0 0,0 0 1 16,0 0-2-16,-7-2 0 0,3-6-1 0,4 8 2 0,-7-21-2 16,-13 4 0-16,16-5 0 0,-2-3 0 0,6 25 2 0,-4-21-1 15,-2-1 0-15,6 2 1 0,0-1-1 0,0 21 1 0,6-17 0 16,1-4-1-16,4 15 1 0,5-17-1 0,-16 23 1 0,7-6 0 15,10-13 0-15,-10 16 0 0,13-3-1 0,-20 6 1 0,10-4 0 16,11 0 0-16,-15 4 0 0,15 0 0 0,-21 0 0 0,10 4 0 16,11 15 1-16,-15-15 0 0,15 20 0 0,-21-24-1 0,6 18 2 15,1-11-1-15,-1 21 1 0,2-11-1 16,-8-17-1-16,0 5 1 0,3 19 0 0,0-17 0 16,-3 10 0-16,0-17-1 0,0 4 1 0,-6 3-1 15,2-3 0-15,0 0 1 0,4-4-1 0,-6 0-1 16,3 0 1-16,-4-6-2 0,0-23-1 0,7 29 3 0,-4-21-3 15,-2-5-1-15,2-7 0 0,4 4 1 0,0 29 3 0,0-37-2 16,0 8 1-16,4 4 1 0,2 4-1 0,-6 21 1 0,8-5 1 16,2-12-1-16,10 13 1 0,-13 0 1 0,-7 4-2 0,16-2 2 15,-8 2 2-15,11 0-2 0,-11 0 2 0,-8 0-4 0,20 6 3 16,-14 15-1-16,2-16 0 0,2 26 0 0,-10-31-2 0,6 19 2 16,1 6 0-16,0 1-1 0,-4 1 1 0,-3-27-2 0,4 21 0 15,-1 0 1-15,0-16-1 0,-3 19 0 0,0-24 0 0,0 7-2 16,4 12-2-16,-1-14-3 0,-3 2-5 0,0-7 12 0,0 5-20 15,3-5-4-15,-3-1 3 0,0-17 0 0,0 18 21 0,0 0 0 16</inkml:trace>
  <inkml:trace contextRef="#ctx0" brushRef="#br0" timeOffset="128265.5918">17869 16105 19 0,'0'0'0'0,"0"-1"11"0,0 1-11 0,0-2 11 16,0 0-1-16,3 2-1 0,0 0 0 0,-3 0-9 0,7 5 10 15,14 16-1-15,-15-3-1 0,18 4-2 0,-24-22-6 0,7 29 5 16,17-2-1-16,-8 3 0 0,-5 6-1 0,-11-36-3 0,23 39 3 15,-6 4 0-15,4 1 0 0,2 4 0 0,-23-48-3 0,20 46 3 16,4 5-1-16,-3 1 0 0,-5-2 0 0,-16-50-2 0,21 48 2 16,-1-9-1-16,-3-1 0 0,4-10-1 0,-21-28 0 0,19 26 1 15,-1 0 0-15,-2-21-1 16,-5 17 0-16,-11-22 0 0,20 0 1 0,-13 0-1 0,0 0 0 16,9-10 0-16,-16 10 0 0,8-27 0 0,-2-2 0 15,1-3 1-15,-1-6-1 0,-6 38 0 0,8-38 1 0,-5-13-1 16,0 5 0-16,1-2 1 0,-4 48-1 0,0-46 0 15,3 7 1-15,0-3 0 0,-3-4-1 0,0 46 0 0,4-36 1 16,-1-4 0-16,4 3-1 0,0 11 1 0,-7 26-1 0,6-29 0 16,-2 7 0-16,-1 2 1 0,-3-1-2 0,0 21 1 0,3-17 1 15,-3 8-1-15,5-12-1 0,-5 14-1 0,0 7 2 0,0-16-4 16,3 14-3-16,0-6-1 0,-3-9-3 0,0 17 11 0,7-3-12 16,-4-4-3-16,0 2-4 0,1 1-4 0,-4 4 23 0,3-6-22 15,-3 1 5-15,3 3 3 0,-3 2 14 0</inkml:trace>
  <inkml:trace contextRef="#ctx0" brushRef="#br0" timeOffset="128610.5273">18769 15942 45 0,'0'0'0'0,"0"0"29"0,0 0-29 0,0 0 17 16,0 0-8-16,0 5-2 0,4-5-1 0,-4 0-6 0,7 0 5 16,0 0-2-16,9 0 1 0,-8 0-1 0,-8 0-3 0,19 0 2 15,-11-3 2-15,18 3-2 0,-5-2 1 0,-21 2-3 0,24-5 2 16,0-2 0-16,-1 2 0 0,4-3 0 0,-27 8-2 0,27-8 1 15,0-10 0-15,-3 14 0 0,0-2 0 0,-24 6-1 0,23-22 1 16,-2 21 0-16,-1-5-1 0,-3-1 1 0,-17 7-1 0,7-6 0 16,10-2-1-16,-11 3 0 0,2-2-3 0,-8 7 4 15,6-3-6-15,1 0-5 0,-4 3-7 0,0 0-6 16,-3 0 24-16,0 0-30 0,0 0 4 0,8 6-4 0,-8-6 30 0</inkml:trace>
  <inkml:trace contextRef="#ctx0" brushRef="#br0" timeOffset="128835.8935">19058 15852 44 0,'0'0'0'16,"0"22"26"-16,0 2-11 0,0-24-15 0,0 28 8 16,0 3-2-16,0-7 2 0,6 11-1 0,-6-35-7 0,10 38 6 15,8 0-1-15,-8 3-2 0,10-2 0 0,-20-39-3 0,7 46 3 16,17 0 0-16,-18 2-1 0,14-4 1 0,-20-44-3 0,7 43 2 15,3-3-1-15,8-5 0 0,-12 6-1 0,-6-41 0 0,7 27-2 16,4-6-3-16,-5 3-2 0,4-18-5 0,-10-6 12 0,8 19-18 16,-2-19-8-16,-4 0-4 0,-2-4 6 0,0 4 24 0,-5-25-22 15,5 25 22-15</inkml:trace>
  <inkml:trace contextRef="#ctx0" brushRef="#br0" timeOffset="130464.5441">15493 15623 5 0,'0'0'0'15,"0"4"2"-15,0-4 0 0,0 6-1 0,0 2 0 0,0-8-1 0,7 6 2 16,-7 13 0-16,7-14 2 0,-7 19 0 0,0-24-4 0,3 5 5 15,1 27-1-15,-4-3 0 0,3 1-1 0,-3-30-3 0,3 40 2 16,-3 0 0-16,0 2-1 0,0 6 0 0,0-48-1 0,0 46 1 16,0 3 0-16,0 0 0 0,0 3 1 0,0-52-2 0,0 51 3 15,0 5-1-15,0-1 1 0,0-1-1 16,0-54-2-16,0 55 2 0,8-2-1 16,-2 8 1-16,1 0-1 0,-7-61-1 0,17 65 1 0,-10 1 0 15,9-1 0-15,-8-6-1 0,-8-59 0 0,19 59 1 16,-8-2-1-16,12-3 0 0,-2 3 0 0,-21-57 0 0,17 55 0 15,-1-2 0-15,5-5 0 0,-5-8 1 0,-16-40-1 0,18 31 0 16,3-5 3-16,-5-2 0 0,1-7 0 0,-17-17-3 0,10 18 3 16,14-12-2-16,-14-1-2 0,14 1 1 0,-24-6 0 0,20 4 0 15,-3-4 0-15,0 0 0 0,3 0 0 0,-20 0 0 0,21 0 0 16,3 0 0-16,3-2 0 0,0 0 0 0,-27 2 0 0,30-3 0 16,1-2 0-16,6 2 0 0,0-3 0 0,-37 6 0 0,40-3-1 15,-2-1-3-15,9-2 0 0,1 1 1 0,-48 5 3 0,50-2-4 16,8-1 4-16,3-1 0 0,3 3 2 0,-64 1-2 0,75 0 0 15,-1 0 0-15,5 0 3 0,2 0-6 0,-81 0 3 0,84-2 0 16,1-3 0-16,3 5-4 0,4-7 1 0,-92 7 3 0,91-6-3 16,4-1-1-16,0 1 1 0,0-3 0 0,-95 9 3 15,95-18-2-15,7 11 1 0,-4-1 0 0,0-11 1 16,-98 19 0-16,102-3 0 0,-11-8 0 16,-6 4 0-16,-4-12 0 0,-81 19 0 0,82-4 0 0,-8-5 2 15,1 2 2-15,-1-13 1 0,-74 20-5 0,64-5 5 16,5-13 0-16,-8 11-1 0,-4-23-2 0,-57 30-2 0,57-24 3 15,-2 0-2-15,-1 2 0 0,-3 15 0 0,-51 7-1 0,47-19 0 16,0 17 2-16,1-4-1 0,0 5 1 0,-48 1-2 0,40-2 1 16,5 2 1-16,-2 0-1 0,-2 3 0 0,-41-3-1 0,41 8 2 15,-4-4-1-15,-3 3 1 0,-2-3-1 0,-32-4-1 0,35 6 2 16,-4 1-1-16,-1-2-1 0,-4-3 1 0,-26-2-1 0,32 0 1 16,-5 0-1-16,-3 0 2 0,3 0-1 0,-27 0-1 0,24 0 1 15,-1 0 1-15,-2 0-1 0,3-2 1 0,-24 2-2 0,17 0 1 16,3-3 0-16,-14-1-1 0,15-1 1 0,-21 5-1 0,6-6 1 15,-2-3 0-15,7 1 0 0,-5-13 0 0,-6 21-1 0,3-5 0 16,-3-16 0-16,4 4 0 0,-4-3-1 0,0 20 1 0,0-23 0 16,0-7-1-16,-4-1 0 0,4 31 1 0,-6-39-1 15,-1-1-1-15,-10-5 1 0,9-4 0 16,3 1 1-16,5 48 0 0,-8-49 0 0,2 4 0 16,2-1 0-16,1 3 0 0,3 43 0 0,-6-41 0 0,6-1 0 15,0 1 0-15,-4 0-1 0,4 41 1 0,0-40 1 16,-3 0-1-16,3-8 0 0,-8 2 0 0,8 46 0 0,-3-53 0 15,-16 0 0-15,14-2 0 0,-14-6 1 0,19 61-1 0,-8-56 1 16,-15-5-1-16,17 8 0 0,-16 2 1 0,22 51-1 0,-2-46 0 16,-6-3 1-16,2 9-1 0,-14-1 0 0,20 41 0 0,-4-32 0 15,-3 5 2-15,-13 1-1 0,13 4 0 0,7 22-1 0,-17-22 2 16,14 16 1-16,-18-1-1 0,15 1 1 0,6 6-3 0,-24-5 2 16,7 1-1-16,-3 1 1 0,-1 1-1 0,21 2-1 0,-20 0 1 15,-3-1-1-15,-5-6 1 0,-5 4-1 0,33 3 0 0,-42-4-1 16,-1 2 1-16,-8-1-1 0,-7 3 0 0,58 0 1 0,-61 0 0 15,-7 0 0-15,-6 5 0 0,3-1 0 0,71-4 0 0,-81 17 0 16,3-17 0-16,-7 8 1 0,4-2 0 0,81-6-1 0,-85 7 0 16,0 10 0-16,-3-11 0 0,3-1 1 0,85-5-1 0,-91 8 0 15,-1-1 0-15,-6-5 0 16,-3 7 0-16,101-9 0 0,-106 6-1 0,-5 0 1 0,2 14 1 16,-3-13-1-16,112-7 0 0,-111 19 0 0,-4-11-1 15,2 19 1-15,6-2-1 0,107-25 1 0,-109 22-1 16,0 8 0-16,4-3-1 0,4 2 2 0,101-29 0 0,-109 31-1 15,8-2 0-15,-2 0 0 0,9 5 1 0,94-34 0 0,-85 31 0 16,7 2-1-16,3-1 0 0,11-7-2 0,64-25 3 0,-58 19-5 16,5-11-3-16,8-3-5 0,5 1-6 0,40-6 19 0,-41 0-27 15,-3-21 1-15,10 4 5 0,34 17 21 0</inkml:trace>
  <inkml:trace contextRef="#ctx0" brushRef="#br0" timeOffset="143090.1424">14036 15279 11 0,'0'0'0'15,"0"-6"4"-15,3-2-1 0,1 2-2 0,-4 6-1 0,8-9 1 16,-6 0 1-16,-2 1 0 0,4-13 1 0,-4 21-3 0,3-5 3 15,0-15 0-15,0 15 0 0,5-5 0 0,-8 10-3 0,7-6 2 16,-4-2-1-16,0-1 1 0,4 4-1 0,-7 5-1 0,3-8 2 16,4 2 1-16,-3-1 0 0,-1 3 0 0,-3 4-3 0,7-7 3 15,-7 0 0-15,3 2 0 0,0-3 0 0,-3 8-3 0,0-4 2 16,3-1 1-16,-3 2-1 0,0 2 0 0,0 1-2 0,0 0 2 0,0 0-4 0,0 0 7 16,0 0-3-16,0 0 0 0,0 0 0 0,0 0-13 0,0 0 23 15,0 0-10-15,0 0-1 0,0 0-16 0,0 4 32 0,0-4-17 0,0 5 0 16,0-1 1-16,0-4-1 0,0 3 1 0,0-3-1 0,0 7 0 15,0-4 1-15,0 1-1 0,5-4 0 0,-5 0 0 0,0 0 0 16,0 0 0-16,3 0 0 0,-3 6-1 16,0-6 1-16,3 0-5 0,-3 4-8 15,4 0-8-15,-4-4 21 0,3 0-23 0,-3 0 23 0,0 6-31 0,0-6 31 0</inkml:trace>
  <inkml:trace contextRef="#ctx0" brushRef="#br0" timeOffset="145506.9545">10546 7513 11 0,'0'0'0'0,"-7"-2"1"0,-12 2 0 16,12 0-1-16,7 0 0 0,-21 0 0 0,14 3 1 15,-13 4-1-15,14-1 2 0,6-6-2 0,-18 6 2 16,12-3 0-16,-12-3 2 0,15 4-1 0,3-4-3 0,-21 0 4 16,18 8 0-16,0-8 0 0,-4 0 0 0,7 0-4 0,-6 0 4 15,2 0 0-15,0 2-1 0,-1-2 0 0,5 0-3 0,-5 6 3 16,2-1 0-16,0 1-1 0,3 1-1 0,0-7-1 0,-7 16 2 15,7-10-1-15,-3 14 1 0,3-12 0 0,0-8-2 0,0 21 3 16,0-2 0-16,0 3-1 0,0 3 1 0,0-25-3 0,0 26 3 16,3 6-1-16,4 3 0 0,-1 4 0 0,-6-39-2 0,22 39 1 15,-16 4 1-15,19-1-1 0,-10 0 0 0,-15-42-1 0,21 49 1 16,-1 0 0-16,0 3-1 0,1-3 1 0,-21-49-1 0,24 54 1 16,3-5-1-16,0 4 1 0,3 0 0 0,-30-53-1 0,31 60 1 15,3-4 0-15,-1 4-1 0,1 1 1 0,-34-61-1 16,34 58 0-16,4 5 1 0,-1-3-1 0,1 1 1 0,-38-61-1 15,36 61 0-15,1 3 0 0,4 0 0 0,-2 3 1 16,-39-67-1-16,30 61 0 0,3 2 1 16,-5 0 0-16,3-3-1 0,-31-60 0 0,22 64 1 15,6 5-1-15,-4-1 1 0,2 5 0 0,-26-73-1 0,21 71 0 16,-5 0 1-16,5 4-1 0,-14-1 1 0,-7-74-1 0,20 76 0 16,-14-1 0-16,5 0 1 0,-4 3 0 0,-7-78-1 0,6 80 1 15,-6-4-1-15,0 0 1 0,0 4-1 0,0-80 0 0,-3 75 0 16,0 2 1-16,-4 1-1 0,3-1 1 0,4-77-1 0,-7 82 1 15,1 0-1-15,-1 1 1 0,-10-3 0 0,17-80-1 0,-3 75 0 16,-4-5 1-16,-14-4-1 0,18 0 1 0,3-66-1 0,-21 57 0 16,15-4 1-16,-14-4-1 0,14-11 1 0,6-38-1 0,-21 31 1 15,13-2-1-15,-18-6 1 0,9-3 0 0,17-20-1 0,-18 6 0 16,-1 12 1-16,-2-14-1 0,5-4 0 0,16 0 0 16,-18 4 1-16,1-4-1 0,2 0 0 0,-7-2 0 0,22 2 0 0,-7-3 0 15,-20-5 0-15,24 2 1 0,-4-1-1 0,7 7 0 0,-7-6 0 16,0-2 0-16,4 5 0 0,0 1 0 0,3 2 0 15,0-3 0-15,0 3 0 0,6 5 0 0,-6-5 0 16,7 7 0-16,10 14 0 0,-7-14 0 16,14 21 0-16,-24-28 0 0,22 24 0 0,-22-24 0 0,15 19 0 15,6 6 0-15,-1-4 0 0,-20-21 0 0,18 25 0 16,-1-1 0-16,3 3 0 0,-1-2 0 0,-19-25 0 0,18 30 0 0,-18-30 0 0,19 25 0 16,2 1 0-16,-4 3 1 0,-17-29-1 0,21 27 0 0,-21-27 0 0,17 31 0 15,3-2 0-15,0 3 0 0,-20-32 0 0,21 31 0 16,-1 4 0-16,0 3 0 0,4-4 0 0,-24-34 0 0,20 46 0 0,-20-46 0 0,23 45 0 15,1 1 0-15,0 8 1 0,0-5-2 0,-24-49 1 0,24 52 1 16,0 2-1-16,2 0 1 0,1-4-1 0,-27-50 0 0,31 53 0 16,-7-2 0-16,6 1-1 0,1 2 1 0,-31-54 0 0,28 51 0 15,3 2-1-15,-1-1 0 0,-30-52 1 0,31 55-1 0,-31-55 1 0,30 53 0 16,0 0 1-16,-3 3-1 0,0-1 0 0,-27-55 0 0,23 54 1 16,5 2-1-16,-5 0 0 0,1 3 0 0,-24-59 0 0,21 57 0 15,-2 2 1-15,2 0 0 0,0 0-1 0,-21-59 0 0,19 61 0 16,2-4 0-16,3 3 0 0,-1 2 1 0,-23-62-1 15,20 59 1-15,4 2-1 0,-3 4 0 0,-5-4 1 16,-16-61-1-16,22 62 0 0,-3 0-1 0,-2 1 1 16,4 0 0-16,-21-63 0 0,19 61 1 0,-1 2-1 15,2-5 1-15,0 2-1 0,-20-60 0 0,19 57-1 16,-4-2 2-16,-4 0-1 0,13 2 1 0,-24-57-1 0,11 53 1 16,11 4-1-16,-2-7-1 0,1 3 1 0,-21-53 0 0,24 55 0 15,3-2 0-15,-4 0 1 0,4 0 0 0,-27-53-1 0,32 49-1 16,-2-3 1-16,3 2 0 0,2-2 0 0,-35-46 0 0,37 43 0 15,3 3 0-15,-2-4-1 0,2-1 1 0,-40-41 0 0,37 39-1 16,0 0 1-16,4-9 1 0,-11 2-1 0,-30-32 0 0,38 32 0 16,-3-3 0-16,-2 1-1 0,1 1 1 0,-34-31 0 0,30 26 0 15,-3-1 0-15,4-4 0 0,-11-2 0 0,-20-19 0 0,23 18 0 16,1 3-1-16,-6-16-2 0,-9 19-2 0,-9-24 5 0,21 7-9 16,-14 10-6-16,-1-12-11 0,-6 3-7 0,0-8 33 0,5 26-44 15,-5-26 44-15</inkml:trace>
  <inkml:trace contextRef="#ctx0" brushRef="#br0" timeOffset="146524.1608">6972 13859 41 0,'0'0'0'0,"0"0"14"0,0 0-4 0,0 0-10 0,0 5 7 16,4-3 0-16,0 5 0 0,-4-3-1 0,0-4-6 15,2 0 7-15,1 0-1 0,5 0 0 16,-6-2-1-16,-2 2-5 0,7-9 4 0,-7-9 0 16,8-3 0-16,-8 2-1 0,0 19-3 0,2-27 3 15,2-4 0-15,-4-3-1 0,0-2 0 0,0 36-2 0,0-32 2 16,0-4-1-16,-4 4 0 0,-1 3 0 0,5 29-1 0,-19-26 1 16,13 2 0-16,-14 7 0 0,13 8-1 0,7 9 0 0,-28-20 0 15,22 12 0-15,-21 6 0 0,21 0 1 0,6 2-1 0,-22 0 1 16,16 0-1-16,-18 19 1 0,4-2-1 0,20-17 0 0,-6 22 0 31,-18 7 0-31,17 9 1 0,-17 6-1 0,24-44 0 0,-6 46 1 0,-2 11-1 0,3 0-1 0,0 5 1 0,5-62 0 16,-3 63 0-16,3-2 0 0,0-1 1 0,0 2-1 0,0-62 0 0,8 56 0 15,7-1 1-15,-7-7-1 0,12-8 0 0,-20-40 0 0,20 32-1 16,-3-8-2-16,3-4-2 0,2-13-2 0,-22-7 7 0,22 17-11 16,6-17-2-16,-4-2-5 0,8-13-5 0,-32 15 23 0,29-22-23 15,1-11 4-15,-4-9 6 0,5-6 5 0,-31 48 8 0,41-41-11 16,-41 41 11-16</inkml:trace>
  <inkml:trace contextRef="#ctx0" brushRef="#br0" timeOffset="147668.7939">7312 13768 22 0,'0'0'0'16,"-8"0"12"-16,-9 0 1 0,17 0-13 0,-6 0 12 16,-16 6-1-16,19 18-1 0,-2-2-1 0,5-22-9 0,-19 19 8 15,19 6-1-15,-3-1-1 0,-4 4-1 0,7-28-5 0,-6 33 4 16,6 2 0-16,0-1-1 0,0 2-1 0,0-36-2 0,4 30 3 15,2 3-1-15,11-4 0 0,-7-1-1 0,-10-28-1 0,21 24 1 16,-2-5 1-16,2-11-2 0,3 11 1 0,-24-19-1 0,24 0 0 16,-5 0 0-16,9-1 1 0,-3-9-1 0,-25 10 0 0,19-31 0 15,1 3 1-15,-3-9-1 0,-10-2 0 0,-7 39 0 0,17-39 0 16,-14-6 1-16,1 3-1 0,0-1 0 0,-4 43 0 0,0-39 0 47,0 3 1-47,-22 4-1 0,19 6-1 0,-17 0 1 0,13 2 0 0,-17 4-1 0,9-1 1 15,15 21 0-15,-18-4 0 0,11-7 0 0,-21 8 1 0,25 3-1 0,3 0 0 0,-5 5 0 0,-3 12 0 0,1 4 0 16,4 6-1-16,3-27 1 0,0 26 0 0,0 4 0 0,0-1 0 0,3 2 0 16,-3-31 0-16,7 28 1 15,3 0-1-15,6-2 0 0,-8-6 0 0,-8-20 0 0,17 9 0 16,-10 11 0-16,4-20 0 0,4 0-1 0,-15 0 1 0,8-3 0 16,-1-3 0-16,-1-19 0 0,1 1 1 0,-7 24-1 0,7-27-1 15,-1-6 1-15,1-2-1 0,-4 0 2 0,-3 35-1 0,8-37-1 16,-2 4 2-16,1 0-1 0,-1 4-1 0,-6 29 1 0,7-26 0 15,-1 0 0-15,12 0 0 0,-12 5 1 0,-6 21-1 0,7-7 0 16,10-13 0-16,-10 18 0 0,4 0-1 0,-11 2 1 0,19 0 0 16,-12 0 0-16,14 7 0 0,-14 17 1 0,-7-24-1 0,20 19 0 15,-14-1 0-15,13 6 1 0,-14-7-1 0,-5-17 0 0,7 27 0 16,-1 1 0-16,-1 0 0 0,-2 0 0 0,-3-28 0 0,4 22 0 16,-1-5 0-16,-3-8 0 0,0 8 0 0,0-17 0 0,0 0 0 15,0 0-1-15,0-2 2 0,-7-19-2 0,7 21 1 0,-8-23 0 16,2-11-1-1,-1-7 0-15,2-2-2 0,5 43 3 0,-8-43-2 0,4-4 1 0,2 7 0 0,2 8 0 16,0 32 1-16,0-29 0 16,0 4 0-16,2 4-1 0,5 4 1 0,-7 17 0 0,8-5 0 15,-2-3 0-15,11 4-1 0,-10 4 1 0,-7 0 0 0,9 4 1 16,13 13-2-16,-16-9 2 0,15 18-1 0,-21-26 0 0,6 17-1 16,11 7 2-16,-9-5-1 0,-3 4 1 0,-5-23-1 0,7 19 0 15,-1 0 1-15,2-14-1 0,-4 19 0 0,-4-24 0 0,3 3 0 16,0 2-1-16,0-5 1 0,-3 0-1 0,0 0 1 0,3-8-1 15,-3-19-3-15,0-1 0 0,0-4 0 0,0 32 4 0,0-34-4 16,0-7 2-16,0 2 0 0,0 3 2 0,0 36 0 0,0-32-1 0,0 32 1 0,0-26 0 16,5 9 0-16,-3 10 0 0,-2 7 0 0,7-4 1 15,0 2-1-15,-1 2 1 0,2 0 0 0,-8 0-1 0,23 17 0 0,-23-17 0 0,10 8 1 16,14 14-1-16,-6 0 1 0,-18-22-1 0,9 19 1 16,13 0-1-16,-17 2 2 0,20-14-1 0,-25-7-1 0,6 26 2 15,11-21-1-15,-9 14-1 0,-3-14 1 0,-5-5-1 0,18 2 0 16,-15-2 0-16,3 0 0 15,1-5 0-15,-7 5 0 0,7-26 0 0,-7 2 0 0,4-8-1 16,-4-4 1-16,0-5 0 0,0 41 0 0,0-41-1 0,-7 1 1 0,-10-2-1 16,17 42 1-16,-8-42-1 15,-10-1-1-15,10 6 1 0,-19 1 0 0,19 5 1 0,8 31 0 0,-18-24 0 16,10 1 1-16,2 17-1 0,-2-2 0 0,8 8 0 0,-7-2 0 16,5 2 1-16,2 0 0 0,0 2 0 0,0-2-1 0,0 24 1 15,2-5-1-15,5 4 0 0,15 5 1 0,-22-28-1 0,18 34 0 16,6 6 2-16,0 3 0 0,7 7 0 0,-31-50-2 0,27 54 2 15,7 1-1-15,-4 2 1 0,4 7 0 0,-34-64-2 0,30 60 1 16,1 1 1-16,-1 0-1 0,-6-1 1 0,-24-60-2 0,29 63 1 16,-10-2 0-16,1-6 0 0,-9-3 1 0,-11-52-2 0,16 43 1 15,-13-12 0-15,4-4 0 0,-7-6-1 0,0-21 0 0,0 2 0 16,0 1 0-16,-2-3-1 0,-19-5 0 0,21 5 1 0,-21-34-2 16,-3-6 0-16,-2-8 1 0,-4-16-2 0,30 64 3 0,-29-69-2 15,-1-7 0-15,-1 1-1 0,1-1 0 0,30 76 3 0,-26-78-3 16,-1 5 1-16,6 0 1 0,14 9 0 15,7 64 1-15,-20-62-1 0,20 6 0 0,-4 1 2 0,4 6-1 16,0 49 0-16,0-44 1 0,11 6 1 16,9 3-2-16,4 5 2 0,-24 30-2 0,24-22 1 15,-5 12 1-15,5 1-1 0,-24 9-1 0,29-3 2 0,-29 3-2 0,22 0 1 16,1 22 1-16,1-2-1 0,-2 9 0 0,-22-29-1 0,20 38-1 16,-4 0 1-16,-8 2 0 0,11 0-1 0,-19-40 1 0,4 42 1 15,-1-1-1-15,1 3 0 0,-4-7-1 0,0-37 1 0,0 28-3 16,-7-5-2-16,3-17-6 0,-1 1-6 0,5-7 17 0,-19 0-25 15,13-7-2-15,-18-22 7 0,24-1-4 0,0 30 24 0,0 0 0 0</inkml:trace>
  <inkml:trace contextRef="#ctx0" brushRef="#br0" timeOffset="148200.0422">8482 12469 62 0,'0'0'0'0,"-23"28"32"0,3 3-23 0,-7 11-6 0,27-42-3 15,-21 40 3-15,1-2 1 0,3-2 2 0,-3 1 1 0,20-37-7 16,-6 37 7-16,-12-3-2 16,18 1-2-16,-3-1 0 0,3-34-3 0,0 32 1 15,0 1 0-15,3 2-1 0,2-9 0 0,-5-26 0 0,15 27 0 16,-8-8 1-16,16-11 0 0,-15 11 0 0,-8-19-1 0,23 0-1 16,-11 5 1-16,11-5 0 0,-17-4 0 0,-6 4 0 0,20-18 0 15,-16-4 1-15,4-6-2 0,-3-4 1 0,-5 32 0 0,4-43-2 16,-1-4-1-16,-3-6-2 0,0-3 1 0,0 56 4 0,0-57-4 15,0 2 0-15,-7 5 1 0,5 8 1 0,2 42 2 0,-3-37-1 16,3 5-1-16,0 8 1 0,0 14 1 0,0 10 0 0,0-5-1 16,0-2 1-16,0 5 0 0,5 2 0 0,-5 0 0 0,11 7 1 15,-1 21-1-15,11-13 1 0,-19 10 0 0,-2-25-1 0,21 26 1 16,-14 0 1-16,13 2 0 0,-14 1 0 0,-6-29-2 0,21 30 2 16,-15-5 0-16,4 4-1 0,8-4 1 0,-18-25-2 0,3 24 1 15,7-3 1-15,-3 0-2 0,0-17 1 16,-7-4-1-16,6 22 1 0,2-22-1 0,-6 3 0 0,3-3-1 0,-5 0 1 15,3-3-1 1,1-20 0-16,-4-7 0 0,0-6-1 0,0 36 2 0,0-47-2 0,0-1 0 16,0 0 1-16,0 1 0 0,0 47 1 0,0-37 0 15,0-1-1-15,0 7 1 0,2 5 0 0,-2 26 0 0,4-22 1 16,-1 15-1-16,0-13 0 0,4 12 0 0,-7 8 0 0,12-5 1 16,-7-3 0-16,16 7 0 0,-17 1 0 0,-4 0-1 0,16 3 1 15,-9 16 1-15,3-12-1 0,-4 17-1 0,-6-24 0 0,22 18 1 16,-16 6 0-16,11 0-1 0,-9 2 1 0,-8-26-1 0,15 27 0 15,-12 2 0-15,5-4-1 0,-2 1-1 0,-6-26 2 0,7 22-6 16,0-1-7-16,0-16-9 0,1 1-7 0,-8-6 29 0,5 0-27 16,-5-25 8-16,3 5 1 0,-3 20 18 0</inkml:trace>
  <inkml:trace contextRef="#ctx0" brushRef="#br0" timeOffset="149191.4596">9015 12101 52 0,'0'0'0'0,"-7"4"26"16,-10 3-16-16,10 12-6 0,7-19-4 0,-19 8 2 15,14 13 1-15,2-15 0 0,-2 15 1 0,5-21-4 0,-8 7 3 16,5-3 0-16,3 19-1 0,0-21 0 0,0-2-2 0,0 7 1 16,0 18 0-16,0-4 0 0,0 4 0 0,0-25-1 0,6 30 1 15,12-1 0-15,-12 0 1 0,5 3-2 0,-11-32 0 0,15 25 1 16,-7-3-1-16,8-3 1 0,-5-15-1 0,-11-4 0 0,20 24 0 15,-14-21 0-15,15 3 0 0,-13-6 0 0,-8 0 0 0,6 0 0 16,5-1 0-16,-5-6 0 0,3-12 0 0,-9 19 0 0,8-8-1 16,-5-16 1-16,1 5 0 0,-4-4-1 0,0 23 1 0,3-23-1 15,-3 3 0-15,0-5 0 0,0-2 0 0,0 27 1 0,0-23-1 16,-3-2 1-16,3 9 0 0,0 7 0 0,0 9 0 0,-7-8-1 16,7-3 2-16,0 5-2 0,0 1 1 0,0 5 0 0,0-2 1 15,0 0-1-15,0 2 0 16,0 0 1-16,0 0-1 0,3 17 0 0,4-8 1 0,-4 11 0 0,5-1 0 15,-8-19-1-15,6 17 0 0,5-10 1 0,-5 14-1 16,1-18 0-16,-7-3 0 0,7 5 1 0,-1-5-1 16,-2 0-1-16,-1-7 1 0,-3 7 0 0,6-20 0 15,-1-1 0-15,-3-3-1 0,-2-5 0 0,0 29 1 0,4-31-2 16,-4-4 0-16,3-4 1 0,2 6 0 0,-5 33 1 0,2-37 0 16,1 9 0-16,1 3 0 0,-1 0-1 0,-3 25 1 0,6-19 1 15,2 3-1-15,-1 7 0 0,-1-7 0 0,-6 16 0 0,8-7 0 16,-2 4 0-16,2-3 0 0,-3 1 0 0,-5 5 0 0,11-6 1 15,-4 5-1-15,0 0 1 0,-5-1 0 0,-2 2-1 0,4 0 1 16,-1 0-1-16,-3 0 1 0,0 0-1 0,0 0 0 0,0 0 1 16,0 0-1-16,-3 0 1 0,-3 0-1 0,6 0 0 0,-7 3 0 15,0 1 1-15,-14 13-1 0,18-10 0 0,3-7 0 0,-6 18 0 32,-12 3 1-32,15-4-1 0,-5 10 1 0,8-27-1 0,-6 17 0 0,-1 4 0 0,2-2 1 0,0 4-1 0,5-23 0 0,0 24 1 15,0-3 0-15,0 6 0 0,5-3 0 0,-5-24-1 0,5 24 1 16,16-2-1-16,-14-5 0 0,13-9 0 15,-20-8 0-15,8 24 1 0,15-19-1 16,-16 12 0-16,16-17 0 0,-23 0 0 0,20 4 1 16,-2-4-1-16,1 0 0 0,-12-2 0 0,-7 2 0 0,21-10 0 15,-14-7 0-15,2 12 0 0,1-19 0 0,-10 24 0 0,7-9 0 16,0-15 0-16,-7 4 0 0,5-6 0 0,-5 26 0 0,0-27 0 16,0-2-1-16,0 2 1 0,-5-3 0 0,5 30 0 0,-20-30 0 15,14-2-1-15,-12 1 0 0,11-3 0 0,7 34 1 0,-19-32-2 16,11-1 1-16,-13 6-1 0,15-3 0 0,6 30 2 0,-26-31-3 15,9-2 0-15,10-10-1 0,-24-2 0 0,31 45 4 0,-20-53-4 16,-8 3 1-16,1-3 0 0,-3-2 0 0,30 55 3 0,-23-55-3 16,-6-3 1-16,3 5 2 0,7 2 0 0,19 51 0 0,-22-44 1 15,5 7 0-15,0 2 0 0,12 5 1 0,5 30-2 0,-22-24 3 16,15 3-1-16,1 11 1 0,-1-6-1 16,7 16-2-16,-6-6 1 0,1-1 0 0,2 4 1 0,0-1-1 0,3 4-1 0,0 0 2 15,0-4 0 1,0 4 0-16,3 4 0 0,-3-4-2 0,8 20 2 0,11-4-1 0,-12 6 1 0,23 9-1 0,-30-31-1 15,24 32 2-15,5 6-1 0,-3 10 0 0,4-4 1 16,-30-44-2-16,35 53 0 16,-2 1 2-16,4 3-2 0,4 4 1 0,-41-61-1 0,40 61 1 15,1 5 1-15,0-1-1 0,-3 0 1 0,-38-65-2 0,39 67 1 16,-1 1 0-16,3-7 0 0,-4-1-1 0,-37-60 0 0,34 51 1 16,-4-4-1-16,-5-9 0 0,-2-5 1 0,-23-33-1 0,21 30-1 15,-4-6 0-15,-8-4-2 0,13-18-1 0,-22-2 4 0,5 7-7 16,-2-7-1-16,4 0-3 0,-7-7-2 0,0 7 13 0,4-22-17 15,-4-2-1-15,0-6 0 0,-4-5 4 0,4 35 14 0,-7-36-10 16,1-5 4-16,-12 0-1 0,18 4 2 0,0 37 5 0,0 0 0 0</inkml:trace>
  <inkml:trace contextRef="#ctx0" brushRef="#br0" timeOffset="149703.3108">9719 11604 11 0,'0'0'0'16,"-6"0"5"-16,-12 0 3 0,16 5 2 0,2-5-10 0,-7 18 12 15,1-15 0-15,2 21-1 0,0-7-1 0,4-17-10 0,0 21 8 0,-7-1-2 0,7 10 1 16,0 1-1-16,0-31-6 0,0 31 6 0,4 5-1 16,3-4 0-16,10 1-1 0,-17-33-4 0,7 33 3 15,9-3 0-15,-8-5 0 0,15-3-1 0,-23-22-2 0,20 18 2 0,-20-18-2 0,18 4 1 16,1 3 1-16,2-1-1 0,-21-6-1 0,21 5 1 0,-21-5-1 0,19 0 0 16,2 0 1-16,-14-4 0 0,-7 4-1 0,23-5 0 0,-23 5 0 0,7-9 0 15,14-10 1-15,-18 9-1 0,-3 10 0 0,7-23 0 0,-7 23 0 0,3-21 1 16,-3-5-1-16,0-3 0 0,0 29 0 0,0-33-1 0,0 33 1 0,-18-33 0 15,12-2-1-15,-20 5 1 0,26 30 0 0,-18-30-1 0,18 30 1 0,-17-23 0 16,-3 3 0-16,14 12-1 0,6 8 1 0,-24-5 0 16,17-1 0-16,-14 6 1 0,18 0-1 0,-1 19 0 0,4-19 0 0,-7 7 1 15,4 20-1-15,-2-6 0 0,5-21 0 0,0 27 1 0,0-27-1 0,0 28 0 16,0-3 0-16,0-2 0 16,0-23 0-16,0 21 0 0,0-21 0 0,0 7 0 0,5 17 1 0,-2-17-1 0,8 10 0 0,-11-17 0 0,11 0-1 15,4 4 1 1,-7 3 0-16,2-7 0 0,-10 0 0 0,17 0 0 0,-10-7-1 0,-1-11 0 15,5-2-1-15,-11 20 2 0,17-19-2 16,-14-5 0-16,3-2 1 0,1 4 0 0,-7 22 1 0,4-25 0 16,-1 0-1-16,4 3 1 0,0 5 0 0,-7 17 0 0,7-18 0 15,0 10 0-15,3 2 0 0,-4-1 0 0,-6 7 0 0,17-2 0 16,-10 2 0-16,9 0 1 0,-5 21-1 0,-11-21 0 0,24 17 0 16,-8 3 0-16,6 6 1 0,-5 0-1 0,-17-26 0 0,16 29 1 15,0 2 0-15,5-1 1 0,-14-9 0 0,-7-21-2 0,20 27 3 16,-13-5-1-16,11 2 0 0,-12-8 0 0,-6-16-2 0,6 8 0 15,5 9 1-15,-3-17-1 0,-3 3 1 0,-5-3-1 0,3 0 0 16,1-3-2-16,-4-6-3 0,0-16-6 0,0 25 11 0,0-17-24 16,0-8-16-16,-7-13-7 0,7 38 47 0,0 0 0 0</inkml:trace>
  <inkml:trace contextRef="#ctx0" brushRef="#br0" timeOffset="152239.0983">13925 15115 7 0,'0'0'0'0,"0"4"2"0,0-4-2 0,0 7 2 15,0 12 0-15,0-11 0 0,0-3 0 0,0-5-2 0,0 3 4 16,0 2 0-16,0 1 0 0,-4-3 0 0,4-3-4 0,-4 0 3 15,4 0 0-15,0 0 0 0,-6 0 0 0,6 0-3 0,0-3 4 16,0-3 1-16,0-2 2 0,0 3-1 0,0 5-6 0,0-9 7 16,0 1-1-16,0 4-1 0,0 1 0 0,0 3-5 0,0-3 5 15,0 0-1-15,0-3 1 0,0 4-1 0,0 2-4 0,0-6 4 16,0 2-1-16,3 1-1 0,0-5 0 0,-3 8-2 0,4-6 2 16,0-2 0-16,2 1 0 0,-2 0 0 15,-4 7-2-15,3-17 1 0,3 9 0 16,-2 0 0-16,3-14 0 0,-7 22-1 0,7-9 2 0,-1-19-1 0,1 7 0 0,14-2 0 15,-21 23-1-15,6-25 1 0,2-2 1 16,8-3-1-16,-9-6-1 0,-7 36 0 0,20-32 1 16,-13-2-1-16,17-3 0 0,-18 1 1 0,-6 36-1 0,21-36 0 15,-11 1 1-15,14 0 0 0,-18 2-1 0,-6 33 0 0,18-37 0 16,-12-1 0-16,15 4 1 0,-21 34-1 0,10-37 0 16,10 0 1-16,-13 1-2 0,14 1 2 0,-15 5-1 0,-6 30 0 0,18-31 1 15,-12 3 0-15,14 3-1 0,-9-2 0 0,-11 27 0 0,16-22 1 16,-6-2-1-16,7 0 1 0,-10 0-1 0,-7 24 0 0,17-24 0 15,-10-2-1-15,13-5 2 0,-13 3-1 0,-7 28 0 0,16-29 0 16,-8-1 1-16,12-5-1 0,-13 1 1 0,-7 34-1 0,20-40 1 16,-14 0-1-16,15 6 1 0,-14-1-1 0,-7 35 0 0,20-27 0 15,-13-5 0-15,13 3 0 0,-13 1 1 0,-7 28-1 0,22-24 0 16,-17-2 0-16,16 7 1 0,-15-8-2 0,-6 27 1 0,21-24 0 16,-13 0 0-16,10 2 0 15,-10 0 1-15,-8 22-1 0,19-24 0 0,-11 2-1 0,12-1 1 0,-14-2 0 0,-6 25 0 16,21-28 0-16,-15 3 1 0,15-5-1 15,-14-1 0-15,-7 31 0 0,17-31 1 16,-10 2-1-16,13 2 0 0,-13-2 1 0,-7 29-1 0,20-25 0 16,-13-1 0-16,14-3 1 0,-15 6-1 0,-6 23 0 0,17-28 0 15,-10 4 0-15,13 0 0 0,-14-1 0 0,-6 25 0 0,21-21 0 16,-13 2 0-16,1 2 1 0,8 7-1 0,-17 10 0 0,3-22 0 16,5 15 1-16,-2 0-2 0,1-3 1 0,-7 10 0 0,6-18 0 15,5 12 1-15,-4-1-1 0,-1-10 0 0,-6 17 0 0,11-5 0 16,-4-1 0-16,-4-12 0 0,3 12 0 0,-6 6 0 0,4-6 0 15,-1-1 0-15,0 2 1 0,0-3-1 0,-3 8 0 0,0-5 0 16,4-4 0-16,-4 7 1 0,0 0-1 0,0 2 0 0,0-1 1 16,0 1 0-16,0-3-1 0,0 3 1 0,0 0-1 0,0 0 0 15,0 0 1-15,0 0 0 0,0 0-1 0,0 0-2 0,0 0 4 16,0 0-1-16,0 0-1 0,-4 4 0 0,4-4 0 0,0 0 1 16,0 0 0-16,0 0-1 0,0 0 0 15,0 0-2-15,0 0 5 0,-3 0-3 0,3 0 1 0,0 0-1 0,0 0 0 16,0 0 0-16,0 0 0 0,-3 4 0 15,3-4 1-15,0 0-1 0,0 9 0 16,-7-4 0-16,7 13 1 0,-3-14-1 0,3-4 0 0,-3 21 0 16,-5-14 1-16,6 17-1 0,-6-3 0 0,8-21 0 0,-16 24 0 15,12 1 1-15,-3 1-2 0,-12 3 1 0,19-29 0 0,-8 33 0 16,-8-1 0-16,12 2 1 0,-16 0-1 0,20-34 0 0,-7 36-1 16,-10-1 2-16,10 1-1 0,-13-5 0 0,20-31 0 0,-4 36 1 15,-12 0-1-15,8 1 0 0,-8 1 0 0,16-38 0 0,-7 39 0 16,-13-3 0-16,13 5 0 0,-10-4 0 0,17-37 0 0,-7 37 1 15,-13 1-1-15,16-6 0 0,-15 3-1 0,19-35 1 0,-5 37-1 16,-14-4 2-16,11 6-1 0,-8-2-2 0,16-37 2 0,-4 41 1 16,-16-2-2-16,13 1 1 0,1 2 4 0,6-42-4 0,-21 36 0 15,18 4 1-15,-4 0 0 0,0-6-2 0,7-34 1 0,-20 35 0 16,17-7-1-16,-5 5 0 0,2 4 2 0,6-37-1 0,-17 41 0 16,14-5 0-16,-18 4 0 0,18-7 0 0,3-33 0 0,-21 34 0 15,15 2 0-15,-15-2 0 0,15 0 0 0,6-34 0 16,-21 35 0-16,14 0 0 0,-9 3 0 15,9 1 0-15,7-39 0 0,-20 39 0 0,12 0 1 16,-15-1-2-16,16-1 2 0,7-37-1 0,-20 34-1 16,14-2 2-16,-15-1-1 0,14-1 0 0,7-30 0 0,-20 25 0 15,16 2-1-15,-16-4 1 0,16-5 1 0,4-18-1 0,-16 17 0 16,10 3 0-16,1-14 0 0,-1 18 0 0,6-24 0 0,-7 8 0 16,1 15 0-16,-2-15 0 0,1 17 0 0,7-25 0 0,-3 4 0 15,-3 16-1-15,2-16 2 0,-3 13 0 0,7-17-1 0,-2 3 0 16,-6 19 1-16,8-18-2 0,0 1 1 0,0-5 0 0,-3 6 0 15,3 2 0-15,0-3 1 0,0 12-2 0,0-17 1 0,0 0 0 16,0 0 0-16,0 0 0 0,0 0 0 16,0 0 0-16,0 0 0 0,0 0 0 15,0 0 0-15,0 0 0 0,0 0 0 16,0 0 0-16,0-4-1 0,0 4 1 0,3-3 0 0,-3-3 0 0,0 6 0 0,3-4 0 16,2-1 0-16,-5 1 0 0,2 0 0 15,-2 4 0-15,0-2 0 0,0 1 0 0,0-2 0 0,0-2 0 0,0 5 0 16,0-2 0-16,0 0 0 0,0-3 0 0,0 0 0 15,0 5 0-15,4-5-1 16,-1-3 2-16,-3 2-1 0,4-14 0 0,-4 20 0 0,3-6 0 16,-3-18 0-16,6 8 0 0,-2-4 0 0,-4 20 0 0,6-23 1 15,2-3-2-15,2-1 2 0,-4-5-2 0,-6 32 1 0,21-32 0 16,-15-5 0-16,12 1-1 0,-12 1 2 0,-6 35-1 0,21-32 0 16,-11-6 0-16,11 4 0 0,-15 0 0 0,-6 34 0 0,20-36 0 15,-9 3 0-15,8-2 0 0,-8 2 0 0,-11 33 0 0,24-37 0 16,-14-1 1-16,10 0-1 0,-13 0 0 0,-7 38 0 0,17-41 0 15,-10 4 0-15,13-4 0 0,-14-2 1 0,-6 43-1 0,8-41 0 16,11-1-1-16,-11-1 1 0,8 7 0 0,-16 36 0 0,7-42 0 16,10 9 0-16,-10-2 1 0,10 0-5 0,-17 35 4 0,7-34 1 15,3 5-1-15,10-8 0 0,-16 8 4 0,-4 29-4 0,9-29-1 16,9 0 0-16,-15 3 2 0,7-6-1 0,-10 32 0 0,17-29 1 16,-13 0-1-16,2 1-1 15,5 0 2-15,-11 28-1 0,10-31-1 0,-4-1 1 0,1 5 1 0,4-6-1 0,-11 33 0 16,6-26 0-16,1-3 1 0,4-3-2 15,-1 6 1-15,-10 26 0 0,6-31 1 16,1 3-1-16,0 2 1 0,3-1-3 0,-10 27 2 0,6-26 0 16,1 1 1-16,4 3-3 0,-5-3 3 0,-6 25-1 0,7-23 1 15,0-2-1-15,0 4 1 0,0-3-1 0,-7 24 0 0,9-24 0 16,-2 3 0-16,4-2 0 0,-5 6 0 0,-6 17 0 0,7-21 0 16,1 13 0-16,-6-12 0 0,5 12 1 0,-7 8-1 0,7-16 0 15,-4 13 0-15,0-5 0 0,1 0 0 0,-4 8 0 0,3-5 0 16,-3-2 1-16,3 1-1 0,2 4 0 0,-5 2 0 0,0-2 0 15,3 0 0-15,0 0 0 0,-3-3 0 0,0 5 0 0,3-2 0 16,1 0 0-16,-4 0 0 0,0 1 0 0,0 1 0 0,0 0 0 16,0 0-1-16,0 0-1 0,0 0-2 0,0 0 11 0,0 0-21 15,0 0 4-15,0 0-6 0,0 3-5 0,0-3 21 0,3 0-26 16,0 0-6-16,-3-2 2 0,0-15 4 0,0 17 26 0,0 0 0 0</inkml:trace>
  <inkml:trace contextRef="#ctx0" brushRef="#br0" timeOffset="153155.8886">15120 12321 13 0,'0'0'0'15,"-3"-3"7"-15,3 3-7 0,0-3 5 16,-3-2-1-16,3-2 0 0,0 4 1 0,0-4 0 0,0 7-5 0,0-5 5 15,0 1 0-15,0-1 0 0,0 5-5 0,0-3 3 16,0 0 0-16,3 1-1 0,0-2 0 0,-3 4 0 0,0 0-2 0,0 0 1 16,0 0 1-16,0 0-1 0,4 0 0 0,-4 0-1 0,0 6 0 15,0-6 1-15,3 3-1 0,-3-3 0 0,0 0 0 0,0 0 1 16,0 0-1-16,0 0 0 0,3 0 0 0,-3 0 0 0,5 0 0 16,-5 4 0-16,0-4 0 0,0 0 0 15,6 6 0-15,-6-2-1 0,0-4-1 0,3 3-2 0,-3-3 4 16,4 7-5-16,-4-4-2 0,3 2 0 0,0-1 1 0,-3-4 6 15,0 6-5 1,4-3 2-16,-1 2 1 0,-3 1 0 0,0-6 2 0,4 7-2 16,-1-2 0-16,1-2 0 0,-4 3 0 0,0-6 2 0,3 0-2 15,0 0 1-15,-3 0 1 0,0 0 0 0,0 0 0 0,0 0 0 0,3 0-1 16,1 0 1-16,-4 0 0 0,0 0-1 0,0 0 1 0,0-5-1 16,0 4 0-16,0 1 0 0,0 0 0 0,0 0 1 0,0 0-1 15,-7 0 0-15,4 6 1 0,0-3 1 0,3-3-1 0,-7 0 2 16,3 7 1-16,1-2 2 0,-1 0 2 0,4-5-7 0,0 7 8 15,-6 0-1-15,2 1 1 0,4 9-1 0,0-17-7 0,-3 3 7 16,-3 5-1-16,1-2-1 0,2 1 0 0,3-7-5 0,-7 7 5 16,4 0-2-16,-3 11 1 0,-1-18-2 0,7 0-2 0,-8 4 3 15,2 13-1-15,-1-17 0 0,-9 8 0 0,16-8-2 0,-4 21 1 16,-16-16 1-16,12 19 1 0,-14-6-1 0,22-18-2 0,-8 21 3 31,-8 3 1-31,12-3-1 0,-13-1 1 0,17-20-4 0,-7 24 4 0,1-5 0 0,-2-2-2 0,2 2 0 0,6-19-2 0,-7 7 2 31,4 14-1-31,0-15 0 0,-4 14 0 0,7-20-1 0,0 5 1 16,0-2-1-16,0 5 0 0,0-8 0 0,0 0 0 0,0 0 1 16,3 0-1-16,1 0 0 0,2-8 0 0,-6 8 0 0,7-5 0 15,-1-3 1-15,5-11-1 0,-1 12 0 0,-10 7 0 0,8-16 0 16,-2 9 0-16,4-12 0 0,-4 11 0 0,-6 8 0 0,7-24 0 16,4 13 0-16,-5-15 0 0,4 9 0 0,-10 17 0 0,7-17 0 15,0-5 0-15,0 4 0 0,-1-3 0 0,-6 21 0 0,8-19 0 16,-1 1 0-16,-1-3 0 0,1 12 0 0,-7 9 0 0,6-8 1 15,1-9-1-15,0 14 0 0,0-1 0 0,-7 4 0 0,6-5-1 16,1 3 2-16,1 2-1 0,-2 0 0 0,-6 0 0 0,7 0 0 16,-1 7 0-16,5 10 0 0,-4-13 0 0,-7-4 0 0,6 20 0 15,1-12 0-15,-1 16 0 0,2-3 0 0,-8-21 0 0,3 18 1 16,0 5-1-16,4 2 1 0,-4-4 0 0,-3-21-1 0,7 26 1 16,-3-2-1-16,-1-3 1 15,4 3 0-15,-7-24-1 0,3 20 1 0,0 0-1 0,4 0 1 0,0-12-1 0,-7-8 0 16,4 22 1-16,-1-18-1 0,0 4 1 0,1-5-1 15,-4-3 0-15,0 5 0 16,3-5 1-16,0 0-1 0,-3-4 0 0,0 4 0 0,0-4 0 16,0-4 0-16,0 0 0 0,0-1 0 0,0 9 0 0,0-17 0 15,0 12 1-15,0-2-1 0,-6-1 0 0,6 8 0 0,0-4-1 16,0 2 1-16,0-3-1 0,0 3-1 0,0 2 2 0,0 0-2 16,0 0-4-16,0 0-1 0,0 0-4 0,0 0 37 0,0-2-67 15,3-1 22-15,0-5-4 0,4 1-2 0,-7 7 25 0,0-22-22 16,0 2 5-16,0-1 5 0,0 21 12 0</inkml:trace>
  <inkml:trace contextRef="#ctx0" brushRef="#br0" timeOffset="153780.8187">15405 12230 30 0,'0'0'0'0,"0"-2"17"15,-4-5-5-15,4 7-12 0,-3-7 8 0,-3 0-1 16,2-3 1-16,4 0-1 0,0 10-7 0,-3-8 6 16,3-11-1-16,-7 12-1 0,3-13-2 0,4 20-2 0,0-4 3 15,0-18-1-15,0 16 0 0,0-3 1 0,0 9-3 0,-3-6 2 16,3-2-1-16,0 3 1 0,0-3 0 0,0 8-2 0,0-2 2 16,0 2 0-16,0 0 0 0,0 0 1 0,0 0-3 0,3 8 2 15,1 7 0-15,3-11 0 0,0 17 0 0,-7-21-2 0,6 6 1 16,1 18 0-16,3-5 0 0,-3 2 0 0,-7-21-1 0,10 20 1 15,11 0 0-15,-18-3 0 0,3 7 0 0,-6-24-1 0,11 22 1 16,-1-3 0-16,7 4 0 0,-10-5 0 0,-7-18-1 0,7 22 0 16,-1-1 1-16,2 0 0 0,-2-15 0 0,-6-6-1 15,7 27 0-15,-1-8 1 0,1-3 0 0,-3 5 0 0,-4-21-1 0,3 7 1 16,1 10-1-16,-4-10 1 0,0 0 0 0,0-7-1 0,0 15 1 16,0-7-1-16,0-6 0 0,-4 6 1 15,4-8-1-15,-3 4 0 0,-4 3 1 0,0 0-1 0,-9-2 0 16,16-5 0-16,-8 9 0 0,2-4 1 15,-15 0-1-15,18-2 1 0,3-3-1 0,-7 5 0 16,0 0 0-16,1-1 0 0,-2 0 1 0,8-4-1 0,-6 6 0 16,3-6 0-16,3 3 0 0,0 1 0 0,0-4 0 0,0 0 1 15,0 0-1-15,0 0 1 0,0 0-3 0,3 0 4 16,-3 0-2-16,3 0 1 0,5-2-1 0,-8 2 0 0,6-2 0 16,1-1 0-16,-1 0 0 0,1-4 0 0,-7 7 0 0,7-4 0 15,3-4 1-15,0 6-1 0,-2-3 0 0,-8 5 0 0,9-8 0 16,-2 4 1-16,3-1-1 0,-3 3 0 0,-7 2 0 0,7-3 0 15,-1-2 0-15,1 0 0 0,-4 3 0 0,-3 2 0 0,5-2 1 16,-2 2-1-16,0-2 0 0,0 2 1 0,-3 0-1 0,4 0 1 16,-1 0-1-16,-3 0 0 0,3 0 0 15,-3 0 0-15,0 0 1 0,0 4-1 0,4-4 0 0,-4 0 1 0,0 0-1 0,0 0 0 16,0 5 0-16,0-5 0 0,0 0 0 16,0 0 0-16,0 4-3 0,-4-4-1 0,4 0-3 0,-3 0-4 0,3 0 11 15,-7 0-16-15,4 0-4 0,0 0-6 16,-5 0-7-16,8 0 33 0,-6-4-27 0,-11-1-2 0,17 5 29 0</inkml:trace>
  <inkml:trace contextRef="#ctx0" brushRef="#br0" timeOffset="168640.1482">20606 16391 3 0,'0'0'0'16,"-20"6"4"-16,3 11-3 0,-3-10 0 0,1 13-1 0,19-20 0 0,-5 6 1 15,-22-1 1-15,20 3 0 0,-17-3 1 0,24-5-3 0,-7 17 3 16,-13-17 2-16,13 9 1 0,-18-6 0 0,25-3-6 0,-18 6 7 16,0 0 0-16,12 1 0 0,-21-1 1 0,27-6-8 0,-18 18 7 15,12-13 1-15,-18 12-1 0,17-10 0 0,7-7-7 0,-24 20 5 16,18-16 1-16,-14 4-2 0,16-3 0 0,4-5-4 0,-4 8 4 15,1 8-1-15,3-16-1 0,0 6 0 0,0-6-2 16,0 0 2-16,0 0-1 0,0 4 1 0,7-4-1 0,-7 0-1 0,7 0 2 16,16 0-1-1,-15 0 1-15,19 0-1 0,-27 0-1 0,22 0 2 0,3 0-1 16,2-2 0-16,0-4-1 0,-27 6 0 0,31-5 2 16,6 5-2-16,-3-2 0 0,-2 2 2 0,-32 0-2 0,43-2 1 15,-6-3-1-15,3-2 1 0,1-1 0 0,-41 8-1 0,44-1 0 16,-4-3 0-16,5-4 1 0,-5 4 0 0,-40 4-1 0,41-9 0 15,0 1 1-15,-7-1-1 0,-1 1 0 0,-33 8 0 0,28-5 0 16,-1-2 1-16,-3 0 0 0,-1 5-1 0,-23 2 0 0,17 0 0 16,4 0 0-16,-5 0 0 0,-5 4 0 0,-11-4 0 0,20 5 0 15,-14 0 0-15,2 1 0 0,1 1 0 0,-9-7 0 0,7 19 0 16,0-13 0-16,-7 0-2 0,4 11-3 0,-4-17 5 0,0 5-7 16,0 2-4-16,0-2-4 0,-4 1-4 0,4-6 19 0,-7 3-26 15,-21-3 0-15,28 19-7 0,0-19 33 0</inkml:trace>
  <inkml:trace contextRef="#ctx0" brushRef="#br0" timeOffset="169035.7122">20058 16126 29 0,'0'0'0'0,"0"0"13"0,0 0-13 0,0 0 10 16,-4 0-3-16,4 0-1 0,0 5 0 0,0-5-6 0,0 7 8 16,7-1 0-16,-1 0-1 0,1-3-1 0,-7-3-6 0,21 4 6 15,-15 1-2-15,12-1-1 0,1 0 1 0,-19-4-4 0,21 0 3 16,3 0 0-16,0 0 1 0,3 0-1 0,-27 0-3 0,26 0 2 15,1 0 1-15,3-2-1 0,0 2 0 0,-30 0-2 16,29-2 2-16,3 1 0 0,-3-5-1 0,-2 4 0 0,-27 2-1 16,27-2 1-16,0 2 0 15,-3-2 0-15,-1 2-1 0,-23 0 0 0,24 0 1 0,-3 0-1 16,-1 0 1-16,0-2 0 0,-20 2-1 0,11-7-1 16,8 7 2-16,-12-2-1 0,14 2 0 0,-21 0 0 0,6 0-1 15,12-2-1-15,-12 2-2 0,-3 0-4 0,-3 0 8 0,0 4-11 16,4 2-5-16,-4-1-7 0,-4 2-6 0,4-7 29 0,-16 4-26 0,10-4-3 0,6 0 29 15</inkml:trace>
  <inkml:trace contextRef="#ctx0" brushRef="#br0" timeOffset="171131.6355">20488 15605 58 0,'0'0'0'0,"-7"0"14"0,7 0-14 16,-17 0 4-16,10 6-2 0,-13 10 1 15,13-12 0-15,7-4-3 0,-22 19 5 0,17-13 1 16,-16 17-1-16,15-7 0 0,6-16-5 0,-17 17 3 16,10 3-1-16,-10-3-1 0,11 0-1 0,6-17 0 0,-21 21 1 15,14 0 0-15,-13 2 0 0,13 2 1 0,7-25-2 0,-20 19 1 16,13 0 0-16,-17 2 0 0,18 1-1 0,6-22 0 0,-28 18 0 15,22 5 0-15,-18-3-1 0,16 0 1 0,8-20 0 0,-19 17 0 16,15-9 0-16,-2 17 0 0,-1-20 0 0,7-5 0 0,-7 23 0 16,0-17 1-16,4 15-1 0,0-18 0 0,3-3 0 0,-7 19 0 15,7-11 1-15,0 9-1 0,0-8 0 0,0-9 0 0,0 16-1 16,0-12 1-16,0 3 0 0,0 12 0 0,0-19 0 0,2 4 1 16,6 16-1-16,-2-3 0 0,2 1 1 15,-8-18-1-15,7 6 0 0,2 19 0 0,9-6 0 0,-13 3 0 0,-5-22 0 0,11 24 0 16,7-5 0-16,-12 6 1 15,15 1-1-15,-21-26 0 0,10 24 0 0,14 6 1 0,-9-6-1 0,3 3 0 0,-18-27 0 16,21 25 1-16,-5 3-1 0,5-3 0 0,-6 3 1 0,-15-28-1 16,22 27 1-16,-5 1-1 0,3-2 1 15,-3-6 0-15,-17-20-1 0,10 20 1 0,14-1 0 0,-14-2 0 16,11 5 0-16,-21-22-1 0,6 18 1 16,18-10-1-16,-17 16 2 0,13-19-1 0,-20-5-1 0,4 22 0 15,6-16 2-15,6 19-2 0,-9-20 1 0,-7-5-1 0,10 23 0 16,8-19 1-16,-12 15-1 0,1-14 0 0,-7-5 0 0,7 7 1 15,-1-2-1-15,1-2 1 0,-3 4-1 0,-4-7 0 0,6 0 1 16,-1 0 0-16,-2 0-1 0,-3 0 0 0,0 0 0 0,0 0 1 16,0 0 0-16,0 0-1 0,0-7 1 15,0 7-1-15,0-3 0 0,0-2 1 0,-3-2-1 0,3 7 1 0,0 0-1 0,-5-3 1 16,5 3-1-16,0-8 1 0,-6 1-1 16,6 7 0-16,-4-20 0 0,4 2 0 0,-3 8 0 0,-3-18 0 0,6 28 0 0,-4-24 1 15,0-4-1-15,-3-3 0 0,1-9-1 0,6 40 1 0,-16-49 0 16,8 1 0-16,5-5 0 0,-14-1 1 15,17 54-1-15,-7-53 0 0,0-3 0 0,-9 2 0 0,7-5 0 0,9 59 0 16,-5-56 0-16,-12 0 0 0,13-7 0 0,-2 6 0 0,6 57 0 0,-7-59 0 16,0 7 1-16,-10 0 0 0,17 11-1 15,0 41 0-15,-7-41 0 0,1 9-1 16,3 1 1-16,-5 9 0 0,8 22 0 0,-3-9 1 16,-4-15 0-16,1 21-1 0,2-2 0 0,4 5 0 0,-3-7 0 15,0 3 0-15,-6 2 0 0,9-2 0 0,0 4 0 0,-2 0 0 0,2 0 0 0,-3 0 0 16,3 0-1-16,-7 8 2 0,7-8-1 0,-3 17 0 0,3-17 0 0,0 20 1 15,0-4-1-15,0 8 1 0,0-24-1 0,0 26 1 0,0-26-1 0,0 29 0 16,0 3 1-16,3 5-1 0,-3-37 0 0,4 37 0 0,-4-37 0 0,6 42 0 16,1-1 0-16,0 5 0 0,-7-46 0 0,7 46 0 15,-4-2 0-15,4 2 0 0,-1 2 0 0,-6-48 0 0,8 41 0 16,-2-2 0-16,-3-5 0 0,4-1 0 0,-7-33 0 0,0 34 1 0,0-34-1 0,2 32 1 16,3-3-2-16,-5-1 2 0,4-11-1 0,-4-17 0 0,0 21 1 15,0-14-1-15,0 0 0 0,0 12 1 0,0-19-1 0,0 0 0 16,0 5 1-16,0-5 0 15,0 0-1-15,0 0 0 0,0 0 1 0,-4-3 0 0,-3-14-1 0,0 7 0 0,7 10 0 0,-3-29 0 32,-3 1 1-32,-2-3-1 0,-8-4 0 0,16 35 0 0,-4-41 0 0,-16-3 0 0,17-6 0 15,3 50 0-15,-18-56 0 0,18 56 0 0,-6-52 0 0,2 7 1 16,-2-1-1-16,2 13 1 0,4 33-1 0,0-34 0 16,-3 5-1-16,3 11 2 0,0 0-1 0,0 18 0 0,0-5 0 15,0 1 1-15,-7 2-1 0,7 2 0 0,0 0 0 0,0 6 0 16,0 17 0-16,0-5 1 0,0-18-1 0,4 24 0 15,-1 0 0-15,0 7 0 0,1 6 1 0,-4-37-1 0,3 37 0 16,4 3 0-16,-1 6 1 0,-2 0 0 0,-4-46-1 0,4 49 0 16,2 1 1-16,1-3-1 0,-2-1 0 0,-5-46 0 0,12 43 1 15,-5 0-1-15,-1-1 0 0,1-4 0 0,-7-38 0 0,7 36 0 16,-3-6 1-16,-1-11-1 0,0 8 1 0,-3-27-1 0,3 7 1 16,-3 0-1-16,0 1 1 0,0-6-1 0,0-2 0 0,0 0 0 15,0-2 0-15,0-3 1 0,0-22-1 0,0 27 0 0,-6-26 0 16,-1-8 0-16,-13-10 0 0,16 1 1 0,4 43-1 0,-20-53 0 15,13 0 0-15,-20-6 0 0,10-1 1 0,17 60-1 0,-7-66-1 16,-17 8 2-16,20-4-1 0,-15 9 0 0,19 53 0 16,-3-42 0-16,-1 3-1 0,0 10 1 15,-2 10 1-15,6 19-1 0,-3-7 0 0,3-11 1 16,0 16-1-16,0-2-1 0,0 4 1 0,0 0 0 16,0 0 0-16,3 21 1 0,0-2-1 0,-3-19 0 0,7 25 0 15,0 6 0-15,0 2 0 0,3 4-1 0,-10-37 1 0,17 34 1 16,-10 4-1-16,-1 6 0 0,11-5 0 0,-17-39 0 0,7 41 0 15,0-1 0-15,-1-8 0 0,2 3 0 0,-8-35 0 0,3 31 0 16,4-9 1-16,-4 5-1 0,0-23 0 0,-3-4 0 0,2 8 0 16,-2-3 0-16,5 3 0 0,-5-4 0 0,0-4 0 0,0 5 0 15,0-5 0-15,0-21 0 0,-5 15 0 0,5 6 0 0,-5-34 0 16,-2 7 0-16,-13-1 1 0,16-14-1 0,4 42 0 0,-6-38-1 16,-15-4 1-16,18-10 0 0,-14 3 0 0,17 49 0 0,-8-52 0 15,-8 2 0-15,13 2 0 0,-4 4 0 16,7 44 0-16,-7-39-1 0,1 9 3 0,2 5-2 0,-2 6 1 0,6 19-1 15,0-9 1-15,0-1-1 0,0 5 0 0,0 2 0 0,0 3 0 16,0 0 0-16,3 5-1 0,4 17 0 0,-1-3 1 16,-6-19 0-16,11 25 0 0,-5 2 0 0,1 3 0 0,2 4 1 15,-9-34-1-15,8 36-1 0,-1 0 1 16,0 3 1-16,-1-7-2 0,-6-32 1 0,7 32-1 16,-3-1 1-16,-1-2 0 0,0 0 1 0,-3-29-1 0,0 24 0 15,4-2 1-15,-4-17-1 0,0 12 0 0,0-17 0 0,0 0 0 16,0 6 0-16,0-3 0 0,0-3 0 0,0 0 0 0,-4-3 0 15,1-7 0-15,-4-13 0 0,0 4 0 0,7 19 0 0,-6-26-1 16,-1-3 2-16,-10-9-2 0,13 0 0 0,4 38 1 0,-6-42 1 16,-12-1-2-16,12 8 2 0,-1-9-1 0,7 44 0 0,-6-38-1 15,-2 3 2-15,4 8 0 0,2 7 0 0,2 20-1 0,-7-6 0 16,7-13 0-16,0 14-1 0,0-5 0 0,0 10 1 0,0-10 0 16,0 5 0-16,0 0 1 0,0 2-1 0,0 3 0 0,0 0 1 15,0 0-1-15,0 0 0 0,0 0 0 0,0 0-1 16,3 0 1-16,3 0 1 0,-2 6-2 0,4-3 1 0,-8-3 0 0,6 4 1 15,1-4-2-15,-1 7 1 0,2-4-1 16,-8-3 1-16,6 4 0 0,4-4-1 0,-4 0 1 0,6 0 0 16,-12 0 0-16,6-2 0 0,4 2-1 0,-3-2 1 0,10 2 0 15,-17 0 0-15,3 0 0 16,3 4 1-16,16-4 0 0,-16 0-1 0,-6 0 0 0,7 0 1 16,10 0 0-16,-10 6-1 0,3-2 0 0,-10-4 0 0,17 3 0 15,-12 3 0-15,7-6 0 0,5 0 0 0,-17 0 0 0,6 0 0 16,15 0 0-16,-16 3 0 0,17 1 1 0,-22-4-1 0,10 0 0 15,14 0 0-15,-13 6 0 0,11-2-1 0,-22-4 1 0,7 3 0 16,20 5 0-16,-9-1 0 0,2 0 1 0,-20-7-1 0,20 6-1 16,4 1 2-16,-3-1-1 0,6-1 0 0,-27-5 0 0,19 4 0 15,2 0 1-15,0 2-1 0,2-6 0 0,-23 0 0 0,20 0 0 16,3 0-1-16,2 0 2 0,-2 0-1 0,-23 0 0 0,24 0 0 16,-7-2 1-16,7-4-1 0,-4 0-1 0,-20 6 1 0,21-5 1 15,-1-1-1-15,0-1-1 0,1 1 1 16,-21 6 0-16,24-7 1 0,-6 4-1 0,7-1 1 0,-4 2-1 0,-21 2 0 0,20-2 1 15,4-4-1-15,-1 3 0 0,1 1 0 0,-24 2 0 16,20-2-1-16,1-2 2 0,3 3-2 16,-8-2 1-16,-16 3 0 0,17-3 0 0,1 1-1 0,-2-5 1 15,4 0 1-15,-20 7-1 0,7-5-1 0,14 0 1 16,-11-2 1-16,11 5-1 0,-21 2 0 0,6-3 1 16,11 1-1-16,-13-1 0 0,1 0 0 0,-5 3 0 0,11-4 0 15,-4 2 0-15,0-1 0 0,-1-6 0 0,-6 9 0 0,7-3 0 16,0 1 1-16,-4-1 0 0,1 0-2 0,-4 3 1 0,4-1 0 15,-1-5 0-15,-3-1-1 0,0 0 2 0,0 7-1 0,0-8 0 16,0 5 0-16,-7-5 0 0,3 3-2 0,4 5 2 0,-6-7-1 16,-1 2-2-16,1 3 0 0,-15 2-2 0,21 0 5 0,-3 0-6 15,-4 0-2-15,-14 7-1 0,14 0-1 0,7-7 10 0,-17 16-12 16,14-10-1-16,-16 0-3 0,11 2-1 0,8-8 17 0,-20 17-20 16,17-14 0-16,-19 2 2 0,17 2 4 0,5-7 14 0,-25 6-18 15,25-6 18-15</inkml:trace>
  <inkml:trace contextRef="#ctx0" brushRef="#br0" timeOffset="171690.1063">20460 16527 12 0,'0'0'0'0,"-6"0"4"0,-1-7 1 15,7 7-5-15,-17-3 5 0,14-1 0 0,-1 4 2 0,-2 0 2 0,6 0-9 0,0 0 9 16,0 0 1-16,0 4-1 0,0-4-1 0,0 0-8 0,0 0 8 15,0 0-1-15,3-2 1 0,0 0-1 0,-3 2-7 0,7-7 6 32,0 1 0-32,-1-3-2 0,5-1 1 0,-11 10-5 0,15-7 5 0,-6-2-1 0,7 4 0 15,-9-14-2-15,-7 19-2 0,24-2 3 16,-19 0-1-16,20-4-1 0,-7 3 2 0,-18 3-3 0,19-2 1 16,2 0 1-16,0 2 0 0,-2 0-1 0,-19 0-1 0,24 0 1 15,3 4 0-15,1-4 0 0,2 5 1 0,-30-5-2 0,31 0 1 16,-1 0 0-16,1 4 0 0,6-4-1 0,-37 0 0 0,33 0 2 15,5 0-1-15,-4 0-1 0,0-1 2 0,-34 1-2 0,34 0 1 16,0-3-1-16,-1 1 1 0,1-1 0 0,-34 3-1 0,33-2 0 16,2 2 1-16,3 0 0 0,-5 0 0 0,-33 0-1 0,37 5 1 15,-3 1-1-15,3 2 0 0,-6-3 0 0,-31-5 0 0,35 24 0 16,-5-24 1-16,4 5 1 0,-7 3-2 0,-27-8 0 16,30 4 1-16,-7 1-1 0,-2 1-1 0,3-6 2 0,-24 0-1 0,16 0 0 15,-5 0 0 1,8-2 0-16,-11-5-2 0,-8 7 2 0,7-19 0 0,-4 19-1 0,-3-11-2 0,0 6-2 0,0 5 5 15,-6-10-8 1,-18-12-4-16,3 17-3 0,-3-19-5 0,24 24 20 0,-26-6-29 0,-15-24-7 0,17 30-9 0,24 0 45 0</inkml:trace>
  <inkml:trace contextRef="#ctx0" brushRef="#br0" timeOffset="173428.2949">20369 15454 37 0,'0'0'0'0,"-3"-2"14"0,3 2-14 16,-4-2 8-16,4 2-8 0,-3 0 6 0,-4 0 0 0,7 0-1 16,0 0-5-16,0 4 8 0,0-4-8 0,0 8 7 0,4 11-1 0,-1-2 1 15,4 4-1-15,-7-21-6 0,10 26 5 16,7 15-1-16,-10-2 0 0,13 15-1 0,-20-54-3 0,7 55 3 16,17 4 0-16,-15 6-1 0,-9-65-2 0,21 65 2 0,-21-65-2 0,10 72 2 15,14-5-1-15,-14 4 0 0,-10-71-1 0,20 66 1 0,-20-66-1 0,10 65 2 16,10-2-2-16,-13-4 1 0,-7-59-1 0,18 53 1 0,-18-53-1 0,3 50 1 15,4-7 0-15,-1-1 0 0,1-5 0 0,-7-37-1 0,3 28 1 16,1-6 0-16,0 0-1 0,-4-22 0 0,0 7 1 0,0-7-1 0,0 6 0 16,0 14 0-16,0-25 1 0,0 0-1 0,0 5 0 0,-4-23 1 15,0 1-1-15,-3-6 0 0,7 28 0 0,-16-34 0 16,10-4 0-16,-16-6 0 0,16-6 0 0,-18-3 1 0,24 53-1 0,-6-58 0 16,-18-10 1-16,17-2-1 0,-17-3 0 0,24 73 0 0,-3-67 0 15,-4 5 1-15,0 1-1 0,0 8 0 0,7 53 0 16,-6-44 0-16,3 12 0 0,3 7 1 0,0 6-1 0,0 19 0 15,0-7 1-15,0-2-1 0,0 4 1 16,0 2-1-16,0 3 0 0,3 0 0 0,0 5 0 0,4 22 1 0,-2-5-1 16,-5-22 0-16,9 29 0 0,-3 1 1 0,-2 3 0 15,-1 5-1-15,-3-38 0 0,3 39 1 16,1 0-1-16,-1 2 0 0,-3-41 0 0,3 39 1 0,-3-39-1 0,0 38 0 16,4 1 1-16,0-5-1 0,-4 2 1 0,0-36-1 0,0 28 0 15,0-5 0-15,0 4 1 0,0-8-1 0,0-19 0 0,0 17 0 16,0 2 0-16,0-19 1 0,0 4-1 0,0-4 0 0,0 3 0 15,0-8 0-15,0 5 0 0,-8-17 0 16,5-4 0-16,-4-4 0 0,1-2 0 0,6 27 0 0,-7-32 1 16,0-3-2-16,2-6 1 0,3-3 0 0,2 44 0 0,0-42-1 15,0 0 2-15,-7 2 0 0,7 2-1 0,0 38 0 0,0-41 1 16,0 6-1-16,4 4 0 0,-1 3 0 0,-3 28 0 0,2-24-1 16,3 4 2-16,2 1-2 0,-7 2 1 0,0 17 0 0,3-10 0 15,1-9 1-15,-1 12-1 0,-3 3 0 0,0 4 0 16,3-8 0-16,-3 5 0 0,0 0 0 0,0-1 0 0,0 4 0 15,0-3 0-15,0 3 0 0,0 0 0 0,-3 0 1 16,3 0-1-16,-7 6-1 0,4-2 2 0,-4-1-2 0,2 2 1 16,5-5 0-16,-5 5 1 0,-2-1-1 15,4 1 1-15,-4 1-2 0,7-6 1 0,-7 7 0 16,-10-1 0-16,11 16 0 0,-3-4 0 0,9-18 0 0,-18 20 0 16,14 6 1-16,-16-3-1 0,13 2 1 0,7-25-1 0,-20 26-1 15,13 1 1-15,-17-2 0 0,17 3 0 0,7-28 0 0,-23 27 0 16,16-1-1-16,-10-2 1 0,10-6 0 0,7-18 0 0,-6 4 0 15,-12 4 0-15,12 11 0 0,-1-19 0 0,7 0 0 0,-7 5 0 16,0 0 0-16,-9-5 0 0,16 0 0 0,0 0 0 0,-7 0-1 16,-1 0 1-16,5 0 1 0,0 0-1 0,3 0 0 0,0-3 0 15,0 1 0-15,-8 1 0 0,8-3 0 0,0 4 0 0,0-3 0 16,0 3 0-16,0-3 0 0,0 1 1 0,0 2-1 0,0-6 0 16,0 5 0-16,5-1 0 0,-2-2-1 0,-3 4 1 0,0-2 1 15,3-2-1-15,0 2 0 16,-3 2 0-16,0 0 0 0,0-2 0 0,0 2 1 0,0 0-1 0,0 0 0 0,0 0 0 15,0 0 0-15,0 4 0 0,0-4 0 0,-3 6 0 16,0 0 0-16,3 1 1 16,0 13-1-16,0-20 0 0,-8 5 0 0,8 12 0 0,0-11 0 15,0 16 1-15,0-22-1 0,0 5 0 16,0 3 0-16,0 10 1 0,0-12-1 0,0-6 0 0,5 7 1 16,-2 15-1-16,3-19 0 0,-2 16 1 0,-4-19-1 0,7 4 0 15,0 0 0-15,-1 17 0 0,-2-17-1 0,-4-4 1 0,6 19 0 16,2-11 1-16,-2 11-1 0,1-11 0 0,-7-8 0 0,6 19 1 15,2-12-1-15,-5 19 0 0,4-8 0 0,-7-18 0 0,6 21 0 16,0-5 0-16,2 10 0 0,9-2 0 0,-17-24 0 0,6 19 0 16,12 6 0-16,-12-8 0 0,0 7 1 0,-6-24-1 0,22 18 0 15,-16 9 0-15,15-2 1 0,-15-3-1 0,-6-22 0 0,21 29 0 16,-14-10 0-16,10 0 0 0,-11 1 0 0,-6-20 0 0,7 5 0 16,0 14 0-16,-1-2 1 0,2-17 0 0,-8 0-1 0,6 7 0 15,-3 0 0-15,4-2 1 0,-7-5-1 0,0 0 0 0,0 0-1 16,0 0 1-16,0-2 0 0,0-1 1 0,0 3-1 0,-7-5 0 15,1-4 0-15,-15-22 1 16,15 6-1-16,6 25 0 0,-24-29 1 0,-1-14-2 0,6 6 1 16,-5-8 0-16,24 45 0 0,-27-49 0 0,3-2 1 15,0-3-1-15,1 1 1 0,23 53-1 0,-20-48 0 16,2 8 0-16,12 4 0 0,-14 8-1 0,20 28 1 0,0-24 0 16,-8 7 1-16,5 12-2 0,3-3 2 0,0 8-1 0,0-5 0 15,0-1 0-15,0 3 0 0,0 3 1 0,0 0-1 0,3 0 0 16,1 9 0-16,3 12 0 0,3-16 0 0,-10-5 0 0,21 24 0 15,-15-4 0-15,15 6 0 0,-11 3 0 0,-10-29 0 0,24 29 0 16,-5 7 0-16,2-8 1 0,3 11-1 0,-24-39 0 0,20 40 0 16,4-8 0-16,-4 6 0 0,4-8 0 0,-24-30 0 0,20 29 0 15,0 5 0-15,-13-7 0 0,14 5 1 0,-21-32-1 0,6 27 1 16,4-6-1-16,-2 1 1 0,-2-15-2 0,-6-7 1 0,3 4 0 16,1 1 0-16,-4-5 0 0,0 0 1 0,0 0-1 0,0 0-1 15,0-5 2-15,-7-13-1 0,-13 1 0 0,20 17 0 16,-7-21 1-16,-17-7-1 0,4-5 0 0,0-3 1 0,20 36-1 15,-24-44-2-15,-1-1 0 0,3-1 1 16,-2 2 1-16,24 44 0 0,-17-38 1 0,10-2 1 0,-14 11-2 0,18 5 1 16,3 24-1-16,-3-22 0 0,-4 17 0 15,7-3 0-15,0 6 0 0,0 2 0 0,0 0 0 16,4 0 0-16,2 8 1 0,11 13 0 0,-17-21-1 0,7 8 0 16,17 21 0-16,-4-7-3 0,-3-3 2 0,-17-19 1 0,21 22 0 15,2-2 1-15,1 3 1 0,-1 8-1 0,-23-31-1 0,21 26 0 16,2 3-1-16,1 3 2 0,-3-12 0 0,-21-20-1 0,24 33 0 15,-5-5 0-15,2-4 0 0,0 7-1 0,-21-31 1 0,6 26 1 16,20-6-1-16,-18 0 0 0,13-3 0 0,-21-17 0 0,6 4-1 16,15 4 1-16,-18 8 0 0,4-16 0 0,-7 0 0 0,6 5 0 15,-3-5 0-15,1 5 0 0,0-5 1 0,-4 0-1 0,0 0 0 16,0-2 0-16,0-6 0 0,-8-8-1 0,8 16 1 0,-16-8 0 16,10-13 0-16,-12 11 0 0,14-18 0 0,4 28 0 0,-6-25 0 15,-11 0 0-15,9-3 0 0,3 3 0 0,5 25 0 16,-8-25 0-16,-9 2-1 0,17 13-1 0,-6-12-4 0,6 22 6 15,-7-6-12-15,3-1-10 0,4 1-21 16,0 6-29-16,0 0 72 0,0 0 0 0</inkml:trace>
  <inkml:trace contextRef="#ctx0" brushRef="#br0" timeOffset="185793.0887">13589 11939 5 0,'0'0'0'0,"0"-1"1"0,0-5 0 0,0 6-1 0,-3-4 0 15,3-2 1-15,0-1 0 0,0 1 0 0,0 6-1 0,-4-8 2 16,4 3-1-16,0-2 1 0,-2 2 0 16,2 5-2-16,-8-9 3 0,8 3 1 0,0-1 0 0,-3 2 1 15,3 5-5-15,0-8 5 0,0 2 0 0,0 3 1 0,0-1-1 16,0 4-5-16,0-6 6 15,0 5-1-15,0-5-1 0,0 4 1 0,0 2-5 0,0-2 4 16,0 1 1-16,0-2-1 0,0 3 0 0,0 0-4 0,-4 0 3 16,4 0 0-16,0 0 0 0,0 0-1 0,0 0-2 0,0 4 2 15,0 6 0-15,0-6-1 0,0 13 1 0,0-17-2 0,0 7 1 16,-6 11 1-16,6-9-1 0,0 11 0 0,0-20-1 0,-3 22 1 16,3-1 0-16,-5 5 0 0,-1-1 1 0,6-25-2 0,0 31 1 15,-4 3 0-15,1 0 0 0,-3 2 0 0,6-36-1 0,-7 39 2 16,1-3-2-16,1 3 1 0,-1-6-1 0,6-33 0 0,-21 38 1 15,14-3-1-15,-13-2 0 0,13-5 1 0,7-28-1 0,-19 29 1 16,1-7-1-16,12 0 1 0,-25-5-1 0,31-17 0 0,-20 6 1 16,-1 16-1-16,-5-17 1 0,-6 16 0 0,32-21-1 0,-29 2 1 15,-3 19 0-15,2-15-1 0,-4 15 1 0,34-21-1 0,-31 5 0 16,-2 19 1-16,-1-19 0 0,-5 16 0 0,39-21-1 16,-43 17 2-16,3 3 0 0,0-2-1 15,-2 2 1-15,42-20-2 0,-32 8 1 0,-3 12 0 0,1-14 0 16,4 1 0-16,30-7-1 0,-28 5 1 15,1 0 0-15,0 3 0 0,4-2-1 0,23-6 0 0,-23 3 2 16,-2 5-2-16,4-4 1 0,2 1 0 0,19-5-1 0,-8 6 1 16,-15-1 0-16,17 1 0 0,-12-1-1 0,18-5 0 0,-2 5 1 15,-6-1-1-15,4-4 0 0,1 4 1 0,3-4-1 0,-7 0 0 16,4 0 0-16,3 0 0 0,0 0 0 0,0 0 0 0,0 0-1 16,0 0 0-16,0 0-1 0,0 0-2 0,0 0 12 0,0 0-21 15,0 0 6-15,3 0-2 0,-3 0-3 0,0 0 12 0,7 0-16 16,0 0-3-16,-3 0-6 0,0 0 3 0,-4 0 22 0,6-3-16 15,-6-5 3-15,0 1 3 0,0 7 10 0</inkml:trace>
  <inkml:trace contextRef="#ctx0" brushRef="#br0" timeOffset="186092.617">12468 12827 22 0,'0'0'0'15,"-8"0"8"-15,-10 0-1 0,18 0-7 0,-8 0 6 16,-13 0-1-16,19 7 0 0,-6-1-1 0,8-6-4 0,-17 7 3 16,12 14 1-16,-14-18-1 0,16 16 0 0,3-19-3 0,-7 3 4 15,-13 4-1-15,16 14 1 0,-12-17-1 0,16-4-3 0,-7 7 3 16,3 12-1-16,-2-12 1 0,-1 11-1 0,7-18-2 0,-3 6 2 16,-5 12 0-16,8-13-1 0,0 11 0 0,0-16-1 0,0 5 1 15,5 2 0-15,1 0-1 0,4-4 0 0,-10-3 0 0,17 4 1 16,-10-4-1-16,-1 0 0 0,18 0 0 0,-24 0 0 0,7 0 0 15,15-3 1-15,-14 2-1 0,16-2 0 0,-24 3 0 0,7-9 0 0,-7 9 0 0,24-5 0 16,-18-4 0-16,16 4-2 0,-22 5 2 0,6-7-5 0,-6 7 5 16,6-5-9-16,2-2-5 0,-2 6-4 0,-6 1 18 0,7-5-18 0,-7 5 18 0,0-7-13 15,3 5-5-15,-3 2 18 0</inkml:trace>
  <inkml:trace contextRef="#ctx0" brushRef="#br0" timeOffset="186777.5892">11204 13462 5 0,'0'0'0'16,"-6"0"4"-16,-16 0-2 0,22 0-2 0,-3 0 1 16,-18 0 1-16,15 0 0 0,-1 0 1 0,7 0-3 0,-19 3 5 15,14-3 1-15,-1 6 1 0,-1-1-1 0,7-5-6 0,-6 6 7 16,-2 0-1-16,5-1-1 0,-4 15 1 0,7-20-6 0,-6 4 5 16,2 13-1-16,-3-9 0 0,0 16 1 0,7-24-5 0,-3 17 3 15,0 4 1-15,3 1-1 0,0 4 0 0,0-26-3 0,0 27 2 16,0-2 0-16,0-7-1 0,0-10 0 0,0-8-1 0,3 23 0 15,4-19 0-15,-1 0 1 0,6-4-1 0,-12 0 0 0,15 0 0 16,-10-4 0-16,6-13 1 0,4 10 0 16,-15 7-1-16,4-26 0 0,7 6 1 0,4-6-1 0,-7-2 0 0,-8 28 0 0,8-33 0 15,0 4 0-15,-1-3 1 0,0 1-1 16,-7 31 0-16,0-29 1 0,0-3-1 0,0 4 0 0,-3 0 0 0,3 28 0 0,-6-28 0 31,-12 3 1-31,15 1-1 0,-5 7 0 0,8 17 0 0,-19-7 1 16,15-9-2-16,-3 13 2 0,-8 0-1 0,15 3 0 0,-5 0 0 15,-15 0 0-15,14 0 0 0,-2 7 1 0,8-7-1 0,-20 21 0 16,20-16 0-16,-2 16 1 0,-6-14-1 0,8-7 0 0,-8 24 0 16,2-5 0-16,-1 0 0 0,1 0 0 0,6-19 0 0,-8 20 1 15,8-16-1-15,0 20-1 0,0-18 0 0,0-6 1 0,4 20-2 16,0-16-1-16,6 16-2 0,-1-20-2 0,-9 0 7 0,18 5-10 16,-12-5-2-16,18 0-1 0,-14 0-1 0,-10 0 14 0,21 0-12 15,-10-8 4-15,8 3 2 0,2-13 2 0,-21 18 4 0,8-6-3 16,14-11 0-16,1 17-8 0,-23 0 11 0</inkml:trace>
  <inkml:trace contextRef="#ctx0" brushRef="#br0" timeOffset="187149.8514">11292 13301 16 0,'0'0'0'0,"0"-1"5"0,-7 1 1 0,7 0-6 0,-20 0 7 16,16 0 2-16,-2 5-1 0,-1 14 0 0,7-19-8 0,-17 0 8 31,14 5-2-31,-4 17 0 0,-1-16 0 0,8-6-6 0,-6 22 4 0,-1-17 1 0,1 23-1 0,-1-7 0 16,7-21-4-16,-4 20 2 15,-3 1 1-15,7-5-2 0,0 2 1 0,0-18-2 0,0 7 1 16,0 20 1-16,0-22-1 0,7 16 1 0,-7-21-2 0,7 3 1 16,1 17 0-16,12-16-1 0,-14 1 1 0,-6-5-1 0,18 19 0 15,-12-19 1-15,18 5-1 0,-14-3 1 0,-10-2-1 0,21 0 0 16,-12 0 0-16,12 0 0 0,-1-7 0 0,-20 7 0 0,17-19 0 16,-10 14 1-16,12-16-1 0,-11 15 1 0,-8 6-1 0,6-26 0 15,1 6 1-15,1-2-1 0,-6-3 0 0,-2 25 0 0,0-22 0 16,0 2 1-16,0-7 0 0,-2 3-1 0,2 24 0 0,-8-24 1 15,-8 4-1-15,11-2 0 0,-14 3 0 0,19 19 0 0,-7-21 1 16,-17 6-1-16,18 8 0 0,-15-13 1 0,21 20-1 0,-7-3 0 16,0 1 0-16,-9 0 0 0,9 2 0 0,7 0 0 0,-8 4 0 15,2 16 0-15,-1-3 0 16,1 3 0-16,6-20 0 0,-4 21 0 0,1-1-1 0,-3-3-2 0,6 1 0 0,0-18 3 16,0 18-6-16,0-11-2 0,2-1-3 0,2 1-3 15,-4-7 14-15,7 4-19 0,3-4 1 16,7-4 3-16,-10-6 4 0,-7 10 11 0,6-28-12 0,-6 28 12 0</inkml:trace>
  <inkml:trace contextRef="#ctx0" brushRef="#br0" timeOffset="187933.4985">11465 12845 12 0,'0'0'0'16,"-3"-7"1"-16,-4-1 0 0,-14-8-1 16,14 15 1-16,7 1-1 0,-2-7 1 15,-19 2 0-15,18-4 0 0,-18 4 1 0,21 5-2 0,-3-8 2 0,-4 1 2 16,-13-1 1-16,20 4 0 0,0 4-5 0,-7-2 6 0,-10 2-1 15,10 0 0-15,0 4-1 0,7-4-4 0,-17 4 4 16,14 3 0-16,-15 12 0 0,12-11 0 0,6-8-4 0,-20 16 3 16,14-9 0-16,-18 15-1 0,4-15 1 0,20-7-3 0,-17 24 2 15,-4-18 1-15,4 21 0 0,0-8 0 0,17-19-3 0,-17 19 2 16,-4-2 0-16,5 1 0 0,8 0 0 0,8-18-2 0,-23 19 2 16,6 3 0-16,10-2 0 0,-17 3-1 0,24-23-1 0,-6 23 1 15,-15 3 0-15,18 2 0 0,-13-2-1 0,16-26 0 0,0 29 0 16,-8-3 1-16,1 3 0 0,4 1-1 0,3-30 0 0,-3 30 1 15,3 5 0-15,0-3 0 0,0 3 0 0,0-35-1 0,0 36 1 16,6-4 0-16,1 1-1 0,1 4 1 0,-8-37-1 16,19 35 0-16,-12 5 1 0,17 1 0 0,-18 0 0 0,-6-41-1 0,24 40 0 15,-5 0 0-15,-4 3 1 0,6-6 0 0,-21-37-1 0,17 37 0 16,-1-2 1-16,2 2-1 0,1-4 1 16,-19-33-1-16,21 35 0 0,-4-7 0 0,0-2 1 15,4-2 0-15,-21-24-1 0,20 18 1 0,-3-1-1 16,3 2 1-16,-2-14-1 0,-18-5 0 0,16 22 0 15,5-22 0-15,-2 3 0 0,5-3 1 0,-24 0-1 0,24-2 0 16,0-6 0-16,0 3 1 0,-1-3 0 0,-23 8-1 0,24-17 0 16,0 13 1-16,3-5-1 0,-3-11 0 0,-24 20 0 0,23-5 0 15,1-19 1-15,0 18-1 0,-4-20 0 0,-20 26 0 0,20-17 1 16,1 8-1-16,-2-18 0 0,-1 5 1 0,-18 22-1 0,10-23 0 16,10-10 0-16,-10 3 0 0,9-1 0 0,-19 31 0 0,5-37 0 15,2-2 1-15,-1-5-1 0,-2-2 0 0,-4 46 0 0,4-45 1 16,-4 1-1-16,0-7 1 0,-4 1-2 0,4 50 1 0,-20-52 1 15,18 2-1-15,-27-4 1 0,9 1-1 0,20 53 0 0,-24-53 0 16,-3-1 1-16,-3 3 0 0,-5 3 0 0,35 48-1 0,-37-48 1 16,-3 6-1-16,3-3 1 0,-3 11-1 0,40 34 0 0,-39-27 0 15,-1 6 0-15,3 16 0 0,7-3 1 0,30 8-1 16,-35 0 0-16,9 0 1 16,-2 8 0-16,1 12 0 0,27-20-1 0,-20 19 0 0,-3 2 1 0,2 9-1 0,0 3 1 0,21-33-1 15,-17 36 0 1,2 4 0-16,7 3 0 0,-15 3 0 0,23-46 0 0,-8 48-1 15,1-2-1-15,0 0-1 0,1-3-2 0,6-43 5 0,0 39-10 16,0-2-9-16,6-10-12 0,1-21-4 0,-7-6 35 0,24 3-42 0,-24-3 42 0</inkml:trace>
  <inkml:trace contextRef="#ctx1" brushRef="#br0">15875 15627 0,'-50'0'31,"1"0"-31,-26 0 16,26 50-16,-1-26 15,-24-24 1,-1 50-16,1-25 16,24 0-16,1-25 15,24 49-15,-25-24 16,-74 25-16,75-26 15,24 1-15,-25 25 16,-49 24-16,49-49 16,-24 0-16,24 49 15,1 1-15,-1 24 16,25-25-16,1 1 16,-1-26-1,0 1 1,0 24-16,25 1 15,0-1-15,0 1 16,0-26-16,0 26 16,0-1-16,0 0 15,0-24-15,0 0 16,25 49-16,-25-74 16,25 24-16,24 26 15,-49-26-15,50-24 16,0 99-1,-26-49 1,76 24-16,-51-74 16,-24-1-16,25 1 15,-1 25-15,50-25 16,25-1-16,-24 1 16,24 25-16,0-50 15,49 74 1,51-49-16,-100 0 15,124 0-15,0 24 16,0 1-16,-25-50 16,25 74-16,-50-74 15,26 0-15,-26 0 16,75 0-16,-75 0 16,75 0-16,-49 0 15,48 0-15,-48 0 16,-1 0-16,-25 0 15,1 0 1,49 0-16,-25 0 16,-25 0-16,26 0 15,-51 0-15,26 0 16,-26 0-16,-24 0 16,25 0-16,-75 0 15,75 0-15,-50-25 16,-25-24-1,75 49-15,-100-50 16,-24 1-16,74-1 16,-25 25-16,-49 0 15,-1 1-15,1-1 16,-25-25-16,-1 25 16,51-24-16,-50-26 15,-25 51-15,74-76 16,-74 51-16,25-26 15,24 26-15,-49-26 16,25 1 0,-25-75-16,50 99 15,-50-24-15,0-25 16,0 0-16,0 74 16,0-99-16,0 49 15,0 26-15,0-75 16,0 74-16,0-24 15,-50 24-15,25-24 16,-24-1-16,24 50 16,-49-49-1,24 0-15,-49 24 16,-25-49-16,-50 0 16,50 49-16,-25-74 15,-24 50-15,73 49 16,-98-99-16,-1 74 15,51 1-15,-26-1 16,50 25 0,50 25-16,-100-25 15,50 0-15,25 25 16,-50 0-16,25 0 16,25 0-16,-100 0 15,26-49-15,-1 49 16,-74-25-16,25 25 15,49 0-15,-74 0 16,50 0-16,-51 0 16,26 0-16,-50 0 15,125 0 1,-125 0-16,74 0 16,26 0-16,24 0 15,0 0-15,50 0 16,0 0-16,-1 0 15,1 0-15,25 0 16,-1 0-16,26 0 16,-26 0-16,-49 0 15,75 0 1,-26 0-16,1 0 16,-75 0-16,75 25 15,-75-25-15,0 25 16,25 24-16,49-49 15,1 50-15,0-50 16,49 0 0,-25 50-16,25-26 15,1 1 1,24 0-16,-25-25 16,25 25 46,0 0-31,0-1-15,-50-24-16,50 25 16,0 0-16,0 0 15,0 24-15,0-24 16,0 25-1,0-25 1,-25-25-16,25 24 16,0 1-16,0 0 15,0 25-15,0-1 32,0-24-32,0 25 15,0-26-15,25 1 16,-25 25-1</inkml:trace>
  <inkml:trace contextRef="#ctx0" brushRef="#br0" timeOffset="312335.2839">20539 1763 16 0,'0'0'0'0,"0"0"17"0,0-3-4 0,-9 3-3 0,9 5-2 0,0-5-8 15,-5 22 6-15,-2-3 2 0,1-12-2 16,-12 20 0-16,18-27-6 0,0 19 5 15,-6-11 0-15,-1 9-1 0,0-10-1 0,7-7-3 0,-7 5 3 16,4 0 0-16,-4 13 0 0,1-18 0 0,6 0-3 0,-4 6 2 16,-3 20 0-16,0-23 0 0,1 23 0 0,6-26-2 0,-4 25 1 15,-16-21-1-15,17 30 2 0,-15-29-1 0,18-5-1 0,-6 27 2 16,-11-20 1-16,10 17-2 0,-13-19 1 0,20-5-2 0,-7 27 2 16,-10-22-1-16,14 21 1 0,-15-18-1 0,18-8-1 0,-6 29 1 15,-1-23 1-15,1 16-2 0,-2-14 1 0,8-8-1 0,-6 22 0 16,2-13 1-16,4 16 0 0,-3-6-1 0,3-19 0 0,0 15 0 15,0 11 1-15,0-19-1 0,0 28 0 0,0-35 0 0,7 26 0 16,-1-6 0-16,15 1 0 0,-15-2 0 0,-6-19 0 0,8 3 0 16,12 18 0-16,-10-17 0 0,10 12 0 0,-20-16 0 0,17 5 1 15,3 2-1-15,-2-3 1 0,2 2-1 0,-20-6 0 0,20 4 0 16,0-4 0-16,-2 0 0 0,2-1 0 0,-20 1 0 16,17-11 0-16,-2-8 0 0,7 11 0 0,-12-13 1 15,-10 21-1-15,24-20 0 0,-13-4 0 0,8-2 0 16,-12-2 0-16,-7 28 0 0,17-25 0 15,-14 7 0-15,4 8 0 0,1-7 0 0,-8 17 0 0,3-6 1 16,-3-2-1-16,3 3 0 0,-1-3-1 0,-2 8 1 0,0-3 0 16,0 7 0-16,0 16 0 0,0-20 0 0,0 6 0 15,0 22 0-15,0-4 0 0,0 7 0 0,0-31 0 0,-2 33 0 16,-1 0 1-16,3 2-1 0,-8-5 0 0,8-30 0 0,-3 29-1 16,0 0 1-16,3-1 0 0,0-1 1 0,0-27-1 0,-7 27 0 15,7-3 1-15,-4 1 0 0,2 0 0 0,2-25-1 0,0 21 0 16,-8 0 1-16,5-5 0 0,-1-7-1 0,4-9 0 0,-6 24 0 15,6-19 0-15,-3 13 0 0,-1-13-1 0,4-5 1 0,0 5-2 16,-3-2-3-16,-3-3-4 0,6 0-4 0,0 0 13 0,-5 0-19 16,5 0-8-16,0-5-6 0,0-19 7 0,0 24 26 0,0-20-26 15,0 20 26-15</inkml:trace>
  <inkml:trace contextRef="#ctx0" brushRef="#br0" timeOffset="312706.398">20939 2126 21 0,'0'0'0'16,"-7"0"16"-16,-1 4 2 0,8-4-18 0,-19 21 15 16,19-16-3-16,-8 32-2 0,2-9-2 0,6-28-8 0,-7 28 6 15,1 5 0-15,-1 2-2 0,3 4 0 0,4-39-4 0,-4 44 2 16,4 4 0-16,0-2-1 0,4 2 0 0,-4-48-1 0,11 43 0 15,8-3 1-15,-1-2-1 0,2-2 0 0,-20-36 0 0,19 31 1 16,9-11-1-16,-4 2 1 0,3-14 0 0,-27-8-1 0,21 19 1 16,1-14 0-16,0-5 0 0,1 0 0 0,-23 0-1 0,20-5 1 15,4-18 0-15,0-6 0 0,-3-2 1 0,-21 31-2 16,18-38 2-16,4-6-1 0,-5-5 1 16,0-2 0-16,-17 51-2 0,5-60 1 0,7-1 0 0,-5-1-1 15,-7 8 1-15,0 54-1 0,0-51 1 16,-4-1 0-16,-16 9 0 0,13 1-1 0,7 42 0 0,-27-36 1 15,24 9-1-15,-31 10-1 0,13 9 0 0,21 8 1 0,-27-7-3 16,-3 7-2-16,-1 0-2 0,1 20-4 0,30-20 11 0,-29 26-15 16,-3 3-5-16,-2 8-5 0,-3 1-1 0,37-38 26 0,-45 32-22 0,19 11 5 0,26-43 17 0</inkml:trace>
  <inkml:trace contextRef="#ctx0" brushRef="#br0" timeOffset="313434.3431">21569 3013 20 0,'0'0'0'0,"0"5"15"16,-4 14 2-16,4-15-3 0,0 17-1 0,0-21-13 0,0 5 11 0,0-5-11 0,7 4 10 16,-1 4-2-16,1-6 0 0,3-2-1 0,-10 0-7 0,11 0 6 15,-4-1 0-15,10-8-1 0,-17 9-5 0,7-27 4 0,-7 27-4 0,19-26 3 16,-11-3 1-16,8-4-2 0,-16 33-2 16,11-34 1-16,-11 34-1 0,16-34 2 0,-10-7-3 0,16-2 2 15,-16-2-1-15,-6 45 0 0,7-43 0 0,10-6 0 16,-10 2 1-16,-7 47-1 0,20-50-3 0,-20 50 3 0,7-53 0 15,13 8 2-15,-10-6 1 0,-10 51-3 0,18-44 5 0,-18 44-5 0,6-40 2 16,4 1-2-16,-3 17 0 0,0 15 0 0,-7 7 0 0,7-10 1 16,-4 7-1-16,4 3 1 0,-5 5-1 0,-2-5 0 0,4 21 0 15,4-5 0-15,-8 10 0 0,6 1 0 0,-6-27 0 0,3 26 0 16,1 3 1-16,1 0-2 0,0-8 2 0,-5-21-1 0,7 20 0 16,0-15 0-16,-1 2 1 0,-6-7-1 0,10 6 0 0,-10-6 0 0,17 7 1 15,-13-7-1-15,1 0 1 0,4-2-1 0,-9 2 0 0,10-8 0 16,-7 1 1-16,3-21-1 0,5 7 0 0,-11 21 0 0,6-31 0 15,5-1 1-15,-6 3-1 0,4-4-1 0,-9 33 1 0,5-33 0 16,3 3 0-16,-2 2 0 0,1 18 0 0,-7 10 0 0,4-16 0 16,2 14 0-16,-2-1 0 0,-1-1 0 0,-3 4 0 0,4 0 0 15,-1 20 0-15,-3 3 0 0,3 9 0 0,-3-32 0 0,5 36 0 16,-5 1 0-16,0 11 1 0,0-7-1 16,0-41 0-16,-8 48 1 0,5-3-1 0,-1-13 0 15,-3 2 0-15,7-34 0 0,-6 32 0 0,2-6 0 16,1 1-2-16,-4-6-1 0,7-21 3 0,-3 17-6 15,-5-11-4-15,6 15-3 0,-5-17-5 0,7-4 18 0,-5 4-22 16,5-4-10-16,-5-3 2 0,8 9-4 0,-3-6 34 0,0 0 0 0</inkml:trace>
  <inkml:trace contextRef="#ctx0" brushRef="#br0" timeOffset="313889.0008">19925 3463 20 0,'0'0'0'16,"24"-6"20"-16,0-19-4 0,6 9-5 0,4 5-1 0,-34 11-10 0,24-16 10 16,10 14 0-16,3-6-3 0,4-11 1 0,-41 19-8 0,50-8 6 15,1-15 0-15,4 15-1 0,6-14-1 0,-61 22-4 0,61-5 4 16,3-18 0-16,0 18-1 0,0-20 0 0,-64 25-3 0,68-7 2 16,4-11-1-16,-6 14 0 0,9-6 0 0,-75 10-1 0,65-21 1 15,3 15 1-15,3-19-1 0,-7 9 1 0,-64 16-2 0,68-24 1 16,0 3 0-16,3-6 1 0,-3 3-1 0,-68 24-1 0,67-26 1 15,-2 0-1-15,0 3 0 0,-8-3-5 0,-57 26 5 0,53-20-1 16,-4-2 2-16,-2 15-2 0,-9-19 7 0,-38 26-6 0,33-7 2 16,-5-1-2-16,-10 0 1 0,1 6-1 0,-19 2 0 0,6 0 0 15,1 0-2-15,0 0-1 0,-3 2 0 0,-4-2 3 0,0 8-6 16,0 12-2-16,0-13-3 0,-8 12-3 16,8-19 14-16,-7 4-17 0,1 16-5 15,-11-14-6-15,10 14 4 0,7-20 24 0,-30 5-28 0,30-5 28 0</inkml:trace>
  <inkml:trace contextRef="#ctx0" brushRef="#br0" timeOffset="314572.2208">22097 2396 20 0,'0'0'0'0,"3"0"10"15,4 0-2-15,-7 0-8 0,8 0 8 0,8 4 1 0,-16 22 0 0,3-19-1 0,-3-7-8 0,3 28 7 16,4-5-1-16,1 0-2 16,-2 5 1-16,-6-28-5 0,7 27 4 0,4-1-1 15,5 0 1-15,-6-2-1 0,-10-24-3 0,20 22 3 16,-2-2 0-16,-13 1-1 0,17-16 1 0,-22-5-3 0,7 28 1 15,9-21 1-15,-9-1 0 0,10 2 0 0,-17-8-2 0,6 4 2 16,11 1 0-16,-10-5 0 0,16 0 0 0,-23 0-2 0,18-6 1 16,-1-17 1-16,4 6 0 0,-3-10-2 0,-18 27 0 0,19-26 1 15,-3-12 0-15,2-4 0 0,2-1 0 0,-20 43-1 0,17-48 1 16,-11 2 1-16,15-2 0 0,-16 6 0 16,-5 42-2-16,19-36 2 0,-13 3-1 0,0 6 1 0,15 7-1 0,-21 20-1 0,0-23 0 15,7 5 1-15,0 11 0 0,-7-3-1 0,0 10 0 0,4-17 1 16,-1 17-2-16,-3-1 0 0,0-1-2 0,0 2 3 0,0 0-5 15,0 3-2-15,-7 1-3 0,0 16-3 0,7-20 13 0,-16 5-19 16,12 21-5-16,-16-2-5 0,13-6 6 0,7-18 23 0,-24 26-24 16,24-26 24-16</inkml:trace>
  <inkml:trace contextRef="#ctx0" brushRef="#br0" timeOffset="315721.4042">20833 3294 22 0,'0'0'0'0,"0"0"15"15,3-2-2-15,5-6-1 0,2 5-2 0,-10 3-10 0,17-6 9 16,-10-1 0-16,16-1-1 0,-6-8-1 0,-17 16-7 0,24-6 6 16,0-15-1-16,-1 16 0 0,3-15 0 0,-26 20-5 0,25-7 4 15,-1-1 0-15,-4-9-1 0,2 12 1 0,-22 5-4 0,25-5 3 16,-1 2 0-16,3-2 0 0,-3 0-1 0,-24 5-2 0,27-3 2 16,3-4 0-16,-4 2-1 0,6 0 1 0,-32 5-2 0,27-4 1 15,3-2 0-15,4-2 1 0,1 3-2 0,-35 5 0 0,34-7 2 16,2 0-1-16,5 6-1 0,0-7 0 0,-41 8 0 0,44-7-1 15,4 0-3-15,-1-1 3 0,1-10 0 0,-48 18 1 0,49-6 1 16,0-3 6-16,2-9-5 0,-8 16 1 0,-43 2-3 16,44-5 2-16,4-1-1 0,-3-16 0 0,-2 17 0 15,-43 5-1-15,44-21 1 0,4 4 1 0,-5-1-1 16,1 9 0-16,-44 9-1 0,44-25 0 0,-2 19 1 0,-5-14-1 16,-3 15 0-16,-34 5 0 0,30-20 1 0,-3 15-1 15,0-5 1-15,-3 2-1 0,-24 8 0 0,22-10 0 16,3 2 0-16,-5 1 1 0,1 0-2 0,-21 7 1 0,17-4 0 15,-8 2 0-15,9 1-1 0,-11 1 2 0,-7 0-1 0,17 0 0 16,-10-5 0-16,-1 5 1 0,4 0-1 0,-10 0 0 0,8 0 1 16,-2 6-1-16,1-6 0 0,-4 3-1 0,-3-3 1 0,2 5 0 15,-2-5 1-15,6 5-1 0,-3-5 1 0,-3 0-1 0,0 0 0 16,0 3 0-16,0-3 0 0,0 0 1 0,0 0-1 0,0 0-1 16,0 0 2-16,0 5-2 0,0-5 1 0,0 0 1 0,0 0-1 0,-9 0 0 15,9 0 0-15,0 0 0 0,0 0 0 0,0 0 1 0,0 0-2 0,0 0 2 16,0 0-2-16,-2 0 2 0,2 0-1 0,0 0 0 0,0 0 0 0,0 0 0 15,0 0 0-15,0 0 0 0,0 0 0 0,0 0 0 0,-3 0 1 16,3 0-2-16,0 0 1 0,0 0 1 0,0 0-2 16,0 0 1-16,0 0 1 0,-7 0-1 0,7 0 0 0,0 0 0 15,0 0 0-15,0 0 0 0,0 0 0 0,0 0-1 16,0 0 2-16,0 0-2 0,0 0 1 0,0 0 1 0,0 0-1 16,0 0-1-16,0 0 1 15,0 0 0-15,0 0 1 0,0 0-1 0,0 0 0 16,0 7 0-16,0-7-1 0,0 0 1 0,0 0 1 15,-4 0-1-15,4 0 0 0,0 0 1 0,0 0-1 0,0 0 0 16,0 0 0-16,0 0 0 0,0 0 0 0,-2 0 0 0,2 0 0 0,0 0-1 16,0 0 2-16,0 0-1 0,0 0 0 0,0 0-1 15,0 0 1-15,2 0 0 0,-2 0 0 0,0 0 1 16,0 0-1-16,0 0-1 0,0 2 2 0,0-2-1 0,0 0 0 16,0 0 1-16,0 5-1 0,0-5 0 0,0 0 0 15,-2 0 0-15,2 0 0 0,0 0 0 0,0-2 0 16,0 2 0-16,0 0 0 0,0 0-1 0,0 0 1 0,0 0 0 15,0 0 0-15,0 0 1 0,0 0-2 0,0 0 2 16,0 0-1-16,0-3 0 0,0 3 0 0,0 0 0 16,0 0 0-16,0 0 0 0,0 0 0 0,0 0 1 15,0 0-1-15,0-2 0 0,0 2-1 0,0 0 1 16,0 0 1-16,0 0-2 0,0-4 2 16,0 1-1-16,0 3 0 0,0 0 0 0,-8 0 0 15,8-1 0-15,0-3 0 0,0 4 0 0,0 0 0 16,0 0-1-16,0-1 2 0,0 1-1 0,0 0 0 0,-3-2 1 15,3 0-1-15,0-1-1 0,0-2 1 0,0 5 0 0,0-1-1 16,0 1 0-16,-4 0 0 0,4 0 0 0,0 0 1 0,0 0-2 16,-6 0-1-16,3 6-1 0,-4 14-3 0,7-20 7 0,-7 5-11 15,-10 16-6-15,13-17-11 0,-19 19-16 0,23-23 44 0,0 20-60 0,0-20 60 0</inkml:trace>
  <inkml:trace contextRef="#ctx0" brushRef="#br0" timeOffset="317261.9289">23503 2435 13 0,'0'0'0'15,"7"-9"13"-15,10-8 1 0,-17 17-14 0,6-5 12 16,18-3 0-16,-20-8-1 0,-4 6-1 0,0 10-10 0,5-19 7 16,1 13 0-16,-3-1-2 0,0 0 0 0,-3 7-5 0,2-6 5 15,3 3-1-15,-2-2-1 0,-3 5 0 0,0 0-3 0,0 0 3 16,0 0-1-16,0 0 1 0,0 0-2 0,0 0-10 0,0 5 20 16,-3-2-10-16,-4 3 0 0,1 14 1 0,6-20-2 0,-8 7 1 15,-8 15 0-15,8-4 1 0,-8 5-1 0,16-23-1 0,-7 23 1 16,-14-6-1-16,14-1 1 0,-16 3 0 0,23-19-1 0,-8 20 2 15,-15 3 0-15,16 0 0 0,-16 0-1 0,23-23-1 0,-7 20 1 16,-10-13 0-16,10 19 0 0,0-18 0 0,7-8-1 0,-6 21 1 16,-2-13-1-16,2 11 1 0,3-14-1 0,3-5 0 15,0 4 0-15,0-1 0 0,0-3 1 0,3 0-1 0,-3 0 0 16,6 0 1-16,-2-3-1 16,4-5 1-16,1 2-1 0,-9 6 0 0,7-7 0 15,10-10 1-15,-10 12-1 0,-1-14 1 0,-6 19-1 0,21-6 0 16,-14-15 0-16,12 12 0 0,-14-16 0 0,-5 25 0 0,20-21 0 15,-14 4 1-15,15-1-1 0,-14-3 0 0,-7 21 0 0,16-9-1 16,-9-18 1-16,10 6 0 0,-13 1 1 0,-4 20-1 0,5-20 0 16,7 0 0-16,-5 17 1 0,-1-3-1 0,-6 6 0 0,3-7-1 15,-3 4 1-15,0 1 0 0,-3 2 0 0,3 0 0 0,-6 7 1 16,-13 15-1-16,14 3 0 0,-16-4 0 0,21-21 0 0,-7 22 0 16,-16 5 1-16,2-4-2 0,4-1 2 0,17-22-1 0,-6 21-1 15,-18-5 1-15,17 1 0 0,-14 2 0 0,21-19 0 0,-3 7 0 16,-13 17 1-16,9-16-1 0,0 9-1 0,7-17 1 0,-7 5-1 15,0 2-1-15,1-2-1 0,-2 1 0 0,8-6 3 0,-2 0-5 16,-2 0 0-16,-2 0-2 0,6 0-1 0,0 0 8 0,0-4-9 16,0-3-1-16,0-1 0 0,0 1-1 0,0 7 11 0,0-22-10 15,-4 16 1 1,1-14 0-16,3 1 2 0,0 19 7 0,-3-8-7 0,-6-18 0 0,7 9 1 16,-1-5 0-16,3 22 6 0,-7-21-4 0,4-1 1 15,0-2 1-15,-5 6 3 0,8 18-1 0,-4-17 1 16,2-5 2-16,-5 12 1 0,4-16 3 0,3 26-7 0,0-9 7 15,-4-11 1-15,4 14 1 0,0-2 0 0,0 8-9 0,0-7 8 16,0-1 0-16,0 3-1 0,0-2 0 0,0 7-7 0,0-2 5 16,0-3 1-16,0 4 0 0,4 1-1 0,-4 0-5 0,6 0 4 15,0 3 1-15,12 1-2 0,-11 4 1 0,-7-8-4 0,20 20 3 16,-4-12-1-16,-4 22 0 0,15-8-1 0,-27-22-1 0,19 29 2 16,-2-2 0-16,8 1 0 0,-9-1 0 0,-16-27-2 0,20 24 1 15,1-1 1-15,-1 1-1 0,0-4-1 0,-20-20 0 0,16 6 1 16,6 21 0-16,-16-11 0 0,18-9 0 0,-24-7-1 0,7 25 1 15,-1-20-1-15,2 16 0 0,-1-18 1 0,-7-3-1 0,6 5 0 16,-3 0 0-16,-3-5 0 0,0 0 1 0,0 0-1 0,0 0-1 16,-3 0 1-16,-3-4 0 0,6 4 0 0,-18-6-1 15,12-3 1-15,-22-11 0 0,12 1-1 16,16 19 1-16,-21-18-1 0,1-5 0 16,0-4 0-16,-1 0-1 0,21 27 2 0,-21-30-1 0,2-5-2 15,-2 2 2-15,14-2 0 0,7 35 1 0,-20-27-1 16,17 11 1-16,-4 6-1 0,4 1 1 0,3 9 0 0,-3-6 0 15,3-1-1-15,0 7 2 0,0 0-1 0,0 0 0 0,3 18 1 16,0-1 0-16,4 4 0 0,14 4 0 0,-21-25-1 0,6 21 0 16,15 3 2-16,-11 3-1 0,14-4 0 0,-24-23-1 0,9 28 1 15,12-8 0-15,-14 3 0 0,9-7-1 0,-16-16 0 0,8 19 0 16,1-1 0-16,0-10 0 0,0 14-1 0,-9-22 1 0,5 7-4 16,3-2-3-16,-5 14-7 0,4-19-6 0,-7 0 20 0,3 0-30 15,-3 0-7-15,0-4-6 0,0 4 43 0</inkml:trace>
  <inkml:trace contextRef="#ctx0" brushRef="#br0" timeOffset="317976.389">24140 1937 30 0,'0'0'0'0,"0"-18"18"0,0 0-2 0,7 1-3 0,0-6-1 0,-7 23-12 0,2-6 9 15,3-3-1-15,-5-9-1 0,0 9-2 0,0 9-5 16,3-25 4-16,-3 8 0 0,6-2-2 16,1-2 1-16,-7 21-3 0,8-6 6 15,-2-15 1-15,1 16-1 0,3-5 0 0,-10 10-6 0,17-18 2 16,-11 17 0-16,11-4 0 0,-10 5-1 0,-7 0-1 0,21-2 1 15,-14 0-1-15,13-1 1 0,-14 2 0 0,-6 1-1 0,20 4 0 16,-10 14 1-16,11 2-6 0,-4 6 1 0,-17-26 4 0,9 22-4 16,16 12-1-16,-22-6 6 0,18 5-1 0,-21-33 0 0,7 48 1 15,-1-2 0-15,-3 4 0 0,2 0 0 0,-5-50-1 0,0 42 1 16,0 0 1-16,-5-1-1 0,5-41-1 0,-7 50 2 0,7-50-2 0,-22 44 2 16,5 4 0-16,-4-1 0 0,-6-3-1 0,27-44-1 0,-23 48 3 15,-4-8-3-15,3-4 1 0,3-5 0 0,21-31-1 0,-24 25 0 16,3-4 1-16,5-15 0 0,9 1-1 0,7-7 0 0,-21 5 0 15,18-5 0-15,-3-5 0 0,-2 1-1 0,8 4 1 0,-19-25-1 16,15 2 0-16,-3 0-1 0,1-2 1 0,6 25 1 0,-8-25-2 16,8-2 0-16,4 5 1 0,4 1-1 0,-8 21 2 0,6-23 0 15,1 13-1-15,-2-9 1 16,4 15 0-16,-9 4 0 0,5-3 0 0,3 1 0 16,-2 2 0-16,11 0 0 0,-17 0 0 0,4 5 0 15,3 2 1-15,12 15-1 0,-14-5 1 0,-5-17-1 0,9 17 0 16,2 5 1-16,9-3 1 0,-12-12-1 0,-8-7-1 0,6 25 1 15,14-21-1-15,-13 13 1 0,3-12-2 0,-10-5 1 0,16 5 0 16,-8 4 1-16,8-6-1 0,-9-3-1 0,-7 0 1 0,21 4-3 16,-16-4-2-16,7 0-4 0,-5 0-4 0,-7 0 13 0,17 0-16 15,-10-2-4-15,-1-3-6 0,3-4-4 0,-9 9 30 0,12-18-22 16,7 0-1-16,-19 18 23 0</inkml:trace>
  <inkml:trace contextRef="#ctx0" brushRef="#br0" timeOffset="318647.5389">24703 1877 51 0,'0'0'0'15,"2"-6"25"-15,-2 6-25 0,8-4 15 16,2-7-3-16,7-5-3 0,-14 14 1 0,-3 2-10 0,6-3 8 16,2 1-2-16,9-1 1 0,-12 1-2 0,-5 2-5 0,22-2 5 15,-13 2-2-15,19-7 0 0,-7 1-1 0,-21 6-2 0,20-7 3 16,7 1-2-16,-4-3 0 0,1-9 0 0,-24 18-1 0,23-1 1 16,2-20-1-16,-3 18 2 0,3-6-1 0,-25 9-1 0,24-6 1 15,-3 3-1-15,-11-1-1 0,10 2 1 0,-20 2 0 0,6-5 5 16,1 5-4-16,-1-2-1 0,1-5-1 0,-7 7 1 0,5-1-5 15,-5-3 5-15,0 4 1 0,0 0-1 0,0 0 0 0,-5 0 0 16,-2 0 1-16,-12 0 6 0,12 0-7 0,7 0 0 16,-20 0 6-16,-4-3 0 0,3-1-6 0,-3 1 6 15,24 3-6-15,-22-3 0 0,1 2 0 0,4-1 0 16,-4 2 0-16,21 0 0 0,-17 0-7 0,-2 6 1 16,-2 1-1-16,3 17 0 0,18-24 7 0,-17 7 0 15,-2 13 0-15,2 0 0 0,9-13 0 0,8-7 0 0,-16 20 0 16,13-1 0-16,-18-12 0 0,17 13 0 0,4-20 0 0,-3 21-1 15,-3-17 1-15,-2 35-2 0,6-17 2 0,2-22 0 0,0 22 0 16,0 1 1-16,0-20 0 0,0 5 0 0,0-8-1 0,2 6 1 16,6 2-2-16,-2-3 2 0,1 2 0 0,-7-7-1 0,7 3 1 15,4-3 0-15,8 0-1 0,-12 4 0 0,-7-4 0 0,21 0 0 16,-4 0 0-16,-10 6 0 0,19-6 0 0,-26 0 0 0,21 3 0 16,-4 1 0-16,4-4-1 0,-3 8 1 0,-18-8 0 0,12 4 0 15,11 3 2-15,-13 13-1 0,10-13-1 0,-20-7 0 0,8 23 0 16,8-5 1-16,-9-1-1 0,-7 1 0 0,0-18 0 0,4 21 0 15,-4-4 0-15,0 6 0 0,-4-1 0 0,4-22 0 0,-23 25 0 16,15 0 0-16,-22-2 1 0,9 3 0 0,21-26-1 0,-19 22-1 16,-6 1 0-16,6 0 0 0,-9-3 0 0,28-20 1 15,-20 9 1-15,-5 8-1 0,7-13-2 16,-6 1 1-16,24-5 1 0,-21 6-4 0,5 1 0 16,8-4-1-16,2-3-3 0,6 0 8 0,-7 0-10 15,4-1-5-15,3-1-4 0,0-3-4 0,0 5 23 0,0-8-29 16,6-15 4-16,4 18-1 0,-10 5 26 0</inkml:trace>
  <inkml:trace contextRef="#ctx0" brushRef="#br0" timeOffset="319092.1141">25384 1909 34 0,'0'0'0'15,"0"0"20"-15,-4 0-4 0,-3 3-3 0,7-3-13 0,0 6 12 16,-6-2-1-16,3 1-2 0,-6 3-1 0,9-8-8 16,-5 27 7-16,-3-6-1 0,3 1 0 0,-3 7-1 0,8-29-5 0,-6 21 5 15,-1-3-2-15,0 3 1 0,1-5-2 16,6-16-2-16,-4 20 3 0,4 2-2 16,0 7 1-16,0-4-1 0,0-25-1 0,4 26 0 15,2 3 1-15,4-7 0 0,11 4-1 0,-21-26 0 0,6 22 1 16,15-2-1-16,-2-15 1 0,2 19-1 0,-21-24 0 0,21 0 1 15,2 3-1-15,-2-3 0 0,3 0 1 0,-24 0-1 0,26 0 0 16,2 0 1-16,-1-3-1 0,-5 0 0 0,-22 3 0 0,25-10-1 16,2 1 0-16,-6-11 1 0,2 4 1 0,-23 16-1 0,21-21 0 15,-4-4 1-15,-1 5-2 0,-9-11 1 0,-7 31 0 0,21-27-5 16,-16-2 5-16,4 1 0 0,-4 1 0 0,-5 27 0 0,5-30 3 16,-5-11-4-16,-7 0 1 0,-14-5 0 0,21 46 0 0,-17-42 1 15,-4 12 0-15,-5 2 0 0,-1 2 1 0,27 26-2 0,-24-29 0 16,-4 8 1-16,6 14 0 0,-5-13-1 0,27 20 0 0,-31 0 0 15,3 7 0-15,-2 13-2 0,2 6 2 0,28-26 0 0,-26 24-1 16,-1 2-3-16,2 2-2 0,6 0-4 0,19-28 10 0,-7 25-15 16,-16 8-4-16,23 2-6 0,-4-5-7 0,4-30 32 15,-4 28-29-15,12 10-3 0,-8-38 32 0</inkml:trace>
  <inkml:trace contextRef="#ctx0" brushRef="#br0" timeOffset="333773.2112">26358 2491 7 0,'0'0'0'16,"0"-7"2"-16,0-15 1 0,0 16 1 0,0 6-4 0,0-21 7 16,-5 21 2-16,-2 0 0 0,-14 0 0 0,21 0-9 0,-3 0 9 15,-3 0 0-15,-1-2-1 0,-10 0 0 0,17 2-8 0,-4-5 6 16,-3 0 1-16,1 2-1 15,-2-4 0-15,8 7-6 0,-6-5 6 0,3-3-1 0,0 1 0 16,3-4 0-16,0 11-5 0,0-17 4 0,0 10 1 16,-7 2-1-16,4-16-1 0,3 21-3 0,0-5 4 15,-4-3 0-15,-1-11-1 0,5 18 1 0,0 1-4 0,0-8 2 16,0 2 0-16,0 0 0 0,0-1-1 0,0 7-1 0,0-6 1 16,9 1 0-16,-4-2 0 0,12 1-1 0,-17 6 0 0,8-7 1 15,14 0 0-15,-3 5-1 0,-3-1 1 0,-16 3-1 0,24 0 0 16,0 0 0-16,-1 0 0 0,5 0 0 0,-28 0 0 0,23 0 1 15,-2 0-1-15,6 5 0 0,-4-5 0 0,-23 0 0 0,28 0 0 16,-5 3 0-16,3-3 0 0,1 0 0 0,-27 0 0 0,29 0 0 16,-2 0 0-16,-7 7 0 0,0-7 0 0,-20 0 0 0,24 0-1 15,-7 0 2-15,-7 0-2 0,11 0 0 0,-21 0 1 16,6 4-1-16,1-4-2 0,0 0 0 0,-3 0-2 0,-4 0 5 0,6 0-6 16,-6 0-3-16,3 0-1 0,-3 3-3 15,0-3 13-15,0 7-17 0,-3-2-7 0,-17 3-6 0,-1-4 5 16,21-4 25-16,-20 4-26 0,20-4 26 0</inkml:trace>
  <inkml:trace contextRef="#ctx0" brushRef="#br0" timeOffset="334042.3933">26389 2014 30 0,'0'0'0'0,"8"-9"19"0,-8 9-19 16,26-22 15-16,-2 5-4 0,-3-12-2 0,0 24-2 0,-21 5-7 0,16-26 5 16,4 4-2-16,5 19-1 0,-6-27-1 0,-19 30-1 15,24-8 1-15,-3 3-1 0,-1-5-1 16,4 3-2-16,-24 7 3 0,24-6-6 0,-1-1-6 15,-3 5-8-15,-9-4-3 0,-11 6 23 0,6-9-25 0,-6 9 25 0</inkml:trace>
  <inkml:trace contextRef="#ctx0" brushRef="#br0" timeOffset="334438.0654">27599 1480 14 0,'0'0'0'0,"7"-5"4"0,10-15 3 0,-17 20-7 16,9-6 9-16,9-13 3 15,-18 18 0-15,0-1-1 0,0 2-11 0,4 0 9 0,-4 0-9 0,0 3 8 16,0 4 0-16,0 16 0 0,0-23-8 0,0 17 7 16,0 3 0-16,0 9-1 0,0 5-1 0,0-34-5 0,-8 36 6 15,6 0-1-15,-5 8-5 0,0-1-1 0,7-43 1 0,-16 41-1 16,8 3-1-16,1 7 4 0,-9-1 0 0,16-50-2 0,-3 44 2 0,3-44-2 0,-9 46 1 16,4-12 1-16,-12-3-1 0,17-31-1 0,-8 34 0 0,8-34 0 0,-6 27 0 15,-14 4 1-15,15-2-1 0,0-1 0 0,5-28 0 0,-8 26-2 16,-9 1-1-16,17-7-2 0,-6-4-2 0,6-16 7 0,-3 7-10 15,-4 12-2-15,7-15-5 0,0-4-5 0,0 0 22 0,0 0-24 16,0 0 5-16,28 3-3 0,-28-3 22 0</inkml:trace>
  <inkml:trace contextRef="#ctx0" brushRef="#br0" timeOffset="334840.1491">27850 1649 23 0,'0'0'0'16,"-7"20"14"-16,1 2 0 0,6-22-14 0,-18 28 13 16,14 4-4-16,2-3-1 0,-5 4 1 0,7-33-9 0,-4 35 8 15,-1 11-1-15,1-3-1 0,4 3 0 0,0-46-6 0,0 39 4 16,0-6 0-16,0-4 0 0,6-7-1 0,-6-22-3 0,7 22 3 15,2 1-1-15,10-5 1 0,-10-10-2 0,-9-8-1 0,21 21 2 32,0-21-2-32,1 0 1 0,-22 0-1 0,21 0 1 0,-21 0-1 0,21 0 1 0,2-5 0 0,3-19 0 0,-1 0-1 0,-25 24 0 15,27-26 0-15,1-4 0 0,-5 1 0 0,0 1 1 0,-23 28-1 0,18-38 1 16,-13-2-1-16,17-4 0 0,-15 4 0 16,-7 40 0-16,5-37 0 0,4 4 1 0,-6-4 3 15,-3 0 1-15,0 37-5 0,0-34 4 0,-3 6 1 0,-15 1-6 0,11 6 0 16,7 21 1-16,-31-18-1 0,8 8 0 15,-4-9 0-15,-3 14-1 0,30 5 2 0,-31-6-1 16,3 6 0-16,-2 0-2 0,6 6-1 0,24-6 4 0,-22 22-6 0,-2-15-3 16,-4 22-3-16,4-9-5 0,24-20 17 0,-24 25-21 15,7 3-9-15,12-1 5 0,-29-9 5 0,34-18 20 0,-4 25-13 0,4-25 13 0</inkml:trace>
  <inkml:trace contextRef="#ctx0" brushRef="#br0" timeOffset="335447.2452">28413 1871 19 0,'0'0'0'0,"0"6"13"0,0 15 3 0,0-21-16 15,0 7 13 1,0 30-2-16,3-9-3 0,-3 4-1 0,0-32-7 0,0 27 6 16,0-8-1-16,0 1 0 0,0-3 0 0,0-17-5 0,-7 21 4 15,3-4-1-15,-1-10 0 0,-4 21 0 0,9-28-3 0,-5 8 2 16,1 14 0-16,0-17-1 0,-1-2 1 0,5-3-2 0,-4 5 1 16,4-5 0-16,0 0 0 0,0-3 0 0,0 3-1 0,0-5 0 15,4-21 0-15,-2 4-1 0,5 3 0 0,-7 19 1 0,9-25-2 16,0 1 0-16,7 2 1 0,-10-3 0 0,-6 25 1 0,8-23-1 15,-2-5 0-15,15 0 0 0,-14 4 1 0,-7 24 0 0,6-18-1 16,4 15 1-16,-3 2 0 0,-3-3 0 0,-4 4 0 0,4 0 0 16,1 5 0-16,-5 1 1 0,8 24 1 0,-8-30-2 15,0 28 1-15,0 4 1 0,0-2-1 0,0-6 1 0,0-24-2 16,0 24 2-16,0-6-1 0,3 3 0 16,-1-2 0-16,-2-19-1 0,0 5 1 0,0 18 0 0,0-18 0 15,4 3 0-15,-4-8-1 0,5 5 1 0,-5 2-1 0,5-7 1 16,-5-3-1-16,0 3 0 0,8-9 1 0,-2-14-1 15,1 5-1-15,14-1 0 0,-21 19 1 0,5-21-2 0,17 3 0 16,-16-7 0-16,14 2 0 0,-20 23 2 0,8-30-2 16,16-2 0-16,-18 8 1 0,11 2 1 0,-17 22 0 0,7-6-1 15,0-2 1-15,-2 7 0 0,-1-2 0 0,-4 3 0 0,8 0 0 16,-6 0 1-16,3 6 0 0,-5 19 1 0,0-25-2 0,0 2 1 16,0 32 2-16,0-7-1 0,0-10 0 0,0-17-2 0,0 31 2 15,0-11-1-15,-7 0 0 0,4 2 0 0,3-22-1 0,-9 18 1 16,4-1-1-16,1-10 0 0,-3 15 0 0,7-22 0 0,-3 5-2 15,3 0 0-15,0 2-4 0,0-7-3 0,0 0 9 0,0 0-15 16,3 0-6-16,4-7-5 0,-1-11 1 0,-6 18 25 0,7-23-19 16,14 3 1-16,-21 20 18 0</inkml:trace>
  <inkml:trace contextRef="#ctx0" brushRef="#br0" timeOffset="335937.0128">29053 1539 12 0,'0'0'0'15,"0"6"10"-15,0 13 2 0,0 5 3 0,0-24-15 0,0 25 17 16,0 6-1-16,0 5-7 0,0 1-3 0,0-37-6 0,0 41 5 16,0-1-3-16,0 0 4 0,3-7 0 0,-3-33-6 0,3 47 5 15,5-9-1-15,-4 0 0 0,-2-2-1 0,-2-36-3 0,7 25 3 16,0 0-1-16,0-7 0 0,0-10-1 0,-7-8-1 0,2 17 2 15,6-12-1-15,-2-2 0 0,5 4 1 0,-11-7-2 0,9 0 1 16,-1 0 0-16,9 0 0 0,-11-7 0 0,-6 7-1 0,21-8 1 16,-15-18-1-16,14 4 0 0,-2 0 0 0,-18 22 0 0,6-24 1 15,27-15-1-15,-11 1 1 0,1-4-1 0,-23 42 0 0,20-43 0 16,-2 9 0-16,2-1 1 0,-14-5-1 16,-6 40 0-16,27-39 5 0,-19 2-1 0,15 1 2 15,-16 2-1-15,-7 34-5 0,23-35-1 0,-12 5 2 0,9 1-2 16,-4 3 1-16,-16 26 0 0,12-28-1 0,7 4 1 0,-8-2 0 15,-1 6 0-15,-10 20 0 0,18-7 0 16,-15-12 0-16,3 15 0 0,3-1 1 0,-9 5-1 0,9-20-1 16,-6 18 1-16,0-5 1 0,4-1-2 0,-7 8 1 0,3-6 1 15,1-1-2-15,1 1 1 0,-5 1 0 0,0 5 0 0,5-2 0 16,-1-1 0-16,-4 3 0 0,0-2-2 0,0 2 2 0,0-2-1 16,0 2 0-16,0-1-1 0,0 1 0 0,0 0 2 0,0 3-2 15,-9 2-2-15,6 0 1 0,1-1-2 0,2-4 5 0,-7 8-6 16,0 9-1-16,1-17-2 0,-3 3-1 0,9-3 10 0,-2 4-12 15,-19-4-3-15,21 7-3 0,-7-5-3 0,7-2 21 0,-6 5-19 16,-15 0 5-16,15-5-4 0,6 0 18 0</inkml:trace>
  <inkml:trace contextRef="#ctx0" brushRef="#br0" timeOffset="354998.4937">15687 16653 31 0,'0'0'0'0,"0"3"20"0,0-3-20 0,6 7 13 16,-3 11-6-16,1-14-1 0,-4-4-1 0,0 0-5 0,0 5 5 16,-7-1 2-16,4-4-2 0,0 4 1 0,3-4-6 0,-7 0 5 15,7 6 0-15,-4-6 0 0,4 0-1 0,0 0-4 0,0 3 4 16,0-3-1-16,0 0 2 0,0 0 0 0,0 0-5 0,4 4 6 16,-1-4-2-16,4 0 1 0,-1 0-1 0,-6 0-4 0,4 8 4 15,2-3-1-15,2 4 0 0,-2-4 0 0,-6-5-3 0,7 7 1 16,-1 13 3-16,-2-13-3 0,3 22 1 0,-7-29-2 0,7 21 1 15,-1-3 0-15,1 8 1 0,1-6-2 0,-8-20 0 16,6 20 1-16,1-14 1 0,-1 12-3 0,1-12 1 16,-7-6 0-16,11 17 0 0,-5-9-1 0,12 17 2 0,-15-20-3 15,-3-5 2-15,10 23 0 0,7-18-1 0,-10 19 0 16,9-17 1-16,-16-7 0 0,7 22 0 16,13-20 0-16,-13 20 1 0,10-18 0 0,-17-4-1 0,7 20 0 15,13 0 0-15,-13-15-1 0,17-1 1 0,-24-4 0 0,10 6-2 16,14-6 1-16,-18 0-1 0,18 19 0 0,-24-19 2 0,17 4-3 15,-7-4 3-15,14 5 0 0,-4-5 1 0,-20 0-1 0,21 0 3 16,-1-7-3-16,3-3 0 0,1 7 0 0,-24 3 0 0,24-4 1 16,-7 4-1-16,11-4 1 0,-12-2 2 0,-16 6-3 0,21-7 1 15,-2 7 1-15,2 7-1 0,-4-7-1 0,-17 0 0 0,20 0 1 16,-3-7 1-16,-7 0-1 0,8-1-1 0,-18 8 0 0,9-3 0 16,12-1 0-16,-1-1 0 0,-3 3 0 0,-17 2 0 0,24-2 1 15,-4 0-1-15,-3 2 1 0,4-1-1 0,-21 1 0 0,23 0-1 16,-3-2 2-16,1-6-2 0,3 4 3 0,-24 4-2 0,20-7 1 15,4 5 0-15,0-2 0 0,-1-3-2 0,-23 7 1 16,20-18 1-16,1 9-1 0,-5-12 0 0,-5 1 0 0,-11 20 0 16,20-19 0-16,-10-7 0 15,7 1 0-15,-10-3 0 0,-7 28 0 0,7-25 0 0,14-2 1 16,-15 1 0-16,11 7-2 0,-17 19 1 0,6-20-1 16,18 1 0-16,-13 2 0 0,9 10 1 0,-20 7 0 0,17-17 1 15,7 17-2-15,-1 5 0 0,4 3 1 0,-27-8 0 0,30 26 0 16,-2-22 0-16,-1 4-1 0,0 11 1 0,-27-19 0 0,27 4 0 15,-3 21 0-15,-1-18-1 0,1 18 0 0,-24-25 1 0,18 17 0 16,1-13 0-16,2 25 0 0,-4-7 0 0,-17-22 0 0,7 17-2 16,17 8 1-16,-18-8 0 0,15-9-4 0,-21-8 5 0,7 23-1 15,-1-23 1-15,1 6 0 0,-1 1 5 0,-6-7-5 0,8 4 0 16,-2-4 0-16,1 0 0 0,-4 0 0 0,-3 0 0 0,7 0 0 16,-3-2 0-16,2 0 1 0,1 2 0 0,-7 0-1 0,7-4-1 15,-4 2 1-15,4 2 0 0,0-3-1 0,-7 3 1 0,7-4 0 16,-1-4 1-16,1-9-1 0,0 15 0 0,-7 2 0 0,7-10 1 15,-4-7-1-15,4 10 0 0,-1-12 0 0,-6 19 0 0,4-10 0 16,3-16 0-16,0 4 0 0,-1 17-1 0,-6 5 1 16,17-23 2-16,-10 17 0 0,14-1 0 0,-12-11-1 15,-9 18-1-15,21-5 0 0,-11 1 1 16,14 2-1-16,-14 0 0 0,-10 2 0 0,20 0 1 16,-3-3-1-16,3-3 0 0,-2 2-1 0,-18 4 1 0,10-6 0 15,14 1 1-15,-18-1-1 0,21-1 2 0,-27 7-2 0,7-7 1 16,23 2-1-16,-9 2-1 0,-1 3 2 0,-20 0-1 0,17 0 0 15,4 0 0-15,-5 7 0 0,2-7 0 0,-18 0 0 0,16 0 0 16,5 0 0-16,-15 0 1 0,18 0-1 0,-24 0 0 0,17 3-1 16,-10-3 1-16,17-2 1 0,-8-6-1 0,-16 8 0 0,18-3 3 15,-8-7-3-15,13 3 0 0,-13-1 0 0,-10 8 0 0,24-10-3 16,-7 5 3-16,-10-3 0 0,13 4 0 0,-20 4 0 0,7-3 0 16,13-5-1-16,-13 0 2 0,17 1-1 0,-24 7 0 0,6-6 0 15,15-1 0-15,-15 0 0 0,2-15 0 0,-8 22 0 0,10-6 0 16,-4-19 0-16,4 20 0 0,-2 0 0 0,-8 5 0 0,9-24 1 15,-2 20-1-15,1-12 1 0,-2 7-1 0,-6 9 0 0,7-5 0 16,-1-3 0-16,1 3 0 0,4-3-1 0,-11 8 1 0,6-6 1 16,4-1-1-16,-2 5 0 15,-2-2 1-15,-6 4-1 0,3-6-1 0,4 6 0 16,-7-5 0-16,3 3 1 0,-3 2 0 0,3-5 0 16,1 2 0-16,-4 1 0 0,4-1 0 0,-4 3 0 0,3-3 1 15,-3-3-1-15,4 3 0 0,-1 1 0 0,-3 2 0 0,0 0 0 16,0 0 0-16,0 0 0 0,0-2 0 15,0 2 0-15,0 0 0 0,0-4 0 0,0 4 0 0,0 0 0 16,0 0 1-16,0 0-1 0,0 0-1 0,-3 0 2 16,3 0-2-16,0 0 1 0,0 0 0 0,-4 8 0 15,4-5 0-15,0 6 0 0,-7-4 0 0,7-5 0 0,0 3 0 16,0 4 0-16,0-3 0 0,-4-1-1 0,4-3 1 0,0 6 0 16,0-6-1-16,0 0 1 0,0 0 0 0,0 0 0 15,0 0 1-15,0 4-1 0,0-4 0 0,0 0 0 0,0 7 0 16,0-3 0-16,0-1 1 0,0 5-2 0,0-8 1 0,0 17 1 15,0-13-1-15,0 4 1 0,-3-4-1 0,3-4 0 16,0 5 0-16,0-5 0 0,-3 6 0 0,3 12 2 0,0-18-2 16,0 0-1-1,0 8 2-15,-7 10 0 0,7-12-2 0,0-6 1 0,0 24 0 16,0-4 0-16,0-16 0 0,0 20 0 0,0-24 0 0,-3 8 1 16,3 21 0-16,-3-9-1 0,-5 1-1 0,8-21 1 0,-6 7 1 15,-15 13-1-15,21-16-1 0,-6 4 2 0,-1 16-2 0,7-24 1 0,-16 5-1 16,11 0 2-16,-1 18-1 0,6-23 0 0,-7 3 0 0,7-3 0 0,-20 19 0 15,16-1 0-15,-2-14 1 0,6-4-1 0,-18 7 0 16,12-2 0-16,-15 1 0 0,15 0 0 0,-18 2 0 0,24-8 0 0,-7 17 0 16,-20-17-1-16,10 0 2 0,-3 5-1 0,20-5 0 0,-21 7 0 15,-2-7 1-15,3 5-2 0,-1 1 2 0,21-6-1 0,-20 3 0 16,0 1 0-16,2 4 0 0,-1-3 0 0,19-5 0 0,-7 2 0 16,-14-2 0-16,15 6-1 0,-15 1 0 0,21-7 1 0,-17 7 1 15,10 12-1-15,-17-14 0 0,24-5 0 0,-16 6 1 0,16-6-1 0,-7 9-1 16,-20-5 2-16,3 1-3 0,3 2 1 15,21-7 1-15,-19 4-2 0,-2-4-1 0,-3 0 3 0,0-3-1 0,24 3 1 16,-23-1 0-16,-1-1 1 16,4-5-2-16,-4 4 1 0,24 3 0 0,-20-4 0 0,-1-5-1 0,1 7 0 15,3-2 1-15,17 4 0 0,-20 0-5 0,3 0 4 16,-3-3 1-16,2 3 0 0,18 0 0 0,-16 0 2 16,-5 0-1-16,15 0-2 0,-18 5 2 0,24-5-1 0,-17 0 1 15,10 4-1-15,-20-4 0 0,10 0 0 0,17 0 0 0,-17 0 0 16,-3-2 1-16,0-2 0 0,2 1 0 0,18 3-1 0,-19-2 1 15,1 0-1-15,2 0 0 0,-2-2-1 0,18 4 1 0,-20-4 1 16,3 2 1-16,-3 2-3 0,0 0 3 0,20 0-2 0,-21 0 1 16,4-1 0-16,-3-3 2 0,3 2-4 0,17 2 1 0,-7-5 1 15,-20 5-1-15,21 0 0 0,-18 0 0 0,24 0 0 0,-7 0 0 16,-14 0-1-16,15 0 1 0,-15 0 0 0,21 0 0 0,-3 0 1 16,-13 0-1-16,8 0 3 0,-8 0-2 0,16 0-1 0,-8 0 0 15,-8 0-1-15,9 5-1 0,-13-1 2 0,20-4 0 0,-7 5-1 16,-14 1 1-16,15 0 0 0,-12 14 0 0,18-20 0 0,-6 0 0 15,-21 20 0 1,10-20 1-16,0 21-1 0,17-21 0 0,-17 5 0 0,-3 24 1 16,2-3-2-16,12-1 0 0,6-25 1 0,-24 25-1 0,17-8 1 0,-17-9-1 15,18 17 2-15,6-25-1 0,-17 6 0 0,10 21 0 16,-9-5 0-16,9-1 0 0,7-21 0 0,-17 23 0 16,13-18 0-16,-2 22 4 0,-15-19 0 0,21-8-4 0,-3 18 4 15,0-11 2-15,-4 14-4 0,3-16 0 0,4-5-2 0,-7 22 2 16,1-22-4-16,-1 0 2 0,-14 5 0 0,21-5 0 0,-3 0-2 15,-14 0 4-15,17 0-3 0,-7-5 0 0,7 5 1 0,-19-7-1 16,14-10-1-16,-1 12 1 0,-14-4 0 0,20 9 1 0,-8-7 1 16,5 4-1-16,-16-4-6 0,11 0 1 0,8 7 5 0,-20-8-6 15,13-9 0-15,-10 10 6 0,11 0-1 0,6 7 1 0,-27-7 1 16,9 2-2-16,12-3 2 0,-18 2 0 0,24 6-1 0,-17-7 0 16,10 1 0-16,-16-1-2 0,15 5 2 0,8 2 0 0,-23-2-1 15,19-1-4-15,-12 3 5 0,9 0 0 0,7 0 0 0,-3 0 0 16,-5-1 4-16,5 1-4 0,-3 0 0 15,6 0 0-15,0 0 0 0,0 6 0 0,0 1-1 0,0-3 0 0,0-4 1 0,0 8 1 16,0-3-2-16,3-1 2 0,3 1-1 0,-6-5 0 16,8 7-1-16,2 1 1 0,-4-6-1 15,12 7 0-15,-18-9 1 0,6 0 0 0,1 3-3 16,-1-3-2-16,2 0-3 0,-8 0 8 0,6 0-13 16,-6-1-2-16,7-7-11 0,-7-19-15 0,0 27 41 0,0-6-60 0,0 6 60 0</inkml:trace>
  <inkml:trace contextRef="#ctx0" brushRef="#br0" timeOffset="358158.5777">3689 1003 58 0,'0'0'0'0,"6"-27"26"15,15 6-11-15,-14-4-4 0,0 7-1 0,-7 18-10 16,0-4 9-16,0-5-1 0,0-8 1 16,0 10-3-16,0 7-6 0,-4-7 6 15,1-1-1-15,-4-1-1 0,-1-8 0 0,8 17-4 0,-6-6 3 16,4-1-1-16,-6 1 1 0,2-3-1 0,6 9-2 0,-8-9 2 16,2 4-1-16,-11-2 0 0,14 5 1 0,3 2-2 0,-27-2 1 15,10 2 0-15,-10 0-1 0,6 0 0 0,21 0 0 0,-20 7 0 16,-3 14 1-16,-2-13-1 0,-2 20 0 0,-1-22 0 0,28-6 0 0,-29 31 0 15,-3-5 1-15,2 1-1 0,30-27 0 0,-26 29 1 16,-5 0-1-16,7-5 0 0,1-1 0 0,23-23 0 0,-21 31 1 0,21-31-1 0,-17 28-1 16,11-1 1-16,-15 2 0 0,18-4-1 0,3-25 1 0,-18 22 0 15,13 2 1-15,1-2-1 0,0 4 1 0,4-26-1 0,-6 19-1 16,6 1 1-16,0-15 0 0,0 11 0 0,0-16 0 0,3 0 1 16,4 10-1-16,0-8 0 0,2 3 0 0,-9-5 0 0,18 0-1 15,-14 0 1-15,12 0 0 0,-16 0 0 0,7 0 0 16,-7 0 0-16,20 0 0 0,-13 0 1 0,17-5-1 0,-5-2 0 0,-19 7 0 15,21-6 0-15,2 4-1 0,5 2 1 0,-2 0 0 0,-26 0 0 16,28 3 0-16,2 22 0 0,-3-16 0 16,2 18-1-16,-29-27 1 0,27 19 0 0,-4-3 0 15,3 7 0-15,-26-23 0 0,25 24 1 0,-25-24-1 0,23 20 0 16,-3 6 0-16,-15-2 0 0,0 0 0 0,-5-24 0 0,8 30 0 16,-5-4 0-16,-3 1 0 0,0-10 0 0,0-17 0 0,-3 21 0 15,-5 4 0-15,-11-9 0 0,-2 4-4 0,21-20 4 0,-23 20-4 16,-5-16 0-16,-3 17 0 0,4-21 3 0,27 0 1 0,-30 6 0 15,-6 1 1-15,2-2-1 0,-4 5 0 0,38-10 0 0,-42 2 1 16,5 3-1-16,5-5 0 0,1 0 1 0,31 0-1 0,-30 0 0 16,5 5 0-16,2-5 0 0,-1 0 0 0,24 0 0 0,-27 0 0 15,9 0 0-15,-1 4 0 0,11-4 0 0,8 0 0 0,-20 4 0 16,17-4 1-16,-13 5-1 0,16-5-1 0,0 0 1 0,-5 0 0 16,5 0-3-16,0 0-2 0,0 4-3 0,0-4 8 0,0 4-12 15,10 4-3-15,12-4-5 0,-6 6-7 0,-16-10 27 0,10 3-32 16,17-3 5-16,-3 0 0 0,-24 0 27 15</inkml:trace>
  <inkml:trace contextRef="#ctx0" brushRef="#br0" timeOffset="358432.1916">4048 1719 60 0,'0'0'0'16,"0"0"24"-16,0 5-12 0,0-5-12 0,2 6 8 15,6-3-2-15,13-3 1 0,-15-2-1 0,-6 2-6 0,24-5 6 16,-6-2 0-16,1 5-2 0,5-6-1 0,-24 8-3 0,26-7 2 16,2 0-1-16,-1 4 1 0,-2 2-2 0,-25 1 0 0,26-2 1 15,-3-2 0-15,-2 3-1 0,0 1 1 0,-21 0-1 0,17 0-1 16,-8 0-1-16,14 0-2 0,-15 0-4 0,-8 0 8 0,21 0-13 15,-15 0-6-15,2 0-9 0,-6-2 0 0,-2 2 28 0,6 0-41 16,-6 0 41-16</inkml:trace>
  <inkml:trace contextRef="#ctx0" brushRef="#br0" timeOffset="358624.883">4119 1482 78 0,'0'0'0'16,"10"-7"22"-16,15-13-11 0,-2 14-4 0,-23 6-7 0,24-9 5 15,-18 6 0-15,2 3-2 0,10 0-1 0,-18 0-2 0,12 0 2 16,14 5-1-16,-8-5-4 0,2 0-5 0,-20 0 8 0,23 6-16 16,-2-6-14-16,-1 3-1 0,5-3-10 0,-25 0 41 0,0 0 0 0</inkml:trace>
  <inkml:trace contextRef="#ctx0" brushRef="#br0" timeOffset="359615.9945">5309 796 20 0,'0'0'0'15,"0"0"11"-15,0 0-11 0,-4 6 12 16,-3 11-2-16,7-12-1 0,-3 20-1 0,3-25-8 0,0 23 7 16,0 0-1-16,0 5 0 0,0 1-1 0,0-29-5 0,0 29 4 15,0 3 1-15,0 2-2 0,0 4 1 0,0-38-4 0,0 41 4 16,-8 1 0-16,2 5 0 0,-1-4-1 0,7-43-3 0,-6 51 3 15,-14-9 0-15,16 1 0 0,-3 0 0 0,7-43-3 0,-17 38 3 16,15-4-1-16,-6 4 0 0,-13-11 0 0,21-27-2 0,0 35 2 16,-2-8 0-16,-5-7 0 0,2-5 0 0,5-15-2 0,-5 6 2 47,0 1-1-47,5 0 0 0,-3-1-1 0,3-1 1 0,0-5 0 15,0 0 0-15,0 0 0 0,0 0-1 0,0-7 0 0,3-17 0 0,2 2 1 0,0-11 1 0,-5 33-2 0,5-35 1 0,2-1 0 0,-1-12-1 0,1 4 0 16,-7 44 0-16,7-51 1 0,-1 0-1 0,1 1 0 0,-1-1 1 0,-6 51-1 0,11-52 0 15,6 6 1-15,-10-6-2 0,0 11 2 16,-7 41-1-16,6-42 0 0,1 6 0 0,-4 2 1 16,-3 3 0-16,0 31-1 0,3-24-1 0,-3-3 1 15,0 7 0-15,0-1 0 0,0 21 0 0,0-17 1 16,0 7-1-16,0-11 1 0,0 16-1 0,0 5 0 0,0-8 0 16,0-2 0-16,0 5 0 0,0-4-1 0,0 9 1 0,5-2 0 15,-5-2 1-15,6 4-1 0,-2 0 0 0,-4 0 0 0,7 4 0 16,-5 1 0-16,5 4 1 0,0 8-1 0,-7-17 0 0,7 3 0 15,3 16 0-15,-4-13-1 0,1 20 2 0,-7-26-1 0,8 20 0 16,-1-2 0-16,-1 4 0 0,11 4 0 0,-17-26 0 0,8 27 0 16,0 2 0-16,11 1 0 0,-14-3 0 0,-5-27 0 0,21 35 0 15,-13-4 0-15,14 6 0 0,-1-1 0 0,-21-36 0 0,18 35 1 16,1 3-2-16,-2-8 1 0,0-2 0 0,-17-28 0 0,21 28 0 16,-4 4 0-16,-2-9 1 0,3 1-1 0,-18-24 0 0,11 16-1 15,12 4 1-15,-14-3 0 0,9 2 1 0,-18-19-1 0,6 7 0 16,1 13 0-16,0-14 0 0,0 0 0 15,-7-6 0-15,3 17 1 0,1-12 0 0,-4 2-1 0,0 0 1 16,0-7-1-16,0 6 0 0,-7 1 1 16,0-4 0-16,-13 2 0 0,20-5-1 0,-18 0 0 0,0 5 1 15,-4-5-1-15,-1 3 1 0,23-3-1 0,-28 5 0 16,2 0 1-16,-5 2-1 0,4 0 1 0,27-7-1 0,-31 5 0 16,5 4 0-16,-1 7 1 0,2-16 0 0,25 0-1 0,-23 0 1 15,-1 4 0-15,5-4-1 0,-3 7 1 0,22-7-1 0,-16 7 1 16,9 1-1-16,-14-3 1 0,15-5 0 0,6 0-1 0,-7 5 0 15,0 0 0-15,1-5 1 0,2 2-2 0,4-2 1 0,0 6 0 16,-3-1 1-16,3-2-1 0,0-3 0 0,0 0-1 16,0 6 2-16,0-6-2 0,0 4-2 0,0-4 3 0,0 3-4 15,3-3-4-15,3 7-4 0,1-7-4 0,-7 0 16 0,17 4-22 16,1-4-11-16,-8-4-4 0,30 1-11 0,-40 3 48 0,0 0 0 0</inkml:trace>
  <inkml:trace contextRef="#ctx0" brushRef="#br0" timeOffset="360213.1551">6240 1044 10 0,'0'0'0'0,"3"-7"5"15,-3-9 1-15,8 5 2 0,-2-10 2 0,-6 21-10 0,0-4 11 16,0-2 0-16,0-2 0 0,0 4-2 0,0 4-9 0,-6-1 9 16,-2-1-1-16,1 2-2 0,-8 0 0 15,15 0-6-15,-8 0 5 0,-13 5 0 0,16 2-1 0,-20 15 0 0,25-22-4 0,-7 5 3 16,-19 16 0-16,9-1 0 0,-1-3-1 0,18-17-2 0,-20 23 1 15,3-2 0-15,0 8 0 16,10-5 0-16,7-24-1 0,-24 22 1 0,18 0 0 16,-1-15 0-16,1 19-1 0,6-26 0 0,-8 5 1 15,5 16 0-15,3-15-1 0,0 12 1 0,0-18-1 0,0 4 1 16,3 13-1-16,-3-10 0 0,3-2 1 0,-3-5-1 0,8 4 0 0,-8-4 0 0,7 5 1 16,0-1-1-16,-1-4 1 0,-6 0-1 0,7 0 0 15,0 0 1-15,-1 0 0 0,4 0-1 0,-2 0 1 0,-8 0-1 0,19-1-1 16,-12-2 2-16,15 2 0 0,-17-6-1 0,-5 7 0 0,17-3 0 15,-7-4 0-15,14 1 0 0,-24 6 0 0,7-5 1 0,-7 5-1 0,25-2 0 16,-7-1 0-16,0-1 0 0,-18 4 0 0,11-1 0 0,-11 1 0 0,19-3 0 16,-8 3 0-16,7 4 0 0,-13 0 1 0,-5-4-1 0,8 8 0 15,-2-3 0-15,-3 15 0 0,-3-20 0 0,5 5 0 0,-5-5 0 0,3 23 1 16,-3-18-1-16,0 13 1 0,0-18-1 0,-3 8 1 0,3-8-1 0,-8 17 1 16,-9-7 1-16,11 8-1 0,6-18-1 0,-21 7 1 15,15 11 1-15,-19-13 0 0,4 2-1 0,21-7-1 16,-6 17 1-16,6-17-1 0,-26 5 0 0,8-2 0 0,1 15 0 0,0-12 1 0,17-6-1 0,-7 0 0 15,-16 19 0-15,16-15-2 0,7-4 2 0,-20 8-4 16,20-8 4-16,-7 17-5 0,-10-17-4 0,10 17-4 0,7-17 13 16,-3 0-17-16,3 0 17 0,-3 5-25 15,-4 2-9-15,-10-7 3 0,17 5 0 0,0-5 31 0,0 0 0 0</inkml:trace>
  <inkml:trace contextRef="#ctx0" brushRef="#br0" timeOffset="360647.9308">5048 2075 21 0,'0'0'0'0,"-8"-2"19"0,3 2-1 0,0 0-6 0,5 0-12 0,-7 7 10 15,7-3-2-15,0-4-1 0,0 0 1 0,0 0-8 0,17 0 6 16,4 0 1-16,0 0-2 0,1 0 1 0,-22 0-6 16,24-2 5-16,5 0-1 0,1-5 0 0,3 1 0 15,-33 6-4-15,37-11 3 16,4 3 0-16,6-10 0 0,-2 10-2 0,-45 8-1 0,47-8 2 16,0-19 0-16,0 4-1 0,-2-2 0 0,-45 25-1 0,51-21 1 15,-1 13-1-15,1-14 1 0,10 15-1 0,-61 7 0 0,58-28 1 16,3 8-1-16,3 0 5 0,2-2 0 0,-66 22-5 0,66-24 6 15,3-3-1-15,-6 6-5 0,2-3 1 0,-65 24-1 0,61-24 0 16,-11 17 1-16,-1-18-1 0,-2 18 0 0,-47 7 0 0,40-26 0 16,-3 21 0-16,-6-15 1 0,-3 12-1 0,-28 8 0 0,23-7 1 15,-7 1-1-15,-5 2-1 0,-4-1 1 0,-7 5 0 0,6-3 1 16,1 3 0-16,-3-1-1 0,-1 1-1 0,-3 0 1 0,0 0-2 16,0-2-2-16,-7 2-2 0,0 0-5 0,7 0 11 0,-19 0-16 15,11 3-7-15,-8 18-9 0,-11-16-4 0,27-5 36 0,0 56-47 16,0-56 47-16</inkml:trace>
  <inkml:trace contextRef="#ctx0" brushRef="#br0" timeOffset="361662.6889">5444 2619 8 0,'0'0'0'0,"0"0"5"0,0 4 1 16,0-4-6-16,0 5 6 0,-4 15 1 0,4-17 0 16,-7 14 0-16,7-17-7 0,0 7 6 15,-2 9 0-15,-1-8-1 0,3 14 1 0,0-22-6 0,-8 7 4 16,8 15 0-16,-4-14 0 0,4 18-1 0,0-26-3 0,-2 18 4 16,-3 5-1-16,5-6 0 0,-6-10 0 0,6-7-3 0,-2 25 2 15,2-19 0-15,-5 16 0 0,5-15 0 0,0-7-2 0,0 19 2 16,0-16-1-16,0 3 1 0,0 1-1 0,0-7-1 0,0 6 2 15,0 2-1-15,0-3 1 0,0 2-1 0,0-7-1 0,0 0 1 16,0 0 0-16,0 0 0 0,0 0 0 0,0 0-5 0,0-5 9 16,0-1-4-16,5-2-1 0,-3 1 1 0,-2 7-1 0,0-21 0 15,3 15 0-15,0-11 1 0,-3 10-1 0,0 7 0 0,0-19 1 16,5 10-1-16,-5-19 1 0,6 5-1 0,-6 23 0 0,0-20 0 16,3-3 1-16,2 2-1 0,-5 1 0 0,0 20 0 0,5-17 0 15,-1-2 0-15,-1 0 0 0,3 9 1 0,-6 10-1 0,0-24 0 16,8 8 0-16,-8 5 0 0,8-10 0 0,-8 21 0 15,0-17 1-15,2 8-1 0,1-14 0 16,-3 18 0-16,0 5 0 0,0-25 0 16,0 15 0-16,0-18 0 0,0 11 0 0,0 17 0 0,0-19 0 0,0 12 0 15,0-13 1-15,0 16-1 0,0 4 0 0,0-9 0 16,0 1 0-16,0 1 0 0,0 2 0 0,0 5 0 0,0-7 0 16,0 6 0-16,0-1 0 0,0-1 0 0,0 3 0 0,0-4 0 15,0 1 0-15,0-2 0 0,0 1 0 0,0 4 0 0,0-8 0 16,0 3 0-16,0-1 1 0,0 2-1 0,0 4 0 0,0-3 1 15,0 2 0-15,3-1-1 0,2-3 1 0,-5 5-1 0,2 0 1 16,2-3 0-16,-1 3-1 0,5 0 0 0,-8 0 0 0,6 0 1 16,1 0-1-16,0 3 0 0,0 5 1 0,-7-8-1 0,6 5 0 15,5 2 1-15,6 11-1 0,-15-15 0 0,-2-3 0 0,11 19 1 16,7-16-2-16,-13 3 1 0,12 14 1 0,-17-20-1 0,8 5 0 16,1 19 0-16,15-6 1 0,-18 1-1 0,-6-19 0 0,22 17 1 15,-13 4-1-15,12-4 1 0,-15 0-1 16,-6-17 0-16,17 23 0 0,-10-5 1 0,9 9-1 15,-11-5 0-15,-5-22 0 0,10 19 0 0,-4 3 1 16,4-3 0-16,-3-12 0 0,-7-7-1 0,5 24 1 16,0-18-1-16,3 18 1 0,-5-20 0 0,-3-4-1 0,2 18 0 15,3-11 1-15,-2 8-1 0,-3-10 0 0,0-5 0 0,4 19 1 16,-4-15-1-16,0-1 1 0,0 4-1 0,0-7 0 0,0 0 0 16,-7 0 1-16,0 2-1 0,7-2 0 0,-8 0 1 15,-8 5 0-15,12 0 0 0,-19 0 0 0,23-5-1 0,-8 3 0 16,-10 2 1-16,-1 0-1 0,13 2 0 0,6-7 0 0,-27 6 1 15,10 2-1-15,-3-3 1 0,3 12-1 0,17-17 0 0,-21 7 0 16,4-2 1-16,1 3 0 0,-2-3 0 0,18-5-1 0,-5 8 1 16,-22-3 0-16,19 3-1 0,-15-5 0 0,23-3 0 0,-8 4 1 15,1 3 0-15,-8-4 0 0,15 1-1 0,0-4 0 0,-8 6 0 16,5-3-1-16,-2-3 2 0,-1 5-1 0,6-5 0 0,0 0 0 16,0 0-1-16,0 0-2 0,0-2-1 0,0 2 4 0,0-3-8 15,4 2-3-15,-2-7-4 0,6 4-6 16,-8 4 21-16,21-8-29 0,-19-9-3 0,40 20-4 0,-42-3 36 0</inkml:trace>
  <inkml:trace contextRef="#ctx0" brushRef="#br0" timeOffset="362954.1931">6057 2747 21 0,'0'0'0'0,"7"0"12"0,-7 0-12 0,6-4 13 16,15-5-2-16,-13-9-1 0,-3 18 0 0,-5 0-10 0,8-2 7 15,1 1 0-15,-1-3-2 0,1-1 0 0,-9 5-5 0,11-3 3 16,5-7 0-16,-8 5 0 0,9-6 0 0,-17 11-3 0,6-8 2 15,11 1 1-15,-9-2-1 0,11-1 0 0,-19 10-2 0,11-16 2 16,4 14-1-16,-7-7 0 0,8 2 1 0,-16 7-2 0,7-7 1 16,-3-1 0-16,7 1 1 0,-5 1-2 0,-6 6 0 0,7-9 1 15,0 1 0-15,-4 2 0 0,4-4 0 0,-7 10-1 0,0-19 0 16,3 12 1-16,0-10-1 0,-3 10 0 0,0 7 0 0,0-8 1 16,0 8-1-16,-6-21 0 0,-1 18 1 0,-10-2-1 0,17 5 0 0,-4-6 1 15,4 6-1-15,-5-4 1 0,-20 1-1 0,19-3 0 0,6 6 0 0,-21-2 1 16,0 2-1-16,19 0 1 0,-29 0-1 0,31 0 0 15,-16 6 0-15,16-6 0 0,-19 5 0 0,13 2 0 0,-21 14 0 16,27-21 0-16,-6 7 1 16,-16 13-1-16,19-12 0 0,-13 10 0 0,16-18 0 0,-4 19 0 15,-3 2 0-15,0 1 1 0,1 0-1 0,-1-4 0 0,7-18 0 0,-4 16 0 16,2 4 1-16,-6 1-2 0,8-15 2 0,0-6-1 0,0 30 0 16,0-12 0-16,0 1 0 0,3 3 1 0,-3-22-1 0,5 18 0 15,-3 0 0-15,2 1 1 0,3-14-1 0,-7-5 0 0,6 23 1 16,1-20-1-16,15 5 0 0,-17 9 1 0,-5-17-1 0,17 0 0 15,-9 5 1-15,15 0 0 0,-7-1-1 0,-16-4 0 0,19 5 1 16,-1-5-1-16,0 0 1 0,-18 0-1 0,20 0 2 16,1 0-1-16,-3-4 0 0,1 3 0 0,-19 1-1 0,17-2 1 15,-8-3-1-15,15 0 1 0,-5 3 0 0,-10-1 0 0,-9 3-1 16,21-9 2-16,-15 4-1 0,11-5 0 0,-17 10-1 0,8-6 1 16,-3-1 0-16,6 1 0 0,-4 1 0 15,0 0 0-15,-7 5-1 0,3-2 1 0,3-1 0 0,2 3 0 0,-8 0 0 0,0 0-1 16,2-4 0-1,2 4 1-15,-1 0-1 0,2 0 1 0,-5 0-1 0,2 0 0 16,-2 0 1-16,3 0 0 0,-3 7-1 0,0-7 0 0,3 0 1 0,-3 2 0 16,0-2-1-16,0 0 1 0,0 0-1 0,5 0 0 15,-5 0-1-15,0 0 1 0,0 0 1 0,0 0-1 0,3 0 0 16,-3 0 1-16,0 0 0 0,0 5-1 0,0-5 0 0,0 0 0 16,2 5 1-16,-2 0-1 0,0-5 0 0,0 0 1 15,0 3-1-15,0-3 0 0,0 0 0 0,0 0 1 16,0 0-1-16,0 0 1 0,0 0-3 0,0 0 4 15,0 5-2-15,0-5 0 0,0 0 0 0,0 0 1 16,0 0-1-16,0 5 1 0,0-5-1 0,0 3-1 16,0 2 1-16,0 0 1 0,0-5-1 0,0 0 0 0,0 3 0 15,0 2-1-15,0-5 2 0,0 5-1 0,0-5 0 0,-2 0 0 16,2 0 0-16,0 0 0 0,0 4 0 0,0-4 0 0,0 0 1 16,0 0-1-16,0 5 0 0,-8-5 0 0,8 0 0 0,0 0 0 15,0 5 0-15,0-2 0 0,0-3 0 0,-3 0 1 16,3 0-1-16,0 7 0 0,0-7 0 0,0 0 0 15,0 3 0 1,-3-3-1-16,3 3 1 0,0-3 0 0,-7 0-1 0,7 7 2 16,0-7-1-16,0 4 1 0,0-4-1 0,0 3 0 15,0-3 0-15,0 0 0 0,0 0 0 0,0 0 0 0,0 0 0 16,0 0 0-16,0 0 0 0,-3 0 0 0,3 0 0 0,0 6 0 16,0-3 0-16,0-3 0 0,0 0 0 0,0 0 0 0,0 4 0 15,0-4 0-15,0 0 0 0,0 0 0 0,0 0 0 16,0 0 0-16,0 0 1 0,0 0-1 0,0 0-1 0,0 0 2 15,0 0-2-15,0 0 1 0,0 0 0 0,0 0 0 0,0 0 1 16,0 0-1-16,0 0 0 0,0 0 0 0,0 0-1 0,0 0 2 16,0 0-1-16,0 0 0 0,0 0-1 0,0 0 1 15,0 0 0-15,-4-2 0 0,4 0 0 0,0 2 0 0,0 0 0 16,0 0 0-16,0 0 0 0,0 0 0 0,0-2 0 16,0 2 0-16,0 0 1 0,0 0-1 0,0 0 0 0,0 0 0 15,0 0 0-15,0-1 0 16,0 1 0-16,0 0 0 0,0-5 0 15,0 5 0-15,0 0 0 0,0-1 0 0,0 1 0 0,0 0 0 0,0 0-1 0,0 0 0 0,0 0-2 16,0 0 8-16,-2 0-16 0,-6 6 1 0,2-3-8 16,3 1-10-16,3-4 28 0,-7 0-48 0,-11 0-16 0,18 0 64 0</inkml:trace>
  <inkml:trace contextRef="#ctx0" brushRef="#br0" timeOffset="365727.6192">9127 2225 62 0,'0'0'0'16,"0"-3"37"-16,0 2-23 0,-8-3-5 0,8 4-9 0,0-8 4 15,-2 0 2-15,2-14-1 0,-4-1 0 0,4 23-5 0,0-25 9 0,0 25-9 0,0-33 4 16,0-2-1-16,0-11-1 0,0 46-2 0,0-51 2 0,0 51-2 0,4-47 2 16,-2-3-1-16,6 9 4 0,-8 41-5 0,3-37 5 0,-3 37-5 0,4-40 6 15,2 1-1-15,-6 3-4 0,0 36-1 0,8-34 1 16,-8 4 0-16,2 4 0 0,-2 1-1 16,4-1 0-16,-4 26 0 0,0-19 1 0,0-5-2 0,0 20 2 0,0-16-1 15,0 20 0-15,0-4 0 0,0-3 1 0,0 3 0 0,0 0-1 0,0 4 0 16,0-5 0-16,0 3 0 0,0 2 0 0,3 0 1 15,-3 0-1-15,0 0-1 16,8 0 1-16,-2 6 1 0,1-3-2 0,-7-3 1 0,7 17 1 16,12-8-1-16,-12 6 0 0,0 3 0 0,-7-18 0 0,21 8 0 15,-14 22 1-15,12-7-1 0,-8-17-1 0,-11-6 1 0,16 32 1 16,-6-11-1-16,14 5 0 0,-17-2 0 0,-7-24 0 0,28 25 0 16,-12 1 0-16,5-4-5 0,-5 13 1 0,-16-35 4 0,8 31-4 15,12-7 0-15,-14 10 5 0,18-5-1 0,-24-29 0 0,7 29 0 16,13 10 0-16,-13-6-1 0,0 0 1 0,-7-33 0 0,17 33 0 15,-17-9 0-15,6-7 0 0,-2 7 1 0,-4-24-1 0,3 18 0 16,-3-10 0-16,0 16 0 0,0-19 0 0,0-5 0 0,0 5 0 16,-3 18 0-16,-4-19 1 0,2 3-1 0,5-7 0 0,-8 7 0 15,-9-4 0-15,11 2 1 0,-16 0 1 0,22-5-2 0,-20 0 0 16,1 0 0-16,-6 0 0 0,-2 0-1 0,27 0 1 0,-27 0 0 16,-4 0 1-16,5 0-1 0,2 0 1 0,24 0-1 0,-24 0 0 15,0 0 0-15,0 0 0 0,5 4 0 0,19-4 0 16,-23 0 0-1,4 6 0-15,13 1 0 0,-14-3-1 0,20-4 1 0,-7 0 0 0,1 3-1 16,-2 3 0-16,1-6 0 0,7 0 1 0,-2 3-1 16,2 2-2-16,0 3-2 0,0-1-4 0,0-7 9 0,0 7-11 15,6 12-5-15,11-13-5 0,0 12-6 0,-17-18 27 0,21 3-34 16,-4-3 7-16,9 0 1 0,-26 0 26 0</inkml:trace>
  <inkml:trace contextRef="#ctx0" brushRef="#br0" timeOffset="366320.6442">10018 1772 24 0,'0'0'0'15,"0"-24"18"-15,0 24-18 0,-7-17 17 0,-10-4-6 0,10 13-3 0,-10 4-1 0,17 4-7 16,-7 0 6-16,-12 0 0 15,14 0 0-15,-14 0-1 0,19 0-5 0,-4 7 5 16,-13-3-1-16,11-4-4 0,-1 3 0 0,7-3 0 0,-21 7 0 16,19-4-1-16,-6 1 4 0,-9 1 0 0,17-5-3 0,-3 4 2 15,-4 0 0-15,-13 3 0 0,14-1-1 0,6-6-1 0,-8 21 2 16,-9-14 0-16,12 11-1 0,-3-1 0 0,8-17-1 0,-21 18 1 16,21-11 0-16,-6 17-1 0,-1-18 0 0,7-6 0 0,-4 7 1 15,2 14-1-15,2 5 0 0,0-26 0 0,0 15 1 16,0-5-1-16,2 15 0 0,5-25 0 0,-7 0 0 0,10 0 0 15,8 0 0-15,-12 0 0 0,14 0 0 0,-20 0 0 0,7-1 1 16,14-2-1-16,-14-3 0 0,17-16 0 0,-24 22 0 0,17-17 0 16,-2 11 0-16,-4-15 0 0,16 21 0 0,-27 0 0 0,7 0 0 15,20-2 0-15,-9 0 0 0,-12 2 0 0,-6 0 0 0,20 0 0 16,-9 0 0 0,8 0 0-16,-12 4 0 0,-7-4 0 0,20 3 0 0,-16 2 0 0,7-1 0 0,-4 21 0 0,-7-25 0 15,6 4 1-15,0 30-1 0,1-15 0 0,-3-16 1 16,-4-3-1-16,3 22 0 0,-3-17 1 15,0 16 0-15,0-16-1 0,0-5 0 0,-3 29 1 16,-3-22 0-16,-15 20-1 0,13-19 1 0,8-8-1 0,-23 24 1 16,6-16 0-16,-4 12-1 0,-2-12 1 0,23-8-1 0,-27 19 1 15,3-11 0-15,-3-2 0 0,4 1-1 0,23-7 0 0,-24 6 1 16,7-1-1-16,-3-5 1 0,13 4 0 0,7-4-1 0,-21 0 1 16,14 0-1-16,-9 0 0 0,16 0 1 0,0 0-1 0,-8 0 0 15,2 0 0-15,3 0 0 0,-1 0 0 0,4 0 0 0,-6-2-1 16,6 0 1-16,0-1-2 0,0-2-2 0,0 5 4 0,0-3-5 15,4 1-2-15,-2-1-2 0,5 3-5 0,-7 0 14 0,11 0-18 16,5 7-9-16,-13-7-1 0,4 0 5 0,-7 0 23 0,11 0-20 16,-11 0 20-16</inkml:trace>
  <inkml:trace contextRef="#ctx0" brushRef="#br0" timeOffset="366648.2093">10605 2032 58 0,'0'0'0'16,"0"0"24"-16,0 0-13 0,2 0-3 0,-2 0-8 0,4 0 7 15,-1 0 0-15,4 0-1 0,9-18 0 0,-16 18-6 0,8-9 5 16,15-13 0-16,-16 5-2 0,21 15 0 0,-28 2-3 0,19-10 2 16,0-7-1-16,-1 11 0 0,3-1 0 0,-21 7-1 0,24-10 1 15,-3 5-1-15,-2-6 1 0,0 4-1 0,-19 7 0 0,8-7 0 16,14 4 0-16,-16-1-1 0,4 1 0 0,-10 3 1 16,7-3-4-16,3 3-2 0,-4 0-4 0,-6 0-3 0,0 0 13 0,4 0-21 15,-4 0-8 1,-4-1 0-16,-2 0-5 0,6 1 34 0,0 0 0 0</inkml:trace>
  <inkml:trace contextRef="#ctx0" brushRef="#br0" timeOffset="366852.1651">10533 1705 92 0,'0'0'0'0,"3"0"20"0,0 0-11 0,-3 0-9 0,22-3 8 15,-13-1-2-15,15-3 0 0,-7-13-1 0,-17 20-5 0,20-4 4 16,1-14 0-16,2 11-2 0,0 1 0 0,-23 6-2 0,24-21 1 16,0 18-1-16,0-16-1 0,0 14-3 0,-24 5 4 0,26-7-9 15,2 5-6-15,-5 2-12 0,-5 0-12 0,-18 0 39 0,4-6-35 16,5-1 7-16,-9 7 28 0</inkml:trace>
  <inkml:trace contextRef="#ctx0" brushRef="#br0" timeOffset="369070.9577">11905 1124 33 0,'0'0'0'0,"0"3"18"0,0 4-3 0,3 13-3 16,0-16-2-16,-3-4-10 0,0 0 8 0,0 0 0 15,0-3-1-15,0 2-1 0,0 1-6 0,0-2 5 0,0-2-1 16,0 2-1-16,-6 2 0 0,6 0-3 0,0 0 3 16,-3 0-1-16,-1 0 1 0,-2 0 0 0,6 0-3 0,-7-1-1 15,3 1 3-15,-3 0 0 0,1 0 0 0,6 0-2 0,-7 0 4 16,-10 0-2-16,14 0 1 0,-3-2-1 0,6 2-2 0,-22 0 1 16,16 0 0-16,4 0 0 0,-20 3 0 0,22-3-1 0,-7 0 1 15,5 0-1-15,-16 0 1 0,18 0 0 0,0 0-1 0,-7 0 0 16,-10 0 0-16,10 0 1 0,4 0-1 0,3 0 0 0,-7-1 1 15,-10 1-1-15,17 0 0 0,-15 0 0 0,15 0 0 0,-8 0 0 16,-9 0 1-16,13 7 0 0,-2-4-1 0,6-3 0 0,-21 5 0 16,16 0 1-16,0 2-1 0,-15 10 0 0,20-17 0 0,-6 0 1 15,-12 20 0-15,14-16-1 0,-16 4 0 0,20-8 0 0,-3 21 0 16,-4-15 0-16,-14 15 0 0,19-14 0 0,2-7 0 0,-8 5 1 16,2 19 0-1,-1-20-1-15,0 14 1 0,7-18-1 0,-2 4-1 0,-3 12 1 0,-1-9 1 16,6 12-1-16,0-19 0 0,0 16 1 0,0-10-1 0,0 16 0 0,0-15 0 15,0-7 0-15,0 6 0 16,0 17 0-16,0-23 0 0,0 7 1 0,0-7-1 0,3 7-1 16,0-4 1-16,2 4 0 0,-3-7 0 0,-2 0 0 0,4 3 1 15,4 1-1-15,-3 1 0 0,-2-2 1 0,-3-3-1 0,8 0 0 16,-6 0 0-16,6 0 0 0,-2 0 0 0,-6 0 0 0,7 0 1 16,0 0-1-16,0 0 1 0,1 0-2 0,-8 0 1 0,8-3 0 15,0 2 1-15,-1 1-2 0,2-4 2 0,-9 4-1 0,10-2 0 16,9 0 0-16,-14-1 1 0,13 1-1 0,-18 2 0 0,7-5 0 15,9 3 0-15,-9 1 0 0,3-2 0 0,-10 3 0 0,20 0 0 16,-12 0 1-16,-2 0-2 0,14 0 0 0,-20 0 1 0,7 0 0 16,9 0-2-16,-4 4 2 0,8 3 0 0,-20-7 0 0,6 5-1 15,14-1 1-15,-13 4-1 0,10-3 1 0,-17-5 0 0,6 8-1 16,12 13 3-16,-12-21-1 0,12 19 0 0,-18-19-1 0,6 3 2 16,1 5-2-16,-1-3 0 0,2 13 0 0,-8-18 0 15,7 5 1-15,-7 2 0 0,3 17-1 16,0-20 1-16,-3-4-1 0,0 8 1 0,0 11-3 0,0-14 2 15,-6 15 0-15,6-20 0 0,-7 5-1 16,-1 11 1-16,-11-10 0 0,12 15-6 0,7-21 6 0,-24 5-2 16,7 16-4-16,-4-18 0 0,3 2 5 0,18-5 1 0,-25 20-4 15,1-13 5-15,0 11 1 0,5-15 0 0,19-3-2 0,-25 20 2 16,1-15 0-16,0 2-1 0,1 13 0 0,23-20-1 0,-20 3 1 16,-4 5 0-16,4 9 0 0,-4-17 0 0,24 0-1 0,-24 7 1 15,7-1 0-15,-3-6 0 0,3 4-1 0,17-4 0 0,-7 0 0 16,-12 3 0-16,11-3 0 0,-8 0-1 0,16 0 1 0,-5-3 0 15,-1 3 0-15,-1-2 0 0,1 0 1 0,6 2-1 0,-4-3 1 16,1 0-1-16,-3 3 0 0,1-4-1 0,5 4 1 0,0 0 0 16,-3-3 0-16,0-1 0 0,3 1 1 0,0 3-1 0,-7-3 0 15,7 2 1-15,-3 1-1 0,3-1-1 0,0 1 1 0,0 0 1 16,0-2-2-16,0 2 1 0,0 0 0 0,3 0 0 16,-3 0 0-16,7 0 0 0,-7 0 0 0,3 0 0 15,5 0 0-15,-2 0 0 0,1 0 1 16,-7 0-1-16,17 0 0 15,-10 0-1-15,9 3 1 0,-6 1 0 0,-10-4 0 0,20 0 0 16,-12 7 1-16,15-4-1 0,-13-3 0 0,-10 0 0 0,24 4 0 16,-4-4 0-16,1 0 0 0,-5 0-1 0,-16 0 1 0,22 0 0 15,-3-4-1-15,1 1 0 0,2 3 0 0,-22 0 1 0,16 0-1 16,1-4 1-16,-7 4 0 0,14-3 0 0,-24 3 0 0,9-5-1 16,12 0-1-16,-14-3-3 0,17 3 3 0,-24 5 2 0,6-8-1 15,15 3 2-15,-15-3 2 0,1-11-3 0,-7 19 0 0,7-5 0 16,1-13 0-16,-2 17 0 0,0-6 0 0,-6 7 0 0,8-7 4 15,-5-3-4-15,0-13 3 0,-3 18 1 0,0 5-4 0,5-5 0 16,-3-6 5-16,-2 4-4 0,3 0-1 0,-3 7 0 0,0-8 2 16,3 0 0-16,-3 1-2 0,0 1 4 0,0 6-4 0,0-20-2 15,0 15 1-15,0-14 1 0,-3 14-2 0,3 5 2 0,0-8 0 16,0 4 0-16,-3-2 0 0,-4-2 0 0,7 8 0 0,0-3 0 16,-6-2 1-1,1 0-1-15,-1 3 0 0,6 2 0 0,-7-7 0 0,1 2 0 16,-15 2 1-16,18-4-1 0,3 7 0 0,-21-3 0 15,15 0 0-15,-18 1 1 0,7 2 0 0,17 0-1 0,-7-4 2 16,-20 4-1-16,10-1 0 0,0 1 0 0,17 0-1 0,-17 0 0 16,-3 0 0-16,3 0 0 0,0 0 1 0,17 0-1 0,-16 0 2 15,-5 0-1-15,14-3-1 0,-17 3 1 0,24 0-1 0,-6 0 0 16,-20 4 1-16,18-4-1 0,-13 0-1 0,21 0 1 0,-6 6 1 16,-12-6-1-16,12 0 1 0,-1 0 1 0,7 0-2 0,-7 0-1 15,5 0 2-15,-6 0-1 0,1 0 0 0,7 0 0 0,-3-2 0 16,0-6 0-16,3 3 0 0,-8-3 0 0,8 8 0 0,0-5 0 15,0-6 0-15,0 5 1 0,0-12-1 0,0 18 0 0,5-3 0 16,-2-5-1-16,0-16 1 0,0 17-1 16,-3 7 1-16,7-17 0 0,-4 8 0 0,2-16 1 0,1 18-1 0,-6 7 0 0,7-21 0 15,-1 18 0-15,-3-17 0 0,5 15 1 0,-8 5-1 0,7-16 0 16,-1 5 0-16,1 5 0 0,-1-16-1 16,-6 22 1-16,7-3 0 0,5-6 0 0,-7 1 0 0,2 0 0 0,-7 8 0 0,20-10 0 15,-16 5 0-15,2-3 0 16,13 6 1-16,-19 2-1 0,5-3 0 15,13 1-1-15,-11 2 2 0,12-5-1 0,-19 5 0 0,7 0-1 16,10-2 0-16,-11-1 0 0,15 3 0 0,-21 0 1 0,7 0-1 16,13 0 0-16,-13 0 0 0,11 0 0 0,-18 0 1 0,6 0 1 15,3 0-1-15,2 3-1 0,-4 4 1 0,-7-7 0 0,6 0-1 16,-2 0-1-16,-1 0 2 0,0 0-4 0,-3 0 4 0,0 0 1 16,4 2-1-16,-4-2 0 0,4 0 4 0,-4 0-4 0,0 0 0 15,0 0 0-15,0 0 0 0,0 0-1 0,0 0 1 0,0-2-2 16,0-5-1-16,0 4 0 0,4 1-4 0,-4 2 7 0,2-6-7 15,-2 4-5-15,7 2-3 0,-1 0-5 0,-6 0 20 0,8 0-27 16,2 0-4-16,-4 0 2 0,-2 0 7 0,-4 0 22 0,10 0-16 16,-10 0 16-16</inkml:trace>
  <inkml:trace contextRef="#ctx0" brushRef="#br0" timeOffset="370252.845">12315 998 31 0,'0'0'0'0,"5"0"18"0,-3 0-2 0,1 8-4 0,-3-8-12 0,3 4 11 16,-3-4-11-16,0 9 9 0,0-5-1 0,-6-4-1 0,6 0-7 0,-2 4 6 0,2-4-6 0,0 4 6 15,0 2-1 1,0 13-2-16,0-19-3 0,0 7 4 0,0-7-4 0,0 22 3 0,0 5 0 0,0-5-1 15,0-22-2-15,0 26 3 0,0-26-3 0,0 34 2 16,0-5 1-16,0 11-1 0,0 2 1 0,0-42-3 0,-5 49 2 16,2-1 1-16,-4 1-2 0,0 1 1 0,7-50-2 0,-21 47 2 15,19 3 0-15,-6-6 2 0,2-1-7 0,6-43 3 0,-7 39-3 16,4-3 0-16,3-4 0 0,0-32 3 0,0 27 0 0,0-27 0 0,0 24 1 16,0-6-1-16,0-10 1 0,0 7-1 0,0-15 0 0,0 0 1 15,8 7 0-15,-3-7-1 0,2 0 1 0,-7 0-1 0,6 0 0 16,-1-7 0-16,-2 0 0 0,-3-14 0 0,0 21 0 0,6-18 0 15,-6-4 0-15,4-3 1 0,-1-6 4 0,-3 31-5 0,0-34 4 16,3 3 1-16,1-5 0 0,-4 2-5 0,0 34 0 0,3-37 0 16,-3-4-1-16,0 0 2 0,0 5-1 0,0 36 0 15,0-40 0-15,-3 4 1 0,3-7-2 0,0 5 1 0,0 38 0 0,0-34 0 16,0 5-1-16,0 2 2 16,0 2-1-16,0 25 0 0,0-18 0 15,0-8 0-15,0 3 0 0,0 16 0 0,0 7 0 0,0-25 0 16,0 18 0-16,0 0 0 0,0 0 1 0,0 7-1 0,0-7 0 15,0 0 0-15,0 4 0 0,3-4 0 0,-3 7 0 0,4-3 0 16,-4 1 0-16,3 0 0 0,4 2 0 0,-7 0 0 0,3 0 0 16,0 0 0-16,4 0 1 0,1 0-2 0,-8 0 1 0,7 7 1 15,2 13-2-15,1-16 1 0,-3 18 0 0,-7-22 0 0,17 5 0 16,-11 29 0-16,15-8 0 0,-15 1 1 0,-6-27-1 0,21 29 0 16,-14-5 0-16,17 9 0 0,-18-10 0 0,-6-23 0 0,21 29 0 15,-5-3 0-15,-8-1 0 0,16 3 1 0,-24-28-1 0,11 25 0 16,8 1 1-16,-2-4-1 0,-8 2 0 0,-9-24 0 0,21 20 0 15,-13-1 1-15,11 2-1 0,-12-14 1 0,-7-7-1 0,6 25 1 16,12-8 1-16,-12-13-2 0,1 16 1 0,-7-20-1 0,11 5 1 16,-5 2-2-16,-2-2 2 0,-1 2-1 0,-3-7 0 15,3 0 0-15,-3 6 1 0,0-6-1 0,0 2 1 0,0-2-1 0,-6 0 1 16,-11 0-1-16,11 0 0 0,-18 0 0 0,24 0 0 0,-20 0 1 16,-5 0 0-16,1 0 0 0,-6 0 0 0,30 0-1 0,-31 0-1 15,1 6 1-15,2 1 0 16,-2 0 0-16,30-7 0 0,-31 6 1 15,4-1-1-15,1-2 1 0,3 2-1 0,23-5 0 0,-22 7 0 16,16-2 1-16,-15-1-1 0,18 3 0 0,3-7 0 0,-7 6-4 16,1 13 0-16,3-19-1 0,-2 2 0 0,5-2 5 0,-6 5-1 15,2-5-1-15,4 7-1 0,-3-7-1 0,3 0 4 0,0 0-7 16,0 3-3-16,7 2-3 0,4 0-4 0,-11-5 17 0,16 0-22 16,-9 0-7-16,13-5-5 0,-17-12 7 0,-3 17 27 0,22-3-19 0,-22 3 19 0</inkml:trace>
  <inkml:trace contextRef="#ctx0" brushRef="#br0" timeOffset="371062.6242">12993 1346 49 0,'0'0'0'32,"0"5"28"-32,3 3-11 0,0-6-7 0,-3 5-2 0,0-7-8 0,4 0 8 0,-1-4-2 0,4-1 0 0,0 2-1 15,-7 3-5-15,6-9 5 0,12 6-1 0,-12-4-1 16,4-11 0-16,-10 18-3 0,21-6 2 15,-15-14 0-15,12 15 0 0,-12-5 0 0,-6 10-2 0,17-9 3 16,-10-9-1-16,0 15-1 0,9 0 0 0,-16 3-1 0,8-7 0 16,-4 2 0-16,2-5 0 0,-3-5-1 0,-3 15 1 0,0-6 1 15,3-1 0-15,-3-8 0 0,0 7 0 0,0 8-1 0,0-20 2 16,-3 13-2-16,-4-12 1 0,-13 19 0 0,20 0-1 0,-7-2 1 16,-17-3 0-16,8 5 1 0,8 0-1 0,8 0-1 0,-26 0 2 15,9 5-2-15,10 1 1 0,-22 12-1 0,29-18 0 0,-19 19 1 16,3-1-2-16,-2 3 2 0,-2 1-1 0,20-22 0 0,-7 25 0 15,-17-2 1-15,22-1-2 0,-15 6 1 0,17-28 0 0,0 25 1 16,-7 5-1-16,3-4 0 0,-3 1 0 0,7-27 0 0,0 23 0 16,0 0 0-16,0 0 1 0,0-3-1 0,0-20 0 0,5 16 1 15,1 5-1-15,1-15 0 0,10 14 0 0,-17-20 0 0,7 5 1 16,16 2-1-16,-16-4-1 0,17 5 1 16,-24-8 0-16,20 4 0 0,0-4-1 0,0 3 0 15,-3-3 0-15,-17 0 1 0,24 0-1 0,-7-1 1 16,0-2 0-16,-7 0 0 0,-10 3 0 0,22-6 1 15,-17 4-1-15,16-6-4 0,-15-11 2 0,-6 19 2 0,21-5-4 16,-13-13 4-16,7 15 4 0,-8-6-2 0,-7 9-2 0,8-6 4 16,-2-1-4-16,0-14 0 0,2 19 0 0,-8 2 0 0,3-6 0 15,0 4 1-15,2 2 1 0,-3 0-2 0,-2 0 0 0,0 0 1 16,3 0-2-16,-3 0 1 0,0 0 0 0,0 0 0 16,0 0 0-16,0 0 0 0,0 0 0 0,0 0 0 0,0 0 1 15,0 0 0-15,0 0-1 0,0 0 0 0,0 0-2 0,0 0 4 16,0 0-2-16,0 6 1 0,0-2-1 0,0-4 0 0,-3 4-1 15,-4 3 0-15,-13-4-4 0,16 4-2 0,4-7 7 0,-24 19-12 16,18-16-12-16,-21 23-22 0,9 1-23 0,18-27 69 0,0 0 0 0</inkml:trace>
  <inkml:trace contextRef="#ctx0" brushRef="#br0" timeOffset="373848.3242">19546 15291 4 0,'0'0'0'15,"-3"-8"3"-15,-1 1 0 0,4 7-3 0,-3-17 3 16,-5 14 2-16,5-3 2 0,3-1-1 0,0 7-6 0,-3-6 5 16,3-2 0-16,0 2 1 0,0-1 0 0,0 7-6 0,0-8 6 15,0-1 1-15,0 3 0 0,0 0-1 0,0 6-6 0,0-5 5 16,0 4 0-16,0-8 0 0,0 7-1 0,0 2-4 0,-7-2 4 16,1 0-2-16,2-2 0 0,0 3-1 0,4 1-1 0,-6-3 1 15,-1 3 0-15,1-3-1 0,-1 3 1 0,7 0-1 0,-4-2 1 16,-3 2 0-16,1 0-1 0,-1 0 2 0,7 0-2 0,-21 0 2 15,18 0 0-15,-3 0 2 0,-12 0-2 0,18 0-2 0,-3 0 3 16,-18 5 0-16,15-1 0 0,-14 4 0 0,20-8-3 0,-8 17 1 16,-14-17 1-16,14 6-1 0,-19-6-1 0,27 0 0 0,-7 6 2 15,-17 2-1-15,18-5 0 0,-25 3 1 0,31-6-2 0,-19 4 1 16,-3-1 1-16,-1 2-1 0,2 0-1 16,21-5 0-16,-23 4 2 0,3 2-1 0,-1 13 0 0,1-16 2 15,20-3-3-15,-24 18 1 0,1-10 0 16,-1-3 0-16,0 18-1 0,24-23 0 0,-27 6 1 15,3 19 1-15,1-6 0 0,-1-14-1 0,24-5-1 0,-20 21 2 16,3-16-2-16,-4 11 1 0,1-8 0 0,20-8-1 0,-17 17 1 16,10-14-2-16,-17 16 1 0,18-12 1 0,6-7-1 0,-18 7 0 15,15 20 1-15,-16-8-1 0,14-2 0 0,5-17 0 0,-6 22 0 16,-1 0 1-16,1-5-1 0,2 2 0 0,4-19 0 0,-7 20 1 16,3-2-1-16,-2 3 0 0,3-2 0 0,3-19 0 0,-4 17 0 15,-2 4-1-15,3-2 2 0,3 4-2 0,0-23 1 0,-5 23 1 16,-1 4-1-16,6-3 0 0,-4-1 1 0,4-23-1 0,-3 29-1 15,3-3 0-15,-6 7 2 0,6-3-1 0,0-30 0 0,0 31 0 16,0-1 1-16,0-6-2 0,0 3 1 0,0-27 0 0,3 24 1 16,0 0-2-16,-3 2 2 0,3-8-1 0,-3-18 0 0,4 28 0 15,-4-1 0-15,3-4 0 0,0 4 0 0,-3-27 0 0,8 23 0 16,-2-3 0-16,1 5 0 0,-1 0 1 0,-6-25-1 16,11 19 0-16,6 4 0 0,-14-2 0 15,18-2 0-15,-21-19 0 0,6 17 1 0,18 2-1 16,-17 0-1-16,20-11 1 0,-27-8 0 0,17 23 0 15,3-3 0-15,1-16 1 0,3 24-1 0,-24-28 0 0,19 18-1 16,8-12 0-16,-6 21-1 0,3-20 0 0,-24-7 2 0,27 23-1 16,0-3 2-16,4-13 1 0,-5 21 0 0,-26-28-2 0,31 19 2 15,-1-12-1-15,2 15-1 0,1-22-1 0,-33 0 1 0,34 6 1 16,-3 1-2-16,1-1 2 0,3 1-1 0,-35-7 0 0,37 20 0 16,-6-14 1-16,-1-1-1 0,1 18 0 0,-31-23 0 0,30 0 1 15,1 4-1-15,2-1 0 0,-5-3 0 0,-28 0 0 0,30 7 0 16,-6-7 0-16,0 0 0 0,0 0 0 0,-24 0 0 0,16-7 0 15,8 0 1-15,-3-14-1 0,-1 15 0 0,-20 6 0 0,20-27 0 16,1 10 0-16,2 8 1 0,-3-18-1 0,-20 27 0 0,24-10 2 16,-4-10-1-16,1-3 0 0,-1 6-1 0,-20 17 0 15,17-27 0-15,-10-2 0 0,16-2 1 0,-15-1-1 0,-8 32 0 0,10-38 1 16,-4 1-1-16,1-4 1 0,0-6 0 0,-7 47-1 16,6-45 0-16,-2-3 0 0,3 2 0 15,-7 2-1-15,0 44 1 0,3-42 0 0,0 4 1 0,-3-3-1 16,0 8 1-16,0 33-1 0,0-37 0 0,0 7 0 15,-6-3-1-15,-1 4 0 0,7 29 1 0,-21-37 2 16,18 4-2-16,-16-4 1 0,11 3 0 0,8 34-1 0,-20-33 0 16,13-7 1-16,-24 8 2 0,14-5-1 0,17 37-2 0,-20-34 2 15,4 2 0-15,8-1-3 0,-15-3 1 0,23 36 0 0,-20-31 0 16,16 3 0-16,-23 1 1 0,21 3-1 0,6 24 0 0,-28-21 1 16,11-2-1-16,11 0-1 0,-22 1 2 0,28 22-1 0,-16-28-1 15,-1 10 1-15,-1-4 1 0,-2 3-1 0,20 19 0 0,-20-21 1 16,-5 2-1-16,3-4 0 0,-5-2-1 0,27 25 1 0,-24-21 1 15,3 3-1-15,-3 0 0 0,1 13 0 0,23 5 0 0,-17-9-1 16,-7-9 1-16,4 13 0 0,0-1 0 0,20 6 0 0,-21 0 0 16,1 0-1-16,0 0 0 0,-4 4 1 0,24-4 0 15,-20 5 0-15,-1 12 1 0,-3-17-1 0,1 6 0 0,23-6 0 0,-23 18-1 16,-1-13-1-16,0 1-4 0,0 15 5 0,24-21 1 16,-24 3-1-16,1 5 1 0,-4 18 4 15,-1-10-6-15,28-16 2 0,-23 5 1 0,-1 29 0 0,4-29 0 16,-1 23 3-16,21-28-4 0,-20 19 0 0,3-2 0 15,10 6 2-15,-10-1-1 0,17-22-1 0,-6 22-1 16,-2 6 2-16,-11-2-1 0,15 0-1 0,4-26 1 0,-7 31 1 16,0 2 0-16,4-1 0 0,-4 4 0 0,7-36-1 0,-3 34 1 15,3-5-2-15,0 4 0 0,0-1 0 0,0-32 1 0,0 33-1 16,3 0 0-16,4 2 1 0,-4 0-5 0,-3-35 5 0,7 34-1 16,0-3 1-16,0 6-1 0,13-7 4 0,-20-30-3 0,4 35 2 15,6 0-2-15,-4-2 2 0,5-5 0 0,-11-28-2 0,16 31-1 16,-10-5 0-16,19 1-1 0,-19 0-2 0,-6-27 4 0,24 27-3 15,-14-7 0-15,14 6 2 0,-7-2 0 0,-17-24 1 0,20 22 3 16,1 2-2-16,-1-7 2 0,0 0-1 0,-20-17-2 0,24 25 0 16,0-1 0-16,3 2 0 0,0-7 2 0,-27-19-2 0,28 7 2 15,-1 16 0-15,0-16-1 0,-1 18-2 0,-26-25 1 0,31 17 1 16,-4-9-1-16,3 15 0 0,1-4 1 0,-31-19-1 16,24 0 0-16,3 5 1 0,-3 14 0 15,0-19-1-15,-24 0 0 0,30 0 1 0,-3 4-1 16,-1-4 1-16,5 4-1 0,-31-4 0 0,24 0-1 15,0 0 1-15,0 0 0 0,-1-4 1 0,-23 4-1 0,24-7 0 16,-3-1 0-16,-1-11 0 0,0 11 0 0,-20 8 0 0,11-25 0 16,12 8-1-16,-16-5 2 0,13 5-2 0,-20 17 1 0,21-23-1 15,-15 0 1-15,18 2-2 0,-3-8 2 0,-21 29 0 0,6-27 0 16,14-4 0-16,-12 3 0 0,11-2 0 0,-19 30 0 0,8-31 0 16,2-1 0-16,7 2 0 0,-14 3 0 0,-3 27 0 0,6-30 0 15,1-4-1-15,0-5 0 0,1-3 0 0,-8 42 1 0,6-42-1 16,-4-1 0-16,6 3 2 0,-8 2 0 0,0 38-1 0,3-42 0 15,-3 3 0-15,0-2 1 0,0-1 0 0,0 42-1 0,-6-39 0 16,-1-4-1-16,-14 3 0 0,14-4 0 0,7 44 1 0,-17-44 1 16,11 8 0-16,-18 0 1 0,17 7-1 0,7 29-1 0,-27-30 1 15,8-1-1-15,-3 8 0 0,-1-3 0 0,23 26 0 0,-17-20 1 16,-3-6 0-16,-4 6 0 0,2-6 0 0,22 26-1 16,-26-24 0-16,3 0 1 0,-4-2-1 15,0 9 1-15,27 17-1 0,-27-17 1 0,-4 7-2 16,1-11 2-16,-7 13-3 0,37 8 2 0,-34-19-1 0,-4 12 0 15,1 1 0-15,3-2 1 0,34 8 0 0,-37-5 0 16,0 1 0-16,3 2 1 0,-4 2-1 0,38 0 0 0,-37 0-1 16,-1 6-1-16,5-2 0 0,-5 1 1 0,38-5 1 0,-30 6-1 15,-4-2 0-15,0 18 0 0,4-15-5 0,30-7 6 0,-34 28 1 16,3-5 0-16,4-17 1 0,-3 29 5 0,30-35-7 0,-24 17 1 16,4 9 0-16,-4-1 0 0,7-3 1 0,17-22-2 0,-17 19 0 15,11 5 0-15,-15-6 1 0,15 10-1 0,6-28 0 0,-7 25 1 16,3 4 0-16,4 4 1 0,0-7-3 0,4 5 2 0,-4-31-1 0,7 32-1 15,-1 3-2-15,11-4 2 0,-17-31 1 0,7 35-3 16,13-8 0-16,-13 3 1 0,20-1-3 0,-27-29 5 0,7 32-8 16,20 1-2-16,-4-3-6 0,1 6-4 0,-24-36 20 0,27 43-25 15,9-2-12-15,-1 1-2 0,0 9-1 0,-35-51 40 0,0 0 0 0</inkml:trace>
  <inkml:trace contextRef="#ctx0" brushRef="#br0" timeOffset="374252.8402">19597 16454 44 0,'0'0'0'16,"0"-2"33"-16,0 0-18 0,-4 0-9 0,4 2-6 0,-7-3 4 15,7-3 2-15,0 4 0 0,0 2-6 0,0-1 7 0,0 1-7 0,0-3 6 16,3 1-1-16,1-1 0 0,3 1-1 0,-7 2-4 0,17 0 4 15,-11 21-1-15,15-5 1 0,-11 8-1 0,-10-24-3 0,24 22 3 16,0 4-1-16,-4-2 2 0,7 12-2 0,-27-36-2 0,27 34 3 16,0 3-1-16,3 4 0 0,-2-4-1 0,-28-37-1 0,33 40 2 15,-2 6-1-15,4-7-1 0,-5 11 1 0,-30-50-1 16,26 42 0-16,5-6 0 0,-4 14 1 0,-27-50-1 16,27 47-1-16,-27-47 1 0,24 46-1 0,-3 4 0 0,-2-14 1 15,-1-6-1-15,-18-30 1 0,6 25 5 0,15-7-3 0,-14-10 1 16,-1 14 4-16,-6-22-7 0,7 5 0 15,-3 12 4-15,3-13 0 0,-1-4-5 0,-6 0 1 0,3 7 0 16,1-7 0-16,-2 0-1 0,2 0 3 0,-4 0-2 0,4 0 0 16,0 0 1-16,-4 0-1 0,0 0 0 0,0 0 0 0,0-5-1 15,0-1 0-15,0 3 0 0,0-1-3 0,0 4 4 0,-4-4-4 16,0 0-3-16,-2 2-6 0,-1-5-4 0,7 7 17 0,-3-3-25 16,-4 2-10-16,0-6-4 0,-20-2 6 0,27 9 33 0,-7-8-21 0,7 8 21 15</inkml:trace>
  <inkml:trace contextRef="#ctx0" brushRef="#br0" timeOffset="374554.1191">20024 17395 63 0,'0'0'0'0,"0"6"38"0,3-2-24 15,4 14-7-15,-7-18-7 0,6 4 5 0,1 2 0 16,0 15 0-16,16-15 3 0,-23-6-8 0,18 26 6 15,6-10-1-15,-5 1 1 0,2-9-4 0,-21-8-2 0,24 22 2 16,-4-15 0-16,3-5 0 0,-2 7 1 0,-21-9-3 0,24 0 1 16,-4 0 0-16,0 0 1 0,1-9-5 0,-21 9 3 0,15-4 1 15,-3-20 1-15,5 17-1 0,-11-18 4 0,-6 25-5 0,8-23 2 16,-2-1-1-16,1 0 0 0,-7-2 0 0,0 26-1 0,3-31-6 16,-1 9-1-16,-2-5 2 0,0 5-1 0,0 22 6 0,0-16 1 15,0 8-2-15,0 3 0 0,-5-4-1 0,5 9 2 0,-3-3-3 16,3 1-3-16,0 2-1 0,0 0-3 0,0 0 10 0,0 5-15 15,0 17-5-15,3-3-10 0,-3 2 1 0,0-21 29 0,3 25-36 16,-3-25 36-16</inkml:trace>
  <inkml:trace contextRef="#ctx0" brushRef="#br0" timeOffset="375372.1153">20427 17841 81 0,'0'0'0'0,"0"8"22"0,0-8-22 0,0 28 8 15,0-11-3-15,0-9 0 0,6-4 2 0,-6-4-7 0,7 0 8 16,20 0-1-16,-10 0-2 0,3 0 0 0,-20 0-5 0,21 0 4 16,-1 0 0-16,0 0-1 0,4 0-1 0,-24 0-2 0,21-7 2 15,3-2-1-15,-5-8-1 0,2 12 2 0,-21 5-2 0,21-17 0 16,-5 7 1-16,-8-9-1 0,11-5 0 0,-19 24 0 0,3-24 0 15,-3-4 0-15,4-1 0 0,-4 3 1 0,0 26-1 0,0-29 1 16,-4 3-1-16,-12-6 1 0,10 6-2 0,6 26 1 16,-22-22 0-16,16 7-1 0,-11 10 1 0,9 1 0 0,8 4 0 0,-19-3-1 15,12 1 1-15,-10 2-1 0,17 0 0 16,0 0 1-16,-7 17 0 0,4-10-1 0,0 12 1 16,3-11 0-16,0-8 0 0,0 21 0 0,0-14 0 0,0 17 1 15,0-18-2-15,0-6 1 0,3 22 1 0,3-6-1 16,5-9-1-16,6 14 1 0,-17-21 0 0,6 23-1 15,15-6 1-15,-18 2 1 0,17-11-2 0,-20-8 1 0,7 3 1 16,0 6-1-16,9-7 0 0,-11-2 0 0,-5 0 0 0,6 5 0 16,1-7 1-16,0-3-2 0,-3-11 1 0,-4 16 0 0,6-21 0 15,1 4-1-15,-4-6 1 0,5 6 0 0,-8 17 0 0,8-17-1 16,0 7 1-16,-2-11 1 0,2 18-1 0,-8 3 0 0,7-6 0 16,9-5 0-16,-9 11 0 0,0 0 0 0,-7 0 0 0,20 0 0 15,-16 5 0-15,16 1 0 0,-14 0 0 0,-6-6 0 0,21 16 0 16,-15-10 0-16,12 1-1 0,-15 0 1 0,-3-7 0 0,9 19 0 15,-1-16 0-15,-1 5 0 0,0 10 0 0,-7-18 0 0,0 5 1 16,6 0-1-16,-3 17 0 0,1-17 1 0,-4-5-1 0,0 0-2 16,4 0 1-16,-4 0-2 0,0-9-1 0,0 9 4 0,0-20-3 15,3 3 0-15,-3-5 2 0,3 12-1 0,-3 10 2 0,0-31-1 16,4 13 1 0,-1-1 0-16,4 1 1 0,-7 18-1 0,6-7 0 15,2-12 0-15,-2 10 0 0,1-8 0 0,-7 17 0 0,10-5 0 0,-3-2 0 16,3 5 1-16,-1 2 0 0,-9 0-1 0,18 0 0 15,-14 3 1-15,16 5-1 0,-17 10 0 0,-3-18 0 0,7 7 2 16,14 16-1-16,-18-3 0 0,7-2 0 0,-10-18-1 0,5 23 1 16,4-18 0-16,-3 17 0 0,-2 2 0 0,-4-24-1 0,6 17 1 15,-6 1 0-15,4-11-1 0,-2 14 0 0,-2-21 0 0,0 8 0 16,0-3 0-16,0 2-1 0,0-7-1 0,0 0 2 0,0 0-3 16,0 0-1-16,0-9-1 0,0-17 0 0,0 26 5 0,0-26-6 15,0 0 0-15,-2-6 0 0,-2 1 1 0,4 31 5 0,-6-34-4 16,6 2 2-16,-4 5 1 0,4 6 2 0,0 21-1 0,0-17 0 15,-3 10 0-15,3 0 1 0,0 0-1 0,0 7 0 0,0-1 1 16,0-2-1-16,0 3 0 0,0 4 0 0,0-4 0 0,3 7 0 16,-3 10-1-16,4-10 0 15,-4-2-2-15,0-5 3 0,3 21-6 0,0-16-2 0,-3 0-4 0,4 14-4 0,-4-19 16 16,2 0-16-16,-2 5 1 0,0 1 2 0,0-2 5 16,0-4 8-16,0 4-6 0,0 2-6 0,0-6 12 0</inkml:trace>
  <inkml:trace contextRef="#ctx0" brushRef="#br0" timeOffset="375740.2065">21158 16961 43 0,'0'0'0'0,"0"0"19"0,0 0-19 16,0 0 11-16,4 0-2 0,-1 0 0 15,-1 0-1-15,-2 0-8 0,5 0 8 16,-1 4-2-16,2 4 0 0,1 9-1 0,-7-17-5 0,9 21 4 15,12-1-1-15,-14 5 0 0,14 8 0 0,-21-33-3 0,6 44 3 16,14 1 0-16,-9 4-1 0,9 5 0 0,-20-54-2 0,4 43 5 16,16 0 0-16,-14 6 0 0,1-5 0 0,-7-44-5 0,7 43 0 15,1 0 0-15,-2-9-3 0,-4-3-2 0,-2-31 5 0,5 22-10 16,-2 2-6-16,-3-7-10 0,3-14-12 0,-3-3 38 0,-3 0-35 16,0 0 3-16,3 0 32 0</inkml:trace>
  <inkml:trace contextRef="#ctx0" brushRef="#br0" timeOffset="375959.6532">21219 17391 96 0,'0'0'0'0,"4"0"29"0,-4 0-29 0,3 0 7 0,4-1-5 15,0-7 2-15,0 3 0 0,-7 5-4 0,6-8 4 0,14 1-4 16,-13 0-2-16,17-12-1 0,-24 19 3 0,17-9-4 15,-6-14 5-15,13 4-2 0,-8 0 1 0,-16 19 0 0,21-10-2 16,-5-13-3-16,0 19-1 0,-5-3-3 0,-11 7 9 0,20-7-12 16,-13-1-3-16,14 4-4 0,-14 1-2 0,-7 3 21 0,6 0-19 15,-3 5 4-15,5 12 1 0,-8-17 14 0</inkml:trace>
  <inkml:trace contextRef="#ctx0" brushRef="#br0" timeOffset="376169.9712">21572 17469 75 0,'0'0'0'0,"0"-7"30"0,0 7-30 0,0-8 13 32,0-14-6-32,0 13 0 0,0-8-1 0,0 17-6 0,0-16 5 0,0 16-5 0,4-11 1 0,2-6-2 0,11 10 0 0,-17 7 1 0,7-6-2 0,-7 6 2 0,20-7 2 15,-16 1-1-15,16-1 1 0,-20 7-2 0,10-5 1 0,-10 5-1 0,23 0 1 32,-15 0-1-32,8 5 4 0,-16-5-4 0,6 7 5 0,-6-7-5 0,8 21 6 0,2-13-1 0,0 11-4 15,-10-19-1-15,7 21-1 0,-7-21 1 0,7 18-1 0,0 2-2 16,-4-1-5-16,4-2-3 0,-7-17 11 0,2 7-20 15,6 10-8-15,-4-17-7 0,-4 0 35 0,0 0-29 0,0 0 29 0,3 0-30 0,-3 0 30 0</inkml:trace>
  <inkml:trace contextRef="#ctx0" brushRef="#br0" timeOffset="376525.7988">21908 17128 22 0,'0'0'0'0,"0"-5"17"0,0 5-17 0,-4 0 16 15,-4 4-3-15,6 23-4 0,-5-9 1 0,7-18-10 0,-7 0 7 16,1 6 0-16,-3 2-2 0,4-3-1 0,5-5-4 0,-7 7 3 15,1 11-1-15,-2-12 1 0,2 13-1 0,6-19-2 0,-7 5 1 16,0 19 0-16,4-19 0 0,0 22 1 0,3-27-2 0,0 7 2 16,0 13 2-16,0-13-3 0,0-1 0 0,0-6-1 0,0 20 1 15,0-13-1-15,3 1 5 0,4 10-1 0,-7-18-4 0,6 6 4 16,0-2 0-16,6-1-4 16,4 3 0-16,-16-6 0 0,7 0 0 0,13 0-1 15,-14-3 0-15,15-3-5 0,-21 6 6 0,7-23-8 16,4 15 1-16,-5-17-1 0,1 7 4 0,-7 18 4 0,7-19-3 15,-5 1-1-15,2-3 2 0,0 4 0 0,-4 17 2 0,0-10 0 16,4 3 0-16,-2 3 1 0,5 2-1 0,-7 2 0 0,7 0 1 16,0 8-1-16,0 12 0 0,0-4 1 0,-7-16-1 0,16 19 0 15,-12 1 1-15,2 2-1 0,5-16 0 0,-11-6 0 0,5 26 4 16,17-19 0-16,-19 13 0 0,4-14-2 0,-7-6-2 0,20 0-3 16,-16 3-4-16,2-3-4 0,2 0-4 0,-8 0 15 0,5-9-21 15,3-14 0-15,-5-3 3 0,0-1 6 0,-3 27 12 0,4-27-7 16,3 1-1-16,-7 26 8 0</inkml:trace>
  <inkml:trace contextRef="#ctx0" brushRef="#br0" timeOffset="376936.1132">22222 17074 8 0,'0'0'0'16,"0"-2"3"-16,7-3 2 0,-1 3 1 0,2-3 1 0,-8 5-7 0,0-2 7 15,2 2-1-15,-2 0 0 0,0 0 0 0,0 0-6 16,0 0 6-16,0 0 0 0,0 0 0 0,0 7-1 16,0-7-5-16,-2 4 4 0,-6-4 0 0,-12 5-1 0,18-5 0 15,2 0-3-15,-18 0 2 16,15 0 0-16,-5 0 0 0,-11 0 0 0,19 0-2 0,-4 0 3 15,1 5-1-15,-3 1 0 0,-2 2 0 0,8-8-2 0,-7 5 2 16,1 3 0-16,3 19-1 0,3-8 1 0,0-19-2 0,-5 22 2 16,5 2 0-16,0-17 0 0,5 17 0 0,-5-24-2 0,3 6 1 15,3 20 0-15,1-19 0 0,1 10 0 0,-8-17-1 0,19 3 0 16,-11 3 0-16,8-6 0 0,4 0 0 0,-20 0 0 0,7 0 0 16,16-6 1-16,-15-10-1 0,9-2-1 0,-17 18 1 0,4-19 0 15,2 2 1-15,1-3-1 0,-7-15 0 0,0 35 0 0,3-43 0 16,-3-3 0-16,0 5-1 0,-3 7 1 0,3 34 0 0,-7-38 0 15,-14-4 0-15,18-2 0 0,-18 1 0 0,21 43 0 0,-6-41-1 16,-14 12 1-16,13 1 0 0,0 3 0 0,7 25 0 0,-3-17 0 16,3 10 1-16,0 1-1 0,0 4 1 0,0 2-1 0,0 0 0 15,0 6 2-15,0 13-1 0,6 0 0 0,-6-19-1 16,8 23 1-16,8 2 0 16,-9 3 0-16,14-3-1 0,-21-25 0 0,3 29 1 0,3-5 0 15,5 4 0-15,6 5-1 0,-17-33 0 0,6 25 0 16,2 1-1-16,11-1-1 0,-11-4-2 0,-8-21 4 0,9 23-6 15,12-5-5-15,-14-13-4 0,13-2-6 0,-20-3 21 0,4 0-25 16,2-1 3-16,1-8 6 0,19 2 1 0,-26 7 15 0,0 0 0 0</inkml:trace>
  <inkml:trace contextRef="#ctx0" brushRef="#br0" timeOffset="377624.5309">22524 16879 6 0,'0'0'0'0,"0"-2"5"0,0 2-5 0,-7-2 7 15,4-2 4-15,0 4 2 0,-1 0 0 0,4 0-13 0,-7 6 12 16,4-2-3-16,0 1-2 0,-4 4-2 0,7-9-5 0,-7 5 6 15,-1 3-2-15,2-3 0 0,0 14 0 0,6-19-4 0,-4 4 3 16,1 13 1-16,3-9 0 0,0 21 0 0,0-29-4 0,0 24 3 16,0-5-1-1,3 2 1-15,1 10-2 0,-4-31-1 0,3 28 2 0,4 1-1 0,-1 1 1 16,2-24-1-16,-8-6-1 0,6 25 1 0,4-25 0 0,7 6-1 16,-10 0 0-16,-7-6 0 0,7 3 0 0,13-3 0 0,-13 0 0 15,10 0 1-15,-17 0-1 0,7-3 0 0,-1-19-1 16,15-5-1-16,-18-2 1 0,-3 29 1 0,3-31-2 15,4-1 1-15,-5 5-1 0,-2-1 1 0,0 28 1 0,0-22-1 16,0-2 1-16,0 2-1 0,0 15 1 0,0 7 0 0,0-20 0 16,0 19 0-16,0 1 0 0,0 0 0 0,0 0 0 0,5 4 1 15,-1 17-2-15,2-18 1 0,1 22-1 0,-7-25 1 0,17 21-1 16,-13-14 1-16,2 22-1 0,1-21 1 0,-7-8 0 0,20 19-1 16,-16-14 1-16,2-5 0 0,14 7 0 0,-20-7 0 0,0 22 0 15,7-22 0-15,0 4 1 0,-5-4 0 0,-2 0-1 0,5 0 0 16,2 0 2-16,-5-2-1 0,3 2 0 0,-5 0-1 0,3-2 2 15,0-5-1-15,0 5 0 0,-3-1 0 0,0 3-1 0,0-3 1 16,4-2 0-16,-4-2 0 0,3 0 0 0,-3 7-1 16,0-2 2-16,0 0-1 0,0 0 0 0,0 2 0 0,0 0-1 0,0-2 1 15,4 2 0-15,-4 0 1 16,4 0-1-16,-4 0-1 0,0 0 2 0,0 0-2 0,0 4 1 16,2-4 1-16,-2 0-2 0,0 4 0 0,4-4 2 15,-4 5-1-15,0-5-1 0,0 0 0 0,3 0 0 16,-3 0 1-16,4 0-1 0,-4 4 1 0,0-4-1 0,3 0 0 15,-1 0 1-15,-2 0-2 0,0-2 1 0,0 2 0 0,0-2 0 16,0 2 1-16,0 0-1 0,0 0 1 0,0 0-1 0,6 0 0 16,-6 0 0-16,0 0 0 0,0 0 0 0,0 0 0 0,0 0 0 15,3 0 0-15,-3 0 1 0,0 0-1 0,0 0 0 0,0 0 0 16,0 0 0-16,0 0 1 0,0 0-2 0,0 0 1 0,0-5 0 16,0 5 0-16,0 0 0 0,0 0 0 0,0 0 0 15,0 0 0-15,0 0 0 0,0 0 0 0,0 0 0 16,0 5 0-16,0-5 0 0,0 0 0 0,0 0 0 0,0 0 0 15,0 0 0-15,0 0 0 0,0 0 1 0,0 0-2 0,0 0 2 16,0 0-2-16,0 0 2 0,0 0-1 16,0 0-1-16,0 0 2 0,0 0-2 0,0 0 1 0,0 0 0 0,0 0-2 15,0 0 0-15,0 0-1 0,-3 0-3 0,3 0 6 16,-6 0-10-16,1 2-4 16,1-2-7-16,1 5-8 0,3-5 29 0,-6 0-32 0,-2 24-6 0,8-24 38 0</inkml:trace>
  <inkml:trace contextRef="#ctx0" brushRef="#br0" timeOffset="379116.2049">15693 17054 40 0,'0'0'0'16,"0"-7"25"-16,-6-14-10 0,6 1-7 0,-4 15-3 0,4 5-5 0,-3-8 5 15,3 6 0-15,0-2 0 0,0 3 0 0,0 1-5 0,0-2 4 16,0 2 0-16,0 0-2 0,7 0 1 0,-7 0-3 0,6 0 2 15,12 0 1-15,-12 0 0 0,14 6-1 0,-20-6-2 0,20 7 4 16,1 15-2-16,-1-13-1 0,7 23 2 0,-27-32-3 0,30 33 2 16,1-6 0-16,3 7 2 0,-7-10-3 0,-27-24-1 15,30 22 2 1,1 4-1-16,-1-8-1 0,1-1 1 0,-31-17-1 0,30 22 1 16,-2-18-1-16,2 3 1 0,-6-2 0 0,-24-5-1 0,24 0 6 15,0 0-5-15,-8 0 0 0,8 0 0 0,-24 0-1 0,24-5-3 16,-4-2 4-16,4-10 0 0,0 13 0 0,-24 4-1 0,24-20 1 15,0 15-1-15,-5-5 1 0,5-6 0 0,-24 16-1 0,27-6 1 16,-3-3 0-16,4 0-1 0,-2-8 0 0,-26 17 0 0,17-5 1 16,4-1-1-16,-11 2 1 0,14 0-1 0,-24 4 0 0,9-18 0 15,12 16 1-15,-14-6 0 0,13-17 0 16,-20 25-1-16,7-2 0 0,13-19 1 0,-10-4-1 0,11 18 1 0,-21 7-1 0,7-23 0 16,16 13 1-16,-6-11 0 0,3 15-1 0,-20 6 0 0,20-1 1 15,7-7-1-15,1 8 0 0,2 6 1 0,-30-6-1 0,31 6 0 16,2 10 0-16,2-16 0 0,2 20 0 0,-37-20 0 0,34 4 1 15,0 20-1-15,-4-18 0 0,1 23 1 0,-31-29-1 0,24 19 0 16,3-14 0-16,-8 22 0 0,2-27 0 0,-21 0 0 0,17 8 0 16,3-4 0-16,-13-1 1 0,10 3-1 0,-17-6 0 0,7 0 0 15,-1 0 0-15,2 0 0 0,-2 0-5 16,-6 0 5-16,7 0 1 0,-1-19-1 0,2 17 0 16,-1-3 5-16,-7 5-5 0,6-24 0 0,1 21 0 15,-1-7 0-15,2-16 0 0,-8 26 0 0,6-5-1 16,4-4 1-16,8-16-2 0,-12 20 2 0,-6 5 0 0,24-9-2 15,-8 4 1-15,5-3 1 0,0 3-5 0,-21 5 5 0,23-8 2 16,1 1 1-16,0-3-1 0,-1 0 4 0,-23 10-6 0,24-5 0 16,4-5-1-16,1 4 2 0,3-3 0 0,-32 9-1 0,30-9 0 15,4 3 2-15,-4-2-2 0,4 1 0 0,-34 7 0 0,34-8 1 16,0-11-1-16,-4 17-1 0,1 0 2 0,-31 2-1 0,27-6 0 16,3 6 1-16,-2-3 0 0,-1 1-1 0,-27 2 0 0,27 0 1 15,-11-2 0-15,5 2 0 0,-11 0 0 0,-10 0-1 0,20 0 1 16,-13 0 0-16,0-4 1 0,3-2-2 0,-10 6 0 0,7-20 1 15,3 13-1-15,-4-10 1 0,-2-1-1 0,-4 18 0 0,4-3 0 16,2-2 1-16,-6-3 0 0,0 6-1 0,0 2 0 16,0-2 0-16,0 2 0 0,0 0-2 0,0 0-1 0,0 0 3 0,-6 4-5 15,-2 4-4-15,-11 13-4 0,11-1-5 16,8-20 18-16,-20 29-26 0,17 2-12 16,-24-8-7-16,0 9-1 0,27-32 46 0,0 0 0 0</inkml:trace>
  <inkml:trace contextRef="#ctx0" brushRef="#br0" timeOffset="381529.8255">17641 17694 62 0,'0'0'0'16,"0"6"27"-16,0-6-27 0,0 20 12 15,0-13-5-15,-6 21 0 0,2-28-2 0,4 0-5 0,-20 6 6 16,13 14 0-16,-10-20-2 0,10 7 1 0,7-7-5 0,-24 7 3 16,8-4-1-16,-5 4 1 0,5-3-1 0,16-4-2 0,-21 3 2 15,1 5 0-15,0-2 0 0,-1-1 0 0,21-5-2 0,-24 5 3 16,4-2 0-16,0 2 1 0,-1 15-1 0,21-20-3 0,-16 4 3 16,8 15 0-16,-15-14-2 0,19 18 1 0,4-23-2 0,-6 21 2 15,-1-2-1-15,4-14-1 0,-4 23 1 0,7-28-1 0,0 6 0 16,0 12 1-16,4-14-1 0,2-4 0 0,-6 0 0 0,10 7 1 15,-3-7-1-15,13-3 0 0,-9-2 1 16,-11 5-1-16,20-7 0 0,-14 0 0 0,18 5 0 0,-13-3 0 0,-11 5 0 16,20-6 0-16,-10 2 0 0,10-13 0 0,-13 10 1 0,-7 7-1 15,24-7 1-15,-18-2-4 0,21 7 3 0,-19 0 0 16,-8 2 0-16,20-7 1 0,-10 5 1 0,10 0-2 16,-13 0 1-16,-7 2-1 0,20 0 0 0,-13 0 1 15,10 0-1-15,-10 0 0 0,-7 0 0 0,6 4 0 16,2 13 1-16,-2-10 0 0,-2 12-1 0,-4-19 0 0,3 6 0 15,0 15 1-15,-3-14-1 0,0 22 1 0,0-29-1 0,-6 19 0 16,2 0-1-16,-2-1 2 0,-15 1-2 0,21-19 1 0,-6 18 1 16,-18 1-1-16,6-12-1 0,2-2 0 0,16-5 1 0,-21 8-1 0,21-8 1 0,-16 5 0 15,-5 3 1-15,4-5 0 0,17-3-1 0,-16 5 2 16,9-5-2-16,-17-3 1 0,17 3 0 0,7 0-1 0,-17 0 1 16,14 0-1-16,-4 0 0 0,4 0 0 0,-5 0-1 0,8 0 1 0,-3 0 0 15,3 4 0-15,0-4 1 0,0 0-1 0,-3 0 0 0,3 0 0 0,0 0 0 16,0 6-1-16,0-6 1 0,0 0 0 15,0 5 0-15,6-5 0 0,-2 0 1 0,-4 0-1 16,7 2 1-16,10-2-2 0,-11 0 1 0,2 0-1 0,11 0 1 16,-19 0 0-16,8 0 0 0,12-5 0 0,-3 1 0 0,-1-4-1 0,-16 8 1 15,21-9 0-15,0 4 0 0,-2-12-1 16,-19 17 1-16,21-20 0 0,-21 20 0 0,21-4 2 0,-15-20-1 16,21 18 1-16,-20-18-2 0,-7 24 0 0,17-9 0 15,-10-9 0-15,3 7 0 0,-10 11 0 0,11-17 1 0,-11 17-1 0,6-22 0 16,1 16 0-16,-4-15-1 0,-3 17 2 0,0 4-1 0,0-8 1 15,0-9-1-15,0 17 0 0,-3-5 0 0,3 5 0 0,-7-6 0 16,1 5 0-16,-15-1 0 0,14 2 0 0,7 0 0 0,-24-2-1 16,4 2 1-16,-1 0 0 0,1 0 0 0,20 0 0 0,-20 0 0 15,-1 0-1-15,1 0 0 0,0 0-1 0,20 0 2 0,-21 4 1 16,2-4 1-16,15 0-1 0,-20 0 0 0,24 0-1 0,-6 0 1 16,-15 0-1-16,15 0 1 0,-12 0 0 0,18 0-1 0,-6 0 0 15,-1 0 0-15,-14 0 0 0,18 0 0 0,3 0 0 0,-6 0 1 16,-1 0-1-16,3-4 0 0,0 2 0 0,4 2 0 0,0-4 1 15,-3 2-1-15,3 2 1 0,0-2-2 0,0 2 1 0,0-2 0 16,0-6 0-16,0 3-1 0,0-3 1 0,0 8 0 16,0-6 0-16,3 3 0 0,1-5 1 0,-4 8-1 0,0-2 0 15,0 2 0-15,4-7 0 0,-4-12 0 0,7 17 0 0,-4-16 0 0,-3 18 0 16,3-7 1-16,4 3-2 0,-1-18 1 16,2 22 0-16,-8 0 0 0,6-7-1 15,1-14 2-15,-1 16-3 0,2-16 2 0,-8 21 0 0,3-7-1 16,7-13 0-16,-3 14 1 0,-1-1 1 0,-6 7-1 0,8-10-1 15,-2-7 1-15,1 12 0 0,-1-2-1 0,-6 7 1 0,8-18 1 16,-1 16-1-16,-1-4 1 0,1 0-1 0,-7 6 0 0,6-2-1 16,5 1 0-16,-4 1 0 0,2 0 0 0,-9 0 1 0,8 0 0 15,-5 3 1-15,0-3-1 0,1 0 1 0,-4 0-1 0,0 6 0 16,0-6 0-16,0 8-1 0,0 10 1 0,0-18 0 0,0 0 0 16,-4 5 1-16,-2-1-1 0,-15-1 0 0,21-3 0 0,-3 8 0 15,-14-4 0-15,10-1 2 0,-10 3-1 0,17-6-1 0,-7 4 1 16,-17 0-2-16,18 1 1 0,-14-1 0 0,20-4 0 0,-8 5 0 15,-11 15 2-15,11-16-1 0,2 13 0 0,6-17-1 0,-17 8 2 16,17 9-2-16,-3-9 0 0,-1 9 0 0,4-17 0 16,0 7-1-16,0-1 2 0,0 1-2 0,0 11 1 0,0-18 0 15,0 4 0-15,0 16-1 0,0-14 2 0,4 11 0 16,-4-17-1-16,7 6 1 0,-1-1-1 16,1 2-1-16,-1-2 1 0,-6-5 0 0,8 8-2 0,-2-4 2 15,1-1 0-15,-1 5 0 0,-6-8 0 0,8 3 0 16,-1 1-1-16,2-4 1 0,9 0-1 0,-18 0 1 0,3-5 0 15,4-3 0-15,2 5-1 0,9 1 1 0,-18 2 0 0,6-8-1 16,4 4 1-16,8-1-1 0,-12-5 0 0,-6 10 1 0,11-5 0 16,5-2-1-16,-9 5 2 0,0 2-1 0,-7 0 0 0,17-2 0 15,-14 2 1-15,8 0-1 0,5 0 1 0,-16 0-1 0,4 6 2 16,2-1-2-16,5 2 0 0,-4 1-1 0,-7-8 1 0,6 5 0 16,1 12 0-16,-3-17 0 0,2 26 1 0,-6-26-1 0,4 7-1 15,-4 19 2-15,3-20-1 0,0 18 1 0,-3-24-1 0,0 8 1 16,4 13-1-16,-4-13 1 0,0 11-2 0,0-19 1 0,0 7 0 15,0 11-1-15,0-14 0 0,0 15 1 0,0-19 0 0,-4 0 0 16,-2 18 1-16,2-18-1 0,-2 16 1 0,6-16-1 0,-21 6 2 16,18 10-3-16,-14-16 1 0,10 5-1 0,7-5 1 15,-24 5-3-15,8-5 1 0,8 4 1 0,-18-4 2 0,26 0-1 0,-17-8 1 16,-4 1 0 0,14-14-1-16,-20 17 1 0,27 4-1 0,-6-7 1 0,-15-11 1 15,18 13-2-15,-4-5 1 0,7 10-1 0,-6-7 0 16,-1 3-1-16,3 0 2 0,0 2-2 0,4 2 1 0,0-4 0 15,0 3 0-15,0-2-1 0,0 3 1 0,0 0 0 0,0 0 0 16,4 0 1-16,3 8-1 0,0-4 0 0,-7-4 0 0,6 6 1 16,12 1 0-16,-15-3-2 0,4 2 2 0,-7-6-1 0,20 0-1 15,-16 0-1-15,15 0 2 0,-11 0 0 0,-8 0 0 0,23 0-2 16,-13 0 2-16,14-5-1 0,-17 4 2 0,-7 1-1 0,24-2 1 16,-18-4 0-16,14-12 1 0,-12 12-3 0,-8 6 1 0,19-8 0 15,-11-9 0-15,-2 15 1 0,-2-6-1 0,-4 8 0 0,6-19 0 16,-6 12 0-16,7 0 0 0,-7-13 0 0,0 20 0 0,0-6 0 15,0-3 0-15,-3-12 0 0,-4 11-1 0,7 10 1 0,-21-8 1 16,18-12-1-16,-21 12-1 0,18-9 1 16,6 17 0-16,-24-17-1 0,4 17 1 0,3 0 0 0,0-4 0 15,17 4 0-15,-7-2 0 0,-20-2-1 0,20 2 2 0,-13 2-1 16,20 0 0-16,-7-2 1 0,-13 2 1 16,13 0-1-16,-10-3-1 0,17 3 0 0,-3-2-1 15,-4-2 0-15,-13 1 1 0,16 3 0 0,4 0 0 0,-6 0 1 16,-15-3 0-16,18-1 0 0,-4 1 1 0,7 3-2 0,-7-7 1 15,0 0-1-15,1 1 0 0,-1-1 0 0,7 7 0 0,-3-4 0 16,-1-4 0-16,-3 1 0 0,4 0-1 0,3 7 1 0,0-7 1 16,-4-1-1-16,4 3 0 0,0-1 0 0,0 6 0 0,0-6 0 15,0-1-1-15,0 0 1 0,0-15 1 0,0 22-1 0,0-2-1 16,0-6 1-16,0 1 0 0,7 0-1 0,-7 7 1 0,7-17 0 16,-3 15 1-16,2-6-1 0,1 1 0 0,-7 7 0 0,10-20 0 15,-3 16 0-15,10-1-1 0,-11-2 0 0,-6 7 1 0,8-5-1 16,8 0 0-16,-9 5 1 0,0 0 0 0,-7 0 0 0,20 0 0 15,-13 0 0-15,0 0 0 0,3 5 0 0,-10-5 0 0,10 5 1 16,-3-2-2-16,3 5 0 0,-3-3 0 0,-7-5 1 0,6 8-1 16,2-3 1-16,-5 2 0 0,0-2 0 0,-3-5 0 15,0 8 1-15,4-2-1 0,-4-3 1 0,0 5-2 16,0-8 1-16,0 4-1 0,0 1 2 16,0-5-2-16,-7 4 2 0,7-4-1 0,-7 0 1 15,0 0-1-15,0 0 0 0,-9 0 1 0,16 0-1 0,0 0 1 16,-8 5 0-16,-8-5-1 0,9 7 0 0,7-7 0 0,-7 3 0 15,0 2 0-15,1 2 0 0,-1 10 0 0,7-17 0 0,-3 0-1 16,-5 6 1-16,2 10 0 0,-1-16 0 0,7 0 0 0,-3 17-1 16,3-10 1-16,-3 10 0 0,3 0 1 0,0-17-1 0,0 7 2 15,0 15-2-15,0-17 0 0,6 12-1 0,-6-17 1 0,4 0-1 16,2 4 0-16,1 4 1 0,0-4 1 0,-7-4-1 0,7 21 0 16,3-21 0-16,0 4 1 0,-3-1-2 0,-7-3 1 0,7 0 0 15,2 6 1-15,2-6-2 0,-4 0 0 0,-7 0 1 0,10 4-1 16,-4-4 0-16,5 0 1 0,5 0 0 0,-16 0 0 0,8 0 1 15,-2 0-1-15,11 0 0 0,-17-2 1 0,0 2-1 0,7-2-1 16,3-2 1-16,0 2 0 0,-3-1 1 16,-7 3-1-16,17-2 0 0,-10-6 2 0,-1 2-3 0,2-2 0 0,-8 8 1 15,19-5 0-15,-15 2-1 0,6 0 1 16,7 3 1-16,-17 0-1 0,3 6 0 16,8-1 2-16,5 15-1 0,-8-16-1 0,-8-4 0 0,6 5 1 15,1 16-2-15,3-18 2 0,-3 17 0 0,-7-20-1 0,10 4-1 16,-3 13 2-16,-1-10 0 0,2 15-1 0,-8-22 0 0,3 19 0 15,0-2 0-15,-3 0-1 0,4-9 1 0,-4-8 0 0,0 21 0 16,0-14 0-16,0 18 0 0,0-8 0 0,0-17 0 0,-4 24 1 16,-2-18 0-16,-15 19 0 0,18-4 0 0,3-21-1 0,-24 4-1 15,8 3 0-15,-5 10-1 0,-3-17 1 0,24 0 1 0,-27 0-4 16,0 0 3-16,-4 0 1 0,1-3-1 0,30 3 1 0,-28-4 4 16,-2-2-6-16,3 4 4 0,4 0-3 0,23 2 1 0,-24 0 1 15,3 0-4-15,1 0-6 0,13 4-11 0,7-4 20 0,-7 6-45 16,-17-6-22-16,21 7 6 0,3-7 61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3:18:20.3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12017 1545 8 0,'0'0'0'16,"0"0"5"-16,3 0 0 0,-3 0-5 0,0 0 5 16,4 0 1-16,-1 3 1 0,-3-3 0 0,0 0-7 0,4 4 7 15,-2 2 0-15,-2-6-1 0,8 3-1 0,-8-3-5 0,7 5 5 16,-4 0-1-16,0-2 0 0,5-3 0 0,-8 0-4 0,2 0 4 15,5 5-1-15,0-5 1 0,-1 7-1 0,-6-7-3 0,4 7 4 16,0 1-1-16,3-3 0 0,-7 2 0 0,0-7-3 0,6 17 2 16,-3-17 0-16,1 21 0 0,2-16 0 0,-6-5-2 0,5 20 2 15,-3-14-1-15,2 10 0 0,3-9 0 16,-7-7-1-16,6 28-2 0,1-9-1 0,-1 4 0 16,2 2 1-16,-8-25 2 0,6 19 0 0,1 8 1 0,1-4-1 15,-6-1 1-15,-2-22-1 0,7 19 0 16,0-11 1-16,3 13 0 0,-4 4 0 0,-6-25-1 0,8 24 1 15,2-5 0-15,7 4-1 0,-9-19 0 0,-8-4 0 0,16 6 0 16,-9 0 1-16,2-4-1 0,8-2 0 0,-17 0 0 0,7 0 1 16,10 0-1-16,-11 0 0 0,6 0 1 0,-12 0-1 0,16 0 0 15,-9 0 0-15,1-6 1 0,10-22-1 0,-18 28 0 0,21-22 1 16,-15-3 0-16,18 0 0 0,-2 2-1 0,-22 23 0 0,6-28 0 16,14-2 1-16,-13-1 0 0,13 2 4 0,-20 29-5 0,8-28 5 15,7-5 0-15,-7 12 1 0,2-6-4 0,-10 27-2 0,20-21 1 16,-12 4 1-16,-2-5-1 0,3 17 0 0,-9 5-1 0,8-21 1 15,2 16 0-15,-7 0 0 0,5-14-1 0,-8 19 0 0,2-3 1 16,2 3-1 0,-1-1 0-16,1 1 0 0,-4 0 0 0,0-2-3 0,4 0-2 0,-4 2-4 0,0 0-6 0,0 0 15 0,0 4-24 15,0 0-12-15,-4-4 4 0,-3 7-4 0,7-7 36 16,0 0 0-16</inkml:trace>
  <inkml:trace contextRef="#ctx0" brushRef="#br0" timeOffset="801.452">12655 2194 6 0,'0'0'0'0,"0"-1"5"16,0-8 2-16,0 4 1 0,-4 0 0 0,4 5-8 0,0-5 9 15,-7 3-2-15,7 1 0 0,-4 1-1 0,4 0-6 0,0 0 5 16,-2 0 0-16,2-2-1 0,0 2-1 0,0 0-3 0,-8 0 4 16,8 0-1-16,-3 0 0 0,3 0 0 0,0 0-3 0,-3 0 3 15,-1 3 0-15,4 4-1 0,-6 0 1 0,6-7-3 0,-5 3 1 16,2 6 1-16,-3-4 0 0,6 14-1 0,0-19-1 16,-4 4 2-16,2 2 0 15,-6 13-1-15,5-13 0 0,3-6-1 0,-4 18 1 16,-3-14-1-16,7 19 1 0,-3-18-1 0,3-5 0 0,0 20 0 15,0-17 1-15,0 3-1 0,0 14 0 0,0-20 0 0,0 4 0 16,3 13 1-16,4-17-1 0,0 8 1 0,-7-8-1 0,8 5 0 16,12 2 0-16,-14-1 1 0,12 0-1 0,-18-6 0 0,2 0 0 15,9 0 0-15,5-4 0 0,-8 2 0 0,-8 2 0 0,10-6 1 16,-4-1 0-16,11-11-1 0,-10 11 1 0,-7 7-1 0,21-19 0 16,-15 2 1-16,12 7 0 0,-12-16 0 0,-6 26-1 0,7-26 1 15,2 6 0-15,9-3 0 0,-15 2 0 0,-3 21-1 0,3-19 1 16,4 2 0-16,-7 7 0 0,3-11 1 0,-3 21-2 0,0-8 1 15,0-9 0-15,0 9 0 0,-3 4 0 0,3 4-1 0,-7-9 1 16,1 4-1-16,-12-2 1 0,15 2 0 0,3 5-1 0,-6-1 1 16,-18-6-1-16,17 7 1 0,-10-4-1 0,17 4 0 0,-7 0 0 15,1 0 1-15,-1 0-1 0,1 4 0 0,6-4 0 16,-8 8-1-16,2-3 0 0,2-1-3 16,1 1-2-16,3-5 6 0,-8 3-8 0,5 1-4 0,0 2-5 15,3-3-6-15,0-3 23 0,-7 5-26 16,5 2 5-16,-6-3 6 0,1 1 2 0,7-5 13 0,0 0 0 0</inkml:trace>
  <inkml:trace contextRef="#ctx0" brushRef="#br0" timeOffset="4936.6582">11996 2648 2 0,'0'0'0'0,"0"0"3"0,0 0-3 0,5 3 2 15,-5 1 2-15,2 1 1 0,-2-5 2 16,0 0-7-16,0 0 8 0,0 0 3 16,4 0 0-16,-4 7 0 0,0-7-11 0,0 6 11 15,0-4-1-15,0 3-2 0,0 1 0 0,0-6-8 0,0 3 7 16,-6 2-2-16,1 0-1 0,5-1 0 0,0-4-4 0,0 0 3 15,-3 0-1-15,3 0 1 0,0 0 0 0,0 0-3 0,-3 0 2 16,3 0 1-16,0 0-1 0,0 0 0 0,0 0-2 0,0 0 2 16,0 0 0-16,0 0-1 0,0 0 0 0,0 0-7 0,0 0 13 15,0 0-6-15,0 0 0 0,3 0 0 0,-3 0-1 0,3 0 1 16,-3 0 0-16,5 0 0 0,1-2 0 0,-6 2-1 0,7-2 1 16,-1 2 0-16,5 0 0 0,6 0 0 0,-17 0-1 0,6 0 1 15,15-4-1-15,-12 3 0 0,12-2 1 0,-21 3-1 0,18 0 0 16,1-2 1-16,2 1-1 0,2-1 1 0,-23 2-1 0,28-4 0 15,2 0 0-15,1 1 1 0,-1-5-1 0,-30 8 0 0,30-7 0 16,4 0 0-16,4 2 1 0,-8-3-1 0,-30 8 0 16,35-6 0-16,-9-1 1 0,-3 3-1 0,4 1 1 15,-27 3-1-15,24-1 0 0,0 1 1 0,0 0 0 16,3 0-1-16,-27 0 0 0,23 4 1 16,1-4-1-16,0 5 0 0,0 2 1 0,-24-7-1 0,24 6 0 15,2 1-1-15,-2 0 2 0,-3 1-1 0,-21-8 0 0,24 4 0 16,-8-4 0-16,5 6 0 0,0-6 1 0,-21 0-1 0,19 0 0 15,2 0 0-15,-5-5 0 0,2-3 0 0,-18 8 0 0,6-7 0 16,15 2 0-16,-15-15 0 0,15 19 0 0,-21 1 0 0,7-7 0 16,3 1 0-16,7-3-1 0,-11 2 0 0,-6 7 1 0,18-6 0 15,-12-1-1-15,4 7 1 0,-3-2 0 0,-7 2 0 0,12-3 0 16,-7 3 0-16,2 0 0 0,-1 0 0 0,-6 0 0 0,8 0-1 16,-2 5 1-16,1-5-2 0,-7 0-2 0,0 0 4 0,0 7-3 15,0-7-3-15,0 20-3 0,0-18-4 0,0-2 13 0,-7 9-21 16,-10 16-11-16,10-25-2 0,1 17-1 0,6-17 35 0,0 0 0 0</inkml:trace>
  <inkml:trace contextRef="#ctx0" brushRef="#br0" timeOffset="5902.289">12186 3062 8 0,'0'0'0'16,"0"0"6"-16,4 0 1 0,-1 0 1 0,-3 0-8 0,7 5 8 15,-1-1 1-15,2 14-1 0,-1-11-1 0,-7-7-7 0,6 20 5 16,1-2-1-16,-1-13 0 0,1 24 0 0,-7-29-4 0,4 20 3 16,-1 4-1-16,2-4 0 0,-3 8 0 0,-2-28-2 0,3 32 0 15,0-3 2-15,1 5-2 0,2-2 1 0,-6-32-1 0,8 33 0 16,-5 0 0-16,4 1 0 0,-1 5 1 0,-6-39-1 0,4 37 0 15,3-5 1-15,3-3-1 0,-4-6-1 0,-6-23 1 0,7 25 0 16,4-5 1-16,-5-2-1 0,4-12 0 0,-10-6 0 16,7 7 1-16,5 0 0 0,-7-7 0 0,16 0 1 0,-21 0-2 15,6-7 4-15,15-14-1 16,-13 0 0-16,7-5 0 0,-15 26-3 0,7-31 2 16,13-9 0-16,-9 6 0 0,9-8 0 0,-20 42-2 0,10-40 2 15,13 2 0-15,-15-5 0 0,12 5 0 0,-20 38-2 0,10-40 1 16,10 6 1-16,-12 3-1 0,11 0 0 0,-19 31-1 0,7-32 1 15,10 6 0-15,-10-2 0 0,-1 8 0 0,-6 20-1 0,21-18 1 16,-21 0 0-16,8 9-1 0,-6-9 1 0,-2 18-1 0,4-4 0 16,3-3 0-16,-4 0 0 0,4 0 0 0,-7 7 0 0,3-3-1 15,0 0 0-15,0 2-2 0,2 1-2 0,-5 0 5 0,0 0-10 16,3 6-3-16,0 1-7 0,-3 9-6 0,0-16 26 0,0 5-26 16,-6 1 7-16,6 13 5 0,0-19 14 0</inkml:trace>
  <inkml:trace contextRef="#ctx0" brushRef="#br0" timeOffset="6695.2863">12651 3672 10 0,'0'0'0'16,"0"0"10"-16,0-1 3 0,0 1-13 0,0-8 13 16,0 5 0-16,0 2-2 0,0-1-2 0,0 2-9 0,0-2 9 15,4-6-3-15,-2 7 1 0,2-1-2 0,-4 2-5 0,3-2 4 16,3-2 0-16,2 0-2 0,-1 1 1 0,-7 3-3 0,6-6 2 15,2-1 0-15,1 6-1 0,-2 0 1 0,-7 1-2 0,21-4 1 16,-15 4 0-16,1-3-1 0,10 3 1 0,-17 0-1 0,7-4 0 16,-1 1 0-16,1-2 1 0,-1 4-1 15,-6 1 0-15,8-1 1 0,-2 1-1 0,-2 0 0 0,-1 0 0 16,-3 0 0-16,3 2 0 16,2-2 0-16,-5 7 0 0,0-2 0 0,0-5 0 0,0 8 0 15,0 12 1-15,0-15-1 0,-8 13 0 0,8-18 0 0,-3 19 0 16,-1 0 0-16,-2-1 1 0,3 3-2 0,3-21 1 0,-7 18 1 15,3 1-2-15,-3 2 1 0,1 1 0 0,6-22 0 0,-4 20 0 16,1 2 0-16,3-1 0 0,0 1 1 0,0-22-1 0,-6 22-1 16,1-4 1-16,2 2 0 0,0-12 0 0,3-8 0 0,-7 26 1 15,7-20-1-15,-3 15 0 0,0-14 0 0,3-7 0 0,0 20 0 16,-8-17 0-16,8 4 0 0,0 11 0 0,0-18 0 0,-3 0 1 16,3 7-2-16,-3-1 1 0,3-6 0 0,0 0 0 0,0 0-2 15,0 0 1-15,0 0-4 0,0 0-1 0,0 0 20 0,-7 0-39 16,7 0 9-16,-3 0-6 0,-1-3-3 0,4 3 25 0,-7-9-21 15,-24-17 4-15,31 26 17 0</inkml:trace>
  <inkml:trace contextRef="#ctx0" brushRef="#br0" timeOffset="6890.4778">12594 3887 23 0,'0'0'0'0,"0"-1"21"0,0 1-21 0,0-8 21 16,0 3-6-16,2-2-4 0,8 1-2 0,-10 6-9 0,18-1 9 15,-12 0-1-15,15-4-2 0,-15 3 0 0,-6 2-6 0,28-1 4 16,-22-3-1-16,18-3 0 0,-8 5-2 0,-16 2-1 0,11-6 2 16,9 1-1-16,-9 0 0 0,6-3-1 0,-17 8 0 0,7-3 1 15,-1-2-1-15,1-2-1 0,-1 5-1 0,-6 2 2 0,5-7-7 16,1 1-6-16,-3-1-14 0,-3-14-13 0,0 21 40 0,0-10-48 0,0 10 48 0</inkml:trace>
  <inkml:trace contextRef="#ctx0" brushRef="#br1" timeOffset="26256.2323">6583 5407 0 0,'0'0'0'16,"-4"-5"1"-16,-4 3-1 0,3 1 0 0,5 1 0 0,-5-4 1 16,2 1 0-16,-2-1 0 0,0-2 0 0,5 6-1 0,-7-3 1 15,5-1-1-15,-3 2 1 0,-1 1-1 0,6 1 0 0,-4-2 0 16,-2-1 0-16,3 3 0 0,-4-1 0 0,7 1 0 0,0-7 1 15,-8 7-1-15,8-5 0 0,0 0 1 0,0 5-1 0,0-3 1 16,0 1-1-16,0-1 1 0,0 0 0 0,0 3-1 0,0 0 1 16,0 0 0-16,0 0 0 0,0 6 0 0,0-6-1 0,5 2 1 15,-2-2 1-15,-3 7-1 0,0-7-1 0,0 4 1 0,0-4-1 0,2 0 2 16,-2 2-1-16,5-2 0 0,-5 0 1 0,0 0-2 16,3 0 1-16,1 0 1 0,-4 0-1 0,0 0 0 0,0 0-1 15,0 0 2-15,2 0-1 0,2 0 0 16,-4 0 0-16,0 0-1 0,3 0 1 15,0 0 0-15,2 0 0 0,-3 0 0 0,-2 0-1 0,0 7 0 16,4-3 1-16,-1-1-1 0,2 3 0 0,-5-6 0 0,2 3-1 16,1-3-1-16,-3 6 0 0,3-1-1 0,-3-5 3 0,5 0-4 15,0 6 0-15,0-6-1 0,-2 0 1 0,-3 0 4 0,4 0-4 16,-2 0 1-16,2 0-3 0,-4 0 6 0</inkml:trace>
  <inkml:trace contextRef="#ctx0" brushRef="#br1" timeOffset="27730.7706">6741 5312 4 0,'0'0'0'0,"0"0"2"0,0-1 0 0,0 1-2 0,0-5 1 16,0 3 0-16,0 1 0 0,0 0 1 0,0 1-2 16,-3-3 1-16,3 2 1 0,0 1 0 0,-2 0 0 15,2 0-2-15,0 0 2 0,-8-5 0 16,5 3 1-16,3 2 0 0,0 0-3 0,-4-3 4 15,-3 3 0-15,4 0 1 0,-1 0-1 0,4 0-4 0,0 0 5 16,-6 0-1-16,-1 0 0 0,4 0 0 0,3 0-4 0,-3 0 3 16,3 0 1-16,-8 0-1 0,5 0 0 0,3 0-3 0,-7 3 3 15,4 5-1-15,0 10-1 0,-4-13 1 0,7-5-2 0,-4 7 2 16,1 18-1-16,-3-20 1 0,2 16 0 0,4-21-2 0,0 7 3 16,0 13-2-16,-3-15 0 0,3 16 0 0,0-21-1 0,0 3 1 15,0 3 0-15,0 2 0 0,0-5-1 0,0-3 0 0,0 7 1 16,0-5-1-16,0 3 1 0,7-5-1 0,-7 0 0 0,6 5 1 15,1 0-1-15,0-1 1 0,-1 0-1 0,-6-4 0 0,10 0 1 16,-2 0-1-16,2 0 0 0,6 0 0 0,-16 0 0 0,7-3 0 16,0 2 1-16,1-5 0 0,-3-2-1 0,-5 8 0 0,8-5 0 15,-2-7 1-15,1-3-2 0,-3 7 2 0,-4 8-1 16,2-7 0-16,2-13 0 0,-4 13 1 0,0-1-1 16,0 8 0-16,0-18 1 0,0 10 0 0,0 2-1 15,0-3 1-15,0 9-1 0,-6-19 0 0,-1 11 0 0,-14 2 0 16,19-3 1-16,2 9-1 0,-8-9 0 15,-13 7 1-15,15 2 0 0,-1 0-1 0,7 0 0 0,-19 0 1 16,14 0 0-16,-15 2-1 0,16 7 1 0,4-9-1 0,-6 2 0 16,-15 6 1-16,18 9-1 0,1-12 0 0,2-5 0 0,-8 4 0 15,2 4 1-15,-2-1 0 0,1 12-1 0,7-19 0 0,-6 3 1 16,6 4 0-16,0-1-1 0,0 1 1 0,0-7-1 0,0 19 0 16,0-13 1-16,4-1-1 0,-2 3 1 0,-2-8-1 0,7 5 0 15,1 3 1-15,1-4-1 0,-2-1 0 0,-7-3 0 0,21 7 1 16,-14-7-1-16,-1 0 0 0,14 0 0 0,-20 0 0 0,7 0 0 15,10 0 1-15,-10 0-1 0,-1-5 0 0,-6 5 0 0,11-5 0 16,-1-4 0-16,-2 3 1 0,-3-14-1 0,-5 20 0 0,8-6 0 16,-6-15 1-16,2 5 0 0,0 5-1 0,-4 11 0 0,0-25 0 15,0 6 0-15,-8 4 1 0,1-4-1 0,7 19 0 0,-6-7 0 16,-14-15 1-16,16 14-1 0,-16-2 0 16,20 10 0-16,-6-8 0 0,-15 1 0 0,18 6 0 0,-4-3 1 0,7 4-1 15,-20 0 0-15,20 5 0 0,-7 2 1 16,-1 13-1-16,8-20 0 0,-3 6 1 15,0 18-1-15,-4-16 0 0,4 17 0 0,3-25 0 0,0 6 0 16,-6 18 0-16,6-19 0 0,0 19 1 0,0-24-1 0,0 18 0 16,3-11 0-16,0 13 1 0,5-12-1 0,-8-8 0 0,5 18 0 15,3-13 0-15,2-1 1 0,-3 1-1 0,-7-5 0 0,9 7 0 16,2-7 0-16,-5 0 0 0,4 0 1 0,-10 0-1 0,8 0 0 16,-2-2 0-16,1-8 0 0,-1 2 1 0,-6 8-1 0,4-19 0 15,-1 10 0-15,4-17 0 0,-7 4 0 0,0 22 0 0,4-25 0 16,-4 1 1-16,0-2-1 0,0 5 0 0,0 21 0 0,-4-19 1 15,-3 3-1-15,0 9 0 0,-12-1 1 0,19 8-1 0,-5-11-1 16,2 8 2-16,-2 0-1 0,-3 3 0 0,8 0 0 0,-3 0 0 16,-4 6 0-16,0 1 0 0,1 13 0 0,6-20 0 0,-7 7 0 15,2 17 0-15,3-17 0 0,2 21 1 0,0-28-1 0,0 18 0 16,0-11 0-16,0 23 0 0,0-26 0 0,0-4 0 16,0 24 0-16,0-21 0 0,7 16-1 0,0-14 2 15,-7-5-1-15,6 8 0 0,1-3 1 0,0 3-1 16,-1-5-1-16,-6-3 1 0,7 5 0 15,-4-5 0-15,8 0 1 0,-4 0-1 0,-7 0 0 0,7 0 0 16,-1-3 0-16,-3-7 0 0,4-6 0 0,-7 16 0 0,4-5 0 16,-1-20 0-16,-3 18 0 0,0-14 1 0,0 21-1 0,0-8 0 15,0-18 0-15,0 18 0 0,-3-13 0 0,3 21 0 0,-7-8 1 16,0 1-2-16,1 2 1 0,-1 4 1 0,7 1-1 0,-7-3 0 16,4 3 0-16,-5 0 0 0,5 19 0 0,3-19 0 0,-2 5 0 15,-3 18 0-15,-1-5 0 0,6 3 0 0,0-21 0 0,0 19-1 16,0 1 1-16,0-13 0 0,0 19 0 0,0-26 0 0,0 8 1 15,3 12-1-15,0-11 1 0,4-4-1 0,-7-5 0 0,6 8 0 16,2-5-1-16,-1-3 1 0,0 0 1 0,-7 0-1 0,2 0 0 16,5-1 0-16,0-4 0 0,0-2 0 0,-7 7 0 0,8-10-1 15,-6-7 2-15,4 12-1 0,-6-19 0 0,0 24 0 0,5-17 0 16,-3-2 0-16,-2-1 0 0,0-1 0 0,0 21 0 16,0-18 0-16,-7 2 0 0,4 6 0 15,-2-8 0-15,5 18 0 0,-8-3 0 0,5-3 0 16,-1 6 1-16,-3 0-1 0,7 0 0 0,-7 0-1 15,5 3 1-15,-2 3 0 0,-3 12 0 0,7-18 0 0,-6 3 1 16,6 17-2-16,-5-17 1 0,5 15-3 0,0-18 3 0,0 4-7 16,0 14-6-16,5-18-10 0,-5 5-13 0,0-5 36 0,0 0-33 0,0-2-1 0,0 2 34 0</inkml:trace>
  <inkml:trace contextRef="#ctx0" brushRef="#br1" timeOffset="28630.3559">5681 5361 10 0,'0'0'0'16,"0"-2"5"-16,-4 2-1 0,4-2 0 0,-5 2 1 0,5 0-5 0,0-3 6 16,-5 3 0-16,2-1 1 0,3 1 1 0,0 0-8 0,0-4 6 15,-4 1-1-15,4 3 0 0,-7-2-2 0,7 2-3 0,0-3 4 16,-3 3-1-16,3 0 1 0,-3 0 0 0,3 0-4 0,-6 0 4 15,2 0 0-15,1 0-1 0,-4 5 0 0,7-5-3 0,-4 15 2 16,1-6 0-16,-3 13-1 0,-2-15 1 0,8-7-2 0,-17 26 1 16,17-9 0-16,-5-9 0 0,-3 19 0 0,8-27-1 0,-8 17 1 15,2-10 0-15,-1 15-1 16,5-15 1-16,2-7-1 0,0 21 1 0,0-13-1 0,0 14 1 16,0-17-1-16,0-5 0 0,2 28 0 0,5-22 1 0,-1 18-1 15,2-17 1-15,-8-7-1 0,10 18 0 0,10-12 0 0,-12-1 0 16,7 3 0-16,-15-8 0 0,12 7 0 15,7-6 0-15,-2 7 0 0,4-8 1 0,-21 0-1 0,21 0 0 16,-5-2 0-16,5-5 0 0,-2-5 1 0,-19 12-1 0,19-19 0 16,-3 12 0-16,-9-16 0 0,13 14 0 0,-20 9 0 0,7-25 1 15,4 9-1-15,-9-7 0 0,4 5 0 0,-6 18 0 0,8-23 0 16,-8 2 0-16,0-3 1 0,-8-1-1 0,8 25 0 0,-6-22 0 16,-10 3 0-16,8 10 0 0,-13-11 0 0,21 20 0 0,-5-1 1 15,-22-6-1-15,19 2 0 0,-15 4-1 0,23 1 1 0,-7-5 0 16,-16 5 0-16,15 6 0 0,-13 0 0 0,21-6 0 0,-6 7 0 15,-1 0 0-15,-10-1 0 0,17 1 0 0,0-7 0 0,-2 7 0 16,-3 11 0-16,-1-15-2 0,6 5 0 0,0-8 2 0,0 5-5 16,0 2-2-16,0-2-3 0,3 4-3 0,-3-9 13 0,3 5-17 15,-3 0-1-15,7-5 1 0,0 5 4 0,-7-5 13 0,21 0-16 16,-21 0 16-16</inkml:trace>
  <inkml:trace contextRef="#ctx0" brushRef="#br1" timeOffset="28990.2422">5985 5174 16 0,'0'0'0'16,"-3"-2"9"-16,3 2-1 0,-5 0-1 0,5 0-7 0,-5 0 5 16,5 6 1-16,-3-2 0 0,3 14 0 0,0-18-6 0,0 6 5 15,0 11-1-15,0-12-1 0,8 16-1 0,-8-21-2 0,5 8 2 16,3 21-1-16,2-11 1 0,-3 3-1 0,-7-21-1 0,20 21 1 15,-14 3 0-15,1-6 0 0,10 8 1 0,-17-26-2 0,7 24 0 16,-1 0 1-16,15-5 0 0,-13-12 0 0,-8-7-1 0,5 21 1 16,3-14 0-16,9-3 1 0,-11 1-1 0,-6-5-1 0,7 0 1 31,13 0 0-31,-14-5 0 0,-1-12 0 0,-5 17-1 0,19-9 1 16,-19-15-1-16,11 4 1 0,-1-3-1 0,-10 23 0 0,8-20 1 15,-3 0 0-15,5-1-1 0,-3 1 1 0,-7 20-1 0,5-21 0 16,-2 2 0-16,-1 4 0 0,2 7 1 0,-4 8-1 15,7-7 0-15,-7-10 0 0,2 15 0 0,3-1-1 0,-5 3 1 0,0 0-2 16,3 0-4-16,1 7-4 0,0-1-8 0,-4-6 18 0,2 21-22 16,-2-16 2-16,0 19-5 0,0-24 25 0</inkml:trace>
  <inkml:trace contextRef="#ctx0" brushRef="#br1" timeOffset="30014.4849">6457 6084 8 0,'0'0'0'16,"0"4"3"-16,-8 4 0 0,8-8-3 0,-6 5 4 15,-1 15 1-15,4-20 0 0,-4 2 2 0,7-2-7 0,-3 5 6 16,-1 0 0-16,-3-5-2 0,4 0 0 0,3 0-4 0,0-3 4 16,-3-4 0-16,3 0 1 0,0 2 0 0,0 5-5 0,0-7 6 15,0 4 0-15,0 1 0 0,0 2-1 0,0 0-5 0,0 0 5 16,0 0 1-16,0 0-1 0,0 5 0 0,0-5-5 0,0 5 5 15,-6 2 0-15,2-2-1 0,1-1 0 0,3-4-4 0,-7 8 4 16,3-4-1-16,-3 2 0 0,5 0 0 0,2-6-3 0,0 3 2 16,-8 4 1-16,8-2-1 0,0-2 0 0,0-3-2 0,0 7 2 15,0-3-1-15,0-4 0 0,5 3 0 0,-5-3-1 16,3 0 1-16,3 0 0 0,1 5 0 0,0-5 0 16,-7 0-1-16,10 5 1 0,-1-5-1 15,10 0 1-15,-17-3-1 0,-2 3 0 0,10-2 1 16,11 0-1-16,-15-4 1 0,11 4-1 0,-17 2 0 0,7-2 1 15,14-6-1-15,-14 4 1 0,10 1-1 0,-17 3 0 0,6-5 0 16,2 3 1-16,10 1-1 0,-10 1 0 0,-8 0 0 0,6-2 1 16,15 2-1-16,-13-3 0 0,-6 0 1 0,-2 3-1 0,21-4 0 15,-14 1 0-15,9-5 1 0,-9 3-1 0,-7 5 0 0,8-2 1 16,8-3-1-16,-9 0 0 0,0 3 0 0,-7 2 0 0,20-1 1 16,-17-3-1-16,7 1 0 0,7 3 0 0,-17 0 0 0,4-2 1 15,3-1-1-15,2-2-1 0,2 2 1 0,-11 3 0 0,6-2 0 16,12-2-1-16,-12 0 2 0,1-1-2 0,-7 5 1 0,19-3-2 15,-11 0 3-15,0 2-2 0,0-3 1 0,-8 4 0 0,19-2 0 16,-16-1 0-16,3 0-1 0,14 3 1 0,-20 0 0 0,5 0 0 16,0 0 0-16,3 0 1 0,-2 0 0 0,-6 0-1 0,11-1 0 15,-5 1 1-15,3 0-1 16,-1 0 1-16,-8 0-1 0,8-6 0 0,0 5 0 0,-1-2 1 0,0 3 0 16,-7 0-1-16,5 0 0 0,0 0 0 0,-1 0 1 15,3-2-1-15,-7 2 0 0,2 0 2 0,3 0-2 16,2-3 0-16,-1 3 1 0,-6 0-1 0,3-4 0 15,0 4 0-15,2-1 0 0,-3 1 0 0,-2 0 0 0,4 0 0 16,-4 0 0-16,3 0 1 0,2 0-1 0,-5 0 0 0,0 0-1 16,0 0 0-16,0 0-2 0,0 0-3 0,0 0 17 0,0 5-30 15,-8-2 8-15,4 2-4 0,-3 2-3 0,7-7 18 0,-19 7-22 16,14 0-5-16,-13-4-1 0,-1 5 7 0,19-8 21 0,-6 18-23 0,6-18 23 0</inkml:trace>
  <inkml:trace contextRef="#ctx0" brushRef="#br1" timeOffset="34979.6348">6362 6261 17 0,'0'0'0'15,"-4"-4"7"-15,-3-4-1 0,1 4-1 0,6 4-5 0,-3-11 6 16,3 6 1-16,0-4 1 0,0 4 1 0,0 5-9 0,0-8 7 0,0 8-7 0,0-5 7 16,6-3-2-16,-3 2 0 0,-3 6-5 0,7-2 4 15,-3 0 0-15,-1-1-1 0,2 3 1 0,-5 0-4 0,3 0 4 0,-3 0-4 0,2 0 5 16,2 5-1-16,-1 0 0 0,1 11 0 0,-4-16-4 0,7 6 3 16,0 15 0-16,-1-1-1 0,-6-20-2 0,6 6 2 0,-6-6-2 0,7 28 2 15,5-7 0-15,-7-2-1 0,-5-19-1 0,18 25 2 0,-18-25-2 0,7 26 1 16,2-4 0-16,8 2 0 0,-12-3 0 0,-5-21-1 0,5 20 1 15,3 2 0-15,2 0 1 0,-10-22-2 0,7 24 1 16,-1 0 1-16,5 1-1 0,-5-4 0 0,-6-21-1 16,8 21 1-16,-8-21-1 0,8 21 0 0,2-2 1 0,-2-11 0 0,-2 18 0 0,-6-26-1 0,7 5 0 15,1 19 1-15,-2-21-1 0,-6-3 0 0,3 8 1 16,-3-8-1-16,7 18 1 0,-4-18-1 0,0 5 1 16,5 3-1-16,-8-8 0 0,2 7 1 0,3-2-1 15,2-3 1-15,-7-2-1 0,2 0 1 0,-2 0-1 0,4 0 1 0,3 0-1 16,-4 0 1-16,-3 0-1 0,4 0 1 0,-4 0-1 0,3-5 1 15,0-3 0-15,4-1 0 0,-4-11-1 0,-3 20 0 0,8-6 1 16,-5-2-1-16,4-12 1 0,0 15 0 0,-7 5-1 0,2-9 0 16,5-11 1-16,0 13-1 0,3-11 1 0,-10 18-1 0,18-3 1 15,-16-17-1-15,6 18 0 0,-1-9 0 0,-7 11 0 0,6-18 1 16,4 7-1-16,-3-10 1 0,-4 3-1 0,-3 18 0 0,7-20 0 16,-1 3 1-16,-1-3-1 0,1 1 0 0,-6 19 0 0,7-20 1 15,-3 2-1-15,-2-2 1 0,2 0-1 0,-4 20 0 0,3-21 0 16,3 6 1-16,-1 5-1 0,1-11 1 0,-6 21-1 0,5-8 0 15,-3-13 0-15,1 14 1 0,0-14-1 0,-3 21 0 0,0-21 0 16,7 16 0-16,0-21 1 16,-2 8-1-16,-5 18 0 0,5-9 0 0,-1-12 0 0,3 16 0 0,-7 5 0 0,7-10 0 0,-7 10 0 15,3-19 0-15,0 14 1 0,4 0-1 0,-4-2 0 0,-3 7 0 0,3-5 0 16,-3 2 0-16,5-6 0 16,-5 6 0-16,0 3 0 0,6-8 0 0,-6 2 1 0,3 2-1 15,-3 1 0-15,0 3 0 0,5-5 0 0,-5 2 0 16,0 3 0-16,0-1 0 0,0 1 0 0,0 0 0 15,0 0 0-15,0 0 0 0,0-4-2 0,0 4 2 0,0 0-1 16,0-2 0-16,0-1-1 0,0 0 3 0,0 3-1 0,0-1 0 16,0-6 0-16,0 2 0 0,0-2 0 0,0 7 0 0,0-3 0 15,0-1 0-15,0 2 0 0,0-2 1 0,0 4-1 0,0-1 0 16,0 1 0-16,0 0 0 0,0 0 0 0,0 0 0 0,0 0 0 16,0 0 0-16,0 5-1 0,0 1 1 0,0-6 0 0,0 7 1 15,0 9 0-15,-8-10 1 0,8 1 0 0,0-7-2 0,0 17 1 16,-4-10-1-16,4 18 0 0,-7-8-1 0,7-17 1 0,-3 6 1 15,0 22-1-15,-4-7-1 0,1 1 2 0,6-22-1 0,-7 24-1 16,-14-1 2-16,21 1-1 0,-7 5 0 0,7-29 0 16,-7 28 0-16,4 4 0 0,-18-3 0 0,21 0 0 0,0-29 0 0,-6 24 0 15,-11 3 0-15,17-3 0 0,-7 2 0 0,7-26 0 0,-20 26 0 16,17-3 0-16,-4-1 0 16,-16-1 0-16,23-21 0 0,-4 5 0 0,-15 22 0 15,14-20 0-15,-1 12 0 0,6-19 0 0,-18 7 1 0,18 11-1 16,-6-11 0-16,-1-2 0 0,7-5 0 0,-3 20 0 15,0-14 0-15,3-3 0 0,-8 4 0 0,8-7 0 0,-3 5 0 16,3-5 0-16,0 4 0 0,0-4 0 0,0 0 0 0,0 0 0 16,0 0 0-16,0 0 0 0,0 0 0 0,0 0 0 0,0 0 0 15,0 0 0-15,-2-4 1 0,2 4-1 0,0 0 0 0,0-3 0 16,0 1 0-16,0-5 0 0,0 4 0 0,0 3 0 0,0-3 0 16,0 0 0-16,-5 1 0 0,5-1 0 0,0 3 0 0,-6-4 1 15,6-2-1-15,-4 3 0 0,1 1 0 0,3 2 0 0,0-1 0 16,-7-3 0-16,7-4 0 0,-4 1 0 0,4 7 0 0,-2-7 0 15,-5 2 0-15,0-5 0 0,-1-6 1 0,8 16-1 0,-6-9-1 16,-1-7 2-16,1 7-2 0,3-11 2 0,3 20-1 0,-8-7 0 16,1-12 0-16,1 11 0 0,3-15 0 0,3 23 0 0,-5-3 0 15,0-16 0-15,-3 11 0 0,3-7 0 0,5 15 0 16,-5-11 0-16,-2-6 0 0,5 9 1 16,-3-12-1-16,5 20 0 0,-6-7 0 0,0-16 0 15,-1 12 0-15,0-10 0 0,7 21 0 0,-3-18 0 16,-5 15 0-16,3-17 0 0,-3 15 0 0,8 5 0 0,-4-7 0 15,2 0 0-15,-6-2 0 0,2 3 1 0,6 6-1 0,-7-7-1 16,4 0 1-16,-2 2 0 0,5 2 0 0,0 3 0 0,0-4 1 16,0 2-1-16,-6-4 0 0,6 4-1 0,0 2 1 0,0-3 0 15,0 3 1-15,0 0-2 0,0 0 2 0,0 0-1 0,0 0 0 16,0-2 0-16,0 2 0 0,0 0 0 0,0-1 0 16,0 1 0-16,0 0 0 0,0 0 0 0,0 0 0 15,6 0 0-15,-1 3 0 0,2 2 0 0,-7-5 0 0,6 6 0 16,0 13 1-16,1-12-1 0,0 16 0 0,-7-23 0 0,7 6 0 15,4 24 0-15,-1-12 0 0,-3-11 0 0,-7-7 0 0,9 27 0 16,8-21 0-16,-12 17-1 0,0-16 2 0,-5-7-1 16,21 25-1-16,-15-18 1 0,1 17 0 0,10-5 0 0,-17-19 0 0,5 18 0 15,0 0 0-15,6 4 0 0,-4-5 0 0,-7-17 0 16,9 22 0-16,2 5 0 0,-4-7 0 16,-1-1 0-16,-6-19 0 0,7 21 0 0,-1-3 0 15,2-10 0-15,-5 14 1 0,-3-22-1 0,0 5 0 16,4-1 0-16,-1 0 0 0,-3 1 0 0,0-5 0 0,4 5 0 15,-4-5 0-15,2 0 0 0,-2 0 0 0,0 0 0 0,0 0 0 16,4 0 0-16,-4 0 0 0,0 0 0 0,3 0 1 16,-3 0-1-16,0 0 0 0,4 0 0 0,-4 0 0 0,3-2 0 15,-3-1 0-15,4 1 0 0,-1-5 1 0,-3 7-1 0,0-8 0 16,0 3 0-16,0-13 0 0,0 10 0 0,0 8 0 0,0-16 0 16,0 9 0-16,0-14 1 0,0 15-1 0,0 6 0 0,0-21 0 15,0 14 0-15,0 0 0 0,0-13 0 0,0 20 0 0,0-2 0 16,0-9 0-16,0-5 1 0,0 11-1 0,0 5 0 0,3-9 0 15,2-1 0-15,-5 2 0 0,0 1 0 0,0 7 0 0,2-6 0 16,1-1 0-16,-3 4 0 0,3-3 0 0,-3 6 0 0,7-4 0 16,-7 1 1-16,4-1-1 0,0-1 0 0,-4 5 0 15,0-5 0-15,3 3-1 0,-3-1 2 0,0 1-1 0,0 2 0 0,0-4 0 16,0 3 0-16,0-2 0 16,0 0 0-16,0 3 0 0,0-2 0 0,0-2 1 0,4 4-1 15,-4 0 0-15,0 0 0 0,0 0 0 16,2 0 0-16,2 0 0 0,-4 0-1 0,0 0 1 0,0 6 1 15,0-1-1-15,0-3-1 0,0 4 2 0,0-6-1 0,0 0-1 16,0 5 1-16,0-3 1 0,0 6-1 0,0-8 0 0,0 4 0 16,0 1 0-16,0 0 0 0,0 0 0 0,0-5 0 0,0 3 0 15,-6 2 0-15,2 0 0 0,4-5 0 0,-3 0 0 16,-5 0 0-16,6 0 0 0,-3 0 0 0,5 0 0 0,-3 0 0 16,-2 0 0-16,-3 0 0 0,5-2 0 0,3 2 0 0,-7-8 0 15,0 5 0-15,-10-5 0 0,11 1 0 0,6 7 0 0,-8-5 0 16,-8-4 0-16,9 2 0 0,0-1 0 0,7 8 0 0,-18-19 0 15,16 12 0-15,-14-10-1 0,8 7 2 0,8 10-1 0,-21-23 0 16,15 0 0-16,-15 3 0 0,16-4 0 0,5 24 0 16,-19-21 0-16,13 1 0 0,-12 4 0 0,16 11 0 0,2 5 0 0,-21-22 0 31,18 17 0-31,-1-2 0 0,-3 1 0 0,7 6 0 0,-6-1 0 0,0-4 0 0,-1 2 0 16,0 3 0-16,7 0 0 0,-7 0 0 0,3 0 0 15,4 0 0-15,-5 0 0 0,5 0 0 0,0 0 0 16,0 0 1-16,-5-1-1 0,5-2 0 0,0 3 0 0,0-6 0 15,0 2 0-15,0-2-1 0,0 0 1 0,0 6 0 0,0 0 0 16,0-3 1-16,0 1-1 0,0 2 0 0,5 0 0 16,-5 0 0-16,0 0 0 0,5 5 0 0,-5-5 0 0,7 2 0 15,-1 8 0-15,6-6 0 0,-6 17 0 0,-6-21 0 0,11 4 0 16,-5 3 0-16,4 15-1 0,-4-22 1 0,-6 0 0 0,10 20 0 16,8-15 1-16,-12 16-1 0,5-16-1 0,-11-5 1 0,16 27 1 15,-8-11-1-15,8 4 0 0,-9-13 0 0,-7-7 0 0,22 23 0 16,-20-3 0-16,9-14-1 0,6 22 2 0,-17-28-1 0,2 7-1 15,5 13 1-15,0-11 0 0,-3 11 0 0,-4-20 0 0,3 0 0 16,0 5 0-16,-3 1 0 0,5-3 0 0,-5-3 0 0,0 0 0 16,0-3 0-16,0 3 0 0,-5-10 0 15,-1-11 0-15,2 12 0 0,1-15 0 0,3 24 0 16,-7-17 0-16,1-3 1 0,-1 2-1 16,-14 0 0-16,21 18 0 0,-2-24 0 0,-16 6 0 15,14-8-1-15,-17 1 1 0,21 25 0 0,-2-16 0 16,-6-5 0-16,2 14 0 0,-10-13 0 0,16 20 0 0,-5-6 0 15,-1-13 0-15,0 15 0 0,-1-8 1 0,7 12-1 0,-7-18 0 16,-1 10 0-16,2 0 0 0,-1-11-1 0,7 19 1 0,-3-5 0 16,-3-3 1-16,1 3-1 0,5-2 0 0,0 7 0 0,0-3 0 15,0 1 0-15,0 2 0 0,0 0 0 0,0 0 0 0,0 5 0 16,0 12 0-16,5-10 0 0,1 15 0 0,-6-22 0 0,3 19 0 16,7 6 0-16,11 0 0 0,-15 5 0 0,-6-30 0 0,17 28 0 15,-10 2-1-15,3 1 2 0,11-3-1 0,-21-28 0 0,6 27 0 16,1-1 0-16,15-4 0 0,-20-1 0 0,-2-21 0 0,6 17 0 15,2-9 0-15,-1 12 0 0,0-16 0 0,-7-4 0 0,6 6 0 16,-6-3 0-16,3-3 0 0,1 5 0 0,-4-5 0 16,0 0 0-16,0-3 0 0,0 0 0 0,0 3 0 15,0-8 0-15,-4-12 0 0,-3 8 0 0,-9-14 0 0,16 26 0 16,0-17 0-16,-16-3 0 16,8-9 0-16,-13 3 0 0,21 26 0 0,-6-29 0 0,6 29 0 0,-24-32 0 0,17 4 0 0,-17-7 0 15,24 35 0-15,-6-29-1 0,6 29 1 0,-21-26 1 16,18 0-1-16,-4 8 0 0,7 18 0 0,-3-10 0 0,3 10 0 0,-6-17 0 15,6 14 0-15,-5-1 1 0,2-1-2 0,3 5 1 0,-6-1 1 16,6-2-2-16,0 0 1 0,0 3 0 0,0 0 0 16,0 0 0-16,0 0 0 0,0 0 0 15,0 0 0-15,0 0 0 16,0 0 0-16,0-2 0 0,0 2 0 0,0-3 0 0,0 3 0 0,0 0 1 16,0 0-1-16,0 0-1 0,0 0 2 15,-3-2-2-15,-1 2 1 0,4 0 0 0,0 0 0 0,0-2 0 16,-8-3 1-16,8 0-2 0,0 3 1 0,0 2 0 0,0-1 1 15,5-3-1-15,-2 1 0 0,-3 3 0 0,4 0 0 0,-4 0 0 16,3 0 0-16,-3 0 0 0,6 0 0 0,-3 0 0 16,-3 0 0-16,5 7 0 0,-3-7-1 15,2 3 2-15,4 2-1 0,-8-5 0 0,2 0 0 16,4 0 0-16,2 5 0 0,-1-5 0 0,-7 0 0 0,7 0 0 0,-1 0 0 0,5 0 0 16,-11 0 0-16,6 0 0 0,-6 0 0 0,8-5 0 0,-3 5 0 0,3-5 0 15,-3 3 0-15,-5 2 0 0,8-5 0 16,-2 2 0-16,1 1 0 0,1-1 0 0,-8 3 0 0,6 0 0 15,2-2 1-15,-6 2-1 0,4-3 0 0,-6 3 0 0,8 0 0 16,2 0 0-16,0 0 0 0,-3 0 0 0,-7 0 0 0,7-3 0 16,-1 1 0-16,1-2 0 0,-1 3 0 0,-6 1 0 0,8-3 0 15,2 0 0-15,-4 3 0 0,5-2 0 0,-11 2 0 0,18 0 0 16,-13-3 1-16,5 3-1 0,7 0 0 0,-17 0 0 0,4 0 0 16,3 0 0-16,0 0 0 0,4 0 0 0,-11 0 0 0,8 5 0 15,-3 1 0-15,4-3 1 0,1 1-1 0,-10-4 0 0,18 0 0 16,-15 6 0-16,5-4 1 0,-3-2-1 0,-5 0 0 0,10 5 0 15,-3-5 0-15,1 0 0 0,1 0 0 0,-9 0 0 0,11 0 0 16,-5-2 0-16,4-1 0 0,7 1 0 0,-17 2 0 0,5-3 0 16,0-2 0-16,6 0-2 0,-4 2 2 0,-7 3 0 15,11-8 0-15,-6 5-2 0,3 2 4 0,-6-5-2 16,-2 6 0-16,7-6 0 0,1 5 0 0,-2-9-2 16,-3 5 0-16,-3 5 2 0,4-5 0 15,3 0 1-15,-7 2-1 0,7-1 0 0,-7 4 0 0,3-1 1 16,0-7-1-16,0 8 0 0,0-5 1 0,-3 5-1 0,0-3 0 15,5 1-1-15,-3 2 1 0,2 0 0 0,-4 0 0 0,0 0 0 16,0 0 1-16,0 0-1 0,0 0-1 0,0 0 1 0,0 5 0 16,0-5 0-16,0 5 0 0,0-5 1 0,0 0-1 0,0 3 0 15,0-3-1-15,0 5 1 0,0 0 0 0,0-5 0 0,-4 3 0 16,4 3 0-16,0 1 0 0,-2-5 0 0,2-2 0 0,0 10 2 16,-5-9-1-16,-1 7 1 0,6-3 0 0,0-5-2 0,-3 8 0 15,3-1 0-15,-3-1 0 0,3 2 0 0,0-8 0 0,0 15 0 16,0-10 0-16,-7 2 0 0,7 13 0 0,0-20 0 0,-5 6 0 15,3 12 1-15,2-11-1 0,-7 10-1 0,7-17 1 0,-6 9 0 16,3 11 0-16,-5-14 0 0,2 14 0 16,6-20 0-16,-5 9 0 0,-1 16 0 0,0-18 0 0,-1 18 0 0,7-25 0 15,-7 18 0-15,0 2 0 0,1-2 0 0,-2-2 0 0,8-16 0 16,-7 20 0-16,0 0 0 16,-9-13 0-16,16 21 0 0,0-28 0 0,-8 17 0 15,2 2 1-15,-1-1-2 0,-10-2 2 0,17-16-1 0,-7 7-1 16,4 17 1-16,-2-16 1 0,-3 14-2 0,8-22 1 0,-8 7 1 15,6 14-1-15,-2-18 0 0,-3 14 0 0,7-17 0 0,-2 7 0 16,-2-3 0-16,-3 5 0 0,7 7 0 0,0-16 0 0,-4 0 0 16,4 5 0-16,-2 0 0 0,2-2 0 0,0-3 0 0,0 0 0 15,0 0 0-15,0 5 0 0,0-5 0 0,0 4 0 16,0 2 0-16,0-4 0 0,0 5 0 0,0-7 0 0,0 0 0 16,0 4 0-16,0-1 0 0,0 0 0 0,0-3 0 0,-5 7 1 15,5-1-1-15,0-1 0 0,0-5 0 0,0 0 0 0,0 3 0 16,0 2 0-16,-6 0 0 0,6-5 0 0,0 0 0 15,-2 5 0-15,2-5-1 0,0 0 1 0,0 4 1 16,0 1-1-16,0-5 0 0,0 0 0 0,0 4 0 16,-5-4 0-16,5 0 0 0,0 0 0 15,0 0 0-15,0 0 0 0,0 0 1 0,0 0-1 16,0 0-1-16,0-8 2 0,5 3-1 0,-3-16 0 16,-2 21 0-16,0-8 0 15,6-16 0-15,-1 7 1 0,1 9-1 0,-6 8 0 0,7-26 0 16,-3 7 0-16,2-2 0 0,1-2 0 0,-7 23 0 0,7-20 0 15,-1-5 0-15,1 4 0 0,-4-3 1 0,-3 24-1 0,3-24 0 16,4 0-1-16,0 0 1 0,-7 4 1 0,0 20-1 0,8-24 0 16,-2-3 0-16,-3 8 0 0,1-4 0 0,-4 23 0 0,7-18 0 15,-4 9 0-15,0-16 0 0,-3 19 0 0,0 6 0 0,7-16 0 16,-7 7 0-16,3 6 0 0,0-6 0 0,-3 9 0 0,0 0 0 16,5-3 0-16,-5-1 0 0,2 1 0 0,-2 3 0 0,4-3 1 15,-4 2-1-15,3 1 0 0,2 0 0 0,-5 0 0 0,0 0-1 16,0 0 2-16,0-2-1 0,0 2 0 0,0 0 0 0,3-2 0 15,-3 0 0-15,0-1-1 0,0 0 1 0,0 3 0 0,0 0 1 16,0 0-2-16,0 6 2 16,0-2-1-16,0 2 0 0,0 1 0 0,0-7 0 15,-3 3 0-15,-5 6 0 0,8 8 0 0,-4-14 0 16,4-3 0-16,0 8 0 16,-2 10 0-16,-3-12 0 0,5 15 0 0,0-21 0 0,-6 7 0 15,4 12 0-15,-3-11 0 0,-1 13 0 0,6-21 0 0,-5 22 0 16,5-5 0-16,-2 3 0 0,-5-3 0 0,7-17 0 0,-4 16 0 15,4-8-1-15,-2 19 1 0,2-22 1 0,0-5-1 0,-8 26 0 16,8-17 0-16,0 12 0 0,-3-3 0 0,3-18 0 0,0 7 0 16,-4 13 0-16,4-15 0 0,-7 0 0 0,7-5 0 0,0 4 0 15,0 2 0-15,0-3 0 0,0 3 0 0,0-6 0 0,0 0 0 16,0 0 0-16,0 0-1 0,0 0 1 0,0 0 1 0,0 0-2 16,0-1 1-16,5-7 0 0,-3 2 0 0,-2 6 0 0,0-21 1 15,7 11-1-15,-2-14 0 0,-2 0 0 0,-3 24 0 0,6-23 0 16,-3-3 0-16,3-1 0 0,2 3 0 0,-8 24 0 0,8-26 0 15,-6-3 0-15,4 2 0 0,-1-1 0 0,-5 28 0 0,6-27 0 16,2 2 0-16,-3 3 0 0,-1-2 0 0,-4 24 0 16,3-23 0-16,3 5 0 0,-1-1 0 0,-2 13 0 15,-3 6 0-15,0-8 0 16,4 2 0-16,0 5 1 0,-4 1-1 0,0 0 0 0,0 0 0 16,0 3 0-16,0 1 0 0,0-4 0 0,0 8 0 0,0-2 0 15,0 15 0-15,0-18 0 0,0-3 0 0,-4 21 0 16,4-17 0-16,-4 12 0 0,-4-9 0 0,8-7 0 0,0 5 0 15,-2 18 0-15,-2-19 0 0,4 16 0 0,0-20 0 0,-7 19 0 16,2-12-1-16,0 22 1 0,-2-8 0 0,7-21 0 0,-7 27 0 16,1 0 0-16,-12-4 0 0,18 3 0 0,0-26 0 0,-6 24 0 15,-11-5 0-15,10 7 1 0,0-8-2 0,7-18 1 0,-3 8 1 16,-2 17-1-16,-3-21 0 0,0 16-1 0,8-20 1 0,-2 6 1 16,-2 2-2-16,-3-2 1 0,5-4 1 0,2-2-1 0,-4 7-1 15,-3-4 1-15,3-3 0 0,4 3 0 0,0-3 0 0,-7 7 0 16,7-7 0-16,-3 0 0 0,0 0 0 0,3 0 0 0,0 0 1 15,0 3-1-15,-7-3 0 0,7 4 0 0,0-4 0 0,-3 0 0 16,0 0 0-16,3 0 0 0,0-5 0 16,0 3 0-16,-7-6 0 0,7 3-1 0,0 5 1 15,-4-7 0-15,1 0 1 0,-3-12-1 0,-1 14 0 0,7 5 0 16,-8-17 0-16,1 9-1 16,-9-10 1-16,9 11 0 0,7 7 0 0,-7-20 1 15,-13 12-1-15,20 1 0 0,-6-12 0 0,6 19 0 0,-8-5 0 16,5-2 0-16,1-12 0 0,-3 18 0 0,5 1 0 0,-6-7 0 15,2 0 0-15,1-4 1 0,-4 2-2 0,7 9 1 0,0-5 0 16,-4-14 1-16,2 14-2 0,-5 1 2 0,7 4-1 0,-7-8 0 16,-1 0-1-16,2-2 1 0,4 1 0 0,2 9 0 0,-8-7 0 15,2 0 0-15,-2 2 0 0,1 3 0 0,7 2 0 0,-6-6 0 16,3 0 1-16,-4 0-1 0,4 0 0 0,3 6 0 0,-8-2 0 16,5-1-1-16,1-4 1 0,-3 2 0 0,5 5 0 0,-7-12 0 15,5 4 1-15,-3 3-1 0,-1-2 0 0,6 7 0 0,-6-3 0 16,2-3 0-16,-4-2 0 0,6 7 0 0,2 1 0 0,-8-9 0 15,5 5-1-15,3 4 2 0,-3-6-1 0,3 6 0 0,0-4-1 16,0 2 2-16,-7 2-1 0,7-5 0 0,0 5 0 0,0-2 0 16,0-4 0-16,-3 3 0 0,3-4 0 15,0 7 0-15,0-6 0 0,0-1 0 0,0 1 0 16,-4-1-1-16,4 7 1 0,0-5 0 16,-2-2 0-16,-6 0 1 0,8 4-1 0,0 3 0 0,-3-7 0 15,3 4 0-15,-3 1 0 0,3 1 0 0,0 1 0 0,0 0 0 16,0 0 0-16,-7 0 0 0,7 0 0 0,0 0 0 0,0 0 0 15,0 0 0-15,0 0 0 0,0 0 0 0,0 0 0 16,4 0 0-16,-4 0 0 0,3 0 0 16,-3 0 0-16,3-3 1 0,0-5-2 0,-3 8 1 0,0-4 0 15,8-1 0-15,-8 0 0 0,6 3 0 0,-6 2 0 0,3-1 0 16,4-6 0-16,-4 5 0 0,0 2 0 0,-3 0 0 0,8 0 1 16,-1 0-2-16,0 5 2 0,-1 0-1 0,-6-5 0 0,6 2-1 0,-6-2 1 0,7 5 0 15,0 2 0-15,0-7 1 0,-7 0-1 0,6 2-1 0,-6-2 1 0,8 0 0 16,-1 0 1-16,0 0-2 0,-7 0 1 0,6-2 0 0,-6 2 0 0,7-7 0 15,0 2 0-15,-4 2 0 0,-3 3 0 0,8-9 0 0,-8 9 0 16,2-5 0-16,1-3 0 0,0 3-2 0,-3 5 2 0,8-8 1 16,-8 8-1-16,2-7-2 0,3 1 0 0,2 3 2 0,-7 3 0 15,0 0 0-15,0 0 0 0,2 0 0 0,2 0 2 0,-1 0-2 0,1 0 0 0,-4 0 0 16,7 0 2-16,-4 5-2 16,5 0 2-16,-8-5-2 0,2 0 0 0,-2 0 0 0,3 0-2 15,5 0 0-15,-2 0 2 0,-6 0 0 0,7 0 0 0,-7 0 0 0,6 0 1 16,1 0 1-16,15 0-2 0,-22 0 0 0,2 0 0 15,4 0 0-15,5 0 0 0,0 0 0 0,-5 0 0 0,-6 0 0 0,20 0 0 16,-15 0 0-16,0 3 0 0,3 2 0 0,-8-5 0 0,9 6 0 16,1-3 0-16,-3-3 0 0,-1 4 0 0,-6-4 0 0,11 0 0 15,-4 6 0-15,-1-6 0 0,1 0 0 0,-7 0 0 0,7 0 0 16,-2 0 0-16,-2-3 0 0,-3 3 0 0,6-5 0 0,-6 5 0 0,3-4 0 16,1 3 0-16,3-5 0 0,-7 6 0 0,3-5-2 0,-3 5 2 0,3-3 0 15,4-2-2-15,-7 3 1 0,3-1 1 0,-3 3 0 0,3 0-2 16,-3 0 4-16,5 0 0 0,-3 5-2 0,-2-5 0 0,4 5 2 15,-1-5-2-15,2 0 0 0,-5 3 2 0,0-3-2 0,0 0 0 16,0 0-1-16,3 0 1 0,-3 0 1 0,0 0-1 0,0 0-1 16,0 5 2-16,0-5-1 15,0 0 0-15,0 0 0 0,0 0 0 16,0 0 0-16,0 0-1 0,0 0 1 0,0 0 1 0,-3 0-1 16,3 0-1-16,0 0 1 0,-8 6 0 15,8-6 0-15,0 0 0 0,0 0 0 0,0 0 0 16,0 0-2-16,-4 0 1 0,4 0-2 0,0 0 3 0,0 0-5 15,0 0-1-15,0 0-2 0,0 3-2 0,0-3 10 0,0 4-13 16,4 4-2-16,-1-3-2 0,-3-5 17 0,5 8-21 16,0 11-5-16,2-14-3 0,-7 14 1 0,4-12-5 0,-4-7 33 0,0 0 0 0</inkml:trace>
  <inkml:trace contextRef="#ctx0" brushRef="#br1" timeOffset="36827.18">6827 5455 11 0,'0'0'0'0,"-4"0"3"0,-3 0-1 0,7 0-2 15,-4 7 2-15,4-4 1 0,-2-3 0 16,-3 0 1-16,5 0-4 0,0 0 3 0,-6 0 1 16,6 0 0-16,0 0 0 0,0 0-4 0,0 0 3 15,-2 0 1-15,2 0-1 0,0 0 1 0,0 0-4 0,0 0 4 16,0 0 0-16,0-3 2 0,0 3-1 0,0 0-5 0,0-7 6 15,0 5-1-15,0-1 0 0,0 1 0 0,0 2-5 0,0-2 4 16,0-2 0-16,-5 3 0 0,-1 1 0 0,6 0-4 0,0 0 3 16,-4 0-1-16,1 7 1 0,-4-5-2 0,7-2-1 0,-4 5 2 15,-2 2-1-15,3 1 0 0,-5 10 0 0,8-18-1 0,-2 3 2 16,2 5-1-16,-5 13 0 0,5-13 0 0,0-8-1 0,0 23 1 16,0-3 0-16,0-5 0 0,0 6 0 0,0-21-1 0,0 22 0 15,0 5 1-15,0-1-1 0,5 7 1 0,-5-33-1 0,2 29 0 16,-2-1 0-16,0 1 2 0,0-2-1 0,0-27-1 15,0 26 0-15,4-2 1 0,0-5 0 0,-4-12-1 0,0-7 0 16,0 21 1-16,0-14 1 0,0-2-2 0,0 0 2 16,0-5-2-16,0 4 0 0,0-4 1 0,0 0 0 0,0-2-1 15,0 2 0-15,0-7 1 0,0-1-1 16,0-11 1-16,0 12 0 0,0 7-1 0,0-20 0 0,0 1 1 16,-4 1-1-16,0 11 0 0,4 7 0 0,0-26 1 15,-7 6-2-15,4 0 2 0,0-3-1 0,3 23 0 0,-2-30 0 16,2 2 1-16,-8-7-1 0,1 5 0 0,7 30 0 0,-3-28 0 15,3 0 1-15,0 6-1 0,0 3 0 0,0 19 0 0,0-7 0 16,0 0 0-16,0 4 0 0,0-1 0 0,0 4 0 0,0 0 0 16,0 7 0-16,0 10 0 0,0-17 0 0,0 8 1 15,0 22-1-15,0-10 0 0,0 4 0 0,0-24 0 0,3 29 0 16,-3 2 0-16,4-2 1 0,-1 3-1 0,-3-32 0 0,0 27 0 16,3-2 1-16,4 0-2 0,-4-8 2 0,-3-17-1 0,0 22 0 15,3-6 0-15,2-9 1 0,-3 17 0 0,-2-24-1 0,0 0 0 16,0 8 1-16,0-5 0 0,0 4-1 0,0-7 0 0,0 0 1 15,0 0-1-15,0-5 1 0,0 5-1 0,-2-8 0 16,2-13 0-16,-5 2 0 16,2-4 0-16,3 23 0 0,-5-28 0 0,-3 1 0 0,5-2 1 15,-1-4-1-15,4 33 0 0,-7-29 0 0,4-2 0 0,-1 11 0 16,4 12 0-16,0 8 0 0,0-7 1 0,0 0-1 16,0 7 0-16,0 0 0 0,0 0 0 0,0 7 0 15,0 18 0-15,0-1 1 0,0 7-2 0,0-31 1 0,4 35 0 16,-1 5 1-16,1-1-2 0,-1 5 2 0,-3-44-1 0,7 40 0 15,-7-1 0-15,3-5 0 0,2-2 0 0,-5-32 0 0,0 29 0 16,5-4 2-16,-5-7-1 0,3-11 1 0,-3-7-2 0,0 20 3 16,0-15-3-16,0 0 1 0,0-3 0 0,0-2-1 0,0 0 0 15,0 0 1-15,0 0-1 0,0-7 1 0,0 7-1 0,0-20 0 16,0 15-1-16,0-19-1 0,-3 10 1 0,3 14 1 0,0-10-2 0,0 10 2 0,-3-18 0 16,3 11 0-16,-2-4 1 0,2 11-1 0,0-5 0 0,0 5 0 0,0-7-1 15,0 4 1-15,0-1-3 0,0 4-1 0,0 0 4 0,0 0-8 16,0 4-2-16,0 3-7 0,0-7 17 0,2 21-25 0,-2-21 25 15,6 7-35-15,-6-1 0 0,5 2 0 0,-5-8 35 0</inkml:trace>
  <inkml:trace contextRef="#ctx0" brushRef="#br1" timeOffset="49812.5359">6721 4295 5 0,'0'0'0'0,"0"-5"3"0,-3-3-2 16,3 8-1-16,-4-18 2 16,4 11-1-16,-7 2 1 0,1-3 0 0,6 8-2 0,-3-6 2 15,-1 3 0-15,-2-3 1 0,6 3 0 0,0 3-3 0,0-2 4 16,-5 2 0-16,5 0 0 0,0 0 0 0,0 0-4 0,0 0 3 16,0 0 0-16,-3 0 0 0,0 2 0 0,3-2-3 0,0 9 2 15,-7 8 1-15,4-14-1 0,0 5 0 0,3-8-2 0,-7 7 2 16,0 0-1-16,3-4 1 0,-2 1-1 0,6-4-1 0,-8 0 2 15,3 6-1-15,0-6 0 0,-1 0 0 0,6 0-1 0,-7 3 1 16,1-3 0-16,3 5 0 0,-5-5 0 0,8 0-1 0,-7 5 1 16,7-2 0-16,-2-3 0 0,2 7 0 0,0-7-1 0,-4 5 0 15,4-2 0-15,0 6 0 0,0-6 0 0,0-3 0 0,0 6 1 16,0 0-1-16,0-3 0 0,0 2 1 0,0-5-1 0,0 6 0 16,0-4 0-16,6 3 0 0,1 0 1 0,-7-5-1 0,4 4 0 15,3 0 1-15,-1-4-1 0,1 5 1 0,-7-5-1 16,6 4 1-16,2-4 0 0,-1 0 1 0,0 0-1 15,-7 0-1-15,6 0 1 0,1 0 0 0,0 0-1 16,-1 0 1-16,-6 0-1 0,7-4 0 16,-4-4 0-16,5 0 0 0,-2-10 1 0,-6 18-1 0,4-5 0 15,3-15 1-15,-5 15-1 0,5-12 0 0,-7 17 0 0,0-8 1 16,4-8-1-16,-4 11 1 0,0-14-1 0,0 19 0 0,0-3 0 16,-7-5 0-16,1 2 1 0,-1 4-1 0,7 2 0 0,-7-1 0 15,-9-3 0-15,16 4 0 0,-8 0 0 0,8 0 0 0,-7 7 1 16,0-1-1-16,0 2 1 0,1-3-1 0,6-5 0 0,-8 20-1 15,3-17 1-15,-3 4 0 0,5 11 1 0,3-18-1 0,-2 3 0 16,2 14 0-16,-8-9 0 0,8-2 0 0,0-6 0 0,-3 21 0 16,3-21 0-16,0 16 0 0,0-16 1 0,0 0-1 0,0 7 0 15,3-2 0-15,-3 0 0 0,3 0 0 0,-3-5 0 0,5 5 0 16,-5-5 0-16,2 0 0 0,-2 0 1 0,0 0-1 0,3-3 1 47,0 1 0-47,-3-1 0 0,5-4-1 0,-2 2 0 0,-1-15 1 0,3 17 0 0,-2-7-1 15,-3 10 0-15,4-18 1 0,-4 11-1 0,0-13 0 0,0 13 0 0,0 7 0 0,0-18 0 0,0 17 1 0,0-4 0 16,-4-2-1-16,4 7 0 0,-3-4 0 16,-4-2 0-16,-1 4 0 0,8 2 0 0,-6 0 0 15,4 0 0-15,-6 5 0 0,5 2 0 0,0 13 0 0,3-20 0 0,-8 6 0 16,5 14 1-16,-1-13-1 0,4 18 0 0,0-25 0 0,-6 16 0 16,3-9 0-16,3 16 1 0,0-16-1 0,0-7 0 0,0 5 0 15,0 15 0-15,0-20 0 0,3 0 0 0,-3 0 0 0,4 0 0 16,-2 0 0-16,5 0 0 0,-3 0 0 0,-4 0 0 0,4-5 1 31,2 3-1-31,-3-8 0 0,2-8 1 0,-5 13-1 0,2-18 0 16,1 5 0-16,0 9 1 0,-3 9-1 0,5-22 0 0,-2 4 0 0,-3 9 1 0,0-12-1 0,0 21 0 15,0-8 1-15,0-11-1 0,0 18 0 0,-8-8 1 0,8 9-1 16,-3-2 0-16,0-1 0 0,1 3 0 0,-6 0 0 0,8 0 0 0,-3 3 0 16,0 2 0-16,-5 2 0 0,5 12 1 0,3-19-1 0,-4 5 0 15,4 15 0-15,-6-16 0 0,3 15 0 16,3-19 0-16,0 3 0 0,0 16 0 0,0-12 0 0,0 11 0 15,0-18 0-15,0 9 1 16,0 8-1-16,3-9 0 0,1 14 0 0,-4-22 0 0,6 8 0 16,1 10 0-16,0-13 0 0,-1 0 0 0,-6-5 0 0,7 4 1 15,-1 1-1-15,2-5 0 0,-1 0 0 0,-7 0 0 0,7 0 1 16,-1-1-1-16,-3-7 1 0,1 2-1 0,-4 6 0 0,3-20 1 16,1 2-1-16,-1 11 1 0,0-13-1 0,-3 20 0 0,0-8 1 15,0-10-1-15,0 11 0 0,0-13 0 0,0 20 0 0,0-7 1 16,-6 1-1-16,2-1 0 0,-3 1 0 0,7 6 0 0,-3-2 0 15,-3-1 0-15,2 0 0 0,1 3 1 0,3 0-1 0,-7 0 0 16,4 6 0-16,3-1 0 0,0-5 0 0,-5 8 0 16,5-3 0-16,0 4 0 0,0-5 0 0,0-4 0 0,0 18 0 15,0-12 1-15,0-3-1 0,5 5 0 0,-5-8 0 0,3 5 1 16,4 2-2-16,-4-1 1 0,3-4 0 0,-6-2 0 0,4 0 0 16,3 0 0-16,-4 0 0 0,4 0 0 0,-7 0 0 15,3 0 0-15,2 0-1 0,-3 0-3 0,1 0-5 0,-3 0 9 16,3 0-16-16,2 0-11 0,-5 0-2 0,-8 0-10 15,8 0 39-15,0 0 0 0</inkml:trace>
  <inkml:trace contextRef="#ctx0" brushRef="#br1" timeOffset="50516.1595">5902 4400 3 0,'0'0'0'0,"0"-9"4"0,0 9-4 0,0-23 2 16,0 5-1-16,0 13 1 0,0-2-1 0,0 7-1 0,0-6 2 15,0 4 1-15,-4-3-1 0,-3 5 1 0,7 0-3 0,-6-4 3 16,2 3 1-16,1 1 1 0,-4 0-1 0,7 0-4 0,-3 0 4 16,-2 5 0-16,-1 2 0 0,6-1-1 0,0-6-3 0,-2 18 3 15,-3-14-1-15,2 2 0 0,3 16 0 0,0-22-2 0,0 7 2 16,0 14 0-16,0-14-1 0,0 20 1 15,0-27-2-15,0 19 2 16,0 1-2-16,0 0 1 0,8-3 0 0,-8-17-1 0,2 8 1 16,4 11-1-16,16-14 0 0,-16 0 1 0,-6-5-1 0,20 9 0 15,-13-4 0-15,14 0 1 0,-12 0-1 0,-9-5 0 0,24 0 1 16,-14 0-1-16,11 0 1 0,-11-7-1 0,-10 7 0 0,20-20 1 16,-13 1-1-16,14-4 1 0,-14 2-1 0,-7 21 0 0,9-25 1 15,-2 3-1-15,0-1 1 0,-4-1 0 0,-3 24-1 0,5-20 1 16,-5-2-1-16,-8 6 1 0,5 6-1 0,3 10 0 0,-7-22 0 15,-13 15 1-15,16-9-1 0,-13 8 0 0,17 8 0 0,-7-3 1 16,-10-2-1-16,14 2 0 0,-17 3 0 0,20 0 0 0,-3 6 0 16,-5-1-1-16,3 18 1 0,-3-17-1 0,8-6 1 0,-3 21-2 15,3-15-2-15,0 12-2 0,0-14-3 0,0-4 9 0,0 6-12 16,0-1-2-16,3-1 3 0,0 0 1 0,-3-4 10 0,28 21-16 16,-28-21 16-16</inkml:trace>
  <inkml:trace contextRef="#ctx0" brushRef="#br1" timeOffset="50881.7851">6179 4189 14 0,'0'0'0'0,"0"-2"2"16,0-3 0-16,0-2 0 0,0 0-1 0,0 7-1 0,0-9 2 0,0 9-2 0,0-18 2 15,3 11 1-15,5 0 0 0,-8 7-3 0,6-9 3 0,-6 9-3 0,7-5 3 16,0 0-1-16,0 5 1 0,2 0-1 0,-9 0-2 0,8 6 3 15,-2 14-1-15,5 2 1 0,-5 3-1 0,-6-25-2 0,7 28 2 16,0 2-1-16,-4 2 0 0,1-3 0 0,-4-29-1 0,4 30 1 16,-2-4 0-16,1-3 0 0,0 1 2 0,-3-24-3 0,5 24 2 15,-3-5 0-15,2-12 0 0,-1 12-1 0,-3-19-1 0,5 6 2 16,0 0 0-16,2-1-1 0,-1-2 0 0,-6-3-1 0,8 0 1 16,-1 0 0-16,-1-8 0 0,2-10 1 0,-8 18-2 0,6-7 1 15,5-15 1-15,-5 14-1 0,1-18 1 0,-7 26-2 16,7-15 2-16,0 6-1 0,-1-10 0 15,0 12 0-15,-6 7-1 0,7-18 1 0,0 8 1 0,-2 3-2 16,0-3 2-16,-5 10-2 0,4-5 1 16,-1 0-1-16,3 2 1 0,-6 1 0 0,0 2-1 0,5-1-1 15,-2 1 0-15,-3-2-2 0,4-1-6 0,-4 3 9 0,3-3-16 16,0-14-6-16,0 7 2 0,-3-12-8 0,0 22 28 0,0 0 0 0</inkml:trace>
  <inkml:trace contextRef="#ctx0" brushRef="#br1" timeOffset="56429.9546">6792 2270 8 0,'0'0'0'15,"0"-24"2"-15,5-1-1 0,-3 0 0 0,-2 25-1 0,3-22 0 16,-3 14 1-16,0-13-1 0,0 14 1 0,0 7-1 0,-3-17 1 15,-4 12-1-15,4-1 2 0,3-1-1 0,0 7-1 0,-3-5 1 16,3 2 1-16,0-4-1 0,-7 1 1 0,7 6-2 0,0-22 2 16,0 17 0-16,0-4 1 0,0-10-1 0,0 19-2 0,0-8 4 15,0-9-1-15,0 9 0 0,0 1 0 0,0 7-3 0,0-20 4 16,0 19-1-16,0-9-1 0,0 5 1 0,0 5-3 0,0-12 2 16,0-9 0-16,0 1 1 0,-4 20-1 0,4 0-2 15,0-17 3-15,0 17-1 0,-3 17 0 0,3-21-1 16,0 4-1-16,0 0 1 0,0 4-1 0,0-6 1 0,0 2-1 15,0 0 0-15,0 0 1 0,0 0-1 16,0 0 0-16,0 2 0 0,0-2 0 0,0 7 0 16,0-2 1-16,0 3-1 0,3-4 1 0,-3-4-1 0,0 5 1 15,4 14 1-15,-4-14-1 0,0 11 0 0,0-16-1 0,0 20 2 16,3-2-1-16,1 6 0 0,-1 2 0 0,-3-26-1 0,3 27 1 16,4 1 0-16,-4 3-1 0,0-3 1 0,-3-28-1 0,5 37 1 15,-3-4 0-15,2 2-1 0,-4 1 1 0,0-36-1 0,3 31 1 16,1 5-1-16,-4-4 0 0,0 3 1 0,0-35-1 0,0 33 0 15,0 0 1-15,0-1-1 0,0-4 1 0,0-28-1 0,-7 31 1 16,3-4-1-16,2 5 1 0,-3-6-1 0,5-26 0 0,-6 28 1 16,4-1-1-16,-3-1 1 0,-1-2-1 0,6-24 0 0,-4 23 1 15,1 2-1-15,-4-2 1 0,7-3-1 0,0-20 0 0,-4 6 0 16,4 13 0-16,0-16 1 0,0-3-1 0,0 0 0 16,0 0 0-16,0 0 1 0,0-5 0 0,0 5-1 0,0-25 0 15,0-1 1-15,4-5 0 0,-4-6 0 16,0 37-1-16,0-37 1 0,0 2 0 15,0-1 1-15,0 6-1 0,0 30-1 0,0-34 1 0,3 5-1 16,-3 3 0-16,0-3 1 0,0 29-1 0,0-20 0 16,0-2 1-16,0-4-1 0,0 4 1 0,0 22-1 0,0-27 0 15,0 5 0-15,-3-6 0 0,-3 3 0 0,6 25 0 0,0-24 0 16,-4-5 1-16,4 0-1 0,-3-5 0 0,3 34 0 0,-8-31 0 16,1-4 1-16,4 0-1 0,-2 2 0 0,5 33 0 0,-8-28 0 15,5 0 0-15,3 10 0 0,-4-2 0 0,4 20 0 0,0-6 0 16,0-3 1-16,0 3-1 0,0 3 0 0,0 3 0 0,-7-4 0 15,7 4 0-15,0 0 0 0,0 0 0 0,0 0 0 0,0 4-1 16,0 3 2-16,0 16-1 0,0-4-1 0,0-19 1 0,0 24 1 16,4 3-2-16,-1 1 1 0,-3 4 1 0,0-32-1 0,4 36 0 15,-1 2 0-15,-3 0 0 0,3-3 0 0,-3-35 0 0,5 40 0 16,-5-1 0-16,2-1 0 0,-2 3 0 0,0-41 0 16,0 34 0-16,0-2 0 0,0-3 1 0,0 0-1 0,0-29 0 15,-2 26 1-15,-6-4-1 0,5-1 0 0,3-14 0 16,0-7 0-16,-4 18 1 0,4-11-1 15,0-4 0-15,-7-3 1 0,7 0-1 0,0 0 0 16,0-3 0-16,4-6 1 0,-1-17-1 0,-3 26 0 0,0-25 0 16,4-5 1-16,-1-6-1 0,-3-4 1 0,0 40-1 0,0-48 0 15,0-2 0-15,0 0 1 0,0 5-1 0,0 45 0 0,0-40 0 16,0 0 0-16,0 7 0 0,0 1 0 0,0 32 0 0,0-28 0 16,0 3 0-16,-7 2 0 0,7 3 0 0,0 20 0 0,0-20 0 15,0 1 0-15,0 12 0 0,0-13 0 0,0 20 0 0,0-6 0 16,0-2 0-16,0 5 1 0,0 0-1 0,0 3 0 0,0-1 0 15,0 1 0-15,0 4 0 0,0-4 0 0,0 17 0 16,0-9 0-16,0 22 0 0,-3-6 0 0,3-24 0 0,0 29 0 16,0 5 0-16,-4 3-1 0,-3 5 2 0,7-42-1 0,-2 44 0 15,-2 2 0-15,-3-3 0 0,1 6 0 0,6-49 0 0,-5 46 0 16,-1-8 0-16,4 1 0 0,-3-8 0 0,5-31 0 16,0 31 0-16,-6-4 0 0,6-5-1 0,0-2 2 0,0-20-1 15,0 6 0-15,0 2 0 16,0-3 0-16,0 2 0 0,0-7 0 0,0 0 1 0,0 0-1 0,3-9 0 15,-3 9 0-15,3-23 0 0,-3 2 0 16,5-7 1-16,-3-9-1 0,-2 37 0 0,0-41 0 16,3-11 0-16,-3-3 0 0,3-1 0 0,-3 56 0 0,0-56 0 15,0 1 0-15,0 9 1 0,0 3-1 0,0 43 0 0,0-40 0 16,5 12 0-16,-5 6 0 0,3 3 0 0,-3 19 0 0,3-8 1 16,-3 1-1-16,0-2 0 0,0 6 0 0,0 3 0 0,0-2 0 15,0 2 0-15,0 0 0 0,0 5 0 0,0-5 0 0,0 22 0 16,0-6 0-16,0 8 0 0,-6 3 0 0,6-27 0 0,0 32 0 15,0 8 0-15,0 3 0 0,0 4 0 0,0-47 0 0,0 53 0 16,0-2-1-16,0 7 1 0,0-4 0 0,0-54 0 0,0 58 0 0,0-58 0 0,0 53 1 16,0-2-1-16,0 1 0 0,0-52 0 0,0 44 0 15,0-2 0-15,-5-1 1 0,2-5-1 0,0-5 1 0,3-31-1 0,-7 29 0 16,4-7 0-16,3-2 1 0,0-20-1 0,-3 8 0 16,3-8 0-16,0 6 1 0,0 2-1 0,0-4 0 0,0-4 0 0,0 0 0 15,0-4 1-15,0-13-1 0,6-2 0 0,-6 19 0 16,0-23 0-16,0 23 0 0,7-31 0 0,-4-5 1 0,5-7-1 15,-2-2 1-15,-6 45-1 0,7-50 0 0,-3-6 0 16,-2 1 0-16,2-1 0 0,-4 56 0 0,3-61 0 16,1 6 0-16,-1-6 1 0,-3 61-1 0,4-48 0 0,-4 48 0 0,3-44 0 15,0 5 0-15,2 14 1 0,-5 25-1 0,2-25 0 0,-2 25 0 0,3-7-1 16,-3-3 1-16,3 5 0 0,-3 5 0 0,0 0 0 0,0 0 0 16,0 4 0-16,0 1 0 0,0-5 0 0,0 23 0 0,0-23 0 0,0 23 0 15,0 6 0-15,0 13 0 0,0 8 1 0,0-50-1 0,0 56-1 16,0 3 2-16,0 2-2 0,-3 1 1 0,3-62 0 0,-5 62 0 15,0 6 0-15,2-2 0 0,-4 4 0 0,7-70 0 0,-7 67 0 16,0-4 0-16,1-4 0 0,-1-6 0 0,7-53 0 0,-6 46 0 16,-12-5 0-16,18-7 0 0,-3-7 1 0,3-27-1 0,-3 23 0 15,3-3 0-15,0-14 1 0,0 1-1 0,0-7 0 0,0 6 0 16,0-6 0-16,0 0 0 0,0-8-1 0,0 8 1 0,6-26 1 16,1 5-1-16,-4-2 0 0,5-12 0 0,-8 35 0 15,6-37 1-15,1-2-2 0,-3-4 1 0,2-6 1 16,-6 49-1-16,3-41 0 0,4-3 0 0,-3-2 0 15,-1 6 0-15,-3 40 0 0,3-44 0 0,2 8 0 16,-3 2 0-16,1 5 0 0,-3 29 0 0,0-21 0 16,3 3 0-16,-3 9 0 0,0 4 1 0,0 5-1 0,0-8 0 15,0 8 0-15,0 0 0 0,-3 3-1 0,3-3 1 0,-3 24 0 16,1-7 0-16,-6 7 1 0,5 8-1 0,3-32 0 0,-4 38 0 16,-3 3 0-16,4 7 0 0,-1 1 0 0,4-49 0 0,0 49 0 15,-6-3-1-15,3 2 1 0,-1 2 0 0,4-50 0 0,-6 42 0 16,-2-3 1-16,5-1-1 0,-4-6 0 0,7-32 0 0,-6 30 0 15,-1-5 0-15,3-4 0 0,1-3 1 0,3-18-1 0,0 4 0 16,0 3 0-16,0 0 1 0,0-7-1 0,0 0 0 0,0 0 0 16,7-6 0-16,-4-11 0 0,1-4 1 0,-4 21-1 0,6-30 0 15,-1 0 0-15,-3-17 0 0,1-4 0 0,-3 51 0 0,8-52 0 16,-5-7 0-16,0 4 0 0,1-1 0 0,-4 56 0 0,3-53 1 16,1 2-1-16,-2 7 0 0,2 5 1 0,-4 39-1 0,3-25 0 15,-3 7 0-15,4 11 0 0,-1 4 0 0,-3 3 0 0,0-2-1 16,0 2 1-1,0 0 0-15,0 17 0 0,0-17 0 0,0 22 0 16,0 4 0-16,0 4 0 0,0 10 0 0,0-40 0 0,-7 39 0 16,7 6 0-16,-3 2 0 0,-1-1 0 0,4-46 0 0,-6 48 0 15,-1-5 0-15,4 0 0 0,0-2 0 0,3-41 0 0,-8 40 1 16,3 0-1-16,-3-5 0 0,1-2 0 0,7-33 0 0,-7 28 0 16,0-3 0-16,5 0 0 0,-5-8 0 0,7-17 0 0,-5 8 0 15,3 9 0-15,2-17 0 0,0 0 0 0,0 0 0 0,0 0 0 16,0-4 0-16,0-19 1 0,2 4-2 0,-2 19 1 0,5-29 1 15,-5-3 0-15,7-6-1 0,-5-9 0 0,-2 47 0 0,7-51 0 16,0-5-1-16,0 1 1 0,1 7 0 0,-8 48 0 0,5-45-1 16,3 6 1-16,-5 9 0 0,0 4 0 0,-3 26 0 0,7-17 0 15,-7 12 0-15,4-2 0 0,-2 2 0 0,-2 5 0 0,0-1 0 16,4 1 0-16,-1 0 0 0,-3 18 0 0,0-18 0 0,4 7 0 16,-1 24 0-16,-3-6 0 0,4 8 0 15,-4-33 0-15,0 37 0 0,3 1 0 0,-3 7 0 0,0-1 0 16,0-44 0-16,0 45 0 0,-7 5 1 0,4 0-1 15,-1-3 0-15,4-47 0 0,-7 53 1 0,1-3-1 16,-1-5 0-16,1 3 0 0,6-48 0 0,-18 33 0 16,15 2 0-16,-4-1 0 0,0-3 0 0,7-31 0 0,-7 32 0 15,1-8 1-15,3-6-2 0,-4-13 1 0,7-5 0 0,0 8 0 16,0-2 0-16,0-6 1 0,0-3-1 0,0 3 0 0,2-16 1 16,3-5-1-16,2-8 0 0,-7-12 0 0,0 41 0 0,6-46-1 15,-3-9 1-15,1-6 1 0,3-2-1 0,-7 63 0 0,6-65 1 16,-6-8-2-16,7 3 1 0,-4 1-1 0,-3 69 1 0,3-60 0 15,5 2 0-15,-5 10 0 0,4 10 0 0,-7 38 0 0,6-35 1 16,-6 14-1-16,7 14 0 0,-7-13 0 0,0 20 0 0,0-1 0 16,0-5 0-16,0 5 0 0,0 1 0 0,4 0 0 15,-1 3 0-15,-3 15 0 0,0 1 0 0,0-19 0 0,4 28 0 16,-4 9 0-16,0 7 0 0,0 7 0 0,0-51 0 0,0 55 0 16,0 4 0-16,0 4 0 0,0 2 0 0,0-65 0 15,0 68 1-15,0 1-1 0,0-2-1 0,-4-5 1 16,4-62 0-16,-7 59 0 0,4-4 1 15,-1-5-1-15,-2 3-1 0,6-53 1 0,-3 45 0 16,-1-4 0-16,-2 2 0 0,1-9 0 0,5-34 0 0,0 29 0 16,-3-3 0-16,3-4 0 0,0-4 1 0,0-18-1 0,0 16-1 15,0-9 1-15,0-2 0 0,0 17 0 0,0-22 0 0,0 0 0 16,0 3 1-16,0 1-1 0,0-4 0 0,0 0 0 0,0 0 0 16,0 0-1-16,0 0 2 0,-3 0-1 15,3 0-1-15,-7-2 2 0,7-3-1 0,0 5 0 0,0-8 0 16,-3-10 0-16,3 10 0 0,0-19 0 0,0 27 0 0,0-18 0 15,0-7 0-15,0-4 0 0,0-4 0 0,0 33 0 0,0-42 0 16,0-4 0-16,3 5 0 0,2-9 0 0,-5 50 0 0,2-42 0 16,-2 0 1-16,3-4-1 0,-3 12 0 0,0 34 0 0,0-33 1 15,3 4-2-15,-3 10 1 0,5 9 0 0,-5 10 0 0,0-16 0 16,0 13 1-16,0 2-2 0,3 1 1 0,-3 0 0 0,0 0 0 16,0 0-1-16,3 4 2 0,-3-1-1 15,0-3 0-15,0 20 0 0,0-14 0 0,4 22 0 0,-1-3 0 16,-3-25 0-16,0 30 0 0,0 6 0 15,0 3 0-15,0 3 0 0,0-42 0 0,0 37 0 16,0 5 0-16,-3-3 0 0,3-7-1 0,0-32 1 0,-4 37 1 16,-2-9-1-16,1-3 0 0,5-3 1 0,0-22-1 0,-3 20-1 15,0-15 1-15,3 18 0 0,-7-23-1 0,7 0 1 0,0 2 1 16,0-2-1-16,0 0 0 0,0 0 1 0,0 0-1 0,0-7 0 16,0-13 0-16,-3 3 0 0,3-4 0 0,0 21 0 0,0-21 0 15,-3-5 0-15,3-1 0 0,-7-6 1 0,7 33-1 0,0-28-1 16,0 3 1-16,0-1-1 0,0 18 1 0,0 8 0 0,0-10-1 15,0 4 2-15,0 6 0 0,0 0-1 0,0 0 0 0,0 0 1 16,0 0-1-16,0 6 0 0,0 12 0 0,0-18 0 0,0 7 0 16,0 17 0-16,0-3 0 0,-4 6 0 0,4-27 0 0,0 33 0 15,0-3-1-15,-3 1 1 0,-3-4 0 0,6-27 0 0,0 26 0 16,-4-1 0-16,4-5 0 0,-3-13 0 0,3-7 0 0,0 22 0 16,-7-18 0-16,7 13 0 0,0-9 0 15,0-8 0-15,0 5 0 0,0 3 0 0,0-4 0 16,0-4 0-16,0 0 0 0,0 0 0 0,0 0 0 15,0 0 0-15,0 0 0 0,0 0 0 0,0 0 1 16,0 0-1-16,0 0-1 0,0 0 1 0,0-2 1 16,0-3-1-16,2-1 0 0,-2 4 0 0,0 2 0 0,5-5 0 15,-5 5 0-15,0-5 0 0,0 2 0 0,0 3 0 0,0 0 0 16,0 0 0-16,0 0 0 0,0 0 0 0,0 0 0 0,0 0 0 16,0 0 0-16,0 0 0 0,0 0 1 0,0 0-1 0,0 0 0 15,0 0 0-15,0 0 0 0,0 0 0 0,0 0 0 16,0 0-1-16,-7-1 1 0,7-5 0 0,0 6 0 0,0-6 1 15,-3 3 0-15,3-14-1 0,0 10 0 0,0 7 0 0,-5-27-1 16,5 10 1-16,0-7 0 0,0 2 0 0,0 22 0 0,0-23 1 16,0-10-1-16,0 4 0 0,0-10 0 0,0 39 0 0,0-33 0 15,0-1 0-15,0 5 0 0,5 3 0 0,-5 26 0 0,3-29 0 16,4 1 0-16,-4 1 1 0,1 0-1 0,-4 27 0 0,6-24 0 16,-3-1 0-16,1 0 1 0,-1 1-1 0,-3 24 0 15,4-27-1-15,2 0 2 0,-1-1-1 0,-3-1 0 16,-2 29 0-16,0-26 1 15,3 3-2-15,-3-5 1 0,3 3 0 0,-3 25 0 0,5-23 0 16,-5-2 0-16,3 4 1 0,0 1-1 0,-3 20 0 0,0-24 0 16,4 5 0-16,-4 1 0 0,3-4 1 0,-3 22-1 0,0-17 0 15,0-4 0-15,0 1 0 0,0 2 1 0,0 18-1 0,0-8 0 16,0-17 0-16,0 18 0 0,0-14 0 0,0 21 0 0,0-20 0 16,0 13 1-16,0-16-1 0,0 16 0 0,0 7 0 0,0-23 0 15,0 15 1-15,0-19-1 0,0 19 0 0,0 8 0 0,0-25 0 16,-3 2 0-16,3 7 0 0,0-6 0 0,0 22 0 0,0-21 1 15,0 0-1-15,0 1 1 0,0 1-1 0,0 19 0 0,0-17 0 16,0-1 0-16,0-2 0 0,3 0 0 0,-3 20 0 0,0-8 0 16,4-19 0-16,-2 21 0 0,-2-21 0 0,0 27 0 0,0-18 1 15,0 11-1-15,0-19 0 0,0 16 1 0,0 10-1 0,0-22 0 16,0 5 0-16,0 9 0 0,0-17 0 0,0 25 0 0,0-23 0 16,0 4 0-16,0 0 0 0,-2 2 0 15,2 17 0-15,0-9 0 0,-4-14 0 0,4 15 0 0,-7-16 0 16,7 24 0-16,0-7 0 15,-3-11 0-15,3 8 1 0,-3-7-1 0,3 17 0 0,-8-6 0 16,8-1 1-16,-3 1-1 0,3-4 0 0,0 10 0 0,0-8 0 16,0-1 0-16,-2-8 0 0,2 11 0 0,0 6 0 0,0-5 0 15,0-5-1-15,0 4 2 0,0-1-1 0,0 7 0 0,0-7 0 16,0 0 0-16,0-1 0 0,0-1 0 0,0 9 0 0,0-9 0 16,0 1 0-16,0-2 0 0,0-12 0 0,0 22 0 0,2 0 0 0,-2 0 0 0,0-18 0 15,3 10 0-15,0 0 0 0,-3 8 0 0,5-20-1 0,-5 20 1 0,0-4 1 16,3-6-1-16,0-6 0 0,-3 16 0 0,0-5 0 0,0 5 0 0,4-7 0 15,-1-3 1-15,-3-7-1 0,0 17 0 0,4-3 0 16,-2-14 0-16,-2-4 0 0,0 4 0 0,0 17 0 0,4-21 0 0,-4 21 0 0,3-8-1 16,-3 0 1-16,0-1 4 0,0 9-4 0,0-6 1 0,0 6-1 0,0-7 4 15,4 0 1-15,-1 0-5 0,-3 0 4 0,0 7-4 0,0-10 0 16,4 0 0-16,-1 3 0 0,-3 7 0 0,0-8 0 0,0 8 0 0,0-17-1 16,3 12 2-16,2-15-1 0,-5 15 0 0,0 5 0 15,0-21 0-15,0 14-1 0,0 1 2 0,0-14-2 0,0 20 1 16,0-7 1-16,0-10-1 0,0 9 0 15,0 8 0-15,0-4 1 0,0 4-1 0,0-6 0 16,0 0 0-16,0 4 0 0,2-1 0 0,-2 3 0 0,0-5 0 16,3 0-1-16,-3 3 1 0,3-5 0 0,-3 7 0 0,0-5 1 15,5 4-2-15,-5-1 1 0,2 0 0 0,-2 2 0 0,0 0 0 16,4-3 0-16,0 3 0 0,-4 0 0 0,0 0 0 0,3 0 0 16,1 7 0-16,-4-1 0 0,0 1 0 0,0-7 0 0,0 23 0 15,0-17 0-15,0 21 0 0,0-6 0 0,0-21 0 0,0 21 0 16,0 0 0-16,0 5 0 0,0-5 1 0,0-21-1 0,0 21-5 15,0 0 1-15,-4-2 0 0,4-19 4 0,0 33-5 16,-3-2 6-16,3 1-2 0,-8-2 1 0,6-3 0 0,2-27 0 0,0 28 0 16,-8 0 0-16,5 3-1 0,1-2 2 0,2-29-1 0,-8 28 0 15,1 0 0-15,4 1 0 0,-1 2 0 0,4-31 0 0,-7 29 0 16,5 0 0-16,-2 0-1 0,4-2 1 0,0-27 0 0,-7 26 0 16,7 3 0-16,0 0 0 0,0 1 0 15,0-30 0-15,0 27 0 0,0-3 0 0,-3 2 0 0,3-5 0 16,0-21 0-16,0 18 0 0,-3-1 0 15,-5 4 0-15,5-1 0 0,3-20 0 0,-2 25 1 16,-3-4-1-16,5-2 0 0,-6 4 0 0,6-23 0 0,-4 16-1 16,1 5 1-16,-4-3 0 0,3-2 0 0,4-16 0 0,-2 18 0 15,-5 3 1-15,7-5-2 0,0 4 1 0,0-20 0 0,-5 18 0 16,5-2 0-16,-2-9 0 0,2 18 1 0,0-25-1 0,0 7 0 16,-8 14 0-16,8-15 0 0,0 16-1 0,0-22 1 0,0 19 0 15,-3-11 0-15,3 11 0 0,0-12 1 0,0-7-1 0,0 19 0 16,0-10 0-16,-3 16 0 0,3-7-1 0,0-18 1 0,-2 16 1 15,2 4-1-15,0-2 0 0,-8-2 0 0,8-16 0 0,-3 7-1 16,3 21 1-16,-3-22 0 0,3 20 1 0,0-26-1 0,0 17 0 16,0 7 0-16,-8-4 0 0,8 3 0 0,0-23 0 0,-3 20 0 15,3 2 1-15,0-2-1 0,-4-13-1 0,4-7 1 0,0 29 1 16,-6-10-2-16,6 2 0 0,-3 0 2 0,3-21-1 0,0 8-1 16,-5 17 1-16,5-8 1 0,-5-11-2 0,5-6 1 15,0 19 0-15,-5-13 0 0,5 11 0 16,0-9 1-16,0-8-1 0,0 18 0 0,0-11 0 0,0 11 0 15,0-10 1-15,0-8-1 0,0 17 0 16,0-13 0-16,0 2-1 0,0-3 1 0,0-3 0 0,0 8-1 16,0-3 1-16,0-1 1 0,0-4-1 0,0 0 0 0,0 0 0 15,0 0 0-15,0 0 0 0,0 0 0 16,0-1 1-16,0-2-1 0,0 3 0 0,0-5-1 16,0-3 2-16,0-10-1 0,0 10 0 0,0 8 0 0,5-17 0 15,-5-4 0-15,0 13 1 0,3-25-1 0,-3 33 0 0,2-20 1 16,-2-7-1-16,5-5 0 0,-2 3 0 0,-3 29 0 0,4-35 0 15,-2 3 0-15,-2 0 0 0,4 2-1 0,-4 30 1 0,3-34 0 16,-3 2 0-16,4-2-1 0,0 4 2 0,-4 30-1 0,0-31 0 16,0-3 0-16,3 4 0 0,0-1 0 0,-3 31 0 0,0-31-1 15,0-2 1-15,0-2 0 0,0 5 0 0,0 30 0 0,0-32 1 16,0 1-1-16,0-1 0 0,0-2 0 0,0 34 0 0,0-33 0 16,0 3 0-16,3 3 0 0,-3 1 0 0,0 26 0 15,5-24 0-15,-5 0 0 0,2 2 0 0,-2 0 1 0,0 22-1 16,3-24 0-16,0 4-1 15,-3-3 1-15,5-2 0 0,-5 25 0 0,3-24 1 16,-3-3-1-16,2-2 0 0,3 1 0 0,-5 28 0 0,0-28 0 16,3 1 0-16,1 0 0 0,-4 2 0 0,0 25 0 0,2-29 0 15,2 3 0-15,-4-1 0 0,3 0 0 0,-3 27 0 0,0-24 0 16,0 0 0-16,4 2 0 0,-4 0 0 0,0 22 0 0,0-20 0 16,0 0 1-16,0 4-1 0,3-1 0 0,-3 17 0 0,4-19 0 15,-4 0 0-15,0-3-1 0,0 15 1 0,0 7 0 0,3-23 0 16,-3 20 0-16,3-22 0 0,-3 10 1 0,0 15-1 0,0-18 0 15,0 0 0-15,0 15 0 0,0-1 0 0,0 4 0 0,0-7 0 16,-6 1 0-16,2 4 0 0,4-5 4 0,0 7-4 0,-3-3 4 16,3-4 0-16,-7 1 1 0,7 5-5 0,0 1 0 0,-4-7 0 15,2 4 0-15,2 1 0 0,0 0 0 0,0 2 0 0,0 0 0 16,0 0 1-16,0 0-1 0,-7 4 0 0,7-4 0 0,0 0 0 16,0 0 0-16,0 0 0 0,0 3 0 15,0-3 0-15,0 7-5 0,0-2 1 0,0 14-1 0,0-19 5 0,0 5-4 31,0 30 4-31,3-5 0 0,-3-1 1 0,0-29-1 0,4 36 0 16,-4-12-1-16,2 6 1 0,2 0-1 0,-4-30 1 0,3 37 0 16,1-7 0-16,-4 1 1 0,0 3-1 0,0-34 0 0,3 32-1 15,-3 4 2-15,0 3-2 0,0 1 2 0,0-40-1 0,0 42 0 16,0 7 0-16,0 0 0 0,-3 1-1 0,3-50 1 0,0 43 0 16,-7 0 0-16,7-1 0 0,-4 4 0 0,4-46 0 0,0 40-1 15,-2-3 2-15,2 4-1 0,0-5 0 0,0-36 0 0,0 40 0 16,0-2 0-16,0-6 0 0,0 3 0 0,0-35 0 0,0 32-1 15,0 2 1-15,2-5 0 0,2 0 1 0,-4-29-1 0,3 29 0 16,1 1 0-16,-1 0-1 0,1 2 1 0,-4-32 0 0,0 29 0 16,0 0 0-16,0 2 1 0,0 0-1 0,0-31 0 0,0 30 0 15,0 7 0-15,-4-4 0 0,4 3 1 0,0-36-1 0,-3 35-1 16,-4-4 1-16,1-2 0 0,-1 0-1 0,7-29 1 0,-5 35 0 16,3-3 1-16,-6 2-1 0,5-5 1 15,3-29-1-15,-3 29-1 0,1-2 1 0,-6 3 0 0,8-6-1 16,0-24 1-16,-3 26 1 15,3-3-1-15,0-17 0 0,-3 18 0 0,3-24 0 0,0 8 0 16,-8 13 0-16,8-17 0 0,0 2 0 0,0-6 0 0,0 7 0 16,-3-2 1-16,3-5-1 0,0 4 0 0,0-4 0 0,0 0 0 15,0 0-1-15,0 0 1 0,0 0 0 0,0 0 1 0,0-1-2 16,0-2 1-16,0-2 0 0,0 0 0 0,0 5 0 0,0-4 0 16,0-7-1-16,0-5-1 0,0 8-3 0,0 8 5 0,0-19-7 15,3 9-4-15,-3-26-6 0,8 8-7 0,-8 28 24 0,6-37-37 16,-6-14 1-16,3 1-1 0,-3 50 37 0</inkml:trace>
  <inkml:trace contextRef="#ctx0" brushRef="#br1" timeOffset="64859.5401">4387 698 11 0,'0'0'0'16,"0"0"3"-1,-7 0-2-15,7 0 0 0,0 0-1 0,0 0 0 0,-4 0 1 16,4 0-1-16,-3 0 1 0,3 0 0 0,0 0-1 0,-6 0 0 15,6 0 1-15,0 0 0 0,0 0-1 0,0 0 0 0,-4 0 0 16,4 0 1-16,0 0-1 0,0 0 0 0,0 0 0 0,0 0 0 16,0 0 0-16,0-4 0 0,4-4-1 0,-4 8 1 0,0-5-3 15,3-3-13-15,-3 8 16 0</inkml:trace>
  <inkml:trace contextRef="#ctx0" brushRef="#br1" timeOffset="65177.9323">4398 1206 19 0,'0'0'0'16,"-5"0"3"-16,5 0 0 0,0 0-3 0,-3 3 3 0,3-3-3 0,-3 4 4 15,-4 4 1-15,3-3 0 0,1 4 0 0,3-9-5 0,-6 16 4 16,2-12-1-16,1 4-2 0,3 8 0 0,0-16-1 0,0 6 1 16,0 0-1-16,0 1 0 0,0 13 0 0,0-20 0 0,0 4 0 15,0 13-5-15,0-12-2 0,0-5 7 0,7 7-9 0,-7-7 9 0,0 5-11 16,3-2-11-16,-3-3 22 0</inkml:trace>
  <inkml:trace contextRef="#ctx0" brushRef="#br1" timeOffset="65362.9007">4451 1826 14 0,'0'0'0'15,"-6"4"3"-15,-15 19-2 0,21-23-1 0,-8 18 1 16,-10-8-1-16,18 14 0 0,0-24 0 0,0 0 0 0,0 0 0 16,0 0 0-16,0 0-1 0,0 0 2 0,0 0-4 15,5 0-6-15,-5 0 9 0</inkml:trace>
  <inkml:trace contextRef="#ctx0" brushRef="#br1" timeOffset="65534.4389">4384 2174 13 0,'0'0'0'0,"0"0"2"0,-4 0-2 0,-3 5 1 0,7-5-1 15,0 0 0-15,-3 0 0 0,3 0 1 0,0 0-1 0,0 0 0 16,0 0 0-16,3 0 0 16,-3-2 0-16,3 2-1 0,-3 0 1 0,4 0 0 15,-4 7-1-15,0 0-5 0,0-2-3 0,0-5 9 0,0 0 0 0</inkml:trace>
  <inkml:trace contextRef="#ctx0" brushRef="#br1" timeOffset="65720.4333">4387 2525 13 0,'0'0'0'16,"0"5"2"-16,-3 11 0 0,-1-10-1 0,4 1 0 0,0-7-1 0,-7 6 1 15,7 0 0-15,0 11 0 0,0-12-1 0,0-5 0 0,0 7 0 16,0 0 0-16,0 13 0 0,0-15 0 0,0-5 0 0,0 6 0 15,0 2 0-15,0 9-1 0,0-13 0 0,0-4 1 0,3 6-2 16,1-4-2-16,-4-2-9 0,0 0 13 0</inkml:trace>
  <inkml:trace contextRef="#ctx0" brushRef="#br1" timeOffset="66010.2908">4411 2820 8 0,'0'0'0'15,"-8"19"6"-15,8-19-6 0,-16 16 2 0,9 7-1 0,-13-4-1 0,20-14 1 0,0-5-1 0,0 21 0 16,-7-13 0-16,7 9 1 0,-3-14-1 0,3-3 0 0,0 8 0 16,0 11 0-16,0-11 0 0,0-2 0 0,0-6 0 0,3 21 0 15,-3-15-1-15,7 1 1 0,-7 16 0 0,0-23 0 0,7 4 0 16,-4 2-1-16,0 15 1 0,4-17 0 0,-7-4 0 0,4 8 0 16,-1 9 0-16,0-13 0 0,0 13 0 0,-3-17 0 0,0 5 0 15,0 17 0-15,0-15 0 0,0 14 0 0,0-21 0 0,0 6 0 16,0 15 0-16,-3-17 0 0,0 14 0 0,3-18 0 0,-7 7 1 15,3 18 0-15,1-20-1 0,-3 18 1 0,6-23-1 0,-4 5 1 16,1 17-1-16,-4-15 1 0,4 14-1 0,3-21 0 0,-4 0 0 16,4 6 1-16,0 1-1 0,0-5 0 0,0-2 0 15,0 6 0-15,0 0-1 0,0-3 0 0,0 5 0 16,0-8 1-16,0 5-2 0,4 13-9 0,-4-18 11 0</inkml:trace>
  <inkml:trace contextRef="#ctx0" brushRef="#br1" timeOffset="66171.9723">4387 3644 11 0,'0'0'0'16,"0"0"3"-16,0 0-2 0,0 3 0 0,0-3-1 0,0 5 1 16,0 0-1-16,0-5 1 0,0 0-1 0,0 0 0 0,3 0 0 15,-3 3 0-15,3-3-1 0,-3 0-2 0,0 0 3 0,0 0-13 0,0 0 13 16</inkml:trace>
  <inkml:trace contextRef="#ctx0" brushRef="#br1" timeOffset="66339.9657">4416 3924 13 0,'0'0'0'15,"0"0"2"-15,0 0-1 0,0 0 0 0,0 0-1 0,0 0 1 16,0 0-1-16,0 0 1 0,0 0-1 0,0 0-2 0,5 0 4 15,-2 0-2-15,1 4 0 0,-2 2 0 0,-2-6 0 0,7 21-1 16,-3-19 0-16,3 21 0 0,-4-19-2 0,-3-4 3 0,16 29-12 0,-16-29 12 0</inkml:trace>
  <inkml:trace contextRef="#ctx0" brushRef="#br1" timeOffset="66510.7708">4509 4177 11 0,'0'0'0'0,"0"0"2"0,0 0-1 0,0 0-1 0,0 0 1 15,0 5-1-15,3 0 1 0,-3-3-1 0,0-2 0 16,0 0 0-16,3 7 0 0,-3-7 1 0,5 0-1 0,-5 0 0 0,2 0-1 16,1 0 2-16,0 0-2 0,5 0 1 15,-8 0 0-15,3-1 0 0,5-5-1 0,-3 6 0 16,2-2 0-16,-7 2 1 0,7-5-5 0,13 5-3 0,-20 0 8 0</inkml:trace>
  <inkml:trace contextRef="#ctx0" brushRef="#br1" timeOffset="66737.3091">4748 4252 8 0,'0'0'0'0,"0"0"0"0,5 0 2 16,-2 0-1-16,5 0 0 0,-3 5 0 0,-5-5-1 0,8 20 0 16,-2-20 1-16,2 3-1 0,-3-3 0 0,-5 0 0 0,11 4 0 15,-1-4 0-15,-2-2 1 0,0-3-1 0,-8 5 0 0,7-20 0 16,14 15 0-16,-14-5 1 0,13-8-1 0,-20 18 0 0,6-3 0 15,18-4 0-15,-16-3 0 0,12 3 0 0,-20 7 0 0,9-1-1 16,13 0 1-16,-12 1-1 0,13 0 0 0,-23 0 1 0,17 5-1 16,-9 4-1-16,15-4-3 15,-13 12 1-15,-10-17 4 0,0 0 0 0</inkml:trace>
  <inkml:trace contextRef="#ctx0" brushRef="#br1" timeOffset="66880.704">5281 4224 8 0,'0'0'0'16,"3"-3"4"-16,5-4-3 0,11 2 1 0,-19 5-2 0,7-5 0 15,0 1 1-15,13 1 0 0,-17-5 0 0,-3 8-1 0,7 0 0 16,5-2 1-16,-7-3-1 0,6 4 1 0,-11 1-1 0,7-6 0 16,-1 2 0-16,1 2 0 0,4 1 0 0,-11 1 0 0,6-5 0 15,14 5 0-15,-16-3-1 0,6 3 0 0,-10 0 1 0,16 0-5 16,-9 0-8-16,-7 0 13 0</inkml:trace>
  <inkml:trace contextRef="#ctx0" brushRef="#br1" timeOffset="67067.2494">5786 4163 19 0,'0'0'0'0,"0"0"3"0,0 0-3 0,-4-3 3 15,-3 2 0-15,7-2-1 16,0 1-1-16,0 2-1 0,0-5 1 0,0 2-1 16,0-6 1-16,7 1-1 0,-7 8 0 0,7-8 0 15,11 1 0-15,-13 0 0 0,16 3-2 0,-21 4 2 0,11-3-3 16,8-5 0-16,-11 8 0 0,12-4 0 0,-20 4 3 0,7-3-3 0,-7 3 3 0,20-4-3 15,-17 2-4-15,18 1 1 0,-21 1 6 0,0 0 0 0</inkml:trace>
  <inkml:trace contextRef="#ctx0" brushRef="#br1" timeOffset="67236.3909">6023 4059 10 0,'0'0'0'16,"4"0"2"-16,-4 0 0 0,6 0-1 0,-6 0-1 0,5 0 1 0,-5 0-1 0,2 0 1 16,1 0 0-16,-3 0 0 0,0 0-1 0,3-3 2 0,-3 3-2 0,0-6 2 15,5-2-1-15,-5 3 0 0,0 5-1 0,0-7 1 0,0 7-1 0,0-7 0 16,0 5 1-16,0-1-1 0,0 1 0 0,0 2 0 0,0 0 0 15,0 0 0-15,0 0 1 0,-8 0-2 0,8 0 1 0,0 0-1 16,0 0-1-16,0-3-1 0,0 3 3 0,0-3-3 0,0 3 3 16,0-8-2-16,0 2 0 0,0-15-6 15,0 21 8-15</inkml:trace>
  <inkml:trace contextRef="#ctx0" brushRef="#br1" timeOffset="67385.6556">6038 3834 10 0,'0'0'0'16,"-8"0"3"-16,8 0-3 0,-7 0 2 15,-13-3 0-15,17-2 0 0,-4-3 0 0,7 8-2 0,-3-18 2 16,-5 13 0-16,5-16-1 0,1 17 0 0,2 4-1 0,0-20 0 16,0 12 0-16,0-11 1 0,0 10-2 0,0 9 1 0,0-25-1 15,0 8-1-15,0 8 0 0,0-17 0 0,0 26 2 0,5-19-2 16,-2-2 0-16,2-1-1 0,1 0-6 0,-6 22 9 0,0 0 0 0</inkml:trace>
  <inkml:trace contextRef="#ctx0" brushRef="#br1" timeOffset="67554.2482">6043 3323 12 0,'0'0'0'15,"0"-4"2"-15,0-16 0 0,0 15 0 0,0-14-1 0,0 19-1 0,-3-2 3 16,-4 0-1-16,1-2 1 0,2-4-1 0,4 8-2 0,-3-6 1 16,-4-1 0-16,3-1 0 0,4-1-1 0,0 9 0 0,-2-17 1 15,-5 10-1-15,7-13 0 0,0 12 0 16,0 8 0-16,0-20 0 16,0 12-2-16,0-18 0 0,3 19-1 0,-3 7 3 0,4-27-3 15,2 5 1-15,1-1-1 0,0-2 1 0,-7 25 2 0,6-23-2 16,1-1 0-16,-4-2-2 0,0 3-2 0,-3 23 6 0,0 0 0 0</inkml:trace>
  <inkml:trace contextRef="#ctx0" brushRef="#br1" timeOffset="67855.3654">6033 2827 10 0,'0'0'0'16,"0"-7"3"-16,0-11-2 0,0 18-1 0,0-6 2 15,-3-1-1-15,-4-11 0 0,4 14 0 0,3 4-1 0,-7-8 1 16,3-1 0-16,2 2 0 0,-5-11-1 0,7 18 0 0,0-7 1 16,0-2 0-16,0 1-1 0,0-11 1 0,0 19-1 0,0-7 0 15,0-8-1-15,0 6 0 0,3-15 0 0,-3 24 1 0,4-17-1 16,2-1 0-16,1 9 0 0,-4-15 0 0,-3 24 1 0,7-10 0 15,-4-12 0-15,4 12 0 0,-7-11 0 0,0 21 0 0,3-7 0 16,-3-15 0-16,0 4 0 0,0 9 0 0,0 9 0 16,0-22 0-16,0 13 0 0,0-9 0 0,0 10 0 15,0 8 0-15,0-18 0 0,0 11 0 16,0 0 1-16,0-14-1 0,0 21 0 0,0-6 0 0,0-4 0 16,0-9 0-16,0 12 0 0,0 7 0 0,0-18 0 15,0 10 0-15,0-12 0 0,0 13 0 0,0 7 0 0,0-21 0 16,0 15 1-16,0-14-1 0,0 13 1 0,0 7-1 0,0-19 1 15,0 10 0-15,0-9 0 0,0 11-1 0,0 7 0 0,0-18 1 16,0 9-1-16,0-15 0 0,0 7-1 0,0 17 1 0,3-25-1 16,2-3-2-16,-5-2 0 0,2-16-13 0,-2 46 16 0,0 0 0 0</inkml:trace>
  <inkml:trace contextRef="#ctx0" brushRef="#br1" timeOffset="68006.0462">6107 1480 26 0,'0'0'0'0,"-3"-3"8"0,3 3-8 0,-5-2 8 16,-20-3-1-16,21 5 1 0,-20 7-2 0,24-7-6 0,-6 5 4 15,-11 14 0-15,14-19-1 0,-4 5-1 0,7-5-2 0,-6 17 1 16,-1-17-1-16,3 8 1 0,4-1-1 0,0-7 0 0,0 7-1 16,4-1-3-16,3 1-2 0,-1-4-4 0,-6-3 10 15,7 0-11-15,3 0 1 0,6-5 2 16,-11-4 2-16,-5 9 6 0,33-8-17 0,-33 8 17 0</inkml:trace>
  <inkml:trace contextRef="#ctx0" brushRef="#br1" timeOffset="68194.2243">6175 1219 12 0,'0'0'0'16,"0"-4"8"-16,0 2-6 0,-2-1 1 0,2 3-3 0,-5-1 3 16,-1 1 0-16,-1 0 0 0,1 0 0 0,6 0-3 0,-7-1 3 15,3-5-1-15,4-11-1 0,-3 12 0 0,3 5-1 0,0-8 0 16,0-10 1-16,0 12-1 0,0-1 0 0,0 7 0 0,0-17 0 16,0 10 0-16,0-11 0 0,3 10 0 0,-3 8 0 0,0-6-1 15,0-1-1-15,0 3-1 0,0 1-2 0,0 3 5 0,0-5-4 16,0 2 0-16,0-1 1 0,-3-4 0 0,3 8 3 0,0-7-4 15,0 3-10-15,0 4 14 0</inkml:trace>
  <inkml:trace contextRef="#ctx0" brushRef="#br1" timeOffset="68510.1308">6091 945 14 0,'0'0'0'0,"-7"0"3"16,7 0-3-16,-7 0 2 0,-9 0-1 16,12 0 1-16,-2 0-1 0,6 0-1 0,-8 0 1 15,-8 0 1-15,9 0 0 0,3 0 0 0,4 0-2 0,-7-3 2 16,1 1 0-16,-1 0-1 0,-10-6 0 0,17 8-1 0,0-4 0 15,-7-4 0-15,4 0 0 0,-4-15 1 0,7 23-1 0,-7-5 0 16,4-14 0-16,-1 13 0 0,-2-2-1 0,6 8 1 0,-3-5-1 16,-2-3-2-16,0 6 1 0,0-1 0 0,5 3 2 0,-3-7-3 15,0 5 2-15,3-1-1 0,-7-1 1 0,7 4 1 0,-3-6-1 16,0 3 0-16,-4-1 0 0,0-4 1 0,7 8 0 0,-4-9 0 16,-2 3 0-16,-12-12 0 0,12 10 0 0,6 8 0 0,-2-19 1 15,-6 12 0-15,2-10 0 0,-15 13 0 0,21 4-1 0,-3-8 2 16,-4 3-1-16,-9-3 1 0,11 4 0 0,5 4-2 0,-7-1 2 15,-12-6 1-15,15 6-1 0,-4-1 1 0,8 2-3 16,-18-1 3-16,13-2 0 0,2 0-2 0,-3-1 0 0,6 4-1 16,-8-2 1-16,5 0-2 0,0-4 0 0,3 5-3 15,0 1 4-15,0-6-6 0,0-1 1 0,0 0 1 16,0-3 1-16,0 10 3 0,0-18-4 0,6 14-10 0,-6 4 14 0</inkml:trace>
  <inkml:trace contextRef="#ctx0" brushRef="#br1" timeOffset="68672.1222">5653 548 18 0,'0'0'0'0,"-19"0"3"0,19 0-3 0,-18 0 3 15,-1 0-1-15,2 0 0 0,13 4 1 0,4-4-3 0,-8 0 2 16,-10 3 0-16,13 4-1 0,-2-4 0 0,7-3-1 0,-19 8 0 16,15-1 0-16,-4 9-1 0,2-10-1 0,6-6 2 0,-7 6-3 15,-10-1 0-15,17-1-1 0,-2-4 0 0,2 0 4 0,-8 0-17 0,8 0 17 16</inkml:trace>
  <inkml:trace contextRef="#ctx0" brushRef="#br1" timeOffset="68846.9873">5082 652 3 0,'0'0'0'0,"-8"0"3"0,8 0-3 0,-21 5 1 16,5 1-3-16,14 1-3 0,2-7 5 0</inkml:trace>
  <inkml:trace contextRef="#ctx0" brushRef="#br1" timeOffset="69027.1581">4624 842 21 0,'0'0'0'0,"0"-11"2"15,0-11-1-15,7 5 0 16,-1 1-1-16,-6 16 0 0,0-7 0 16,0-1-1-16,0-1 0 0,5-1 0 0,-5 10 1 0,2-16-1 0,4 10-10 0,-6 6 11 0</inkml:trace>
  <inkml:trace contextRef="#ctx0" brushRef="#br1" timeOffset="72128.8011">7259 649 27 0,'0'0'0'15,"0"-1"6"-15,0-2 2 0,-6 1-1 0,4 2-1 0,2 0-6 0,-5 0 6 16,2 0-2-16,-3 0 0 0,6 0 0 0,0 0-4 0,0 0 4 15,0 5-1-15,0 2-1 0,0-1-1 0,0-6-1 0,0 5 0 16,2 1 1-16,2-2-1 0,-1 1 0 0,-3-5 0 0,7 4 0 16,-1 0 0-16,2 1-2 0,2-1-4 0,-10-4 6 0,16 8-12 15,-11-1-4-15,1 0 3 0,2-1 3 0,-8-6 10 0,0 0-8 16,5 7-7-16,-5-7 15 0</inkml:trace>
  <inkml:trace contextRef="#ctx0" brushRef="#br1" timeOffset="72285.0963">7293 1034 12 0,'0'0'0'0,"0"0"3"0,0 3-2 16,0 4 0-16,0-7-1 0,0 3 1 0,0 1-1 0,0 4 0 0,0-4 1 15,0-4-1-15,0 3 0 0,0-3 0 16,0 0 0-16,0 5 0 0,0-5 0 0,5 0 0 16,-5 5 0-16,0 3 0 0,0-5 0 0,0-3 0 0,0 5 0 15,0 17-1-15,-5-17-6 0,-1 15-4 0,6-20 11 0,0 0 0 0</inkml:trace>
  <inkml:trace contextRef="#ctx0" brushRef="#br1" timeOffset="72441.8844">7237 1430 41 0,'0'0'0'16,"-21"7"10"-16,13 23-3 0,-24-2-2 0,32-28-5 0,-24 28 3 16,6 5 0-16,1-3-2 0,10-1-1 0,7-29 0 0,-6 29 1 15,-12-4-1-15,18-3-2 0,0 6-4 0,0-28 6 0,0 18-11 16,0 3-1-16,0-2 0 0,8-2 3 0,-8-17 9 0,21 39-17 15,-21-39 17-15</inkml:trace>
  <inkml:trace contextRef="#ctx0" brushRef="#br1" timeOffset="72617.1365">7220 2158 19 0,'0'0'0'16,"-25"0"9"-16,8 8-2 0,-6 17-1 0,2-20-3 0,21-5-3 0,-5 18 3 15,-14-13-2-15,16 1 0 0,-3 16-1 0,6-22 0 0,-3 5 1 16,-1 2-1-16,4 16 0 0,0-17-3 0,0-6 3 0,0 24-6 16,0-5-2-16,0 1 0 0,0 1 2 0,0-21 6 0,0 26-3 15,4 2 0-15,2-2-6 0,-6-26 9 0</inkml:trace>
  <inkml:trace contextRef="#ctx0" brushRef="#br1" timeOffset="72750.3154">7138 2699 9 0,'0'0'0'0,"-7"4"3"0,7-1-1 0,0-3-2 0,-2 8 2 15,-3-1-1-15,5 0 1 0,-3-1-1 0,3-6-1 16,0 16 2-16,-6-16-2 0,1 8 1 0,5 10-1 16,0-18 0-16,0 4 0 0,-3 2-1 0,3 18-1 15,0-20 0-15,0-4 2 0,0 28-2 0,0-21 0 0,0 19-8 16,0-26 10-16</inkml:trace>
  <inkml:trace contextRef="#ctx0" brushRef="#br1" timeOffset="72884.7934">7178 3110 8 0,'0'0'0'16,"-2"24"4"-16,-15-3-2 0,17-21-2 0,-7 26 1 16,-11-2 0-16,18-16 0 0,-5 17 0 0,5-25-1 0,-8 6 1 15,2 18-1-15,1-17 0 0,2 12 0 0,3-19 0 0,0 5-1 16,-6 15 0-16,6-18-1 0,0 20-10 0,0-22 12 0,0 0 0 0</inkml:trace>
  <inkml:trace contextRef="#ctx0" brushRef="#br1" timeOffset="73022.4698">7159 3507 12 0,'0'0'0'0,"0"0"2"15,0 0-2-15,0 6 0 0,0 10 1 16,-4-10-1-16,4 12 0 0,0-18 0 0,-3 5-1 16,3 18 0-16,-7-7-1 0,3 11-9 0,4-27 11 0,0 0 0 0</inkml:trace>
  <inkml:trace contextRef="#ctx0" brushRef="#br1" timeOffset="73176.3467">7182 3866 13 0,'0'0'0'0,"0"-3"0"0,0-1 1 0,0 4-1 0,0-6-1 15,0 4 1-15,0 1-1 0,0-3-1 0,0 4 2 0,8 0-10 16,-8 0 10-16</inkml:trace>
  <inkml:trace contextRef="#ctx0" brushRef="#br1" timeOffset="73342.5192">7473 3757 11 0,'0'0'0'16,"0"-1"2"-16,0-2-2 0,0-3 1 0,7 4-1 0,-7 2 0 0,7-3 0 15,1 3 0-15,-3-5 0 0,12 2 0 0,-17 3 0 0,8-2-1 16,12-3 0-16,-9 3 0 0,4-5-5 0,-15 7 6 0,24-2-5 0,-24 2 5 0</inkml:trace>
  <inkml:trace contextRef="#ctx0" brushRef="#br1" timeOffset="73484.5777">7866 3716 9 0,'0'0'0'0,"0"-2"2"0,8 1-2 0,-8 1 0 0,6-3 1 16,-3 1-1-16,4-4 0 0,3 3 0 0,-10 3 0 16,6-1 0-16,12-8-1 0,-15 4-5 0,-3 5 6 0</inkml:trace>
  <inkml:trace contextRef="#ctx0" brushRef="#br1" timeOffset="74305.2107">9087 3460 11 0,'0'0'0'15,"0"0"3"-15,0 0 1 0,0 0-4 0,6 0 5 16,-3 0 0-16,5-1 0 0,-2-5 0 0,-6 6-5 0,7-8 4 16,0-12-1-16,-1 13-1 0,-2 2-1 0,-4 5-1 0,6-9 0 15,2 1 1-15,-6 3-2 0,5 3-4 0,-7 2 5 0,8-2-8 16,-2-4-1-16,1 2 0 0,19 4-6 0,-26 0 15 0,0 0 0 0</inkml:trace>
  <inkml:trace contextRef="#ctx0" brushRef="#br1" timeOffset="74481.719">9270 3374 29 0,'0'0'0'0,"-5"-10"22"0,5 10-22 0,-6-21 17 15,-12 4-6-15,12 12-2 0,-1-15-3 0,7 20-6 0,-17-7 5 16,17-9-2-16,-2 9-2 0,-3-13 0 0,5 20-1 0,0-7 0 15,0-12-2-15,0 11-3 0,11-14-4 16,-11 22 9-16,20-10-13 0,-14-13-5 0,12 5-1 16,-12-1 5-16,-6 19 14 0,5-26-13 0,1 8 2 0,-6 18 11 0</inkml:trace>
  <inkml:trace contextRef="#ctx0" brushRef="#br1" timeOffset="74643.289">9204 2675 35 0,'0'0'0'15,"-19"0"16"-15,-1-8-5 0,20 8-11 0,-22-7 8 16,-2 2-2-16,18 1-2 0,-14 1-1 0,20 3-3 0,-6-7 2 16,1 1 0-16,-1-1-1 0,-1-9-1 0,7 16 0 0,0-7 0 15,0-13-3-15,0 15-2 0,0-13-5 0,0 18 10 0,7-18-14 16,-1-1-3-16,-1-10 3 0,1-5 4 0,-6 34 10 0,7-36-15 16,-7 36 15-16</inkml:trace>
  <inkml:trace contextRef="#ctx0" brushRef="#br1" timeOffset="74804.8752">9106 2143 22 0,'0'0'0'0,"-19"-5"13"0,19 5-13 0,-5-7 12 16,-21 2-2-1,19-5-2-15,-14 3-1 0,21 7-7 0,-2-20 4 16,-6 16-1-16,3-4-1 0,-3-1-1 0,8 9-1 0,-8-8 1 16,8-10-3-16,0 10-3 0,0-9-3 0,0 17 8 0,5-10-11 15,-2-23-3-15,5 5 1 0,0-4 3 0,-8 32 10 0,7-30-6 16,0 13 0-16,1-2-2 0,-8 19 8 0</inkml:trace>
  <inkml:trace contextRef="#ctx0" brushRef="#br1" timeOffset="74967.2312">9079 1772 10 0,'0'0'0'16,"-3"-7"6"-16,-17 0-3 0,16-18 2 0,4 25-5 0,-17-21 5 15,17 0 1-15,0 1 1 0,-7 0 0 0,7 20-7 0,0-9 7 16,0-11-2-16,-2 13-1 0,2-10-1 0,0 17-3 0,0-7 2 16,0 0-1-16,0-11-1 0,0 16 0 0,0 2 0 0,0-6 0 15,2-14 0-15,-2 15-2 0,7-5-1 0,-7 10 3 0,4-17-5 16,0 14-3-16,2-8 0 0,-3-6-1 0,-3 17 9 0,4-8-8 15,3-15 3-15,-4 15 1 0,0-19 0 0,-3 27 4 16,7-27-3-16,-1 1-3 0,1 0 1 0,-7 26 5 0</inkml:trace>
  <inkml:trace contextRef="#ctx0" brushRef="#br1" timeOffset="75989.8383">9150 1185 10 0,'0'0'0'16,"0"-20"4"-16,7 0-1 0,-7 20-3 0,5-19 4 16,-2-2 2-16,-3 18 1 0,-8 1 2 0,8 2-9 0,-7-1 9 15,5-1-1-15,-6-3-1 0,2 4-1 0,6 1-6 0,-7-4 5 16,4 1-1-16,-2-2-2 0,-1 0 0 0,6 5-2 0,0-8 1 15,0 3-1-15,0-5 0 0,0 3 0 0,0 7 0 0,0-21-1 16,0 15-2-16,4-22-2 0,-2 8-2 0,-2 20 7 0,8-18-10 16,-1-6 0-16,-1 2 1 0,2 1 0 0,-8 21 9 0,2-19-6 15,2 12 2-15,-1-13 2 0,-3 18 0 0,0 2 2 0,5-5 0 16,-5-4 0-16,0 4 1 0,0-3 1 0,0 8-2 0,-5-17 3 16,-2 13 2-16,0-3 1 0,-9 2 2 0,16 5-8 0,-8-7 9 15,-7 1 0-15,11-1 0 0,-17 2-2 0,21 5-7 16,-3-10 6-16,-17 3-1 0,16-1 0 0,-13-2-1 0,17 10-4 0,-7-8 4 15,0-2-2-15,4 1 0 0,-2 4 0 16,5 5-2-16,-8-11 1 0,0 7 0 0,2-4-1 16,-1 2-2-16,7 6 2 0,0-10-2 0,0-7-1 15,0 12-2-15,0-13 0 0,0 18 5 0,0-5-6 16,0-3 1-16,0-2-1 0,0 2 0 0,0 8 6 0,0-7-6 16,0-21-1-16,0 26 2 0,0 0 1 0,0 2 4 0,-2-16-5 15,-2 21 2-15,-3-10-1 0,3-17 0 0,4 22 4 0,-2-3-2 16,-6-22 1-16,5 22 0 0,1-4 1 0,2 7 0 0,-8-7 0 15,0 0 1-15,-7 1 1 0,7-2 1 0,8 8-3 0,-7-5 4 16,0-3 0-16,-9 7 0 0,9-3 1 0,7 4-5 0,-7-5 4 16,0 0 0-16,-12 4-1 0,14 0 0 0,5 1-3 0,-6-3 2 15,-1-1 0-15,1 0-1 0,-2 2 2 0,8 2-3 0,-16-4 1 16,16 1 1-16,-8 0 0 0,3 3 0 0,5 0-2 0,-8 0 2 16,3 0 0-16,-3 0 0 0,1 0-1 0,7 0-1 0,-7 0 2 15,0 0-2-15,1 0 0 0,-2-1 1 0,8 1-1 0,-16 0 0 16,14-2 0-16,-6 2-1 0,2-2-3 0,6 2 4 0,-21 0-5 15,18 0-3-15,-18 0-1 16,19 4-1-16,2-4 10 0,-19 4-9 0,13 3 2 0,-14-1 1 16,12 13 2-16,8-19 4 0,-16 4-2 0,10 0 0 15,-18 3 1-15,17-1 1 0,7-6 0 0,-21 5 0 16,14 0 0-16,5-5 0 0,-19 0 1 0,21 0-1 0,-8 0 2 16,-10 0 0-16,13 4 1 0,-15-4 1 0,20 0-4 0,-7 0 4 15,-17 0 0-15,19 0 1 0,-20 0-1 0,25 0-4 0,-7-3 3 16,-17 3 0-16,18-1 0 0,-15 1-1 0,21 0-2 0,-5 0 1 15,-20 0 0-15,19 0 0 0,-16 7-1 0,22-7 0 0,-3 5 0 16,-18-2-1-16,15 2 0 0,-11 16-2 0,17-21 3 0,-3 0-3 16,-3 21-2-16,-12-15-1 0,12-8-1 0,6 2 7 0,-4 9-5 15,-3-9 0-15,0 0 1 0,-10 0 2 0,17 0 2 0,-7-12-2 16,1-10 1-16,-11 17 0 0,10-2 1 0,7 7 0 0,-16 0-1 16,9-3 1-16,-9 2 1 0,8-4-1 0,8 5 0 0,-23-5 0 15,1 2 1-15,6 3 1 0,10 0-1 0,6 0-1 0,-29 0 2 16,13 4 0-16,0 2 1 0,-1 13 1 15,17-19-4-15,-22 8 5 0,6 18 1 0,-4-8 0 0,13-18-1 16,7 0-5-16,-24 0 5 0,17 0-2 0,-10 0-1 0,14 0-1 16,3 0-1-16,-6 0 0 15,-1 0 0-15,0 0 0 0,0 0-2 0,7 0 2 0,-4 0-4 16,2 0-3-16,2-10 0 0,-8 4-1 0,8 6 8 0,0-24-6 16,-3 14 1-16,3 7 2 0,-4-17 1 0,4 20 2 0,-2-4-1 15,-6 3 0-15,2-2 0 0,-1 3 0 0,7 0 1 0,-8-4 0 16,-7 4-1-16,12 0 1 0,-16 0-1 0,19 0 1 0,-6 4 0 15,-14 24 0-15,13-6 1 0,-14-2-1 0,21-20 0 0,-7 16 1 16,-9-16-1-16,8 6 1 0,-7 0-1 0,15-6 0 0,-4 6 1 16,-3-3 0-16,-10 1-1 0,10 2 2 0,7-6-2 0,-17 0 1 15,14 0 0-15,-18 4 0 0,19-4 0 16,2 0-1-16,-8 0 0 0,8 0 0 0,-20 0 0 0,17 0 0 0,-4 0 0 0,7 0 0 0,-6 0 0 0,6 0 0 0,-17 0 0 16,9 0 1-16,5 0-1 15,3 0 0-15,-7 0 1 0,1 0 0 0,-1 4 0 0,0 2 0 0,-11-3 1 0,18-3-2 16,0 0 2-16,-5 4 1 0,-13 4 0 0,18-8-3 0,-3 3 3 15,3-3-3-15,-7 4 2 0,-13 2 0 0,17-3-1 0,-4 2 0 16,7-5-1-16,-21 5 0 0,18-2 0 0,-3 6-1 16,6-9 1-16,-17 5-5 0,17-5 5 0,-7 7-7 15,0-2-1-15,-9-1-1 0,16-4 9 0,0 8-20 0,0-8 20 0,0 0 0 0</inkml:trace>
  <inkml:trace contextRef="#ctx0" brushRef="#br1" timeOffset="85918.8423">17259 2153 76 0,'0'0'0'16,"-8"26"38"-16,2-7-31 0,6-19-7 0,-21 24 5 16,21-4 0-16,0-15 1 0,0 4-1 0,0-9-5 0,0 5 4 15,8 3-1-15,11-3-1 0,-1-2 0 0,-18-3-2 0,24 6 2 16,3-6-1-16,-1 0-1 0,9 0 1 0,-35 0-1 0,30 0 1 16,4 0-1-16,-3-1 1 0,2-4-1 0,-33 5 0 0,31-3 0 15,-1-1 0-15,-2 3 0 0,-5-6 1 0,-23 7-1 0,24 0 0 16,-1 0 0-16,-2 0 0 0,2 0 0 0,-23 0 0 0,17 7 1 15,4-7-1-15,-11 4 0 0,11-4 1 0,-21 0-1 0,9 3-1 16,9 3 2-16,-12-3-1 0,4 1 0 0,-10-4 0 0,7 6 1 16,0-3-1-16,0 1-1 0,-1 4 2 0,-6-8-1 0,4 18 0 15,-4-14 0-15,0 15 0 0,0-14-1 0,0-5 1 16,0 17 0-16,0-10 0 0,-4 11 1 0,1-10-1 16,3-8 0-16,-6 20 1 0,-1-13-1 0,-1 12 0 0,2-12 0 15,6-7 0-15,-7 25 0 0,-10-20 0 16,10 20 0-16,-9-9-1 0,16-16 1 0,-7 19 1 15,-13-1-1-15,12 0 0 0,-19 7 0 0,27-25 0 0,-16 22 0 16,-2 1 0-16,2 4-1 0,-5-3 2 0,21-24-1 0,-16 25 0 0,16-25 0 0,-8 27 0 16,-11-1 0-16,11-3 0 0,8-23 0 0,-20 27-1 0,20-27 1 0,-3 20-1 15,-4-4 1-15,0-8 1 0,7-8-1 0,-6 22 0 16,6-17 1-16,0 13 0 0,0-11-2 0,0-7 1 0,0 4 0 0,0-4 0 0,0 0-1 16,3 3 1-16,3 3-1 0,-6-6 1 0,8 0 0 15,-2 3 0-15,14-3 1 0,-16 4 0 0,-4-4-1 0,10 0 0 0,-10 0 0 0,21 6 0 16,-15-6 1-16,14 3-1 0,-9 1 0 0,-11-4 0 0,24 0 0 15,-14 9 0-15,14-6 0 0,-24-3 0 0,16 3 0 0,-16-3 0 0,17 7 0 16,0-7-1-16,-10 4 1 0,-7-4 0 0,20 3 1 0,-20-3-1 16,8 0 0-16,-2 6 0 0,1-6 0 0,-7 0 0 0,6 0 0 0,-6 0 0 15,7 0 0-15,-3 0 0 0,-1 0-1 16,-3 0 1-16,4 0-2 0,-4 0 2 0,0 0-2 0,3 0-2 0,0 0-2 16,-3 0 6-16,0 0-9 0,0 0 9 0,0 0-15 0,0 0-6 0,0 0-9 0,0 0 96 15,-3 0-163-15,3 0 97 0,-21-7-26 0,15 2 8 0,6 5 18 0</inkml:trace>
  <inkml:trace contextRef="#ctx0" brushRef="#br1" timeOffset="86218.3448">17367 2680 47 0,'0'0'0'0,"3"-2"19"0,0 2-7 15,5-3-1-15,-5 3-1 0,-3 0-10 0,7 0 9 0,-1 0-1 0,1 0-2 0,17 0-1 0,-24 0-5 16,10 0 3-16,14 0 1 0,-4 0-1 0,1 0 0 16,-21 0-3-16,16 3 2 0,8-3 0 0,-3 4-1 0,-1-4 0 0,-20 0-1 15,17 0 1-15,-1 0 0 0,-5 0-1 0,9-2 0 16,-20 2 0-16,7-2 0 0,13-3-2 15,-12-5-1-15,-2-7-3 0,-6 17 6 0,10-8-11 16,-3-2-6-16,-1 5-10 0,-6-4-6 0,0 9 33 0,0-29-29 0,-3 27 9 0,3 2 20 16</inkml:trace>
  <inkml:trace contextRef="#ctx0" brushRef="#br1" timeOffset="86833.0904">18119 3171 23 0,'0'0'0'0,"0"-3"14"0,4 3-2 0,2 0-2 0,-6 0-10 0,7-3 9 16,0 2-1-16,0-6-1 0,-1 0-2 0,-6 7-5 0,7-6 4 15,14-15 0-15,-15 14-2 0,1-15 0 0,-7 22-2 0,10-18 2 16,7-3-1-16,-10-1 0 0,0 2 0 0,-7 20-1 16,7-22 1-16,-1 1 0 0,1-3 0 0,0 6 0 0,-7 18-1 15,3-23 0-15,-3 6 1 0,0-3-1 0,-6 4 1 16,6 16-1-16,-8-8 0 15,-8-9 1-15,13 15-1 0,-5 0 0 0,8 2 0 0,-20 0 1 16,17 4-1-16,-4-1 0 0,-13 6 0 0,20-9 0 0,-3 18 0 16,-15-10-1-16,12 20 1 0,-1-7-1 0,7-21 1 0,-17 21 0 15,14 0 0-15,-1-2-1 0,-2 2 1 0,6-21 0 0,0 6 0 16,0 17 0-16,0-17 0 0,0 16 0 0,0-22 0 0,3 6 0 16,0 19 0-16,4-17 0 0,-1 9 0 0,-6-17 0 0,8 0 0 15,8 7 0-15,-9-1 0 0,0-1 0 0,-7-5 0 0,20 7 0 16,-13-4 0-16,13-3-2 0,-13 0 0 0,-7 0 2 0,24 0-6 15,-18 0-4-15,18 0-7 0,-17 0-6 0,-7 0 23 0,7-2-22 16,24 2-4-16,-31 0 26 0</inkml:trace>
  <inkml:trace contextRef="#ctx0" brushRef="#br1" timeOffset="87343.0599">18594 2944 20 0,'0'0'0'16,"0"-1"14"-16,0-7-6 0,0-10-2 0,0 18-6 0,3-3 5 15,-3-4 1-15,0-3 0 0,0 5-1 0,0 5-5 0,0-9 4 16,0 6-1-16,-7-3 0 0,0 0 0 0,7 6-3 0,-19-1 3 16,11-1 0-16,-15 2 0 0,15 0 0 0,8 0-3 0,-27 5 3 15,10 13 0-15,1-13-1 0,9 16 0 0,7-21-2 0,-24 6 2 16,17 18 0-16,-13-5 0 0,13-4-1 0,7-15-1 0,-6 21 1 15,2-2 0-15,-2 3 0 0,6 0-1 0,0-22 0 0,0 19 1 16,0-1-1-16,0-10 0 0,6 15 0 0,-6-23 0 16,17 7 0-16,-6 11 1 0,13-13-1 0,-5 0 0 0,-19-5 0 0,24 6 0 15,-3-2 0-15,2-4 0 0,1 0 0 0,-24 0 0 16,19 0 1-16,3-2-1 0,-6-16 0 16,2 12-1-16,-18 6 1 0,10-26 0 0,10 8-1 0,-13-6 0 0,-1 2 0 15,-6 22 1-15,7-21-2 0,1-1 1 16,-5-2-1-16,0 7 1 0,-3 17 1 0,0-10-1 15,0-11 0-15,0 20 1 0,0-5 0 0,0 6 0 0,-3 0 0 16,0 0 0-16,-5 7 0 0,1 12 0 0,7-19 0 0,-3 7 0 16,-3 19 1-16,2-6-1 0,-3 4 2 0,7-24-2 0,-4 27 1 15,-2 5 1-15,-1-1 0 0,4 1 0 0,3-32-2 0,-3 36 2 16,3-3-1-16,-8 3 1 0,5-2 0 0,3-34-2 0,-3 34 2 16,-4 1 1-16,4-3-1 0,3-4 0 0,0-28-2 0,-3 30 2 15,-4-2-1-15,3 0 0 0,0-3 1 0,4-25-2 0,0 25 1 16,-3-8-1-16,-3 5 1 0,1-2-1 0,5-20 0 0,-2 21-1 15,-4-15-1-15,1 19-2 0,2-18-3 0,3-7 7 0,-7 16-11 16,7-11-7-16,0 3-9 0,-6-8-4 0,6 0 31 0,-3 0-36 0,3 0 36 16</inkml:trace>
  <inkml:trace contextRef="#ctx0" brushRef="#br1" timeOffset="87535.0332">18285 3541 70 0,'0'0'0'16,"0"0"15"-16,7 0-10 0,-7 0-5 0,20 0 5 15,-3 0 0-15,0 0 0 0,3 0-2 0,-20 0-3 0,24 0 2 16,0 0-1-16,4 0-1 0,1 0 0 0,-29 0 0 0,27-2-3 16,4 0-3-16,-1-6-4 0,-3 2-9 0,-27 6 19 0,28-16-24 15,-4 9 1-15,-4-18-2 0,-20 25 25 0</inkml:trace>
  <inkml:trace contextRef="#ctx0" brushRef="#br1" timeOffset="87848.224">19125 2958 18 0,'0'0'0'16,"4"-7"18"-16,-1 6 4 0,-3 1-22 0,8-2 21 15,1 0-5-15,-2 2-2 0,-4 0-2 0,-3 0-12 0,7 0 6 16,0 0 1-16,13 0 0 0,-12 0-2 0,-8 0-5 0,16 0 8 16,-10 0-4-16,18 0-2 0,-14 0 0 0,-10 0-2 0,24 0 2 15,-3-2-1-15,0 1 0 0,-2-5 0 0,-19 6-1 0,24-2 0 16,-3-2 0-16,2 3 0 0,1-1 0 0,-24 2 0 0,24 0-1 15,0 0-1-15,-5 0-2 0,2 3-4 0,-21-3 8 0,17 6-12 16,-10 1-6-16,-1 12-6 0,0-17-9 0,-6-2 33 0,0 0-31 16,0 7-1-16,0-7 32 0</inkml:trace>
  <inkml:trace contextRef="#ctx0" brushRef="#br1" timeOffset="88110.9228">19166 2750 41 0,'0'0'0'15,"20"30"25"-15,-13-11-11 0,-7-19-14 0,27 21 10 16,-9-16 0-16,-12 0 0 0,18 2-3 0,-24-7-7 0,7 0 6 0,-7 0-6 0,17 2 5 15,-10-2-2-15,2 0 0 0,9 0-2 0,-18 0-1 0,5 0 1 16,3 0-1-16,-2 0 0 0,-6 0 0 0,8 0-3 0,-8 0 3 16,3 0-10-16,1 0-14 0,-4-2-17 0,0 2 41 0,-21-3-50 15,21 3 50-15,0 0 0 0</inkml:trace>
  <inkml:trace contextRef="#ctx0" brushRef="#br1" timeOffset="91931.545">20647 2769 44 0,'0'0'0'0,"-7"0"23"15,-10 3-12-15,10-3-2 0,-12 0 0 0,19 0-9 0,0-16 8 16,-8-2 0-16,5-2-2 0,3 11-2 0,0 9-4 0,0-31 2 15,0 6 0-15,3-3-1 0,5 0 1 0,-8 28-2 0,6-27 0 16,10-1 1-16,-9 2 0 0,14-1 0 0,-21 27-1 0,11-27 1 16,11 0 0-16,2 1 0 0,-3 3 1 0,-21 23-2 0,24-21 1 15,-1 2 1-15,1 3-1 0,6 10 1 0,-30 6-2 0,34-10 1 16,-3 1 0-16,6 5 1 0,1 0-2 0,-38 4 0 16,33-2 1-16,1 2-1 15,-3 0 0-15,-1 6 1 0,-30-6-1 0,27 8 0 16,1-3 1-16,-5 3-1 0,-3-5 0 0,-20-3 0 0,10 5 1 15,14 2-1-15,-13-1 1 0,9-3-1 0,-20-3 0 0,6 5 1 16,-2 0 0-16,0-5 0 0,-2 4 0 0,-2-4-1 0,0 0 0 16,0 0 1-16,0 0 0 0,-6 0-1 0,6 0 0 0,-17-2 1 15,14-5-1-15,-18 1 1 0,18-1-1 0,3 7 0 0,-17-6 0 16,9 5 1-16,-14 0-1 0,13-4 0 0,9 5 0 0,-26-1 0 16,6-1 1-16,0 2-1 0,-5 0 0 0,25 0 0 0,-22 6 1 15,-5 12-1-15,-1-9 0 0,-2 16 0 0,30-25 0 0,-34 26 0 16,4-11 0-16,-1 4 0 0,6 0 0 0,25-19 0 0,-23 5 0 15,3 19 0-15,2-18 1 0,-1 16-2 0,19-22 1 0,-7 18 0 16,-17 0 0-16,5 3 0 0,11 3 1 0,8-24-1 16,-24 23 0-16,17 5-1 0,-9-1 2 0,13 2-2 15,3-29 1-15,-21 30 1 0,17 3-1 0,-2-2 0 0,-11-2 0 16,17-29 0-16,-3 38-1 0,-4-6 1 16,4 5-1-16,3-6 1 0,0-31 0 0,0 31 1 0,3-8-1 15,4 2 0-15,13-5 1 0,-20-20-1 0,10 20-1 16,14-2 1-16,-4-11 0 0,0 14 1 0,-20-21-1 0,28 5 0 15,-4 12 0-15,3-17 0 0,-4 0 0 0,-23 0 0 0,27 5 0 16,7-5 0-16,-4 0 0 0,5-5 0 0,-35 5 0 0,30-5 0 16,4-3 1-16,-3-9-1 0,-4 11 0 0,-27 6 0 0,26-20 1 15,-2 16-1-15,0-7 1 0,-3-6 0 0,-21 17-1 0,6-2 1 16,15-3 0-16,-15 1 0 0,-2 4 0 0,-4 0-1 0,6-1 2 16,-2-2-1-16,-2 3 1 0,-2 0-1 0,0 0-1 0,0 0 1 15,0 0 0-15,0 0 0 0,0 0 0 0,0 0-5 0,0-3 8 16,-2-3-3-16,-2 4-1 0,-2 1 1 0,6 1-1 0,-7-4 0 15,0 2 0-15,2-1 1 0,0 1-1 0,5 2 0 0,-7-1 0 16,4-1 0-16,3-2 1 0,0 3-1 0,0 1 0 0,-3-2 0 16,3-2 0-16,0 1 1 0,-8 0-1 15,8 3 0-15,0-2-1 0,0 0 1 16,0-2 0-16,0-2 0 0,0 6 0 0,0-6 0 0,0-2 0 16,0 5 0-16,0-2 0 0,0 5 0 0,0-7 0 15,0 0-2-15,0 1-2 0,0 4-1 0,0 2 5 0,0-4-9 16,0 4-7-16,0 0-9 0,4 0-14 0,-4 0 39 0,0 0-41 0,0 0 0 0,0 0 41 0</inkml:trace>
  <inkml:trace contextRef="#ctx0" brushRef="#br1" timeOffset="92443.1589">21687 2640 20 0,'0'0'0'16,"-4"6"12"-16,4 13-2 0,0-19-10 0,-6 8 9 15,6 10 0-15,0-18-1 0,0 0-1 0,0 0-7 0,0 4 5 16,0-4 0-16,0 8-1 0,0-5 0 0,0-3-4 0,0 8 3 16,0-1 0-16,-3 0 0 0,-2 12 1 0,5-19-4 0,-5 3 3 15,1 19 0-15,0-14 0 0,-2 11 0 16,6-19-3-16,-7 18 1 0,-10-10 0 16,10 11 0-16,1-1 0 0,6-18-1 0,-18 6 1 0,15 19-1 15,-4-18 1-15,-13 15-2 0,20-22 1 0,-4 8-2 16,-15 8-3-16,15-12-4 0,-3 2-5 0,7-6 14 0,-7 3-22 15,-13-3-4-15,2-8 2 0,16-8 3 0,2 16 21 0,0 0 0 0</inkml:trace>
  <inkml:trace contextRef="#ctx0" brushRef="#br1" timeOffset="92664.3772">21470 2682 20 0,'0'0'0'0,"0"0"13"0,0 0-13 16,3 0 13-16,5 6-2 0,8 0-1 0,-5 1-1 16,-11-7-9-16,23 20 7 0,-7-13-2 0,2 9-1 0,2-10 0 0,-20-6-4 0,21 26 3 15,-5-18-1-15,2 12-1 0,-2-12 0 16,-16-8-1-16,8 18 0 0,15-11 0 16,-16 10-1-16,12-9-4 0,-19-8 5 0,8 18-11 0,-1-10-7 15,0 9-7-15,-4-17 4 0,-3 0 21 0,3 4-22 0,-3-4 22 0</inkml:trace>
  <inkml:trace contextRef="#ctx0" brushRef="#br1" timeOffset="92983.5561">21985 2373 17 0,'0'0'0'16,"-7"-6"18"-16,4-3 0 0,-1 2-4 0,-2-1-2 15,6 6-1-15,0 2-11 0,0-3 9 16,-4 3-2-16,4 0-2 0,0 0-1 0,0 0-4 0,0 7 3 0,0 11-1 16,4 2 0-16,-4-20-2 0,6 8 2 0,-6-8-2 0,7 30 2 15,0-5 1-15,-5-4-1 0,-2-21-2 0,9 27 2 0,-9-27-2 0,6 30 2 16,1-5-1-16,-1 6 1 0,1 1-1 0,-7-32-1 0,8 34 1 15,-8-5 0-15,2 2 0 0,2 4 0 0,-4-35-1 0,0 30 0 16,0 9 0-16,0-7 0 0,0 0-3 0,0-32 3 0,0 33-7 16,0-9-6-16,0 1-9 0,0-4-10 0,0-21 32 0,0 6-32 15,0-3 0-15,0-3 32 0</inkml:trace>
  <inkml:trace contextRef="#ctx0" brushRef="#br1" timeOffset="93409.0147">22245 2452 15 0,'0'0'0'15,"0"-3"14"-15,-2 0 0 0,-6 1 0 16,5 2-2-16,3 0-12 0,-3 0 11 0,3 5-1 16,-7 13-3-16,4-13-2 0,3-5-5 0,-4 17 5 0,-2-10-1 15,3 17-1-15,-1-2 1 0,4-22-4 0,0 23 3 16,-7-3-1-16,7 7-1 0,0-5 1 0,0-22-2 0,0 21 1 15,0 2 1-15,7 2 0 0,0 2-1 0,-7-27-1 0,6 28 2 16,14-6-1-16,-12 2 0 0,8-3 0 0,-16-21-1 0,11 17 2 16,12 3-1-16,-2-15 0 0,-4 2 0 0,-17-7-1 0,23 6 2 15,-2 2-1-15,3-8 0 0,-4 0 0 0,-20 0-1 0,22-8 1 16,0-17-1-16,-1 9 1 0,2-9-1 0,-23 25 0 0,17-28 0 16,0-2 1-16,-10-5-1 0,3-4 0 0,-10 39 0 0,5-34 1 15,4-4-1-15,-9-1 0 0,0 2 1 0,0 37-1 0,0-35 0 16,-18 0 0-16,12 2 1 0,-18-2-1 0,24 35 0 0,-22-31 0 15,0 4 1-15,-2 11-1 0,-4 8 0 0,28 8 0 0,-26-4 1 16,-4-1-1-16,-5 5 0 0,4 0 0 0,31 0 0 0,-32 7 0 16,8 13 0-16,3-11 0 0,1 13 0 0,20-22 0 15,-7 28 0-15,-16-8-1 0,20 9 0 0,-5 0-3 16,8-29 4-16,-7 32-7 0,7-3-4 16,0 0-8-16,4 0-9 0,-4-29 28 0,11 22-34 15,-5-18 6-15,14 17 6 0,-20-21 22 0</inkml:trace>
  <inkml:trace contextRef="#ctx0" brushRef="#br1" timeOffset="93847.2055">22639 2438 16 0,'0'0'0'0,"-6"0"14"0,-3 6 2 0,9-6-16 0,-5 5 14 15,-2 18-1-15,1-19-2 0,2 14-2 0,4-18-9 0,-8 7 7 16,6 12-1-16,-2-12-1 0,-2 22 0 0,6-29-5 16,0 17 4-16,0 3 0 0,0 1-1 0,0 0 0 0,0-21-3 15,0 20 3-15,3 0-1 0,0 4 0 0,3-2 0 16,-6-22-2-16,12 23 2 0,-3 0 0 16,9-4 0-16,-15-1-1 0,-3-18-1 0,17 8 1 15,-7 17 0-15,12-20 0 0,-3 15-1 0,-19-20 0 0,20 5 1 16,0 2 0-16,1-3-1 0,-5 1 0 0,-16-5 0 0,24 0 1 15,-3 0-1-15,-1-5 0 0,-3-11 1 0,-17 16-1 0,17-20 0 16,-7-2 1-16,11-2-1 0,-15-8 0 0,-6 32 0 0,10-33 1 16,-4-7-1-16,2-3 0 0,-6 2 0 0,-2 41 0 0,0-48 0 15,0 5 0-15,0-9 1 0,-2 7-1 0,2 45 0 0,-8-46 0 16,-14 5 1-16,15 10-1 0,-20 7 0 0,27 24 0 0,-25-16 1 16,5 11 0-16,4-4 0 0,-9 8-1 0,25 1 0 0,-20-4 0 15,0 4 1-15,-1 7-1 0,4 14 0 0,17-21 0 0,-16 18 0 16,9 3 0-16,-16-2-1 0,19 4 0 0,4-23 1 0,-17 29-4 15,17 2-2-15,-7-2-3 0,7 3-3 0,0-32 12 0,0 29-18 16,0-5-6-16,0 0-5 0,7-3 3 0,-7-21 26 16,27 30-28-16,-27-30 28 0</inkml:trace>
  <inkml:trace contextRef="#ctx0" brushRef="#br1" timeOffset="94362.8043">23174 2227 5 0,'0'0'0'0,"0"-6"4"0,-6-1 0 0,-1 1 3 15,-10-1 3-15,17 7-10 0,0-5 11 0,-7 2 0 0,1 3-1 0,-1 0-1 16,7 0-9-16,-7 0 9 0,-1 3-2 16,2 2 0-16,-1 13-1 0,7-18-6 0,-6 3 5 15,-1 17 0-15,3 0-1 0,-2 1 0 0,6-21-4 0,-8 26 4 16,3 2-1-16,-3 0 0 0,2 3-1 0,6-31-2 0,-7 30 3 15,1 3-1-15,6-1-1 0,0 1 0 0,0-33-1 0,0 28 1 16,2 0 0-16,5-3 0 0,-1-2 0 0,-6-23-1 0,12 27 0 16,7-7 0-16,-11 4 1 0,14-7 0 0,-22-17-1 0,22 5 1 15,-5 17 0-15,5-22 1 0,3 4-1 0,-25-4-1 0,24 3 1 16,3-3 0-16,-3 0 0 0,-2-1 1 0,-22 1-2 0,25-8 1 16,-5-17 0-16,0 8 0 0,-3-7 0 0,-17 24-1 0,9-24 1 15,10-2-1-15,-13-2 1 0,4-4 0 0,-10 32-1 0,8-35 1 16,-2 4-1-16,-6-4 0 0,0 4 1 0,0 31-1 0,0-35 0 15,-21 7 0-15,15-1 0 0,-25 10 0 0,31 19 0 0,-27-8-1 16,-3-1-2-16,-1 6-1 0,-3 3-5 16,34 0 9-16,-40 0-12 0,2 28-9 0,-2-2-15 0,-15 1 0 15,55-27 36-15,-50 35-37 0,50-35 37 0</inkml:trace>
  <inkml:trace contextRef="#ctx0" brushRef="#br1" timeOffset="95879.4109">19966 3334 25 0,'0'0'0'16,"-6"-5"14"-16,6 4-2 0,0 1-12 0,0-2 12 15,0-1-1-15,0 3-1 0,0-2-1 0,0 2-9 0,0 0 8 16,0 0-2-16,0 0-1 0,3 0 1 0,-3 0-6 16,3 0 4-16,-3 0 1 0,7 0-1 0,-1 0-1 0,-6 0-3 15,11 0 4-15,-4 0-1 0,12 0 0 16,-11 0 1-16,-8 0-4 0,19 0 3 16,-1 0 0-16,-2 5 1 0,2-5-1 0,-18 0-3 0,24 3 2 15,-1-3-1-15,0 0 1 0,5 0-1 0,-28 0-1 0,27 0 2 16,0 0 0-16,0 0-1 0,4-1 1 0,-31 1-2 0,30-2 1 15,1-1 0-15,3 1 0 0,-4 0 0 0,-30 2-1 0,34-5 2 16,-4 4-1-16,1 1 0 0,3 0 0 0,-34 0-1 0,30 0 1 16,0 0 0-16,1-4 0 0,-4 4 1 0,-27 0-2 0,31 0 1 15,-1 0-1-15,-3 0 1 0,4 0-1 0,-31 0 0 0,27 0 0 16,4 0 3-16,-4 0-3 0,2 0 1 0,-29 0-1 0,35 0 1 0,-35 0-1 0,31 0 0 16,-1 0 0-16,-3 0 0 0,-27 0 0 0,31 0 0 0,-31 0 0 0,27 0 1 15,0 0 0-15,0 0-1 0,-5 0 1 0,-22 0-1 0,25-3 1 16,2 2 0-16,1 1 0 0,-4-4-1 0,-24 4 0 15,27-2 0-15,-1-1 0 0,1 1 0 0,0 2 1 0,-27 0-1 0,24 0 0 16,4-2 0-16,-8-2 1 0,8 2-3 0,-28 2 2 16,22-2 0-16,6-1-1 0,-1 3 1 15,-4 0 1-15,-23 0-1 0,28 0-1 0,-8 0 1 0,4 0-1 16,-5 0-2-16,-19 0 3 0,22 0-2 0,0 0-3 16,0-1 0-16,1-1 5 0,-23 2 0 0,20-3 0 15,4 1 3-15,-3 0 3 0,6-1-4 0,-27 3-2 0,24-2 2 16,-4-4 0-16,7 4-1 0,-7-1 0 0,-20 3-1 0,24 0 1 15,-4-2 1-15,4 2-2 0,-24 0 0 0,21-2 0 0,-21 2 0 0,18 0 0 16,4 0 1-16,-16 0-1 0,22 0 0 0,-28 0 0 0,19-5-1 16,2 3 2-16,0-1 1 0,-2 0-1 0,-19 3-1 0,18-6 1 15,2 5 0-15,3-1-2 0,-1-1 1 0,-22 3 0 0,20-1 1 16,4-4-3-16,-4 5 3 0,7 0-1 0,-27 0 0 0,20 0-1 16,4 0 2-16,-3 0-2 0,-3 0 1 0,-18 0 0 0,19 0 1 15,1 6-1-15,-3-1 0 0,3-2 1 0,-20-3-1 0,16 0 0 16,2 5 0-16,-8 0 0 0,11-3-1 0,-21-2 1 0,10 0 0 15,10 7 0-15,-10-7 0 0,7 0 1 0,-17 0-1 0,7 0-1 16,14 0 1-16,-12 0 1 0,15-2-2 0,-24 2 1 0,7-5 1 16,14 5-2-16,-15-2 1 15,15 2-1-15,-21 0 1 0,5-3-1 0,13 3 0 16,-11-2 1-16,3 2 0 0,-10 0 0 0,21 0 1 16,-16-1-1-16,16-3 0 0,-13 2 0 0,-8 2 0 0,19-1-1 15,-8-1 1-15,9 2 0 0,-13 0-1 0,-7 0 1 0,23 0-1 16,-5 0 0-16,-12-3 0 0,18 3 0 0,-24 0 1 0,10 0 0 15,11 0-2-15,-15 0 2 0,14-1-1 0,-20 1 1 0,7-5 0 16,14 5-4-16,-14 0 2 0,10 0 1 0,-17 0 1 0,6-1 0 16,14-1 4-16,-12 2-4 0,10 0 0 0,-18 0 0 0,9 0-2 15,11-1 1-15,-14-8 0 0,2 7-1 0,-8 2 2 0,18 0 0 16,-9-3-2-16,11 3 2 0,-10-2 2 0,-10 2-2 0,20 0 1 16,-9 0 2-16,9 0-1 0,-10 0-3 0,-10 0 1 0,22 5 1 15,-13-5-1-15,13 0 1 0,-10 2 0 0,-12-2-1 0,23 0 1 16,-6 0 0-16,4 0-1 0,-5 0-1 0,-16 0 1 0,11 0 0 15,8 0 0-15,-8 0 1 0,9 0 1 0,-20 0-2 0,16 0 0 16,2 6 1-16,-1-2-1 0,4-4-1 0,-21 0 1 16,19 3 0-16,-8-3 0 0,12 6 0 0,-12-1 1 15,-11-5-1-15,16 7 1 0,-8-4 1 16,15 2-1-16,-17-5-2 0,-6 0 1 0,10 0 2 16,8 0-3-16,-11 0 2 0,10 0 0 0,-17 0-1 0,6-2-1 15,15-1 1-15,-15 1 0 0,15 1 0 0,-21 1 0 0,9-4 0 16,16 2-1-16,-20 1 1 0,17-1 0 0,-22 2 0 0,7 0 0 15,12 0 0-15,-11 0 1 0,2-3-1 0,-10 3 0 0,7-1 0 16,3-4 0-16,-3 4 0 0,-1-1 0 0,-6 2 0 0,8-1 0 16,-5-3 0-16,-1-3-2 0,2 0 2 0,-4 7 0 0,4-3 1 15,-4-1-1-15,3 1-1 0,-3 0 2 0,0 3-1 0,0-7-2 16,0 6 0-16,0-1 1 0,0 0 0 0,0 2 1 0,2-2 0 16,-2-1 2-16,0 3 0 0,0-3-2 0,0 3 0 0,0 0-1 15,0 0 0-15,0 0 1 0,0 0 2 0,0-1-2 16,0 1 1-16,0 0-2 0,0 0 1 0,0 0 0 15,0 0-2-15,0 0 2 0,0 0 0 0,0 0 2 0,0 0-4 16,0 0 2-16,0 0-1 0,0 0-1 16,0 0 7-16,-5 0-15 0,-3 0 3 0,3 4-1 15,-3-4-7-15,8 0 15 0,-4 5-23 16,-2 0-11-16,-14 2-14 0,0-1-3 0,20-6 51 0,0 0 0 0</inkml:trace>
  <inkml:trace contextRef="#ctx0" brushRef="#br1" timeOffset="97665.0952">20562 3916 25 0,'0'0'0'15,"-3"-3"18"-15,-1-4-4 0,4 1-4 0,-6-1 0 0,6 7-10 0,0-7 10 16,0-2-2-16,0-2 0 0,0-5-3 0,0 16-5 0,0-7 4 16,0-13-1-16,3 2-1 0,4 11-1 0,-7 7-1 0,6-24 2 15,2 6-1-15,-2 12 0 0,1-19 0 0,-7 25-1 0,6-20 1 16,2 2-1-16,-2-5 1 0,-2 6-1 0,-4 17 0 0,3-9 0 16,0-11 1-16,0 14-1 0,-3-1 1 0,0 7-1 0,0-1 0 15,0-1 0-15,0 2 1 0,0 3-1 0,0-3 0 0,4 19 0 16,-4-12 1-16,3 21-1 0,-3-3 0 0,0-25 0 0,4 26 0 15,-4 1 0-15,0 2-1 0,0-3 1 0,0-26 0 0,4 31 1 16,-4-1-1-16,2 1 0 0,2-2 0 16,-4-29 0-16,0 29 0 0,0-4 1 0,0 0-1 0,0-1 0 15,0-24 0-15,0 19 0 0,0-2 0 0,0-10 0 16,0 13 0-16,0-20 0 0,0 6-2 0,0 1-1 16,0 1-3-16,0-5-4 0,0-3 10 0,0 4-15 15,0-4-4-15,0 0-5 0,3-2 2 0,-3 2 22 0,0-17-19 0,0 17 19 0</inkml:trace>
  <inkml:trace contextRef="#ctx0" brushRef="#br1" timeOffset="98077.3774">20905 3737 13 0,'0'0'0'16,"0"-3"9"-16,-8 1 1 0,5 2 0 0,3 0-10 0,0-2 9 15,0 2 1-15,0 0-2 0,0 0-1 0,0 0-7 0,0 17 5 16,0-11 1-16,0-2-1 0,0 20-1 0,0-24-4 16,3 7 5-16,1 18-1 0,3-1-1 0,13-3 1 15,-20-21-4-15,7 20 3 0,12 2 0 0,-11-4 0 16,9-1 0-16,-17-17-3 0,6 7 3 16,15 13 0-16,-14-15-1 0,17 2 0 0,-24-7-2 0,17 6 1 15,3-2 0-15,-3-4 0 0,3-3 0 0,-20 3-1 0,20-7 1 16,-2-12-1-16,0 9 1 0,-9-22-1 0,-9 32 0 0,20-24 1 15,-18-6-1-15,6-4 0 0,-1 4 1 0,-7 30-1 0,3-38 0 16,0 6 1-16,-3 2 0 0,0-1-1 0,0 31 0 0,-6-26 1 16,-1 6-1-16,-13 4 0 0,13 9 0 0,7 7 0 0,-24-6 1 15,6-2-1-15,-1 5 1 0,-1 3-1 0,20 0 0 0,-24 0 0 16,4 5 1-16,-4 3-1 0,0 13 0 0,24-21 0 0,-21 6 0 16,2 14 0-16,-5-12 1 0,6 17-1 0,18-25 0 0,-6 16-1 15,-11 5 1-15,17-15-3 0,-4 22-1 0,4-28 4 0,0 18-7 16,0-10-4-16,8 16-4 0,11-18-8 0,-19-6 23 0,11 7-29 15,8-1 2-15,-7 0-1 0,-12-6 28 16</inkml:trace>
  <inkml:trace contextRef="#ctx0" brushRef="#br1" timeOffset="98463.2442">21294 3624 15 0,'0'0'0'0,"0"0"9"16,0 0 1-16,0 0 0 0,0 0 0 0,0 0-10 0,0 7 10 16,-5-1-2-16,5 16 0 0,0-17-2 0,0-5-6 0,0 23 5 15,-5-5 1-15,5 0-1 0,0 1 0 0,0-19-5 0,0 26 4 16,0-2-1-16,3 1 1 0,-1-3-1 0,-2-22-3 0,9 27 3 16,1-7 0-16,6 0 0 0,-8-13-2 0,-8-7-1 0,19 26 3 15,-8-20-1-15,9 11-2 0,-3-17 2 0,-17 0-2 0,21 5 0 16,-2-5 0-16,5 0 1 0,-3-10 0 0,-21 10-1 0,24-8 0 15,-1-12 1-15,1 4 0 0,-7-8-1 0,-17 24 0 0,17-23 0 16,-7-4 0-16,10-1 1 16,-13-2-1-16,-7 30 0 0,4-34 1 0,3 1-1 0,-1 0 0 15,-6 4 1-15,0 29-1 0,0-27 0 0,0 4 1 16,-6 2-1-16,-15 11 0 0,21 10 0 0,-21-18 1 16,-2 13-1-16,-2-2 0 0,-5 1 1 0,30 6-1 0,-33-7 0 15,5 5 0-15,-3 2 0 0,8 3 0 0,23-3 0 0,-24 21 0 16,5-3-1-16,-2 5 0 0,15 3-1 0,6-26 2 0,-24 25-5 15,20 5 0-15,1-2-2 0,3 2-4 0,0-30 11 0,0 27-13 16,3 4-9-16,1-11-5 0,2-15 3 0,-6-5 24 0,34 30-28 0,-34-30 28 0</inkml:trace>
  <inkml:trace contextRef="#ctx0" brushRef="#br1" timeOffset="99135.0747">21843 3528 10 0,'0'0'0'16,"-8"0"11"-16,8 0-11 0,-22 7 12 16,13 14 0-16,-9-14 0 0,14 13-3 0,4-20-9 0,-8 8 10 15,2 18-2-15,0-5-2 0,2-13-1 0,4-8-5 0,-6 26 5 16,6-19-2-16,0 22 1 0,0-7 0 0,0-22-4 0,0 20 3 15,0 4 0-15,3-3 0 0,4-3 0 0,-7-18-3 0,6 25 3 16,12-3-1-16,-12-4-1 0,18 1 1 0,-24-19-2 0,7 16 2 16,20-8-1-16,-12 10 1 0,4-15-1 0,-19-3-1 0,16 5 1 15,5 1 0-15,-1-6-1 0,4 0 1 0,-24 0-1 0,20 0 1 16,1-6-1-16,3-2 2 0,-8-13-1 0,-16 21-1 0,16-21-1 16,-8-5 2-16,9-2-1 0,-11-4 0 0,-6 32 0 0,7-28 0 15,0 0-1-15,1-4 2 0,-8-2-1 0,0 34 0 0,0-30-1 16,0 2 1-16,-18 1 1 0,12 6-1 0,6 21 0 15,-29-17 1-15,10 9 0 0,-5 0-1 0,1 0 0 16,23 8 0-16,-25-3 0 0,5 3 0 0,4 0 0 0,-5 3 0 16,21-3 0-16,-18 8 0 0,12 13-1 0,-14-1 0 15,13-15-4-15,7-5 5 0,-7 33-8 0,-10-12-4 16,17 1-8-16,-4 4-8 0,4-26 28 0,-6 18-30 0,6 22-6 0,0-40 36 0</inkml:trace>
  <inkml:trace contextRef="#ctx0" brushRef="#br1" timeOffset="99458.4645">22195 3692 39 0,'0'0'0'0,"3"0"18"16,5 0-5-16,8-3-1 0,-9 1-2 0,14 2-1 0,-21 0-9 16,6-3 6-16,18 0 0 0,-3 1-2 15,-21 2-4-15,19-2 4 16,-2 2-1-16,8-3 0 0,-6 1 0 0,-19 2-3 0,21 0 2 0,-21 0-2 0,17 0 3 16,0 0-1-16,-7 0 0 0,-10 0-2 0,20 0 1 0,-20 0-1 0,6 0 1 15,12 0-1-15,-11 0 0 0,-7 0 0 0,10 5 1 0,-10-5-1 0,17 0 0 16,-14 0 0-16,3 0-2 0,6 0-3 0,-12 0 5 0,6 0-9 15,1 0-4-15,-2 0-7 0,-5 0 20 0,9 0-25 0,-9 0 25 0,3 0-27 16,-3-3 7-16,0 1-1 0,0 2 21 0</inkml:trace>
  <inkml:trace contextRef="#ctx0" brushRef="#br1" timeOffset="99698.9386">22466 3578 22 0,'0'0'0'16,"0"6"13"-16,0-6-13 0,-6 20 14 0,2-15-2 0,1 20 0 0,0-17-1 15,3-8-11-15,0 22 9 0,-9-2 0 0,9-4-2 16,0 5-1-16,0-21-6 0,0 21 5 16,0-3 0-16,0 3-2 0,0-2-1 0,0-19-2 0,0 21 2 15,0-16-1-15,0 22-1 0,0-6-2 0,0-21 2 0,0 6-6 16,0 16-5-16,5-12-8 0,-1-6-11 0,-4-4 30 0,3 5-30 0,-3-5-3 0,0 0 33 15</inkml:trace>
  <inkml:trace contextRef="#ctx0" brushRef="#br1" timeOffset="100927.3394">22758 3734 34 0,'0'0'0'0,"0"0"0"0,0-2 24 15,0 0-3-15,0-3-6 0,0-2-3 0,0 7-12 0,-3-5 9 16,3-6-1-16,-4-4-3 0,4 7 0 0,0 8-5 0,-7-19 3 16,7 11-1-16,0-12 0 0,0 13-1 0,0 7-1 0,7-21 2 15,0 14-1-15,0 1 0 0,-4-14 0 0,-3 20-1 0,21-1 0 16,-15-6 0-16,20-1 0 0,-5 3 0 0,-21 5 0 0,24-8 0 16,0 5 1-16,-1-5-1 0,5 5-1 0,-28 3 1 0,24-5 0 15,-1 2 0-15,1-1 1 0,-7 2 0 0,-17 2-1 0,19-1-1 16,-7 1 2-16,7 0-1 0,-15 0 0 0,-4 0 0 0,7 0 0 15,-1 0 0-15,1 0 0 0,-7 0 0 0,0 0 0 16,4 0 1-16,-4 0-1 0,-4 3 0 0,4-3 0 0,-7 0 1 16,-10 0-1-16,11 0 1 15,-15 0-2-15,21 0 1 0,-17-2 0 0,0 1 0 16,1 1 0-16,-5 0 0 0,21 0 0 0,-20 3 1 16,2 3-1-16,-1-2 1 0,-1-1 0 0,20-3-1 0,-17 8 0 15,10 10 1-15,-21-15-1 0,8 5-1 0,20-8 1 0,-3 23 0 16,-24-17 0-16,20 17 0 0,-14-3 0 0,21-20 0 0,-6 21 0 15,-11-1 1-15,12-1-1 0,0-3 0 0,5-16 0 0,-7 20 0 16,1 2 0-16,2 0 0 0,-4 5 0 0,8-27 0 0,0 21 0 16,0 4 0-16,4 1 0 0,0-6 0 0,-4-20 0 0,6 21 1 15,15-4 0-15,-14-10-1 0,9 22 1 0,-16-29-1 0,7 9 1 16,14 9-1-16,-10-11 1 0,11-2-1 0,-22-5 0 0,17 22 0 16,5-17 1-16,-6 0-2 0,1 3 1 0,-17-8 0 0,17 6 0 15,2 1 0-15,-11-2 1 0,13 1-1 0,-21-6 0 0,9 0 1 16,12 0 0-16,-14 0 1 0,-1-1 0 0,-6 1-2 0,11-7 1 15,-4 1 1-15,-1-12 0 0,1 15 0 0,-7 3-2 16,6-4 1-16,2-6-1 0,-3 1 1 0,3 3 1 16,-8 6-2-16,6-2 1 0,-2-4 0 0,3 4-1 15,-1 0-1-15,-6 2 1 0,7 0-4 16,-1 0 5-16,2 0-1 0,1 0 1 0,-9 0-1 0,8 0 3 16,-3-2-4-16,4 2 2 0,-3 0-1 0,-6 0 0 0,7-1-1 15,-4 1-1-15,1-3-6 0,-4 3-3 0,0 0 11 0,2 0-20 16,2 0-17-16,-10 0-10 0,-1-3-1 0,7 3 48 0,0 0 0 0</inkml:trace>
  <inkml:trace contextRef="#ctx0" brushRef="#br1" timeOffset="103096.729">19007 3355 11 0,'0'0'0'0,"0"-5"6"16,-7-2 0-16,1 1-1 0,6 6-5 0,-8-8 6 16,8 7 0-16,0-1 1 0,0 2-1 0,0 0-6 0,0 0 6 15,0 0-1-15,0 0-1 0,0 0 1 0,0 0-25 0,0 0 44 16,0 0-18-16,0 0-1 0,0 0 1 0,0 0-47 0,0 0 86 15,0 0-41-15,0 0 0 0,0 0 0 0,0 0-61 0,0-3 117 16,0 1-57-16,0 2-1 0,0-7 0 0,0 7-2 0,-3-5 2 16,3-3 0-16,-3 1-4 0,-4-12 3 0,7 19-1 0,-3-4 1 15,3-14-1-15,0 11 4 0,-4-1-4 0,4 8 0 0,0-9 0 16,0 0 1-16,0 5-1 0,0 1 1 0,0 3-1 0,0-1 0 16,0-6 1-16,0 4-1 0,0 1 1 0,0 2-1 0,0-2 0 15,0-1 0-15,0 3 0 0,0 0 0 0,0 0 0 0,0 0 1 16,0 5 0-16,0 0 0 0,0 16 0 0,0-21-1 0,4 6 1 15,-1 13 0-15,-3-12 0 0,3 13 0 16,-3-20-1-16,4 6 1 0,-1 16 0 0,4-15 0 0,-3 17 0 16,-4-24-1-16,6 6 1 0,1 18 0 15,-1-4 0-15,2-15-2 0,-8-5 1 0,6 21 1 0,-2-16 0 16,-1 23 0-16,0-21 0 0,-3-7-1 0,4 28 0 16,-1-22 1-16,0 17 0 0,1-5 0 0,-4-18-1 0,7 7 1 15,-7 13 0-15,3-17 0 0,0 16-1 0,-3-19 0 0,4 4 1 16,-1 17-1-16,-3-18 1 0,0 16 0 0,0-19-1 0,0 5 1 15,0 0 0-15,0 13-1 0,0-13 0 0,0-5 0 0,0 17 1 16,0-17-1-16,-3 7 1 0,-1-1 0 0,4-6-1 0,-6 2 0 16,3 4 0-16,-1-6 0 0,-3 4 1 0,7-4-1 0,-3 3 1 15,-1-3-1-15,4 6 1 0,-6-6 0 0,6 0-1 0,-4 0 0 16,4 0 0-16,-3 0 0 0,-4 0 0 0,7 0 0 0,-7 0 1 16,1 0-1-16,-1 0 1 0,0 0-1 0,7 0 0 0,-17 0-1 15,10 0 1-15,4 0-1 0,-4 0 1 0,7 0 0 0,-7 0-1 16,1 0 1-16,-1 0 0 0,0 0 0 0,7 0 0 0,-4 0 0 15,1 0 0-15,-4 0 0 16,4 0 0-16,3 0 0 0,0 0 1 0,-3 5-1 0,3-5 0 0,0 0 0 16,0 0-1-16,0 0 2 0,0 0 0 15,0 0 0-15,0 0-3 0,0 0 5 16,0 0-2-16,0 3-3 0,6 2 2 0,-6-5 0 0,7 0-1 16,0 0 0-16,3 0 2 0,0 0-2 0,-10 0 1 0,17 0 1 15,-10 0 0-15,10 4 0 0,-10 1 1 0,-7-5-2 0,10 4 1 16,10-4-1-16,-16 5 0 0,16-5-1 0,-20 0 1 0,7 0 1 15,13 0-1-15,-13 0 0 0,10 3 1 0,-17-3-1 0,6 0 0 16,15 5 1-16,-15-5-1 0,2 0 1 0,-8 0-1 0,6 0 1 16,1 0-1-16,0 0 1 0,-4 0 0 0,-3 0-1 0,3 0 1 15,1 0-1-15,-4 0 1 0,4 0 0 0,-4 0-1 0,2-2 0 16,-2 2 1-16,0 0 0 0,0 0 0 0,0 0-1 0,0 0 0 16,0 0 0-16,0-3 0 0,0 3 0 0,0 0 0 0,0 0 1 15,0 0 0-15,0 0 0 0,-2 0-1 0,2 0 0 0,-4 0 0 16,-3 0 0-16,4 0 0 0,3 0-1 0,0 0 1 0,-4 0 0 15,1 0-2-15,-4 0-5 0,1 0-8 0,6 0 15 16,-3 0-33-16,-21 0-25 0,3-3-4 0,21 3 62 16</inkml:trace>
  <inkml:trace contextRef="#ctx0" brushRef="#br1" timeOffset="110759.3122">25730 2585 39 0,'0'0'0'15,"-5"0"16"-15,-1 0-4 0,6 0-12 0,-16 0 9 16,16-2-1-16,-21-1 0 0,18 2-2 0,3 1-6 0,-7-3 6 16,0 3-2-16,0 0 0 0,4-3-1 0,3 3-3 0,0 0 3 15,0-2-1-15,0 2 1 0,0 0 0 0,0 0-3 0,0 0 3 16,0 0 0-16,0 0 0 0,0 0-1 0,0 0-13 0,0 0 25 15,0 0-12-15,0 0 0 0,3 0 0 0,-3 0-2 0,2 0 2 16,3 0 0-16,-1 0 1 0,-1 0-2 0,-3 0-1 0,7 0 1 16,-4 0 0-16,0 0 0 0,3 0-1 0,-6 0 0 0,8 0 1 15,-2 5 0-15,1-5-1 0,2 4 1 0,-9-4-1 0,9 5 1 16,7-5-1-16,-10 3 1 0,15 2-1 0,-21-5 0 0,7 0 1 16,14 0-1-16,-15 0 1 0,12 0-1 0,-18 0 0 15,9 0 0-15,14 0 0 0,-15 0 0 0,15 0 0 0,-23 0 0 16,20-1 1-16,1-3-1 0,-4 4 0 15,3-3 1-15,-20 3-1 0,24 0 0 0,-4 0 0 16,5-2 0-16,-7-1 0 0,-18 3 0 0,22-1 0 16,-5-2-1-16,0 0 1 0,-7 3 1 0,-10 0-1 0,20 0 0 15,-14 6 0-15,6 12 1 0,-3-18-1 0,-9 0 0 0,7 4 0 16,0 18 1-16,0-18-1 0,-7 15 0 0,0-19 0 0,3 5 1 16,-3 17-1-16,0-17 0 0,0 3 1 0,0-8-1 0,0 18 0 15,-3-13 0-15,-4 2 0 0,-11 11 0 0,18-18 0 0,-3 0 0 16,-3 7 1-16,-15 10-2 0,15-13 2 0,6-4-1 0,-17 24 0 15,9-16 1-15,-18 15-1 0,19-1 0 0,7-22 0 0,-28 8 1 16,11 20-1-16,11-8 0 0,-14 2 0 0,20-22 0 0,-7 17 0 16,-9-1-1-16,8 6 1 0,-12-2 0 0,20-20 0 0,-3 24 0 15,-4-3 1-15,0 1-1 0,1-1 1 0,6-21-1 0,-19 19 0 16,16 2-1-16,-3-4 1 0,-1 1 0 0,7-18 0 0,-6 7 0 16,3 16 0-16,-1-16 1 0,-3 21-2 15,7-28 1-15,-3 19 1 0,0 1-1 0,-2 2 0 0,0-4 0 16,5-18 0-16,-5 20 0 0,5-16-1 0,0 20 1 15,0-19 0-15,0-5 0 0,0 8 1 16,0 11-1-16,5-19 1 0,0 5-1 0,-5-5 0 0,8 5 0 16,-5-5 0-16,8 0 0 0,-2 3 1 0,-9-3-1 0,20 0 0 15,-12 0-1-15,7-1 0 0,-6-1 1 0,-9 2 0 0,26-2 0 16,-8-1 1-16,-1 0 0 0,-1-1-1 0,-16 4 0 0,21-3 0 16,-1-1 0-16,-3 4 0 0,4 0-1 0,-21 0 1 0,18 6 1 15,0-3 0-15,-1 2-2 0,0-5 1 0,-17 0 0 0,9 7 0 16,13-3-1-16,-16 0 0 0,14 1 1 0,-20-5 0 0,8 0 0 15,-3 0 0-15,4 4 1 0,-6-4-1 0,-3 0 0 0,7 0 0 16,-7 0-1-16,0-3 1 0,0 2 0 0,0 1 0 0,0-2 0 0,0 2 0 0,-5 0-1 16,0 0-2-16,-4 0-4 0,9 0 7 0,-16 0-11 0,16 0 11 0,-2 0-16 15,-6 0-4-15,1 3-8 0,7-3 28 0,-16 5-32 0,16-5 32 0,-7-2-29 16,-20-1 3-16,27 3 26 0</inkml:trace>
  <inkml:trace contextRef="#ctx0" brushRef="#br1" timeOffset="111085.1024">25703 3006 25 0,'0'0'0'15,"-8"-7"11"-15,-8 0 0 0,16 7-11 0,-5-19 12 16,-11 18-1-16,16-8-1 0,-7 5 0 0,7 4-10 0,-3-1 8 0,3 1-8 0,0 0 6 16,0 0 0-16,0 0-2 0,0 0-20 0,0 0 36 0,0 0-40 0,3-2 43 15,1 2-19-15,1 0-1 0,-5 0-3 0,19 0 2 0,-19 0-2 0,6 0 3 16,14 0-1-16,-13 0 0 0,-7 0-2 0,23 0 2 0,-23 0-2 0,8 0 2 16,15-5-1-16,-12 5 0 0,-11 0-1 0,24-1 0 15,-8 1 0-15,-6 0 1 0,15 0-2 0,-25 0 1 16,5-2 1-16,-5 2-1 0,18-2-1 0,-11 0 0 0,12 1-3 15,-19 1 4-15,7 0-8 0,-7 0 8 0,10 0-13 0,12 0-5 0,-16 0-8 16,-6 0 26-16,7 0-28 0,-7 0 28 0,17 0-38 0,-17 0 38 0</inkml:trace>
  <inkml:trace contextRef="#ctx0" brushRef="#br1" timeOffset="111843.051">26383 3405 28 0,'0'0'0'0,"-6"-1"14"0,-13 1-2 0,17-2-1 0,2 2-11 0,-3 0 10 15,3-3-2-15,0 3-2 0,0 0-1 0,0 0-5 16,0 0 3-16,5 0 0 0,4 0-1 15,10 0 0-15,-19 0-2 0,7-4 2 0,10 0-1 16,-10-3 1-16,17-13 0 0,-24 20-2 0,17-4 1 16,-7-15 1-16,14 1 0 0,-14 9-1 0,-10 9-1 0,17-26 2 15,-11 5-2-15,10-2 1 0,-12-1 0 0,-4 24-1 0,8-18 0 16,-1 8 0-16,-7-14 1 0,3 16-1 0,-3 8 0 0,3-21 1 16,-3 16-1-16,0-13 0 0,0 12 0 0,0 6 0 0,-6-5 0 15,1-4 1-15,0 2-1 0,-4-1 0 0,9 8 0 0,-16-1 0 16,10 0 0-16,-2 1 0 0,-9 2 0 0,17-2 0 0,-2 6-1 15,-15 1 1-15,10 15 0 0,1-18-1 0,6-4 1 0,-21 24 0 16,18-18 0-16,-4 17-1 0,4-5 1 0,3-18 0 0,-5 7 0 16,5 15 0-16,0-13 0 0,0 17 0 0,0-26 0 0,-6 5 0 15,6 21 1-15,0-18-1 0,0 12 0 0,0-20 0 0,0 7 1 16,0 11-1-16,2-14 0 0,7 3 0 0,-9-7 0 0,10 6 0 16,-7 1 0-16,6 0 1 0,9 0 0 0,-18-7-1 15,7 7 0-15,-2 0 0 0,17-2 0 0,-16 1 0 0,-6-6 0 16,11 3 0-16,8-3 0 0,-12 5 0 15,11 1 0-15,-18-6 0 0,6 2-3 0,15 3-6 16,0 2-7-16,-5-7-11 0,-16 0 27 0,7 0-28 0,13 0-9 0,-20 0 37 0</inkml:trace>
  <inkml:trace contextRef="#ctx0" brushRef="#br1" timeOffset="112435.3031">27034 3142 13 0,'0'0'0'15,"0"-7"5"-15,0-3 1 0,0-6 0 0,0 16-6 0,-4-4 7 16,0 1 0-16,4 0 0 0,-6 0-1 0,6 3-6 0,-6 0 5 16,1 0-1-16,-14 0-1 0,11 0 1 0,8 0-4 15,-20 0 3-15,14 0 0 0,-11 0 0 0,10 0-1 0,7 0-2 0,-24 0 3 16,17 3-1-16,-21 5 0 0,23-2 0 0,5-6-2 15,-25 7 1-15,9-2 1 16,10 17-1-16,-18-19 0 0,24-3-1 0,-7 7 2 16,-14 13-2-16,15-12 2 0,-1 12-1 0,7-20-1 0,-18 8 2 15,13 17-1-15,1-19 0 0,-4 18 0 0,8-24-1 0,-2 7 1 16,-5 17 0-16,7-17-1 0,-4 10 1 0,4-17-1 0,0 6 1 16,0 15 0-16,0-16 1 0,0 14-1 0,0-19-1 0,4 3 0 15,3 4 1-15,-1 0 0 0,2-2-1 0,-8-5 0 0,16 6 0 16,-9-6 1-16,10 0-1 0,-8 0 0 0,-9 0 0 0,21-7 0 15,-14-11 0-15,13 8 0 0,-13-16 1 0,-7 26-1 0,23-22-1 16,-15-3 2-16,9-3-2 0,-11-6 1 0,-6 34 0 0,10-27-1 16,-3 3 0-16,1 3 1 0,-6 0 0 0,-2 21 0 0,0-9 0 15,0-11 0-15,0 17 0 0,0-2 0 0,0 5 0 0,0-3 0 16,-2 3 0-16,2 0 0 0,-8 8 1 0,8-8-1 0,-4 6 0 16,-2 18 0-16,3-17 0 0,-1 22 0 0,4-29 0 15,-6 25 1-15,3 3 0 0,-1 6 1 0,-1 2-1 16,5-36-1-16,-5 43 2 0,1 5 1 0,0-1-1 15,-1 7 1-15,5-54-3 0,-8 55 3 0,-12 4 0 16,20-4 0-16,-17 1 0 0,17-56-3 0,-3 55 2 16,-5 0 0-16,3 0 0 0,-13-4 0 0,18-51-2 0,0 45 1 15,-7-3 0-15,1-5 0 0,-1-5-1 0,7-32 0 0,-5 29 1 16,0-9 0-16,1 2-1 0,4-15 0 0,0-7 0 0,0 6-1 16,-4 0 1-16,4 1 0 0,0-7-1 0,0 0 1 0,0 0-3 15,0 0-2-15,-5 0-4 0,5-5-4 0,0 5 13 0,0-6-19 16,-4-11-7-16,0-5-4 0,-16-10 1 0,20 32 29 0,0-32-22 0,0 32 22 0</inkml:trace>
  <inkml:trace contextRef="#ctx0" brushRef="#br1" timeOffset="112634.2219">26555 3821 23 0,'0'0'0'0,"5"-3"19"0,-5 3-19 0,0-1 15 16,9-5-5-16,8 5-1 15,-10-4-2-15,-7 5-7 0,18-5 8 0,-13 1-3 16,20 3-1-16,-19 1-1 0,-6 0-3 0,28 0 3 16,-21 0-2-16,16 0 0 0,-13 3 0 0,-10-3-1 0,21 7 1 15,-11-2-1-15,7-2-1 0,-7 2-3 0,-10-5 4 0,24 5-8 16,-9-5-8-16,7 0-7 0,-15-5 1 0,-7 5 22 0,19-8-32 0,-19 8 32 0</inkml:trace>
  <inkml:trace contextRef="#ctx0" brushRef="#br1" timeOffset="113199.3456">27112 3326 25 0,'0'0'0'0,"-17"-3"13"16,9 1 0-16,-11-5 0 0,16 2-2 0,3 5-11 0,-9-4 10 15,4 0-2-15,-3-1-2 0,5 3-1 0,3 2-5 0,-6 0 4 16,6-6 0-16,0 4-2 0,0-3 0 0,0 5-2 0,0-6 2 16,0-1-1-16,4-1 1 0,1 3-1 0,-5 5-1 0,8-9 1 15,2 7 0-15,7-1 0 0,-11 1 0 0,-6 2-1 0,17 0 1 16,-10 0 1-16,2 0-1 0,10 0 0 0,-19 0-1 0,6 5 1 15,0 2 0-15,2 0-1 0,-2 1 0 0,-6-8 0 0,11 5 0 16,-6 2 0-16,-1 9 0 0,4-11 1 0,-8-5-1 0,0 6 0 16,0 10 1-16,0-11-1 0,0 16 0 0,0-21 0 0,-8 5 1 15,-8 17-1-15,12-17 0 0,-16 15 0 0,20-20 0 0,-6 5 1 16,-18 14-1-16,17-12 1 0,-17 9-1 0,24-16 0 16,-6 4-1-16,-15 14 2 0,14-1-1 0,-17-9 0 15,24-8 0-15,-3 23 0 0,-13-17-1 0,7 13 1 0,7-17 0 16,2-2 0-16,-3 23 0 0,-5-18 1 0,8 2-1 15,0 11 0-15,0-18 0 0,0 6 1 0,4-3-1 16,0 1 0-16,1 3 0 0,-5-7 0 0,9 2-1 16,7-2 1-16,-10 6 0 0,2-6 1 0,-8 0-1 0,9 0 0 15,9 0 1-15,-11 0-1 0,0 0 0 0,-7 0 0 0,16 0 1 16,-8 0-1-16,-2-3 1 0,4 0 0 0,-10 3-1 0,11-1 0 16,-6 0 0-16,3-3 0 0,-2 1 0 0,-6 3 0 0,7-4 0 15,1 1 0-15,-2-2 0 0,1 4-1 0,-7 1 1 0,3 0-2 16,3-1-2-16,2 1-3 0,-1-3-4 0,-7 3 11 0,16-1-17 15,-12-1-6-15,6-6-6 0,-3 2 6 0,-7 6 23 0,5-7-25 0,-5 7 25 0</inkml:trace>
  <inkml:trace contextRef="#ctx0" brushRef="#br1" timeOffset="113498.2214">27484 3213 30 0,'0'0'0'16,"-4"-21"14"-16,-2 14-1 0,-1-21-1 0,1 10-2 0,6 18-10 0,-3 0 9 16,3-2-2-16,0 0-1 0,0 1-2 0,0 1-4 0,0 0 3 15,6 0 0-15,1 0-1 0,14 0 1 0,-21 0-3 0,5 3 2 16,3-3 0-16,12 0-1 0,-13 0 0 0,-7 0-1 0,17 0 1 15,-11 0-1-15,15 0 1 0,-17 0-1 0,-4 0 0 0,9 0 0 16,8 0 0-16,-9 0 0 0,-3 0-2 0,-5 0 2 0,11 0-3 16,0 0-4-16,-8 0-4 0,7 0-5 0,-10 0 16 0,6 0-20 15,-3-2-2-15,1-3 4 0,0-2-6 0,-4 7 24 0,0 0 0 0</inkml:trace>
  <inkml:trace contextRef="#ctx0" brushRef="#br1" timeOffset="113752.9127">27458 2827 32 0,'0'0'0'16,"0"0"14"-16,3 0-2 0,0 0-2 0,-3 0-10 0,7 0 9 16,0 0-1-16,10 0-2 0,-15 0 0 0,-2 0-6 0,18 0 6 15,-11 0-2-15,12 0 1 0,2 0-1 0,-21 0-4 0,7 0 4 16,13 7 0-16,-10-2-1 0,10-2 0 0,-20-3-3 0,11 5 2 15,9-5 0-15,-13 0-1 0,13 5 1 0,-20-5-2 0,7 0 0 16,0 0 2-16,0 0-2 0,-3 0 0 0,-4 0 0 0,3 0 1 16,-3 0-2-16,2 0 0 0,-2 5-2 0,0-5 3 0,0 5-7 15,0 0-8-15,0-2-15 0,-16-3-7 0,16 0 37 0,-7-2-41 16,7 2 41-16</inkml:trace>
  <inkml:trace contextRef="#ctx0" brushRef="#br1" timeOffset="120630.896">28430 2491 30 0,'0'0'0'0,"-8"8"17"0,2 13 0 0,-1-14-3 0,7-7-14 0,-18 22 12 15,13-22-3 1,-3 0-2-16,3 0-1 0,1 0-2 0,4 0-4 0,0 0 4 15,0 0-1-15,0-3-1 0,0 1-1 0,0 2-1 0,0-2 1 16,4-1 1-16,-2-2-2 0,5 1 2 0,-7 4-2 0,7-10 1 16,0 4-1-16,0-1 1 0,-1 1 0 0,-6 6-1 0,7-10 1 15,-1 5 0-15,2-5 0 0,-8-10 0 0,0 20-1 0,4-18 1 16,-2 1 0-16,1 7 0 0,1-15 0 0,-4 25-1 0,0-6 1 16,0-23-1-16,0 10 1 0,0 4-1 0,0 15 0 0,-7-7 1 15,7-13-1-15,0 15 0 0,0 5 0 0,-2-3 1 0,2 3-1 0,0-8 0 16,-4 7 0-16,4 1 0 0,0 0 0 0,0 0 0 0,-8 0 0 15,8 4 0-15,-3 4 0 0,0 12 1 0,3-20-1 0,-7 7 0 16,3 18 1-16,2-7-1 0,2 0 0 0,0-18 0 0,-3 25-1 16,3-2 1-16,0 4 0 0,0 2 0 0,0-29 0 0,0 27 0 15,0 8 1-15,0-9-1 0,0 2 0 0,0-28 0 16,0 30 0-16,0-5 0 0,0 2 0 0,0-1 0 16,0-26 0-16,0 27 1 0,3-5-1 0,3 5 0 15,-6 0 0-15,0-27 0 0,4 30 0 31,-1-2 0-31,-3-2 0 0,3-5 0 0,0-2 1 0,-3 1-1 0,4-3 0 0,0-9 0 0,-4-8 0 16,0 23 0-16,0-20 1 0,4 16-1 0,-2-12 0 0,-2-7 0 0,0 6 0 16,3 12 1-16,-3-18-2 0,0 4 1 0,0-4 0 0,0 4 1 15,0 1-1-15,0-5 1 0,0 0-1 0,0 0 0 0,0 0 0 16,-3 0 0-16,-3 0 0 0,-2 0 1 0,8 0-1 0,-17 0 0 16,15 0 0-16,-5 0 1 0,0 0-1 0,7 0 0 0,-7 0 0 15,0 0 0-15,1 0 0 0,-2-3 0 0,8 3 0 0,-6-4 0 16,3 1 0-16,-5-5 0 0,3 2 0 0,5 6 0 0,-4-5 0 15,-3 0 0-15,4 3 0 0,3-1 0 0,0 3 0 0,-4-4 0 32,4 4 1-32,0-1-1 15,0-1 0-15,4 2-1 0,-1 0 2 0,-3 0-1 0,7 0 0 16,-3 0 0-16,1 0 0 0,3 0 1 0,-8 0-1 0,9 0 0 16,3 0 0-16,-7 0 0 0,6 0 0 0,-11 0 0 0,11 3 0 0,-6-3 1 15,6 0-1-15,-5 6 0 0,-6-6 0 0,8 0 0 0,-2 3 0 0,1-3 0 16,0 0 0-16,-7 0 0 0,7 5 0 0,-7-5 1 15,4 0-1-15,-1 0 0 0,-3 0 0 0,2 0 0 16,2 0-1-16,0 0 1 0,2 0-2 0,-6 0 2 0,7 0-3 16,1 0-4-16,-3 0-1 0,3 0-2 0,-8 0 10 0,17 0-13 15,-10 0-2-15,17 0-4 0,-6-2-3 0,-18 2 22 0,19-5-21 16,1-2 4-16,2 6-3 0,-22 1 20 0</inkml:trace>
  <inkml:trace contextRef="#ctx0" brushRef="#br1" timeOffset="121730.4798">28830 2394 10 0,'0'0'0'16,"-3"0"4"-16,-6 19 1 0,9-19-5 0,-22 20 6 16,22-15 0-16,-8 16 1 0,-9-21-2 0,17 0-5 0,0 5 4 15,-5 15 0-15,0-16 0 0,1 2-1 0,4-6-3 0,-5 18 3 16,1-14 0-16,-3 15 0 0,4-12 0 0,3-7-3 0,-7 20 3 16,3-12 0-16,0 15 0 0,4-2-1 0,0-21-2 0,-2 21 2 15,-4-1 0-15,6 3 0 0,0-2 0 0,0-21-2 0,-5 19 1 16,5 6 1-16,0-4 0 0,0 6-1 0,0-27-1 0,0 23 1 15,5 2 0-15,-5-2-1 0,6-5 1 0,-6-18-1 0,6 17 1 16,2 3 0-16,-2-15 0 0,1 11 0 0,-7-16-1 0,9 6 0 16,10-2 1-16,-13-4 0 0,0 0-1 0,-6 0 0 0,21 0 1 15,-15 0 1-15,6 0-1 0,4-2 0 0,-16 2-1 16,6-8 0-16,5 1 1 0,5-15 0 0,-13 15-1 16,-3 7 0-16,12-20 1 0,3 3 0 15,-10-4 1-15,5 2 0 0,-10 19-2 0,10-21 1 16,-4 1 0-16,2-2 0 0,-2 1-1 0,-6 21 0 0,3-25 1 15,1 0-1-15,-4-1 1 0,0 1-1 0,0 25 0 0,0-26 0 16,0 4 0-16,0 0 1 0,-7-2-1 0,7 24 0 0,-6-19 1 16,-2-4-1-16,-8 15 0 0,13-16-1 0,3 24 1 0,-7-19 0 15,-11 14 0-15,13-17 0 0,-4 22 2 0,9 0-2 0,-19-5 1 16,16 5-1-16,-14 0 1 0,9 0-1 0,8 0 0 0,-17 5 0 16,11 13 1-16,-15 0-1 0,17 4 0 0,4-22 0 0,-18 20 1 15,13 6-1-15,-2-4 0 0,1 2 0 0,6-24 0 0,-17 21 0 16,17 1 0-16,-8-1 0 0,3-1 0 0,5-20 0 0,-3 15-2 15,-4 4-1-15,7-12-3 0,0 17-2 0,0-24 8 0,0 5-13 16,7 0-4-16,-1 3-4 0,14-4 1 0,-20-4 20 0,7 0-16 16,-1-6 3-16,19-1 3 0,-25 7 10 0</inkml:trace>
  <inkml:trace contextRef="#ctx0" brushRef="#br1" timeOffset="122304.3919">29094 2400 5 0,'0'0'0'15,"0"0"5"-15,0 6-3 0,-5-1 1 0,5-5-3 0,0 20 4 16,-5-20 2-16,-3 0 1 0,5 0 2 0,3 0-9 0,-6 0 8 16,-2 0 0-16,2 4-1 0,-1-1 1 0,7-3-8 0,-6 8 7 15,-11 8-1-15,17-16-2 0,-8 7 0 0,8-7-4 0,-5 7 3 16,-4 1 0-16,3-3-1 0,3 16 1 0,3-21-3 0,-7 6 2 15,4 13 0-15,-3 1 0 0,2-16-1 0,4-4-1 0,0 26 0 16,-5-10 1-16,3 3 0 0,2-1 0 0,0-18-1 0,0 22 1 16,0-17 0-16,0 21 0 0,0-18 0 0,0-8-1 0,0 22 1 15,0-15 1-15,0 12-2 0,0-11 1 0,0-8-1 16,2 17 1-16,3-9 0 0,2 10 0 0,-4-14 0 16,-3-4-1-16,7 21 0 0,-1-17 1 15,5-1-1-15,-2 4 0 0,-9-7 0 0,8 2 1 16,9-2-1-16,-11 0 1 0,4 0-1 0,-10 0 0 0,20 0 0 0,-20 0 0 0,8 0 1 15,9-5-1-15,-11-2 0 0,-6 7 0 0,17-20 0 0,-17 20 0 0,8-8 0 16,1 0 1-16,0 1-1 0,-9 7 0 0,18-20 1 16,-11 14-1-16,13-3 0 0,-13-9 0 0,-7 18 0 0,7-6 1 15,-1-16-1-15,2 14 0 0,-2-19 1 0,-6 27-1 0,7-20 0 0,-7 20 0 0,6-16 0 16,-2-6 1-16,0 0-1 0,-4 22 0 0,4-21 0 16,-4-4 0-16,0 0 0 0,0 4 1 0,0 21-1 0,0-22 0 15,0-3 0-15,-8 9 0 0,4-6 0 0,4 22 0 0,-6-5 0 0,6 5 0 0,-7-10 0 16,-13-6 1-16,13 13-1 0,-17-2 1 0,24 5-1 0,-6-2 0 15,-18 2 1-15,17 0-1 0,7 0 0 0,-24 3 0 16,18 4 0-16,-18 13 1 0,17-14-1 0,-14 14 0 0,21-20 0 0,-6 7 0 16,-10 21 0-16,7-22 1 0,9-6-1 0,-5 27 0 15,-3-20 0-15,3 17-1 0,1-5 0 0,4-19 1 16,-5 8-3-16,5 11-1 0,0-11-2 0,0 11-3 16,0-12-3-16,0-7 12 0,9 20-14 0,-4-13-3 0,17-1-2 15,-19 2 1-15,-3-8 18 0,19 2-14 16,-11 3 5-16,19-5-5 0,-27 0 14 0</inkml:trace>
  <inkml:trace contextRef="#ctx0" brushRef="#br1" timeOffset="122741.2462">29425 2459 10 0,'0'0'0'16,"-4"-3"4"-16,-1-1 2 0,-3-2 1 0,3-2 1 0,5 8-8 0,-9-3 9 15,6 1-1-15,1 0-2 0,-6-3 0 0,8 5-6 0,-3 0 5 16,0 0-1-16,-4 0 0 0,3 0-2 0,4 0-2 0,-3 0 3 16,-3 5-1-16,3-1 1 0,-2 1-2 0,5-5-1 0,-5 8 2 15,0 8-1-15,-2-8 1 0,1 11-1 0,6-19-1 0,-4 19 2 16,-1-2-1-16,1-10 1 0,-4 18-1 0,8-25-1 16,-3 24 2-16,3-6-1 0,0 8-1 15,0-5 1-15,0-21-1 0,0 19 0 16,0 2 0-16,3-3 1 0,5 1-1 0,-8-19 0 0,6 6 0 15,1 19 1-15,-1-22-1 0,16 15 0 0,-22-18 0 0,3 7 0 16,3-7 1-16,14 2-1 0,-12-2 2 0,-8 0-2 0,17 0 1 16,-10-2-1-16,9-18 1 0,-9 14-1 0,-7 6 0 0,10-23 1 15,8 16 0-15,-15-17-1 0,4 15 0 0,-7 9 0 0,6-20 1 16,0 10-1-16,-2-14 0 0,3 6 1 0,-7 18-1 0,0-22 0 16,3 0 0-16,1-1 1 0,-4 1-1 0,0 22 0 0,0-18 0 15,0-4 1-15,-7 2-1 0,0-2 1 0,7 22-1 0,-21-17 1 16,16-5 0-16,-20 5 0 0,7 12 1 0,18 5-2 0,-15-19 0 15,-2 17 1-15,-4 2 0 0,14 0 0 0,7 0-1 0,-16 0 0 16,8 0 0-16,-9 7-1 0,14 14-3 0,3-21 4 0,-6 8-8 16,2 19-6-16,4-22-7 0,0 16-5 0,0-21 26 0,0 3-23 15,4 4-4-15,-4-7 27 0</inkml:trace>
  <inkml:trace contextRef="#ctx0" brushRef="#br1" timeOffset="123249.6538">29876 2386 9 0,'0'0'0'16,"-6"0"8"-16,-2 6 1 0,-8 0 2 0,9 15 1 0,7-21-12 0,-17 0 10 16,10 7-1-16,-12 11-3 0,10-13-1 0,9-5-5 0,-16 18 4 15,14-13 0-15,-7 0-1 0,-10 17 0 0,19-22-3 0,-6 4 3 16,-12 17 0-16,14-15-1 0,-1 13 0 0,5-19-2 0,-18 6 1 15,18 12 0-15,-7-12 0 0,1 12-1 0,6-18 0 0,-8 4 0 16,4 18 0-16,-1-18-2 0,5 15-1 0,0-19 3 0,0 2-7 16,0 3-3-16,3 2-3 0,-1-4-4 0,-2-3 17 0,0 0-17 15,4 0 4-15,-4-3 2 0,0 3-2 0,0 0 13 16,0 0 0-16</inkml:trace>
  <inkml:trace contextRef="#ctx0" brushRef="#br1" timeOffset="123503.1688">29690 2227 11 0,'0'0'0'0,"0"0"3"16,0 0 1-16,3 0 2 0,0 0 2 0,-3 0-8 0,0 0 9 16,0 0 0-16,0 0-1 0,0 0-1 0,0 0-7 0,0 0 7 15,3 7-1-15,2-2-1 0,-1 2 0 0,-4-7-5 0,2 16 4 16,-2-8-1-16,7 11 0 0,-7 1-1 0,0-20-2 0,7 5 1 15,-7 22 1-15,7-8-1 0,-3 1-1 0,-4-20 0 0,6 18 0 16,1 5 0-16,-4-4 0 0,3 2 0 0,-6-21 0 0,8 6-1 16,-4 21-2-16,1-20-3 0,3 12-5 0,-8-19 11 15,5 7-17-15,13 0-4 0,-14-2 3 0,13 0-7 16,-17-5 25-16,0 0 0 0</inkml:trace>
  <inkml:trace contextRef="#ctx0" brushRef="#br1" timeOffset="124032.1955">30167 2270 14 0,'0'0'0'0,"-5"-1"7"0,0-4 1 15,5 2 2-15,0 3-10 0,-4-5 9 16,4-4-1-16,0 4-1 0,0-5-1 0,0 10-6 0,0-18 5 15,0 12-1-15,0-11-1 0,0 7-1 0,0 10-2 0,0-28 3 16,0 20-1-16,0-14 0 0,0 15 1 0,0 7-3 0,0-18 2 16,0 14-1-16,0-5 0 0,0 4 1 0,0 5-2 0,0-10 0 15,0 7 2-15,0-1-1 0,0 1 0 0,0 3-1 0,-5 0 1 16,5 0 1-16,0 0-1 0,0 7 1 0,0-7-2 0,0 6 1 16,0 15 0-16,0-17 0 0,0 24-1 0,0-28 0 0,0 19 1 15,0 3 0-15,0 4 0 0,0 0 0 0,0-26-1 0,0 27 1 16,0 0 0-16,0-2 2 0,0-1-2 0,0-24-1 0,0 23 2 15,0 2-1-15,0 1 0 0,-4-1 1 0,4-25-2 0,-4 27 1 16,-2-6 0-16,3 1 0 0,-1-1-1 0,4-21 0 0,-8 18 1 16,6-13-1-16,-1 19 0 0,3-16 1 0,0-8-1 0,-3 18 0 15,3-15-1-15,0 16-1 0,0-14-2 0,0-5 4 16,0 16-5-16,3-10-3 0,2 0-5 0,3 2-4 16,-8-8 17-16,7 5-24 0,3 2 2 15,-4-7 4-15,11 0-1 0,-17 0 19 0,0 0 0 0</inkml:trace>
  <inkml:trace contextRef="#ctx0" brushRef="#br1" timeOffset="124623.4402">30452 2145 15 0,'0'0'0'0,"-6"0"8"0,-1-2 1 0,4 0 2 0,3 2-11 0,-8 0 9 15,4 0-2-15,2 0 0 0,-1 4-1 16,3-4-6-16,-8 6 6 0,5-1-2 0,1 13 1 16,-7-13-2-16,9-5-3 0,-6 5 4 0,0 19 0 15,-1-18 0-15,1 15 0 0,6-21-4 0,-5 21 5 0,5-21-5 0,-6 18 3 16,-1-2 0-16,0 6-1 0,7-22-2 0,-7 20 1 0,7-20-1 0,-7 23 2 15,1 2 0-15,6 1-1 0,0-26-1 0,-3 27 1 0,3-27-1 0,0 23 1 16,0-2 0-16,0 3 0 0,0-24-1 0,0 16 1 0,0-16-1 0,3 18 0 16,-3 3 2-16,6-15-2 0,1 17 1 0,-7-23-1 0,7 16 2 15,0-10-2-15,0 14 1 0,-7-20-1 0,6 7 1 0,-6-7-1 0,18 6 0 16,-12 14 0-16,11-17 0 0,-17-3 0 0,7 4 1 0,-7-4-1 0,7 8 0 16,10-5 1-16,-10 1-1 0,2 2 0 0,-9-6 0 0,17 3 1 15,-13-3-1-15,3 0 1 0,0 0 0 0,-7 0-1 0,7-2 0 16,9 1 1-16,-10-7-1 0,-6 8 0 0,9-5 0 0,-9 5 0 0,9-20 0 15,0 18 1-15,0-5-1 0,-4-12 1 0,-5 19-1 0,11-8 0 16,-5-18 1-16,2 6-1 0,-4-1 1 0,-4 21-1 0,2-22 1 16,5-1-1-16,0 0 1 0,-2-5 0 0,-5 28-1 0,9-30 0 15,-7 0 0-15,6 1 1 16,-8 3-1-16,0 26 0 0,0-29 0 0,0 2 1 0,-4 1-1 16,-2 1 1-16,6 25-1 0,-21-22 1 0,17 4 0 15,-1-2-1-15,-20 12 1 0,25 8-1 0,-6-23 1 16,-15 18 0-16,3-3 0 0,-2 6 0 0,20 2-1 0,-19 0 1 15,-6 0-1-15,-2 7 1 0,5 11-1 0,22-18 0 0,-21 9 0 16,-3 20 0-16,-1-11-3 0,3 3 0 0,22-21 3 0,-8 19-4 16,-11 1-2-16,16-4-2 0,-6 1-5 0,9-17 13 0,0 8-19 15,4 13-6-15,4-21-5 0,7 6 7 0,-15-6 23 0,9 4-27 0,-9-4 27 16</inkml:trace>
  <inkml:trace contextRef="#ctx0" brushRef="#br1" timeOffset="125061.7342">30757 1909 7 0,'0'0'0'16,"-6"-3"8"-16,6 3-8 0,-8-5 8 0,3 2 3 0,-4 1 2 0,6 0-1 0,3 2-12 0,0-3 10 15,-6 3 0-15,6-3-1 0,-4-1-1 0,4 4-8 0,0-3 7 16,0 3-2-16,0 0 0 0,0 0-2 0,0 0-3 0,0 0 3 16,4 0-1-16,0 0 0 0,1 0 1 0,-5 0-3 15,9 3 2-15,0-3-1 0,-2 4 0 0,3 2 0 16,-10-6-1-16,7 4 1 0,3-1 0 0,8 2-1 0,-13-5 1 16,-5 0-1-16,4 0 0 0,17 0 0 0,-18 4-2 15,3-4-1-15,-6 0 3 0,17 4-8 16,-9 1-3-16,11-5-8 0,-11 5-8 0,-8-5 27 0,3 0-26 0,7 0-8 0,-10 0 34 15</inkml:trace>
  <inkml:trace contextRef="#ctx0" brushRef="#br1" timeOffset="125739.4081">31156 1719 13 0,'0'0'0'0,"0"0"5"0,5-7 2 0,-1 4-1 0,-4 3-6 16,0-4 7-16,0 1 1 0,0-1-1 16,0 3 1-16,0 1-8 0,0-2 8 0,0-1 0 15,-4 0 0-15,-1-1-1 0,5 4-7 0,-6-1 7 16,3 1-1-16,0 0-1 0,-4 0 0 0,7 0-5 0,-6 0 4 15,1 0 0-15,-1 5-2 0,-1-5 1 0,7 0-3 0,-7 3 3 16,0 3-6-16,-13 1 0 0,20 0 0 0,0-7 3 0,-6 21-4 16,-2-17 5-16,4 19 0 0,-14-18 0 0,18-5-1 0,-5 26 1 15,1-9 0-15,-1-10 1 0,1 18-2 0,4-25 0 0,-7 6 1 16,4 18-1-16,-3-17 1 0,1 14 0 0,5-21-1 0,0 7 1 16,-4 10 0-16,4-12-1 0,0 3 1 0,0-8-1 0,0 17 1 15,9 4 0-15,-3-4-1 0,1 2 1 0,-7-19-1 0,7 20 1 16,9-20-1-16,-9 5 1 0,11 3-1 0,-18-8 0 0,6 6 1 15,4 1-1-15,10-2 0 0,-13 2 1 0,-7-7-1 0,18 3 0 16,-12-3 0-16,13 0 1 0,-10 5-1 0,-9-5 0 0,5 0 1 16,17 0-1-16,-19-2 1 0,3-3 0 0,-6 5-1 15,7-8 1-15,-1 3 0 0,2-2-1 0,-2-1 0 16,-6 8 0-16,7-23 1 0,-7 6-1 0,4 7 1 16,-4-10 0-16,0 20-1 0,0-3 1 15,0-2 0-15,-8-3 0 0,5 5 0 0,3 3-1 0,-6-5 0 16,-2 1 1-16,2 1-1 0,-1-1 1 0,7 4-1 0,-6-3 0 15,-11 3 1-15,9 0 0 0,3 0 0 0,5 0-1 0,-18 5 0 16,18-5 1-16,-7 2 0 0,1 5 0 0,6-7-1 0,-8 5 0 16,2-2 1-16,3 2 0 0,-1 0-1 0,4-5 0 0,-7 3 1 15,7-3 0-15,0 0-1 0,-2 0 1 0,2 0-1 0,0 0 0 16,0 21 1-16,-5-21-1 0,5 0 1 0,0 0-1 0,0 0 1 16,0-1-1-16,-7 1 1 0,7 0-1 0,0 0 0 0,0 5 1 15,-3 12-1-15,3-17 1 0,0 0-1 0,0 0 0 0,0 0 1 16,0 0-1-16,0 0 0 0,0-2 1 0,0 2-1 0,0 0 0 15,0-2 0-15,0 2 0 0,0 2 0 0,0-2 0 0,3-2 0 16,-3 2-2-16,0-11-1 0,3 4-4 0,-3 7 7 0,4-4-12 16,-4 1-7-16,7 3-12 0,-7-1-9 0,0 1 40 0,0 0-49 15,0 0 49-15</inkml:trace>
  <inkml:trace contextRef="#ctx0" brushRef="#br1" timeOffset="131693.2642">28108 3677 6 0,'0'0'0'0,"0"-5"3"0,0-3-2 0,0 8-1 0,0-7 1 16,0 0 1-16,0 1 0 0,-7 4 2 0,7 2-4 0,-3-4 4 16,0 3 1-16,-6-2 0 0,7 3 0 0,2 0-5 15,-6 0 5-15,-1 0-1 0,4 0 1 16,-2 4 1-16,5-4-6 0,-7 6 4 16,5-3 1-16,-2 2-1 0,-3 0 1 0,7-5-5 0,0 0 4 15,-3 3 0-15,3-3-1 0,-3 0 0 0,3 0-3 0,0 0 3 16,-8 0 0-16,4-3 0 0,4 1 0 0,0 2-3 0,-2-9 3 15,-1 0 0-15,-5 1 0 0,3-3 0 0,5 11-3 0,-9-2 4 16,4-5-1-16,-2 3 0 0,0 3-1 0,7 1-2 0,-7-7 2 16,0 7 1-16,1-1-2 0,3 0 1 0,3 1-2 0,-5-3 1 15,3 0 0-15,2-2 0 0,-8 2 1 0,8 3-2 0,0-4 2 16,0 2-1-16,0-5 0 0,0 2 0 0,0 5-1 0,0-8 1 16,5 1-1-16,-2 0 1 0,4 1-1 0,-7 6 0 0,0-7 0 15,3 5 1-15,0 2 1 0,0-3-2 0,-3 3 0 0,0 0 1 16,3 0-1-16,1-1 0 0,3 1 1 0,-7 0-1 0,0 0 1 15,7 0-1-15,-7 0 1 0,7 0-1 0,-7 0 0 0,5 0 1 16,-1-2 0-16,4-5-1 0,-1 2 2 0,-7 5-2 16,6-1 0-16,0-4 0 0,2 3 1 0,-2 2 0 15,-6 0-1-15,7 0 1 0,-1 0 0 0,-3 0-1 16,6 0 1-16,-9 0-1 0,5 0 1 16,3 0-1-16,-3 2 0 0,4 4 0 0,-9-6 0 0,20 5 0 15,-15-2 0-15,4 3 1 0,7-6-1 0,-16 0 0 0,7 0 0 16,0 0 0-16,12 4 1 0,-11-4-1 0,-8 0 0 0,20 0 0 15,-13 0 1-15,13 0-1 0,-14 0 0 0,-6 0 0 0,12 0 1 16,4 0-1-16,-9 0 0 0,10 0 0 0,-17 0 0 0,3 0 0 16,7 0-1-16,7 0 1 0,-10 0 1 0,-7 0-1 0,11 3 0 15,5-3 0-15,-10 6 1 0,11-6-2 0,-17 0 1 0,8 0 0 16,2 4 1-16,10-4-1 0,-14 0 0 0,-6 0 0 0,25 0 0 16,-8 0 0-16,-1 0 0 0,4 0 0 0,-20 0 0 0,17 0 0 15,1 0 0-15,-1 0 1 0,-11 3-2 0,-6-3 1 0,25 6 0 16,-20-1 1-16,16 0-1 0,-13 3 1 0,-8-8-1 0,18 4-1 15,-9 3 2-15,7-3-2 0,-10-1 0 0,-6-3 1 16,21 7 0-16,-15-3 0 0,19-2 0 0,-20 5 2 0,-5-7-2 0,25 5 0 16,-7-5 0-16,-8 0 0 15,13-4-1-15,-23 4 1 0,10-1 1 0,13-6-1 16,-12 5 1-16,-11 2-1 0,24-3 0 16,-17 2 0-16,16-1 1 0,-5-3-1 0,-12 2 2 0,-6 3-2 0,24-4 1 15,-15 2 1-15,16-2-2 0,-15 3 0 0,-10 1 0 0,21-2 0 16,-3 2 0-16,-9 0 1 0,10 0-2 0,-19 0 1 0,7 0 1 15,17 0-1-15,-17 0-1 0,16 0 1 0,-23 0 0 0,7 0 0 16,17 0 0-16,-8 0 0 0,9 0-1 0,-25 0 1 0,20 3 1 16,0-3 0-16,5 0-1 0,-20 0 1 0,-5 0-1 0,27 0 0 15,-10 0-1-15,4 0 1 0,0 0 0 0,-21 0 0 0,16 0 0 16,4 6 0-16,2-6 0 0,-4 0 0 0,-18 0 0 0,18 4 0 16,2-4 0-16,3 0 0 0,-1 0 0 0,-22 0 0 0,26 0 0 15,-1 0 1-15,-6 0-2 0,6-3 1 0,-25 3 0 0,23-3 0 16,2-2 0-16,-7 3 0 0,7 0 0 0,-25 2 0 0,20-3 0 15,1 3 0-15,-1 0 0 0,0 0 0 0,-20 0 0 0,16 0 0 16,2 0 0-16,3 3 1 0,-1 1-1 0,-20-4 0 0,16 0 0 16,5 5 0-16,0-5 0 0,-2 0 0 15,-19 0 0-15,25 0 1 16,-5 0-1-16,0 0 0 0,5 0 0 0,-25 0 0 0,18 0 0 16,4 0 1-16,1-4-1 0,-3-1-1 0,-20 5 1 0,21-3 0 15,2-2 0-15,-1 2 0 0,0 3 1 0,-22 0-1 0,21-2 1 16,2 2-1-16,2 0 1 0,-3 0-2 0,-22 0 1 0,25 0 1 15,2 0 0-15,0 0 0 0,0 0 1 0,-27 0-2 0,30 0 2 16,1 0-2-16,-4 0 0 0,3 3 0 0,-30-3 0 0,29 0-1 16,3 7 1-16,6-7 0 0,-7 3 0 0,-31-3 0 0,37 4 0 15,-10-4 0-15,4 5 0 0,-1-5 0 0,-30 0 0 0,27 3 0 16,4 2 0-16,-1-5 0 0,-2 6 0 0,-28-6 0 0,29 3 0 16,-2 1 0-16,1 2 1 0,3-3-1 0,-31-3 0 0,24 4 0 15,1 3 0-15,0-2 0 0,-5 12 0 0,-20-17 0 0,25 6-1 16,-3-3 0-16,2 2 1 0,-4 0 0 0,-20-5 0 0,25 6 0 15,2-2 0-15,0 3 0 0,-7 0 1 0,-20-7-1 0,18 6 0 16,0 2 1-16,-9-3-1 0,10 0 0 0,-19-5 0 0,7 5 0 16,10-5 0-16,-10 4 0 15,-2-4 0-15,-5 0 0 0,9 4 0 0,-3 1 0 16,1-1 0-16,-4 1 0 0,-3-5 0 0,7 0 0 16,1 5 0-16,-3-5 1 0,-1 0-1 0,-4 0 0 0,4 0 2 15,-4 0-2-15,2 0 1 0,1 0 0 0,-3 0-1 0,0 0 0 16,3 5 1-16,3-5-1 0,-6 0 1 0,0 0-1 0,3 0-1 15,-1 0 2-15,-2 0 0 0,4 0-1 0,-4 0 0 0,4 0 1 16,-4 0-1-16,3 0 1 0,-3 0-1 0,0 0 0 0,0 0 1 16,0 0-1-16,0 0 1 0,0 0-1 0,0 0-2 0,0 0 5 0,0 0-6 0,0 0 8 15,0-3-5-15,-7 3 0 0,7 0 0 0,0-2 1 16,-4 2-2-16,4-3 1 0,0 3 1 0,0 0-1 0,0 0 0 16,0 0 0-16,0-2 0 0,0 0 0 0,0 2 0 0,0-3 0 0,0 3 0 0,4 0-1 15,-4 0-2-15,4 0-1 0,-4 0 4 0,3 5-9 0,-3-5 9 0,6 18-14 16,2-13-7-16,9 21-11 0,-17-26 32 0,2 24-47 0,-2-24 47 0,3 20-59 15,-3-20 59-15</inkml:trace>
  <inkml:trace contextRef="#ctx0" brushRef="#br1" timeOffset="134081.735">28508 4430 34 0,'0'0'0'0,"0"-1"18"0,0 1-18 0,0-2 15 16,0-2-4-16,0-3-1 0,0 1-2 0,0 6-8 0,0-7 6 16,3-3 0-16,-1-8-2 0,2 9-1 0,-4 9-3 0,8-24 2 15,-1 3 0-15,-1-2-1 0,-3-1 1 0,-3 24-2 0,7-30 1 16,1 2 0-16,-6 1-1 0,5 7 1 0,-7 20-1 0,4-19 0 16,-1 1 1-16,-3 7-1 0,2-7 1 0,-2 18-1 0,4-8 0 15,-4 4 0-15,5-14 0 0,-2 11 1 0,-3 7-1 16,0-6 0-16,2-1 0 0,3 6 0 0,-5-1 1 0,0 2-1 0,0 0 0 15,3 0 0-15,-3 6 0 0,3 16 0 0,-3-22 0 0,3 22 0 16,0-2 0-16,1 6 0 0,0 2 1 0,-4-28-1 16,4 35 0-16,-2-5-1 0,1 5 1 15,-3-4 0-15,0-31 0 0,0 28 0 16,0 2 1-16,0-2-2 0,-5-2 2 0,5-26-1 0,-4 25 0 16,-4-4 0-16,5 0 2 0,-3-13-3 0,6-8 1 0,-3 26 1 15,-2-9-1-15,3-11 0 0,-6 20 1 0,8-26-1 0,-4 5-1 16,4 0 0-16,0 3-1 0,0 9-2 0,0-17 4 0,0 4-8 15,0 15-6-15,0-14-7 0,4-3-8 0,-4-2 29 0,8 0-24 16,-1-2-4-16,-7 2 28 0</inkml:trace>
  <inkml:trace contextRef="#ctx0" brushRef="#br1" timeOffset="134524.9903">28854 4317 14 0,'0'0'0'16,"0"-4"9"-16,0-3 0 0,0 7-9 0,0-6 10 16,0-1-1-16,-5 7 0 0,1 20-2 0,4-20-7 0,-2 19 5 15,-5-3 0-15,7 2-2 0,0 4 0 0,0-22-3 0,0 15 3 16,0 5 0-16,0-1-1 0,0-11 0 0,0-8-2 0,4 22 3 15,-1-14-2-15,3-3 2 0,5 17-1 0,-11-22-2 0,7 0 2 16,14 4-1-16,-16 2 2 0,13-6-1 0,-18 0-2 0,10 0 3 16,14-5-1-16,-7 0-1 0,-7-17 0 0,-10 22-1 0,23-5 1 15,-17-16-1-15,16 15 1 0,-17-18-1 0,-5 24 0 0,25-18 0 16,-19-2 1-16,2 0 0 0,12-3-1 0,-20 23 0 0,0-23 1 16,7 3 0-16,-7-3-1 0,4 1 1 0,-4 22-1 15,0-21 1-15,0 3 0 0,-9-1 0 0,4 12 0 0,5 7-1 0,-8-24 1 16,-9 16 1-16,11 4-2 0,-1-5 1 0,7 9-1 15,-20-4 1-15,13 0-1 0,-14 3 1 0,15-3-1 16,6 4 0-16,-27 0 0 0,20 0 0 0,-14 5 0 0,19 2 0 16,2-7 0-16,-17 22-1 0,10-4 0 15,0 4-1-15,-9 3 0 0,16-25 2 0,0 21-4 16,-9 4-3-16,6 1-3 0,3-2-4 0,0-24 14 0,0 21-20 16,3-14-1-16,6 12 1 0,0-19 5 0,-9 0 15 0,34 21-16 0,-34-21 16 0</inkml:trace>
  <inkml:trace contextRef="#ctx0" brushRef="#br1" timeOffset="134973.1639">29185 4244 9 0,'0'0'0'0,"0"-2"4"16,0-1 1-16,0 0 2 0,-4 2 2 0,4 1-9 0,0-6 9 16,-6 3 0-16,6 3 0 0,-3 0 0 0,3 0-9 0,0 0 7 15,-4 5 0-15,-2 2-1 0,3-1 0 0,3-6-6 0,-9 19 4 16,4-15 1-16,-3 3-1 0,5 14 0 0,3-21-4 0,-6 5 4 15,2 16 0-15,-3-12-1 0,4 11 0 0,3-20-3 0,0 18 3 16,0 2-1-16,0-2 0 0,0 3 0 16,0-21-2-16,0 19 1 0,3 1 0 15,4-1-1-15,3 1 1 0,-10-20-1 0,16 6 0 16,-7 17 0-16,7-18 1 0,-10 18 0 0,-6-23-1 0,25 5 0 16,-16 2 0-16,15-4 0 0,-7-3 1 0,-17 0-1 0,11 0 0 15,8-3 1-15,-2-4-1 0,4-19 0 0,-21 26 0 0,6-17 0 16,19-2 0-16,-19-1 1 0,14 1 0 0,-20 19-1 0,8-23 1 15,9 3 0-15,-10-5-1 0,-1 1 0 0,-6 24 0 0,6-26 0 16,2 3 0-16,-2 1 0 0,1-1 1 0,-7 23-1 0,0-23 0 16,4 1 1-16,-4-2-1 0,-4 0 1 0,4 24-1 0,-7-24 0 15,-13 7 1-15,17-2-1 0,-19 0 0 0,22 19 0 0,-5-5 1 16,-16-17-1-16,14 20 1 0,-17-1-1 0,24 3 0 0,-7-2 0 16,-20 2 0-16,21 0 0 0,-10 5 0 0,16-5 0 15,-9 21 0-15,-9-14 0 0,10 20 0 0,1-7-1 0,7-20 1 0,-19 20 0 16,10 3-1-16,-7 4-2 0,16-7-1 0,0-20 4 0,-6 23-7 15,6 0-2-15,0-2-3 0,4 1-3 0,-4-22 15 16,5 17-20-16,17 1-4 0,-17-11 3 0,16 1 4 16,-21-8 17-16,21 5-19 0,-21-5 19 0</inkml:trace>
  <inkml:trace contextRef="#ctx0" brushRef="#br1" timeOffset="135413.8901">29534 4221 13 0,'0'0'0'0,"0"-7"7"16,0 2 3-16,0-7 2 0,0 4 0 0,0 8-12 0,-4-5 12 15,-1 2-2-15,0 3-1 0,1 0-2 0,4 0-7 0,-5 0 6 16,5 3 0-16,-4 2-2 0,1 2 0 0,3-7-4 0,-7 20 5 16,4-12-1-16,-1 16-1 0,-4-19 1 0,8-5-4 0,0 24 2 15,-2-19 0-15,2 24 1 0,-3-10-1 0,3-19-2 0,0 20 2 16,0 4 0-16,3-5-2 0,-1 5 1 0,-2-24-1 15,8 20 1-15,-1 1-1 0,12 1 0 0,-10-3 0 16,-9-19 0-16,18 19 0 0,-14-13 0 0,17 17 1 16,-3-20-1-16,-18-3 0 0,9 8 0 0,15-3 1 15,-5-1-1-15,3-4 0 0,-22 0 0 0,17 0 0 16,5 0-1-16,-4-9 2 0,3-11-1 0,-21 20 0 0,19-20-1 16,-7-1 1-16,6 1 1 0,-9-4-2 0,-9 24 1 0,19-24 1 15,-12-2 0-15,3-2-1 0,-3 1 0 0,-7 27 0 0,7-23 1 16,0-2-1-16,-3 7 1 0,-1-1-1 0,-3 19 0 0,0-21 1 15,0 14 1-15,-7-19-1 0,-11 6 1 0,18 20-2 0,-5-15 2 16,-20 4-1-16,7-6 0 0,0 13 0 0,18 4-1 0,-9-8 0 16,-16 6 0-16,7-1 0 0,11 1 1 0,7 2-1 0,-23 0 0 15,16 0 0-15,-13 0 0 0,16 0-1 0,4 0 1 0,-18 0-1 16,13 7-4-16,1 13-2 0,-3-3-6 0,7-17 13 0,-6 18-20 16,3 7-13-16,-6-4-1 15,4-4-7-15,5-17 41 0,0 0 0 0</inkml:trace>
  <inkml:trace contextRef="#ctx0" brushRef="#br1" timeOffset="136271.3921">29995 4263 16 0,'0'0'0'0,"0"-8"11"0,0 1 1 0,0 7-12 0,0-10 11 16,0 3 0-16,0 2-1 0,0 3-1 0,0 2-9 0,0 0 8 15,3 0-2-15,4-3 0 0,1-2-2 0,-8 5-4 0,9-2 4 16,9-1-1-16,-9 1-1 0,12 2 0 0,-21 0-2 0,9 0 2 15,16 0-1-15,-15 0 1 0,10 0-1 0,-20 0-1 0,6 0 0 16,16 2 0-16,-17 3 0 0,12 0 0 16,-17-5 0-16,8 5 1 0,-2 0-1 15,1 2-2-15,2-3-1 0,-9-4 3 0,12 0-5 16,-7 6-3-16,5-6-3 0,-2 4-4 0,-8-4 15 0,10 0-18 16,-3 0-2-16,-3 0 4 0,-2-2-1 0,-2 2 17 0,0 0 0 0</inkml:trace>
  <inkml:trace contextRef="#ctx0" brushRef="#br1" timeOffset="136497.3116">30184 4100 22 0,'0'0'0'0,"-6"0"11"0,6 0-11 0,-3 0 11 15,-19 0-1-15,19 7 0 0,-3 0-3 0,6-7-7 16,-4 6 7-16,-2 16-1 0,-1-4-1 0,-1 4 0 0,8-22-5 0,-5 22 3 15,2 3 0-15,-4-1-1 0,4 2 0 16,3-26-2-16,-5 26 1 0,5-1 0 0,0-5-1 16,-7 4 0-16,7-24 0 0,0 17-2 15,0 6-5-15,0-5-8 0,7 1-7 0,-7-19 22 0,8 5-23 0,11 23-7 0,-19-28 30 0</inkml:trace>
  <inkml:trace contextRef="#ctx0" brushRef="#br1" timeOffset="136875.1832">30591 4163 29 0,'0'0'0'16,"0"-9"15"-16,3-13-2 0,5 11-3 15,-3-15-2-15,-5 26-8 0,0-4 7 0,0-14-1 0,0 8-1 0,-2-14-2 16,2 24-3-16,0-7 3 0,0-15-1 16,0 17-1-16,0-13 1 0,0 18-2 0,0-6 1 0,0-15 1 15,0 16-1-15,0-3 0 0,0 8-1 0,0-6 2 16,0 0-1-16,2 3 1 0,7 3-1 0,-9 0-1 0,3 0 2 16,-3 0-1-16,0 7 1 0,2-1-1 0,-2-6-1 0,0 26 2 15,0-5-1-15,4 3 0 0,-4 2 0 0,0-26-1 0,0 32 1 16,0-1 0-16,0-2 0 0,0 6 1 0,0-35-2 0,0 31 1 15,0-2 0-15,0-3-1 0,0-1 1 0,0-25-1 0,0 26 0 16,0-2 0-16,-4-4 0 0,2 1-1 0,2-21 1 0,-9 20-3 16,6 0-3-16,1-2-5 0,2-11-5 0,0-7 16 0,0 17-23 15,5-17-3-15,4 0 5 0,7 0-4 0,-16 0 25 0,0 0 0 16</inkml:trace>
  <inkml:trace contextRef="#ctx0" brushRef="#br1" timeOffset="137284.2237">30865 4189 16 0,'0'0'0'16,"-17"0"9"-16,11 0 2 0,6 0-11 0,-25 0 13 16,23 6-1-16,-5-4-1 0,1 5-2 0,6-7-9 0,-17 7 7 15,9 11-1-15,5-11-1 0,0 12-1 0,3-19-4 0,-7 8 3 16,7 13 0-16,-4-13 0 0,4 18 0 0,0-26-3 0,0 21 3 15,0-1-1-15,0-3 0 0,0 2 0 0,0-19-2 0,0 19 1 16,0-3 0-16,4-9 1 0,3 19-1 0,-7-26-1 0,6 3 0 16,4 16 1-16,2-19-1 0,4 7 0 0,-16-7 0 0,6 4 1 15,19-4-1-15,-8 0 1 0,-7-4-1 0,-10 4 0 16,26-8 0-16,-9-10 0 0,1-2 0 0,-1 1 1 0,-17 19-1 0,10-21 0 16,11-1 0-16,-16-2 0 0,6 2 0 0,-11 22 0 15,6-21 1-15,2-3-1 0,-2 5 1 16,-2-3-1-16,-4 22 0 0,7-23 0 0,-7 3 0 0,0-2 1 0,0 3 0 15,0 19-1-15,-7-22 0 0,-11 3 0 0,14 0 1 16,-11 14-1-16,15 5 0 0,-8-22 1 0,-15 20 0 0,16-3 0 16,-19-3-1-16,26 8 0 0,-22-3 0 15,1-1-1-15,6 1 1 0,-6 3-1 0,21 0 1 0,-21 7 0 16,4 11-2-16,12-8-2 0,-20 15-1 0,25-25 5 0,-6 21-9 16,-15 5-3-16,15 0-6 0,-15-1-7 0,21-25 25 0,-4 22-24 15,-19-22 2-15,23 24 4 0,0-24 18 0</inkml:trace>
  <inkml:trace contextRef="#ctx0" brushRef="#br1" timeOffset="137634.0686">31038 4085 9 0,'0'0'0'16,"0"-25"5"-16,5 7 1 0,-5 18-6 0,0-19 9 16,2 9 1-16,-2 5 1 0,0-1-1 0,0 6-10 0,0-6 9 15,0 2 0-15,0-1-1 0,0 2 0 0,0 3-8 0,0 0 7 16,3-3-1-16,-3 2-1 0,8-4-1 0,-8 5-4 0,3-1 3 15,3-2-1-15,2 2 0 0,-2-2-1 0,-6 3-1 0,7 0 2 16,-1 0-2-16,1-5 1 0,0 3-1 0,-7 2 0 0,11 0 0 16,-2 0-1-16,-4 0 0 0,4 0-3 0,-9 0 4 0,7 7-6 15,-1-4-3-15,2-3-5 0,1 5-7 0,-9-5 21 0,8 6-25 16,-8-6 4-16,5 0-3 0,-5 0 24 0</inkml:trace>
  <inkml:trace contextRef="#ctx0" brushRef="#br1" timeOffset="138072.2685">31300 3929 13 0,'0'0'0'15,"-8"-1"10"-15,8 1-10 0,-5-2 10 16,1 0 1-16,-4-1 0 0,5 3-2 0,-3 0-2 0,6 0-7 0,-4 0 6 16,0 0-2-16,4 0-1 0,-5 5-1 0,5-5-2 0,0 3 3 15,-4 2-1-15,-1 2 0 0,5-7-2 0,-2 6 1 0,2-6-1 0,-7 20 2 16,3-16-1-16,4 17 1 0,0-21-2 0,-3 4 1 0,3-4-1 16,0 17 2-16,0-12-1 0,0 15 1 0,0-16-1 15,0-4-1-15,0 8 2 0,0-2-1 0,0 1 1 16,0-7-2-16,7 5 1 0,-7-5-1 0,4 8 1 0,1-3-1 0,4 2 1 0,-9-7-1 0,5 0 0 15,-5 0 0-15,20 0 0 0,-15 0 1 0,4 0-1 16,-9 0 0-16,16 0 1 0,-16 0-1 0,9 0 0 0,-3-7 0 16,15 2 0-16,-15-12 0 0,-6 17 0 0,19-7 0 15,-10 0 1-15,-7-13-1 0,6 18 1 0,-8 2-1 0,3-7 0 16,0-11 0-16,-3 15 0 0,3-8 0 0,-3 11 0 0,0-17 0 16,0 12 0-16,-3 0 1 0,-3 3-1 0,6 2 0 0,-19-2 1 15,14-2-1-15,-19 2 1 0,24 2-1 0,-7 0 0 0,7 0 0 0,-19 0 0 16,10 0 0-16,-7 6-2 0,16-4-4 0,0-2 6 0,0 5-13 15,0-5-12-15,0 0-4 0,0-3-11 0,0 3 40 0,0 0 0 0</inkml:trace>
  <inkml:trace contextRef="#ctx0" brushRef="#br1" timeOffset="138726.2649">31749 3155 23 0,'0'0'0'0,"-3"-3"9"0,3 0 4 0,0 3-13 0,-3-5 13 16,3 3-1-16,0-1-1 0,0 3-2 0,0 0-9 0,0 0 7 15,0 0-2-15,3 0 5 0,5 0-7 0,-8 0-3 0,5 5 8 16,17 0 0-16,-16-5-6 0,14 3 6 0,-20-3-8 0,8 5 2 16,9 2-1-16,-7-3 0 0,13 1 0 0,-23-5-1 15,7 0 1-15,11 0-1 0,-13 0 1 0,15 0-1 16,-20 0 0-16,5 0 0 0,1 0 0 0,1 0-2 0,0 0-1 15,-7 0 3-15,2 0-5 0,-2 0-4 0,9 0-3 0,-9 0-3 16,0 0 15-16,3 0-20 0,-3 0-3 16,0 0 4-16,-3-2 3 0,3 2 16 0,-9-3-22 0,9 3 22 0</inkml:trace>
  <inkml:trace contextRef="#ctx0" brushRef="#br1" timeOffset="139007.7544">31746 2959 18 0,'0'0'0'0,"0"-8"11"0,0 1 4 0,0 7-15 16,0-9 15-16,0 2-1 0,-3 1-2 0,3 4-1 0,0 2-11 15,0-3 8-15,0 0 0 0,0 3-2 0,0 0 0 0,0 0-6 16,0 0 4-16,3 0 5 0,5 0 1 0,-3-4-1 0,-5 4-9 15,9 0 9-15,-3 0-6 0,4 0-1 0,-1 0-1 16,-9 0-1-16,17 0 1 0,-12 0 1 16,4 0-1-16,-1-1-1 0,-8 1 0 0,6 0 1 15,4 0-2-15,-4 0-2 0,3 0-4 0,-9 0 7 0,9 5-14 16,-2-2-10-16,-1 2-14 0,2 1 1 0,-8-6 37 0,2 0-44 0,-2 0 44 0</inkml:trace>
  <inkml:trace contextRef="#ctx0" brushRef="#br1" timeOffset="163956.523">29613 2138 4 0,'0'0'0'15,"0"0"2"-15,-5-3-1 0,-1-1 0 0,6 4-1 0,-3-1 1 16,-1-1-1-16,-2 0 1 0,3-1 0 0,3 3-1 0,-5-2 1 15,-2 0 0-15,5-1 0 0,-2 1 0 0,4 2-1 0,-7-3 1 16,1 2-1-16,3 0 0 0,-2-2 0 0,5 3 0 0,-4 0 0 16,-1 0 1-16,1 0-1 0,0 0 0 0,4 0 0 0,-5 4 0 15,-4 0 0-15,4 1 1 0,-2-1-1 0,7-4 0 0,-7 5 1 16,-10-2-1-16,11 4 1 0,-1-4-1 0,7-3 0 0,-8 4 1 16,1 2-1-16,1-4 1 0,-1 3 0 0,7-5-1 0,-6 0 1 15,-2 6 2-15,2-6 0 0,3 3 0 0,3-3-3 0,-8 0 3 16,3 0 0-16,-4 0 0 0,6 0-1 0,3 0-2 0,-2 4 2 15,-6-4-1-15,8 6 0 0,-3-6 0 0,3 0-1 16,-3 4 2-16,-4-4-2 0,7 3 1 0,-4 4 0 0,4-7-1 0,-6 0 2 16,3 5-1-1,-5 0 0-15,6 0 0 0,2-5-1 0,-8 6 1 16,1 1 0-16,1-1 0 0,-15 11 0 0,21-17-1 0,-3 5 1 16,-3 4 0-16,-16 9 0 0,20-10 0 0,2-8-1 0,-20 20 1 15,12-12 0-15,-9 19 0 0,-2-9-1 0,19-18 0 0,-21 17 0 16,-2 5 1-16,2 3-1 0,0 0 0 0,21-25 0 0,-19 25 1 15,-2 0-1-15,-3-2 0 0,-4 2 0 0,28-25 0 0,-27 28 0 16,2 0 0-16,-11 2-1 0,2 2 0 0,34-32 1 0,-36 29 0 16,2 0-1-16,-3 0 1 0,4 4 0 0,33-33 0 0,-35 32 0 15,-3 3 0-15,5-2 0 0,-1 1 1 0,34-34-1 0,-33 32 0 16,1 0-1-16,-2 6 1 0,4-5 1 0,30-33-1 0,-31 32 0 16,1-4 0-16,7-7 0 0,1-1 0 0,22-20 0 0,-18 18 0 15,10-11 0-15,-15 18 0 0,16-20 0 0,7-5 0 0,-18 24 0 16,15-21 1-16,-3 4-1 0,-2 0 0 0,8-7 0 0,-6 7 0 15,-1-1 0-15,1 2 0 0,6 9 0 0,0-17 0 0,0 4 0 16,0 14 0-16,0-15 0 0,0 16 0 0,0-19 0 16,0 6 0-16,0-1 0 0,0-1 0 15,0 3 0-15,0-7 0 0,0 5 0 16,0 0 0-16,0-5 0 0,0 0 1 0,0 0-1 0,0 0 0 16,0 0 0-16,0 0 0 0,0-4 0 0,0 4 0 0,0-1 0 15,3-5-1-15,0-2 1 0,1 1 0 0,-4 7 0 0,3-20-1 16,3 15-1-16,2-12-1 0,-2 11-2 0,-6 6 5 0,21-6-8 15,-17-3-2-15,1-2 0 0,12 4 2 0,-17 7 8 0,8-9-7 0,12 3-8 0,-20 6 15 0</inkml:trace>
  <inkml:trace contextRef="#ctx0" brushRef="#br1" timeOffset="165824.3046">28287 4964 6 0,'0'0'0'0,"0"0"4"0,0 0-4 0,-3 0 1 15,3 0 1-15,-3 0-1 0,3 0 0 0,0 0-1 16,0 0 1-16,0 0 0 0,0-3 0 0,3 1-1 0,-3 2 0 16,7-6 1-16,-1 1 0 0,1 2 0 15,3-1-1-15,-10 4 0 0,7-1 1 16,11-1 0-16,-13-1 1 0,3 3-1 0,-8 0-1 0,21 0 3 16,-19 0-1-16,9 0 1 0,6 0 0 0,-17 0-3 0,6-3 2 15,15 1 0-15,-15 0 0 0,19-5 0 0,-25 7-2 0,16-10 2 16,4-5-1-16,0 7 0 0,4-9 0 0,-24 17-1 0,24-8 0 15,-3-12 1-15,2 12 0 0,3-18 0 0,-26 26-1 0,31-9 2 16,-1-17 0-16,5 5 0 0,0 2 0 0,-35 19-2 0,36-16 2 16,-2-4 0-16,4 5-1 0,3 3 0 0,-41 12-1 0,39-20 2 15,2 11-1-15,1-8 0 0,1 9-1 0,-43 8 0 0,40-17 1 16,8 10-1-16,-5-12 1 0,2 12-1 0,-45 7 0 0,47-19 0 16,-5 10 1-16,2-12-1 0,3 14 0 0,-47 7 0 0,44-22 0 15,1 4 0-15,-9 0 0 0,5 1 0 0,-41 17 0 0,33-20 0 16,1 2 0-16,5-4 1 0,-6 5-1 0,-33 17 0 0,33-20 0 15,-2 1 0-15,3 2 0 0,3-2 0 16,-37 19 0-16,37-20 0 0,2 11 0 0,1-15 0 16,-6 17 0-16,-34 7 0 0,36-20 0 0,6 13 0 15,-6-1 0-15,2-7 0 0,-38 15 0 0,33-6 0 16,5-2 0-16,0 2 1 0,-5-2-1 0,-33 8 0 0,38-9 1 16,-5 1 0-16,0-14-1 0,-2 15 1 0,-31 7-1 0,35-21 0 15,-9 15 0-15,-1-15 1 0,2 11-1 0,-27 10 0 0,23-21 0 16,5 2 0-16,-5 13 0 0,-2-15 0 0,-21 21 0 0,5-5 1 15,17-3-1-15,-16 1 1 0,1 1-1 0,-7 6 0 0,10-4 0 16,-3 0 0-16,-1-2 0 0,-3 5 1 0,-3 1-1 0,4-2 0 16,1-1 1-16,-2 2-1 0,3-1 0 0,-6 2 0 0,4-2 1 15,2-1-1-15,1 0 0 0,0 1 0 0,-7 2 0 0,10-3 1 16,-1 2-1-16,0-6 0 0,0 2 0 0,-9 5 0 0,7-3 0 16,3-2 1-16,0 0-1 0,-3 4 0 0,-7 1 0 0,18-2 0 15,-15-4 0-15,4 2 0 0,1 3 0 0,-8 1 0 0,8-2 0 16,-1-3 0-16,-1 5 0 0,-6 0 0 0,0 0 0 15,4 0 0-15,0 0 0 0,-4 0 1 0,0 0-1 0,0 0 0 16,0 7 0-16,0-3 1 0,-8-4-1 16,2 3 0-16,6-3 0 0,-3 0 1 0,-1 0-1 15,-4 0 1-15,6 0-1 0,2 0 0 0,-3 0 0 16,3 0 1-16,0 0-1 0,0-2 0 0,0 2 0 0,0-5 0 16,0-2 0-16,3 0 0 0,-1-1 0 0,-2 8 0 0,4-5 0 15,0-3 0-15,3 1 0 0,-4 1 0 0,-3 6 0 0,3-4 0 16,5 0 0-16,-3-2 1 0,-5 5-1 0,0 1 0 0,9-2 0 15,-9-1 0-15,0 3 1 0,0 0-2 0,0 0 1 0,0 0 1 16,0 0-1-16,0 0 1 0,0-5-1 0,0 5 0 0,0-2 1 16,-5-1-1-16,5-3 1 0,0 0-1 0,0 6 0 0,0-2 0 15,0-1 1-15,0 1-2 0,0-3 2 0,0 5-1 0,0-3 0 16,0-2 0-16,0-1 1 0,0 2-2 0,0 4 1 0,5-6 0 16,-5 4 0-16,0-4 0 0,0 4 0 0,0 2 0 0,0-3 1 15,0-1-1-15,0 1 1 0,0-1 0 0,0 4-1 0,0-5 1 16,0 1-1-16,3 3 1 0,-1-2-1 0,-2 3 0 0,0-2 0 15,3-4 0-15,2 3 0 0,-5 2 0 0,0 1 0 16,0 0 0-16,3 0 1 0,-3 0-1 0,0 0 1 16,0 0-1-16,0 0 0 0,-8 2 0 0,5-2 0 15,3 0 0-15,-5 8 0 16,-4-3 0-16,4 0 0 0,-3 2 0 0,8-7 0 0,-6 7 0 16,-11 0 1-16,14-1-1 0,-15 12 0 0,18-18 0 0,-7 5 0 15,-12 1 0-15,11 15 0 0,-14-16 0 0,22-5 0 0,-22 23 0 16,2-7 0-16,1 8 0 0,-8-3 1 0,27-21-1 0,-25 18-1 15,-2 1 1-15,-7-12-1 0,0 20 1 0,34-27 0 0,-36 19-1 16,-9 2 1-16,4 2 0 0,-4-3-1 0,45-20 1 0,-46 25-1 16,-1 0 1-16,0 0-2 0,-1-1 2 0,48-24 0 0,-48 26-1 15,0 6 1-15,-3-3-1 0,5-1 0 0,46-28 1 0,-51 28-1 16,3 0 0-16,0-1 1 0,5-2 0 0,43-25 0 0,-41 23 0 16,0-3 0-16,5 0 0 0,0-1 0 0,36-19 0 0,-34 17 0 15,4-10 0-15,-1 19 0 0,4-22 0 0,27-4 0 0,-22 16 0 16,-5-10 0-16,3 2 0 0,0 11-1 0,24-19 1 0,-21 0 0 15,-2 5-1-15,3 3-1 0,-2-3 2 0,22-5 0 16,-19 4-2-16,2 3 1 0,-4-1 0 16,1 1 1-16,20-7 0 0,-20 6-1 0,4 1 0 15,-6-1 1-15,-1 13 0 0,23-19 0 0,-25 0 0 16,-5 5 0-16,8 18 0 0,-5-19 0 0,27-4 0 0,-25 7 0 16,2 15 1-16,-5-15-1 0,5 13 0 0,23-20 0 0,-23 7 0 15,-2 12 0-15,-2-12-1 0,4 13 1 0,23-20 0 0,-29 9-1 16,11 11 0-16,-7-13 1 0,5 11-1 0,20-18 1 0,-21 7 1 15,1 11-1-15,2-13-1 0,3 1 1 0,15-6 0 0,-8 19 0 16,-15-14 0-16,20 0 0 0,-5 3 0 0,8-8 0 0,-6 18 0 16,0-16 0-16,-1 5 0 0,4-2-1 0,3-5 1 0,-5 3 0 15,-2-3-1-15,7 0 1 0,0 4-1 0,0-4 1 0,0 0 0 16,0 0-1-16,0 0 0 0,0 0-1 0,0 0 6 0,0 6-9 16,0-6 3-16,0 0 0 0,0 0 0 0,0 0 2 0,3 0-3 15,1 0-1-15,-4 0 0 0,0 0 0 0,0 0 4 0,5 0-6 16,-2 0 0-16,4-3-1 0,-4-4 1 0,-3 7 6 0,3-7-6 15,-1-1 1-15,10 6-11 0,-12 2 16 0</inkml:trace>
  <inkml:trace contextRef="#ctx0" brushRef="#br1" timeOffset="169515.5355">32366 2827 29 0,'0'0'0'16,"3"0"17"-16,1 3 0 0,4 4-2 0,-8-5-2 0,0-2-13 0,0 0 14 15,0 0-2-15,-3 0 0 0,3 0-3 0,0 0-9 0,-5 0 8 16,-2-5-2-16,7 1-1 0,0 1-2 0,0 3-3 0,-2-4 3 16,2-2 0-16,0 1 0 0,0-3 0 0,0 8-3 0,0-8 3 15,2-11-2-15,-2 18 1 0,0-17-1 0,0 18-1 0,3-3 1 16,1-5 0-16,-4-14 0 0,5 15 0 0,-5 7-1 0,3-19 0 15,-3 9 1-15,2-11 0 0,1 16-1 16,-3 5 0-16,0-23 0 0,0 17 0 0,0-16 0 16,0 11 1-16,0 11-1 0,-5-16 0 15,2 11 0-15,-2 1 0 0,-2 1 0 0,7 3 0 0,-2-3 0 16,-2 0 0-16,-3 3 0 0,4 0 0 0,3 0 0 0,0 6 1 16,-3 18-1-16,-5-20 0 0,8 27 0 0,0-31 0 0,-4 16-1 15,4 11 2-15,0-1-1 0,-2 4 0 0,2-30 0 0,-3 31 0 16,3-2 0-16,0 3 0 0,-8-3 0 0,8-29 0 0,-2 30 0 15,-6 5 1-15,4-6-1 0,-1 2 0 0,5-31 0 0,-4 25 0 16,0-1-1-16,-2 2 2 0,3-2-1 0,3-24 0 0,-4 20 0 16,-4-3 0-16,3-10-1 0,1 15-1 0,4-22 2 0,0 7-2 15,0-1-4-15,-4 12-2 0,4-18-3 0,0 0 11 0,0 4-16 16,0-4-10-16,0 0-10 0,-5-6 1 0,5 6 35 0,-5-22-40 16,5 22 40-16</inkml:trace>
  <inkml:trace contextRef="#ctx0" brushRef="#br1" timeOffset="170053.5758">32552 2714 8 0,'0'0'0'0,"0"0"9"0,0 0-9 0,0 4 6 15,0 13 1-15,4-9 1 0,-4 8-1 0,0-16-7 0,5 5 6 16,-5 15 0-16,0-15 1 0,0 18-1 0,0-23-6 0,0 5 7 16,0 22-1-16,0-6 0 0,0 2 1 0,0-23-7 0,0 21 8 15,0 4-1-15,0-1-1 0,0 1 0 0,0-25-6 0,0 26 4 16,0 2-1-16,0-3 0 0,0 2-1 15,0-27-2-15,2 24 1 0,1 0 1 0,5 1 0 16,-3-2 0-16,-5-23-2 0,9 20 3 0,0 4-1 0,-2-19-1 16,-1 27 0-16,-6-32-1 0,28 5 1 15,-12 16-1-15,1-19 1 0,4 5 0 0,-21-7-1 0,7 0 0 16,9 0 1-16,-5 0-1 0,7-2 0 0,-18 2 0 0,5-7 0 16,17-12 1-16,-17 12-1 0,12-15 0 0,-17 22 0 0,8-6 1 15,1-16-1-15,-1 11 1 0,-3-9-1 0,-5 20 0 0,12-21 0 16,-6 1 0-16,1-2 1 0,-1-4-1 0,-6 26 0 0,8-25 0 15,-5-5 1-15,0 1-1 0,-3 0 0 0,0 29 0 0,0-35 0 16,-6 4 1-16,-15-3-1 0,15 3 0 0,6 31 0 0,-25-35 0 16,20 9 0-16,-24 4 0 0,27 2 0 0,2 20 0 0,-21-6 0 15,14-3 1-15,-13 3-1 0,17-1 0 0,3 7 0 0,-19-5-1 16,16 2 2-16,-15-4-1 0,-3 5 0 0,21 2 0 0,-18 0 0 16,-2 0-1-16,3 5-1 0,17 2-4 0,0-7 6 15,-6 18-9-15,6-18 9 0,-8 4-14 0,3 17-9 0,-4-13-9 16,9-8 32-16,-5 17-30 0,5-17 30 0,-8 7-38 0,8-7 38 0</inkml:trace>
  <inkml:trace contextRef="#ctx0" brushRef="#br1" timeOffset="170513.5307">32906 2325 11 0,'0'0'0'16,"0"0"12"-16,-4 0 0 0,0 6 1 0,4 1-1 0,0-7-12 0,0 5 11 16,0-5-1-16,0 0 0 0,4 3-2 0,-4-3-8 0,4 5 7 15,1 0 0-15,3 2-1 0,-1-3 0 0,-7-4-6 0,6 6 6 16,16 1 0-16,-17-4-1 0,16 0-1 0,-21-3-4 0,7 0 3 15,9 0-1-15,-9 0 0 0,11 0 0 0,-18 0-2 0,5-1 1 16,16-4-1-16,-13-2 0 0,-3 1 0 0,-5 6 0 0,12-4 0 16,-2-1 0-16,-7 3-2 0,7-3-1 0,-10 5 3 0,7-5-6 15,-4 4-3-15,-3-1-4 0,3 2-6 0,-3 0 19 0,0 0-29 16,0 0 0-16,-6-5 5 0,-1 4 2 0,7 1 22 0,0 0 0 0</inkml:trace>
  <inkml:trace contextRef="#ctx0" brushRef="#br1" timeOffset="171041.7625">33299 2206 14 0,'0'0'0'0,"3"-2"2"16,0-1 0-16,-3-4 0 0,3 4 1 0,-3 3-3 0,0-7 2 16,3 4 2-16,-3-1 1 0,0-2 0 0,0 6-5 0,0-2 6 15,0 2 0-15,0 0 1 0,-6 0-1 0,6 0-6 0,0 0 7 16,-3 0 0-16,0 0 1 0,-5 0-1 0,8 0-7 0,-5 5 7 16,0 2-1-16,-1 0 0 0,-2 11-1 0,8-18-5 0,-6 3 5 15,-1 5-2-15,-13 21 1 0,14-23-1 0,6-6-3 0,-8 21 3 16,-9-17 1-16,17 16-2 0,-5-15 1 0,5-5-3 0,-9 8-5 15,3 14 0-15,3-13 0 16,-1 8 0-16,4-17 5 0,0 7 2 16,0 14 0-16,0-13-1 0,0 19 1 0,0-27-2 0,0 5 8 15,0 21 0-15,7-22 1 0,-1 16 0 0,-6-20-9 0,4 0 1 16,1 5 0-16,0 0 1 0,3-2-1 0,-8-3-1 0,9 5 1 16,8 0 0-16,-10-5 0 0,10 0-1 0,-17 0 0 0,11 4 1 15,8-4 0-15,-11 0-1 0,15 0 1 0,-23 0-1 0,11-2 1 16,6-3 0-16,-11 3-1 0,15-4 1 0,-21 6-1 0,6-4 1 15,5-4-1-15,-3 1 0 0,1 0 1 0,-9 7-1 0,6-6-1 16,1-2 2-16,-4-2-2 0,0 3 1 0,-3 7 0 0,3-20 0 16,-3 15-1-16,0-1 1 0,0-2 0 0,0 8 0 0,-6-9 0 15,0 3 0-15,-13 1 1 0,16 3-1 0,3 2 0 0,-16-3 0 16,10 3-1-16,-15 0-1 0,15 5-1 0,6-5 3 0,-25 5-7 16,20 1-7-16,-16 11-9 0,13-11-16 0,8-6 39 0,-37 5-38 15,11 24-7-15,26-29 45 0</inkml:trace>
  <inkml:trace contextRef="#ctx0" brushRef="#br1" timeOffset="187432.8664">28434 4827 8 0,'0'0'0'0,"0"-6"3"15,-4 6-2-15,4 0 0 0,0 0-1 0,0 0 0 0,0 0 0 16,0 8 0-16,0-5-1 0,0 6-6 0,0-9 7 0,0 0 0 0</inkml:trace>
  <inkml:trace contextRef="#ctx0" brushRef="#br1" timeOffset="190604.2526">31305 3837 8 0,'0'0'0'0,"0"0"7"15,0 0-5-15,0 0-1 0,0 0 0 0,0 0-1 0,0 0 1 16,0 2 1-16,0-2-2 0,0 0 1 0,0 0-1 0,0 0 1 15,0 0 0-15,0-1 0 0,0 0 0 0,0 1-1 0,0-6 2 16,0 1 0-16,0 2 1 0,0-2-1 0,0 5-2 0,0-5 4 16,0 2-1-16,0-2 0 0,0 0 0 0,0 5-3 0,0-2 4 15,-2 0-1-15,2 2 0 16,-3 0-1-16,3 0-2 0,0 0 2 0,0-1-1 16,-8-2 0-16,8 0-1 0,0 3 0 0,0 0 1 15,0 0-1-15,0-1 0 0,0 1 1 0,0 0-1 0,0 0 0 16,0-4 0-16,0 3-1 0,0 1 0 0,0 0 1 0,0-2-1 15,4 2-1-15,0 0-1 0,-1 0 1 0,-3 0 2 0,2 0-1 0,-2 0 1 0,9 0-2 16,-9 0 1-16,3 0-1 0,-3 0 2 0,0-3-1 16,2 1 0-16,2-3-1 0,3 4-1 0,-7 1 3 0,3-2-3 0,-3 2 3 0,3-5-3 15,1 2 0-15,0 0 0 0,-4 3 3 0,4-1-1 0,-4 1 1 0,2-1-1 16,-2 1 0-16,3 0 1 0,-3 0 0 0,0 0 1 16,0 0-1-16,0 0 0 0,0 2 2 0,0-2-1 0,0 0-1 0,0 0 2 15,-3 0 1-15,3 0 0 0,0 0-3 0,-6-1 2 0,6 1-2 0,0 0 3 16,-4-1 0-16,4-1-1 0,0 2-2 0,-4 0 3 0,4 0-3 0,-6-3 2 15,6 0 0-15,-3 1 0 0,3 2-2 0,-4-3 2 0,4 3-2 0,-6 0 2 16,6-3-1-16,-3 1 0 0,3 2-1 0,0-3 2 16,-6-1 0-16,3 1-1 0,-2 1 1 0,5 2-2 0,-4 0 1 15,0 0 0-15,-1 5 1 0,1-1-1 16,-1 1 1-16,5-5-2 0,-6 3 1 0,0 5 0 0,2-2 0 16,0 1-1-16,4-7 0 0,-5 18 1 15,1-18-1-15,4 7 1 0,-7 0-1 0,7-7 0 0,-3 3 1 16,-1 4 0-16,-3-1-1 0,7-6 0 0,-2 6 1 0,2-6-1 0,-4 6 0 15,4 2 0-15,-8-2 1 0,8-6-1 0,0 6 0 0,0-6 0 0,-3 7 0 16,0 1 0-16,-4 8 0 0,7-16 0 0,0 4 1 0,0-4-1 0,-4 8 0 16,2-2 0-16,-1 14 0 0,-6-19 0 0,9-1 0 0,-2 8 0 15,-1 12 0-15,-5-16 0 0,8 4 0 0,0-8 0 0,-3 17 0 16,3-13 1-16,-2 3-1 0,2-1 0 0,0-6 0 0,0 8 0 16,0-3 0-16,0 3 0 0,0-6 0 0,0-2 0 0,0 8 0 15,0-3 0-15,0-3 1 0,0 8-1 0,0-10 0 0,0 3 0 16,0 1 0-16,0 4 0 0,0-5 0 0,0-3 0 0,0 7 0 15,0-2 0-15,0-2 0 16,0 3 0-16,0-6 0 0,0 4 1 0,0-1-1 0,0 4 0 0,0-3 1 0,0-4-1 0,0 3 0 16,0 5 0-16,0-3 1 0,0 3-1 15,0-8 0-15,0 5 1 0,0 3 0 0,0-3 0 16,2 2-1-16,-2-7 0 0,3 5 0 0,-3 3 1 16,4-3-1-16,0-1 1 0,-4-4-1 0,5 5 0 15,-5-2 0-15,9 1 0 0,-9 2 1 0,0-6-1 0,3 3 0 16,-3 2 0-16,2-5 0 0,2 6 0 0,-4-6 0 0,0 0 1 15,4 0-1-15,-1 0 0 0,0 0 1 0,-3 0-1 0,3 0 0 16,0 0 0-16,2 0 0 0,1 0 0 0,-6 0 0 0,3 0 0 16,5 0 0-16,-5 0 0 0,4 0 1 0,-7 0-1 0,7 0-1 15,-1-6 1-15,1 6 1 0,-4-5-1 0,-3 5 0 0,6-3 0 16,3-1 1-16,-7-2-2 0,5-2 2 0,-7 8-1 0,4-17 0 16,1 13 0-16,-2-4 0 0,3-8 0 0,-6 16 0 0,3-4 1 15,3-15-1-15,1 15 0 0,-1-6 1 0,-6 10-1 0,8-7 0 16,-2-2 0-16,1-9 0 0,0 13 0 0,-7 5 0 0,5-5 0 15,1-7 0-15,-3 5 0 0,-1-1 0 0,-2 8 0 16,0-8 1-16,4 2-1 0,0 2 1 0,-4-4-1 0,0 8 0 16,0-4 0-16,0-5 0 0,0 5 0 0,0-6 0 15,0 10 0-15,0-4 0 0,0-7 0 0,-8 3 0 16,8 0 0-16,0 8 0 0,0-8 0 0,0 2 0 0,-2-4 0 16,2 5 1-16,0 5-1 0,0-8 0 15,-3 6 0-15,-3 2 0 0,1 0 0 0,5 0 0 0,-3 0 0 16,-5 0 0-16,5 0 0 0,-3 0 0 0,6 0 0 0,-8 5 0 15,2 0 0-15,-1-2 0 0,1 2 0 0,6-5 0 0,-9 8 1 16,4-3-1-16,-2 1-1 0,0-2 1 0,7-4 0 0,-6 4 0 16,1-1 0-16,-1 4 1 0,0 0-1 0,6-7 0 0,-4 6 0 15,0-1 0-15,4 2 0 0,-5 0 0 0,5-7 0 0,-4 7 1 16,-1-1-2-16,3-1 1 0,2-1 0 0,0-4 0 0,-7 6 0 16,7 2 0-16,-4-5 0 0,4 2 0 0,0-5 0 0,0 5 1 15,0-5-1-15,0 0 0 0,4 0 0 0,-4 0 0 0,0 2 1 16,0-2-1-16,4 0 0 0,-1 0 0 0,-3 0 0 0,0 0 1 15,2 0-1-15,-2 0 0 0,5-2 1 0,-5 2-1 0,0-2 0 16,0-1 1-16,0 3-1 0,0-2 0 0,0 2 0 0,0-3 0 16,0 0 0-16,0 3 0 0,4-2 0 0,-4 2 0 15,0-3 1-15,3 0-2 0,-1 1 2 16,2-2-1-16,-4 4 0 0,4-4 0 16,-1 1 0-16,0-2 0 0,0 2 0 0,-3 3 0 0,3-6 0 15,6 2 0-15,-9 3 0 0,5-2 0 0,-5 3 0 0,4-5 0 16,0 0 0-16,1 3 0 0,-2 2 0 0,-3 0 0 0,6-2 0 15,-3-4 0-15,-1 4 0 0,2-1 0 0,-4 3 0 0,7-1 0 16,-4 1 0-16,0 0 0 0,1 0 1 0,-4 0-1 0,4 0-1 16,2 0 1-16,-6 0 0 0,7 0-1 0,-7 0 1 0,4 4 1 15,-1 0-2-15,-3 2 1 0,2-4 1 0,-2-2-1 0,3 5 0 16,-3 0 0-16,0 2 0 0,0 0 0 0,0-7 0 0,0 6 1 16,0 12-1-16,0-18 0 0,-5 18-1 0,5-18 1 0,-3 2 1 15,3 8-1-15,-4-6 0 0,-3 16 0 0,7-20 0 0,-2 4 0 16,-6-1 0-16,1 5 0 0,4-3 0 0,3-5 0 0,-7 6 0 15,3 1 0-15,2-4 0 0,-7 2-1 0,9-5 1 16,-3 5 0-16,-2 3 1 0,1-3-2 0,0-2 2 0,4-3-1 16,-5 6 0-16,1-6 0 0,-1 5 1 0,-1-5-1 15,6 0 0-15,-3 0-1 0,0 0 1 16,-5 0 0-16,8-3 1 0,0 3-1 0,-2-5 0 0,-5-1 0 16,2 1 0-16,0-3 1 0,5 8-1 0,-4-5 0 15,-3-3 0-15,5-10 0 0,-2 12 0 0,4 6 0 0,-8-5 0 16,5-5-1-16,0 4 2 0,-4-3-1 0,7 9 0 0,-4-6 0 15,2-3 0-15,-1-1 0 0,3 5 0 0,0 5 0 0,0-8 0 16,0 0-1-16,-9 0 2 0,9-2-1 0,0 10 0 0,0-7 0 16,0 0 1-16,0-11-1 0,4 15 0 0,-4 3 0 0,5-7 0 15,-2-12 0-15,3 18 0 0,-2-9 0 0,-4 10 0 0,6-16 0 16,-3 8 0-16,5 3 0 0,-8-2 0 0,0 7 0 0,6-8 0 16,-3 0 0-16,1-3 1 0,3 3-1 0,-7 8 0 0,2-8 0 15,3-2 0-15,-1 2 1 0,1-1-1 0,-5 9 0 0,0-18 0 16,4 14 1-16,0-2-1 0,-4-2 0 0,0 8 0 0,3-5 0 15,0-3 0-15,0 3 1 0,0 2-1 0,-3 3 0 16,5-2 0-16,-1-3 0 0,-2 0 0 0,1 3 1 0,-3 2-1 0,4-2 0 16,0 2 0-16,-4 0 1 0,3 0-1 0,-3 0 0 0,2 0-1 15,-2 0 1-15,9 0 1 16,-9 0-2-16,0 0 1 0,3 0 1 16,-1 0-1-16,2 4 0 0,0-4 1 0,-4 0-1 0,3 0-1 15,3 0 1-15,-2 0 0 0,0 5 0 0,-4-5 0 0,6 0 1 16,1 0-1-16,0 0 0 0,-2 0 0 0,-5 0 0 0,9-2 0 15,-7-1 0-15,6 1 0 0,-5-2 0 0,-3 4 0 0,6-3 0 16,-2 1 0-16,-4 0 0 0,4 1 0 0,-4 1 0 0,4-5 0 16,-4 2 0-16,0 3 1 0,0 0-1 0,0 0 0 0,0 0 0 15,0 0 1-15,-8 0-1 0,1 5 0 0,7-5 0 0,-6 0 0 16,2 4 0-16,-2-4 0 0,3 0 0 0,3 0 0 0,-6 4 1 16,1-4-1-16,2 5-1 0,-1-5 1 0,4 0 0 0,-7 4 0 15,5 1 0-15,-2 0 1 0,-4 0-1 0,8-5 0 0,-3 5 0 16,0 3 0-16,-4-3 0 0,3 3 0 0,4-8 0 0,0 6 0 15,-2 1 0-15,-1 10 0 0,-6-17 0 0,9 0 0 16,-5 7 0-16,-3-1 1 0,5 1-2 0,-3-2 1 0,6-5 0 16,-8 8 1-16,2-5-2 0,-1 1 1 15,3 1 0-15,4-5 0 0,-5 3 0 0,1 4 1 16,-3 0-2-16,0-1 1 0,7-6 0 0,-4 8 0 0,-1-4 0 16,-4 4 0-16,3-2 0 0,6-6 0 0,-6 20 0 15,-2-19 1-15,3 18-2 0,-4-12 2 0,9-7-1 0,-5 16 0 16,-3-9 0-16,3 12 0 0,-4-16 0 0,9-3 0 0,-3 18-1 15,0-12 1-15,-3-1 0 0,6 0 0 0,0-5 0 0,0 7 1 16,-4 0-1-16,4-1 0 0,0 1 0 0,0-7 0 0,0 5-1 16,0-2 1-16,0-3 0 0,4 6 1 0,-4-6-1 0,0 0 0 15,6 4-1-15,-3-4 2 0,0 3-1 0,-3-3 0 0,9 0 0 16,-4 7 0-16,3-7 0 0,-5 0 0 0,-3 0 0 0,6 3 0 16,2-3 0-16,-2 3 0 0,1-3 0 0,-7 0 0 0,3 0 0 15,0 6 0-15,5-6 0 0,-2 0 0 0,-6 0 0 0,7 0 0 16,0 0 0-16,0 0 0 0,-3-4 0 0,-4 4 0 15,5-2 1-15,3-1-2 0,-2 1 1 0,0-6 0 16,-6 8 0-16,9-6 0 0,-4-1 0 0,3 1 0 0,-3 1 0 0,-5 5 0 16,3-5 0 31,3 0 0-47,-3-2 1 0,-1 3-2 0,2-7 1 0,0 6 1 15,-1-2-1-15,-3 1 0 0,0-2 0 0,0 4 0 0,0-5 0 0,0 5 0 0,0 4 0 0,0-10 0 0,0 8 0 0,-3-6 0 0,-1 6 1 0,4 2-1 0,-6-3 0 16,6 2 0-16,-3 1 0 0,-3 0-1 0,6 0 1 0,-3 0 0 15,-2 4 0-15,1 0 0 0,4-4-2 0,0 0 2 0,-4 6-3 16,4-1-3-16,0 2-3 0,0-3-4 0,0-4 13 0,0 9-16 16,0-5-2-16,0 4 0 0,0-4 4 0,0-4 14 0,0 6-28 0,0-6 28 0</inkml:trace>
  <inkml:trace contextRef="#ctx0" brushRef="#br1" timeOffset="191187.2884">30954 3941 19 0,'0'0'0'0,"-3"-6"4"16,-5 3-1-16,4-3 2 0,2-2 0 0,2 3 0 0,0 5-5 0,0-7 5 15,0 1-1-15,0 3 1 0,0 3-5 0,0-4 4 0,0 4-4 0,0-6 4 16,0 3 0-16,0-4 0 0,0 7-4 0,0-3 3 0,0 3-3 0,2-3 2 16,2-2 1-16,-4 2 0 0,0 3-3 0,4-4 2 0,-4 4-2 15,0-1 3-15,0-4 0 0,0 3 0 0,0 2 0 0,0 0-3 0,0 0 2 16,0 0 0-16,4 0-1 0,-4 0-1 0,0 7 1 15,0-7-1-15,6 2 1 0,-2 4-1 0,-1 1 1 16,-3-7-1-16,6 5 1 0,-6-5-1 0,12 6 1 0,-4-6 0 0,0 0-1 0,-8 0 0 0,20 0 1 16,-20 0-1-16,7 3 2 0,-1-3-1 0,11 0 0 15,-17 0-1-15,8-1 2 0,-8 1-2 0,5-8 1 0,13 3 0 16,-11-2 0-16,-7 7-1 0,6-7 1 0,-6 7-1 0,7-6 0 16,0 4 1-16,-4 2 0 0,-3 0-1 0,4-1 1 0,-4 1-1 0,0 0 0 15,0 0 1-15,0 0-1 0,-7 0 1 0,7 0-1 0,-2 0 0 16,-7 3 0-16,6 3 0 0,-3-2 0 0,6-4 0 0,-7 0 0 15,1 3 1-15,-2 4-1 0,8-7 0 0,-4 0 0 0,4 0 0 0,-5 0 0 16,-17 0 0-16,19 0-1 0,3 0 1 0,-6 4 1 0,6-4-1 0,-21 0 0 16,17 3 0-16,2 3 0 0,2-6 0 0,-8 0-1 0,8 0 1 0,-5 3-1 15,-3 5-1-15,1-3-1 0,1 14-1 0,6-19 4 0,-7 5-6 16,1 1 0-16,2 1 0 0,0-1-1 0,4-6 7 0,-6 17-5 16,3-17-1-16,-2 8 2 0,2-3 1 0,3-5 3 0,-5 9-2 15,5-6 0-15,0 2 1 0,0-5-3 0,0 0 4 0,0 0-9 16,3 0-2-16,16 4-21 0,-19-4 32 15</inkml:trace>
  <inkml:trace contextRef="#ctx0" brushRef="#br1" timeOffset="198118.1434">15378 627 13 0,'0'0'0'0,"-7"0"8"16,4 0 3-16,-4 0 0 0,2 3-1 0,5-3-10 0,-8 5 10 15,-9 3-2-15,17-2-1 0,-4 0 0 0,4-6-7 0,-6 0 6 16,-2 4-1-16,2 0 0 0,-1 2-1 0,7-6-4 0,-6 4 4 15,2 3 0-15,-3-3 0 0,0-2-1 0,7-2-3 0,-6 7 4 16,-1 10-1-16,0-12 0 0,0 1 0 0,7-6-3 0,-7 20 3 16,1-17 0-16,-11 16-1 0,17-13 1 0,0-6-3 0,-7 23 2 15,0-18 0-15,4 26 0 0,0-11-1 0,3-20-1 0,-8 20 2 16,8 4-1-16,-3-3 0 0,3 6 0 0,0-27-1 0,0 20 0 16,3 1 1-16,5-1 0 0,-2-15-2 15,-6-5 1-15,7 18 1 0,17-12-1 0,-18 11 0 0,15-10 1 0,-21-7-1 16,20 17 0-16,-13-12 0 0,16 3 0 0,-2-8 0 15,-21 0 0-15,24 0 0 0,-4 0 0 16,3-10-1-16,-2-15 2 0,-21 25-1 0,25-19-1 0,-5-10 1 16,-1-5 0-16,2-7 0 0,-21 41 0 0,7-44 0 15,16-4 0-15,-19 2 0 0,2 6 0 0,-6 40 0 0,7-47 0 16,-3 9 0-16,-4 3 0 0,0-13 1 0,0 48-1 0,0-45-1 16,-4-3 2-16,-3 9-1 0,-9 17 0 0,16 22 0 0,-3-18 0 15,-25 12 0-15,21-12 1 0,-19 15-1 0,26 3 0 0,-24-4 1 16,3 4 0-16,4 7-1 0,-6 14 0 0,23-21 0 0,-24 23 0 15,3 1 1-15,5 21-1 0,8-5 0 0,8-40 0 0,-23 40-2 16,20-2-1-16,-1-18-3 0,-3 2-2 0,7-22 8 0,0 6-11 16,0 20-5-16,3-17-4 0,1-4-6 0,-4-5 26 0,7 18-27 15,0-18 7-15,3 6-3 0,-10-6 23 0</inkml:trace>
  <inkml:trace contextRef="#ctx0" brushRef="#br1" timeOffset="198380.0277">15809 1124 18 0,'0'0'0'16,"0"0"14"-16,0 0-14 0,0 0 16 15,0 0 0-15,0 6-2 0,0 10-3 0,0-16-11 0,0 8 8 16,0 18-3-16,-4-8-1 0,1 3-2 0,3-21-2 0,-4 19 2 16,-3 4-2-16,4 4-1 0,0-2-2 0,3-25 3 0,-7 20-8 15,7 6-6-15,-3-4-8 0,0-16-1 0,3-6 23 0,-8 0-20 16,1 0 1-16,7 0 19 0</inkml:trace>
  <inkml:trace contextRef="#ctx0" brushRef="#br1" timeOffset="198905.1969">16157 724 13 0,'0'0'0'0,"-3"0"6"0,-4 0 3 0,7 0-9 0,-6 0 10 15,-15 3 0-15,18 4 0 0,-4 0-2 0,7-7-8 0,-7 3 8 16,0 5-1-16,1-4-1 0,-1 1-1 0,7-5-5 0,-7 5 5 16,0-2-1-16,0 4 0 0,1 0 0 0,6-7-4 0,-3 23 3 15,-1-20 1-15,-3 19-1 16,3-17 0-16,4-5-3 0,0 27 3 0,-3-3 0 0,3 1-1 0,0 3 0 15,0-28-2-15,0 29 1 0,3 0 0 0,5-8 0 16,-8-21-1-16,7 21 1 0,-7-21-1 0,6 21 1 0,15-16-1 16,-11 21 0-16,13-18 1 0,-23-8-1 0,17 5 1 15,4 0-1-15,6-5 0 0,-27 0 0 0,20 0 0 0,-20 0 0 0,23-5 0 16,1 0-1-16,-3-11 2 0,0 8-1 0,-21 8 0 0,19-20 0 16,-1 0 1-16,-12-6-1 0,15 10 0 0,-21 16 0 0,6-30 0 15,1 1 1-15,0-3-1 0,-4-8 0 0,-3 40 0 0,4-29 1 16,-1-3-1-16,-3-1 1 0,0 33-1 0,0-28 2 0,0 28-2 0,-7-31 1 15,-10 10 2-15,11 2-1 0,-15 10 0 0,21 9-2 0,-6-9 2 16,-18 0 0-16,6 6 0 0,2-2-1 0,16 5-1 0,-7 0 1 16,-23 7 0-16,13-4-1 0,-1 4 0 0,18-7 0 0,-6 24 1 15,-17-16-2-15,15 24 2 0,-12-9-4 0,20-23 3 0,-7 27-4 16,0-5-3-16,4 0-4 0,3 4-6 0,0-26 17 0,0 22-25 16,0-3-8-16,0-12 4 0,3-1-3 0,-3-6 32 15,0 0 0-15</inkml:trace>
  <inkml:trace contextRef="#ctx0" brushRef="#br1" timeOffset="199363.78">16614 569 12 0,'0'0'0'15,"-6"-4"11"-15,3-13-2 0,3 17-9 0,-7-17 9 16,0-13 0-16,3 28 0 0,4-3-2 0,0 5-7 0,-6-3 8 15,6-1-1-15,-4 2 0 0,4 1 0 0,0 1-7 0,-3 0 6 16,-3 0-1-16,2 28 0 0,1 1-2 0,3-29-3 0,0 24 3 16,-4 3 0-16,-3-19-1 0,4 13 0 0,3-21-2 0,-3 7 3 15,-4 20-1-15,7-9 0 0,-3 7 0 0,3-25-2 0,0 18 2 16,0 5-1-16,0-6 1 0,0 6-1 0,0-23-1 0,3 24 1 16,4-3 0-16,-1 6-1 0,12-3 1 0,-18-24-1 0,9 20 1 15,15 3-1-15,-3-3 0 0,-5-16 1 16,-16-4-1-16,21 24-1 0,3-24 1 0,-4 5 0 15,0 0 0-15,-20-5 0 0,21 5 1 0,-5-5-1 16,5 0 0-16,-14-5 0 0,-7 5 0 0,23-21 0 0,-16 4 0 16,14-9 0-16,-15-1 1 0,-6 27-1 0,21-27 0 15,-18-3 1-15,4 4-1 0,-1 0 1 0,-6 26-1 0,4-25 0 16,2 1 1-16,-2 7 0 0,-4 0 1 0,0 17-2 0,0-23 2 16,-7 14-1-16,0-17 0 0,1 21 0 0,6 5-1 0,-21-21 2 15,5-6-1-15,-5 22 1 0,4-23-1 0,17 28-1 0,-23-22 0 16,2 22 1-16,0-8 0 0,2 3-2 0,19 5 1 0,-8 20 1 15,-15-5-3-15,16 5 0 0,-13 3 0 0,20-23 2 0,-7 4-4 16,0 17-2-16,0-15-3 0,1 16-4 0,6-22 13 0,0 18-17 16,0-11-5-16,0 21-3 0,0-23 0 0,0-5 25 0,6 7-17 15,1-1-3-15,-7-6 20 0</inkml:trace>
  <inkml:trace contextRef="#ctx0" brushRef="#br1" timeOffset="199807.8353">17001 507 8 0,'0'0'0'15,"-7"-8"10"-15,4 0 0 0,0-10 3 0,3 18-13 0,-8-3 12 16,5 3-1-16,0 3-1 0,-4 6-2 0,7-9-8 0,-6 5 7 16,2 29 0-16,-3-13-1 0,4 2-1 0,3-23-5 0,-7 25 4 15,0-21 1-15,1 17-1 0,-2-15-1 0,8-6-3 0,-6 27 4 16,-1-20-1-16,4 22 0 0,-4-12 1 0,7-17-4 0,0 19 2 15,0 0 0-15,0-14 0 0,0 27-1 0,0-32-1 0,0 5 1 16,0 21 1-16,0-18-1 0,4 11 0 0,-4-19-1 0,10 8 0 16,7 8 0-16,-11-16 1 0,14 19-1 0,-20-19 0 0,8 0 1 15,16 7-1-15,-5-1 1 0,2 1-1 0,-21-7 0 0,21 6 0 16,-2-1 1-16,5-5-1 0,-3 0 0 0,-21 0 0 0,19 0 0 16,-1-3 0-16,-2-5 0 0,-5-14 0 15,-11 22 0-15,20-18 1 0,-9-3 0 0,8 2 1 0,-11-4-1 16,-8 23-1-16,19-23 1 0,-15 0-1 0,3-1 1 0,0-2 0 15,-7 26-1-15,0-25 1 0,3 7 1 16,-3 8-1-16,-3-8 0 0,3 18-1 0,-7-9 1 0,-10-7 1 16,10-13-1-16,-20-2 1 0,27 31-2 0,-21-30 1 15,-1 5 0-15,1 20-1 0,3-4 1 0,18 9-1 0,-19-4 0 16,-2 4 0-16,1 0 0 0,3 4 0 0,17-4 0 0,-6 18-2 16,-15 5 0-16,18 5-2 0,-4 3-1 0,7-31 5 0,-4 29-7 15,-3-13-3-15,7-7-4 0,0 13-6 0,0-22 20 0,7 8-26 16,0 8-4-16,0-9 5 0,30 19 0 0,-37-26 25 0,0 0 0 0</inkml:trace>
  <inkml:trace contextRef="#ctx0" brushRef="#br1" timeOffset="200274.0748">17373 567 14 0,'0'0'0'0,"0"-4"9"0,0-17 4 16,0 21-13-16,0 0 13 0,0 0 1 0,0 7-1 0,-3 18-2 15,3-25-11-15,-3-7 10 0,-4 5-2 0,1 2 0 16,-2 0-1-16,8 0-7 0,-6 17 6 0,-1-17-2 16,1 7 1-16,-1-4-1 0,7-3-4 0,-4 8 4 15,-3 10-1-15,1-13 0 0,-1 15 0 0,7-20-3 0,-7 6 3 16,3 21 0-16,-2-9-1 0,2 4 1 0,4-22-3 0,0 8 1 16,0 20 1-16,0-9-1 0,0-11 0 0,0-8-1 0,0 28 1 15,4-20-1-15,2 13 1 0,12-13-1 0,-18-8 0 0,6 28 0 16,18-10 1-16,-3-11-1 0,-5-1 0 0,-16-6 0 0,18 18 0 15,1-18 0-15,2 5 1 0,3-1-1 0,-24-4 0 0,24 0 0 16,-1 0 1-16,-3 0-2 0,1-4 1 0,-21 4 0 0,20-10 0 16,-10-14 0-16,10 7 0 0,-12-3 1 0,-8 20-1 0,6-27 1 15,1-4 0-15,-1 5 0 0,2-4 1 0,-8 30-2 0,3-26 1 16,0-3 0-16,-3 4 0 0,0-1 0 0,0 26-1 0,0-26 1 16,-6 7-1-16,-2-17 1 0,-11 3-1 15,19 33 0-15,-4-24 1 0,-13-3 0 0,10 23-2 0,-10 4 0 16,17 0 1-16,-6-6-2 0,-18 6 1 0,17 0 1 0,-20 0 1 15,27 0-1-15,-7 20 1 0,-20-20-1 16,21 5 0-16,-12 24-1 0,18-29 1 0,-6 23-1 16,-12 3 1-16,15-8-1 0,-4-18 1 0,7 0 0 0,-3 8-1 15,0-5-3-15,3 1-2 0,0-4-2 0,0 0 8 0,0 0-10 16,0 0-2-16,0 0-3 0,0 0-4 0,0 0 75 0,0 0-133 16,0 0 51-16,-7 0 2 0,7 0 8 0,0 0 16 0,0 0-18 0,0 0 18 0</inkml:trace>
  <inkml:trace contextRef="#ctx0" brushRef="#br1" timeOffset="202600.3228">17906 415 14 0,'0'0'0'16,"-7"0"9"-16,4 0 0 0,-5 0-1 0,2 0 0 0,6 0-8 0,-7 3 8 15,1-3-1-15,-2 0 0 0,2 0-2 0,6 0-5 0,-4 6 4 16,1-2-1-16,-3-4 0 0,6 6-1 0,0-6-2 0,-4 5 2 15,4 0 1-15,-3-1-1 16,-5-4 1-16,8 0-3 0,-3 4 3 0,0 0 0 16,0 4 0-16,3 10 1 0,0-18-4 0,-7 3 2 15,4 3 1-15,0 22 0 0,-5-8 0 0,8-20-3 0,-7 24 3 16,1 2 0-16,-1-23 0 0,0 5 0 0,7-8-3 0,-17 18 2 16,11-13 1-16,-2 2-1 0,2 15 0 0,6-22-2 0,-17 5 2 15,17 19 0-15,-4-20 0 0,-2 14 0 0,6-18-2 0,-4 7 2 16,4 11 0-16,-3-9-1 0,3 10-1 0,0-19 0 0,0 7 2 15,0-1-2-15,0 17 1 0,7-19 0 0,-7-4-1 0,3 7 0 16,4-1 0-16,3 2 0 0,-3 11 1 0,-7-19-1 0,20 0 0 16,-16 21 1-16,2-18-1 0,15 14 0 0,-21-17 0 0,6 8 0 15,15-1 0-15,-14 11 0 0,10-18 1 0,-17 0-1 0,7 0 0 16,12 3 1-16,-8 2 0 0,9-5-1 0,-20 0 0 0,20 0 0 16,-2 0 0-16,-2 0 0 0,2-2 0 0,-18 2 0 15,19-8 0-15,-11-15 0 0,15 15 0 0,-16-14 0 0,-7 22 0 16,20-21 0-16,-13 4 0 0,13-4 0 0,-17 1 1 0,-3 20-1 15,8-17 0-15,-5-5 0 16,1 0 0-16,-1 0 0 0,-3 22 0 0,3-21 1 16,-3-2-2-16,0 4 1 0,-6 10 1 0,6 9-1 0,-7-40 0 15,-17 7 1-15,17 4-1 0,-20-8 1 0,27 37-1 0,-17-22 0 16,10 18 1-16,-17-21-1 0,18 24-1 0,6 1 1 0,-7-6 1 16,-13 0-1-16,16 5 1 0,-2 1 0 0,6 0-1 0,-21 0 0 15,18 0 0-15,-18 0 0 0,18 4-1 0,3-4 1 0,-7 5 0 16,-13-1 0-16,16 17-2 0,-2-16 1 0,6-5 1 0,-18 41-3 15,15-3-2-15,-3-6-1 0,-15 3-5 0,21-35 11 0,0 21-15 16,-7-2-5-16,4 5-8 0,0-6-3 0,3-18 31 0,-7 5-24 16,7 16 1-16,0-21 23 0</inkml:trace>
  <inkml:trace contextRef="#ctx0" brushRef="#br1" timeOffset="203739.0785">18251 672 15 0,'0'0'0'0,"-3"0"8"0,3 0-8 0,-7 0 10 15,4 0 0-15,3 0 0 0,-3 4-1 0,3-4-9 0,0 0 9 16,0 0-2-16,0 0-1 0,0 0-1 0,0 0-32 0,0 0 59 15,0 0-27-15,0 0 0 0,0 0-1 0,0 0-50 0,0 0 97 16,3 0-47-16,0 0 1 0,-3 0-1 0,0 0-4 0,4 0 5 16,-1 0-1-16,0 0 0 0,0 0-1 0,-3 0-3 0,4 0 2 15,0 0 1-15,-4 0 0 0,3 0-1 0,-3 0-2 0,3 0 2 16,-3 0-1-16,4 5 0 0,-4-5 1 0,0 0-2 0,3 0 0 16,-3 0 2-16,3-1-2 0,-3-3 0 0,0 4 0 0,4-4 0 15,-4 1 0-15,3-5 1 0,-3 4 0 0,0 4-1 0,0-5 0 16,3 1 0-16,1-2 1 15,-4-1-1-15,0 7 0 0,7-4 0 0,-7 0 0 0,3-5 0 16,1 6 0-16,-4 3 0 0,3-7 1 0,0 1-2 16,0 0 2-16,1-21-1 0,-4 27 0 0,4 0 0 15,-1-27 0-15,-3 6 0 0,0 14 0 0,0 7 0 0,0-32 0 16,0 23 0-16,0 2 1 0,0-3-1 0,0 10 0 0,0-18 0 16,0 10 0-16,0-9 0 0,0 9 0 0,0 8 0 0,0-4-1 15,0-4 2-15,0 1-2 0,-3 5 1 0,3 2 0 0,-4 0 0 16,-3 0 0-16,7 4 1 0,-3 1-1 0,3-5 0 0,-3 8 0 15,-4 8 0-15,7-9 0 0,0 13 0 0,0-20 0 0,-3 7 1 16,3 20-1-16,0-21 1 0,0 34-2 0,0-40 1 0,0 28 1 16,0 0-2-16,0 5 2 0,0-16-1 0,0-17 0 0,3 5 0 15,-3 30 1-15,3-12-1 0,1 4 1 0,-4-27-1 0,3 28 0 16,0-7 0-16,4 7 0 0,0-3 1 0,-7-25-1 0,7 22 1 16,-7-6-1-16,3 1 0 0,-3-9 1 0,0-8-1 0,3 27 0 15,1-23 1-15,-4 1-1 0,0 0 1 0,0-5-1 16,0 0 0-16,0 0 1 0,0-3 0 15,0 1-1-15,0 2 0 0,-7 0 0 16,4-3 0-16,-4 3-1 0,4-5 0 0,3 5 1 0,-4-1-4 16,4-1-2-16,-7-5-5 0,4 4-7 0,3 3 18 0,0 0-28 15,-3 0-14-15,-25-3 6 0,22 1 8 0,6 2 28 0,0 0 0 0</inkml:trace>
  <inkml:trace contextRef="#ctx0" brushRef="#br1" timeOffset="209211.135">18797 1076 3 0,'0'0'0'16,"-4"0"1"-16,4 3 0 0,-6 3 1 0,6-6-2 0,-3 5 1 16,-1-3 1-16,-3-2 0 0,3 0 1 0,4 0-3 0,-6 0 4 15,-1-1 1-15,4 0 1 0,-4-5 1 0,7 6-7 0,-4-5 6 16,-2 4 1-16,-1-1-1 0,1 0 0 0,6 2-6 0,-7-3 5 16,-10 3 1-16,17 0-1 0,-7 0 0 0,7 0-5 15,-6 0 5 1,-2 0-1-16,1 0 0 0,1 3-1 0,6-3-3 0,-3 0 3 0,-1 4-1 15,-3-4 2-15,3 0-1 0,4 0-3 0,-6 0 3 16,-1 0 0-16,1-2 1 0,-2-3-1 0,8 5-3 0,-6-8 2 16,-1-1 1-16,1 2 0 0,-1-3 0 0,7 10-3 0,-4-1 3 15,0-1 0-15,4 2 0 0,0-3 0 0,0 3-3 0,0-1 2 16,0-2 0-16,0 3 0 0,0 4 0 0,0-4-2 0,0 5 2 16,4-1-1-16,3 0 1 0,0-4-2 0,-7 0 0 0,10 0 1 15,7 0 0-15,-10 0-1 0,10 0 1 0,-17 0-1 0,10 0 0 16,11 0 1-16,-2-7 0 0,-1 4 0 0,-18 3-1 0,16-4 1 15,1-2 0-15,4 5-1 0,-11-1 1 0,-10 2-1 0,20-2 0 16,0 0-1-16,-13-2 1 0,17 1 0 0,-24 3 0 0,6-4 1 16,18-4-1-16,-7 4 0 0,-7-4 0 0,-10 8 0 0,24-19 1 15,-7 16-1-15,0-19 0 0,-7 18 0 0,-10 4 0 0,21-8 0 16,-15-1 0-16,15 1 0 0,-15 5 0 0,-6 3 0 0,7-5 1 16,10 3-1-16,-14-1 0 15,4 3 0-15,-7 0 0 0,7 8 0 0,0 10 0 0,0-14-1 16,-7 1-1-16,0-5 2 0,3 5-4 0,0 0-3 15,1 2-2-15,-4-1-5 0,0-6 14 0,0 8-19 16,3-5-7-16,-3-3-6 0,0 0 6 0,0 0 26 0,-3-2-29 0,3 2 29 0</inkml:trace>
  <inkml:trace contextRef="#ctx0" brushRef="#br1" timeOffset="209481.6003">18838 848 14 0,'0'0'0'0,"0"0"10"0,0 0 2 0,0 3 1 0,0-3-13 16,0 6 13-16,3 0-2 0,1 18-1 0,-4-16-1 0,0-8-9 0,6 31 7 15,-3-10-1-15,3 3 0 0,-2 6-1 16,-4-30-5-16,8 29 4 0,-2 5-1 15,-2-6-1-15,-1 4-1 0,-3-32-1 0,0 24 0 16,3 0 1-16,0-2 0 0,-3-6-2 0,0-16 1 0,0 23-2 16,0-18-6-16,4 12-7 0,-4-17-11 0,0 0 26 0,0 0-30 0,17 0-7 0,-17 0 37 0</inkml:trace>
  <inkml:trace contextRef="#ctx0" brushRef="#br1" timeOffset="209974.0147">19495 552 17 0,'0'0'0'0,"0"-3"10"16,0 3 1-16,0 0-1 0,0 5 0 0,0-5-10 0,0 6 10 16,3-3-2-16,0 1 0 0,5 16-2 0,-8-20-6 0,6 5 6 15,1 20 0-15,-1-2 0 0,-2 0 0 0,-4-23-6 0,7 31 6 16,-3 2-1 0,-1 6-1-16,3-3 0 0,-6-36-4 0,0 42 3 0,4-1 0 0,-2-3 0 0,-2-1-1 15,0-37-2-15,0 34 2 16,0-5-1-16,0-1 0 0,0-5 0 0,0-23-1 0,0 17 0 0,-6-9-1 15,6 10-2-15,0-18-2 0,0 0 5 0,0 2-10 16,4-2-3-16,-2 0-7 0,6-2-6 0,-8 2 26 0,7-25-28 16,0 9 7-16,2-6-1 0,-9 22 22 0</inkml:trace>
  <inkml:trace contextRef="#ctx0" brushRef="#br1" timeOffset="210356.6093">19759 831 34 0,'0'0'0'0,"0"24"26"16,-3-2-4-16,-4 9-9 0,0-4-2 0,7-27-11 0,-20 5 10 16,17 19-1-16,-1-7-3 0,-3-9-1 0,7-8-5 0,0 30 4 15,0-5 0-15,0-6-2 0,0 5 1 0,0-24-3 0,0 18 2 16,7 4-1-16,0-3 1 0,10 2 0 0,-17-21-2 0,6 18 1 16,18 3 0-16,-13-17 0 15,12 21 0-15,-23-25-1 0,20 7 0 0,1 1 1 0,-1-3-1 16,0 1 0-16,-20-6 0 0,21 0 0 0,-5-3 0 15,1-4 0-15,-6-2 0 0,-11 9 0 0,24-21 0 16,-18 2 0-16,14-3 0 0,-13-6-1 0,-7 28 1 0,21-33 0 16,-19-2 0-16,6 0 0 0,-2 3 0 0,-6 32 0 0,4-36 0 15,-4 10 0-15,0-2 0 0,0 4 1 0,0 24-1 0,-4-21 1 16,-2-1-1-16,-10 6 1 0,8 6-1 0,8 10 0 0,-20-19 1 16,13 14 1-16,-19 1-2 0,8 1 1 0,18 3-1 0,-24-1 2 0,24 1-2 0,-16 0 0 15,-5 0 2-15,-3 0-2 0,24 0 0 0,-20 4 1 0,20-4-1 0,-17 3 1 16,0 5-1-16,10-3 0 0,7-5 0 0,-16 9 0 0,16-9 0 0,-9 17-1 15,4-10-1-15,-2 15-2 0,7-22 4 0,-6 18-7 0,6-18 7 0,-8 17-9 16,5 6-5-16,3-6-5 0,0-17 19 0,3 6-27 0,-3-6 27 0,8 18-32 16,-2-18 6-16,4 0 1 0,-10 0 25 0</inkml:trace>
  <inkml:trace contextRef="#ctx0" brushRef="#br1" timeOffset="210773.1146">20146 751 55 0,'0'0'0'16,"0"-3"26"-16,-8-4-13 0,8 7-13 0,-3-4 9 0,3 4-9 0,0-3 9 15,-3 3 0-15,-4 5-3 0,4 0-1 0,3-5-5 0,0 22 3 16,-3-5 1-16,3-10-1 0,0 22-1 0,0-29-2 0,0 19 3 16,0 8-2-16,0 3 1 0,0-2-1 0,0-28-1 0,0 32 2 15,0-6-1-15,3 1 1 0,0 1-1 0,-3-28-1 0,7 23 0 16,3 2 1-16,-1-9 0 0,9-11-1 0,-18-5 0 0,7 25 0 15,20-21 0-15,-10 3 1 0,4-3-1 0,-21-4 0 0,19 3 0 16,2-3 0-16,3-2 0 0,3-1 0 0,-27 3 0 0,20-19 0 16,4 12 0-16,-4-20 0 0,-3 1 0 0,-17 26 0 0,7-20 0 15,13-11 0-15,-13 7 1 0,0-5-1 0,-7 29 0 0,6-34 0 16,1 3 0-16,-7-4 0 0,0 13 1 16,0 22-1-16,0-7 1 15,0-17 0-15,-7 20 1 0,-13-3 0 0,20 7-2 0,-7-6 0 0,-18 4 2 0,7-3-1 16,-3 1 1-16,21 4-2 0,-24-3 1 0,4 3 0 15,0 0 0-15,2 0 0 0,18 0-1 0,-19 0 0 16,11 0 0-16,-15 5 1 0,20-1-2 0,3-4 1 0,-8 7 0 16,5 18 0-16,-3-20-1 0,2 22-1 0,4-27 2 0,0 19-4 15,0 3-2-15,0 1-2 0,0 4-3 0,0-27 11 0,0 24-16 16,4-7-6-16,2-9-9 0,1 11 0 0,-7-19 31 0,7 0-23 16,12 0 1-16,-19 0 22 0</inkml:trace>
  <inkml:trace contextRef="#ctx0" brushRef="#br1" timeOffset="211169.1068">20518 689 39 0,'0'0'0'0,"0"0"25"0,-3 5-8 16,3-5-17-16,-7 7 11 0,0-7-2 0,0 5 2 0,1-1-2 15,6-4-9-15,-4 6 7 16,4 15-1-16,-3-16-1 0,3 19-1 0,0-24-4 0,0 17 3 0,0 3-1 15,0 5 0-15,0 7 0 0,0-32-2 0,7 27 1 16,-1 4 1-16,1-2-1 0,0-3 0 0,-7-26-1 0,10 30 0 16,11-6 1-16,-15-2-1 0,14-15 0 0,-20-7 0 0,10 23 1 15,12-17 0-15,-6-1-1 0,5-5-1 0,-21 0 1 0,19 0 0 16,2 0 0-16,-4-3 0 0,3 0 1 0,-20 3-1 0,21-20 0 16,-4 0 0-16,3 12 0 0,-3-18 0 0,-17 26 0 0,10-24 0 15,7 5 1-15,-10-6-1 0,3-5 1 0,-10 30-1 0,10-35 0 16,-3 3 0-16,0 4 0 0,-7-4 0 0,0 32 0 0,3-24 1 15,-3-4-1-15,-3-2 2 0,-18 11-1 0,21 19-1 0,-7-21 1 16,-17 15 1-16,18-16-2 0,-21 17 1 0,27 5-1 0,-17-7 2 16,-3 2-2-16,2 4 1 0,1 1 0 0,17 0-1 0,-6 0 0 15,-21 18 0-15,21-10-1 0,-18 18-1 0,24-26 2 0,-8 20-3 16,1 1-2-16,-9 2-2 0,16-3-4 0,0-20 11 0,-3 23-14 16,3-3-5-16,0 1-7 0,0-16-4 15,0-5 30-15,0 20-26 0,19 13-1 0,-19-33 27 0</inkml:trace>
  <inkml:trace contextRef="#ctx0" brushRef="#br1" timeOffset="216807.6197">21247 1102 18 0,'0'0'0'15,"-4"8"8"-15,4 21 1 0,0-8 0 0,0 4 1 0,0-25-10 0,0 4 8 16,0 15 0-16,4-19-2 16,-4 2 0-16,0-2-6 0,3 5 4 15,0-5-1-15,1 0 0 0,2 6 0 0,-6-6-3 0,8 0 3 16,-2 0 0-16,1 0 0 0,3 0 0 0,-10 0-3 0,7 0 3 15,0 2 0-15,-1-2 0 0,1 0 0 0,-7 0-3 0,7 5 3 16,-1 2-2-16,5-4 2 0,-5-3-2 0,-6 0-1 0,8 4 2 16,2 2 0-16,-4-3-1 0,4 1 0 0,-10-4-1 0,8 6 1 15,11-3-1-15,-11-3 1 0,-3 0 0 0,-5 0-1 0,22 0 0 16,-15 0 0-16,12-1 0 0,-11 1 0 0,-8 0 0 0,16-2 0 16,-13-1 0-16,5 3 0 0,1 0-3 0,-9 0 3 0,7 0-3 15,0 0-4-15,-4 0-3 0,1 0-6 0,-4 0 16 0,0 0-23 16,0 0-3-16,-4 0 5 0,-2 0-5 0,6 0 26 0,0 0 0 0</inkml:trace>
  <inkml:trace contextRef="#ctx0" brushRef="#br1" timeOffset="217161.1149">21267 947 20 0,'0'0'0'16,"0"0"12"-16,4 5 0 0,-4-5-12 0,2 6 11 15,5 17-1-15,-3-23 0 0,1 0-2 0,-5 0-8 0,9 4 8 16,7-4-2-16,-9 4-2 0,4 3-1 0,-11-7-3 0,19 7 3 16,-11-2-1-16,11-3-1 0,-12-2 0 0,-7 0-1 15,24 7 1-15,-16-7-1 0,11 4 1 0,-12-4-1 16,-7 0 0-16,20 0 0 0,-13 0-2 0,1-2-3 0,0 0-4 16,-8 2 9-16,11-7-13 0,-11 7 13 0,3-7-19 15,5-11-1-15,-5 12 2 0,-3 6 18 0,0-19-25 0,0 19 25 0,0 0 0 0</inkml:trace>
  <inkml:trace contextRef="#ctx0" brushRef="#br1" timeOffset="217649.9433">21257 716 16 0,'0'0'0'16,"0"-18"5"-16,0 18-5 0,0-12 6 0,0 12-6 0,0-23 6 15,0 17 0-15,6-2 0 0,-6 8-6 0,10-1 5 0,-10 1-5 0,16-3 5 16,-7 3-1-16,1 0-1 0,6 4 0 0,-16-4-3 0,4 6 3 16,6 11 1-16,0-9-1 0,6 15 1 0,-16-23-4 0,5 7 4 15,1 17 0-15,1-6-1 0,0-11 0 0,-7-7-3 0,6 29 3 16,1-11-1-16,0-14 0 0,1 17 1 0,-8-21-3 0,3 5 2 16,2 1-1-16,6-6 1 0,-4 0-1 0,-7 0-1 0,7-6 1 15,-1 4 1-15,5-4-1 0,-5-1 1 0,-6 7-2 0,11-6 1 16,-4-13 0-16,-1 13-1 0,1-3 1 0,-7 9-1 0,7-18 1 15,3 11 0-15,-3-12 1 0,-1 10-2 0,-6 9 0 0,8-7 1 16,-3-1 0-16,3 1-1 0,-2-1 1 0,-6 8-1 0,4-5 0 16,-4-2 0-16,4 5 0 0,-1-6 1 0,-3 8-1 15,0-3-1-15,4 2-2 0,-2-1-2 16,2 2-5-16,-4 0 10 0,3-1-16 0,4-2-6 0,0 0-2 16,-3-3 5-16,-4 6 19 0,16-2-24 0,-16 2 24 0</inkml:trace>
  <inkml:trace contextRef="#ctx0" brushRef="#br1" timeOffset="218074.2665">21951 748 14 0,'0'0'0'15,"0"-4"6"-15,0-1 2 0,0-6 0 0,0 7 1 0,0 4-9 0,0-8 8 16,4 7 0-16,-2 1-1 0,-2 0 0 0,0 0-7 0,0 5 8 16,4 1-2-16,0 19-1 0,-4-20 0 0,0-5-5 0,4 27 4 15,-2-4-1-15,5-5 1 0,-3 6 0 0,-4-24-4 0,3 24 3 16,-3-1 1-16,2 0-1 0,-2 4 1 0,0-27-4 0,0 24 2 16,0-4-1-16,0 8 1 0,-2-5-2 0,2-23 0 0,-7 23 1 15,0 4-1-15,1-7 1 0,-2 4-1 0,8-24 0 0,-6 21-1 16,3-3-2-16,3 3-5 0,0-15-5 0,0-6 13 15,0 21-22-15,0-19-7 0,0-2 4 0,3 0-6 0,-3 0 31 0,0 0 0 0</inkml:trace>
  <inkml:trace contextRef="#ctx0" brushRef="#br1" timeOffset="218463.8208">22245 715 20 0,'0'0'0'16,"0"0"10"-16,0 0 1 0,-2 5-1 0,-6 1 0 0,8-6-10 0,0 18 8 16,-3-10 0-16,3 16-2 0,0-8-1 0,0-16-5 0,0 18 4 15,0 6 0-15,0 2-2 0,0 4 1 0,0-30-3 0,0 31 3 16,0 0 0-16,0-4 0 0,3 0 0 0,-3-27-3 0,8 21 3 16,-1-14-1-16,-1 20 0 0,-3-24 0 0,-3-3-2 0,8 21 2 15,1-21 0-15,2 5 0 0,6-5 0 0,-17 0-2 0,7 0 1 16,2 0 0-16,8 0 1 0,-10-3-2 0,-7 3 0 0,21-8 1 15,-14 3-1-15,16-15 0 0,-16 13 0 0,-7 7 0 0,21-10-1 16,-16-10 1-16,13 1 1 0,-11 10-1 0,-7 9 0 16,7-31 0-16,-1 4 0 0,4 1 0 0,-2-4 0 0,-8 30 0 15,6-26 1-15,-2 1-1 0,-1 3-1 0,-3 3 1 16,0 19 0-16,0-20 1 0,-7 10-1 0,-11-16 0 16,12 9 0-16,6 17 0 0,-25-9 0 15,7-11 0-15,-3 12 0 0,4 4 0 0,17 4 0 0,-18-3 0 16,1 3 1-16,-2 0-2 0,2 6-1 0,17-6 2 0,-17 21-2 15,10-16-2-15,-9 13-3 0,9-10-3 0,7-8 10 0,-4 20-15 16,0-1-7-16,4-13-5 0,-3 1 6 0,3-7 21 0,0 21-25 0,0-21 25 0</inkml:trace>
  <inkml:trace contextRef="#ctx0" brushRef="#br1" timeOffset="218872.4588">22646 666 18 0,'0'0'0'0,"-7"0"13"0,4 18 1 0,-4-13-1 16,7-5-13-16,-20 21 12 0,17-15-2 16,-1 17-2-16,-4-6-2 0,8-17-6 0,-6 20 5 15,6 0-1-15,0 1-1 0,0 4-1 0,0-25-2 0,0 23 2 16,0-4 0-16,4 5 0 0,-2-5 0 0,-2-19-2 0,8 20 2 15,2 4 1-15,0-16-1 0,-3 14 0 0,-7-22-2 0,7 5 2 16,3-1-1-16,11 5 1 0,-15-5-1 0,-6-4-1 0,21 4 1 16,-11-4-1-16,14 0 1 0,-8-6-1 0,-16 6 0 0,21-11 0 15,-5-5 1-15,5-2-1 0,-16-3 0 0,-5 21 0 0,25-20 0 16,-18-7 0-16,13-4 0 0,-13 5 0 0,-7 26 0 0,11-30 0 16,5 5 0-16,-13-3 0 0,1 2 0 0,-4 26 0 0,4-27-1 15,-4 1 0-15,0 7 1 0,-17-3 0 0,17 22 0 0,-7-8 0 16,-23-14 0-16,9 17 0 0,-3-14-1 0,24 19 1 0,-20-2 1 15,0-1-2-15,-1 1 1 0,1-3 0 0,20 5 0 0,-8 0-2 16,-14 0-2-16,13 8-1 0,-9 11-3 0,18-19 8 16,-4 8-9-16,-4 10-2 0,2 2-5 0,3-14-3 0,3-6 19 0,-7 20-20 15,4-15 5-15,3 15-6 0,0-20 21 0</inkml:trace>
  <inkml:trace contextRef="#ctx0" brushRef="#br1" timeOffset="219279.9899">23026 590 17 0,'0'0'0'0,"0"0"10"0,-8 0 2 0,8 0-12 0,-3 0 12 16,0 6-1-16,-5 13-1 0,3-13-1 0,5-6-9 0,-8 22 8 15,2-16-2-15,-1 17 0 0,3-15-1 0,4-8-5 0,-6 21 4 16,6-14 0-16,0 18 0 0,0-19 0 0,0-6-4 0,0 27 4 16,0-10-1-16,4 3 1 0,-2 8-1 0,-2-28-3 15,11 24 3-15,6 5 1 0,-10-1-2 0,13-5 0 16,-20-23-2-16,10 23 2 16,16-5-2-16,-8-13 1 0,8 20 0 0,-26-25-1 0,28 4 1 15,-4-1 0-15,2-3-1 0,-1 0 1 0,-25 0-1 0,19 0 0 16,6-3 2-16,-5-18-2 0,0 3 1 0,-20 18-1 0,21-24 1 15,-16-7-1-15,17-1 0 0,-19-10 0 0,-3 42 0 0,6-40 0 16,2-3 1-16,-8 0-1 0,0 3 1 0,0 40-1 0,-8-34 1 16,-11 0-1-16,12-11 0 0,-24 8 1 0,31 37-1 0,-23-41 0 15,-4 1 0-15,-4 34 0 0,-2-12-1 0,33 18 1 0,-38 0 0 16,3 0-1-16,-1 0 0 0,2 5-3 0,34-5 4 0,-30 5-8 16,2 23-5-16,1 7-13 0,0-3-15 0,27-32 41 0,-27 37-55 0,27-37 55 0</inkml:trace>
  <inkml:trace contextRef="#ctx0" brushRef="#br1" timeOffset="238111.7676">23652 1017 13 0,'0'0'0'16,"0"0"4"-16,3 0 0 0,1 0 0 0,-4 0-4 0,4 0 4 15,-4 0 1-15,0 0 0 0,0 0-1 0,0 0-4 0,0 0 5 16,0 4-1-16,3-4 2 0,-3 0-1 0,0 0-5 0,4 0 5 16,-4 0 1-16,2 0-2 0,-2 0 0 0,0 0-4 0,0-2 4 15,4 0-1-15,-4-2-1 0,0 1 0 0,0 3-2 0,3 0 3 16,-3 0-1-16,4 0 0 0,-4 0 0 0,0 0-2 0,0 0 3 16,0 3-1-16,0 3 1 0,0 11-1 0,0-17-2 0,0 4 2 15,-7 19-1-15,3-15 1 0,2 11-1 16,2-19-1-16,-7 7 2 0,-1 15 0 15,5-15-1-15,-3 19 1 0,6-26-2 0,-18 16 0 16,12 5 1-16,-18-1 0 0,6-3-1 0,18-17 0 0,-5 24-1 16,-16-19-2-16,15 16-7 0,-2-18-9 0,8-3 19 0,-7 6-28 15,1-6 2-15,3-7-9 0,3 7 35 0</inkml:trace>
  <inkml:trace contextRef="#ctx0" brushRef="#br1" timeOffset="238772.8588">24246 670 12 0,'0'0'0'0,"-18"0"10"0,18 0-10 0,-6 0 9 15,-18 3 1-15,17 5 1 0,1-4 0 0,6-4-11 0,-21 8 10 16,18-3 0-16,-4 3-2 0,-14 10-1 0,21-18-7 0,0 3 6 16,-3 14 0-16,-1-9-1 0,-2 16-1 0,6-24-4 15,-8 7 4-15,5 19-1 0,3-18 1 0,-3 20-2 16,3-28-2-16,0 25 2 0,0 2 0 15,0 2-1-15,0-3 0 0,0-26-1 0,0 27 1 16,6-8 0-16,2 2 0 0,12-16-1 0,-20-5 0 0,7 20 0 16,16-15 1-16,-2 0-1 0,0 0 1 0,-21-5-1 0,19 0 0 15,5 0 0-15,4-5 1 0,-4-5-1 0,-24 10 0 0,22-17 1 16,-1 9-1-16,-1-17 0 0,0 4 1 0,-20 21-1 0,18-18 0 16,-12-10 0-16,15 4 1 0,-14-2-1 0,-7 26 0 0,6-28 0 15,2 3 1-15,-5-3-1 0,-3 8 1 0,0 20-1 0,0-24 0 16,-3 0 0-16,-18 9 0 0,15-9 1 0,6 24-1 0,-24-19 0 15,0 10 1-15,0-10-1 0,1 12 0 0,23 7 0 0,-27-5 0 16,6 2 0-16,-3-1 1 0,4 4-1 0,20 0 0 0,-20 5-1 16,-4 2 1-16,3 17-1 0,5-3-2 0,16-21 3 0,-7 21-5 15,-14 2-2-15,21 1-2 0,0-1-4 0,0-23 13 0,0 25-18 16,0 1-3-16,9-17-2 0,16 11 5 0,-25-20 18 0,6 0-15 16,29 0-2-16,-35 0 17 0</inkml:trace>
  <inkml:trace contextRef="#ctx0" brushRef="#br1" timeOffset="239201.2215">24635 649 25 0,'0'0'0'15,"0"-21"28"-15,-8 11-7 0,6-8-4 0,2 18-17 0,0-8 13 16,-7 8-3-16,-10 0-2 0,12 8-1 0,5-8-7 0,-5 18 4 15,-16-9 0-15,17 9 0 0,-2 3-2 0,6-21-2 0,-16 18 2 16,16 1 0-16,-4 6-1 0,-3 6 0 0,7-31-1 0,0 24 1 16,0 10 0-16,0-2 0 0,0-4 0 0,0-28-1 15,2 35 0-15,7-9 1 0,-3-9-1 0,10 4 0 0,-16-21 0 0,8 5 0 16,9 22 0-16,-7-22 0 0,16 13 0 0,-26-18 0 16,25 0 0-16,-1 5-1 0,3-5 1 0,0 0 0 15,-27 0 0-15,27-2 0 0,0-2 0 0,-4-3 0 16,-2-13 0-16,-21 20 0 0,21-9 0 0,-2-18 0 0,-2 11 0 15,-6-8 0-15,-11 24 0 0,19-28 0 16,-11-3 1-16,-2-3-1 0,1 3 0 0,-7 31 0 0,4-27 0 16,-4-5 1-16,0 3-2 0,-4 0 1 0,4 29 0 0,-16-23 0 15,9 2-1-15,-14 0 1 0,14 3 0 0,7 18 0 0,-26-9-1 16,7-8 1-16,1 14 0 0,-3 2 0 0,21 1 0 0,-17 0-1 16,-4 0 1-16,1 21-1 0,0-13 0 0,20-8 1 0,-23 29-1 15,2-3-1-15,-3 1-2 0,8 5-2 0,16-32 6 0,-8 35-9 16,2-5-4-16,2-4-7 0,4-5-4 0,0-21 24 0,4 3-23 15,6 2 6-15,7-5-1 0,3 0 6 0,-20 0 12 0,0 0 0 0</inkml:trace>
  <inkml:trace contextRef="#ctx0" brushRef="#br1" timeOffset="239617.5665">25167 602 30 0,'0'0'0'16,"-3"3"14"-16,-21 5 1 0,17 14-1 0,7-22-14 0,-24 8 11 0,24-8-11 0,0 6 11 16,-3 2-3-16,-5-2-1 0,-11 1-2 0,19-7-5 0,0 23 5 15,-7-18 0-15,-14 13-1 0,21-18-4 0,-3 8 4 0,3-8-4 0,-6 27 4 16,-13-9 0-16,17 7-1 0,2-25-3 0,-20 23 4 0,20-23-4 0,-4 21 2 16,-3 6 1-16,4-2-1 0,3-25-2 0,-3 28 2 0,3-28-2 0,-8 24 2 15,8-2-1-15,0-1 0 0,0-13 0 0,0-8-1 0,5 26 1 16,1-21 0-16,14 2 0 0,-20-7-1 0,11 18 1 0,-11-18-1 0,24 5 0 15,-4 0 1-15,2-1-1 0,3-4 0 0,-25 0 0 0,27 0 0 16,1 0 1-16,2-4-1 0,-30 4 0 0,26-5 1 0,-26 5-1 0,31-5 0 16,-6-13 0-16,-2 11 0 0,-23 7 0 0,17-21 1 15,-17 21-1-15,9-18 0 0,16-1 1 0,-20-5-1 0,-5 24 0 0,18-26 1 16,-18 26-1-16,7-31 1 0,-1 3-1 0,-2-1 1 0,-4 29-1 0,4-32 0 16,-4 32 0-16,0-25 1 0,0-4 0 0,-8 2-1 0,-18 1 1 15,26 26-1-15,-7-23 0 0,-23 0 1 0,10 15-1 0,3-14 0 16,17 22 0-16,-24-8 0 0,0 3 0 15,4-1 0-15,-4 6-2 0,24 0 2 0,-24 0-3 16,3 6-1-16,-1 12 0 0,22-18 4 0,-18 9-6 0,18-9 6 0,-16 25-9 16,7-4-2-16,4 4-5 0,-2-3-4 0,7-22 20 0,0 21-26 15,0-1-1-15,0 0 7 0,0 1-7 0,0-21 27 0,0 0 0 0</inkml:trace>
  <inkml:trace contextRef="#ctx0" brushRef="#br1" timeOffset="240518.6252">25749 609 5 0,'0'0'0'15,"0"-1"6"-15,0 1-3 0,0 0 0 0,0 0-3 0,-3 0 4 16,0 0 2-16,-5-3 1 0,6 3 2 0,2 0-9 0,-3 0 8 16,-6 0-1-16,7 0 1 0,2 0-1 0,0 0-7 0,-3 0 6 15,-4 0 0-15,3 0-1 0,2 0 0 0,2 0-5 0,-8 4 5 16,4-4-1-16,1 6 0 0,-3-3 0 0,6-3-4 0,-3 0 3 15,-2 9 0-15,0-6 0 0,1 2-1 0,4-5-2 0,-7 5 3 16,0-2-1-16,4 2 0 0,-1-1 0 0,4-4-2 0,-6 7 1 16,-2 0 1-16,2-1 0 0,0 15 0 0,6-21-2 0,-5 0 2 15,3 20 1-15,-1-17-1 0,-6 5-1 0,9-8-1 0,-18 18 2 16,18-9 0-16,-8 11-1 0,4-1 1 16,4-19-2-16,0 6 1 0,-3 17 1 0,3-18-1 0,0 16 0 15,0-21-1-15,0 4 1 0,0 22-1 0,0-19 2 0,7 14-2 16,-7-21 0-16,21 5 1 15,-16 0-1-15,4 3 0 0,7-2 0 0,-16-6 0 0,10 8 1 16,14-3 0-16,-17 2-1 0,16-2 0 0,-23-5 0 0,21 0 0 16,0 0 0-16,-5 0 0 0,8 0 0 0,-24 0 0 0,21 0 0 15,1-1 1-15,3-5-1 0,-6 3 0 0,-19 3 0 0,22-2 0 16,0 0 0-16,0-6 0 0,-5-12 0 0,-17 20 0 0,6-7 0 16,18-21 0-16,-15 21 0 0,13-16 0 0,-22 23 0 0,9-23 0 15,12 7 1-15,-14-9-1 0,-1 5 0 0,-6 20 0 0,9-19 0 16,0 1 0-16,-6 9 1 0,0-20-1 0,-3 29 0 0,0-16-1 15,0 7 1-15,-6-9 0 0,2 15 0 0,4 3 0 0,-20-9-1 16,17 8-1-16,-15-6 0 0,11 1-2 0,7 6 4 0,-23-4-4 16,15-4-2-16,-15 6 0 0,16 1-2 0,7 1 8 0,-23-2-9 15,15 2-2-15,-15 0-1 0,16 5-4 0,7-5 16 16,-23 22-19-16,1-18-2 0,4 22 4 0,0-10-9 0,18-16 26 0,0 0 0 16</inkml:trace>
  <inkml:trace contextRef="#ctx0" brushRef="#br1" timeOffset="241189.3294">26197 686 10 0,'0'0'0'16,"-4"-1"2"-16,4 1-2 0,-3-4 1 16,-3-4 0-16,-3 7 1 0,4-1 1 0,5 2-3 0,-8-1 3 15,-9-2 1-15,17 3 0 0,-19 0-1 0,19 0-3 0,-3 0 4 16,-6 0-1-16,4 0-1 0,-12 0 1 0,17 0-3 0,-4 0 3 16,-2 4 0-16,-14-4 1 0,16 0 1 0,4 0-5 0,-7 0 4 15,4 3-1-15,-5-3-1 0,6 0 0 0,2 0-2 0,-7 0 0 16,7 0-5-16,0 0-6 0,0 0-4 0,0 0 15 0,0 0-15 15,0 0-8-15,0 0 23 0</inkml:trace>
  <inkml:trace contextRef="#ctx0" brushRef="#br1" timeOffset="241992.0823">26403 648 15 0,'0'0'0'0,"0"-6"6"0,0 6-6 0,-6-21 7 15,2 15 2-15,4-1 1 0,0 7-10 0,-4-3 9 16,-2 3-1-16,0 0-1 0,1 0-1 0,0 0-1 0,5 0-5 0,-9 0 5 16,4 0-1-16,-2 0 1 0,7 0-5 0,-6 0 4 15,-12 0 0-15,15 0 1 0,-5 4-1 0,8-4-4 0,-2 0 4 0,2 0-4 0,-21 6 3 16,17 0 0-16,-1 0 0 0,5-6-3 0,-8 4 3 0,8-4-3 0,-16 9 3 15,9 8 1-15,4-17-1 0,3 0-3 0,-9 6 4 0,9-6-4 0,-5 7 3 16,-3-1 0-16,3 16 0 0,-3-19-1 0,8-3-2 0,-7 19 3 16,1-15-1-16,2 0 1 0,1 19-1 0,3-23-2 15,-3 2 1-15,-4 21 0 0,2-18 0 0,5-5-1 0,0 7 2 16,0-7-2-16,0 21 1 0,0-13 0 0,0 11 0 0,0-11 0 0,0-8-1 16,5 21 1-16,2-14 0 0,-4-2-1 15,4 18 1-15,-7-23-1 0,21 0 0 0,-16 8 0 16,3 10 1-16,11-14-1 0,-19-4 0 0,8 5-1 15,13-5 2-15,-5 0 0 0,-5-4-1 0,-11 4 0 0,26-1 1 16,-9-6-2-16,4-3 1 0,-5-6 0 0,-16 16 0 0,21-20 1 16,0 1-1-16,-5-3 0 0,2 1 0 0,-18 21 0 0,6-19 0 15,15-6 0-15,-16 7 0 0,12-7 1 0,-17 25-1 0,8-20-1 16,-2-2 1-16,1 2 1 0,-3-1-1 0,-4 21 0 0,2-18 1 16,-2-1 0-16,0 1-1 0,-6 9 0 0,6 9 0 0,-17-21-1 15,10 13 1-15,-12 2 0 0,10-1 0 0,9 7 0 0,-33 0 0 16,9 0 0-16,4 0 0 0,-6 0 0 0,26 0 0 0,-19 7-1 15,1 12-1-15,0-11-1 0,12 11-2 0,6-19 5 0,-21 8-6 16,14 10-2-16,0-9-4 0,1 9-1 0,6-18 13 0,0 4-17 16,0 19-5-16,4-15-3 0,-2 10 1 0,-2-18 24 15,11 5-18-15,8 2-5 0,-19-7 23 0</inkml:trace>
  <inkml:trace contextRef="#ctx0" brushRef="#br1" timeOffset="242386.548">26756 669 38 0,'0'0'0'0,"0"-3"18"0,0 3-18 0,0-3 17 16,0 1-4-16,4-2-2 0,2-1 0 0,-6 5-11 0,7-7 8 16,0-3-1-16,-1 3-3 0,5-3-1 0,-11 10-3 0,6-18 3 15,3-13-1-15,9 1-1 0,-14-3 0 0,-4 33-1 0,7-33 0 16,-1 16 1-16,2 9-1 0,-3-12 1 0,-5 20-1 0,8-7 0 15,-5 1 0-15,-1-1 0 0,-2 2 0 0,0 5 0 0,5-1 0 16,-1 1 0-16,-4 6 1 0,0-6-1 0,0 7 0 16,0 9 0-16,0-9 0 0,0 11 0 0,0-18 0 0,0 35 1 15,-9-5 1-15,7 1-1 0,2 4 0 16,0-35-1-16,-3 5 1 0,-5 20 1 0,5-19 0 0,1 20 1 16,2-26-3-16,-8 21 3 0,4-2 0 0,2 0 0 15,2 0 1-15,0-19-4 0,-7 21 3 0,7-16 0 0,-4 27 0 16,4-27-1-16,0-5-2 0,-3 20 3 15,3-13-1-15,-6-3 0 0,6 13-1 0,0-17-1 0,0 0 1 16,0 19 0-16,-4-19-1 0,4 6 1 0,0-6-1 0,-5 5 0 16,3-1 0-16,2 1 0 0,-7 0-2 0,7-5 2 0,-6 5-3 15,3 3-6-15,-5 9-4 0,2-13-8 0,6-4 21 0,-17 19-31 16,10-14-8-16,-16-3 7 0,2 7-2 0,21-9 34 0,0 0 0 0</inkml:trace>
  <inkml:trace contextRef="#ctx0" brushRef="#br1" timeOffset="248394.1151">24238 1037 41 0,'0'0'0'0,"17"0"15"0,-17 0-15 0,21 0 7 15,-5 0-2-15,5-1 2 0,-18 1 2 0,-3 0-9 0,4 0 10 16,-4-2-2-16,5-1-1 0,4-1-1 0,-9 4-6 0,3-6 4 16,-1 2 0-16,3-3-1 0,-2 0-1 0,-3 7-2 0,3-7 3 15,-3 0-1 1,3-1 1-16,1 3 0 0,-4 5-3 0,0-7 2 0,3 5 1 0,-3 1 0 0,0-1 0 16,0 2-3-16,0 0 2 0,0 0 0 0,-3 0 1 15,-4 0-1-15,7 0-2 0,-3 0 2 16,-5 0-1-16,3 0 1 0,-4 0-2 0,9 0 0 0,-18 0 1 15,14 0 0-15,-3 3 0 0,0 1 0 0,7-4-1 0,-6 5 0 16,-13-5 1-16,1 0-1 0,18 0 0 0,-4-3 1 16,-4 1-1-16,2 0 0 0,0 0 1 0,6 2-1 0,0-7-1 15,0 5 2-15,0-1-1 0,0 0 0 0,0 3 0 0,6-1 0 16,0-5 0-16,2 1 1 0,-2 0-1 0,-6 5 0 0,4-8 1 16,-1-1 1-16,4 3 0 0,-5 4 0 0,-2 2-2 0,6-5 1 15,0 3 0-15,-6-1 0 0,7 2 0 0,-7 1-1 0,0-2 1 16,3-3-1-16,-3 3 1 0,3-3-1 0,-3 5 0 0,3 0 1 15,1 0 0-15,-1 0-1 0,-3 0 1 0,0 0-1 16,4 0 1-16,0 0-1 0,-2 0 2 0,2 0-2 0,-4 0 0 0,0 5 1 16,3-5 0-16,1 0-1 0,1 0 2 0,-5 0-2 15,4 0 1-15,1 0 0 0,0 0 1 0,3 0-1 16,-8 0-1-16,6 0 1 0,5 0 0 16,6-5 1-16,-14-3-1 0,-3 8-1 0,11-9 1 0,5 4 1 0,-9-1-2 15,4 4 0-15,-11 2 0 0,19-6 1 0,-11 1-1 16,11-1 1-16,-15-1 0 0,-4 7-1 0,26-7 0 15,-9 5 1-15,1 1-1 0,2 1 1 0,-20 0-1 0,18-2 1 16,0 2 0-16,0-2-1 0,7 2 0 0,-25 0 0 0,23-2-1 16,1-6 1-16,-1 7 0 0,5-8 0 0,-28 9 0 0,26-1 0 15,2-1 1-15,-1-4-1 0,4 3 0 0,-31 3 0 0,26-6 0 16,5 3 0-16,-5-4 0 0,4 4 0 0,-30 3 0 0,31-3 1 16,-1-1-1-16,-2 1 0 0,5-1 0 0,-33 4 0 0,25-1 0 15,6-2 1-15,-1-3-2 0,1 5 1 0,-31 1 0 0,30-7 1 16,1 1-1-16,1 5 1 0,-1-5-1 0,-31 6 0 0,30-5 0 15,-5 4 0-15,2-1 0 16,-6-1 0-16,-21 3 0 0,23 0 0 0,3 0 0 0,-1 0 0 0,-2 0 0 0,-23 0 0 0,22 0 0 16,-3 0 0-16,5 0 1 0,-3 0-1 15,-21 0 0-15,23 0 0 0,1 0-1 0,0 0 1 0,3 0 0 16,-27 0 0-16,24-2 1 0,-5-5 0 0,2 4-1 16,0 3 0-16,-21 0 0 0,16 0 0 0,5 0 1 0,0 0-1 15,-2 0 0-15,-19 0 0 0,21 0 0 0,-5 0 0 16,5 0 0-16,-4 0-1 0,-17 0 1 0,20 0 1 15,-2 5-2-15,-1 0 2 0,-1-5-1 0,-16 0 0 0,21 0 1 16,-15 0-2-16,18-2-3 0,-4-1 4 0,-20 3 0 0,21-2-1 16,-4-1 1-16,2-2 4 0,-11 1-4 0,-8 4 0 0,27-3 1 0,-27 3-1 0,7-1 0 15,12 1 0-15,-7 0 0 0,6 0 0 0,-18 0 0 0,9 0 1 16,10 0-1-16,-12 0 0 0,-7 0 0 0,21 0-1 16,-16 0 2-16,17 0 0 0,-13-1-1 0,-9 1 0 0,25-3 1 0,-25 3-1 0,19-5-1 15,-2-1 1-15,4-1 1 0,-21 7-1 0,21-4 0 0,-21 4 0 0,19-4 0 16,2-2 0-16,-3 5 0 0,-18 1 0 0,10-3 0 0,-10 3 0 0,24-2 0 15,-18 2 0-15,18-1 0 0,-24 1 0 0,10-2 0 0,-10 2 0 0,17 0 0 16,-11-5 0-16,10 5-1 0,-16 0 1 0,9 0 1 16,-9 0-1-16,10 0-1 0,-4 0 2 0,1 0-1 0,-7 0 0 15,10-4 0-15,-10 4 0 0,10-1 0 0,8-1 0 0,-13 1 0 0,6-3 0 16,-11 4 0-16,17-2 0 0,-10-1 0 0,14 2 1 0,-18-3-2 16,-3 4 1-16,10-5 0 0,-5 2 0 15,4 1 0-15,7 2 0 0,-16 0 0 0,4 0 0 16,2 0 0-16,5 0 1 0,-5 0-2 0,-6 0 1 0,9 0 0 15,9 0 0-15,-11-1-1 0,13-1 2 0,-20 2-1 0,21-6 0 16,-1 1 1-16,0-3-2 0,1 1 2 0,-21 7-1 0,20-9-1 16,0-8 1-16,-4 10 1 0,3-24-1 0,-19 31 0 0,20-4 1 15,-3-22-1-15,0 5-1 0,-17 21 1 0,16-3 0 0,-16 3 0 0,7-26 0 16,14 24 0-16,-16-5 0 0,7 4 0 0,-12 3 0 0,7-1 0 16,-1-1 0-16,0 0 0 0,2-1 0 0,-8 3 0 0,4-2 0 15,-2 2 0-15,-2 0 0 0,0 0 0 0,0 0 0 0,0 0 0 16,0 0 0-16,0 0-1 0,0 0 2 0,0 5-1 15,0-5 0-15,0 4 0 0,0-4 0 0,0 0 0 16,0 0 0-16,-2 0 1 0,2 0-1 0,0 0 0 0,-4 0 0 16,-4 0 0-16,5 0 0 0,0 0-1 15,3 0 1-15,-6 4 0 0,1-4 1 0,0 5-2 0,-4-5 2 16,9 0-1-16,-5 0 0 0,1 0 0 0,-3 0 0 16,1 0 0-16,6 0 0 0,-8 4 0 0,-9-4 0 0,12 0 1 15,-17-2-2-15,22 2 1 0,-5-2 1 16,-16 2-1-16,13 0 0 0,-11 0 0 0,19 0 0 0,-8 0 0 15,-18 0-1-15,18 0 1 0,-19 0 0 0,27 0 0 0,-20 0 0 16,1 0 0-16,-3 4 1 0,3 0-1 0,19-4 0 0,-20 22 1 16,-4-5-1-16,0 1 0 0,-3-12 0 0,27-6 0 0,-27 8 0 15,-2-6 0-15,6 3 0 0,-3 2 0 0,26-7 0 0,-27 0 0 16,-1 2 0-16,2-2 0 0,-2 0-1 0,28 0 1 0,-27 0 0 16,6 0 0-16,-5 0 0 0,-1-7 0 0,27 7 0 0,-28-2 0 15,2 0 1-15,-2-21-2 0,4 23 0 0,24 0 1 0,-28 0 0 16,2 0-1-16,0 19 0 0,-1-1 2 0,27-18-1 0,-28 0-2 15,-3 3 1-15,4 4 0 0,-4-7 0 0,31 0 1 0,-26 5 1 16,2 2 0-16,-4-4 1 0,9 3 0 0,19-6-2 0,-17 8 1 16,-4-4 0-16,-2-4-1 0,3 6 1 0,20-6-1 0,-22 0 0 15,3 0 0-15,-1 4 1 16,-2-4-2-16,22 0 1 0,-19 0 1 0,-1 0-1 0,1 0 0 16,1 0 0-16,18 0 0 0,-21 0 0 0,3 0 0 15,-2 0-1-15,-3 0 1 0,23 0 0 0,-24 0 1 16,4 0-1-16,-5 0 0 0,6 4-1 0,19-4 1 0,-17 0 0 15,-3 0 0-15,-1 8 1 0,1-5 0 0,20-3-1 0,-20 4 0 16,-1 2 0-16,1-3 0 0,3 5-1 0,17-8 1 0,-7 17 0 16,-17-17 0-16,18 0 0 0,-15 0 0 0,21 0 0 0,-7 0 0 15,-16 0-1-15,15 0 1 0,-11 5 1 0,19-5-1 0,-20 0 0 16,16 0 0-16,-23 0 0 0,19 0-1 0,8 0 1 0,-26-4 0 16,19 0 0-16,-21 0 0 0,12 2 0 0,16 2 0 0,-20 0 0 15,-5-3 0-15,6 3 0 0,-6-1 0 0,25 1 0 0,-26-2 0 16,-1 2 0-16,-4 0 1 0,1 0-1 0,30 0 0 0,-27 0 0 15,-1 0 0-15,0-2 0 0,6-2-1 0,22 4 1 0,-27-1 1 16,3-2-1-16,-3 3 0 0,3 0-3 0,24 0 3 0,-28 0-2 16,9 0-1-16,-6-2 0 0,6 1 3 15,19 1 0-15,-20-8-1 0,2 6 2 0,-3 0 1 0,15-1 0 16,6 3-2-16,-20-5 2 0,15 0-1 16,-13-3-1-16,10 6-1 0,8 2 1 0,-20-2 1 0,14 0 0 15,-11 1 0-15,10 1 0 0,7 0-1 0,-21-2 1 16,14 2-1-16,-10 0 0 0,-2 0 0 0,19 0 0 0,-18 0 0 15,2 0 0-15,8 0 0 0,-20 0 1 0,28 0-1 0,-5 0-1 16,-16 0 1-16,14 0 0 0,-12 0 0 0,19 0 0 0,-9 0 0 16,-7 0 0-16,14 0 0 0,-19 0 0 0,21 0 0 0,-3 0 0 15,-4 3 0-15,1 1 0 0,-2 2-1 0,8-6 1 0,-7 0 0 16,0 7 0-16,-10-5 0 0,14 5 0 0,3-7 0 0,-6 5 0 16,1 1 0-16,0-3 0 0,5 2 0 0,0-5 0 0,-4 0 1 15,4 5-1-15,0-1 0 0,-5 0 0 0,5-4 0 0,-5 7-1 16,5 0 1-16,0 0 0 0,-4-4 0 0,4-3 0 0,0 0 0 15,0 0 1-15,0 0-1 0,0 4 1 0,0-4-1 0,0 0 0 16,0 6 0-16,0-6-1 0,0 0 1 0,0 0 0 0,0 0 0 16,0 0-1-16,0 0 1 0,0 0 1 0,0 0-2 15,-3 0 2-15,3 0-1 0,0 0 0 16,0 0 0-16,0 4-1 0,0 0 2 0,0-4-1 16,0 0 0-16,0 0 0 15,0 6-1-15,0-6 1 0,0 0 0 0,0 0 0 16,0 3 0-16,0-3 0 0,0 0 0 0,0 0 0 0,0 0 1 15,3 0-2-15,-3 0 2 0,0 0-2 0,0 0 1 0,0 0 0 16,0 4 0-16,0-4 0 0,0 5 1 0,0-5-1 0,0 4 1 16,0-4-2-16,0 4 1 0,0-4 0 0,0 0 0 0,0 5-1 15,0-1 1-15,0 4 0 0,-3-4 0 0,3-4 0 0,0 6 0 16,0-6 1-16,0 5-1 0,0 0 0 0,0-5 0 0,0 2 0 16,0 4-1-16,0-1 2 0,0-5-1 0,0 0 0 0,0 0 0 15,0 0 1-15,3 0-2 0,1 5 1 0,-4-5 0 0,5 0 0 16,0 8 0-16,2-8 0 0,9 0 0 0,-16 0 0 0,7 4 1 15,14-4-1-15,-16 0 0 0,14 0 0 0,-19 0 0 0,9-3 0 16,15 2 0-16,-3 0 1 0,-1-2-2 0,-20 3 1 16,20-4 0-16,1 2 1 0,-1 1-2 0,4-1 2 15,-24 2-1-15,24-5 0 0,-1 4-1 16,1-4 2-16,3 3-1 0,-27 2 0 0,26-2 1 0,2-1-2 16,-1-2 0-16,0 2-6 0,-27 3 7 0,31-7-1 0,-1 4 1 15,-2 1 2-15,1-1 5 0,-29 3-7 0,28 0 0 16,0 0 0-16,-1 0 0 0,-5 0 0 0,-22 0 0 0,25 0 0 15,-1-5 0-15,0 1 1 0,-6 0-1 0,-18 4 0 0,25-1-1 16,2-7 2-16,1 4-1 0,-4 1-1 0,-24 3 1 0,30-6 1 16,-6 4 0-16,1 0-1 0,3 0 0 0,-28 2 0 0,34-2 0 15,-3-1-1-15,3 3 1 0,0 0 1 0,-34 0-1 0,34 0 0 16,-1-3 0-16,-5 2 0 0,2-2 0 0,-30 3 0 0,28 0 0 16,-1 4 0-16,-1-4 0 0,-2 0 0 0,-24 0 0 0,27 6 1 15,-3-6-2-15,-3 0 1 0,1 4 1 0,-22-4-1 0,28 0-1 16,-4 0 1-16,3 0 1 0,-3 4-1 0,-24-4 0 0,23 0 0 15,1 0 0-15,-3 0 0 0,-1 0-1 0,-20 0 1 0,22 0 0 16,0 6 0-16,-5-6 0 0,0 3 1 0,-17-3-1 0,19 0 0 16,-8 8 0-16,13-4 0 0,-7-4 0 15,-17 0 0-15,17 0 0 0,-7 2 0 0,10 5 0 16,-10-2 0-16,-10-5 0 0,24 3 1 0,-17-3-6 0,17 0 3 16,-5 0-1-16,-19 0 3 0,22 0-2 0,-6 0 3 15,11 0 1-15,-6 0 1 0,-21 0-3 0,23 0 2 16,3 0 0-16,-4 0-2 0,1-3 0 0,-23 3 0 0,21-5-1 15,2-3 2-15,-2 4-1 0,3 4 0 0,-24 0 0 0,19-1 0 16,6-3 0-16,-1 4 0 0,-4 0 0 0,-20 0 0 0,20 0 0 16,-9 0 0-16,8 0 0 0,-12 0-1 0,-7 0 1 0,23-3 1 15,-16 3-1-15,14-1 0 0,-11-1 0 0,-10 2 0 0,17-1 0 16,-11-2 0-16,6 3 0 0,4-3 0 0,-16 3 0 0,7 0 0 16,13-4 0-16,-14 0 0 0,16 1 1 0,-22 3-1 0,6-4 1 15,11 1-1-15,-10 3-1 0,14 0 1 0,-21 0 0 0,5 0-1 16,3 0 1-16,2 0 1 0,-3 0-1 0,-7 0 0 0,6 0-1 15,5 0 1-15,-1-2 0 0,-3 2 1 0,-7 0-1 0,6 0 0 16,1-1 0-16,0-1 1 0,0-3-2 0,-7 5 1 0,6 0-1 16,-2 0 2-16,-1 0-1 0,1 0 0 15,-4 0 0-15,0 0 0 0,2 0 0 0,-2 0 0 16,0 0 0-16,0 0 0 0,0 0-1 0,0 0 1 0,0 8 1 16,0-8-1-16,0 0 0 0,-2 0 1 15,2 5-2-15,-7-5 1 0,7 0 0 0,0 0 1 16,0 0-1-16,0 0 1 0,-4 0-1 0,4 0 0 0,0 0-1 15,-3 0 1-15,3 0 0 0,0 0 0 0,-6 0 0 16,2 0 0-16,-3 0 0 0,0-3 0 0,7 3 0 0,-6-2 0 16,-1 1 0-16,-10-1 0 0,13-3 0 0,4 5 0 0,-18-7 1 15,13 6-1-15,-20-3 0 0,19 4 0 0,6 0 0 0,-27 0 0 16,6 0 0-16,1 0 1 0,0 0-1 0,20 0 0 0,-25 0 1 16,6 0-1-16,-1 0 0 0,-2 0 0 0,22 0 0 0,-22 5 0 15,2-5-1-15,-4 3 2 0,-4-3-1 0,28 0 0 0,-30 4 0 16,-1-4 0-16,1 0-1 0,-1 7-1 0,31-7 2 0,-28 3 0 15,-2-3-1-15,-1 0 0 0,-2 0 1 0,33 0 0 0,-30 0-2 16,-4 0 2-16,0 0 0 0,0 0 1 0,34 0-1 16,-33 4 1-16,2 2 2 0,3-2-1 15,-5 0-1-15,33-4-1 0,-30 0 0 0,-1 0 0 16,3 7 1-16,-2-1-1 0,30-6 0 0,-26 8-1 0,2-3 2 16,-4 0-2-16,4-5 1 0,24 0 0 0,-22 4 1 0,-7 1-1 15,6 2 1-15,-1-1-2 0,24-6 1 0,-19 8 0 16,-2-4 0-16,15 2 1 0,-25-6-1 0,24 0-1 0,7 0 1 0,-27 5 0 15,7-5 0-15,1 0 0 0,19 0 0 0,-18 0 1 16,0 0-2-16,2 3 0 0,-2 3 2 0,18-6-1 0,-21 4-1 0,21-4 1 0,-19 0 1 16,-2 0-1-16,-2 4 0 0,23-4 0 0,-24 0 0 0,24 0 0 0,-27 0 0 15,0 0-1-15,0 0 1 0,27 0 0 0,-28 5 0 0,28-5 0 0,-26 0 0 16,-2 5 0-16,1-5 0 0,27 0 0 0,-37 0 0 0,37 0 0 0,-30 0 0 16,-7-3 0-16,3 1 0 0,-1 0 1 0,35 2-1 0,-30-6 0 15,3 5 1-15,0 0-5 0,27 1 4 0,-28-3-1 0,28 3 1 0,-26 0 0 16,-2 0-1-16,5 4 4 0,23-4-3 0,-29 4-4 0,29-4 4 0,-26 0-4 15,0 0 3-15,2 0 0 0,0 5 3 0,24-5-2 0,-22 5 4 16,4-2-3-16,-3-3 0 0,21 0-1 16,-17 0 2-16,17 0-2 0,-20 0-1 0,13 0 1 0,-17 0 1 15,18-3-1-15,6 3 0 0,-22-3 2 0,17 1-1 16,-20-3-1-16,19 2 0 0,6 3 0 0,-20-1 0 0,13 0 1 16,-14 1 0-16,18-3-2 0,3 3 1 0,-6 0 0 0,-2 0 0 15,-8-4-1-15,11 4 1 0,5 0 0 0,-5-2 0 16,-4 2 0-16,7 0 0 0,-5 0 0 0,7 0 0 0,-3 0 0 15,-3 0 0-15,6 0 0 0,0 0 0 0,0 0 0 0,0 0 0 16,-4 0 0-16,4 0 0 0,0 0 0 0,0-1 0 16,0-3 0-16,4 1 0 0,-4-3 0 0,0 6 0 0,6-4 0 15,1 0-2-15,10-3 0 0,-10-3-3 0,-7 10 5 0,20-18-9 16,-14 13-5-16,22-5-10 0,-4 3-17 0,-24 7 41 0,7-6-61 16,-1-3-6-16,-6 9 67 0</inkml:trace>
  <inkml:trace contextRef="#ctx0" brushRef="#br1" timeOffset="253895.28">31029 7408 4 0,'0'0'0'16,"0"0"3"-16,0-2 0 0,0 2 3 0,0 0-6 0,0 0 10 15,0 0 2-15,0 0 3 0,0 0 0 0,0 0-15 0,0 0 14 16,0 0-2-16,0 0 0 0,0 0-2 0,0 0-58 0,0 0 104 16,0 0-47-16,0 0-2 0,-4 0 0 0,4 0-7 0,-3 0 5 15,-4 0 0-15,1-3-1 0,1 0 0 0,5 3-4 0,-4-8 4 16,4 1-1-16,0-14-1 0,0 14 0 0,0 7-2 0,0-20 2 15,0 2-1-15,9-8 0 0,-3-2 0 0,-6 28-1 0,7-33 1 16,0-2-1-16,2-1 1 0,1-5-1 16,-10 41 0-16,8-35 0 0,-3 2 0 15,-1 5 1-15,-4 1-1 0,0 27 0 0,5-20 0 16,-2 13 1-16,-3-2-1 0,0 4 0 0,0 5 0 0,0 0 0 16,0 0 0-16,0 5 0 0,0 16 0 0,0-21 0 0,0 17 0 15,0 8 0-15,0 1 0 0,-8 3 0 0,8-29 0 0,0 31 0 16,0-1 0-16,0-5 0 0,0 7 1 0,0-32-1 0,-4 27 0 15,2-1 0-15,2 0 0 0,-7 1 0 0,7-27 0 0,-4 24 0 16,4-1 0-16,-5 1 0 0,0-6 0 0,5-18 0 0,0 8 0 16,0 16 0-16,0-19-2 0,0 13-1 0,0-18 3 0,0 6-5 15,0-1-2-15,5 3-3 0,-3-3-3 0,-2-5 13 0,7 3-17 16,0 2-7-16,-1-5-9 0,-6 0 1 0,0 0 32 0,11 6-36 16,-11-6 36-16</inkml:trace>
  <inkml:trace contextRef="#ctx0" brushRef="#br1" timeOffset="254567.9929">29848 8057 30 0,'0'0'0'0,"-18"0"17"0,10 0-2 0,-15 0-4 0,23 0-11 16,-7 0 8-16,0 4 0 0,0-1-2 0,0-3 1 16,7 0-7-16,-6 7 6 0,6-7-6 0,-5 3 6 0,5-3-1 15,0 0-1-15,0 0-4 0,0 0 4 0,0 0-1 16,0 4 0-16,5-4 0 0,-5 0-3 0,6 0 3 0,-6 0-3 0,11 0 3 16,6 7 0-16,-11-7 0 0,-6 0-3 0,27 3 2 0,-27-3-2 0,21 0 2 15,-1 0-1-15,3 2 1 0,-23-2-2 0,27 8 1 0,-27-8-1 0,25 0 2 16,6 3-1-16,-5 2 1 0,-26-5-2 0,35 0 1 0,-35 0-1 0,36 0 1 15,2 0 0-15,1 0-1 0,-39 0 0 0,39 0 1 0,-39 0-1 0,36 0 1 16,6 0 0-16,-1 0 1 0,2 0 0 0,-43 0-2 0,43 0 1 16,2 0 1-16,3-2-2 0,-5-4 0 0,-43 6 0 0,52-5 0 15,-8 2 1-15,7 3-1 0,-5 0 0 0,-46 0 0 0,51 0 0 16,-3 3 0-16,0 2 0 0,0 3 0 0,-48-8 0 0,43 6 0 16,-9 1 0-16,2-4 0 0,-36-3 0 0,31 6 0 15,-4-2 0-15,1 0 0 0,-4-4 0 0,-3 0 0 0,-21 0 0 0,18 0 0 16,0 0 0-16,3 0 0 0,-1-3 0 0,-20 3 0 15,16-1 0-15,-8-3 1 0,15-2-1 0,-16 3 0 0,-7 3 0 16,18-7 1-16,-13 3-1 0,-1 3 0 0,6 0 1 16,-10 1-1-16,11-2 0 0,-5-1 1 15,1 0-1-15,-7 3 0 0,0 0 0 0,4-8 1 16,-4 8-1-16,-8-5 1 0,3 1-1 0,5 4 0 0,-18-3 0 16,18-4-1-16,-7 0 0 0,3 0 0 0,4 7 1 0,-2-7-3 15,-1 6 1-15,-6-4 0 0,7-1-2 0,2 6 4 0,-3-1-5 16,3-1-3-16,-8 2-6 0,5 0-9 0,3 0 23 0,-6 0-38 15,-19 0-1-15,20 0 2 0,5 0 37 0</inkml:trace>
  <inkml:trace contextRef="#ctx0" brushRef="#br1" timeOffset="256502.0599">30111 8410 2 0,'0'0'0'0,"-7"0"1"15,4 4 0-15,3-4-1 0,-5 8 1 16,-2-6 0-16,5-2 0 0,2 0 0 0,0 0-1 0,-4 0 1 16,-3 0 0-16,4 0 0 0,0 0 0 0,3 0-1 0,0 0 1 15,0 0-1-15,-8 0 1 0,8 0-1 0,0 0 0 0,0 0 0 16,-3 0 1-16,3 0-1 0,0 0 1 0,0 0-1 0,0 0 1 15,-3 0 0-15,3 0 1 0,0 0-1 0,0 0-1 0,-7 0 1 16,7 0-1-16,0 0 1 0,-4 0 0 0,4 0-1 0,0 0 0 16,0 4 1-16,0-4 0 0,-2 0 0 0,2 0-1 0,0 0 0 15,0 0 1-15,0 0-1 0,0 0 0 0,0 0-1 0,0 0 2 16,0 8-1-16,0-8 1 0,0 0-1 0,0 0 0 0,0 0 0 16,0 0 0-16,0 3 0 0,0-3 0 0,0 0 0 0,0 0 1 15,0 0-1-15,0 4 0 0,0-4 0 0,0 0 0 16,0 0 0-16,0 0 0 0,0 0 0 0,0 0 0 15,0 0-1-15,0 0 0 0,0 0-2 0,0 0 8 0,0 0-13 16,0 0 5-16,0 0 1 16,0 0 0-16,0 0 17 0,2 0-32 0,-2 0 17 0,0 0-1 0,0 0 1 15,0 0-1-15,0 0 0 0,0 0 4 0,0-2-7 16,0 2 3-16,0-2-1 0,0 2 2 0,0 0-6 0,0 0 12 0,0 0-12 0</inkml:trace>
  <inkml:trace contextRef="#ctx0" brushRef="#br1" timeOffset="258103.3288">29907 8574 31 0,'0'0'0'0,"-3"3"18"0,-5 3-2 0,8-6-16 0,-5 5 13 16,1-5-3-16,4 2-1 0,-4-2-1 0,4 0-8 0,0 0 7 16,0 0 0-16,0 0-1 0,0 0-2 0,0 0-28 0,0 0 52 15,0 0-25-15,0 0-1 0,4-1 0 0,-4 1-2 0,4-6 2 16,-2-3 0-16,1-8 0 0,5 8-1 0,-8 9-1 0,5-17 1 16,4-3 0-16,-4 0-1 0,-1-4 1 0,-4 24-1 0,7-24 0 15,-1 3 0-15,2 0 0 0,-4 1 1 0,-4 20-1 0,5-20 0 16,-1 15 0-16,-4-4 0 0,4 0 1 0,-4 9-1 15,3-6 0-15,-3-1 0 0,0 4 0 0,0 1 0 16,0 2 0-16,2 0 1 0,-2 5-1 0,4 2 0 16,-4 12 0-16,0-19 0 0,5 7 0 0,-2 23 0 15,3-7 0-15,-2 5 0 0,-4-28 0 0,0 28 0 16,3 4 1-16,-3 1-1 0,0 2 0 0,0-35 0 0,0 34 0 16,0 1 1-16,0-2-1 0,-3 2 0 0,3-35 0 0,-8 30 1 15,6-4 0-15,2 0-1 0,-8-8 0 0,8-18 0 0,-4 17 0 16,2-10 0-16,-5 17-1 0,3-21 1 0,4-3 0 0,-3 7 1 15,3 0-1-15,0-4-1 0,0-3 0 0,0 0 1 0,0 0-4 16,0 0-1-16,0 0-4 0,0-3-5 0,0 3 14 0,0-1-23 16,7-7-10-16,-7-10 2 0,7 11-2 0,-7 7 33 0,0 0 0 0</inkml:trace>
  <inkml:trace contextRef="#ctx0" brushRef="#br1" timeOffset="258375.0343">30175 8739 28 0,'0'0'0'0,"0"2"19"16,3 19 0-16,-3-2-6 0,2 1-4 0,-2-20-9 0,4 6 7 15,0 25-1-15,0-9 0 0,-4 1-2 0,0-23-4 0,0 23 4 16,0 2-1-16,0-2-2 0,0 1 1 0,0-24-2 0,0 24 0 16,0-5-1-16,0 1-2 0,-8-14-5 0,8-6 8 0,0 23-16 15,-4-18-12-15,-1-5 0 0,-13-3-6 0,18 3 34 0,0 0 0 16</inkml:trace>
  <inkml:trace contextRef="#ctx0" brushRef="#br1" timeOffset="258863.6651">30483 8411 17 0,'0'0'0'16,"-7"-3"11"-16,0-3 4 0,1 5 1 0,6 1-16 0,-8-3 13 0,8 3-13 0,-3 0 11 15,-3 0-1-15,2 6-2 0,4-6-8 0,-6 7 7 0,6-7-7 0,-8 17 6 16,4-9-1-16,2 18-1 0,2-26-4 0,-3 20 3 0,3-20-3 0,-8 22 3 16,8 0 0-16,0 4 0 0,0-26-3 0,-3 25 3 0,3-25-3 0,0 26 2 15,0 2 1-15,3-3 0 0,-3-25-3 0,0 22 2 0,0-22-2 0,8 21 2 16,-3-2 0-16,4-13 0 0,-9-6-2 0,19 17 1 0,-19-17-1 0,6 0 1 15,19 5 0-15,-9-5-1 0,1 0 1 16,-17 0-1-16,17-5 0 0,5-12 1 0,-17 0-1 16,-5 17 0-16,25-24 0 0,-25 24 0 0,6-24 1 0,1-4-1 15,14-2 0-15,-21 30 0 0,2-31 0 0,-2 31 0 0,8-31 0 16,-2 3 0-16,-3 7 1 0,-3-4-1 0,0 25 0 0,0-22 0 16,0 1 1-16,-6 13-1 0,-10-16 0 0,16 24 0 0,-6-4 1 15,-13-4-1-15,13 4 0 0,6 4 0 0,-17-1 0 0,17 1 0 0,-8 0 1 16,-15 0-1-16,16 5 1 0,-20 15-1 0,27-20 0 0,-6 6 0 15,-19 17 0-15,22-7 0 0,3-16 0 0,-20 22 0 0,20-22 0 0,-3 18 0 16,-1 6-2-16,-2-5-1 0,3 1-4 0,3-20 7 0,0 19-12 16,3-12-6-16,3 14-8 0,19-21-9 0,-25 0 35 0,9 6-28 15,34 10-3-15,-43-16 31 0</inkml:trace>
  <inkml:trace contextRef="#ctx0" brushRef="#br1" timeOffset="259227.7103">30768 8411 23 0,'0'0'0'15,"-8"0"19"-15,-11 0 3 0,16 4-5 0,-6 3-3 0,9-7-14 0,-5 5 10 16,-12 4-1-16,9 8-2 0,5-13-1 0,3-4-6 0,-6 21 5 16,2-16-1-16,0 22 0 0,-1-11-1 0,5-16-3 0,0 22 2 15,0 2 0-15,0-6 0 0,0 3-1 0,0-21-1 0,3 20 1 16,3 0 0-16,1-2 0 0,13-11-1 0,-20-7 0 0,20 20 0 15,-2-17 1-15,-12 3-1 0,22-6 0 0,-28 0 0 0,17 0 1 16,-11 0-1-16,21-8 0 0,-11-8 0 0,-16 16 0 0,12-22 0 16,7 4 0-16,2-5-1 0,-12-5 1 0,-9 28 0 0,17-25 0 15,-12-7 0-15,-2 3 1 0,-3-5-1 0,0 34 0 0,0-29 0 16,0-1 0-16,-3 2 0 0,-19 3 0 0,22 25 0 0,-5-23 1 16,-16 6-1-16,13 7 1 0,-15 3 0 0,23 7-1 0,-7-8 1 15,-20 6-1-15,10 2 1 0,12 0-1 0,5 0 0 16,-28 17 0-16,11 3 1 0,10 1-1 0,-14 3 0 0,21-24 0 15,-6 28-1-15,-1-1-1 0,1 7-3 0,2-5-4 0,4-29 9 16,0 31-16-16,0-1-11 0,4-2-9 16,2-7 6-16,-6-21 30 0,20 19-33 0,-20-19 33 0</inkml:trace>
  <inkml:trace contextRef="#ctx0" brushRef="#br1" timeOffset="259607.0041">30985 8422 19 0,'0'0'0'0,"0"0"13"0,-3-5 4 0,3 5-17 0,-5-2 18 16,5 2-3-16,-7 0-2 0,1 7-3 0,6-7-10 0,-17 5 9 15,17 4-2-15,-8 8 0 0,3-8-1 0,5-9-6 0,-8 21 4 16,3 0 1-16,-4 1-2 0,6 0 0 0,3-22-3 0,-2 26 3 16,2 1-1-16,0-6-1 0,0 1 0 0,0-22-1 0,0 21 1 15,0-16-1-15,19 21 1 0,-11-18-1 0,-8-8 0 0,20 20 0 16,-10-20 0-16,13 3 0 0,-12 4 0 0,-11-7 0 0,24 0 0 15,-3-3 0-15,-12-4-2 16,15-18 1-16,-24 25 1 0,10-16-1 0,10-4 0 0,-13-2 0 16,14-4 0-16,-21 26 1 0,3-25 0 15,4-3-1-15,-1-2 1 0,0 2 0 0,-6 28 0 0,0-27 0 16,0-1 1-16,0 7-1 0,-3 1 1 0,3 20-1 0,-3-10 2 16,-16-10-1-16,14 15 0 0,-15-7 0 0,20 12-1 0,-7-5 1 15,-13 0 0-15,14 5 0 0,-15 0 0 0,21 0-1 0,-7 18 0 16,-20-11 1-16,21 15-1 0,-16-16 0 0,22-6 0 0,-5 27 0 15,-3-9-1-15,1 3-1 0,1-1-1 0,6-20 3 0,-3 20-6 16,3 2-3-16,0-6-3 0,3 3-7 0,-3-19 19 0,6 7-26 16,1 9-5-16,1-16 8 0,7 0 7 0,-15 0 16 0,9-1-14 0,-9 1 14 0</inkml:trace>
  <inkml:trace contextRef="#ctx0" brushRef="#br1" timeOffset="260001.4863">31205 8422 6 0,'0'0'0'0,"0"-7"8"0,-4 2 1 0,4 5-9 0,-6-8 12 16,3 7 4-16,-2-2-2 16,1 3-1-16,4 0-13 0,-5 0 11 0,1 0 0 15,0 6-3-15,-1 12 0 0,5-18-8 0,-9 5 6 16,3 17 1-16,0-18-2 0,-1 23 0 0,7-27-5 0,-6 24 5 16,-12-6-2-16,18 6 1 0,-4 0-1 0,4-24-3 0,-3 23 2 15,-4 2 0-15,7-1-1 0,0-1 0 0,0-23-1 0,0 21 0 16,0-2 1-16,7 0-1 0,0-16 0 0,-7-3 0 0,18 19 1 15,-12-19-1-15,10 7 0 0,-8-1 0 0,-8-6 0 0,20 0 0 16,-9 0 0-16,11-6 0 0,-10-1 0 0,-12 7 0 0,27-22 0 16,-11 3-1-16,-7-3 1 0,13 2 0 0,-22 20 0 0,5-22 0 15,7-4 0-15,-6 1 0 0,1-3 0 0,-7 28 0 0,6-27 0 16,2 2 0-16,-4-2 0 0,-2 6 0 0,-2 21 0 0,0-21 1 16,0 2-1-16,-6-2 0 0,-2 10 1 0,8 11-1 0,-17-21 0 15,15 13 1-15,-15 1-1 0,9 0 1 0,8 7-1 0,-20-6 0 16,14 6 0-16,-16 0 1 0,20 5-1 15,2-5 0-15,-20 5 0 0,12 17 0 0,-9-17 0 0,15 21 0 16,2-26 0-16,-8 20-1 0,4-1-2 0,-1 5-2 0,5-4-4 16,0-20 9-16,0 20-11 0,0-1-4 15,5 0-6-15,4-12-7 0,-9-7 28 0,16 8-28 0,-10-3 6 16,6-5 6-16,-12 0 16 0</inkml:trace>
  <inkml:trace contextRef="#ctx0" brushRef="#br1" timeOffset="260351.0788">31502 8388 10 0,'0'0'0'16,"0"-2"11"-16,-5-3 4 0,-13 2 2 0,18 3-17 0,-7-2 16 15,4 2-3-15,-4 0-1 0,-10 5-3 0,17-5-9 0,0 7 8 16,-6 9-1-16,-11-10-1 0,9-1 0 0,8-5-6 0,-17 24 4 16,11-20 1-16,-16 28-1 0,17-10-1 0,5-22-3 0,-3 21 3 15,-5 4-1-15,3-3 0 0,1-1-1 0,4-21-1 0,-8 17 2 16,8 2-2-16,0-13 1 0,4 17-1 0,-4-23 0 0,8 6 0 15,10 13 1-15,-9-14-1 16,13-3-1-16,-22-2 1 0,17 7 0 0,-9-7 0 0,15 0 1 16,-16 0-1-16,-7 0 0 0,27-7-1 15,-6 0 1-15,-6-13-1 0,6 10 0 0,-21 10 1 0,8-21 0 16,11 2 1-16,-15 2-1 0,3 8 0 0,-7 9 0 0,2-28 0 16,2 7 0-16,-4-6 0 0,4 0 0 0,-4 27 0 0,0-28 0 15,-4-4 1-15,-2 5-1 0,-22 4 1 0,28 23-1 0,-19-21 0 16,-2 0 0-16,0 16 1 0,-2-4-1 0,23 9 0 0,-21-4 0 15,4 1 1-15,-2 3-1 0,-2 4 0 0,21-4 0 0,-20 23-2 16,4-19-4-16,12 25-6 0,-4-7-11 0,8-22 23 0,-3 18-40 16,0-11 3-16,3 18 0 0,0-25 37 0</inkml:trace>
  <inkml:trace contextRef="#ctx0" brushRef="#br1" timeOffset="262362.562">31781 8369 14 0,'0'0'0'0,"0"0"10"0,0 0-10 0,0 0 11 15,3-2 3-15,0 2-3 0,-3-3 0 0,0 3-11 16,0-3 10-16,0 0-1 0,0-1-1 16,3 1-1-16,-3 3-7 0,0-2 5 15,0-1 0-15,3 0-2 0,-3-2 0 0,0 5-3 0,0-6 3 16,0 5-1-16,0-8 1 0,0 5 1 0,0 4-4 0,0-10 3 16,-6 3 1-16,6-1-1 0,-3 3 0 0,3 5-3 0,-3-8 3 15,-4 5-6-15,4-2 5 0,0 3-6 0,3 2 4 0,-9 0-4 16,7 0 6-16,-1 0-6 0,3 4 5 0,0-4-1 0,-5 3 1 15,5 6 0-15,0-4 0 0,-6 3 0 0,6-8-1 0,0 19 1 16,0-17 0-16,0 19-1 0,0-4 1 0,0-17-1 0,0 18 1 16,0 2-1-16,3 6 6 0,5-5 0 0,-8-21-6 0,5 27 6 15,4 4 0-15,-3-1-6 0,1-4 0 0,-7-26 0 0,3 23 0 16,0 0 1-16,3 2-1 0,-2-4 0 0,-4-21 0 0,5 21 1 16,-3 2 0-16,-2-4 0 0,0 0 1 0,0-19-2 15,0 18 1-15,0-13 0 0,0 16 0 0,-2-16 0 0,2-5-1 16,-9 6 1-16,9 12-1 0,-3-18 1 0,0 9-1 15,3-9 0-15,0 2 0 16,-6-2 1-16,-1 0-7 0,1 0 2 0,6 0 4 0,-9 0-4 16,7-2-1-16,-19-4 6 0,17 0 0 0,4 6-1 0,-5-7 2 15,-12-1-1-15,9 2 0 0,4 4 0 0,4 2-1 0,-2-3 0 16,2 1 0-16,-3 2 1 0,3 0-1 0,0 0 0 0,0 0 0 16,0 5 1-16,0-5-1 0,0 7 1 0,0-7-1 0,0 4-1 31,0 1 1-31,0 2 0 0,0 12-1 0,3-19 1 0,3 8-1 0,2-3 1 0,-2 2 0 0,-6-7 0 0,11 5 0 15,5 2 0-15,-10-7 5 0,16 0 1 0,-22 0-6 0,6 0 5 16,14-7 1-16,-15 4-5 0,0-4-1 0,-5 7 0 0,8-7-3 16,-5 0-5-16,-1 1-9 0,7-2-12 0,-9 8 29 0,3-18-50 15,3 10-16-15,-6 8 66 0</inkml:trace>
  <inkml:trace contextRef="#ctx0" brushRef="#br1" timeOffset="265037.8692">31926 7732 9 0,'0'0'0'15,"7"-5"2"-15,-7 5-2 0,21-5 4 0,-15-3 0 0,15 5 1 0,-17-2 1 0,-4 5-6 0,2-3 5 16,5 0 1-16,-3 3-1 0,-1 0 0 0,-3 0-5 15,0 0 5-15,5 6-1 0,-5 1 0 16,9 9 0-16,-9-16-4 0,2 8 4 16,-2 11-1-16,8-11 0 0,-5 10 0 0,-3-18-3 0,3 6 3 15,-3 12-1-15,6-14-1 0,-6 2 1 0,0-6-2 0,9 3 0 0,-9-3 0 0,9 0 1 16,-2 5-1-16,9 0 0 0,-16-5 0 0,0 0-2 16,4 0-2-16,0 0-3 0,-1-5-4 0,-3 5 11 0,3-5-15 15,0-16-1-15,-3 5 3 0,8 12-4 0,-8 4 17 0,0 0 0 0</inkml:trace>
  <inkml:trace contextRef="#ctx0" brushRef="#br1" timeOffset="265665.4228">31815 7746 35 0,'0'0'0'15,"0"-6"32"-15,0 3-6 0,-5-5-6 0,5 8-20 0,0-4 11 16,0 1-2-16,0 3 0 0,0 0-1 0,0 0-8 0,0-2 7 16,5 2 0-16,-2 0-3 0,3-5 0 0,-6 5-4 0,8 0 3 15,-2 0 0-15,1 0 0 0,-1 0-1 0,-6 0-2 16,21 0 2-16,-14-1 1 0,-1 1-1 15,4-1 1-15,-10 1-3 0,20 0 2 0,-11 0 0 0,-4 0-1 16,17 0 1-16,-22 0-2 0,3 0 1 16,3 0 0-16,10 0 1 0,-11 0-1 0,-5 0-1 0,6 0 0 15,5 2 1-15,-3-2 0 0,14 7-1 0,-22-7 0 0,6 5 1 16,15-5-1-16,-14 0 0 0,9 2 0 0,-16-2 0 0,8 6 0 16,13-6 0-16,-16 5 0 0,5-2 1 0,-10-3-1 0,17 0 0 15,-9 0 0-15,-2 6 0 0,5-6 0 0,-11 0 0 0,9 4 0 16,-1-1 0-16,-3-3 0 0,4 0 0 0,-9 0 0 0,3 0 1 15,-1 0-1-15,-2 0 0 0,4 5 1 0,-4-5-1 0,4 0 0 16,-1 0 0-16,-3 0 1 0,2 0-1 0,-2 0 0 0,4 0 1 16,0 0-1-16,0-3 0 0,-4 1 0 0,0 2 0 0,3-3 1 15,0-1-1-15,-3-2 0 0,0 3-1 0,0 3 1 0,0-8-1 16,0 3-2-16,0 3-2 0,0-8-3 0,0 10 8 0,0-2-14 16,0-3-5-16,0 0-8 0,0 2-12 0,0 3 39 0,-6-5-42 15,-2-2-5-15,8 7 47 0</inkml:trace>
  <inkml:trace contextRef="#ctx0" brushRef="#br1" timeOffset="266222.5448">31793 7265 26 0,'0'0'0'0,"0"0"16"0,0-7 0 0,0 7-16 0,0-2 14 15,0-1 0-15,0 3-2 0,0-3-2 0,0 3-10 16,0-5 9-16,0 5-1 0,0-2-2 15,0 2-1-15,0 0-5 0,4 0 3 0,1-3 0 16,0 1 0-16,3-5-1 0,-8 7-2 0,5-4 2 16,-1-4-1-16,17 2 0 0,-18-4 0 0,-3 10-1 0,11-6 1 15,-5-1-1-15,5 2 1 0,-6 5-1 0,-5 0 0 0,9 0 0 16,-4 0 1-16,-1 5 0 0,0 2-1 0,-4-7 0 0,6 16 0 16,0-11 0-16,3 17 0 0,-7-17 0 0,-2-5 0 0,3 26 1 15,5-18-1-15,-3 19 0 0,4-12 0 0,-9-15 0 0,3 19 0 16,3-2 0-16,1-10 0 0,-1 14 0 0,-6-21 0 0,8 5 0 15,1 13 0-15,2-13 1 0,5 2-1 0,-16-7 0 0,4 4 1 16,17 1 0-16,-12-2 0 0,13-3 1 0,-22 0-2 0,5 0 1 16,12 0 1-16,-9 0 0 0,-2 0 0 0,-6 0-2 0,11-8 3 15,-3-1-1-15,1-11 0 0,1 14 0 0,-10 6-2 0,17-23 2 16,-14 5-1-16,3 10 1 0,2-13 0 0,-8 21-2 0,2-8 2 16,1-10-1-16,-3 14 0 0,3-3 0 0,-3 7-1 0,6-6 1 15,-6-2-1-15,0 5 1 16,3-4-1-16,-3 7 0 0,2 0 1 0,-2-2-2 0,0-1 1 0,0 3-3 15,0 0 3-15,0 0-6 0,0 0-3 0,0 5-5 16,0 2-8-16,0-7 22 0,0 20-32 16,0-20-9-16,-5 0 6 0,-4 7 5 0,9-7 30 0,0 0 0 0</inkml:trace>
  <inkml:trace contextRef="#ctx0" brushRef="#br1" timeOffset="267761.4093">32563 7432 20 0,'0'0'0'16,"3"-8"24"-16,-3-13 2 0,8 16-6 0,-8 5-20 0,5-19 16 16,-1 17-4-16,1 2-2 0,-2-8-2 0,-3 8-8 0,2-5 7 15,2 2-1-15,-4-4-1 0,4 3-1 0,-4 4-4 0,3-3 3 16,-3-4-1-16,3 2 0 0,0-2-1 0,-3 7-1 0,8-7 2 16,-8-3-1-16,4 2 0 0,-2-2 1 0,-2 10-2 0,0-8 0 15,3-12 1-15,-3 13-1 0,0-11 0 0,0 18 0 0,0-8 0 31,0 0 0-31,0 0 0 0,0 2 0 0,0 6 0 0,0-7 0 16,0 1 0-16,0 1 0 0,0 3 0 0,0 2 0 0,0 0-1 0,0 0 2 0,0 0-2 16,0 0 1-16,0 7-1 0,0-7 1 0,0 6 0 15,4 10 0-15,-4-11-1 0,4 16 0 0,-4-21 1 0,3 8-1 16,-3 18 1-16,6-6-1 0,-6 2 1 0,0-22 0 0,5 19-1 0,-5-19 1 0,0 24 0 16,3 0-1-16,-1 1 0 0,-2-25 1 0,0 27 0 0,0-27 0 0,0 26-1 15,4 0 1-15,0 3 0 0,-4-29 0 0,0 22 0 16,0 5 0-16,0-1 1 0,-8 0-1 0,8-26 0 0,0 25 1 15,-2-1 0-15,-1-5-1 0,-2-1 1 0,5-18-1 0,0 19 1 0,0-19-1 0,-6 5 1 16,6 19-1-16,0-5 1 0,0-19-1 0,0 7 0 0,0-7 0 0,0 24 0 16,0-6 1-16,0-12-1 0,0-6 0 0,0 20 1 0,0-20-1 0,0 8 0 15,0 11 0-15,0-14 0 0,0 12 1 0,0-17-1 0,0 5 0 16,0-1 1-16,0-1-1 0,0 2 1 0,0-5-1 0,0 0 1 16,0 0-1-16,0 0 0 0,0 0 0 0,0 0-1 15,-3 0 2 1,3 0 0-16,-4 0 0 0,4 0-1 0,0 0 0 0,-7 0 1 0,7-2 0 0,-2 2-1 0,-2 0 1 15,4 0-1-15,0 0 0 0,-8 0 1 16,8 0 0-16,-3 0-1 0,3 0 0 0,0-3 1 16,-3 3-1-16,-4 0 1 0,3 0 0 0,4 0-1 0,-2 0 1 15,-6 0 0-15,4 0 0 0,-1-3-1 0,5 3 0 0,-8-2 1 16,8 0-1-16,-5-3 1 0,0 1-1 0,5 4 0 0,0-5 1 16,-4 0 0-16,-2-2-1 0,3 1 0 0,3 6 0 0,-3-2 0 15,-4-7 1-15,7 7 0 0,0-1-1 0,0 3 0 0,0-6 1 16,0 6-1-16,0-1 0 0,0-2 0 0,0 3 0 0,0-3 1 15,0 3-1-15,0-5 0 0,0 5 1 0,0 0-1 0,3 0 0 16,1 0 0-16,-4 5 1 0,0-5-1 0,6 0 0 16,-3 0 1-16,4 6-1 0,0-5 0 0,-7-1 0 0,11 8 1 15,6-5-1-15,-11-3 0 0,1 4 0 0,-7-4 0 0,20 6 0 16,-17-3 0-16,8-3 0 0,5 0 0 0,-16 0 0 16,8 4 0-16,9 3 0 0,-13-7 0 0,5 2 0 0,-9-2 0 15,9 5 0-15,9-5 0 0,3 0 0 0,-4 7 0 16,-17-7 0-16,17 0 0 0,-1 0 0 0,-13-4 1 15,0-1-1-15,-3 5 0 0,0-5 0 0,5 2 1 16,-1-5 0-16,-2 5 0 0,-2 3-1 0,0-7 1 16,0 4 0-16,0 0 0 0,0 1 0 0,0 2-1 0,0-6 0 15,0 5 0-15,0 1-1 0,0 0 1 0,0 0-8 16,-2 0-9-16,2 7-23 0,-21-7-24 0,21 0 64 0,-8 0-65 0,8 0 65 0</inkml:trace>
  <inkml:trace contextRef="#ctx0" brushRef="#br1" timeOffset="277658.1216">29141 4443 7 0,'0'0'0'15,"4"7"3"-15,-1-1-2 0,-1 15 1 0,3-21-1 0,-5 0-1 0,0 0 1 16,0 0 0-16,-5-5 0 0,0 4 0 0,5 1-1 0,-8-5 0 15,-9-5 1-15,11 0-1 0,-14 1 0 0,20 9 0 0,-21-19 0 16,4 15 0-16,-2-7 0 0,-3-4 0 0,22 15 0 0,-5-9 0 16,-16-11 0-16,14 9 0 0,-10-12 0 0,17 23 0 15,-3-5 0-15,-1-12 0 0,-3 12 0 0,5-1 0 16,2 6 0-16,-4-8 0 0,-4 3 0 16,8-3 0-16,0 4 0 0,0 4 0 0,0-7-1 0,0 2 0 15,0 0-2-15,0 3-10 0,0 2 13 0,0 0 0 0</inkml:trace>
  <inkml:trace contextRef="#ctx0" brushRef="#br1" timeOffset="280752.3263">28741 3859 10 0,'0'0'0'0,"0"-8"3"0,0-12-2 0,0-1 0 0,0 0 0 16,0 21-1-16,0-21 2 0,0 3 0 0,0 10 1 0,0-16 0 16,0 24-3-16,0-5 3 15,-3-3 0-15,-4 1 1 0,3-2-1 0,4 9-3 0,-6-5 4 16,3 0-1-16,0 3 1 0,-4-3 0 0,7 5-4 0,-8-1 2 15,1 1 0-15,1 0 0 0,-1 0-2 0,7 0 0 0,-20 6 1 16,17 1-1-16,-15 14 0 0,11-16 0 0,7-5 0 0,-19 17 1 16,11-12-1-16,-14 2 0 0,4 10 0 0,18-17 0 0,-21 4 0 15,2 2 0-15,-6-1 0 0,5 2 0 0,20-7 0 0,-16 18 0 16,-1-14 0-16,0 4 0 0,-4 10 0 0,21-18 0 0,-20 5 0 16,-4 14-1-16,3-11 0 0,-2 8 0 0,23-16 1 0,-21 6-1 15,5 13 1-15,-4-16 0 0,3 16 0 0,17-19 0 0,-8 5 0 16,-14 1 0-16,18 1 0 0,-16 11 0 0,20-18 0 0,-7 10 0 15,-14 7 0-15,15-9-1 0,-19 16 1 0,25-24 0 0,-5 19 0 16,-16-1 0-16,14 3 1 0,-16-3-1 0,23-18 0 0,-7 16 0 16,-1 3 1-16,-12-12 0 0,20 22 0 15,0-29-1-15,-6 18 1 0,-11-2-1 0,14 3 1 0,-2 3 0 16,5-22-1-16,-5 17 1 0,-4 2 0 0,4 0-1 16,-2 5 1-16,7-24-1 0,-4 21 1 15,1 0 0-15,3-1 0 0,0 4 0 0,0-24-1 0,0 20 0 16,0-1 1-16,7 5 0 0,0-8 0 0,-7-16-1 0,19 17 0 15,-11 2 1-15,9 1 0 0,-11 2-1 0,-6-22 0 0,20 25 2 16,-10-4-2-16,12 3 2 0,-13-6 0 0,-9-18-2 0,25 18 1 16,-7 2 1-16,7-1 0 0,-4-3-1 0,-21-16-1 0,24 18 2 15,-4-11-1-15,-1 13 0 0,3-12 0 0,-22-8-1 0,22 18 1 16,6-10 0-16,-4 9 1 0,2-13-1 0,-26-4-1 0,27 6 1 16,4-3 0-16,-1 2 0 0,4 2 0 0,-34-7-1 0,32 3 2 15,8 7-1-15,-10 6 0 0,7-12 1 0,-37-4-2 0,35 18 1 16,-1-18 0-16,3 6 1 0,-3 1-1 0,-34-7-1 0,36 5 2 15,3 4 0-15,0-4 1 0,3 13-1 0,-42-18-2 0,41 0 2 16,6 8 0-16,-3-3-1 0,-4 3 0 0,-40-8-1 0,48 5 1 16,-1 1 0-16,1-2 0 0,-1 0 0 0,-47-4-1 15,48 0 1-15,-12 0 0 0,8 0 1 0,0-3-1 16,-44 3-1-16,44-1 1 0,-2-3 0 16,2 0 0-16,-5 2 1 0,-39 2-2 0,39-3 0 15,-3 1 1-15,-1-1 0 0,-1 1-1 0,-34 2 0 0,33 0 1 16,-2 0 0-16,-1-3 0 0,3 3-1 0,-33 0 0 0,31-2 1 15,3 1-2-15,5-4 2 0,-3 0-1 0,-36 5 0 0,38-3 0 16,-2 1 1-16,3-6-1 0,-3 3 1 0,-36 5-1 0,33-4 0 16,-1 3 0-16,2-3 1 0,-4 1 1 0,-30 3-2 0,31-2 1 15,-1-3 1-15,1 2-1 0,-8 3-1 0,-23 0 0 0,30-3 1 16,-3 2-1-16,2 0 0 0,1-1 0 0,-30 2 0 0,33-3 0 16,-3 3 1-16,4 0-1 0,-3-3 0 0,-31 3 0 0,30-2 0 15,1-2 0-15,-1 0 0 0,1-4 0 0,-31 8 0 0,34-5 0 16,0-4 0-16,-3 1 0 0,-1 0 1 0,-30 8-1 0,31-7 0 15,-1 1 1-15,1-3-1 0,-4 3 0 0,-27 6 0 0,27-10 0 16,-4-12 0-16,-3 17 0 0,4-6 1 0,-24 11-1 16,20-17 0-16,5 9 0 0,2-12 0 0,0 12 1 0,-27 8-1 15,26-20 0-15,-1 11 0 0,-2-14 0 0,4 18 0 16,-27 5 0-16,19-24 0 0,-10 17-1 16,14-12 0-16,-15 13 0 0,-8 6 1 0,18-20-1 15,-9 14 1-15,7-15 0 0,-10 15 0 0,-6 6 0 0,25-21 1 16,-16 13-1-16,9-6 0 0,-13 6 1 0,-5 8-1 0,21-11-1 15,-17-8 1-15,5 16 0 0,0-17 0 0,-9 20 0 0,9-6 1 16,-2-14-1-16,13 13 0 0,-13-19 0 0,-7 26 0 0,6-9 1 16,6-16-2-16,-7 8 1 0,3 1 0 0,-8 16 0 0,3-11-1 15,-1-11 2-15,-2 15-1 0,0-17 0 0,0 24 0 0,0-9 0 16,0-14 1-16,0 2-1 0,0-2 0 0,0 23 0 0,0-18 0 16,0-4 0-16,0 3 0 0,-2 1 0 0,2 18 0 0,-3-19 0 15,-2 12 0-15,0-14 0 0,-3 15 1 0,8 6-1 0,-20-22 0 16,17 15 0-16,-17-11 0 0,16 13 0 0,4 5 0 0,-18-11 1 15,13-6-2-15,-20 17 1 0,8-10 0 0,17 10 0 0,-23-16 0 16,2 14 0-16,-1-3 1 0,-5 0-1 0,27 5 0 0,-21-3 0 16,-3-5 0-16,-4 3 0 0,6-3 0 0,22 8 0 0,-27-6 0 15,-2-1 0-15,2-1 0 0,1-2 0 16,26 10 0-16,-27-8 0 0,-1 1 0 16,4-2 0-16,-3-2 0 0,27 11 0 0,-34-8 0 15,3 0 1-15,-3 2-1 0,2-1 0 0,32 7 0 0,-34-5 0 16,-1-2 0-16,1 4 0 0,-2 0 0 0,36 3 0 0,-30-3 0 15,-1 2 0-15,4 1 0 0,-7 0 1 0,34 0-1 0,-25-4 0 16,-2 3 0-16,4-4 0 0,1 1-1 0,22 4 1 0,-25-3 0 16,-2 2 0-16,-1-1 0 0,-3 0 0 0,31 2 0 0,-23-3 0 15,2 0 0-15,-1 0 0 0,0 1 0 0,22 2 0 0,-20-8 0 16,1 3 0-16,-3-5-2 0,3-8 1 0,19 18 1 0,-25-4-1 16,8-4-1-16,-6 1 2 0,-2-1 1 0,25 8-1 0,-18-8 0 15,-10 0-1-15,8 0 1 0,-7 5 0 0,27 3 0 0,-29-1 0 16,6 1 0-16,0-2 0 0,-1 2 0 0,24 0 0 0,-23 0-1 15,-2 0 1-15,-2 3 0 0,1-3 0 0,26 0 0 0,-25 0 0 16,-2 0 0-16,7 4-1 0,-3 4 2 0,23-8-1 0,-27 7 0 16,0 1-1-16,-3 13 1 0,-4-15 0 15,34-6 0-15,-36 20 0 0,2-12 0 0,-5 16 0 16,2-7-1-16,37-17 1 0,-42 17-1 0,-1-9 1 16,-2 15-1-16,2-17 1 0,43-6 0 0,-44 16 0 15,2-10 0-15,-2 12-1 0,-3-18 1 0,47 0 0 0,-50 7 0 16,2-2 0-16,1-1 0 0,3 3 0 0,44-7 0 0,-40 6 0 15,-5 1-1-15,4 14-1 0,-4-21 0 0,45 0 2 0,-39 26 0 16,-2-19-1-16,-1 18 2 0,6-7-1 0,36-18 0 0,-34 6-2 16,7 17 1-16,-3-3-3 0,5-3-3 0,25-17 7 0,-19 24-9 15,11-3-4-15,-9 12-4 0,17 0-6 0,0-33 23 0,-3 34-23 16,3 12-16-16,0-46 39 0</inkml:trace>
  <inkml:trace contextRef="#ctx0" brushRef="#br1" timeOffset="281468.4156">28870 6096 13 0,'0'0'0'16,"0"-8"3"-1,-3-13-1-15,-4 0 2 0,1 0 0 0,6 21-4 0,-9-23 8 16,7-1 1-16,-1 0 1 0,3 2-1 0,0 22-9 0,-4-20 8 15,-2 2-1-15,6-2-2 0,-3 0 1 0,3 20-6 0,-5-18 4 16,5-2 1-16,-7 3-1 0,7 6 0 0,0 11-4 0,0-23 3 16,0 15-1-16,3-19-1 0,6 6 0 0,-9 21-1 0,18-17 1 15,-9-6 0-15,13 3 0 0,-10 0 1 0,-12 20-2 0,18-20 1 16,-6 11 1-16,7-13 0 0,-11 18-2 0,-8 4 0 0,9-3 1 0,-9 3-1 16,18 0 0-16,-14 0 0 0,2 2 0 0,-6-2 0 0,7 8 0 0,-7-8 0 0,6 23 0 15,0-5 1-15,-1 4-1 0,-5-22 0 0,4 25 0 0,-4-25 0 0,2 23 1 16,1 3-1-16,-3-6 0 0,0-20 0 0,4 27 0 15,0-1 0-15,-4-1 0 0,5-2 0 0,-5-23 0 0,9 4 0 0,-9-4 0 16,6 21 0-16,14-21-1 0,-10 4 2 0,-10-4-1 0,21 6 0 16,-21-6 0-16,17 0 1 0,-11 0-1 0,18 0 0 15,-24 0 0-15,7-3 0 0,-7 3 0 0,27-4 0 0,-7-6 1 0,-4-8-1 0,-16 18 0 16,18-9 0-16,-18 9 0 0,7-17 0 16,11 13 1-16,-13-4-1 0,-5 8 0 0,8-5 0 0,-8 5 0 0,5-8 0 15,4 5 0-15,-6 2 1 0,-1-5-2 0,-2 6 1 0,5-5 0 16,1 4 1-16,-3-6-1 0,-3 7 0 0,3 0 0 0,-3 0 0 0,8-5-1 15,-2 3-1-15,5-4-2 0,-2 4-3 0,-9 2 7 0,8 0-10 16,-1 0-5-16,-1 0-3 0,-3 2-3 0,-3-2 21 0,3 0-17 16,1 8-13-16,-4-8 30 0</inkml:trace>
  <inkml:trace contextRef="#ctx0" brushRef="#br1" timeOffset="282150.7117">28945 5373 13 0,'0'0'0'0,"-5"0"4"0,5-1-1 0,0 1-3 0,0-6 4 16,-3-1 0-16,-3 5 2 0,6-6-1 15,0 8-5-15,-3-3 6 0,-1 3-1 0,4-2 0 0,-6 2-2 16,6 0-3-16,0 0 4 0,0 0-1 16,0 0-1-16,0 0 1 0,0 0-15 0,0 5 26 15,0 0-12-15,0 0 0 0,3 2 0 0,-3-7-2 0,7 6 2 16,0 1 0-16,-2-1 0 0,4-3 1 0,-9-3-3 0,9 5 2 15,9-5-1-15,-12 0 1 0,13-1-1 0,-19 1-1 0,11-4 1 16,14-2-1-16,-9 3 1 0,-10-4-1 0,-6 7 0 0,21-6 1 16,-12-1-1-16,13 2 1 0,-16-3 0 0,-6 8-1 0,20 0 2 15,-12-5-1-15,9 2 0 0,-11 1 0 0,-6 2-1 0,25 0 1 16,-16 0 0-16,12 0 0 0,-19 5-1 0,-2-5 0 0,8 5 1 16,-2-2 0-16,1 2 0 0,1 0 0 0,-8-5-1 0,5 2 0 15,3 4 1-15,-3-6 0 0,4 5 1 0,-9-5-2 0,5 0 1 16,3 0-1-16,-2-5 1 0,1-3-1 0,-7 8 0 0,10-6 1 15,-3-3-1-15,2-1 1 0,3 1 1 0,-12 9-2 0,7-8 1 16,-1 3 0-16,-3-3 0 0,4 6 1 16,-7 2-2-16,4-4 1 0,-1-1-1 0,3 3 1 0,2-1-1 0,-8 3 0 15,9-2 0-15,12-3 1 0,-15 2-4 16,21 1-2-16,-27 2 5 0,17 0-11 0,4 0-7 16,-4 0-6-16,-11 0 1 0,-6 0 23 0,17 5-37 0,-17-5 37 0</inkml:trace>
  <inkml:trace contextRef="#ctx0" brushRef="#br1" timeOffset="282868.435">29757 5467 38 0,'0'0'0'15,"0"-5"13"-15,-3-7-2 0,3-5-3 0,0 7-2 0,0 10-6 0,0-24 5 16,6 4-1-16,3 0-1 0,-4 2 0 0,-5 18-3 0,8-19 1 15,2 11 0-15,-3-15-1 0,3 18 1 0,-10 5-1 0,9-22 0 16,-1 17 0-16,-2-5 1 0,-6 2-1 0,0 8 0 0,3-6 0 16,-3 1 0-16,0 3 0 0,0 2 1 0,0 0-1 0,0 0 0 15,-3 7 0-15,-3 9 0 0,-2-10 0 0,8-6 0 0,-6 24 1 16,-10-6-1-16,12 0 1 0,-3 6 0 0,7-24-1 0,-3 26 1 16,-5 0 0-16,3 4 0 0,-4 0 0 0,9-30-1 0,-6 29 1 15,0 2 1-15,-11-6-1 0,12 4 0 0,5-29-1 0,-5 27 1 16,-3-1 0-16,-9-2 1 0,11-5-1 0,6-19-1 0,-7 19 0 15,1-11 1-15,3 11-1 0,3-10 0 0,0-9 0 16,0 18 0-16,0-16-2 0,3 6-2 0,7-2-4 0,-10-6 8 0,21 8-11 16,-12-3-5-16,12-5-2 0,-11 0 1 15,-10 0 17-15,21-5-14 0,2-3-8 0,-23 8 22 0</inkml:trace>
  <inkml:trace contextRef="#ctx0" brushRef="#br1" timeOffset="283243.3367">30114 5370 20 0,'0'0'0'15,"-8"-3"10"-15,-9 3-4 0,17 0-6 0,-6 0 5 16,-15 5-1-16,18 2 1 0,-3 9 1 0,6-16-6 0,-8 5 7 16,3 16 0-16,-4-15 0 0,-9 15-1 0,18-21-6 0,-4 17 5 15,0 3 0-15,-3 1-1 0,4 3 0 0,3-24-4 0,-3 27 3 16,3-3 0-16,0-3-1 0,0 2 0 0,0-23-2 0,0 19 2 15,6-12-1-15,1 11 1 0,14-18-1 0,-21 0-1 0,5 6 2 16,20-6-1-16,-5 0 0 0,-4-8 0 16,-16 8-1-16,22-18 0 0,1 10 1 0,2-18-1 0,-3 5 0 15,-22 21 0-15,27-23 1 0,-2-5-1 16,-5 2 0-16,-1 3 0 0,-19 23 0 0,12-22 0 0,3-2 0 16,-11-1 0-16,-4 2 0 0,0 23 0 0,5-25-1 15,-5 4 1-15,0-4-1 0,0 7 0 0,0 18 1 0,0-9 0 16,-9-2 0-16,4 3-1 0,-20 3 1 0,25 5 0 0,-6 0-1 15,-21 0 0-15,6 21-1 0,1-3 0 0,20-18 2 0,-20 19-2 16,-5 4 0-16,20-3-1 0,-20 0 0 0,25-20 3 0,-4 22-5 16,-1-2-2-16,2 1-3 0,3-2-5 0,0-19 15 0,0 7-16 15,3 14 1-15,14-14 4 0,0-3-11 0,-17-4 22 0,0 0 0 0</inkml:trace>
  <inkml:trace contextRef="#ctx0" brushRef="#br1" timeOffset="283647.2029">30598 5332 3 0,'0'0'0'15,"-7"-3"2"-15,7 3-2 0,-20-2 2 0,20 2-2 0,-16 0 3 16,-6 0 0-16,2 5 1 0,20-5-4 0,-19 4 4 0,19-4-4 0,-22 8 5 16,-1 14-1-16,7-16 0 0,-6 10 0 0,22-16-4 0,-17 7 3 15,11 21 0-15,-19-23-1 0,25-5-2 0,-5 25 2 16,-3-16 0-16,3 14 0 0,0-17 0 0,5-6-2 0,0 22 2 0,0-22-2 0,0 3 2 15,0 4 0-15,0 0 0 0,0-7-2 0,7 16 1 0,-7-16-1 0,11 0 1 16,9 8 0-16,-4-3-1 0,-16-5 0 0,12 0 1 16,10 0-1-16,2 0 0 0,0-5 1 0,-24 5-1 0,27-9 0 0,-27 9 0 0,30-20 0 15,5 11 0-15,2-19 0 0,-4 10 0 0,-33 18 0 0,34-22 0 16,-10-1 0-16,-4 5 0 0,-3-4 0 0,-17 22 0 0,10-19 0 16,7-1 0-16,-13 3 0 0,3 0 0 0,-7 17 0 0,6-9-1 15,-6-13 1-15,0 12-1 0,0 10 1 0,0-20-1 0,0 20 1 16,0-5-1-16,-3-3 1 0,-3 3 0 0,-2 2 0 0,8 3 0 0,-17-2 0 15,15-1-1-15,-6 1 0 0,1 2 0 0,7 0 1 0,-6 0-1 16,-1 0 0-16,-13 5 1 0,17 0 0 0,3-5 0 16,-8 3-1-16,3-3 0 0,0 7 0 0,-1-1-1 15,6-6 2-15,-3 8-2 0,-5-2-1 0,5-2-1 16,1 0-2-16,2-4 6 0,0 5-9 16,0 2-2-16,0-2 2 0,0 0 0 0,0-5 9 0,0 0 0 0</inkml:trace>
  <inkml:trace contextRef="#ctx0" brushRef="#br1" timeOffset="284675.4652">30954 5254 19 0,'0'0'0'16,"0"-6"4"-16,-3-4-1 0,-5-15 1 0,8 25-4 0,-4-7 5 16,2-17 1-16,-1 16 2 0,3-9 1 0,0 17-9 0,-8-4 8 15,6-16-1-15,-1 17 0 0,-6-3-2 0,9 6-5 0,0-7 5 16,-3 1-1-16,3-1 0 0,-2 0 0 0,2 7-4 0,-8-6 3 15,5 5 1-15,-3-4-1 0,-2 4-1 0,8 1-2 0,-17 0 2 16,15 0 0-16,-6 0-1 0,-15 4 1 0,23-4-2 0,-3 7 1 16,-18 12 1-16,15-13-1 0,-19 20 0 15,25-26-1-15,-6 21 0 16,-18 3 2-16,18-2-1 0,-15 0 0 0,21-22-1 0,-4 24 0 16,-16-5 2-16,17 5-2 0,-4-6 1 0,7-18-1 0,-4 21 1 15,-1-3-1-15,5 3 1 0,0-14-1 0,0-7 0 0,0 27 1 16,3-20-1-16,3 10 0 0,1-13 0 0,-7-4 0 0,6 8 0 15,15 9 0-15,-15-12 1 0,15 0-1 0,-21-5 0 0,4 5 0 16,16-5 1-16,-14 6-1 0,21-6 0 0,-27 0 0 0,17 0 0 16,4-3 0-16,7-4 1 0,-5 1 0 0,-23 6-1 0,28-7 1 15,-6-3 0-15,5 3-1 0,1-13 0 0,-28 20 0 0,24-1 1 16,-1-5-1-16,-3-3 1 0,1 4-1 0,-21 5 0 0,18-12 1 16,-9 5-1-16,9 1 1 0,-9-3-1 0,-9 9 0 0,21-6 0 15,-15-12-1-15,5 15 2 0,-6-5-1 0,-5 8 0 0,9-18 0 16,-6 12 0-16,3-4 0 0,-2-8 0 0,-4 18 0 15,3-5 1-15,-3-13-1 0,0 12 1 0,0-15-1 0,0 21 0 16,-7-6 0-16,1-15 0 0,3 15 0 0,-6-3 0 0,9 9 0 0,-5-7 1 16,-12-1-1-16,12 3 0 0,-1 1 0 15,6 4 0-15,-6-5 0 0,-1-1 0 16,4 1 0-16,0 1 0 0,3 4 0 0,-5-4 0 16,-1 1 0-16,3 1 0 0,3 2-2 0,0 0 2 0,0 0-6 15,0 0-3-15,0 4-7 0,3 1-6 0,-3-5 22 0,2 7-28 16,2 1 4-16,1-3-12 0,-5-5 36 0</inkml:trace>
  <inkml:trace contextRef="#ctx0" brushRef="#br1" timeOffset="288880.0756">31289 5072 12 0,'0'0'0'0,"3"-9"8"16,-3-10-6-16,4 10 0 0,0-6 0 0,-4 15-2 0,0-4 2 15,0-6 2-15,0-13 0 0,-8 15 2 0,8 8-6 0,-3-21 6 16,1 15 1-16,-7-1 0 0,6 1 0 0,3 6-7 0,-3-3 5 15,-3 1-1-15,-2 0 0 0,3 2 0 0,5 0-4 0,-4 0 3 16,-3 4 0-16,-13 2 0 0,15-3-1 0,5-3-2 0,-6 7 3 16,-13 12-1-16,10-11-1 0,-18 13 1 0,27-21-2 0,-16 20 1 15,-7-1 0-15,-8 3 0 0,1 3 0 0,30-25-1 0,-44 27 2 16,0 3-1-16,-3 5 0 0,-1-1 0 0,48-34-1 0,-48 35 1 16,-3 0 0-16,-3-1-1 0,-3 3 0 0,57-37 0 0,-58 33 1 15,-3 0-1-15,0-2 1 0,2-5-1 0,59-26 0 0,-52 24-1 16,0-3 1-16,2 7-1 0,-2-2 0 0,52-26 1 0,-51 29 1 15,3 5-1-15,5-1 0 0,7 4 1 16,36-37-1-16,-39 34 0 0,6 6 0 0,2 0 1 16,3-4 0-16,28-36-1 0,-18 34 0 15,10-2 1-15,-15-6-1 0,20 0 0 0,3-26 0 0,-9 20 0 16,-7 6 0-16,16-6 0 0,-6-4 1 0,6-16-1 0,-4 8 0 16,4 11 1-16,-4-16 0 0,-2 1-1 0,6-4 0 0,-7 6 0 15,3-4 1-15,2-2 0 0,-1 0 0 0,3 0-1 0,-9 0 1 16,4 0 0-16,-3 0 0 0,3 0 0 0,5 0-1 0,-21 0 1 15,14 0 0-15,1 0 0 0,-12 0-1 0,18 0 0 0,-4 5 1 16,-1 2-1-16,-4-4 0 0,3-3 1 0,6 0-1 0,-6 0 0 16,2 0 1-16,-2 5-1 0,3-5 0 0,3 0 0 0,-5 0 1 15,5 0-1-15,0 0 0 0,0 0 1 0,0 0-1 0,-4-5 0 16,4 5 0-16,0 0 0 0,0-2 1 0,0 2-1 0,0 0 0 16,0-1 0-16,0 1 0 0,4 0 0 0,-4 0 0 0,8 0 1 15,-8 0-1-15,6 0 0 0,-2 0 0 0,-4 0 0 0,3 0 0 16,0 0 0-16,0 0 0 0,0 0 0 0,-3 0 0 0,5 0 1 15,-5-4-1-15,4 1 0 0,-2 1 0 16,-2 2 0-16,3-3 0 0,1 1 0 0,3-4 0 16,-5 4-1-16,-2 2 1 0,5-4-1 15,-1 3-4-15,2 1-4 0,13 0-9 0,-19 0 18 0,9 0-29 0,7-8-4 0,-9 1-6 16,-7 7 39-16</inkml:trace>
  <inkml:trace contextRef="#ctx0" brushRef="#br1" timeOffset="289566.3245">31802 3921 18 0,'0'0'0'0,"0"-8"2"16,2-12-1-16,4 14-2 0,4-15-2 0,-10 21 3 15,4 0-13-15,-4 0 13 0</inkml:trace>
  <inkml:trace contextRef="#ctx0" brushRef="#br1" timeOffset="291632.2418">32095 3370 6 0,'0'0'0'15,"-17"0"4"-15,15 0-1 0,-1 0-2 0,3 0-1 0,-9 0 1 16,9 0-1-16,0-3 0 0,0-1 0 0,0 4 0 0,3-3-1 15,3-2 1-15,-6 0 1 0,0 4 1 0,0 1-2 0,0-2 3 16,0-4 1-16,0 4-2 0,0 0 0 0,0 2-2 0,-6-2 3 16,3 2-1-16,-2-1 0 0,-17 1 0 0,22 0-2 0,0 0 3 15,-16 0 0-15,16 0-1 0,-4 0 0 0,4 0-2 0,-2 0 2 16,-7 0 0-16,9 0 0 0,-3 0 1 0,3 0-3 0,0 0 2 16,0 0 1-16,0 0-1 0,0 0 1 0,0 0-13 0,0 0 22 15,0 0-8-15,0 3-1 0,0-3 1 0,0 0-4 0,0 4 3 16,0 2 1-16,0-6-1 0,0 5 1 15,0-5-4-15,0 4 3 0,0 3 1 0,3 11-1 0,-3-12 0 16,0-6-3-16,9 5 2 0,-7 13 0 0,6-12 0 16,13 12 0-16,-21-18-2 0,0 8 2 15,2 10-1-15,5-10 0 0,-3 11 0 0,-4-19-1 0,5 6 2 16,4 1-1-16,-4 9 0 0,3-10 0 0,-8-6-1 0,6 6 2 16,1 1-1-16,3 11-1 0,6-15 1 0,-16-3-1 0,3 19 1 15,8-16 0-15,-3 16-1 0,12-12 1 0,-20-7-1 0,10 5 1 16,11 15-1-16,-6-17 1 0,3 3 0 0,-18-6-1 0,20 8 1 15,3-2 0-15,2 13 0 0,-2-19-1 0,-23 0 0 0,28 6 1 16,-5 12 0-16,-2-14 0 0,-1 13 0 0,-20-17-1 0,16 5 1 16,6 1 0-16,-2 12 0 0,3-13-1 0,-23-5 0 0,21 6 1 15,-1 1 0-15,-4 0 0 0,6-3 0 0,-22-4-1 0,17 4 1 16,2-4-1-16,2 5 1 0,0-5 0 0,-21 0-1 0,22 5 0 16,0-5 1-16,-3 4-1 0,1 0 1 0,-20-4-1 0,22 4 1 15,-5 1-1-15,10 0 0 0,-5 2 0 0,-22-7 0 0,25 4 0 16,2 0 1-16,-21 2-1 0,15-3 1 0,-21-3-1 15,9 5 1-15,12-5-1 0,-13 7 0 0,15-7 0 16,-23 0 0-16,7 0 0 0,13 0 1 0,-9-3-1 16,11-2 0-16,-22 5 0 0,18-7 0 0,-11-13 0 15,16 14 0-15,-15-11 0 0,-8 17 0 0,19-7 0 16,-11-11 0-16,1 11 0 0,8-10 0 0,-17 17 0 0,7-7 1 16,-4 0-1-16,0-2 0 0,2 3 0 0,-5 6 0 0,3-8 0 15,-3 4 0-15,2-15 1 0,2 12-1 0,-4 7 0 0,4-20 7 16,0 14-7-16,2-15 9 0,-3 17 0 0,-3 4-9 0,7-5 0 15,-1-15 9-15,3 16-8 0,-4-13-2 0,-5 17 1 0,8-5 1 16,-5-2-2-16,3-14 1 0,2 20 1 0,-8 1-1 0,6-18 0 16,1 15 0-16,-1-4 0 0,1-11-1 0,-7 18 1 0,7-2 1 15,-1-6-2-15,-1 3 1 0,-2-2 0 0,-3 7 0 0,0-5 0 16,0 4 1-16,0-6-1 0,0 6 1 0,0 1-1 0,0-2 0 16,0-2 0-16,0 1 0 0,0 0 0 0,0 3 0 0,0-1 0 15,0 0 0-15,0-2 0 0,0 0 0 0,0 3 0 16,0 0-1-16,0 0 2 0,0 0-1 0,0 0 0 0,0 0 0 15,0 0 0-15,0 0 0 0,0 0 0 0,0 0 0 16,0 0 0-16,-8 6 0 0,5-6 0 16,3 0 0-16,-3 5 0 15,-4 2 0-15,0 9 0 0,1-9 1 0,6-7-1 0,-7 5 1 16,1 3-1-16,-2-1 0 0,4 9 0 0,4-16 0 0,-5 6 0 16,-3-2 0-16,3 12-9 0,-4-10 1 0,9-6 8 0,-6 7-8 15,-1 9-1-15,1-10 9 0,-1 0 0 0,7-6 0 0,-8 22 1 16,3-18-1-16,-13 18 0 0,11-16 1 0,7-6-1 0,-19 22 0 15,11-4 1-15,-14-11-2 0,13 17 1 0,9-24 0 0,-22 6 1 16,5 12-2-16,9 0 2 0,-19-13 0 0,27-5-1 0,-6 5 0 16,-18 16 1-16,20-21-1 0,-19 7 0 0,23-7 0 0,-7 7 1 15,-16-4-1-15,15 4 0 0,-15-7 0 0,23 0 0 0,-24 3 1 16,-1 0-1-16,4-3 1 0,-8 0-1 0,29 0 0 0,-16 0-1 16,0 0 1-16,-2 6 1 0,-4-6-1 0,22 0 0 0,-19 4 0 15,-1-4 1-15,-1 4-1 0,-1 2 0 0,22-6 0 16,-21 3 0-16,-1-3 0 0,4 0 0 0,-3 0 1 0,21 0-1 0,-7 0 0 15,-18-3 0-15,5-2 1 0,14 0-2 16,6 5 1-16,-25-8 0 16,20 0 0-16,-17-9 0 0,17 13 0 0,5 4 0 0,-21-6 1 0,17-2-1 15,-15-2 0-15,16 3 0 0,3 7 0 0,-18-8 0 16,11 2 0-16,-11-1 1 0,13 2-1 0,5 5 0 0,-22-4 0 16,6-1 0-16,10 0 0 0,-15 0 0 0,21 5 0 0,-6-3 0 15,-15-2 0-15,14 3 0 0,-13-1 0 0,20 3 0 0,-3-8 0 16,-5 2 0-16,-9 2 0 0,15-2 0 0,2 6 0 0,-8-11 0 15,2 3 0-15,-1 0 0 0,-10-2 0 0,17 10 0 0,-4-18 0 16,-1 11 0-16,-4-10 0 0,4 9 0 0,5 8 0 0,-17-6 0 16,9-2 1-16,5-9-1 0,-3 7 0 0,6 10 0 0,-8-4 0 15,3-6 0-15,-1 4 0 0,3-1 0 0,3 7 0 0,-5-8 0 16,1 0-1-16,4-11 1 0,-4 11 1 0,4 8-1 0,0-16-1 16,-5 6 1-16,5-12 1 0,0 5-1 0,0 17 0 0,0-6 0 15,0-15 0-15,0 16 0 0,0-4 0 0,0 9 0 0,0-5 0 16,0-2 0-16,0 1 0 0,0-2 0 0,0 8 0 15,0-6-1-15,0 5 2 0,0-5-1 0,0 4 0 0,0 2 0 16,-4-3 1-16,4 1-2 0,-8 2 1 0,2 0 0 16,6 0 0-16,-3-2 0 15,-5-3 0-15,6 4 0 0,2 1 0 0,-3 0 0 16,-3 0 0-16,6 0 0 0,0 0 0 0,0 0 0 0,-5 6 0 16,5-4 0-16,0 3 0 0,0 3 0 0,0-8 0 0,0 3 0 15,0 3 1-15,-3 1-1 0,3 10 0 0,0-17 0 0,0 7 0 16,0-2 0-16,0 15 0 0,0-15 0 0,0-5 0 0,0 6 0 15,0 1 0-15,0 10 0 0,3-12-1 0,-3-5 1 0,2 18 0 16,7-12 0-16,7 12 0 0,-16-12 0 0,0-6 0 0,6 21 1 16,2-3-1-16,-2-1 0 0,1 6 0 0,-7-23 0 0,9 25 0 15,0-7 0-15,0 5 0 0,-2 2 0 0,-7-25 0 0,20 20 0 16,-17 3 0-16,13 2 0 0,-7-5 0 0,-9-20 0 0,23 25 0 16,-13-6 0-16,15 2 1 0,-16-14-2 0,-9-7 1 0,24 21 0 15,-5-16 0-15,-1 2 0 0,6 1 0 0,-24-8 0 0,19 2 0 16,6 4 0-16,-2-1 0 0,2-5 0 15,-25 0 0-15,23 3 1 0,0 1-1 0,2 2 1 0,1-3 0 0,-26-3-1 16,24 6 0-16,1 0 0 16,-6 0 0-16,-2 2 0 0,-17-8 0 0,16 16-1 15,2-11 1-15,3 2 0 0,-4-1 0 0,-17-6 0 0,19 8 0 16,1-3 1-16,2 2-1 0,-5-3 0 0,-17-4 0 0,19 4 0 16,2-4-1-16,0 0 2 0,6 0-1 0,-27 0 0 0,22-1 0 15,6-3 1-15,0-4 0 0,-11 3 0 0,-17 5-1 0,19-2-1 16,-2 0 2-16,5-4-1 0,-6 1 0 0,-16 5 0 0,20-1 1 15,-4-1 0-15,1-2-1 0,1 3 0 0,-18 1 0 0,21-5 0 16,-16 4 0-16,20-3 0 0,-5-2 0 0,-20 6 0 0,7-5 1 16,16-2-1-16,-15 3 0 0,9 1 9 0,-17 3-9 0,9-7 9 15,15 1 0-15,-13-2 1 0,12-10-10 0,-23 18 0 0,20-2 0 16,-2-18 0-16,-1 13 0 0,2-13 0 0,-19 20 0 0,7-6 0 16,14-18 0-16,-15 19 1 0,2-3-1 0,-8 8 0 15,6-18 0-15,-2 15 0 0,-1-14 0 0,-3 10 1 0,0 7-1 0,0-7 0 16,0-1 1-16,0-1-1 0,0 5 1 15,0 4-1-15,-3-6 1 0,-1 4 0 0,-2 2 0 0,-2-6 0 16,8 6-1-16,-4-7 0 0,-1 4 0 0,-3-1 1 0,3 1-2 16,5 3 1-16,-9 0 0 15,6 0 0-15,0 0 0 0,-3 0-1 0,6 0 1 0,-4 8-4 16,4 20-9-16,7 6-19 0,-1-2-27 0,-6-32 59 0,12 39-84 0,-12-39 84 0</inkml:trace>
  <inkml:trace contextRef="#ctx0" brushRef="#br1" timeOffset="324420.7804">21243 2188 8 0,'0'0'0'16,"0"0"3"-16,0-4-1 0,-3-1 1 0,3 5-3 0,0-8 4 15,-7 1 1-15,2-4 1 0,3 3-1 0,2 8-5 0,0-7 6 16,-7-1-2-16,4 4 1 0,0-3-1 0,3 7-4 0,0-3 4 16,-7 1 1-16,-1-1-2 0,2 3 1 0,6 0-4 0,-16 8 3 15,12 11 0-15,-19-14 0 0,15 23 1 0,8-28-4 0,-23 22 4 16,16 4 0-16,-20 1 0 0,7 1 0 15,20-28-4-15,-19 28 2 0,1 8 0 0,-6-1 0 0,-3 11-1 16,27-46-1-16,-28 45 1 0,-5 1 0 0,-1 0 0 16,2-1 0-16,32-45-1 0,-29 47 1 15,-5 4 0-15,0-6 0 0,4 2 0 0,30-47-1 0,-31 48 0 16,4-7 0-16,3-1 1 0,3-4-1 0,21-36 0 0,-16 29 1 16,10-2-1-16,-2-6 0 0,1-14 0 0,7-7 0 0,-3 24 0 15,-1-17 0-15,4 1 0 0,0-3 1 0,0-5-1 0,0 5 0 16,0 0 0-16,7-5 0 0,0 0 0 0,-7 0 0 0,8 0 0 15,8 0 0-15,-10 0 1 0,18-7-1 0,-24 7 0 0,10-25 0 16,14 4 0-16,-4-4 0 0,5-5 1 0,-25 30-1 0,27-30 1 16,7-9-1-16,-4 0 0 0,4-9 0 0,-34 48 0 0,37-46 1 15,7-7-1-15,-3-3 1 0,3 1-1 0,-44 55 0 0,41-55 0 16,-7-6 1-16,-1 3-1 0,4-3 0 0,-37 61 0 0,34-57 0 16,-3 3 0-16,-4 10 0 0,0 5 1 0,-27 39-1 0,27-35 0 15,-10 9 0-15,3 7 0 0,-13 14 0 0,-7 5 0 0,8-8 1 16,-8 7-1-16,0 1 0 0,-5 4 0 15,5-4 0-15,-19 25 0 0,-2-2 0 0,-1 5 1 0,-4 7-1 16,26-35 0-16,-30 37 0 0,-1 12 0 16,-4 8 0-16,-1-1 1 0,36-56-1 0,-37 61 0 15,-3-3 0-15,-5-3 0 0,-2 0 0 0,47-55 0 0,-44 54 0 16,-7 1 0-16,4 0 0 0,7 3 0 0,40-58 0 0,-45 55 0 16,7-9 0-16,5 3 1 0,3-9-1 0,30-40 0 0,-24 40 0 15,3-9 0-15,14-4 1 0,-13-6-1 0,20-21 0 0,0 6 0 16,-3 12 1-16,3-18-1 0,0 0 0 0,0 0 0 0,3-4 0 15,4-14 1-15,13-3-1 0,-9-1 0 0,-11 22 0 0,26-25 1 16,-5-9 0-16,6 0-1 0,0-7 1 0,-27 41-1 0,31-46 0 16,6-2 0-16,-4-2 0 0,5-6 0 0,-38 56 0 0,38-53 0 15,8-4 0-15,-1-2 0 0,-1 3 1 0,-44 56-1 0,41-54 0 16,-4-2 0-16,-7 4 0 0,4 6 0 0,-34 46 0 0,31-41 0 16,-4 7 0-16,-3 2 0 0,-4 8 0 0,-20 24 0 0,6-23 1 15,15 20-1-15,-16-2 0 0,4 2 0 0,-9 3 0 0,0 0 0 16,0 6 0-16,0 12 0 0,-4-10 1 15,4-8-1-15,-17 32 0 0,11-5 0 0,-22 6 0 0,4 3 0 16,24-36 0-16,-27 42 0 0,-3 6 0 16,-4 3 1-16,-3-1-1 0,37-50 0 0,-37 51 0 15,-4-3 0-15,-3-2-1 0,-1-2 2 0,45-44-1 0,-43 46 0 16,9-7 0-16,0 0 0 0,4-4 0 0,30-35 0 0,-25 31 0 16,5-9 1-16,4 0-1 0,8-19 1 0,8-3-1 0,-6 8 0 15,2-5 0-15,4-3 0 0,0 0 0 0,0-8 0 16,10-11 0-16,11-3 0 0,-15 2 0 0,-6 20 0 0,21-29 0 15,0 3 0-15,-2-9 1 0,5-1-1 0,-24 36 0 0,21-29 0 16,-5-2 0-16,2 6 0 0,-12 1 0 0,-6 24 0 0,18-27-1 16,-15 7 1-16,-1 4-1 0,-2 7 0 0,0 9 1 0,0-22 0 15,-5 17-1-15,1-16 0 0,-3 15-1 0,7 6 2 0,-16-17-2 16,9 8 1-16,-10-9-1 0,10 10 0 0,7 8 2 0,-17-18-2 16,10 9 0-16,-10-15 0 0,13 2 0 0,4 22 2 0,-19-25-2 15,16-1 1-15,-5 2 0 0,1-2 0 0,7 26 1 16,-20-29-1-16,13 1 0 0,-9-6 0 0,13 3 0 15,3 31 1-15,-8-31 0 0,5 3 1 0,-1 2-1 0,-3 1 1 16,7 25-1-16,-2-21 0 0,-2 0 2 16,-3 0 0-16,3 15 0 0,4 6-2 0,-3-20 3 15,3 16-1-15,0-1 1 0,-3-3-2 0,3 8-1 0,0-2 2 16,-8 0-1-16,6 2 1 0,-1 4-1 0,3-4-1 0,-8 3 1 16,8 21 1-16,0-16-1 0,0 20 0 0,0-28-1 0,5 27 1 15,1 0 0-15,4 5-1 0,7 6 1 0,-17-38-1 0,20 43 1 16,1 4-1-16,-1 6 1 0,3 5-1 0,-23-58 0 0,24 53 1 15,0 3-1-15,2-1 0 0,3-2 0 0,-29-53 0 0,27 49 1 16,10-6-1-16,-7-4 0 0,1-5 0 0,-31-34 0 0,30 32 0 16,-9-1 1-16,1-2-1 0,0-3 1 0,-22-26-1 0,17 22 0 15,-11-4-1-15,14-10 2 0,-16 12-1 0,-4-20 0 0,4 0 1 16,2 8-1-16,-6-1 2 0,0-7-1 0,0 0-1 0,0 0 1 16,-3 0-1-16,-4-4 1 0,-17 1 0 0,24 3-1 0,-3-10 1 15,-24-8-1-15,0-1 1 0,3-7 0 0,24 26-1 0,-31-21 0 16,-2-14 1-16,-4-1-1 0,-1-6 0 0,38 42 0 15,-34-46 0-15,0 3 0 0,3-10 0 0,1 2 0 16,30 51 0-16,-31-52 0 0,9 0 0 0,0 4 0 16,2 2 1-16,20 46-1 0,-6-41-1 15,-12 12 1-15,12 5 0 0,2 7 0 0,4 17 0 0,-3-5 0 16,-3-16 0-16,6 17 0 0,0-4 0 0,0 8 0 0,0-3 0 16,0 1-1-16,6 2 1 0,1 0 0 0,-7 0 0 0,6 4 0 15,12 2 0-15,-12 15-1 0,14 0 1 0,-20-21 0 0,25 26 0 16,-2 2 0-16,7 7 0 0,-3 6-1 0,-27-41 1 0,34 49 1 15,1 7-1-15,4 2 0 0,-1 0 0 0,-38-58 0 0,41 58 0 16,-3-2 0-16,-8 0 0 0,4-3-1 0,-34-53 1 0,27 50 1 16,-4-2-1-16,-2-13 0 0,-1 4 0 0,-20-39 0 0,10 35 1 15,11-10-1-15,-21 2 1 0,6-7 0 0,-6-20-1 0,0 16 1 16,0-7 0-16,0-4 0 0,0 3-1 0,0-8 0 0,-6 0 1 16,-1 0 0-16,-13-3-1 0,13-16 1 0,7 19-1 0,-27-18 1 15,6-10 0-15,1-7 0 0,0-10-1 0,20 45 0 0,-24-48 0 16,-3-1 1-16,-4-11-1 0,1-5 0 0,30 65 0 15,-37-73 0-15,5-3 0 0,0 0-1 16,8-7 0-16,24 83 1 0,-28-77 0 0,8 2-1 16,2 14 1-16,13 11 0 0,5 50 0 0,-21-39-1 15,21 15 1-15,-6 4 0 0,2 13 0 0,4 7 0 0,0-5 0 0,0 5 0 0,0-1 0 16,0 1-1-16,4 0 1 0,-4 0 0 0,6 21 0 16,1 0 0-16,12 6 0 0,-11 3 0 0,-8-30 0 0,24 33 0 15,-8 2 0-15,8 5 1 0,0-1-1 0,-24-39 0 0,24 48 1 0,-24-48-1 0,31 48 0 16,-1-1 0-16,-3 0 0 0,4 0 0 0,-31-47 0 0,27 45 1 15,-5-1-1-15,0-5 0 0,-5-5 0 0,-17-34 0 0,16 31 0 16,-10-3 0-16,15-3 0 0,-17-2 1 0,-4-23-1 0,5 21 0 16,4-2 1-16,-9-12 0 0,3 15-2 0,-3-22 1 0,0 0 1 15,0 4-1-15,0-1 0 0,0-3 0 0,-3 0 1 0,3 0-1 0,-9 0 0 16,4 0 0-16,-2 0 0 0,1 0-1 0,6 0 1 0,-8-4-2 16,-8-2-2-16,16-13-4 0,0 19 8 0,-7-7-13 0,7 7 13 0,-3-19-19 15,3 16-9-15,-4-15-10 0,4 18-4 0,0 0 42 0,0 0 0 16</inkml:trace>
  <inkml:trace contextRef="#ctx0" brushRef="#br1" timeOffset="325204.8136">21393 3087 12 0,'0'0'0'15,"0"-7"9"-15,0-11-1 0,0 18-8 0,0-7 7 16,0 1-1-16,0-2-1 0,0 0 1 0,0 8-6 0,0-17 6 16,0 10 0-16,0-13-2 0,0 9 0 0,0 11-4 0,0-19 3 15,0 3 0-15,0-4-1 0,0 2-1 0,0 18-1 0,0-17 1 16,-4-4 0-16,4 3 0 0,-4-1 0 0,4 19-1 0,0-5 0 16,-7-16 1-16,7 19 1 0,0-4-1 0,0 6-1 0,-3-5 1 15,0 5 1-15,3 0-2 0,-3 0 1 0,3 0-1 0,-7 0 0 16,7 7 1-16,-3 12 1 0,0-11-1 15,3-8-1-15,0 22 1 0,-8-4 0 0,8 5 0 16,0-1 0-16,0-22-1 0,0 24 1 16,0 0 0-16,0-5 0 0,3 6-1 0,-3-25 0 0,5 23 1 15,-2 4 0-15,0 0 0 0,4-4 0 0,-7-23-1 0,3 25 1 16,3 0 1-16,-6 0-1 0,4 3 1 0,-4-28-2 0,3 24 1 16,-3 5 1-16,4-6-1 0,-4 2 1 0,0-25-2 0,0 22 2 15,0-3 0-15,-4-14-1 0,-3 19 1 0,7-24-2 0,-6 3 1 16,3 5 0-16,-18-4 0 0,14-4 0 0,7 0-1 0,-24 0 1 15,8-2-1-15,9-6 1 0,-16-10-1 0,23 18 0 0,-8-16 0 16,-12 8 1-16,14-12-1 0,-3 10 0 0,9 10 0 0,-15-8 1 16,15-9-1-16,-7 13 0 0,3-5 0 0,4 9 0 0,0-5 0 15,0-3-1-15,0 1 1 0,0 0 0 0,0 7 0 0,0-6 0 16,4 0 0-16,3 3 1 0,-1-1-1 0,-6 4 0 0,4-6 0 16,1 3-1-16,4 0 1 0,-3-3 0 0,-6 6 0 0,7-2 0 15,0 2-1-15,-1-5-1 0,2 3-1 0,-8 2 3 16,6-7-6-16,1 4-2 0,10 0-4 0,-14-4-5 0,-3 7 17 15,7-3-23-15,-1-7-1 0,-6-8 4 16,0 8 1-16,0 10 19 0,0 0 0 0</inkml:trace>
  <inkml:trace contextRef="#ctx0" brushRef="#br1" timeOffset="325375.9306">21314 2571 12 0,'0'0'0'16,"0"-4"1"-16,0-4-1 0,0 8 0 0,0-3-2 15,0-1 0-15,0 4-7 0,0 0 9 0</inkml:trace>
  <inkml:trace contextRef="#ctx0" brushRef="#br1" timeOffset="327098.7693">21425 2849 8 0,'0'0'0'0,"0"-2"6"16,-5-1-1-16,-3 1 0 0,2 2 2 0,6 0-7 0,-7 0 7 16,-10 0-1-16,17 7 0 0,-18 11 0 0,18-18-6 0,-2 3 5 15,-4 15 0-15,-16-13 0 0,20 16-1 0,2-21-4 0,-8 6 5 16,-12 12-2-16,20-10 1 0,-6 11-1 0,6-19-3 0,-4 8 3 15,-1 11 0-15,0-13 0 0,5 12-1 0,0-18-2 0,0 3 2 16,0 18-1-16,0-15 1 0,0 12-1 0,0-18-1 0,0 7 1 16,0 14 0-16,3-17-1 0,4 17 1 0,-7-21-1 0,10 5 1 15,-3 0 0-15,14 3-1 0,-15-1 1 0,-6-7-1 0,18 7 0 16,-10-1 1-16,13-1 0 0,-13-1-1 0,-8-4 0 0,24 4 1 16,-18 1-1-16,14-5 1 0,-13 4 0 0,-7-4-1 15,20 0 0-15,-12 4 2 0,8-4-2 0,-10 4 1 0,-6-4-1 16,17 7 0-16,-13-1 1 0,3-2 0 15,3-1-1-15,-10-3 0 0,7 7 1 16,-5-2 0-16,3 3 0 0,-2-4-1 0,-3-4 0 0,0 3 2 16,0 3-1-16,0 0 0 0,-8-4-1 0,8-2 0 0,-5 7 1 15,1-2 0-15,-3-5-1 0,0 0 1 0,7 0-1 0,-7-3 0 16,-10-1 1-16,14-3-1 0,-3 1 1 0,6 6-1 0,-21-19 0 16,18 13 0-16,-14-2 1 0,10-12-1 0,7 20 0 0,-18-8 0 15,13-1 0-15,-16-12 0 0,17 13 0 0,4 8 0 0,-6-19 0 16,-1 9 0-16,0-11 1 0,1-1-1 0,6 22 0 0,-5-21 0 15,5 1 0-15,0 3 0 0,0-1 0 0,0 18 0 0,0-6 0 16,0-16 1-16,0 17-1 0,0-15-1 0,0 20 1 0,0-7 1 16,5-10-2-16,-2 10 1 0,3-12 1 0,-6 19-1 0,4 0-1 15,3-8 1-15,-1-2 0 0,1 2 0 0,-7 8 0 0,10-8 0 16,8-2 0-16,-12 5 1 0,1-4-1 0,-7 9 0 0,20-5 0 16,-13-3 0-16,1 3 0 0,11 3 0 0,-19 2 0 0,3-6-1 15,5 6 1-15,1-2 1 0,-2 2-1 0,-7 0 0 16,4 0 0-16,-1 0-1 0,-3 5 2 0,0-5-1 0,0 5 0 15,-3 0 0-15,-4 1 1 16,-14-2-1-16,21-4 0 0,-3 3 0 0,3-3 0 0,-16 9 0 16,8-6 0-16,-11 2 0 0,12 0 0 0,7-5 0 0,-22 3 1 15,17 4-2-15,-16-2 1 0,15 2 0 0,6-7 0 0,-24 6 0 16,19 2 0-16,-14-3 0 0,19-5 0 0,-4 17 0 0,4-17 0 0,-20 7 0 16,16-2 0-16,-12 3 0 0,16-8 0 0,0 20 0 15,-3-12 0-15,-6 11 0 0,7-11 0 0,-1 19 0 0,3-27 0 0,0 6 0 16,0 22 0-16,0-10 0 0,0-11 1 0,0-7-1 0,0 25 0 15,0-16 0-15,0 13 0 0,3-14 0 0,-3-8 0 0,7 25 0 16,10-21-1-16,-11 17 1 0,11-18 1 0,-17-3-1 0,7 7 0 16,3 0 0-16,8-2 1 0,-12 4-1 0,-6-9 0 0,10 4 0 15,11 5 0-15,-15-4 1 0,12 2-1 0,-18-7 0 0,6 5 0 16,14-5 0-16,-13 0 0 0,11 0 0 0,-18 0 0 0,3 0 1 16,7 0-1-16,-4 0 0 0,2 0 0 0,-8 0 0 0,7-2 1 15,-1-1-1-15,-6 0 0 0,3-1 0 0,-3 4 0 16,4-2 0-16,-4 1 0 0,0-1 1 0,0 2-1 0,0 0 0 15,-7-3 0-15,3 2 1 16,-2 1-1-16,-1 0 0 0,7 0 0 0,-7 0 0 16,1 0 0-16,-12-5 1 0,15 4-1 0,3 1 0 0,-7-2 1 15,-13 1-1-15,16-8 0 0,-2 4 0 0,6 5 0 0,-16-7 0 16,11-11 0-16,-1 12 0 0,-15-13 1 0,21 19-1 0,0-5 0 16,-7-17 0-16,1 14 0 0,3-13 0 0,3 21 0 0,-7-17 0 15,4 9 0-15,0-19 0 0,-5 9 0 0,8 18 0 0,-3-17 0 16,3-3 0-16,-4 9 0 0,4-11 0 0,0 22 0 0,0-8 0 15,0-9 0-15,0 9 0 0,0 2 0 0,0 6 0 0,7-22 0 16,1 19 0-16,-2-6 1 0,1 1-2 0,-7 8 1 0,3-7 1 16,3 1-1-16,1-1 0 0,1 1-1 0,-8 6 1 0,6-5 0 15,1 3 0-15,-1-1 0 0,2 3 0 0,-8 0 0 0,5 0 0 16,3 0 0-16,-5 0 0 0,4 3 0 0,-7-3 0 0,4 7 0 16,-1-1 0-16,3 1 0 0,-6-1 0 0,0-6 0 0,7 7-1 15,-7 11 1-15,4-18 0 0,-4 7 1 0,0-7-1 16,0 7 0-16,0 0 0 0,0-4 0 0,0 2 1 15,0-5-1-15,-4 0 0 0,-3 0 0 16,1 0 0-16,-1 0 0 0,7 0 0 0,-18 0 0 0,13 0 0 16,-13 0 0-16,11 0 0 0,7 0 0 0,-23 6 0 15,7-6 0-15,8 3 1 0,-19 1-2 0,27-4 1 0,-7 3 0 16,-18 3 1-16,20 0-2 0,-2 2 1 0,7-8 0 0,-6 5 0 16,-2 18 0-16,2-17 1 0,-1 15-1 0,7-21 0 0,-3 18 0 15,3-11 0-15,0 12 0 0,3-14-1 0,-3-5 1 0,0 18 0 16,7-14 0-16,-1 4 1 0,15 9-1 0,-21-17 0 0,5 0 0 15,14 0 0-15,-10 4-3 0,15-4 0 0,-24 0 3 0,10 4-7 16,11-4-6-16,0 5-7 0,-15-5-13 0,-6 0 33 0,21 0-32 16,-16 0-5-16,-5 0 37 0</inkml:trace>
  <inkml:trace contextRef="#ctx0" brushRef="#br1" timeOffset="328889.2666">23246 3405 4 0,'0'0'0'16,"0"-1"6"-16,0 1 1 15,0 0 1-15,0 0 2 0,0 0-10 0,-7 0 11 16,-1 0-1-16,2 4 0 0,-10 4-2 0,16-8-8 0,-4 4 7 16,-16 15 0-16,13-13-1 0,-20 17-1 0,27-23-5 0,-17 19 6 15,0 8-1-15,-4 0-1 0,-2 3 0 0,23-30-4 0,-21 33 4 16,-5 0-1-16,-1 2 0 0,0 3-1 0,27-38-2 0,-29 43 2 16,-1-4-1-16,4 7 0 0,-5 3 0 0,31-49-1 0,-27 48 1 15,0-3 0-15,6-9 0 0,5-7 1 0,16-29-2 0,-7 23 1 16,4 0-1-16,-1-22 0 0,4 20 0 0,0-21 0 0,0 0 1 15,0 3-1-15,0 1 0 0,7-4 0 0,-7 0 0 0,7-2 0 16,9-8 1-16,-8-10-1 0,16 0 1 0,-24 20-1 0,16-23 0 16,1-4-1-16,6 1 1 0,-2 1 0 0,-21 25 0 0,21-35-1 15,1 3 2-15,-1-2-2 0,6 2 1 0,-27 32 0 0,28-34 0 16,-4 2 0-16,3-2 0 0,-4-1 1 0,-23 35-1 16,20-36-1-16,3 5 2 0,-1 1-2 0,-2 3 2 0,-20 27-1 0,17-25-1 15,-10 3 1-15,13 16 1 0,-20-14-2 0,0 20 1 16,7 0 2-16,-7 0-2 0,0 0 0 15,-4 0 0-15,4 0 0 0,-6 8 0 16,-16 10-1-16,17 7 1 0,-19-1 0 0,24-24 0 0,-21 27 0 16,-3 6 1-16,1-3 0 0,-2 3 0 0,25-33-1 0,-26 37 0 15,2-3 0-15,-10 3 1 0,7-2 0 0,27-35-1 0,-27 35 0 16,-4 0 2-16,9-6-2 0,-2-4 0 0,24-25 0 0,-18 22 1 16,12-3 0-16,-1-14 0 0,1 17-1 0,6-22 0 0,-6 0 0 15,6 0 0-15,0 3 0 0,0-3 0 0,0 0 0 0,0-3 0 16,0-7 0-16,9 3 0 0,-4-15 0 0,-5 22 0 0,8-9-1 15,9-18-1-15,-11 6-1 0,1 0-2 0,-7 21 5 0,7-19-5 16,1 0-1-16,-5 2 0 0,0-3-1 0,-3 20 7 0,0-9-8 16,0-15 0-16,0 6-1 0,0 0 2 0,0 18 7 0,-3-19-6 15,-5-2 2-15,2 1 1 0,-1 1 0 0,7 19 3 0,-6-18-2 16,-12-4 0-16,15 1 1 0,-5-1 1 0,8 22 0 16,-5-20 1-16,-16-1 2 0,15 5 1 0,-2-2 0 0,8 18-4 15,-7-17 6-15,-9-3-1 0,16 13 1 16,-7-15-1-16,7 22-5 0,-5-8 5 0,3 0 1 0,-5-10-2 15,4 15 0-15,3 3-4 0,-4-4 3 0,4-6 0 16,0 6 0-16,0-4-1 0,0 8-2 0,0-4 3 16,0 2-1-16,0-1 0 0,0 0 0 0,0 3-2 0,7 0 2 15,2 0-1-15,10 8 0 0,-13 13 0 0,-6-21-1 0,10 7 1 16,11 21-1-16,-16-7 1 0,20 6-1 0,-25-27 0 0,7 31 1 16,20-2-1-16,-11 5 1 0,2 1-1 0,-18-35 0 0,17 34 0 15,4 3 1-15,-5-3-2 0,2-2 2 0,-18-32-1 0,16 34 0 16,5-3 0-16,-4 1 1 0,-10-4-1 0,-7-28 0 0,23 25 0 15,-16-7 1-15,3 7-1 0,-4-8 0 0,-6-17 0 0,8 5 0 16,-5 16 0-16,0-18 0 0,0 2 1 0,-3-5-1 0,0 5 1 0,0-5-1 0,0 0 1 16,0 0 0-16,0 0 0 0,0 0-4 0,-6-2 7 0,6 2-4 0,-7-8 2 15,-11-13-1-15,13 3 0 0,5 18-1 0,-21-29 1 16,0-4-1-16,5-6 0 0,-8-9 1 0,0-1-1 0,24 49 0 0,-24-49 0 16,-2-1 0-16,4 5 1 0,22 45-1 0,-19-48 0 15,19 48 0-15,-21-41 0 0,14 8 1 0,-12-4-2 0,10 21 2 16,9 16-1-16,-5-18 0 0,-16 13 0 15,21 1 0-15,0 4 0 0,-3-5 0 0,3 5 0 0,-4-2 0 0,-2-1 1 16,6 3-1-16,0 0 0 0,0 0 0 0,0 0 0 0,0 5 0 16,0 2 0-16,3 18 0 0,0-19 0 0,-3-6 0 0,7 30 0 15,14-10 0-15,-16 6 0 0,20 1 0 0,-25-27 0 0,18 29 0 16,1 1 0-16,2 2 1 0,0-2-2 0,-21-30 1 0,22 34 0 16,-1 2 1-16,-1 3-1 0,0 3 0 0,-20-42 0 0,21 39 0 15,-3-3-1-15,1-7 1 0,-1-1 0 0,-18-28 0 0,6 25 0 16,11-2 1-16,-10-3-1 0,0 2 0 0,-7-22 0 0,6 6 0 15,5 19 0-15,-4-24 0 0,-1 7 0 0,-6-8 0 0,2 5-1 16,3-5 1-16,-1 3 0 0,-4-3 0 0,0 0 0 0,3 0 0 16,0 0-3-16,-3-3-1 0,7-2-2 0,-7 5 6 0,0-9-8 15,7-1-3-15,-1 5-5 0,2 2-7 0,-8 3 23 0,3-7-31 16,-1 1 2-16,-2-1-3 0,0 7 32 0</inkml:trace>
  <inkml:trace contextRef="#ctx0" brushRef="#br1" timeOffset="330112.246">23439 3863 5 0,'0'0'0'0,"-4"-3"2"0,4 3-2 0,-17-1 3 16,10 0 1-16,-9 1 2 0,9 0 1 0,7 0-7 15,-7 2 7-15,-13 4 1 0,20 17-2 0,-8-15 1 0,8-8-7 16,-6 19 6-16,0-11 0 0,2 10-1 15,-2-13 0-15,6-5-5 0,-9 8 4 16,7 8 0-16,-1-16-1 0,3 9 0 0,0-9-3 0,0 4 3 16,0 4 0-16,0 10 0 0,0-15-1 0,0-3-2 0,0 8 2 15,5 10 0-15,4-12-1 0,-3 14 0 0,-6-20-1 0,4 3 0 16,16 5 1-16,-16 8-1 0,5-8 1 0,-9-8-1 0,7 5 0 16,10 3 0-16,-10-3 1 0,2 11-1 0,-9-16 0 0,21 7 1 15,-14-2-1-15,9 3 0 0,-8-2 0 0,-8-6 0 0,9 3 0 16,-1 3 1-16,2-1-1 0,0-5 0 0,-10 0 0 0,7 0 1 15,0 0-1-15,0 0 1 0,-1 0-1 0,-6 0 0 0,3 0 1 16,4 0-1-16,-7-3 0 0,4 3 1 0,-4 0-1 0,4 0 1 16,-4-2-1-16,0 2 1 0,0 0 0 0,0 0-1 0,-8 0 0 15,1 0 1-15,1 0 0 0,3 0 0 0,3 0-1 0,-21 0 0 16,18 0 1-16,-14 0 0 0,9-1 0 0,8 1-1 16,-17-5 2-16,12-2-2 0,-20-15 0 0,19 17 1 0,6 5-1 15,-24-16-1-15,21 8 2 0,-21-16-1 0,18 19 0 16,6 5 0-16,-21-20 1 15,18 11-1-15,-4-8 0 0,0 10 0 0,7 7 0 0,-7-18 0 16,0 13 0-16,4-3 0 0,3-13-1 0,0 21 1 0,0-4 0 16,0-14 1-16,0 14-1 0,0-6 0 0,0 10 0 0,0-17 0 15,0 12 0-15,0-15 0 0,3 13 0 0,-3 7 0 0,7-26 0 16,0 19 1-16,0-9 0 0,0 10 0 0,-7 6-1 0,6-6 0 16,0-1 0-16,2-1 0 0,2 3 0 0,-10 5 0 0,17 0 0 15,-10-5 0-15,9 5 1 0,-9 0-1 0,-7 0 0 0,8 5 0 16,8-5 0-16,-9 5 0 0,0-2 0 0,-7-3 0 0,7 5 0 15,-1 0 0-15,0 3 0 0,2-5 1 0,-8-3-1 0,0 4-1 16,0 1 1-16,0-5 1 0,0 3-1 0,0-3 0 0,-4 0 1 16,0 0-1-16,-2 0 1 0,-10 0-1 0,16 0 0 0,-9 0 1 15,-9 0 0-15,10 0 0 0,-15 0 1 0,23 0-2 0,-3 0 1 16,-18 0 0-16,17 5 0 0,-16 3 0 0,20-8-1 0,-3 7 0 16,-4 0 1-16,1 13-1 0,-3-13 0 0,9-7 0 15,-5 26-1-15,-2-20 1 0,4 17 0 0,-4-3 0 0,7-20 0 16,-4 21 1-16,-2-1-1 15,2 3 0-15,4 3 0 0,0-26 0 0,0 26 0 0,4-4 1 16,-2-3-2-16,6-2 1 0,-8-17 0 0,7 7 1 16,8 18-1-16,-6-22 0 0,11 2 0 0,-20-5 0 0,10 8-1 15,10-3 1-15,-9 2 0 0,8-7-1 0,-19 0 1 0,21 0 0 16,-14 0 0-16,12 0 1 0,-11 0 0 0,-8 0-1 0,21 0 0 16,-15-5 0-16,11-2 0 0,-10-1 0 0,-7 8 0 0,7-5 0 15,-1-2 0-15,1 1 0 0,-4 3 1 0,-3 3-1 0,8-5 0 16,-6 1 0-16,2-1 0 0,-4 1 0 0,0 4 0 0,3 0 0 15,-3 0 1-15,0 0-1 0,0 0 1 0,0 0-1 0,0 0 0 16,-3 6 0-16,-3-2 0 0,2-4-1 0,4 0 1 0,-4 8-4 16,-3-5-8-16,7 3-21 0,-23-6-13 0,23 0 46 0,-17 0-49 15,17 0 49-15</inkml:trace>
  <inkml:trace contextRef="#ctx0" brushRef="#br1" timeOffset="341189.297">13589 5008 10 0,'0'0'0'15,"0"-9"9"-15,4-11 2 0,-4 20-11 0,3-8 12 16,3-9 0-16,-2 16 0 0,0-4-2 0,-4 5-10 0,7-5 9 16,-7 2-2-16,3-2-1 0,0 2-1 0,-3 3-5 0,0-2 5 15,3 0 0-15,-3-1 0 0,0-1-1 0,0 4-4 0,0-5 4 16,0 2-1-16,0-1 1 0,0 1-1 0,0 3-3 0,0-3 3 16,4 0 0-16,-4 3 0 0,0 0-1 0,0 0-2 0,0 0 3 15,0 6-2-15,-7-1 2 0,4 12-1 0,3-17-2 0,-8 7 2 16,2 19-1-16,-14-7 1 0,16 7 0 0,4-26-2 0,-20 28 2 15,-1 1 0-15,1 7 0 0,-3 3-1 0,23-39-1 16,-24 40 1-16,0 3 0 0,-3 7 0 0,1 1-4 0,26-51 3 16,-32 51 0-16,9 1 0 0,3-7 1 0,-4-9 2 0,24-36-3 15,-6 37 0-15,-19-9-2 0,22-11 0 0,-4 2 2 16,7-19 0-16,-6 7 0 0,6-1-1 16,-5 1 2-16,5 0-2 0,0-7 1 0,0 0-2 15,0 0 0-15,0 0-1 0,0 0-2 0,0 0 17 0,0-5-31 16,0 3 7-16,0-5-7 0,0-1-11 0,0 8 30 0,0-26-37 0,-3 1 7 15,-3 0 8-15,6 25 22 0</inkml:trace>
  <inkml:trace contextRef="#ctx0" brushRef="#br1" timeOffset="341446.8634">13262 4848 45 0,'0'0'0'0,"0"0"24"15,2 0-12-15,1 7-4 0,4-4 0 0,-7-3-8 0,6 22 8 16,15-17-1-16,-15 21-1 0,15-7-1 0,-21-19-5 16,10 23 4-1,14 3-1-15,-3 1 0 0,-1 2 0 0,-20-29-3 0,20 34 3 0,1-4 1 0,2 4-1 0,-3 5 1 16,-20-39-4-16,21 37 2 0,-1 5 0 0,1-2-1 16,-11 1-1-16,-10-41 0 0,21 40 1 0,-15-5 0 15,14-6 0-15,-14-3 0 0,-6-26-1 0,18 23-1 16,-12-17-1-16,12 16-1 0,-12-19-5 0,-6-3 8 0,7 4-12 15,13 1-7-15,-13-5-11 0,-7-2-6 0,0 2 36 0,3-7-35 0,-3 7 35 0</inkml:trace>
  <inkml:trace contextRef="#ctx0" brushRef="#br1" timeOffset="341942.6754">13883 5516 39 0,'0'0'0'0,"-3"-17"20"0,3 8-7 16,0 9-13-16,0-25 10 0,0 25-10 0,0-19 8 0,7 11-1 16,0-10-2-16,-7 18-5 0,5-11 4 0,-5 11-4 0,8-21 2 0,2 15 0 15,11-1-1-15,-15 2 0 0,-6 5-1 0,18-3 0 16,-12 2 0-16,16 1 0 0,-16 0 1 0,-6 0-1 0,17 0 0 15,-10 0 0-15,-1 0 1 0,1 4-1 0,-7-4 0 0,10 3 0 16,-2 3 0-16,-6-3 0 0,2 3 0 0,-4-6 0 0,3 5 0 16,-3 1 1-16,0-6-1 0,0 0 0 0,-7 0 1 15,1 0-1-15,-2 0 1 0,-11 0 0 0,19 0-1 0,-7 0 0 16,-14 0 1-16,15 3 0 0,-18 2 0 0,24-5-1 0,-7 5 0 16,-17 3 1-16,4-3 0 0,13 12-1 0,7-17 0 0,-24 8 0 15,18 14 1-15,-15-3-1 0,14-1 0 0,7-18 0 0,-6 19 1 16,-12 2 0-16,12-3-1 0,3 1 1 0,3-19-1 0,-4 21 1 15,4-1-1-15,0 2 1 0,0-2 0 0,0-20-1 0,0 6 0 16,0 15 1-16,10-13-1 0,9-3 1 0,-19-5-1 0,8 16 0 16,13-16 1-16,-1 6 0 0,-3-6 1 15,-17 0-2-15,7 0 2 0,17 0-1 0,-7 0 0 16,-7 0 0-16,-10 0-1 0,20-1 1 0,-12-5 0 16,12 0-1-16,-14 3 0 0,-6 3 0 0,17-8 0 15,-11 3-1-15,15-2 0 0,-15 2-2 0,-6 5 3 0,8-2-5 16,2-3-2-16,-4 4-6 0,5 1-8 0,-11 0 21 0,7 0-31 15,-4 0 1-15,-3 0 0 0,0 0 30 0</inkml:trace>
  <inkml:trace contextRef="#ctx0" brushRef="#br1" timeOffset="342196.0329">14392 5485 39 0,'0'0'0'0,"3"0"25"0,4 0-11 0,-7 0-14 0,17 0 9 16,-10 0-1-16,-1 0-1 0,15 0-1 0,-21 0-6 0,7 0 5 15,13 0-1-15,-10 0-1 0,11 0-1 0,-21 0-2 16,20 5 2-16,-16-1-2 0,19 1 1 0,-16-1-1 16,-7-4 0-16,7 3 0 15,2-3 0-15,-1 7 0 0,0-7-3 0,-8 0 3 0,5 0-4 16,-2 0-2-16,1 0-3 0,-1 0-5 0,-3 0 14 0,0 0-23 15,0-9-3-15,-3-10 5 0,-4 12 2 0,7 7 19 0,0 0 0 0</inkml:trace>
  <inkml:trace contextRef="#ctx0" brushRef="#br1" timeOffset="342450.1595">14419 5220 48 0,'0'0'0'0,"7"0"28"0,-1 0-14 0,18 0-4 0,-17-4-2 0,-7 4-8 0,20-3 9 16,-10 3-2-16,11-4-1 0,-11 4-1 0,-10 0-5 0,20-1 4 16,-10 1-1-16,11 0 0 0,-15-2 0 0,-6 2-3 0,18 0 2 15,-12 0-1-15,15 0-4 0,-14 0 4 0,-7 0-1 16,20-3-1-16,-13 0 1 0,-1 2 4 0,4-2-3 16,-10 3-1-16,8 0 0 15,-2 0 0-15,1 0 0 0,-1 4 0 0,-6-4 0 0,5 0-1 16,-2 6 2-16,-3 1-4 0,0 0-3 0,0-7 6 0,0 5-12 15,0 3-12-15,-8-3-15 0,-19-5 2 0,27 0 37 0,-6-2-31 0,6 2 31 0</inkml:trace>
  <inkml:trace contextRef="#ctx0" brushRef="#br1" timeOffset="344881.5775">15368 5216 8 0,'0'0'0'15,"0"-3"6"-15,0 3 1 0,0-4 1 0,0 4-8 0,0 0 9 16,0 0-1-16,0 0-1 0,0 0-1 0,0 0-36 0,0 0 65 16,3 0-30-16,-3 0 0 0,0 0-1 0,0 0-4 0,0 4 4 15,0-4 0-15,0 7 0 0,0-4 0 0,0-3-4 0,0 5 2 16,0 0 1-16,0-2 0 0,0 2-1 0,0-5-2 0,0 5 2 15,0-5 0-15,-7 5 0 0,7 1 0 0,0-6-2 0,0 4 2 16,0-1 0-16,0 3-1 0,0-6 0 0,0 0-1 0,0 4 1 16,0-4 0-16,0 0 0 0,0 0 0 15,0 0-1-15,0 0 0 0,0 0 1 0,0 4-1 16,0-4 1-16,0 0-1 0,0 0 1 16,0 0 0-16,4 0-1 0,-1 0 1 0,-3 0-1 0,0 0 0 15,0 0 0-15,3 0 2 0,1 0-2 0,-4 0 0 0,0 0 1 16,4 0-1-16,-1 0 1 0,-3 0 0 0,0 0-1 0,3 0 1 15,1 0 0-15,-4 0 0 0,3 0-1 0,-3 0 0 0,3 0 1 16,-3 0 0-16,3 0 0 0,1 5 1 0,-4-5-2 0,0 0 1 16,7 5-1-16,-4-5 1 0,4 0 0 0,-7 0-1 0,7 0 1 15,11 0 0-15,-12 0 0 0,14 0 1 0,-20 0-2 0,10 0 0 16,14 0 1-16,-3-2-1 0,-5-3 1 0,-16 5-1 0,24-3 1 16,-3 1 0-16,-2 0-1 0,2-1 0 0,-21 3 0 0,21 0 0 15,-2-1 0-15,-1 1 0 0,-9 0 0 0,-9 0 0 16,24 0 1-16,-17 0-1 0,10 0 1 0,-10 0-1 15,-7 0 0-15,6 4 1 0,1-4-1 0,1 0 0 0,-5-3 1 0,-3 3-1 0,3-1-1 16,-3-5 1-16,3 3 0 0,-3 1-1 0,0 2 1 16,4-2-3-16,-4-1-4 0,0 3-4 15,0 0-8-15,0 0 19 0,-7 0-29 0,1 0-5 16,-22-8 4-16,28 0 9 0,0 8 21 0,0 0 0 0</inkml:trace>
  <inkml:trace contextRef="#ctx0" brushRef="#br1" timeOffset="345444.3954">16080 5415 22 0,'0'0'0'0,"3"0"12"16,4-1-1-16,-1-6-2 0,11-15-1 0,-17 22-8 0,4-18 7 15,-4 18-7-15,6-21 5 0,1-3 0 0,14 1-2 0,-21-2-1 0,0 25-2 0,6-23 1 16,5 2 0-16,-1 0 0 0,-10 21-1 0,3-22 1 16,-3 22-1-16,7-20 0 0,-4-1 1 0,0 14-1 0,-3-2 2 15,0 9-2-15,4-6 1 0,-4 1 1 0,0 3 0 0,0 2-1 0,0 0-1 16,0 3 1 0,0 2 0-16,-4 13-1 0,4-15 0 0,0-3 0 0,-6 21 0 15,6-6 1-15,0 3-1 0,0 2 0 0,0-20 0 0,0 21 0 16,0 1 0-16,3 6 1 0,0-2 0 0,-3-26-1 0,4 32 1 15,0-6-1-15,2 6 1 0,-6-32-1 0,7 28 0 0,-7-28 0 0,6 27 0 16,2 7 1-16,-2 0-1 0,-6-34 0 0,7 31 0 0,-7-31 0 0,3 41 1 16,1-2 0-16,-1 0-1 0,0 3 1 0,-3-42-1 0,4 41 1 15,-4-5 1-15,0 4 0 0,-4-8 0 0,4-32-2 0,-3 36 2 16,-4-4-1-16,-12-4 1 0,14 0 0 0,5-28-2 0,-19 23 1 16,11-7 0-16,-8-9 1 0,-5-1-1 0,21-6-1 0,-16 7 3 15,-2-1-2-15,2-6-1 0,-5 0 1 0,21 0-1 0,-17-7-1 16,-3-12 1-16,3 13 0 0,10-23 0 0,7 29 0 0,-24-21 1 15,21 1-1-15,0 1 0 0,3 12 0 0,0 7 0 0,-7-22 1 16,7 16-1-16,0-15 0 0,0 2 0 0,0 19 0 16,7-10 1-16,-1-11-2 0,1 4 1 0,14 7 0 15,-21 10 0-15,6-22 0 0,15 11 0 0,-11-12 0 16,10 3 0-16,-20 20 0 0,21-26 0 16,-5 4 0-16,5 1 1 0,-11 1-1 0,-10 20 0 0,20-12 0 15,-13-5-1-15,0 9-2 0,-1 3-1 0,-6 5 4 0,4-18-7 16,0 10-2-16,-1-1-5 0,0-9-7 0,-3 18 21 0,0-5-26 15,0-20 3-15,0 5-2 0,0 20 25 0</inkml:trace>
  <inkml:trace contextRef="#ctx0" brushRef="#br1" timeOffset="345624.9182">16165 4945 23 0,'0'0'0'0,"0"-2"11"0,3 0-4 0,-3 2-7 0,3-1 4 16,-3 1-1-16,0 0-3 0,0 0-4 0,0 0 4 15,0 3-10-15,-6-3-2 0,6 8-6 0,0-8 18 16</inkml:trace>
  <inkml:trace contextRef="#ctx0" brushRef="#br1" timeOffset="346493.6668">15256 5574 12 0,'0'0'0'16,"0"0"7"-16,0 0 2 0,0 0 0 0,0 0-9 0,0 0 10 16,4 0-1-16,2 0 0 0,1 7-1 0,-7-7-8 0,10 5 8 15,7-3-2-15,-10 4 0 0,13-1-2 0,-20-5-4 0,7 3 5 16,15 2-1-16,-14 2 0 0,16-4-1 0,-24-3-3 15,17 5 4-15,0 0-1 0,8-3 0 0,-5 5 0 16,-20-7-3-16,19 5 3 0,5-2-1 0,-3 4 2 0,-1-1-2 0,-20-6-2 16,23 7 3-16,1-2-1 0,0-5 0 15,4 6 0-15,-28-6-2 0,23 0 2 0,4 0-1 0,-3 3 1 16,0-3-2-16,-24 0 0 0,24 4 1 16,-2 2 0-16,2-6 0 0,0 4 0 0,-24-4-1 0,24 3 1 15,-1-3-1-15,1 0 1 0,-3 0-1 0,-21 0 0 0,24 0 0 16,3 0 1-16,-7 0-1 0,4 0 0 0,-24 0 0 0,24 0 1 15,-1 0-2-15,4 0 1 0,0 0 1 0,-27 0-1 0,27 0 1 16,0 7 1-16,1-7 0 0,-1 2-1 0,-27-2-1 0,24 5 0 16,0 4 1-16,-1 9-1 0,0-16 1 0,-23-2-1 0,24 8 1 15,-3-2-1-15,2 14 0 0,-2-20 0 0,-21 0 0 0,17 3 0 16,3 1 0-16,4 2 0 0,-4-3 1 0,-20-3-1 0,23 0 0 16,1 0 1-16,-6 0 0 0,5 0-2 0,-23 0 1 15,20-2 0-15,1 1-1 0,-1 0 1 0,3-4 0 0,-23 5 0 0,21-1 1 16,0 1 0-16,-2-3-1 0,2 1 0 15,-21 2 0-15,17 0 1 0,-7 0-2 0,14 0 1 0,-17 0 0 16,-7 0 0-16,20 0 0 0,-13 0 1 0,17 0-2 0,-18 0 1 0,-6 0 0 0,17 0 0 16,-10 0 0-16,3 0 0 15,11 0 1-15,-21 0-1 0,6 0 0 0,1-1 1 0,14-1 0 16,-15-3-1-16,-6 5 0 0,7 0 1 16,4-2-1-16,-2-1 1 0,-2 1-1 0,-7 2 0 0,10-1 1 15,-3-4-1-15,3 3 0 0,0 2 0 0,-10 0 0 0,8 0 0 16,-2 0 0-16,1 0 0 0,-4 0 0 0,-3 0 0 0,3 0 1 15,1 0-1-15,-4 7 0 0,3-7 1 0,-3 0-1 0,0 3 0 16,0-3 0-16,0 0-1 0,0 0-2 0,0 0 3 0,-7 0-4 16,-9 0-4-16,13 0-3 0,-21 0-7 0,24 0 18 0,-7 0-27 15,-20 0-14-15,0-3 1 0,27 3 40 0</inkml:trace>
  <inkml:trace contextRef="#ctx0" brushRef="#br1" timeOffset="347280.309">15470 6365 9 0,'0'0'0'0,"0"0"5"0,-3 0 0 16,-5 0 1-16,2 0-1 0,6 0-5 0,-21 3 5 16,18 5 0-16,-14-3-2 0,10 3 1 0,7-8-4 0,-20 5 2 15,17 2 1-15,-18 0 0 0,16 10 0 0,5-17-3 0,-19 0 3 16,16 8 1-16,-4 8-1 0,1-11 1 0,6-5-4 0,-4 20 3 15,4-18 1-15,0 19-1 0,0-15 0 0,0-6-3 0,0 22 3 16,4-15-1-16,2 16 1 0,4-18-1 0,-10-5-2 0,21 20 2 16,-15-13 0-16,15 13 0 0,-1-15-1 0,-20-5-1 0,17 7 1 15,4-2 0-15,-2-3-1 0,2-2 1 0,-21 0-1 0,17 0 1 16,3 0-1-16,1-1 0 0,-4-5 1 0,-17 6-1 0,10-22 0 16,14 5 1-16,-18 8-1 0,11-13 1 0,-17 22-1 0,4-5 0 15,-1-14 1-15,1 11-1 0,-4 4 1 0,0 4-1 0,0-9 1 16,-7 2-1-16,0-1 1 15,0 3-1-15,7 5 0 0,-7-8 0 0,-10 6 0 0,10 2 0 0,7 0 0 0,-6 5 1 16,3 0-1-16,-4 14 0 16,3-12 0-16,4-7 0 0,-3 26 0 0,3-4 0 15,0 0 0-15,0 2 0 0,0-24 0 0,0 22 0 0,3 1 0 0,8-1 0 16,8-4 0-16,-19-18 0 0,8 7 0 16,15 18 0-16,-3-18 0 0,1 12 0 0,-21-19 0 0,24 5 0 0,-24-5 0 0,20 0 1 15,-3 0-1-15,3-3 1 0,-20 3-1 0,20-7 2 0,-20 7-2 0,18-21 2 16,-2 15 0-16,-9-20-1 0,-7 26-1 0,20-16 2 0,-20 16-2 0,7-20 2 15,4 1 0-15,-5 10 1 0,1-16-1 0,-7 25-2 0,6-8 1 16,2-14 1-16,-8 15-1 0,0 7-1 0,3-8 1 0,-3 8-1 0,0-10 0 16,4 4 1-16,-1-1-1 0,-3 7 0 0,0-3 1 15,3-1-1-15,0 3 0 0,-3-6-2 0,7 5-1 0,-7 2 3 0,7-2-6 16,0-3-4-16,0 0-4 0,-1 2-6 0,-6 3 20 0,11-9-27 16,-4 4 2-16,-1-21 1 0,-6 26 24 0,0 0 0 0</inkml:trace>
  <inkml:trace contextRef="#ctx0" brushRef="#br1" timeOffset="347966.3311">16184 6479 22 0,'0'0'0'16,"-3"-3"14"-16,0 1 2 0,-4-6-3 0,7 8-13 0,-3-7 12 16,0-3-3-16,3-11-1 0,0 1-3 0,0 20-5 0,0-24 5 15,0 3-2-15,6-11 0 0,1 3-2 0,-7 29-1 0,16-29 2 16,-8-2-1-16,8 6 0 0,-8-1 1 0,-8 26-2 0,19-20 1 16,-12 1 0-16,17 13 1 0,-13-12-1 0,-11 18-1 0,23-3 1 15,-16 1 1-15,19 0-1 0,-18-3 0 0,-8 5-1 0,23 0 0 16,-16 0 1-16,13 0 0 0,-12 7-1 15,-8-7 0-15,19 2 0 0,-16 3 1 0,5 1-1 0,2-3 1 16,-10-3-1-16,6 4 0 0,1 2 1 0,-4-3-1 0,-3 2 1 16,0-5-1-16,0 0 1 0,0 5-1 15,-6-5 1-15,-14 4 0 0,20-4-1 0,-8 0 1 16,-8 5 0-16,10 0 0 0,-18-3 0 0,24-2-1 0,-18 6 0 16,-1-2 1-16,-2-1-1 0,0 6 0 0,21-9 0 0,-19 6 1 15,-2 1-1-15,4 0 0 0,0 9 0 0,17-16 0 0,-6 9 1 16,-18 9-1-16,16 0 0 0,-8 1 0 0,16-19 0 0,-7 18 0 15,-10 7 0-15,14 0 0 0,-4-1 1 0,7-24-1 0,-7 26 0 16,3-2 1-16,1-4-1 0,3 4 0 0,0-24 0 0,0 22 0 16,0-1 0-16,7-1-1 0,0 1 1 0,-7-21 0 0,24 17 0 15,-8 0 0-15,2 4 0 0,6-13 0 0,-24-8 0 0,19 20 0 16,8-13 0-16,-3 0 0 0,0-1 0 0,-24-6 0 0,28 3 1 16,-5-3-1-16,0 0 0 0,-2-2 1 0,-21 2-1 0,24-3 1 15,-4-5 0-15,0-2 0 0,1 3 0 0,-21 7-1 0,10-20 1 16,11 19 1-16,-15 0-1 0,14-2 0 15,-20 3-1-15,7-2 1 0,0 1 0 0,3-4 0 0,-4 4 0 16,-6 1-1-16,8-2 2 0,-2-1-1 0,1 0 0 16,-1 3 0-16,-6 0-1 0,8 0 2 0,-5 0-1 15,4 0 0-15,-1 0 0 0,-6 0-1 0,4 0 1 16,-1 6 0-16,4-3-1 0,-7-3 1 0,0 0-1 0,7 6 0 16,-7-6 1-16,3 0-1 0,-3 5 1 0,0-5-1 0,4 0 0 15,-4 0 0-15,0 2 0 0,0-2 1 0,0 0-1 0,0 0 0 16,0 0 0-16,0 0 0 0,0-1 1 0,0 1-1 0,0-4-1 15,0 2 0-15,0-4-1 0,0 0-4 0,0 6 6 0,0-3-12 16,0-4-9-16,0 5-21 0,-18-23-5 0,18 25 47 0,-3-18-41 0,3 18 41 0</inkml:trace>
  <inkml:trace contextRef="#ctx0" brushRef="#br1" timeOffset="354049.9179">15958 3939 2 0,'0'0'0'15,"0"-7"1"-15,0 4 0 0,0 3-1 0,0-3 0 16,-4 1 1-16,-13 2-1 0,0 5 0 0,17-5 0 0,-27 26 0 15,-3-6 0-15,-5 3 0 0,-2 2 0 0,37-25 0 0,-40 24 0 16,0 2 1-16,-2-7-1 0,5-3 0 0,37-16 0 0,-34 6 1 16,1 0-1-16,2 1 1 0,4-2-1 0,27-5 0 0,-24 2 1 15,0-2-1-15,0 7 1 0,1-7-1 0,23 0 0 0,-27 5 0 0,27-5 0 16,-27 4 0-16,-4 2 0 0,-2 1-1 0,33-7 1 0,-42 18 0 0,42-18 0 0,-43 6-1 16,-5 16 1-16,-9-5-1 0,57-17 1 0,-54 22 0 15,54-22 0-15,-65 22 0 0,4 0-1 0,0-16-1 0,61-6 2 16,-64 23-3-16,64-23 3 0,0 0 0 0</inkml:trace>
  <inkml:trace contextRef="#ctx0" brushRef="#br1" timeOffset="354179.5718">14355 4332 2 0,'0'0'0'0,"-45"0"1"0,-2 0-4 0,47 0 3 0</inkml:trace>
  <inkml:trace contextRef="#ctx0" brushRef="#br1" timeOffset="354614.5677">13671 5823 2 0,'0'0'0'0,"16"44"3"16,5 11-1-16,-21-55-2 0,26 70 1 15,-2-9-1-15,7-18 1 0,2 3 0 0,-33-46-1 0,34 39 1 16,4-5-1-16,3-3 0 0,-1-4 0 0,-40-27 0 0,41 24 1 16,3-3-1-16,0-3 0 0,7-11 0 0,-51-7 0 0,57 22 0 15,1-22 0-15,3 5 0 0,3 3 0 0,-64-8 0 0,61 3 0 16,4 5 0-16,-5 11 1 0,1-16-1 0,-61-3 0 0,61 23 0 15,-3-5 0-15,3 4 0 0,-3 1 0 0,-58-23 0 0,61 23 0 16,-4 2 0-16,1 1 0 0,6 0 0 0,-64-26 0 0,61 29 0 16,0 5 0-16,4-2 0 0,-8 4 0 0,-57-36 0 0,58 33 0 15,-4 3 0-15,-2-1 0 0,-2-2 0 0,-50-33 0 0,51 35 0 16,0-1-1-16,-4-5 0 0,4 5 1 0,-51-34 0 0,50 32-1 16,-5-4 0-16,6 0 1 0,-7-3 0 0,-44-25 0 15,43 24-1-15,-1-8 1 0,-2-8 0 0,4 11 0 0,-44-19 0 16,44 8 0-16,-4 13 0 0,2-14 0 0,1 16 0 15,-43-23 0-15,37 7 0 0,5 15 0 0,-2-16 0 16,0 16 0-16,-40-22 0 0,38 6 0 16,3 16-1-16,-4-15 1 0,0 13-1 0,-37-20 1 0,34 6-1 15,4 14 1-15,-5-17-2 0,1 2-1 0,-34-5 3 0,0 0 0 0</inkml:trace>
  <inkml:trace contextRef="#ctx0" brushRef="#br1" timeOffset="361825.6997">8334 2641 4 0,'0'0'0'0,"0"-1"1"0,0 1-1 0,0 0 2 16,0-2-1-16,0-1 0 0,0 0 0 0,0 3-1 0,0-7 1 16,-6 2 1-16,6-1 0 0,0 4 0 0,0 2-2 0,0-5 2 15,0-2 1-15,0 0 0 0,0-1 1 0,0 8-4 0,0-9 4 16,0 0 0-16,0-9 1 0,2 15-1 0,-2 3-4 0,4-4 5 16,-1-8-1-16,1 7 0 0,2-3 0 0,-6 8-4 0,7-7 4 15,-3 0 0-15,-2 3 0 16,6 1-1-16,-8 3-3 0,0-5 3 0,8 2 0 15,-8 1 0-15,5-7 1 0,-5 9-4 0,0-3 3 16,8-2 0-16,-6-2 0 0,-2 1 0 0,0 6-3 0,7-7 3 16,-7 2-1-16,5-4 1 0,-2 7-1 0,-3 2-2 0,0-2 2 15,0-3 0-15,0 0 0 0,0 3 0 0,0 2-2 0,0-1 1 16,0 1 0-16,0 0 1 0,0 3-1 0,0-3-1 0,0 19 1 16,-3-11 0-16,-2 13 0 0,-2-2 0 0,7-19-1 0,-7 19 0 15,1 1 1-15,-14-1-1 0,13 5 0 0,7-24 0 0,-23 18 0 16,18 8 0-16,-21-2 1 0,19 3-1 0,7-27 0 0,-23 26 1 15,15-3-1-15,-19-2 0 0,20-1 0 0,7-20 0 0,-27 17 0 0,27-17 0 0,-16 24 1 16,-4-7-2-16,3 4 2 16,17-21-1-16,-8 5 0 0,8-5 0 0,-20 23 0 0,17-18 0 0,-4 2 1 0,7-7-1 0,-6 6-1 0,6-6 1 15,-7 3 1-15,2-3-1 0,0 0 0 0,5 0 0 0,0 0 0 16,0 0 0-16,0 0 0 0,0 0 0 0,0 0 0 0,0 0 0 0,0 0 0 0,0 0-1 16,0 0-1-16,0 0-2 0,0 0 11 15,0 0-20-15,0 0 6 0,0 0-3 16,0 0-2-16,0 5-2 0,0-5 14 0,3 0-17 0,-3 0 0 15,0 0 1-15,0 0 5 0,0 0 11 0,0-5-7 0,2 2-3 0,-2 3 10 0</inkml:trace>
  <inkml:trace contextRef="#ctx0" brushRef="#br1" timeOffset="362107.9441">8018 2517 9 0,'0'0'0'15,"0"-16"3"-15,0-1 1 0,0-5 1 0,0 22-5 0,0-6 6 16,0-2 1-16,0 0-1 0,0 3 1 0,0 5-7 0,5-4 7 15,-2-1-1-15,-3 5 0 0,7 0 0 0,-7 0-6 0,7 0 5 16,-1 7 0-16,4 13-1 0,0-12-1 0,-10-8-3 0,7 23 3 16,4-4 0-16,6-2 0 0,-11 2-1 0,-6-19-2 0,17 17 3 15,-9-11-1-15,7 17 0 0,-7-1 0 0,-8-22-2 0,23 7 1 16,-16 20 0-16,14-20 0 0,-15 20 0 0,-6-27-1 0,7 5 0 16,3 18 1-1,-1-17 0-15,-1 13-1 0,-8-19 0 0,8 3 0 0,-3 4 0 0,-2-1 0 16,4 0 0-16,-7-6 0 0,7 6 0 15,1 0-1-15,-2-1-2 0,1 0-2 0,-7-5 5 0,7 5-8 16,-1 2-3-16,1-5-3 0,-1-2-3 0,-6 0 17 0,5 0-16 16,1 0 2-16,1 0 5 0,-1 0 3 0,-6 0 6 0,21 5-11 0,-21-5 11 0</inkml:trace>
  <inkml:trace contextRef="#ctx0" brushRef="#br1" timeOffset="362531.2315">8642 2734 5 0,'0'0'0'0,"0"-4"4"16,0-5 0-16,-3 4 0 0,3 5-4 0,0-7 6 15,-6 1 1-15,1 2 1 0,2 0-1 0,3 4-7 0,-7-1 7 16,1 1-1-16,-15 0-1 0,16 0 0 0,5 0-5 0,-19 7 4 16,16-2 0-16,-13 3-1 0,9-1 1 0,7-7-4 0,-21 4 3 15,18 2 0-15,-3 1-1 0,-12-1 0 0,18-6-2 0,0 6 2 16,-6 2-1-16,-1 10 0 0,3-10 0 0,4-8-1 0,-7 20 1 16,2-12 0-16,0 17 0 0,2-20 0 0,3-5-1 0,0 20 1 15,0-15 0-15,-4 2-1 0,4 12 1 0,0-19-1 0,0 4 1 16,0 1-1-16,0 2 1 0,4-2-1 0,-4-5 0 0,8 6 1 15,-3 2-1-15,2-2 1 0,4-2-1 0,-11-4 0 0,10 6 0 16,-4-2 0-16,11-1 0 0,-10 4 0 0,-7-7 0 0,10 5 1 16,1-5-1-16,-4 0 0 0,2 0 0 0,-9 0 0 0,10 0 0 15,-3 0-1-15,3-4-1 0,-3 3-2 0,-7 1 4 0,6-2-8 16,2-4-5-16,2 2-5 0,-4 1-1 0,-6 3 19 16,7-8-17-16,0 4 5 0,16 4-3 0,-23 0 15 15</inkml:trace>
  <inkml:trace contextRef="#ctx0" brushRef="#br1" timeOffset="362875.4584">8811 2875 10 0,'0'0'0'16,"0"-7"4"-16,0 1 1 0,0 6-5 0,0-18 6 15,0 11 0-15,4-16 0 0,0 16 1 0,-4 7-7 0,0-18 6 16,3 13 0-16,0-2 0 0,2 1-1 0,-5 6-5 0,2-2 4 15,-2 0 0-15,3-1-2 0,-3 3 0 0,0 0-2 0,3 5 2 16,-3-2 0-16,0 19 0 0,0-17 0 0,0-5-2 0,0 26 2 16,0-7 0-16,0 2-1 0,0-3 1 0,0-18-2 0,0 19 1 15,-3 1 1-15,3-12-1 0,0 13 1 0,0-21-2 0,0 8 2 16,0 16 0-16,0-18 0 0,0 18 1 16,0-24-3-16,0 6 2 0,0 15 0 0,0-15 0 15,-3 1-1-15,3-7-1 0,0 23 1 0,-7-19 1 0,7 3-1 16,0 0 0-16,0-7-1 0,-3 5 1 0,3 3-1 15,0-5 1-15,0 3-1 0,0-6 0 0,-3 0 1 16,3 4-1-16,0-4 1 0,-8 0-1 0,8 0 0 0,0 0 0 16,0 0-1-16,-3 0 0 0,3 0-4 0,0 0 5 0,-3 0-9 15,-3 0-6-15,6 3-9 0,-7-3-2 0,7 0 26 0,-28-3-24 0,25 0 4 0,3 3 20 0</inkml:trace>
  <inkml:trace contextRef="#ctx0" brushRef="#br1" timeOffset="364106.4063">4716 766 7 0,'0'0'0'0,"0"-7"2"0,0 7-2 0,0-7 2 15,-8-1-1-15,5 3-1 0,1-1 1 0,2 6-1 0,-8-5 0 16,5 4 1-16,-4-2-1 0,0 0 1 0,7 3-1 0,-17-1 0 16,11-3 1-16,1 1-1 0,-14 0 1 0,19 3-1 0,-4-2 0 15,-12 0 1-15,9-3-1 0,0-2 0 0,7 7 0 0,-16-5 0 16,8 1 0-16,-13 3 1 0,16-2-1 0,5 3 0 0,-22-1 0 16,19 1 0-16,-17 0 0 0,13 0 1 15,7 0-1-15,-20 0 0 0,17 4 0 0,-5-4 0 16,-8 2 0-16,16-2 0 0,0 7 1 0,-3-7-1 15,-5 5 0-15,5-5 0 0,3 0 0 0,-4 0 0 16,-2 0 0-16,6 0 0 0,0-4 1 0,0 4-1 0,0-1 0 16,0-3 1-16,0 1 0 0,0 2 0 0,0 1-1 0,4-1 1 15,-2 1 0-15,-2 0 0 0,0 0 1 0,0 0-2 0,0 0 3 16,0 0 1-16,0 0 1 0,0 0 0 0,0 0-22 0,0 0 40 16,0 0-18-16,0 0 0 0,0 0-1 0,0 0-41 0,0 0 78 15,0 0-38-15,0 2-1 0,-2 5 0 0,2-7-2 0,0 5 3 16,-4 3-1-16,4-1-1 0,-8 0 1 0,8-7-2 0,-2 6 3 0,2-6-3 0,-3 16 2 15,3-10 0-15,-8-1-1 0,8-5-1 0,-5 23 1 0,5-23-1 0,-8 18 1 16,-12 3 0-16,17-2-1 0,3-19 0 0,-7 24 1 0,7-24-1 0,-21 24 1 16,14 2 0-16,-16 4 0 0,23-30-1 0,-7 26 1 15,-19-4 0-15,18 2-1 0,-12 2 1 0,20-26-1 16,-7 23 0-16,7-23 0 0,-21 26 1 0,19-6-1 0,-15 2 1 0,17-22-1 0,-8 7 0 16,8-7 0-16,-5 21 0 0,-13-16 0 0,18 2 1 15,-3-2-1-15,3-5 0 0,-8 0 0 0,6 0 0 0,-1 0 0 16,-5 0-1-16,8 0 1 0,0 0-3 15,-4-4 0-15,4-4-2 0,0 8 5 0,0-5-7 0,0 5 7 0,0-16-8 16,0 8-1-16,0-13-3 0,4 13 1 0,-4 8 11 0,0-26-11 16,3 4 3-16,2-1 1 0,-5 0 2 0,0 23 5 0,5-7-12 0,-5 7 12 0</inkml:trace>
  <inkml:trace contextRef="#ctx0" brushRef="#br1" timeOffset="364400.0145">4149 666 15 0,'0'0'0'0,"-7"0"4"15,-12-3-1-15,15 1 0 0,-4 0 1 0,8 2-4 0,-2-4 6 16,2-3 0-16,0 1 0 0,0-1 0 0,0 7-6 0,0-18 7 16,0 10-1-16,2 1 1 0,3-3-1 0,-5 10-6 0,7-5 6 15,-1 0-1-15,0 4-1 0,1 1 0 0,-7 0-4 0,4 0 4 16,7 6-1-16,-1-1 1 0,-5 12-1 0,-5-17-3 0,12 8 3 16,-6 10 0-16,0 2 0 0,1-2-2 0,-7-18-1 15,7 25 2-15,1-2 0 0,-2 0-2 16,1 9 2-16,-7-32-2 0,7 26 1 15,3 0-1-15,6-5 1 0,-9 2-1 0,-7-23 0 0,18 23 1 16,-13-5-1-16,16 4 0 0,-13-5 0 0,-8-17 0 0,9 6 0 16,-2 12 1-16,0-18-1 0,14 5 0 0,-21-5 0 0,3 0 1 15,3 0-2-15,5 0 0 0,-5 0-3 0,-6 0 4 0,7-2-6 16,4-8-3-16,-6-7-5 0,3 10-4 0,-8 7 18 0,6-18-21 16,1 12 2-16,1-16 5 0,-5 15-9 0,-3 7 23 0,0 0 0 0</inkml:trace>
  <inkml:trace contextRef="#ctx0" brushRef="#br1" timeOffset="365017.9547">4631 1097 9 0,'0'0'0'16,"-4"0"8"-16,4 0-6 0,0 0-2 0,-3-5 2 15,-4 4-1-15,7-5 1 0,0-3 0 0,0 9-2 0,0-17 2 16,0 9 0-16,0-12 0 0,0 13 1 0,0 7-3 0,3-7 4 15,1-12-1-15,-4 14 1 0,3-3-1 0,-3 8-3 0,4-6 3 16,2 0-1-16,-6 2 0 0,7 1 0 0,-7 3-2 0,3-6 1 16,0 1 0-16,4 2-1 0,1 2 1 0,-8 1-1 0,4-6 0 15,1 3 1-15,2 1-1 0,0 0 0 0,-7 2 0 0,7-8 1 16,1 1-1-16,-6 2 0 0,1 0 0 0,-3 5 0 16,8-3 0-16,-6 1 0 0,-2-1 1 15,4 1-1-15,-4 2 0 0,3 0 0 0,-3 0 0 0,0 0 0 16,0 0 1-16,0 0-1 0,0 0 0 15,-7 0 0-15,5 5 0 0,-6-5 0 0,8 0 0 0,-5 4 0 16,-3 0 0-16,1 1 0 0,0 1 0 0,7-6 0 0,-20 24 0 16,20-8 0-16,-6-10 1 0,1 19-1 0,5-25 0 0,-6 8 0 15,-1 13 0-15,1-14 1 0,-1 13-1 0,7-20 0 0,-4 7 1 16,1 11 0-16,-3-12-1 0,6 11 1 0,0-17-1 0,0 3 1 16,0 4 0-16,0 0 1 0,0-2-1 0,0-5-1 0,0 3 1 15,0 4 0-15,0 0 0 0,2-3 1 0,-2-4-2 0,4 7 1 16,-4-4 0-16,7-3 0 0,0 5 0 0,-7-5-1 0,6 0 2 15,1 0-2-15,-1 0 1 0,-1 0 0 0,-5 0-1 0,6 0 0 16,5 0 1-16,-5 0-1 0,1 0 1 0,-7 0-1 0,7 0 0 16,0-2 0-16,-1 2 0 0,0-3-1 0,-6 3 1 0,7-3-3 15,0-4-4-15,1 1-2 0,-2-2-2 0,-6 8 11 0,7-5-12 16,0-2 0-16,0 0 4 0,-3-3 0 0,-4 10 8 0,8-2-17 16,-8 2 17-16</inkml:trace>
  <inkml:trace contextRef="#ctx0" brushRef="#br1" timeOffset="365768.473">4838 1119 10 0,'0'0'0'15,"-5"0"5"-15,2 0-3 0,-2 0 0 0,5 0-2 0,0 0 2 16,0 0 0-16,0 0 0 0,0-2 0 0,0 2-2 0,0-5 2 15,0-2 0-15,0 2 0 0,0-3 1 0,0 8-3 0,2-5 3 16,1-11 1-16,0 9 0 0,2 2-1 0,-5 5-3 0,6-5 4 16,-3 0-1-16,5 0-1 0,-6 5 1 0,-2 0-3 0,4-4 2 15,3 4-1-15,-5 0 1 0,3 4 0 0,-5-4-2 0,3 5 1 16,1 0 0-16,-4 12 0 0,4-10 0 0,-4-7-1 0,2 19 1 16,-2-14 0-16,3 12-1 15,-3-10 1-15,0-7-1 0,0 17 0 0,0-14 1 16,0 19-1-16,-3-17 1 0,3-5-1 0,-6 21 0 15,2-17 1-15,-4 13-1 0,2-11 0 0,6-6 0 0,-7 2 0 16,2 17 1-16,-3-13-1 0,2-1 0 0,6-5 0 0,-8 8 0 16,5-2 0-16,1 1 1 0,2-2-1 0,0-5 0 0,0 6 1 15,0-2-1-15,0 3 1 0,0 0 0 0,0-7-1 0,0 3 0 16,0 4 0-16,5-7 1 0,12 3 0 0,-17-3-1 0,8 3 1 16,1-3-1-16,13 7 1 0,-17-7 0 0,-5 0-1 0,17 0 1 15,-9 4 0-15,7-4 0 0,-7 0 0 0,-8 0-1 0,10 0 1 16,-4 0 0-16,5 0 0 0,-3-3-1 0,-8 3 0 0,5 0 1 15,3 0 0-15,-3 0-1 0,3 0 1 0,-8 0-1 0,4 0 1 16,2 0 0-16,-6 0 0 0,6 0-1 0,-6 0 0 0,0 0 0 16,5 0 1-16,-3 0-1 0,-2 0 0 0,0 0 0 0,4 0 1 15,-1-1-2-15,-3-3 0 0,5 1-3 0,-5 3 4 0,2-3-9 16,1 0-6-16,5-5-6 16,-5-12 2-16,-3 20 19 0,2-7-29 0,-2 7 29 0</inkml:trace>
  <inkml:trace contextRef="#ctx0" brushRef="#br1" timeOffset="398761.4603">17275 5283 8 0,'0'0'0'16,"-6"0"3"-16,3 8 1 0,-1 12 0 0,4-20-4 0,-7 3 5 15,7 0 0-15,-4 2-1 0,4-5-1 0,0 0-3 0,0 0 2 16,0-5 1-16,-3 0 1 0,3-3 0 0,0 8-4 0,0-6 5 16,0-1 1-16,-3 2 1 0,3 2 0 0,0 3-7 0,-7 0 7 15,4 0-1-15,3 0 0 0,-3 5 0 0,3-5-6 0,-8 3 4 16,5 18 1-16,0-16-1 0,-4 16 0 0,7-21-4 0,-6 8 3 15,-1 13 0-15,-1-15 1 0,5 13-2 0,3-19-2 0,-6 0 2 16,-1 7 0-16,1-4-1 0,6 2 0 0,0-5-1 0,0 0 1 16,0 0 0-16,0 0 0 0,0 0 0 0,0 0-5 15,6 0 10-15,-3 0-5 0,4 0 0 0,-1 0 0 0,-6 0-1 16,18 0 1-16,-12 0 0 0,4 0-1 0,11 0 0 16,-21 0 0-16,6 0 1 0,12 0-1 15,-8 5 1-15,14-5-1 0,-24 0 0 0,6 0 0 16,18 0 0-16,-17 0 0 0,17 0 0 0,-24 0 0 0,9-3 1 15,12 1-1-15,-14 2 0 0,10 0 1 0,-17 0-1 0,7 0 0 16,-1-5 0-16,12 2-1 0,-12-4 0 0,-6 7 1 0,7-7-2 16,-1-3-2-16,15 2-1 0,-18 0-2 0,-3 8 7 0,7-18-9 15,3 13-3-15,-6-14-4 0,2 13-4 0,-6 6 20 0,7-20-23 16,-7 0 4-16,0 0 4 0,0 2 0 0,0 18 15 0,0 0 0 0</inkml:trace>
  <inkml:trace contextRef="#ctx0" brushRef="#br1" timeOffset="399007.4496">17289 4988 21 0,'0'0'0'15,"4"0"9"-15,-1 0-1 0,4 5-1 0,-7-5-7 0,6 3 9 0,12 1 0 16,-12 2 0-16,15-6 0 0,-21 0-9 0,10 0 9 15,10 0-3-15,-10 0 0 0,14 0-1 0,-24 0-5 0,20 0 5 16,-13-3-1-16,16 0-1 0,-15 2-1 0,-8 1-2 0,19-3 2 16,-11 2-1-16,2-6-1 0,-4 5 1 0,-6 2-1 0,7-3-1 15,0 0-2-15,0 2-4 0,0 1-7 0,-7 0 14 0,0-1-24 16,0-2-6-16,0 3-11 0,0 0 41 0</inkml:trace>
  <inkml:trace contextRef="#ctx0" brushRef="#br1" timeOffset="400079.4674">18282 5138 21 0,'0'0'0'0,"-7"0"18"15,0 16-4-15,1-11-3 0,6-5-11 0,-8 28 9 16,5-21-1-16,3 19 0 0,-3-21-2 0,3-5-6 0,0 24 5 15,0-19 1-15,0 15-2 0,0-16 0 0,0-4-4 0,6 8 3 16,2 9 1-16,-2-17-1 0,11 3 0 0,-17-3-3 0,7 8 2 16,0-5 1-16,13 2-1 0,-13-5 1 0,-7 0-3 0,7 0 2 15,9 0 1-15,-8 0-1 0,1-2 1 0,-9 2-3 0,18-3 2 16,-12-3 0-16,4-2 0 0,8 3 0 0,-18 5-2 0,3-10 0 16,7 3 1-16,1-13 0 0,5 16-1 0,-16 4 0 0,3-8 0 15,7 0 1-15,-2 2-1 0,11-1 0 0,-19 7 0 0,0-7-1 16,8-1-2-16,-2 4-3 0,4 3-3 0,-10 1 9 0,7 0-15 15,0 0-7-15,0 0-9 0,-1 0 0 0,-6 0 31 0,4 0-36 16,-4 0 36-16</inkml:trace>
  <inkml:trace contextRef="#ctx0" brushRef="#br1" timeOffset="400656.9661">19047 5462 22 0,'0'0'0'16,"0"-2"12"-16,0-8-1 0,4 2-3 0,-4 1-1 0,0 7-7 0,7-10 7 15,-7-8-2-15,6 11 1 0,-2-11-1 0,-4 18-5 0,3-7 4 16,4-14 0-16,0 13-1 0,-4-16 0 0,-3 24-3 0,4-19 2 15,-1-1 0-15,-3-2-1 0,3-1 0 0,-3 23-1 0,4-18 1 16,-4-2 0-16,0 2 0 0,0 14 0 0,0 4-1 16,0-21 0-16,-7 14 1 0,7-2-1 0,0 1 1 0,0 8-1 15,-3-3 0-15,3 0 0 0,0 3 1 0,0 0-1 0,0 0 0 0,0 6 0 16,0 14 1-16,0-15-1 16,0 16 0-16,0-21 0 0,0 20 0 15,0-3 0-15,0 5 0 0,3 3 0 0,-3-25 0 0,3 23 1 16,1 3-1-16,2 0 0 0,2 3 0 0,-8-29 0 0,9 33 1 15,9 3-1-15,-12 0 1 0,1-2-1 0,-7-34 0 0,3 39 0 16,4 2 1-16,-7-2-1 0,3 5 1 0,-3-44-1 0,0 46 1 16,0-11 0-16,-3 6 1 0,-4-4 1 0,7-37-3 0,-3 31 3 15,-18 6 0-15,18-10 0 0,-17 2-1 0,20-29-2 0,-7 26 2 16,-13-5 0-16,13-16-1 0,-13 16 0 0,20-21-1 0,-7 0 2 16,-20 0-2-16,10 0 1 0,-4-4 0 0,21 4-1 0,-20-17 0 15,17-2 0-15,-24-8 1 0,20 1 0 0,7 26-1 0,-17-33 1 16,14 9 0-16,-4 3-1 0,7-3 1 0,0 24-1 0,0-5 1 15,-3-21-1-15,3 20 1 0,0-14-1 0,0 20 0 16,0-8 1-16,3-14-1 0,4 12 1 16,-1-14-1-16,-6 24 0 0,7-5 0 0,4-17-1 0,-1 15 2 0,-4-12-1 0,-6 19 0 15,17-7 0-15,-10-17-2 0,3 16-1 0,11-13-3 16,-21 21 6-16,6-10-10 0,15-12-3 16,-15 4-6-16,1 0-7 0,-7 18 26 0,7-27-29 0,-3-9 6 0,-1 6 1 0,-3 30 22 15</inkml:trace>
  <inkml:trace contextRef="#ctx0" brushRef="#br1" timeOffset="400828.8911">19021 4882 34 0,'0'0'0'15,"0"0"31"-15,0 0-31 0,0 0 14 0,0-2-9 0,0 2-1 0,0-3-1 0,0 3-3 0,3-2 2 16,0 2-2-16,4-3 0 0,0 3-4 0,-7 0 4 0,17 0-9 15,-11 0-8-15,1 0-4 0,0 0 3 0,-7 0 18 0,4 0-23 16,-4 0 23-16</inkml:trace>
  <inkml:trace contextRef="#ctx0" brushRef="#br1" timeOffset="401463.2933">18156 5649 11 0,'0'0'0'0,"-6"2"4"0,6-2-4 0,-24 6 4 16,24-6-4-16,-7 23 6 0,-17-20 1 0,21 6 1 0,3-9-8 0,-6 4 9 0,6-4-9 0,-7 8 10 16,3-3-2-16,0-5 0 0,4 0-8 0,-3 0 7 15,3 0-7-15,0 6 6 0,0-6 0 0,0 0 0 0,0 0-1 16,0 0-5-16,0 0 5 0,3 0-1 16,5 0 0-16,-1-6 0 0,-7 6-4 0,6 0 4 0,1 0 0 15,13 0-1-15,-20 0-3 0,7 0 3 16,-1 0 0-16,15 8-1 0,-14-3 0 0,-7-5-2 0,24 3 3 0,-24-3-3 0,6 8 2 15,18-3-1-15,-7 0 1 0,-17-5-2 0,20 0 1 0,-20 0-1 0,21 0 1 16,6 0 0-16,-3 0 0 0,2 0-1 0,-26 0 0 0,27-5 1 16,1 5 0-16,5-2-1 0,1-1 1 0,-34 3-1 0,35-2 1 15,-5 1-1-15,6 1 1 0,-36 0-1 0,35-5 1 0,-35 5-1 0,34-1 0 16,3-1 0-16,-3 0 1 0,4 2-1 0,-38 0 0 0,37-2 0 16,0-1 0-16,-1-5 0 0,6 3 1 0,-42 5-1 0,41-7 1 15,2-5-1-15,2-4 0 0,2 12-1 0,-47 4 1 0,44-7 0 16,0 0 0-16,4 2 1 0,-8 5 0 0,-40 0-1 0,41 0 0 15,0 5 0-15,-4 2 0 0,-4 12 0 0,-33-19 0 0,34 3 0 16,-3 14 0-16,-1-8 1 0,5-4-1 16,-35-5 0-16,26 16 1 0,1-16-2 0,-6 6 1 15,6 1 0-15,-27-7 0 0,21 5 1 0,-5-2-1 0,5 1 1 16,-1-4-1-16,-20 0 0 0,7 0 0 0,16 0 0 16,-15-6 0-16,10 0 0 0,-18 6 0 0,9-7 0 15,7 0 0-15,-9 0 1 0,0-1-1 0,-7 8 0 0,7-7 0 16,-7 0 0-16,6 2 0 0,-6 3-1 0,0 2 1 0,4 0-1 15,-4 0-1-15,0 7-4 0,0 13-3 0,0-20 9 0,-17 5-13 16,10 21-6-16,-13 0-9 0,-4-7-7 0,24-19 35 0,-6 42-41 0,6-42 41 0</inkml:trace>
  <inkml:trace contextRef="#ctx0" brushRef="#br1" timeOffset="401894.4189">18217 6312 20 0,'0'0'0'16,"-3"0"10"-16,-4 18-1 0,4-12 0 0,3-6-9 0,-7 29 10 15,7-13-2-15,0 4 1 0,4 4-2 0,-4-24-7 0,6 27 7 16,1 2-1-16,0 3-1 0,3 2 0 0,-10-34-5 0,10 37 4 15,-3 4 0-15,-1 1-1 0,-6 2-1 0,0-44-2 0,8 38 3 16,-8-3-1-16,3-1-1 0,-3-2 1 16,0-32-2-16,0 24 1 0,0-3 0 0,-3 2-1 0,-5-5 1 0,8-18-1 15,0 20-2-15,-3-3-3 0,0-13-5 16,-4 3-7-16,7-7 17 0,-3 0-23 16,3 0-3-16,-3-21 7 0,3 14-6 0,0 7 25 0,0 0 0 0</inkml:trace>
  <inkml:trace contextRef="#ctx0" brushRef="#br1" timeOffset="402277.7955">18553 6357 18 0,'0'0'0'0,"-7"8"8"0,-10 11 0 0,17-19-8 0,-7 20 8 16,1 1 1-16,-1-1-1 0,1 1-1 0,6-21-7 0,-5 23 7 15,-1 3-2-15,6 1 0 0,0-1-1 0,0-26-4 0,0 27 3 16,0-1 0-16,3-1 0 0,5 0-1 0,-8-25-2 16,6 23 2-16,4 1 0 0,7 0 0 0,-10-5 0 15,-7-19-2-15,21 18 1 0,-15-13 1 0,14 3-1 0,-9-2 0 16,-11-6-1-16,24 7 2 0,-8-7-1 16,5 0 0-16,-5 0 0 0,-16 0-1 0,21-5 0 15,-4-13 1-15,3-3-1 0,-14-1 1 0,-6 22-1 0,27-26 0 16,-19-3 1-16,8-2-1 0,-9 2 1 0,-7 29-1 0,7-37 0 15,0 7 1-15,0-3-1 0,-4 4 1 0,-3 29-1 0,0-29 1 16,0-1 0-16,-7 2-1 0,-13 4 1 0,20 24-1 0,-7-27 0 16,-20 6 1-16,6 1-1 0,2 14 0 0,19 6 0 0,-18-8 1 15,-1 8-2-15,-5 0 0 0,3 5-2 0,21-5 3 0,-21 23-4 16,2 2-3-16,1 1-4 0,12 4-3 0,6-30 14 0,-24 25-21 16,17 1-1-16,-10 0 3 0,17-4-4 0,0-22 23 0,0 0 0 0</inkml:trace>
  <inkml:trace contextRef="#ctx0" brushRef="#br1" timeOffset="402960.8932">18909 6099 37 0,'0'0'0'16,"0"0"15"-16,0 0-3 0,-4 0-3 0,4 5-1 16,0-5-8-16,0 7 7 0,0-2 0 0,0-5-2 0,0 5-1 15,0-5-4-15,4 2 3 0,2-2 0 16,1 5-1-16,0-5 0 0,-7 0-2 0,20 0 1 16,-13 0 0-16,0 0 0 0,13 0 0 0,-20 0-1 0,7 0 1 15,13 0-1-15,-13 0 1 0,13 0-1 0,-20 0 0 0,7 0 0 16,10 0 0-16,-10 0-1 0,3-3-1 0,-10 3 2 0,17-2-4 15,-14 2-3-15,15 0-3 0,-12 0-4 0,-6 0 14 0,10 0-19 16,1 0-3-16,-5-2 4 0,4-8-4 0,-10 10 22 0,0 0 0 0</inkml:trace>
  <inkml:trace contextRef="#ctx0" brushRef="#br1" timeOffset="403394.2387">19400 5910 14 0,'0'0'0'0,"-7"0"6"0,-13 0 0 0,13 0 1 15,7 0-7-15,-6 0 7 0,-12 7 0 0,15-4-1 16,-5 0-1-16,8-3-5 0,-5 9 5 0,-3-5 0 0,2 2 0 16,-11 1-1-16,17-7-4 0,-7 17 4 15,0-11 0-15,4 10-1 0,-5-9 1 0,8-7-4 0,-5 20 3 16,-3-14 0-16,5 14-1 0,-4-14 2 0,7-6-4 0,-3 23 3 15,-3-15 0-15,6 18 0 0,0-19-1 0,0-7-2 0,0 22 2 16,0-4-1-16,0-12 0 0,2 13 0 0,-2-19-1 0,4 2 1 16,3 6-1-16,-1-3 1 0,15 1-1 0,-21-6 0 0,6 5 0 15,18-5 1-15,-17 0-1 0,14 0 0 0,-21 0 0 0,9-2 0 0,-9 2 0 0,24-3 0 16,-14-3 0-16,14-4 0 0,-24 10 0 0,7-7 0 16,17-3 0-16,-18 0 1 0,5-7-1 0,-11 17 0 0,7-4 0 15,-1-4 0-15,1-1 0 0,-3 2 0 0,-4 7 0 16,0-18 0-16,0 13 0 0,0 0-1 0,-4-3 1 0,4 8 0 0,-4-6 0 15,-2-1-2-15,-11 0 2 0,10 7 0 0,7 0 0 0,-20-6 0 16,17 5 1-16,-18 1-1 0,18 7 0 16,-14-3 1-16,17-4-1 0,-7 18 1 0,1-12-1 0,-1 12-1 15,3-13-2-15,4-5 3 0,-4 19-7 0,4-14-2 0,0 13-5 16,0-13-6-16,0-5 20 0,0 16-22 0,0-16 4 16,-6 7 2-16,6-3 2 0,0-4 14 0,0 0 0 0</inkml:trace>
  <inkml:trace contextRef="#ctx0" brushRef="#br1" timeOffset="404222.3043">19658 6381 14 0,'0'0'0'16,"-9"0"6"-16,-9 0 1 0,10 0 0 0,-12 0 1 0,20 0-8 0,-3 0 8 15,-4 3 0-15,-10-3-1 0,14 7-1 0,3-7-6 0,-7 3 6 16,-13 2 0-16,13 0-1 0,4 12-1 0,3-17-4 0,-21 0 5 15,15 7-1-15,-2-1 0 0,2 12-1 0,6-18-3 0,-7 5 4 16,1 14-1-16,-1-11 0 0,3 12 0 16,4-20-3-16,-4 9 2 0,4 14 1 0,-3-4 0 15,3-3-1-15,0-16-2 0,0 19 2 0,0 1 0 0,0-12 0 0,0 12-1 16,0-20-1-16,3 8 2 16,5-1-1-16,-1 13-1 0,12-17 1 0,-19-3-1 0,8 5 1 15,11 0 0-15,-8-5-1 0,12 0 0 0,-23 0 0 0,18 0 1 16,-9 0-1-16,12-5 1 0,-12 0-1 0,-9 5 0 0,22-5 0 15,-16-3 0-15,15 3 0 0,-15-5 0 0,-6 10 0 0,7-22 0 16,14 15 0-16,-18-15-1 0,2 3 0 0,-5 19 1 0,9-20-1 16,-3 4 0-16,1 6 0 0,-4-12 0 0,-3 22 1 0,4-7 0 15,-1 1 0-15,0 4 0 0,-3 2 0 0,0 0 0 0,4 7 0 16,-4 8 0-16,0-7 0 0,0-8 0 0,4 24 0 16,-4-5 0-16,6-3 0 0,-3 4 0 0,-3-20 0 0,4 8 0 15,1 16 0-15,4-21 0 0,-3 6 0 0,-6-9 0 0,7 5 0 16,3 2 0-16,7 0 0 0,-10-7 0 0,-7 0 0 0,6 0 0 15,12 0 0-15,-15-7 0 0,4-14 1 0,-7 21-1 16,10-6 0-16,7-20 0 0,-11 9 0 16,2-3 0-16,-8 20 0 0,6-23 1 0,-2 1-1 0,-1 1 0 15,0 5 1-15,-3 16-1 0,0-18 0 0,3 8 1 0,-3-5 0 16,0 6 0-16,0 9-1 0,0-8 1 16,0 1 0-16,0 4 0 0,0-4 0 0,0 7-1 0,0 0 1 15,-3-3-1-15,0-1 2 0,3 1-1 0,0 3-1 0,-7-2 2 16,7-1-1-16,-3 1 0 0,0 0-1 0,3 2 0 0,0-1 1 15,0-1-1-15,-8-3-1 0,8 5 0 0,0 0 1 0,0-3-5 16,0 3-6-16,0 0-12 0,5 0-18 0,-5 0 41 0,6 8-61 0,-6-8 61 0</inkml:trace>
  <inkml:trace contextRef="#ctx0" brushRef="#br1" timeOffset="408095.145">20151 5715 6 0,'0'0'0'0,"0"-8"1"15,0 3 1-15,0-5-1 0,-5-7 2 0,5 17-3 16,-4-5 2-16,4 4 1 0,-4-5 1 16,-2 0 0-16,6 6-4 0,-4-3 6 0,1-2 0 0,3 5 2 15,-6-5 0-15,6 5-8 0,-4-3 9 16,4 3-1-16,-3 0 0 0,3 0-1 0,0 0-7 0,-8 0 7 16,8 0-1-16,-3 0-1 0,3 0 1 0,0 0-6 0,0 8 4 15,0-8-1-15,0 0 1 0,0 0-2 0,0 0-2 0,0 0 3 16,0 0 0-16,0 0-1 0,0 0 0 0,0 0-12 0,3 0 22 15,-3-5-11-15,8 5 1 0,-1 0-1 0,-7 0-1 0,9 0 1 16,9 0 0-16,-13 5-1 0,6 0 1 0,-11-5-1 0,18 16 1 16,-12-16 0-16,15 5 0 0,-15 0-1 0,-6-5 0 0,21 0 0 15,-14 3 1-15,12-3-1 0,-11 0 1 0,-8 0-1 0,23 0 1 16,-16 0-2-16,12 0 1 0,-11 0 0 0,-8 0 0 0,20 0 0 16,-13 0-1-16,10-1 1 0,-10-3 0 0,-7 4 0 0,20-3 0 15,-13-3 2-15,10 1-2 0,-10 4 0 0,-7 1 0 0,6-2-1 16,4-2 0-16,7 4-2 0,-10 0 0 0,-7 0 3 15,7 0-5-15,3 0-2 0,-3 6-3 0,3-2-4 16,-10-4 14-16,11 0-18 0,-5 3-5 0,-6 2 1 0,3-5 4 16,-3 0 18-16,0 0-17 0,0 0 17 0</inkml:trace>
  <inkml:trace contextRef="#ctx0" brushRef="#br1" timeOffset="408455.293">20183 5516 8 0,'0'0'0'0,"0"-3"3"15,-3-6 1-15,-1 1 1 0,-3 0 1 0,7 8-6 0,-4-10 7 16,4 4 2-16,0-1-1 0,0 4 1 0,0 3-9 0,0 0 8 15,0 0-8-15,0-2 7 0,4-3 0 0,3 5-1 0,0 0-1 0,-7 0-5 0,6 0 4 16,4 0 1 0,8 0 0-16,-18 0-5 0,6 7 4 0,5-7 0 15,5 3-1-15,-10-3 1 0,-6 0-4 0,18 0 2 0,-18 0-2 0,10 0 3 0,11 0 0 16,-15 0-1-16,-6 0-2 0,21 0 1 0,-21 0-1 0,10 0 1 16,10 0 0-16,-13 0-1 0,-7 0 0 0,21 0 0 0,-21 0 0 0,6 0 1 15,11 5 0-15,-10-5-1 0,-7 0 0 0,7 0 0 0,-7 0 0 0,6 0 0 16,1 0 0-16,-4 0-1 0,1 0-2 0,-4 0 3 0,4 0-6 15,-1 0-5-15,-3-3-7 0,0 3 18 0,3-2-27 0,-3 2 27 0,0-5-28 16,0-14-10-16,0 19 38 0</inkml:trace>
  <inkml:trace contextRef="#ctx0" brushRef="#br1" timeOffset="409349.0515">20830 5675 7 0,'0'0'0'16,"0"-6"4"-16,0 0 1 0,0 6-5 0,0-9 7 15,3-1 1-15,-3 7 1 0,0-2 0 0,0 5-9 0,0-2 10 16,0-3-1-16,0 3-1 0,0 0-1 0,0 2-7 0,0-3 7 15,-7 1 0-15,7-3-1 0,0 2-1 0,0 3-5 0,0-5 4 16,0 2 1-16,0 1-1 0,4 0-1 0,-4 2-3 0,3-1 3 16,-3-2-1-16,7 3 0 0,0 0 0 0,-7 0-2 0,7 0 2 15,2 0-1-15,9 0 1 0,-12 0-1 0,-6 0-1 0,18 0 1 16,-13 0 0-16,17 0-1 0,-12 0 1 0,-10 0-1 0,20 0 1 16,-10 0-1-16,11 4 0 0,-15-4 0 0,-6 0 0 0,20 0 0 15,-12 0 0-15,-2 0 1 0,4 0-1 0,-10 0 0 0,11 0 0 16,-5 0 0-16,1 0 0 0,2-1-1 0,-9 1 1 0,8-3-1 15,-1 1-3-15,0-4-3 0,-1 4-3 16,-6 2 10-16,2 0-17 0,3 0-6 0,2 0-4 0,-7 0 3 16,0 0 24-16,3 0-28 0,-3 0 28 0</inkml:trace>
  <inkml:trace contextRef="#ctx0" brushRef="#br1" timeOffset="410279.6281">21412 5744 15 0,'0'0'0'0,"0"-1"7"16,0-4 3 0,0 3-1-16,0-3 1 0,0 5-10 0,0-1 9 15,0-4-1-15,5 4-1 0,-5-1-1 0,0 2-6 0,3-4 5 16,-3-5-1-16,5 4 0 0,0-11-2 0,-5 16-2 0,3-10 2 16,0-11-1-16,4 5 0 0,-7-3 0 0,0 19-1 0,7-8 0 15,-7-18 1-15,4 19-1 0,-2-15 0 0,-2 22 0 0,0-10 1 16,4-9-1-16,-4 12 0 0,0-12 0 0,0 19 0 0,0-3 0 15,0-4 1-15,0 4-1 0,-4 0 0 0,4 3 0 0,0 0 0 16,0 0 0-16,-6 0 1 0,6 6-1 0,0-6 0 0,0 19 1 16,0-15-1-16,0 22 0 0,0-20 0 0,0-6 0 0,0 24 0 15,0-16 0-15,4 20 0 0,-2-8 0 0,-2-20 0 0,7 22 0 16,0 2 0-16,4 5 1 0,-6-2 1 0,-5-27-2 0,11 32 0 16,-4 4 1-16,4 4 0 0,-5 2-1 0,-6-42 0 0,7 42 0 15,-1 2 1-15,2 4 0 0,-3 3 0 0,-5-51-1 0,5 45 2 16,-2 1-1-16,-3 1 0 0,0-5-1 0,0-42 0 0,-8 49 0 15,3-8 1-15,-13 4 1 0,11-5-1 16,7-40-1-16,-20 38 2 0,14-8-1 0,-18-2 0 16,17 0 1-16,7-28-2 0,-24 20 1 0,21-14 0 0,-24 18 0 15,20-24 0-15,7 0-1 0,-27 2 1 16,11-2-1-16,8 0 0 0,-19-5 1 0,27 5-1 0,-7-21 0 16,-9 5 0-16,7-3 0 0,7 0 0 0,2 19 0 0,-3-17 0 15,3-2 0-15,0-2 0 0,0 3 1 0,0 18-1 0,0-18 0 16,0-2 0-16,0 10 0 0,5-14 0 0,-5 24 0 0,9-17 0 15,-3 7 1-15,-2-15-1 0,2 9 1 0,-6 16-1 0,10-19 0 16,7 3 0-16,-10-5 1 0,4 4-1 0,-11 17 0 0,16-19 1 16,-9 0-1-16,0 12 0 0,3-15 0 0,-10 22 0 0,7-8 0 15,-1 0 0-15,2-10-2 0,-3 13-2 0,-5 5 4 0,8-7-8 16,-2 2-4-16,-2-2-7 0,0-1-7 0,-4 8 26 0,3-21-26 16,-3-1 3-16,-7 0 4 0,7 22 19 0</inkml:trace>
  <inkml:trace contextRef="#ctx0" brushRef="#br1" timeOffset="410485.2414">21470 5157 21 0,'0'0'0'15,"0"-7"11"-15,0 0-1 0,0 7-10 0,-3-10 8 16,3 7-3-16,-7 3-2 0,3 0-1 0,4 0-2 0,-6 8 0 16,3 8-2-16,3-11-7 0,-4 15-5 0,4-20 14 0,0 3-14 0,0 18-7 15,0-21 21-15</inkml:trace>
  <inkml:trace contextRef="#ctx0" brushRef="#br1" timeOffset="411010.1038">21911 5119 7 0,'0'0'0'0,"0"0"3"0,0 0 1 0,0 0-1 16,0 0-3-16,0 6 5 0,0 1 0 15,3 14 0-15,-3-16 0 0,0-5-5 0,0 24 5 16,0-6 0-16,3 2 0 0,-3 1 0 0,0-21-5 0,0 23 4 16,0 4 1-16,0-1 0 0,0-2 0 0,0-24-5 0,0 25 4 15,0-3 1-15,0 4-1 0,0-2-1 0,0-24-3 0,-3 27 4 16,-3-1-1-16,-2-1-1 0,2-3 1 0,6-22-3 0,-7 21 2 15,0-6 0-15,4 5-1 0,-4-14 0 0,7-6-1 0,-7 25 1 16,7-21 0-16,-3 18-1 0,3-16 0 0,0-6 0 0,0 18 1 16,0-11-2-16,0 13 1 0,0-18-2 0,0-2 2 0,0 5-5 15,3 16-4-15,-1-21-7 0,3 3-6 0,-5-3 22 0,7 0-21 16,-4 0 5-16,17 0-2 0,-20 0 18 0</inkml:trace>
  <inkml:trace contextRef="#ctx0" brushRef="#br1" timeOffset="411482.8548">22118 5263 16 0,'0'0'0'16,"-3"0"7"-16,-5 0 3 0,1 4-1 0,7-4-9 0,-3 7 10 15,-1 12-1-15,-2-13-1 0,2 12-2 0,4-18-6 0,-3 5 6 16,-4 17-1-16,4-17-1 0,0 19 1 0,3-24-5 0,-5 19 4 16,0 1-1-16,1 1 1 0,4-1-1 0,0-20-3 0,-5 22 3 15,5-3 0-15,0 0-2 0,-5-15 1 0,5-4-2 0,0 28 1 16,0-22 1-16,3 21 0 0,-1-19-1 0,-2-8-1 0,5 23 2 16,2-17-1-16,0 18 0 0,9-19 0 0,-16-5-1 0,8 7 1 15,8 11 0-15,-8-12 0 0,14-3 0 0,-22-3-1 0,21 4 1 16,-3 2-1-16,-2-6 1 0,1 0-1 15,-17 0 0-15,20 0 2 0,-14-8-2 0,18 3 1 0,-16-6-1 16,-8 11 0-16,23-23-1 0,-16 16 2 0,13-18-1 16,-13 4 1-16,-7 21-1 0,20-17 0 15,-14-9 0-15,2 1 1 0,-1-4-1 0,-7 29 0 0,7-29 0 16,-1 3 1-16,-6-1-1 0,0 3 0 0,0 24 0 0,-3-26 0 16,-5 5 1-16,-9-3-1 0,11 3 0 0,6 21 0 0,-20-17 0 15,13 11 1-15,-17-1-1 0,18 1 1 0,6 6-1 0,-28-3 0 16,25 0 0-16,-24 3 0 0,20 0 0 0,7 0 0 0,-24 19 0 15,18-15 0-15,-18 20 0 0,17-19-1 0,7-5 1 0,-24 22-3 16,18-1-1-16,-10-6-4 0,11 4-3 0,5-19 11 0,-3 20-16 16,-4-13-8-16,7 14-4 0,0-21 6 0,0 0 22 0,0 8-26 0,0-8 26 0</inkml:trace>
  <inkml:trace contextRef="#ctx0" brushRef="#br1" timeOffset="411986.2844">22653 4855 12 0,'0'0'0'16,"0"-7"7"-16,0 1 0 0,0-1 3 0,-7 1 1 0,7 6-11 0,0-2 9 15,0-4 0-15,-3 6-1 0,3 0-1 0,0 0-7 0,-4 0 6 16,1 0 0-16,-4 6-1 0,2-3-1 0,5-3-4 0,-2 6 5 16,-5 14-2-16,1-14 1 0,-1 14-1 0,7-20-3 0,-8 6 3 15,2 17 0-15,-10-14 0 0,16 16-1 0,0-25-2 0,-9 21 3 16,4-4-1-16,-2 0 0 0,4 3 1 0,3-20-3 0,-3 17 2 16,3 3-1-16,-8-2 0 0,8-2 0 0,0-16-1 0,0 21 1 15,0-1-1-15,0 1 1 0,4-4-1 0,-4-17 0 16,7 17 1-16,-1 2-1 0,3-12 0 0,0 18 1 15,-9-25-1-15,16 8-1 0,-10 16 2 0,15-18-1 0,-14 16 1 16,-7-22-1-16,17 4 0 0,-10-2 1 0,0-2-1 16,13 0 0-16,-20 0 0 0,3 0 0 0,4 0 0 15,4-1 1-15,-5-9-1 0,-6 10 0 0,7-19 0 16,2 12 0-16,-1-14 1 0,-2 11-1 0,-6 10 0 0,0-27 1 16,4 9-1-16,-1-3 0 0,-3 1-1 0,0 20 1 0,0-18 0 15,0 11 1-15,-7-14-1 0,5 19 1 0,2 2-1 0,-8-7 0 16,1 3 0-16,1 3 0 0,-16 1 0 0,22 0 0 0,-2 0 0 15,-14 0-1-15,8 7 0 0,-12 13-1 0,20-20 2 0,-6 7-3 16,-18 15 0-16,17-14-3 0,-13 17-2 0,20-25 8 0,-7 6-13 16,-10 17-5-16,10-18-6 0,-13 17-2 0,20-22 26 0,-7 3-21 15,4 26-4-15,3-29 25 0</inkml:trace>
  <inkml:trace contextRef="#ctx0" brushRef="#br1" timeOffset="413121.5755">20954 6012 9 0,'0'0'0'16,"-6"0"6"-16,0 0 0 0,-1 3 2 0,0 2 1 0,7-5 0 0,0 0 1 0,0 0-10 0,0 0 8 15,0 0 0-15,0 0-2 0,0 0-1 0,0 0-32 0,0 5 59 16,0-5-26-16,4 3-1 0,-1-3 0 0,-3 0-5 0,7 0 4 16,-4 5 0-16,4-5-1 0,-1 0 1 0,-6 0-4 0,11 5 3 15,-4-5 0-15,10 0 0 0,-11 3 0 0,-6-3-3 0,7 5 3 16,14-5 0-16,-15 7 0 0,15-7-2 15,-21 0-1-15,3 1 2 0,20-1 0 0,-15 6-1 0,15 0 1 16,-23-6-2-16,17 0 1 0,4 1 0 16,-3-1 1-16,1 6-1 0,-19-6-1 0,16 0 1 15,5 0 0-15,-1 0-1 0,0 0 2 0,-20 0-2 0,17-3 0 16,7 0 1-16,-4 3 1 0,4-7-2 0,-24 7 0 0,24-6 1 16,-3-1-1-16,-2 3 1 0,2 2-1 0,-21 2 0 0,21-7 0 15,-5 6 1-15,5-1-1 0,-4-1 1 0,-17 3-1 0,20-1 1 16,-1-1-1-16,-1-2-1 0,2 4 2 0,-20 0-1 0,21-1 0 15,-1 1 0-15,-3 0 1 0,4-2-1 0,-21 2 0 0,16-3 1 16,5 3-1-16,-1-3 1 0,0 3-1 0,-20 0 0 0,21 0 0 16,3-5 0-16,-6 5 0 0,4-3 0 0,-22 3 0 0,24-2 0 0,-24 2 0 0,20-3 0 15,0 3 1-15,1 0 0 0,-21 0-1 0,20-4 0 0,-20 4 0 0,20-3 0 16,4 3 0-16,0-4 1 0,-24 4-1 0,20-1 0 16,-20 1 0-16,24-9 0 0,-5 6 0 0,2 0-1 0,-21 3 1 0,21-8 0 15,-2 4 0-15,2-2 0 0,3 3 1 0,-3-2-1 0,-21 5 0 16,20-2 0-16,6-3 0 0,-5-2 0 0,6 4 0 15,-27 3 0-15,23-7 1 0,2 2-1 0,2 0 0 16,-27 5 0-16,27-5 0 0,-27 5 0 0,26-4 0 0,-1-2 0 16,-1 3 0-16,-24 3 0 0,20-3 0 15,0 0 0-15,1 1 1 0,-5 0-1 0,5 2 0 0,-21 0 0 0,17-1 0 16,2-1 0-16,-1-1 0 0,-1 0 0 0,-17 3 0 0,10-4 0 16,10-3 0-16,1 0 0 0,-16 2 0 0,-5 5 0 0,22-9 0 15,-13 5 0-15,16-2 1 0,-15 1-2 0,-10 5 1 0,23-8 1 16,-16 1-2-16,10 3 1 0,-10 1 0 0,-7 3 0 0,16-7 0 15,-8 7 0-15,-5-3 0 0,7 3 1 0,-10 0-1 0,8 0 0 16,-6-3 0-16,5 3 0 0,-3 0 0 0,-4 0 0 0,3 0 1 16,0 0-1-16,2 0 0 0,-5 0 0 0,0 0 0 0,3 0 0 15,-3 0 1-15,0 0-1 0,3 0 0 0,-3 0 0 0,0-2 0 16,0 2 0-16,0-3 0 0,0 1 0 0,0 2 0 0,0-1 1 16,0 0-1-16,-6-4 1 0,1 5 0 0,5 0-1 0,-3-1-1 15,3-2 0-15,-7 1 1 0,4 1 0 0,3 1 0 0,0 0 0 16,-4 0 0-16,-2-2 0 0,2 2-1 0,4 0 1 0,-3 0 0 15,-4 0 0-15,4 0-1 16,3 0 1-16,-3 3-2 16,-2-3 0-16,0 5-2 0,2-5-1 0,-3 6-3 0,6-6 8 0,-5 2-11 15,-2 3-6-15,1 0-8 0,-2 0-9 0,8-5 34 0,-16 8-31 0,9-1-3 0,7-7 34 0</inkml:trace>
  <inkml:trace contextRef="#ctx0" brushRef="#br1" timeOffset="414031.8868">21743 6474 10 0,'0'0'0'16,"5"-12"3"-16,-5-4 0 0,7 9 0 0,-7 7-3 0,7-18 4 16,-4 18 0-16,-3-1 0 0,0-1 0 0,0 2-4 0,0 0 4 15,0 0 0-15,-3 0 1 0,-1 0 0 0,4 0-5 0,-6 0 4 16,-3 0 1-16,4 3-1 0,-2-3 0 0,7 0-4 0,-18 4 5 16,18-4 0-16,-6 6 0 0,-10-6-1 0,16 0-4 0,0 5 5 15,-22 1-1-15,20-1 0 0,-5 2-1 0,7-7-3 0,-8 20 4 16,2-15-1-16,0 18 0 0,-1-17-1 0,7-6-2 0,-17 26 3 15,17-5-1-15,-3-5 0 16,-4 3 0-16,7-19-2 0,-3 17 2 0,3-11 0 0,0 20 0 16,0-17 0-16,0-9-2 0,0 23 2 15,0-18 1-15,0 21-1 0,3-20 0 0,-3-6-2 0,7 20 2 16,2-17-1-16,9 15 1 0,-12-13-2 0,-6-5 0 0,23 7 1 16,-15 11 0-16,16-18 0 0,-8 0-1 0,-16 0 0 0,18 5 1 15,2-5-1-15,3 2 0 0,-2 4 0 0,-21-6 0 0,20 0 0 16,-4 0 1-16,5 0 0 0,-12-6-1 0,-9 6 0 0,25-4 0 15,-19-16 0-15,15 15 0 0,-14-18 0 0,-7 23 0 0,11-19 0 16,-5-2 0-16,-2 3 0 0,2 9-1 0,-6 9 1 0,6-18 0 16,-6 15 0-16,4-4 0 0,0 6 0 0,-4 1 0 0,0-2 0 15,4 2 0-15,-2 0 0 0,-2 0 0 0,0 0 0 0,7 3 0 16,-3 6-1-16,1 14 1 0,4-18 0 0,-9-5 0 0,10 23 0 16,6-18 1-16,-8 12-2 0,10-10 2 0,-18-7-1 0,9 6 0 15,10 2 0-15,-8-5 0 0,9-3 0 0,-20 0 0 0,21 0 0 16,-15 0 0-16,21 0 0 0,-9-6 0 15,-18 6 0-15,10-11 0 0,14-6 0 0,-15 8 0 0,12-12 0 16,-21 21 0-16,7-18 0 0,10 1 1 0,-10-4-1 16,-1 3 0-16,-6 18 0 0,7-20 0 0,-1 3 0 15,2-4 0-15,-5 1 0 0,-3 20 0 0,2-16 0 16,-2-2 0-16,5 9 1 0,-5-11-1 0,0 20 0 0,0-9 0 16,0-1 0-16,0-6 0 0,-5 10 0 0,5 6 0 0,-5-5 0 15,1-4 1-15,4 3 0 0,-4 0-1 0,4 6 0 0,-6-5 1 16,2 3-1-16,1 1 1 0,-3 1 0 0,6 0-1 0,0 0 0 15,-4 0 1-15,1 0-1 0,3 0 1 0,0 0-1 0,-8 0 1 16,5 0-1-16,3-2 1 0,-3 2-1 0,3 0 0 0,0 0 1 16,-3-5-1-16,3 5 0 0,0 0 1 0,0 0-1 0,-7 0 0 15,7 0 0-15,0 0 0 0,0 0 1 0,0 0-1 0,0 0-1 16,0 0 0-16,0 5-3 0,0-5 4 0,0 3-9 16,2 4-8-16,3 14-14 0,-5-17-10 0,0-4 41 0,0 7-53 15,0-7 53-15</inkml:trace>
  <inkml:trace contextRef="#ctx0" brushRef="#br1" timeOffset="473604.043">1717 3152 12 0,'0'0'0'0,"-7"-2"6"15,-13 2-4-15,16 0 1 0,-15 0-1 0,19 0-2 0,-4 0 3 16,0 0 0-16,-17 0-1 0,19 5 1 0,2-5-3 0,-7 7 2 15,-14-1-1-15,19 11 1 16,-6-17 0-16,8 0-2 0,-6 7 2 0,-2 1 1 0,2-3-1 0,0 3 0 16,6-8-2-16,-8 6 2 0,2 13-1 0,2-16 0 15,-3 2 0-15,7-5-1 0,-2 22 1 16,2-15-1-16,-8 12 1 0,2-12-1 0,6-7 0 0,-8 22 0 16,2-16 1-16,3 17-1 0,3-15 0 0,0-8 0 0,-7 21 0 15,2-13 0-15,0 16 1 0,1-5 0 0,4-19-1 0,-4 7 1 16,-1 22 0-16,5-24 1 0,0 17-1 0,0-22-1 0,-5 5 1 15,5 18-1-15,0-17 1 0,0 15-1 0,0-21 0 0,0 6 0 16,0 16 1-16,0-16-1 0,5 15 1 0,-5-21-1 0,0 4 0 16,5 16 1-16,3-15 0 0,-3 3-1 0,-5-8 0 0,9 17 1 15,-3-17-1-15,4 4 0 0,0-4 1 0,-10 0-1 0,8 4 0 16,-6-4 1-16,9 0 0 0,-5-3 0 0,-6 3-1 0,11-5 0 16,-5-2 1-16,1 1-1 0,3 4 1 0,-10 2-1 0,8-7 0 15,-3 4 0-15,-2 0 0 0,2-4 0 0,-5 7 0 0,0-6 0 16,6 5 0-16,-2 0 0 0,0-3 0 0,-4 4 0 15,3 0 1-15,-1 0-2 0,-2 0 0 0,4 0-2 0,-4 0 3 16,3 0-5-16,-3 0-5 0,8 0-1 0,-5 0-1 16,-3 0 12-16,3-3-14 0,5-4-7 0,-8 7 21 0</inkml:trace>
  <inkml:trace contextRef="#ctx0" brushRef="#br1" timeOffset="475079.3098">2174 3162 7 0,'0'0'0'0,"-17"0"6"15,11 0-4-15,-21-2-1 0,19-1-1 0,8 3 0 0,-17-2 1 16,17-1-1-16,-5 1 1 0,-3 1 0 0,8 1-1 0,-8-2 1 15,6 2 0-15,-5 0-1 0,7 0 1 0,0 0-1 0,-4 0 0 16,2 3 1-16,2 2-1 0,-8 2 0 0,8-7 0 0,-3 16 1 16,-1-9-1-16,2 10 0 0,-6-12 1 0,8-5-1 0,-3 24 0 15,1-17 0-15,-6 21 1 0,-15-13-1 0,23-15 0 0,-17 20 3 16,0 0-2-16,10-2-1 0,0-1 2 0,7-17-2 0,-7 20-2 16,3-4 5-16,4 8-1 0,-2-6-1 0,2-18-1 0,-8 25 4 15,8 0-2-15,0-21 1 0,0 24-2 0,0-28-1 0,0 19-1 16,8-13-2-16,12 19 1 0,-9-20 2 0,-11-5 0 15,27 24 1-15,-9-22-1 0,-10 19 0 0,0-15 1 16,-8-6-1-16,9 5 0 0,9 0 0 0,-15 13 1 0,7-18-1 16,-10 0 0-16,17 7 1 15,-11-2 0-15,5 2-1 0,-2-4 1 0,-9-3-1 0,18 5 0 16,-13-5 1-16,3 5-1 0,2-5 1 0,-10 0-1 0,11 0 1 16,-5 0 0-16,2 0 0 0,-3 0 0 0,-5 0-1 0,11 0 1 15,-4-3-1-15,0 1 1 0,-1-3-1 0,-6 5 0 0,7-7 1 16,0 0-1-16,-1-1 1 0,-1 0-1 0,-5 8 0 0,2-7 1 15,1-1 0-15,5 0-1 0,-8 3 0 0,0 5 0 0,5-7 0 16,-5 3 0-16,5 3 0 0,-1-1 0 0,-4 2 0 0,0 0 1 16,3 0-1-16,-3 0 0 0,0 0 1 0,0 0-1 0,0 0 0 15,0 0 1-15,0 0-1 0,-3 0 0 0,3 0 0 0,-9 3 0 16,7 4 0-16,-1-2 1 0,-5 2-1 0,8-7 0 0,-16 7 0 16,9-1 0-16,0 12 1 0,-11-18-1 0,18 0 0 0,-2 4 0 15,-14 0 1-15,8 0-1 0,-12 1 0 0,20-5 0 0,-7 5 0 16,-14-1 0-16,16-4 0 0,-20 6 0 0,25-6 0 0,-2 0 0 15,-19 2 0-15,17-2 0 16,-2 0 0-16,6 0 0 0,-17 0 0 0,9 0 0 0,5 0 0 16,-3-2 0-16,6 2 0 0,-7-3 0 15,-16-4 0-15,5 2 4 0,11-3-4 0,7 8 0 0,-20-4 0 16,20-1 0-16,0-3-4 0,-3 3 8 0,3 5-4 0,0-8 0 16,-4-1 0-16,4 2-1 0,0-14-2 0,0 21 3 0,0-5 3 15,0-12-4-15,0 10 2 0,0-11-1 0,0 18 0 0,0-8-3 16,0-8 3-16,0 10-1 0,0-14 2 0,0 20-1 0,0-7-1 0,0 7 1 0,0-20 1 15,0 2-1-15,0 0 0 0,0 18 0 0,7-19 0 0,-7 19 0 0,20-22-1 16,-13 15 1-16,16-20 0 0,-23 27 0 0,21-21 1 0,-21 21-1 0,0-20 0 16,8 4-1-16,-3-5 1 0,-5 21 0 0,10-17 0 0,-10 17 0 0,7-21 0 47,14 1 0-47,-19-1 0 0,6 1-1 0,13 0 2 0,-15 2-1 0,2 8 0 0,10-10 0 0,-18 20 0 0,8-8 0 0,-1-9 0 0,-1 9 0 15,-6 8 0-15,11-5 0 0,-11 5 0 0,16-8 0 0,-12 1 0 0,3 5 0 0,-7 2 0 0,7-3 0 0,-7 3 0 16,10 0 0-16,0 0 0 0,-3 0 0 0,-7 0 0 15,6 0 0-15,-6 0 0 0,7 5 1 0,-4-2-1 0,5 2 0 0,-8-5 0 16,3 0 0-16,-3 0 0 0,2 0 0 0,3 0 0 0,-1 0 1 16,-4 0-1-16,0 0 0 0,6 0 0 0,-6 0 0 15,3-1 0-15,-3 1 0 0,3-4 1 0,-3 4-1 0,0 0 0 16,0-3 1-16,0 3-1 0,0 0 1 0,0 0-1 0,0 0 0 16,0 0 0-16,0 0 0 0,0 0 1 0,0 0-2 0,0 0 2 15,0 0-1-15,0 3 0 0,0-3 0 0,0 0 0 0,-6 0 0 16,6 0 1-16,0 0-1 0,-3 0 0 0,3 0 0 0,-3 0 0 15,-6 0 1-15,7 0-1 0,-1 0 0 0,3 0 0 0,-8 5 0 16,5-5 0-16,-4 0 0 0,4 7 0 0,3-7 0 0,-6 2 0 16,-2 6 0-16,-8 10 0 0,9-15 0 0,7-3 0 0,-7 17 0 15,1-10 0-15,-11 9 0 0,17-11 0 0,0-5 0 0,-8 18 0 16,2-14 0-16,-1 4 0 0,-10 9 0 0,17-17 0 0,0 3 0 16,-4 5 0-16,-1 11 0 0,-3-13 0 0,8-6 0 0,-17 17 0 15,17-12 0-15,-6 19 1 0,2-7-2 0,4-17 1 0,-3 20 1 16,-4-15-1-16,4 18-1 0,-1-17 2 0,4-6-1 15,-6 22 0-15,-2-15 0 0,5 14 0 0,-1-13 0 16,4-8 0-16,-2 26 0 0,2-8 0 0,-8-2 0 16,8-8 0-16,0-8 0 0,0 21 0 0,-3-15 0 15,3 12 0-15,0-15 0 0,0-3 0 0,0 8 0 16,3 10 0-16,-3-15 0 0,8 16 0 0,-8-19 0 0,6 6 0 16,-3 13 0-16,5-16 0 0,-2 16 0 0,-6-19 0 0,7 5 1 15,0 0-1-15,4 3 0 0,-6 9 0 0,-5-17 0 0,10 0 0 16,-3 0 0-16,1 4 1 0,-2 0 0 0,-6-4-1 0,7 0 0 15,0 5 1-15,0-5 0 0,-1 0-1 0,-6 0 0 0,7 0 1 16,0 0-1-16,4-5 0 0,-6-2 1 0,-5 7-1 0,11-5 0 16,-4-3 1-16,3 3-1 0,-4-3 0 0,-6 8 0 0,11-5 0 15,-5-3 1-15,1 3-1 0,-4-2 0 0,-3 7 0 0,8 0 0 16,-8-4 1-16,3 4-1 0,-1 0 1 0,-2 0-1 0,0-1 0 16,0-1 0-16,0 2 0 0,0 0 0 0,0 0 0 0,0 0 1 15,0 0-1-15,0 0 0 0,0 0-1 0,0 0 1 0,-2 0-2 16,-1 3-2-16,-5 4-2 0,5 12-5 15,3-19 11-15,-7 0-14 0,-10 6 2 0,14 1 2 0,3 21-10 0,0-28 20 16,0 0 0-16</inkml:trace>
  <inkml:trace contextRef="#ctx0" brushRef="#br1" timeOffset="476314.0507">1819 3253 13 0,'0'0'0'16,"-17"-2"3"-16,9-3-1 0,-8 3-2 0,12-1 1 0,4 3-1 0,-7-7 1 16,4 2-1-16,-1-4 1 0,-1 5-1 0,5 4 0 0,-4-3 1 15,0 2 0-15,-2-4 0 0,1 5 0 0,5 0-1 0,-6 0 0 16,0 6 1-16,-1-2-1 0,4 4 1 0,3-8-1 0,-4 6 0 31,-3 9 1-31,1-8-1 0,3-2 1 0,3-5-1 0,-4 8 1 16,-3 7-1-16,-1-15 1 0,5 7 0 0,3-7-1 0,-5 21 0 15,-3-17 1-15,5 4-1 0,0 12 1 0,3-20-1 0,-8 6 1 0,1-1 0 0,5 19 0 0,-1-21 0 0,3-3-1 16,-8 17 1-16,5-11 1 0,0 0-1 0,3 20 1 0,0-26-2 0,-8 8 1 16,8 17 1-16,0-19-1 0,0 9 1 0,0-15-2 15,0 10 1 1,0-6 0-16,0 17 0 0,0-16 0 0,0-5-1 0,0 7 1 0,3-1 0 15,5 1 0-15,-1 11 0 0,-7-18-1 0,7 0 1 0,2 4 0 0,-1 3 0 0,2-1 0 16,-10-6-1-16,17 8 2 0,-11-4-1 0,2 3 0 16,1-4 0-16,-9-3-1 0,7 0 1 15,0 4 0-15,4 3-1 0,-6-7 1 0,-5 0-1 0,8 2 1 16,-5 4-1-16,4-6 1 0,0 5 0 0,-7-5-1 0,2 5 1 16,5-1-1-16,-7 2 1 0,4-3 0 0,-4-3-1 0,3 0 0 15,-3 5 1-15,0-5 0 0,0 5-1 0,0-5 0 0,0 0 1 16,0 0 0-16,0 3-1 0,-7-3 1 0,7 0-1 0,-3 0 1 15,-1 0-1-15,-1 4 0 0,1-4 1 0,4 0-1 0,-7 7 0 16,-1-4 1-16,2 2-1 0,-10 0 0 0,16-5 0 0,-4 3 1 16,-20 2-1-16,18 1 1 0,-18-4-1 0,24-2 0 0,-7 5 0 15,-17-5 0-15,18 5 0 0,-18-5 0 0,24 0 0 0,-7 0 0 16,-13 4 1-16,16-4-1 0,-2 0 0 0,6 0 0 0,-8 0 0 16,3-1 0-16,-3-4 0 0,2-1 0 0,6 6 0 0,-8-4 0 15,5-7 0-15,0 3 0 0,-3-12 0 0,6 20 0 16,0-7 0-16,0-13 0 0,0 13 0 0,0-16 0 0,0 23 0 15,0-7 0-15,3-17-1 0,3 8 1 0,1 4 1 16,-7 12-1-16,7-21 0 0,-1 1 0 16,1 3 0-16,0-8 0 0,-7 25 0 0,7-23 0 15,0-1 0-15,13 0 0 0,-16 5-1 0,-4 19 1 0,10-18 1 16,-4 1-2-16,5 8 2 0,-5-12-1 0,-6 21 0 0,11-11-1 16,6-8 1-16,-11 11 0 0,2-13 0 0,-8 21 0 0,16-7-1 15,-9-15 2-15,0 17-1 0,2-5 0 0,-9 10 0 0,8-21 0 16,-2 17 0-16,2-2 0 0,-3-1 0 0,-5 7 0 0,8-9-1 15,-2 3 2-15,-2-1-1 0,0 2 0 0,-4 5 0 0,5-2 0 16,-5 1 0-16,7-3 0 0,-7 1 0 0,0 3 0 0,0-2 0 16,4 0 0-16,-4 1 0 0,3 1 1 0,-3 0-1 0,0 0 0 15,0 0-1-15,0 0 2 0,0 0-1 16,-7 0 0-16,4 5 0 0,-1 2 0 0,4-7 0 0,-5 5 0 16,1 0-1-16,0 0 1 0,-2-2 0 0,6-3 0 0,-5 5 0 15,5 2 0-15,-6 0 0 0,4-1 1 0,2-6-1 0,-4 8-1 16,-3 9 2-16,0-14-2 15,0 4 1-15,7-7 0 0,-6 5 1 0,-1 3-2 16,0 8 1-16,-9-11 1 0,16-5-1 0,0 7 0 0,-8 13 0 16,-9-15 1-16,17 11-1 0,0-16 0 0,-6 7 0 0,3 13 0 15,-5-13 0-15,2 15 0 0,6-22 0 0,-8 5 0 16,-8 17 0-16,16-15-1 0,-7 19 1 0,7-26 0 0,-7 22 0 16,1 1 0-16,-1-3 0 0,3 3 0 0,4-23 0 0,-3 16 0 15,-4 1 0-15,7-9 0 0,-4 19 0 0,4-27 0 0,0 17 0 16,0-9 0-16,0 18 1 0,0-19-1 0,0-7 0 0,0 23 0 15,0-15 0-15,0 14 0 0,4-15 0 0,-4-7 0 0,7 16 1 16,0-11-1-16,3 0 1 0,0 1-1 0,-10-6 0 0,7 5 0 16,9-1 1-16,-8-4 0 0,-2 0-1 0,-6 0 0 0,17 0 1 15,-14-2 0-15,5-3 0 0,11 0 0 0,-19 5-1 0,3-8 0 16,5 2 1-16,-1-1-1 0,0-1 0 0,-7 8 0 0,6-7 0 16,1 1 1-16,0-1-1 0,-4 6 0 0,-3 1 0 0,4-3 0 15,-4 2 0-15,4 1-2 0,-2 0-3 0,-2 0 5 16,3 0-9-16,0 0-6 0,-3 0-1 0,5 0 2 0,-5 0 14 0,0 0-30 15,0 0 30-15</inkml:trace>
  <inkml:trace contextRef="#ctx0" brushRef="#br1" timeOffset="478562.2541">4764 2385 3 0,'0'0'0'0,"8"7"2"0,14 14-1 0,-7-1-1 0,-15-20 0 0,21 2 1 16,-13 16-1-16,9-18 0 0,-8 8 0 0,-9-8 0 0,24 6 1 15,-18-1-1-15,22-1 0 0,-7-4 0 0,-21 0 0 0,23 0-1 16,-2 0 0-16,-1 0-2 0,13 8 0 0,-33-8 3 0,0 0 0 15</inkml:trace>
  <inkml:trace contextRef="#ctx0" brushRef="#br1" timeOffset="479400.5153">5599 2351 7 0,'0'0'0'15,"7"-5"2"-15,1-3-2 0,12-13 1 0,-20 21-1 0,7-8 1 16,12-16-1-16,-15 15 1 0,16-15-1 0,-20 24 0 0,6-22 1 16,15 1-1-16,-13 5 1 0,-2-6-1 0,-6 22 0 0,17-5 0 15,-13-18 1-15,6 15-1 0,-3-16 0 0,-7 24 0 0,9-17 1 16,1-2-1-16,-3-1 1 0,0 11 1 0,-7 9-2 0,6-25 2 16,2 18 0-16,-1-15 0 0,0 13 0 0,-7 9-2 0,6-29 3 15,-3 6-1-15,5-2 0 0,-2 0-1 0,-6 25-1 16,0-7 2-16,8-12 0 0,-6 10 0 0,4-11-1 0,-6 20-1 15,5-20 0-15,-2 2 3 16,4 10-1-16,-4-20 1 0,-3 28-3 0,4-19 2 0,-2 3-1 16,2-9-1-16,-1 4 0 0,-3 21 0 0,4-22 0 0,-4 22 0 0,0-24 0 15,7 0 0-15,-4-4 0 0,-3 28 0 0,8-28 0 0,-8 28 0 0,2-27 0 16,4-2 0-16,-1 4 0 0,-5 25 0 0,3-22 0 0,-3 22 0 0,2-20 0 16,3 0 0-16,-2 13 0 0,-3 7 0 0,0-22 0 15,0 5 0-15,0 7 0 0,0-14 0 0,0 24 0 0,0-17 0 0,0 17 0 0,-3-9 1 16,-2-18-1-16,0 9 0 0,5 18 0 0,-8-16 1 0,8 16-1 0,-16-22 0 15,9 15 1-15,-10-19 0 0,14 6-1 0,3 20 0 0,-21-6 1 16,19-18 0-16,-6 18 0 0,8 6-1 0,-6-22 1 0,6 22-1 0,-17-5 1 16,17-14-1-16,-7 12 0 0,7 7 0 0,-7-22 1 0,7 22-1 0,-16-5 0 15,11-15 0-15,-2 15 1 0,0-4 0 0,7 9-1 0,-19-9 1 16,14-11-1-16,-13 12 1 0,10-10 0 0,8 18-1 0,-17-4 0 16,14-5 1-16,-18-7 0 15,14 8-1-15,7 8 0 0,-17-19 1 0,10 10-1 0,-12-13 1 0,14 12-1 0,5 10 0 16,-18-20 1-16,13 13-1 0,-12-9 0 0,12 10 0 0,5 6 0 15,-22-17 0-15,19 15 1 0,-14-5-1 0,13 0 0 16,4 7 0-16,-7-7 1 0,-12 4-1 16,14 0-1-16,-1 1 2 0,6 2-1 0,-7-2 0 15,-12-1 0-15,14 0 1 0,-1-2-1 0,6 5 0 0,-18-6 1 16,12 3-1-16,-1 1 0 0,-10-1 0 0,17 3 0 0,-2-1 0 16,-16-4 1-16,12 4-1 0,-14-2 0 0,20 3 0 0,-7-3 0 15,-14-2 0-15,19 4 0 0,-20-1 0 0,22 2 0 0,-3-3 0 16,-17 3 0-16,17-2 0 0,-15 0 0 0,18 2 0 0,-6-3 0 15,-12 1 1-15,16 2-1 0,-20 0 1 0,22 0-1 0,-6 0 0 16,-14 0 0-16,13 0 0 0,7 0 0 0,-20 0 0 0,20 0 0 0,-21 5 0 16,4 2 1-16,-4 0 0 0,3 10-1 0,18-17 0 0,-8 4 0 15,-15 3 1-15,6 11-1 0,9-15 0 0,8-3 0 0,-24 7-1 16,18 14 1-16,-21-12 0 0,21 9 0 0,6-18 0 0,-25 7 1 16,19 19-1-16,-14-20 0 0,12 26 0 0,8-32 0 0,-19 18 0 15,11 4 0-15,-13 1 0 0,15 0 0 0,6-23 0 0,-26 27 0 16,18-1 0-16,-15 3 0 0,16-1 0 15,7-28 0-15,-23 36 0 0,15-8 0 0,-13 4 0 0,19-4 0 16,2-28 0-16,-7 23 0 0,1 3-1 16,-2-1 0-16,1-1-1 0,7-24 2 0,-7 24-2 15,4 3-2-15,3-4 0 0,0 2 0 0,0-25 4 0,0 22-6 16,0-3-1-16,0 5 0 0,8 2 0 0,-8-26 7 0,6 27-7 16,5 1 2-16,-5 5 0 0,21 8-10 0,-27-41 15 0,0 0 0 0</inkml:trace>
  <inkml:trace contextRef="#ctx0" brushRef="#br1" timeOffset="495550.1183">10195 3873 14 0,'0'0'0'16,"0"-27"7"-16,0 4 1 0,0 23-8 0,0-31 7 15,0 5-1-15,0 2 0 0,0-2-2 0,0 26-4 0,0-24 4 16,0 3 0-16,0-3 0 0,-4 8-1 0,4 16-3 0,-3-10 4 15,-4-7-1-15,-1 15 1 0,5-4-1 0,3 6-3 0,-5-5 2 16,0 3 1-16,2 2-1 0,-4 0 0 0,7 0-2 0,-4 3 2 16,4 2-1-16,-3 3 0 0,3 16-1 0,0-24 0 0,0 5 1 15,-7 18 0-15,7-6 0 0,0 1-1 0,0-18 0 0,0 21 1 16,0-2 0-16,4 2-1 0,-1 0 1 0,-3-21-1 0,7 24 0 16,0 1 0-16,-4 2 0 0,7-3 0 0,-10-24 0 0,11 28 0 15,5 2 0-15,-9-5 0 0,0 5 0 0,-7-30 0 0,17 26 0 16,-11 0 1-16,1 3-2 0,10-2 2 0,-17-27-1 0,7 32 0 15,0-9 0-15,0 2 1 0,1 0-1 0,-8-25 0 0,2 16 0 16,-2 7 2-16,3-2-1 0,0-2 1 0,-3-19-2 0,0 16 2 16,0-11 0-16,0 13-1 0,0-15 1 0,0-3-2 0,0 9 2 15,-3-4-1-15,0-1 1 16,1 2-1-16,2-6-1 0,-8 3 2 16,1 2 0-16,-13-5 0 0,12 0-1 0,8 0-1 0,-18 6 1 15,-1-6 0-15,0 0 0 0,1 0 1 0,18 0-2 0,-17 0 0 16,0 0 1-16,11-3-1 0,-18 3 0 0,24 0 0 0,-2 0 1 15,-17 0-1-15,13 0 1 0,2 0-1 0,4 0 0 0,-2 0 0 16,-5 0 0-16,2 0 1 0,5 4-1 0,0-4 0 0,0 6 0 16,0-1 0-16,0-1 0 0,0 0 0 0,0-4 0 0,5 5 0 15,2-1 0-15,-1 1 0 0,0 0 0 0,-6-5 0 0,7 5 0 16,10-5 0-16,-10 3 0 0,11-3 0 0,-18 0 0 0,9 5 1 16,13-5-1-16,-6 0 0 0,-6 0 0 0,-10 0 0 0,23 0 1 15,-11 0 0-15,11 0-1 0,-7-1 1 0,-16 1-1 0,7-7 1 16,16 7 0-16,-16-3 0 0,0 1 0 0,-7 2-1 0,10 0 2 15,8-3-2-15,-15 1 1 0,5 0 0 0,-8 2-1 0,5-3 1 16,3 3 0-16,-6-4 0 0,1-1-1 0,-3 5 0 0,0 0 0 16,4 0 0-16,0 0 1 0,-4 0-1 0,0 0 0 15,0 0 0-15,0 0 1 0,0 0-1 0,0 0 0 16,0 0-1-16,0 5 1 0,0-5-3 16,0 0-2-16,0 4-3 0,0-4 8 0,0 0-10 15,-8 0-6-15,8 0-5 0,-3-4-9 0,3 4 30 0,0-9-26 0,3 9-3 0,-3 0 29 0</inkml:trace>
  <inkml:trace contextRef="#ctx0" brushRef="#br1" timeOffset="496296.8429">10104 3984 16 0,'0'0'0'0,"0"-4"11"0,0 4-11 0,0-9 14 15,0 0 1-15,0 2-3 0,0 1-1 16,0 6-11-16,0-7 9 0,0 0-1 16,0 1-1-16,2-2-2 0,-2 8-5 0,0-22 5 15,0 3-1-15,0-2-2 0,0-4 0 0,0 25-2 0,0-21 2 16,0 3-1-16,0-3 1 0,0 2 0 0,0 19-2 0,0-23 1 15,0 1-1-15,0 1 0 0,0 4 1 0,0 17-1 0,0-8 1 16,0-10-1-16,0 10 0 0,0 1 0 0,0 7 0 0,0-7 0 16,0 1 0-16,0 5 1 0,0 1-1 0,0 0 0 0,0 0 0 15,0 0 0-15,0 0 0 0,0 4 1 0,0-4-1 0,0 4 0 16,0 3 0-16,0 11 0 0,3-11 0 0,-3-7 0 0,3 22 0 16,5-1 0-16,8 6-1 0,-9 3 1 0,-7-30 0 0,22 39 0 15,-14 2 0-15,14 2 1 0,-16 1-1 0,-6-44 0 0,20 43 0 16,-13-5 0-16,3-1-1 0,8 0 1 0,-18-37 0 0,2 35 0 15,8-3 0-15,1-3 0 0,-3-2 1 0,-8-27-1 0,8 27 0 16,-1-1 0-16,0-2 0 0,1-5 0 0,-8-19 0 0,6 20 0 16,-6-3 1-16,3-10 0 0,0 12-1 0,-3-19 0 15,0 5 1-15,0 0-1 0,0-1 1 16,-6 0-1-16,6-4 0 0,-4 0 0 0,2 0 1 0,-6 0-1 16,-9 0 1-16,17 0-1 0,-3 0 1 15,-18 0 0-15,18 0 0 0,-18 5 0 0,21-5-1 0,-6 0 1 16,-14 4-1-16,13-4 0 0,-13 0 0 0,20 0 0 0,-3 5 0 15,-18-5 0-15,19 0 0 0,-6 5 0 0,8-5 0 0,-7 0 0 16,0 5 0-16,0-5 0 0,5 3 1 0,2-3-1 0,-4 0 0 16,4 0 0-16,0 0 0 0,0 0 0 15,0 5 0-15,0 0 0 0,0-3 0 0,0-2 0 0,6 6 1 16,1-1-2-16,0 2 1 0,0-4 0 0,-7-3 0 0,3 4 0 16,4 3 0-16,-1-7 0 0,16 0 1 0,-22 0-1 0,6 0 0 15,0-4 0-15,13-3 1 0,-14 0-1 0,-5 7 0 0,10-5 1 16,11-4 1-16,-18 2-1 0,8-1 1 0,-11 8-2 0,11-3 1 15,-9-2-1-15,4 3 2 0,1 0-2 0,-7 2 0 16,0 0 1-16,3 0 0 0,1 0 0 0,0 0-1 0,-4 0 0 0,4 0 1 16,-4 0 0-16,0 0 0 0,0 0-2 0,0 0 1 15,0-3 0-15,0 3 1 0,0 0-2 0,0 0 2 16,0 0-1-16,0 0 1 0,0 0-1 16,0 0 0-16,0 0-2 0,0 0 3 0,0 0-5 15,0 0-2-15,0 0-5 0,-4 5-8 0,4-5 19 0,0 5-32 0,-8 0-7 0,-10-5-6 16,18 0 45-16</inkml:trace>
  <inkml:trace contextRef="#ctx0" brushRef="#br1" timeOffset="505863.3302">1733 6583 14 0,'0'0'0'0,"0"0"2"0,-3 4-1 15,-3 1 1-15,6-5-2 0,-4 5 1 16,-2 16 0-16,2-21 1 0,-3 6 0 0,7-6-2 0,-4 7 3 16,2-2 0-16,-5 4 1 0,7-9-4 0,-7 4 4 0,7-4-4 0,-8 9 5 15,5 7 0-15,-2-16 0 0,-3 18 1 0,8-18-6 0,-6 4 7 16,2 15-1-16,0-13-1 0,-3 15 0 0,7-21-5 0,0 5 5 15,0 17-1-15,-2-20 0 0,2 6 0 0,0-8-4 0,0 5 3 16,0 3 1-16,0-2-1 0,0-1 1 0,0-5-4 0,0 4 3 16,0-4 0-16,0 0-1 0,0 0 1 0,0 0-3 0,0 0 2 15,0-2 1-15,0-5-1 0,0-9 0 0,0 16-2 0,0-8 1 16,0-9 1-16,0 7-1 0,0-10 1 0,0 20-2 0,0-19 1 16,0 10 0-16,0-14 0 0,0 14 0 0,0 9-1 15,0-21 1-15,0 11 0 0,0-13-1 0,2 14 1 0,-2 9-1 0,0-24 0 16,4 15 0-16,-1-15 1 0,1 19-1 0,-4 5 0 0,4-25 0 15,2 18 1-15,-2-15-1 0,2 13 0 0,-6 9 0 16,6-25 1-16,2 7-1 0,-1 10 0 0,0-15 0 16,-7 23 0-16,2-6 1 0,5-14-1 0,1 11 0 15,-2 4 1-15,-6 5-1 0,8-20 0 0,-3 16 0 16,3-6 0-16,-2 4 0 0,-6 6 0 0,8-7 0 16,-3 1 1-16,2 4-1 0,0 1 0 0,-7 1 0 0,4-2 0 15,-1 2 0-15,5 0 0 0,-3 0 0 0,-5 0 0 0,8 0 0 16,-5 0 1-16,4 0-1 0,0 0 0 0,-7 0 0 0,6 0 0 15,1 0 0-15,-4 0 0 0,4 0 0 0,-7 0 0 0,4 0 0 16,2 0 0-16,-3 3 0 0,0-3 1 0,-3 0-1 0,7 6 0 16,-3 0 0-16,0 0 0 0,0 2 0 0,-4-8 0 0,0 2 0 15,5 5 0-15,-1-2 0 0,0 2 0 0,-4-7 0 0,0 6 0 16,3-1 0-16,0 3 1 0,4-3-1 0,-7-5 0 0,4 8 0 16,0-3 0-16,1 12 0 0,-5-10 0 0,0-7 0 0,8 6 0 15,-6 1-3-15,2 9 0 0,-1-11 0 0,-3-5 3 0,21 7-3 16,-11 13 3-16,13-15 0 0,-16 0 0 0,-7-5 0 0,8 21 0 15,-2-16 1-15,-2 0-1 0,1 14 0 0,-5-19 0 0,5 5 0 16,2 0 1-16,-3 3-1 0,1 8 0 0,-5-16 0 16,8 5 0-16,-6 0 0 0,5 2 0 0,1-2 1 15,-8-5-1-15,6 2 0 16,1 5 0-16,0-1 0 0,0-3 1 0,-7-3-1 0,6 6 0 16,1-6 1-16,-1 0-1 0,6 0 1 0,-12 0-1 0,5 0 0 15,3 0 1-15,-3 0-1 0,7 0 1 0,-12 0-1 0,6-1 0 16,1-4 1-16,3 4-1 0,-2-1 1 0,-8 2-1 0,5-3 0 15,3 0 0-15,-3 3 0 0,3-4 0 0,-8 4 0 0,7-3 0 16,-1 3 1-16,2-2-1 0,-5-1 0 0,-3 3 0 0,6-2 0 16,-1-1 1-16,0-1-1 0,-1-1 0 0,-4 5 0 0,4-8 1 15,-1 1-1-15,-1 1 0 0,-2-2 1 0,0 8-1 0,5-7 0 16,-1-11 0-16,-1 9 0 0,0-11 1 0,-3 20-1 0,0-9 0 16,6-15 0-16,-6 16 1 0,4-12-1 0,-4 20 0 0,4-9 0 15,-4-11 1-15,0 14-1 0,3-14 0 0,-3 20 0 0,0-9 0 16,0-6 0-16,0 10 0 0,0-7 0 0,0 12 0 0,0-20 0 15,0 14 1-15,0-16-1 0,0 5 0 0,0 17 0 16,0-18 0-16,0 9 0 0,0-8 0 0,0 14 0 16,0 3 0-16,0-6 0 0,0-1 1 0,0 1-1 15,0 3 0-15,0 3 0 0,0-2 0 0,0 2 0 16,0 0 0-16,0 0 0 0,0 0 0 0,0 0 0 16,0 0 0-16,0 0 0 0,0 0 0 0,0 0 0 15,0 4 0-15,0 3 0 0,0 0 0 0,0-7 0 0,0 6 0 16,0 0 0-16,0 11 0 0,0-9 0 0,0-8 0 0,0 23 0 15,0-16 1-15,0 16-1 0,0-18 0 0,0-5 0 0,0 16 0 16,0-11 0-16,0 14-1 0,0-17 2 0,0-2-1 0,-3 9 0 16,3 9 0-16,0-11 0 0,0 10 0 0,0-17 0 0,-8 8 0 15,5 10 0-15,3-13 0 0,0 16 0 0,0-21 0 0,0 9 0 16,0 10 0-16,-3-16 0 0,3 6-1 0,0-9 1 0,-6 15 1 16,6-10-1-16,0 4 0 0,-4-4 0 0,4-5 0 0,0 18 0 15,-5-18 0-15,0 6 0 0,1 14 0 0,4-20 0 0,-4 2 0 16,1 5 0-16,-4 10 0 0,4-11 0 0,3-6 0 0,-6 8 0 15,-2 8 0-15,5-12 0 0,-3 3 0 0,6-7 0 16,-7 4 0-16,2 5 0 0,0-7 0 16,-3 3 1-16,8-5-1 0,-16 0 0 0,16 0 0 0,-7 0 0 15,0 0 0-15,7 0 0 0,-3 0 0 0,-4 0 1 16,-1 0-1-16,6 0 0 0,2 0 0 0,-7-5 0 16,1 3 1-16,-2-7-1 0,1 5 0 0,7 4 0 0,-6-9 0 15,2 6 1-15,-1-5-1 0,1 2 0 0,4 6 0 0,-7-7 1 16,2-10-1-16,0 9 0 0,1-1 1 0,4 9-1 0,-6-20 0 15,-2 14 0-15,5-1 0 0,-1-9 0 0,4 16 0 0,-2-5 0 16,-6-4 0-16,5 2 1 0,1 1-1 0,2 6 0 0,-8-7 0 16,8 0 0-16,-3 0 1 0,-2 0-1 0,5 7 0 0,-18-4 0 15,18 0 3-15,-8-2-3 0,-11 3 0 0,19 3 0 0,0-3 4 16,-8 1-7-16,-15-1 3 0,23 1 3 0,0 2-3 0,-3 0 0 16,-5-1 4-16,4 0 0 0,2-2-4 0,2 3 0 0,-8-3 0 15,8 0 0-15,-3 1 0 0,1-1 0 0,2 3 0 0,-8-6 0 16,5 1-1-16,-1 1 2 0,-2-1-1 0,6 5 0 0,-4-3 0 15,0-1 0-15,-1 1 0 0,-3 1 0 16,8 2 0-16,-6-3 0 0,1 1 0 0,2 2 0 0,0 0 0 16,3 0 0-16,-6 0 0 0,2 0 0 15,-3 5 0-15,4 0 0 0,3-5 0 0,-7 4 0 16,3 4 0-16,2-4 0 0,-5 0 0 0,7-4 0 0,-4 0 0 16,4 4 0-16,-6-4 0 0,1 0 0 0,5 0 0 0,0 0 0 15,-6 0 0-15,4 0 0 0,2 0 0 0,0 0 0 0,-8 5 0 16,5-5 1-16,3 0-1 0,-4 0 0 0,4 0 0 0,0 3 0 15,-7 3-1-15,7-2 1 0,-3 2 0 0,3-6 0 0,0 7 0 16,0 13 1-16,-4-15-1 0,4 0 0 0,0-5 0 0,-5 8 0 16,5 10 0-16,0-13 0 0,0-5 0 0,-4 19 0 15,4-19-1-15,-4 6 2 0,4 1-1 0,0-7 0 0,0 18-1 16,0-10 1-16,0-3 0 0,0-5 0 0,0 17 0 16,0-10 0-16,0 11 0 0,0-12 0 0,0-6 0 0,0 5 0 15,0 4 0-15,0 9 0 0,0-14 0 0,0-4 0 0,0 19 0 16,0-16 0-16,0 16 0 0,0-14 0 0,0-5 0 0,0 5 0 15,0 13 0-15,0-12 0 0,0-1 0 0,0-5 0 0,0 7 0 16,0 0 0-16,0 1 0 16,0-3 0-16,0-5 0 0,0 5 0 0,-6 0 1 15,6-3-2-15,0 4 1 0,0-6 0 0,-5 5 0 16,5-2 0-16,-3 2 0 0,3-5 0 0,0 0 1 16,0 0-1-16,-3 5 0 0,3-5 0 0,0 0 0 15,0 3-1-15,-6-3 1 0,6 0 0 0,0 0 0 0,-4 0 0 16,4 0 1-16,0 0-1 0,-3 0 0 15,3 0 0-15,-7-2 0 0,7 2 0 0,0-1 0 16,0-6 0-16,-4 1 0 0,4-5 0 0,0 11 0 0,-3-16 0 16,3 8 0-16,0-12 0 0,-6 5 0 0,6 15 0 0,0-11 0 15,0-16 0-15,0 11 0 0,0 6 1 0,0 10-1 0,0-27 0 16,0 17 0-16,0-16 0 0,0 6-1 0,0 20 1 0,2-22 1 16,2 0-1-16,-4 1 0 0,0-3 0 0,0 24 0 0,0-17 0 15,3-5 0-15,1 3 0 0,-4 2 0 0,0 17 0 16,4-11 1-16,-1-13-1 0,0 13-1 0,1-9 1 0,-4 20 0 0,6-7 0 15,0 0 1-15,-1-4-1 0,-5 4-1 0,0 7 1 0,3-6 1 16,0 1-2-16,1 0 1 16,0 3 1-16,-4 2-1 0,5-5-1 0,2 0 1 0,0 5 0 15,0 0 0-15,-7 0 0 0,8 19 0 16,-3-19 1-16,3 6-1 0,-2 1 0 0,-6-7 0 0,17 6 0 16,-14 2 0-16,4 9 0 0,0-17 0 0,-7 0 0 0,8 4 0 15,-3 4 0-15,3-5 0 0,-6 5 0 0,-2-8 0 0,8 5 0 16,-1-2-1-16,-5 5 2 0,6-1-1 0,-8-7 0 0,0 6 0 15,3 0 0-15,0 14 0 0,4-17 0 0,-7-3 0 0,4 8 0 16,0 10 0-16,-2-9 0 0,1 8 0 0,-3-17 0 0,0 3-4 16,3 5 5-16,2 10-2 0,-3-13-2 0,-2-5 3 0,7 9 0 15,14 7-4-15,-14-16 1 0,13 7 3 0,-20-7 0 0,10 6 0 16,-2 1-1-16,-3-1 1 0,3 13 0 0,-8-19 0 16,5 0 1-16,3 7-1 0,0 0 0 15,-3-4 0-15,-5-3 0 0,4 5 0 0,2 2 0 0,1-1 0 0,3 2 0 0,-10-8 0 0,11 5 0 16,-4 2 0-16,4-4 0 0,4 2 0 0,-15-5 0 0,7 5 0 15,1-3 0-15,7-2 0 0,-7 0 0 16,-8 0 0-16,7 0 0 0,-1 0 0 0,2 0 0 0,1-7 0 16,-9 7 0-16,8-5 0 0,-2 2 0 15,1-6 0-15,0 6 0 0,-7 3 0 0,7-7 0 16,-4 2 0-16,0-3 0 0,4 2 0 0,-7 6 0 0,4-7 0 16,-1-1 0-16,3 0 0 0,1 2 1 0,-7 6-1 0,3-10 0 15,1 2 0-15,0 0 0 0,1-10 0 0,-5 18 0 0,0-5 0 16,9-7 0-16,-6-5 0 0,0 8 1 0,-3 9-1 0,3-17 0 15,4 12 0-15,-3-15 0 0,2 16 0 0,-6 4 0 0,3-20 0 0,-3 20 0 0,5-5 0 16,-3-16 0-16,-2 14 0 0,6-1 0 0,-6 8 0 0,0-6 0 16,5-4 0-16,-5-1 0 0,0 11 0 0,0-16 0 0,0 16 0 0,0-5 1 15,0-15-1-15,0 14 0 0,0 6 0 0,0-20 0 16,0 13 0-16,0-15 0 0,0 15 0 0,0-2 0 0,0 9 0 0,0-9 0 16,0 5 0-16,0 4 0 0,0 0 0 0,0-3 0 15,0 3 0-15,3-3 0 0,-3-3 0 0,3 3 0 0,-3 1 0 0,0 2 0 0,4-2 0 16,-4-1 1-16,0 3-1 0,0 0-1 15,0 5 2-15,0 0-2 16,0-5 1-16,0 9 0 0,0 8 0 0,0-8 0 0,0 19 1 16,0-28-1-16,0 19 0 15,-4 3-1-15,1-5 1 0,3-17 0 0,-8 9 0 0,8-9 0 0,-6 20 0 16,4-11 1-16,-3 11-1 0,2-14 0 0,3-6 0 0,-6 23 0 16,2-17 0-16,0 14 0 0,-2-14-1 0,6-6 1 0,-3 19 1 15,0-14-2-15,-6 13 2 0,7-16-1 0,2-2 0 0,-3 9-1 16,-5 12 2-16,5-16-1 0,-4 1-1 0,7-6 1 0,-6 18 0 15,-14-18 0-15,20 7 0 0,-7 1 0 0,7-8 0 0,-18 5 0 16,16 2 1-16,-6 0-1 0,2 0 0 0,6-7 0 0,-7 3 0 16,-10-3 0-16,9 0 0 0,6 5 0 0,2-5 0 0,-7 0 0 15,-10 0 0-15,13 0 0 0,-2-2 0 0,6 2 0 0,-7-6 0 16,1 6 0-16,-1-7 1 0,0 5-1 0,7 2 0 0,-21-8 0 16,21 1 0-16,-3-10 0 0,-3 11-1 0,6 6 1 0,-4-8 0 15,0 1 0-15,-1-3 0 0,-3 2 0 0,8 8 0 0,-3-9 1 16,-2-2-1-16,0 7 0 0,1-7 0 0,4 11 0 0,-4-8 0 15,-15-11 0-15,19 16 4 0,-17-4-4 16,17 7 0-16,-7-7 3 0,0-2 1 0,-14 1-4 16,21 0 3-16,0 8-3 0,-7-9 0 0,5 2 0 0,-6-3 0 15,5 5 0-15,3 5 0 0,-6-8 0 0,2 3 0 16,-3-1 1-16,1 4-2 0,6 2 1 0,-4-5 0 16,0-1 0-16,-1 2 0 0,1 1 0 0,4 3 0 0,-4-5 0 15,-2 3 0-15,6 0 0 0,-5-1 0 0,5 3 0 0,-3-2 0 16,0 2 0-16,-3 0 0 0,-1 0 0 0,7 0 0 0,-4 0 0 15,1 0 0-15,-4 0 0 0,3 0 0 0,4 0 0 0,-2 2 0 16,-5 3 0-16,3-5 0 0,4 7 0 0,0-7 0 0,-3 7 0 16,0-1 0-16,3-1 0 0,-8 3 0 0,8-8 0 0,-3 16 0 15,1-12 0-15,-6 18 0 0,5-19 0 0,3-3 0 0,0 18 0 16,-4-12 0-16,-3-2 0 0,7 4 0 0,0-8 0 0,0 19 0 16,0-11 0-16,0-3 0 0,0 16 0 0,0-21 0 15,-3 5 0-15,3 4 0 0,0 12 0 0,0-17 0 0,0-4 0 0,3 8 0 16,-3 8 0-16,4-11 0 0,-4 1 0 0,0-6 0 15,0 20 0-15,0-12 0 0,0 11 0 0,3-14 0 16,-3-5 0-16,0 22 0 0,0-17 0 0,0 18 0 16,0-17 0-16,0-6 0 0,0 23 0 0,0-20 0 15,0 15 0-15,0-12 0 0,0-6 0 0,0 3-1 16,0 4 1-16,0-2 0 0,0 4 0 0,0-9 0 0,0 4 0 16,0 0 0-16,0 1 0 0,0-5 0 0,0 0 0 15,0 0 0-15,-7 0 0 0,7 0 1 0,0 0-1 0,0 0 0 16,0 0 0-16,0-2 0 0,0-1 0 0,0 3 0 0,0-5-1 15,0-2 1-15,0 2 1 0,0-5-1 0,0 10 0 0,0-8 0 16,0-10 0-16,0 13 0 0,0-3 0 0,0 8 0 0,0-22 0 16,0 15 0-16,0-14 0 0,0 11 0 0,0 10 0 0,0-23 0 15,0 16 0-15,0-16 0 0,0 15 0 0,0 8 0 0,4-19 0 16,-1 9 0-16,1-12 0 0,-1 15 0 0,-3 7 0 0,8-21 1 16,-6 15-1-16,1-12 0 0,5 10 0 0,-8 8 0 0,0-6 0 15,6-2 0-15,-2 3 0 0,3-5 0 0,-7 10 0 16,6-8-1-16,1 2 2 0,0-2-1 0,0 3 0 0,-7 5 0 15,6-4 0-15,0-1 0 0,1 2 0 0,-3 0 0 16,-4 3 0-16,8 0 0 0,-3 0 0 0,3 0 0 16,-2 0 0-16,-6 0 0 0,7 0 0 0,1 6 0 15,-3-6 0-15,12 0-4 0,-17 0 4 0,8 5-3 16,-2-5 3-16,15 0-4 0,-15 4 4 0,-6-4 0 0,20 0 0 16,-2 4-3-16,-15 3 3 0,-1-2 0 0,-2-5 0 0,8 9 0 15,0 6 0-15,-3-9 0 0,-1 2 0 0,-4-8 0 0,6 15 0 16,1-9 0-16,-2 1 0 0,0 8 0 0,-5-15 0 0,4 7 0 15,3-2 0-15,-5 0 0 0,3 3-1 0,-5-8 1 0,7 5 0 16,-3 3 0-16,1-5 1 0,3 2-1 0,-8-5 0 0,2 0 0 16,5 5 0-16,1-2 0 0,-2-3 0 0,-6 0 0 0,7 7-1 15,0-7 2-15,-4 0-1 0,4 0 0 0,-7 0 0 0,6 0 0 16,2 2 0-16,-2-2 0 0,2 0-1 0,-8 0 1 0,3 0 0 16,3 0 0-16,1 0 0 0,0 4 1 15,-7-4-1-15,7 0 0 0,-1 0 0 0,1 0 0 0,0 0 0 0,-7 0 0 0,6-1 0 16,4-2-1-16,-2 1 2 0,-3-3-2 0,-5 5 1 0,9-3 0 15,-6-4 0-15,3 2 0 0,1-1 0 0,-7 6 0 16,7-18 0-16,-1 16 0 0,1-5 1 16,-1-10-2-16,-6 17 1 0,5-6 1 0,-2-12-1 15,-3 10 0-15,3-11 0 0,-3 19 0 0,4-10 0 16,-4-9 0-16,0 11 0 0,0-16 0 0,0 24 0 0,0-7 0 16,0-17 0-16,0 16 0 0,0-13 0 0,0 21 0 0,-4-6 0 15,4-2 0-15,-3-2 0 0,3 5 0 0,0 5 0 0,-8-5 0 16,5 0 1-16,3 3-2 0,-3-5 1 0,3 7 0 0,0-7 0 15,0 6 0-15,-2-4 0 0,2 5 0 0,0 0 0 16,0 5 0-16,0-5 0 0,0 3 0 16,0 2 1-16,0 2-2 0,0-2 2 0,0-5-1 0,0 7 0 15,0-4 0-15,0 2 0 0,0-2 0 0,0-3 0 0,0 7 0 16,0-1 0-16,0 16 0 0,-8-22-1 0,8 0 1 0,0 4 0 16,-3 17 0-16,3-21 0 0,-3 6 0 0,3-6 0 0,0 7 0 15,-8-2 0-15,8 3 0 0,-3-1 0 16,3-7 0-16,0 5 1 0,-3-1-1 0,3 0 0 0,-6-4 0 15,6 0 0-15,0 7 0 0,0-4-1 0,0 5 2 0,0-4-1 16,0-4 0-16,-4 6 0 0,4 1 0 0,0 0 0 16,-5 11-1-16,5-18 1 0,0 0 0 0,0 5 0 15,-5 14 0-15,5-14 0 0,0-5 0 0,-4 4 0 16,0 18 0-16,1-17 0 0,-4 14 0 0,7-19 0 0,-3 7 0 16,0 1 0-16,-4 11 0 0,0-12 0 0,7-7 0 0,-6 20 0 15,2-18 0-15,1 6 0 0,-4-3 0 0,7-5 0 0,-3 9 0 16,-1-4 0-16,-2 2 0 0,3-4 0 0,3-3 0 0,-5 4 0 15,2-4 0-15,-3 0 0 0,-2 0 0 0,8 0 0 0,-6 0 0 16,3-2 0-16,-4-3 0 0,0-6 0 0,7 11 0 0,-16-10 0 16,11 4 0-16,-2-2 0 0,5 2 0 0,2 6 0 0,-8-19 0 15,3 16 0-15,-3-2 1 0,5-4-1 0,3 9 0 0,-7-5 0 16,0-5 0-16,1 2 0 0,-2 0 0 0,8 8 0 0,-3-8 0 16,-1 0 0-16,-2 1 0 0,-1-2 0 0,7 9 0 0,-2-5 0 15,-6-2 0-15,5-1 0 0,-2-1 0 16,5 9 0-16,-5-5 0 0,1-2 0 0,-17 2 0 0,6 5 3 0,15 0-3 15,-8-5 0-15,-13 2 0 0,21-1 1 0,0 1-1 16,0 3 0-16,-5-2 3 0,-3-1 1 0,4 1 0 0,2-1-4 16,2 3 0-16,-8-2-1 15,8 0 1-15,-5-1 0 0,-3-3 0 0,8 6 0 0,-3-2 0 16,-4-1 0-16,-9-3 0 0,16 5 0 0,0 1 0 0,-8-3 0 16,2 0 0-16,1 1 0 0,-1-3 0 0,6 5 0 0,-2 0 0 15,-2 0 0-15,-3 0 0 0,0 0 0 0,7 0 0 0,-4 0 0 16,1 0 0-16,-3 5-1 0,-1-1 1 0,7-4 0 0,-7 4 0 15,4 0 1-15,-2 1-1 0,5-2 0 0,0-3 0 0,-3 6-1 16,3-2 2-16,-5-1-1 0,1 5 0 0,4-8 0 0,-4 17 0 16,-3-12-1-16,7 2 1 0,-3-2 0 0,3-5 0 0,0 9 1 15,0 6-1-15,0-10 0 0,0 4 0 0,0-9 0 0,0 16 0 16,0-12-1-16,0 15 1 0,0-14 0 0,0-5 0 0,0 19 0 16,0-14 0-16,0 17 0 0,0-16 0 0,0-6 0 0,0 28 0 15,3-21 0-15,-3 17 0 16,7-19 0-16,-7-5 0 0,8 26 0 0,-3-20 0 0,-2 15 0 0,2-14 0 0,-5-7 0 15,3 22 0-15,4-16 0 0,-3 1 0 16,-1 9 0-16,-3-16 0 0,6 0 0 0,-6 7 0 16,3-1 0-16,1-1 0 0,-4-5 0 0,0 7 0 0,3-4 0 15,1 3 0-15,-4-1 0 0,0-5 0 0,0 0 0 16,0 3 0-16,0-3 0 0,0 0 0 0,0 0 0 16,0 0 0-16,-7 0 0 0,7 0 0 0,-4-3 0 15,4 3 0-15,0-2 0 0,0 2 0 0,-3-3 0 16,-3-3 0-16,6 3 0 0,-3-4 0 0,3 7 0 0,0-7 0 15,0 3 0-15,-4 0-1 0,4-2 0 0,0 6 1 0,0-5-1 16,0 2-2-16,0-2-3 0,0 5-3 0,0 0 9 0,0 0-13 16,7 0-5-16,-1-2-9 0,19-3-8 0,-25 5 35 0,5-20-33 15,20-9-8-15,-25 29 41 0</inkml:trace>
  <inkml:trace contextRef="#ctx0" brushRef="#br1" timeOffset="513335.0273">21314 1994 8 0,'0'0'0'0,"0"-6"4"0,0 6-4 16,-6-18 3-16,2 10-1 0,-2-15 0 0,2 19 0 0,4 4-2 0,0-8 1 15,0 0 0-15,0 1-1 16,0-17 1-16,0 24-1 0,0-7 1 0,0-19 0 15,0 17 0-15,0 3 1 0,0 6-2 0,0-5 2 0,0 3 0 16,0-1 0-16,0 1 0 0,0 2-2 0,0-2 3 16,0 2-1-16,4 0 1 0,-4 0-1 0,0 0-2 0,0 0 2 15,0 0 0-15,0 0-1 0,0 2 1 0,0-2-2 0,0 0 1 16,0 7 1-16,0 14 0 0,-9-21 1 0,9 0-3 0,-2 21 3 16,-5-2 0-16,-10-17 1 0,11 24-2 0,6-26-2 0,-7 3 3 15,-10 19-2-15,10-17 1 0,-17 20 0 0,24-25-2 0,-6 23 1 16,-23-3 1-16,14 4-1 0,-2 3 1 0,17-27-2 0,-17 24 2 15,-3 2 0-15,-4 2 0 0,0 2 0 0,24-30-2 0,-23 28 1 16,-5 5 0-16,5-1 0 0,-1 3-1 0,24-35 0 0,-28 36 1 16,1-1-1-16,1 3 1 0,2-8-1 0,24-30 0 0,-24 28 1 15,0-1-1-15,0 0 1 0,1 2-1 16,23-29 0-16,-27 24 1 0,-1 5 0 0,-3-3-1 0,5 1 1 16,26-27-1-16,-30 30 0 0,-1 0 1 0,4 0-1 0,0-1 1 15,27-29-1-15,-24 29 0 0,4-3 0 0,-4-3 1 16,7-7-1-16,17-16 0 0,-17 5 0 0,11 21 1 15,-18-18-1-15,17 12 0 0,7-20 0 0,-8 7 1 16,-8-1-1-16,16 0 0 0,-3-3 0 0,3-3 0 0,0 4 0 16,0 3 1-16,3-7-1 0,-3 0 0 0,7-5 0 15,17-2 0-15,-4-14 1 0,0 14-1 0,-20 7 0 0,27-28 0 16,-3 9 1-16,7 1-1 0,-1-8 0 0,-30 26 0 0,30-22 0 16,5-4 0-16,-2-3 0 0,4 1 0 0,-37 28 0 0,34-31 0 15,1 3 0-15,-1-6 0 0,-11 5 0 0,-23 29 0 0,27-33 1 16,0 0-1-16,0 3 0 0,1 0 0 0,-28 30 0 0,27-30 0 0,-27 30 0 0,27-35 0 15,-3-3 0-15,6 1 1 0,-30 37-1 0,27-34 0 0,-27 34 0 0,24-29 0 16,-7 2 0-16,-7-2 0 0,-10 29 0 0,20-21 0 0,-20 21 0 0,7-22 0 16,2 4 0-16,9 8 0 0,-15-8 0 0,-3 18 0 0,7-8 0 15,0-1 0-15,0-1 0 0,-4 5 0 0,-3 5 0 0,0-3 0 16,0 1 0-16,0 2 1 0,0 0-1 0,0 0 0 16,0 0 0-16,-6 5 0 0,-12 12 0 0,15-10 0 0,3-7 0 15,-24 22 0-15,24-22 0 0,-16 19 0 0,-8 8 0 16,-3 5 0-16,-4 2 1 0,31-34-1 0,-34 41 0 0,4 0 0 15,-4 4 0-15,4-1 1 0,30-44-1 0,-31 46 0 16,1-3 1-16,-1 3-1 0,1-2 1 0,30-44-1 0,-34 46 0 16,4-3 1-16,-2 1-1 0,3-2 0 0,29-42 0 0,-24 38 0 15,0-3 1-15,6-5 0 0,12-12 0 0,6-18-1 0,-24 7 1 16,21 19 0-16,-1-23-1 0,-2 1 1 0,6-4-1 0,-4 8 1 16,4-8-1-16,0 0 1 0,0 0-1 0,0 0 0 0,4-2 0 15,2-19 1-15,14 3-1 0,-3-4 1 0,-17 22-1 0,21-27 0 16,6 1 0-16,-1-9 1 0,5-3-1 0,-31 38 0 0,35-38 0 15,-5-4 0-15,7 1 0 0,-6-6 1 0,-31 47-1 0,33-45 0 16,1 1 0-16,-3-1 0 0,3-3 0 0,-34 48 0 0,27-49 0 16,3-4 1-16,-6 9-1 0,0-2 0 0,-24 46 0 0,17-36 0 15,3 1 0-15,-13 7 1 0,10 6-1 0,-17 22 0 0,7-21 0 16,-1 16 0-16,2-15 0 0,-2 15-1 0,-6 5 1 0,7-7 1 16,-4 2-1-16,-1 4 0 0,-2-1 0 15,0 2 0-15,0 0 0 0,0 0 0 0,0 6 0 16,-5 15 0-16,5-21 0 0,-21 6 0 0,15 24 0 15,-18-3 0-15,4 7 0 0,20-34 0 0,-24 42 1 16,-3 1-1-16,-7 6 0 0,0 8 0 0,34-57 0 0,-37 54 0 16,3 4 0-16,0-1 0 0,-7-8 1 0,41-49-1 0,-38 52 0 15,-1-9 0-15,1 2 0 0,1-3 0 0,37-42 0 0,-40 39 1 16,12 4 0-16,1-5 0 0,3-4-1 0,24-34 0 0,-16 28 1 16,7-7-1-16,4-2 0 0,5-13 0 0,0-6 0 0,0 6 0 15,3-6 1-15,14 0-1 0,0-6 0 0,-17 6 0 0,27-32 0 16,3 4 0-16,9-7 0 0,0-6 1 0,-39 41-1 0,44-48 0 15,8-1 0-15,-5 2 1 0,-3-5-1 0,-44 52 0 0,51-50 0 16,-1 5 0-16,-5-4 0 0,-1 4 0 0,-44 45 0 0,37-49 0 16,-7 6 0-16,-4-3 0 0,-4 5 0 0,-22 41 0 0,24-34 0 15,-9 4 0-15,-3 4 1 0,5 2-1 0,-17 24 0 0,6-17 0 16,-2 10 0-16,0 0 0 0,-4 7 0 0,0 0 0 16,0-3 0-16,-8 3 0 0,2 6 0 0,-18 17 1 15,24-23-1-15,-20 17-1 0,-7 8 1 16,-4 4 0-16,1 6 0 0,30-35 0 0,-41 40 0 0,0 1 0 0,-3 0 0 15,-1-2 1-15,45-39-1 0,-39 31 0 16,2-2-1-16,6-3 1 0,4-1 0 0,27-25 0 0,-24 20 0 16,8-2 0-16,8-13 0 0,-8 2 0 0,16-7 0 0,0 6 0 15,-7-6 0-15,3 0-1 0,4 0 0 0,0 0 1 0,-4-5-1 16,4-3 0-16,0-7-2 0,0 7 1 0,0 8 2 0,0-7-2 16,0-13 0-16,4 15-1 0,-4-5 1 0,0 10 2 0,0-17-3 15,4 13 1-15,-4-6-1 0,0-7 1 0,0 17 2 0,0-8-3 16,0-10 0-16,0-2 0 0,0 0 0 0,0 20 3 0,-8-26-3 15,5-3 1-15,-3-5 0 0,1 0 0 0,5 34 2 0,-2-36-1 16,-4 3 0-16,6-2 0 0,-8 1 1 0,8 34 0 0,-3-34 0 16,-1 5 0-16,-3 2 0 0,1 1 1 0,6 26-1 0,-7-24 0 15,3 2 0-15,-2 3 0 0,3-3 0 0,3 22 0 0,-5-17 0 16,0 11 1-16,5-25-1 0,-3 12 1 0,3 19-1 0,0-21 0 16,-5 1 1-16,5 18 1 0,-6-3-1 0,6 5-1 15,-4-5 2-15,4 4 0 0,0-1-1 16,0 0 0-16,0 2-1 0,0-3 0 15,0 3 1-15,0 0-1 0,4 5 1 0,-4-5-1 0,6 6 1 16,2 26 0-16,2-6 1 0,10 3-1 0,-20-29-1 0,6 33 1 16,22-5-1-16,-12 5 1 0,5 1-1 0,-21-34 0 0,24 36 1 15,-8 3-1-15,8-3 1 0,-3 3-1 0,-21-39 0 0,20 43 0 16,4 3 1-16,-5-2-1 0,6 6 1 0,-25-50-1 0,23 44 1 16,4 1 0-16,1-2 0 0,2-7 0 0,-30-36-1 0,27 41 1 15,1-3-1-15,-8-4 1 0,-3 0 0 0,-17-34-1 0,10 31 0 16,10 0 1-16,-13-3 0 0,0-1-1 0,-7-27 0 0,7 28 1 15,-1-8 0-15,-2-2 0 0,-2-13 0 0,-2-5-1 0,0 8 2 16,0-3-1-16,0 0 1 0,0 0 0 0,0-5-2 0,0 0 1 16,0 0 0-16,-6-1 0 0,0-3 0 0,6 4-1 0,-4-8 1 15,-16-10-1-15,13 0 1 0,-13-1-1 0,20 19 0 0,-17-27 0 16,-3 1 1-16,-8 1-2 0,1-4 1 0,27 29 0 16,-30-30 0-16,-1-7 0 0,1 0 1 15,2-6-1-15,28 43 0 0,-30-41 0 0,3-5 0 16,0-3 0-16,0 0 0 0,27 49 0 0,-20-45 0 0,2-1 0 15,12 10 0-15,-14 2 0 0,20 34 0 0,-8-27 0 16,2 6 0-16,-15 2 0 0,18 13 0 0,3 6 0 0,-7-7 0 16,4 3 0-16,3 1 0 0,-4 3 0 0,4 0 0 0,-6 0-1 15,6 3 1-15,0 5 1 0,0 12-1 0,0-20 0 0,0 19 0 16,0-13 0-16,4 25 0 0,5-7 0 0,-9-24 0 0,21 25 0 16,-5 6 0-16,5 5 0 0,-3 3-1 0,-18-39 1 0,22 41 0 15,2 5 0-15,-1-6 0 0,6 5 0 0,-29-45 0 0,27 41 0 16,3 1 0-16,-3 3 0 0,0-4 0 0,-27-41 0 0,30 41-1 15,-4-1 1-15,-1-3 0 0,-1-6 0 0,-24-31 0 0,10 32 0 16,11-11 0-16,-15 0 1 0,4-15-1 0,-10-6 0 0,8 20 0 16,-2-17 1-16,1-3-1 0,-7 0 1 0,0 0-1 0,0 0 0 15,0-1 1-15,0-8 0 0,-4-10 0 0,4 19-1 0,-6-22 0 16,-18 2 1-16,7-7 0 0,-6-1-1 0,23 28 0 0,-31-33 1 16,1-4-1-16,-4 1 0 0,3-10 0 0,31 46 0 15,-34-47 1-15,0-1-1 0,7 0 0 16,0-8 1-16,27 56-1 0,-27-58-1 0,10 3 2 15,9 2-1-15,3 12 0 0,5 41 0 0,-8-28 1 16,5 9-1-16,0 19 0 0,3 0 0 0,0 4 0 16,0 20 0-16,0 4 0 0,6 15 0 0,-6-43 0 0,8 50 0 15,-3 7 0-15,6-2-1 0,7-2 1 0,-18-53 0 0,6 51 0 16,11-3 0-16,-8 3 0 0,13-1 0 0,-22-50 0 0,20 43 0 16,-14 0 0-16,21-7 0 0,-9 0-1 0,-18-36 1 0,20 32 0 15,0-3-1-15,-3-2 1 0,7-4-1 0,-24-23 1 0,22 19-2 16,-3-1-2-16,1 0-4 0,-10-11-3 0,-10-7 11 0,24 18-15 15,-7-14-4-15,3 3-5 0,-10-1 0 0,-10-6 24 0,21 3-18 16,-1-3-8-16,-20 0 26 0</inkml:trace>
  <inkml:trace contextRef="#ctx0" brushRef="#br1" timeOffset="514307.3267">21528 3125 10 0,'0'0'0'16,"-7"-2"3"-16,3-4-1 0,2-1 2 0,2 7-4 0,-7-8 5 15,-1 2 1-15,2-1 0 0,-2 5 0 0,8 2-6 0,-5-7 6 16,2 3 0-16,-5-1-1 0,1-2-1 0,7 7-4 0,-7-5 4 16,1 3-1-16,-1-2 0 0,-13 3-1 0,20 1-2 0,-6-6 2 15,-16 4 1-15,16 2-2 0,-14 0 1 0,20 0-2 0,-7 0 2 16,-10 0 0-16,13 0 0 0,-3 8 0 0,7-8-2 0,-20 3 1 16,14 1 0-16,2 1 0 0,-2-2 0 15,6-3-1-15,-9 9 1 0,4-4 0 16,-2 1 0-16,1 1 1 0,6-7-2 0,-4 16 2 0,0-10-1 15,-2 12 0-15,6-15 1 0,0-3-2 0,0 23 0 16,0-18 1-16,0 18-1 0,0-16 1 0,0-7-1 0,3 22 0 16,0-14 0-16,5 11 1 0,-2-17-1 0,-6-2 0 0,7 9 0 15,3-4 1-15,7 15-1 0,-11-20 1 0,-6 0-1 0,17 4 1 16,-10-4-1-16,14 4 0 0,-14-4 0 0,-7 0 0 0,16 6 1 16,-8-6 0-16,-2 2 0 0,4 3-1 0,-10-5 0 0,11 0 1 15,-6 0-1-15,-5 0 1 0,8 0-1 0,-8 0 0 0,0 0 1 16,0-2 0-16,0-1 0 0,0 1 0 0,0 2-1 0,-8 0 1 15,-8-6-1-15,9-1 1 0,-13 1 0 0,20 6-1 0,-7-17 0 16,-12 10 1-16,11-12-1 0,-16 12 1 0,24 7-1 0,-7-25 0 16,-16 6 0-16,18 0 0 0,-13 1 1 0,18 18-1 0,-4-9 0 15,0-16 1 1,-2 20-1-16,-1-20 0 0,7 25 0 0,-3-18 0 0,3 11 0 0,0-20 0 0,0 22 0 16,0 5 0-16,0-25 0 0,0 5 0 15,3 14 1-15,0-18-1 0,-3 24 0 0,7-10-1 16,4-8 1-16,-5 12 0 0,15-13 0 0,-21 19 0 0,6-2 0 0,-2-3 0 15,16-1 0-15,-16 4 0 0,-4 2 0 0,6-2 0 0,-6 2 0 0,10-3 1 16,6 2-1-16,-8-3 0 0,-8 4 0 0,6 0 0 16,1 0 0-16,3 0 0 0,1 0 0 0,-11 0 0 0,6 0 0 15,-6 0 0-15,5 0 0 0,-5 5 0 0,0-5 0 0,0 5 0 0,0-5 0 0,-5 0 0 16,-1 0 0-16,-1 3 0 0,7-3 0 0,-6 0 0 0,6 0 0 0,-8 5 0 16,-13 0 1-16,19-5-1 0,2 0 0 0,-21 4 0 15,18 1 0-15,-3 2 0 0,-12 1 0 0,12 9 1 0,6-17-1 0,-4 3 0 16,-2 16 0-16,-15-12 0 0,21-7 0 0,-4 22 0 0,4-22 0 0,-6 17 0 15,-1-10 0-15,0 12 0 0,7-19 0 0,-3 9 0 0,3-9 0 0,-3 18 0 16,-4-1 0-16,7 3 0 0,0-20 0 0,0 4 0 0,0-4 0 0,0 27 1 16,0-20-1-16,0 18 0 0,0-7 0 0,0-18 0 0,0 5 0 15,0 17 0-15,0-17 1 0,7 3 0 0,-7-8-1 0,3 19 0 16,4-13 0-16,-1 0 1 0,4 1-1 16,-10-7 0-16,11 7 1 0,-6-5-1 0,4 5 0 0,1-3 1 15,-10-4-1-15,6 0 0 0,4 4 1 16,-2-4 0-16,-8 0-1 0,9 0 1 0,-9 0-1 0,7 0 1 0,1 0 0 15,-2 0 0-15,1 0-1 0,-7 0 0 0,3-4 1 16,3 1 0-16,1 1 0 0,-7-5 0 0,0 7-1 0,8-1 0 16,-8-4 0-16,6-2 1 0,-3 7-1 0,-3 0 0 0,4-2 0 15,2 2 1-15,-6 0 0 0,5 0-1 0,-5 0 0 0,0 0 1 16,0 0-1-16,0 0 0 0,0 0 0 0,0 0-1 0,0 2 2 16,0-2-1-16,0 7 0 0,0-7 0 0,0 0 0 15,0 0-1-15,0 0-3 0,0 0-4 0,0 0 21 0,3 0-41 16,-3 0-1-16,3 0-7 0,-1-7-13 0,-2 7 49 0,0 0 0 0</inkml:trace>
  <inkml:trace contextRef="#ctx0" brushRef="#br1" timeOffset="515787.8922">23331 3863 8 0,'0'0'0'15,"6"-3"2"-15,10-4-2 0,-8 0 1 0,12-13 0 0,-20 20-1 0,0-5 1 16,7-11 0-16,-3 7 0 0,-1-9 0 0,-3 18-1 0,3-7 2 16,1-1 0-16,-1-13 0 0,0 16-1 0,-3 5-1 0,3-19 1 15,4 14 0-15,-3-19-1 0,0 16 1 0,-4 8-1 0,2-22 0 16,2 13 0-16,-4-12 1 0,0 13-1 0,0 8 0 0,0-9 0 15,0 2 1-15,0-1-1 0,-4 3 0 0,4 5 0 0,-2-8 0 16,-6 2 0-16,4 3 1 0,4-1 0 0,0 4-1 0,-3-1 1 16,3-1 1-16,-6 0-1 0,3-1 1 0,3 3-2 0,-4 0 1 15,4-5 0-15,-6 5 0 0,2 0 0 0,4 0-1 0,-7 0 1 16,4 0 0-16,-4-2 1 0,3 2-1 0,4 0-1 16,-6-1 1-16,2-1-1 0,0-1 1 0,-2 1 1 15,6 2-2-15,-6-5 2 16,2 4 0-16,-2-2 1 0,-3-1 0 0,9 4-3 0,-5-7 4 0,-2 5 0 15,1-2-1-15,-2 2 2 0,8 2-5 0,-6-4 4 16,-1 2 0-16,0 2 0 0,4-1-2 0,3 1-2 0,-7 0 3 16,2 0-1-16,0 0-1 0,-2 0 1 0,7 0-2 0,-6 3 1 15,-2 3 0-15,-8 0 0 0,9-3-1 0,7-3 0 0,-3 8 1 16,-19-4 0-16,20 6 0 0,-15-5 1 0,17-5-2 0,-7 20 2 16,-17-14 1-16,8 22-1 0,-2-8 0 0,18-20-2 0,-24 27 1 15,1 1 1-15,-4 6-1 0,0 2 0 0,27-36-1 0,-34 39 2 16,4 3-1-16,-4-3 1 0,-1-3 0 0,35-36-2 0,-37 42 2 15,0-8 0-15,7 2 0 0,-1-2-1 0,31-34-1 0,-27 29 2 16,0-4 0-16,6-4-1 0,5-5 0 0,16-16-1 0,-7 6 1 16,0 12 0-16,0-18-1 0,4 3 1 0,3-3-1 0,-4 5 1 15,4-5-1-15,0-1 1 0,0 1-1 0,0-7-1 16,0-4 2-16,7-10 0 0,10 3-1 0,-17 18 0 16,10-21 1-16,21-6-1 0,-11-2 0 15,4-5 0-15,-24 34 0 0,27-32-1 0,-4-4 1 16,5 3 1-16,2-8-1 0,-30 41 0 0,31-40 0 0,-1-2 0 15,1 3 0-15,-4 2 0 0,-27 37 0 0,27-36 0 16,-1 1 0-16,-1 2 0 0,-2 2 0 0,-23 31 0 0,24-23 0 16,-4-3 0-16,1 4 0 0,-4-4 0 0,-17 26 0 0,17-24 1 15,-10 1-1-15,13 6-1 0,-16 10 2 0,-4 7-1 0,5-8 0 16,3 1 0-16,-3 4 0 0,0 3 0 0,-5 0 0 0,4 0 0 16,-4 7 0-16,-9 14 0 0,4 4 0 0,5-25 0 0,-25 28 1 15,9-1-2-15,-7 8 1 0,-1-4-1 0,24-31 1 0,-28 30 0 16,1 6 1-16,1-1-1 0,-1 6 1 0,27-41-1 0,-27 34 0 15,-2 8 0-15,6-3-1 0,-4-4 1 0,27-35 0 0,-19 34 1 16,-9-5-1-16,11-3 1 0,-5-2 0 0,22-24-1 0,-5 21-1 16,-16-3 2-16,18-12-1 0,-1 13 0 0,4-19 0 0,-6 0 1 15,3 3-1-15,3-3 0 0,0 0 1 0,0 0-1 0,0 0-1 16,0-6 1-16,3-13 0 0,-3 1 0 0,0 18 0 16,6-25 0-16,1 0 0 0,1-2 0 0,-6 1-1 15,-2 26 1-15,7-26-1 0,-3-1 0 0,-1 6 1 16,-1-1 0-16,-2 22 0 0,0-20-1 0,0 1 0 15,0 12 0-15,0-13 0 0,0 20 1 0,-2-7-2 16,-1-11 1-16,-4 12 0 0,1-14 0 0,6 20 1 0,-8-8-1 16,1-16 0-16,1 19 1 0,3-21-1 0,3 26 1 0,-7-21 0 15,0 1 0-15,2-2-1 0,5 11 1 0,0 11 0 0,0-22 0 16,0 12 0-16,0-12 0 0,0 18 0 0,0 4 0 0,0-11 0 16,5 5 0-16,-5-2 0 0,7 6 0 0,-7 2 0 0,2 0 0 15,3 3 0-15,-2 17 0 0,3-15 1 0,-6-5-1 0,7 22 0 16,1-16 0-16,1 16 1 0,9-4-1 0,-18-18 0 0,5 17 0 15,13 4 1-15,-7-3-1 0,8 7 1 0,-19-25-1 0,18 21 0 16,-12 1 0-16,18-1 1 0,-14-3 0 0,-10-18-1 0,24 23 1 16,-3-2 0-16,-5 0-1 0,5-2 1 0,-21-19-1 0,17 23 1 15,-1-3-1-15,2-3 1 0,-8 1 0 0,-10-18-1 0,20 8 1 16,-10 18-1-16,14-22 1 0,-14 21-1 0,-10-25 0 16,20 6 1-16,-13 14-1 0,14-13 1 15,-16 11-1-15,-5-18 0 0,8 6 2 0,-3 12-1 0,4-13 0 16,-3-1 0-16,-6-4-1 0,7 10 1 0,0-7 0 15,-1 1 0-15,-2-4 0 0,-4 0-1 0,7 5 1 16,-4-5-1-16,0 5 2 0,1-5-1 0,-4 0-1 0,3 0 1 16,-3 0 0-16,2 0-1 0,-2 4 1 0,0-4-1 0,0 0 1 15,5 0-2-15,-5 4 1 0,0 1 0 0,0-5 0 0,0 0 0 16,0 3 0-16,0-3 0 0,0 0-1 0,0 0 1 0,0 6-2 16,0-6-3-16,0 0-6 0,7 0-7 0,-7 0 18 0,7 0-31 15,-1-1-7-15,12-7-13 0,-18 8 51 0</inkml:trace>
  <inkml:trace contextRef="#ctx0" brushRef="#br1" timeOffset="545106.2244">3479 12397 11 0,'0'0'0'0,"-5"0"7"16,0 5-1-16,-13 16 0 0,18-18 0 0,0-3-6 0,-3 8 6 15,-3-3 0-15,6 2 0 0,-5-1-1 0,5-6-5 0,0 8 5 16,-3-3-2-16,3 2 0 0,0 10 0 0,0-17-3 0,0 0 3 16,0 8 0-16,0-1 0 0,-5-1 0 0,5-6-3 0,0 18 3 15,0-18 0-15,0 7-1 0,0 0 1 0,0-7-3 0,0 5 3 16,0 3-1-16,0 9 0 0,-4-13 0 0,4-4-2 0,0 7 1 15,0 10 1-15,0-12 0 0,0 3-1 0,0-8-1 0,0 16 1 16,0-11 1-16,0 16-2 0,4-13 1 0,-4-8-1 0,0 21 1 16,2-13 0-16,1 14 0 0,-3-15 0 0,0-7-1 0,8 18 1 15,-6-11 0-15,2 13 0 0,-1-14 0 0,-3-6-1 0,8 20 1 16,-6-12 0-16,6 8 0 0,-3-13 0 0,-5-3-1 0,5 21 1 16,2-16 0-16,-1 14 0 0,-3-14 0 15,-3-5-1-15,4 17 0 0,2-10 1 0,-2-3 0 16,4 15-1-16,-8-19 0 0,5 0 1 15,3 7-1-15,-3-2 1 0,3 4 0 0,-8-9-1 0,7 16 1 16,-1-11-1-16,2 1 1 0,9 1-1 0,-17-7 0 0,6 18 1 16,15-18-1-16,-15 6 1 0,5 1-1 0,-11-7 0 0,16 6 0 15,-9 0 1-15,2-1-1 0,9 2 0 0,-18-7 0 0,7 3 1 16,0 1-1-16,12-4 0 0,-11 7 1 0,-8-7-1 0,16 0 0 16,-9 3 0-16,15-3 1 0,-17 0-1 0,-5 0 0 0,18 0 0 15,-11 0 1-15,13-2-1 0,-14-5 0 0,-6 7 0 0,24-5 0 16,-13 2 0-16,16-6 0 0,-10 6 0 0,-17 3 0 0,19-8 1 15,-12 2-1-15,17-1 0 0,-18 1 0 0,-6 6 0 0,22-5 0 16,-16-1 0-16,15-2 1 0,-15 3-1 0,-6 5 0 0,6-9 0 16,13 6 0-16,-14-9 0 0,2-4 0 0,-7 16 0 0,22-7 0 15,-17-1 0-15,3-14 0 0,-2 17 0 0,-6 5 0 0,11-20 0 16,-5 13 1-16,1-17-1 0,0 17 0 0,-7 7 0 16,7-22 0-16,-1 13 0 0,-3-13 0 0,0 12 0 0,-3 10 0 15,7-23 0-15,-3 12 1 0,4-12-1 16,-3 4 0-16,-5 19 0 0,0-16 0 0,8-2 1 0,-8-3-1 15,3 5 1-15,-3 16-1 0,0-22 1 16,0 3 0-16,0 2-1 0,0-6 1 0,0 23-1 0,-3-21 0 16,-5-1 1-16,6 1-1 0,-1-1 1 0,3 22-1 0,-8-25 0 15,2-1 1-15,-2-1-1 0,3 4 0 0,5 23 0 0,-8-23 1 16,0 6-1-16,2 8 1 0,-11-11-1 0,17 20 0 0,-7-5 0 16,-8-16 0-16,11 15 1 0,-17-3 0 0,21 9-1 0,-6-17 0 15,-11 9 1-15,9-15-1 0,-12 17 0 0,20 6 0 0,-7-21 1 16,-17 21-1-16,9-7 0 0,-10 0 1 0,25 7-1 0,-23-7 0 15,-1-1 0-15,1 8 0 0,-2-2 0 0,25 2 0 0,-24-3 0 16,4 0 0-16,-4 1 1 0,0 2-1 0,24 0 0 0,-24 0 0 16,2 0 0-16,-7 5 0 0,6 0 0 0,23-5 0 0,-23 8 1 15,-5 10-1-15,9-10 1 0,-10 14-1 0,29-22 0 0,-15 7 0 16,-6 20 1-16,4-10-1 0,0 7 0 16,17-24 0-16,-6 22 1 0,-2-1-1 0,-9 8 0 0,12-5 0 15,5-24 0-15,-8 29 0 0,5-1 0 0,-2 3 0 0,0-1 0 0,5-30 0 16,0 28 0-16,0 0-1 15,0-2-1-15,0-5-2 0,0-21 4 0,3 21-4 16,-1 1-1-16,6-5-2 0,0-12-2 0,-8-5 9 0,8 27-13 16,14-19-6-16,-16 16-7 0,15-20-2 0,-21-4 28 0,9 4-22 0,29 23-2 0,-38-27 24 0</inkml:trace>
  <inkml:trace contextRef="#ctx0" brushRef="#br1" timeOffset="545597.6488">3702 12434 17 0,'0'0'0'0,"-2"0"12"0,-6 7 2 0,8 0 0 0,0 10-3 0,0-17-1 0,8 0-1 0,-8 0-9 0,8 0 8 0,10 0-1 0,-12 0-3 16,15 0-1-16,-21 0-3 0,8 0 2 0,8 0-1 0,-5 0 0 0,9-2-1 15,-20 2 0-15,6-2 0 0,18-4 1 0,-17 1-1 16,20 3 1-16,-27 2-1 0,7-5-1 0,16 3 1 0,-12 0-3 0,5-1-1 15,-16 3 4-15,7-2-8 0,1 2-2 16,0 0-5-16,-1-5-2 0,-7 5 17 0,0-3-18 16,4 3 4-16,-4-5 3 0,0-4-3 0,0 9 14 0,0 0 0 0</inkml:trace>
  <inkml:trace contextRef="#ctx0" brushRef="#br1" timeOffset="545799.8958">3841 12410 13 0,'0'0'0'0,"-3"0"7"0,3 0 1 0,-8 0 3 0,8 0-11 0,-3 4 11 15,3 3-1-15,0-2-2 0,0 17-2 0,0-22-6 0,3 7 5 16,-3 14-2-16,5-6-1 0,-2 4-1 0,-3-19-1 0,3 20 0 16,1-3-2-16,0 1-2 0,1 0-6 0,-5-18 10 0,4 17-16 15,-1-9 0-15,-3 13 2 0,18 1-8 0,-18-22 22 16,0 0 0-16</inkml:trace>
  <inkml:trace contextRef="#ctx0" brushRef="#br1" timeOffset="546017.1421">3865 12918 8 0,'0'0'0'16,"0"0"10"-16,0 0-4 0,0 5 2 0,0-5-8 0,0 3 6 16,0 3-1-16,0-6-2 0,0 0-1 0,0 0-2 0,0 0 0 15,0 0-2-15,7-4-3 0,-4-1-3 0,-3 5 8 0,4-18-9 16,-4 9-1-16,4-8-4 0,-4 17 14 0</inkml:trace>
  <inkml:trace contextRef="#ctx0" brushRef="#br1" timeOffset="547055.4157">3936 12905 10 0,'0'0'0'0,"0"0"3"0,0 0-3 0,-7 0 4 16,0 0 2-16,4 0 1 0,-3 4 1 0,6-4-8 0,-3 0 9 16,-5 0-1-16,5 0-1 0,0 0-1 0,3 0-6 0,0 4 7 15,0-4-2-15,0 0 0 0,-5 0-1 0,5 0-4 0,0 0 3 16,0 0 0-16,0 0 0 0,-6 0 0 0,6 0-3 0,0 0 3 16,0 0 0-16,0 0 0 0,0 0 0 0,0 0-15 15,0 0 27-15,0 0-12 0,0 5-1 0,0 0 1 0,0-5-3 16,0 5 1-1,0 18 1-15,3-16-1 0,5 13 0 0,-8-20-1 0,6 17 1 16,2-10 0-16,-5 17-1 0,3-17 0 0,-6-7 0 0,3 27-1 16,4-8 0-16,0-1 1 0,1 1 0 0,-8-19 0 0,2 21 1 15,1 4-1-15,0-3 1 0,4 2 0 0,-7-24-1 0,4 23 0 16,0-3 0-16,0 0 1 0,-1-3-1 0,-3-17 0 0,0 8 1 16,2 15 0-16,2-16-1 0,-4 17 1 0,0-24-1 0,0 3 1 15,0 16 0-15,0-14 0 0,0 0-1 0,0-5 0 0,0 7 1 16,0-4-1-16,0 3 0 0,0-2 1 0,0-4-1 0,0 4 0 15,0 2 1-15,0 0-1 0,0-3 1 0,0-3-1 0,0 4 0 16,0 4 0-16,0-3 0 0,0 4 0 0,0-9 0 0,0 6 0 16,0-1 0-16,0-1 1 0,0 3-1 0,0-7 0 0,0 5-1 15,0 0 1-15,0 4-2 0,3-6 0 0,-3-3 2 16,0 9-3-16,4-4-1 0,-4 3 0 0,0 11 0 0,0-19 4 16,0 0-5-16,0 7 0 0,0-3-2 0,0-4-3 15,0 0 10-15,0 0-13 0,-7 0-5 0,3-6-3 0,-1-16 4 16,5 22 17-16,-27-17-14 0,23 9 0 0,4 8 14 0</inkml:trace>
  <inkml:trace contextRef="#ctx0" brushRef="#br1" timeOffset="547586.3911">3672 13612 19 0,'0'0'0'0,"0"-8"12"0,0 8-12 0,3-9 14 16,0-1 0-16,5 3-1 0,-2 0-2 0,-6 7-11 0,8-5 10 16,-3 3-2-16,16-1 0 0,-11 0-1 0,-10 3-7 0,25-2 4 15,-9 0 0-15,0 2-1 0,8-3 0 0,-24 3-3 0,21-4 2 16,9 2 0-16,-2 2-1 0,5-2 1 0,-33 2-2 0,30 0 1 15,-2 0 0-15,-2 0 0 0,-2 0-1 0,-24 0 0 0,21 0 1 16,2 0-1-16,-2-1 0 0,0-2 1 0,-21 3-1 0,17-5 0 0,-17 5 0 16,17-4 1-16,-7 0 0 0,11 3-1 0,-21 1 0 0,5-6 0 15,3 0 0-15,9 3-1 0,-15 1 1 0,-2 2 0 16,8 0 0-16,-8 0 0 0,10 0 1 0,-3 0 0 0,-4 0 0 0,-3 0-1 0,3 0-1 16,0 0 1-16,0 0 0 0,-3-3 0 15,0-1-1-15,0 4 1 0,0-1-1 0,0-6-3 0,0 5-2 16,0 2 6-16,0-1-9 0,0-1-3 15,-3 2-5-15,0-4-5 0,3 4 22 0,-6 0-24 16,-1-2 5-16,-13-1 5 0,12 3-2 0,8 0 16 0,0 0 0 0</inkml:trace>
  <inkml:trace contextRef="#ctx0" brushRef="#br1" timeOffset="548024.2757">3784 13609 14 0,'0'0'0'0,"0"0"7"0,0 0 2 0,0 0 0 16,0 0-9-16,0 0 10 0,4 3-1 0,1 2-1 0,2 2 0 0,-7-7-8 0,17 17 6 16,-10-12-1-16,10 12-1 0,-6-13-1 15,-11-4-3-15,23 20 2 0,-2-13 0 0,-2 20 0 0,-1-6-1 16,-18-21-1-16,11 19 1 0,8 3-1 0,-8-4 1 15,9 6 0-15,-20-24-1 0,11 15 0 16,8 4 1-16,-11 2-1 0,8-15 0 0,-16-6 0 0,7 21 1 16,4-14-1-16,-6 11 0 0,5-14 1 0,-10-4-1 0,7 7 0 15,1-3 1-15,-2-4-1 0,-6 0 1 0,0 0-1 0,7-1 1 16,-7-7 0-16,2-1 1 0,3-13-1 0,-5 22-1 0,0-19 1 16,3-3 1-16,1-4 0 0,0 2 0 0,-4 24-2 0,2-23 1 15,1-2 2-15,0 3-2 0,4 4 0 0,-7 18-1 0,4-19 1 16,-1 2 0-16,5 9 0 0,-6-13 0 0,-2 21-1 0,8-5 1 15,-8-14 0-15,5 14 2 0,0-3-2 0,-5 8-1 0,3-9 3 16,1 4 0-16,0-1-1 0,-4-2 0 0,0 8-2 0,0-3 2 16,0-1-1-16,0-4 1 0,0 7-1 0,0 1-1 0,-8-2 1 15,5 0 0 1,-2-5 0-16,0 7-3 0,5 0 2 0,-8-3-3 0,3 1-4 0,-3 2-7 0,4-2-13 0,4 2 27 16,-19-8-38-16,19 6-9 0,0 2 47 0</inkml:trace>
  <inkml:trace contextRef="#ctx0" brushRef="#br1" timeOffset="549440.673">3550 12117 11 0,'0'0'0'16,"0"0"8"-16,0 4 2 0,0-4-10 0,0 5 12 16,0 0 0-16,-3-3 0 0,3-2-1 0,0 0-11 0,0 0 10 15,0 6-2-15,0-6-1 0,0 0-2 0,0 0-5 0,0 0 5 16,0 0-1-16,3-6-1 0,-3 2 1 0,0 4-4 0,3-6 3 16,0 0 0-16,-3 0-1 0,0-1 1 0,0 7-3 0,0-18 2 15,0 10 0-15,0-11 0 0,0 10-1 0,0 9-1 0,0-25 2 16,0 8-1-16,0-2 0 0,-6-2 0 0,6 21-1 0,-3-18 1 15,3-6 0-15,-4 2 0 0,-4 4-1 0,8 18 0 0,-2-19 1 16,-1 1-1-16,3 9 1 0,-8-17 0 0,8 26-1 0,-2-10 0 16,-1-14 1-16,-5 19-1 0,4-14 1 0,4 19-1 0,-2-5 0 15,-2-12 1-15,-3 9-1 0,5-1 0 0,2 9 0 16,-4-7 1-16,-3-4-1 0,2-5 0 0,0 8 0 16,5 8 0-16,-4-5-1 0,-2-14 1 15,3 15-1-15,3-3 1 0,0 7 0 0,-5-10 0 0,2 2 0 16,-3-10 0-16,6 12 0 0,0 6 0 0,-5-6 0 15,5-5 0-15,-3 5 1 0,3-1-1 0,0 7 0 0,-5-8 0 16,5-1 0-16,0-2 0 0,-4 7 0 0,4 4 0 0,0-10 0 16,-4 4 0-16,4-2 0 0,-8 3 1 0,8 5-1 0,-2-9 0 15,2-9 0-15,-3 16 0 0,-5-8 0 0,8 10 0 0,0-9 0 16,0 1 0-16,0 0 0 0,0 1 1 0,0 7-1 0,0-6 0 16,0-2 0-16,0 3 1 0,0 2-1 0,0 3 0 0,4-4 0 15,0-2 0-15,-4 3 0 0,3-2 0 0,-3 5 0 0,2-3 0 16,3-1 0-16,-2 0 0 0,-3 2 1 0,0 2-1 0,4-5 0 15,0 3 0-15,-4-2 0 0,2 1 1 0,-2 3-1 0,3-5 0 16,-3 2 0-16,3 3 0 0,2 0 1 0,-5 0-1 0,2 0 0 16,5 0 1-16,-2 0-1 0,-2 6 0 0,-3-6 0 15,6 5 1-15,1-1-1 0,0-4 0 0,0 4 0 0,-7-4 0 16,6 5 0-16,1-1 1 0,3 0-1 0,-2 1 1 0,-8-5-1 16,16 4 0-16,-14-1 0 0,10-3 0 0,5 7 0 0,-17-7 0 15,6 3 0-15,18 1 0 0,-17 2 1 16,17-6-1-16,-24 0 0 0,6 5 0 0,2-2 0 15,10-3 1-15,-10 0-1 0,-8 0 0 0,7 0 1 16,13 0-1-16,-12 6 1 0,-3-6-1 0,-5 0 0 0,18 0 0 16,-11 0 0-16,-1 0 0 0,14 0 0 0,-20 0 0 0,7 0 1 15,-4 0-1-15,19 0 0 0,-17-3 1 0,-5 3-1 0,7 0 0 16,15 0 0-16,-17 0 1 0,13 0-1 0,-18 0 0 0,7 0 0 16,13 0 0-16,-9 0 0 0,12 0 1 0,-23 0-1 0,16 0 0 15,-5 0 0-15,8 4 0 0,-12-4 0 0,-7 0 0 0,8 0 0 16,12 0 1-16,-13 0-1 0,9 0 0 0,-16 0 0 0,8 0 0 15,9-1 0-15,-11-2 0 0,15 0 0 0,-21 3 0 0,6-3 0 47,14 0 1-47,-12 1-2 0,7-1 1 0,-7 3 0 0,8 0 1 0,-9 0-1 0,10 0 0 16,-17 0 0-16,8 0 0 0,2 0 0 0,6 0 0 0,-8 0 0 0,-8 0 0 16,6 0 0-1,15 5 0-15,-11-5 0 0,9 0 0 0,-12 0 0 0,14 3 0 0,-14-3 0 0,16 0 0 0,-23 0 0 0,8 0 0 0,11 0 0 16,-11 6 0-16,15-6 0 0,-23 0 0 0,7 0 0 15,11 0 1-15,-13-3-2 0,3 0 2 0,-8 3-1 0,19 0 0 16,-12-3 0-16,15 1 0 0,-20 2-1 0,-2 0 1 0,6 0 0 16,2-3 1-16,-1 3-1 0,0 0 0 0,-7 0 0 0,6-3 0 15,1 3 0-15,-7 0 0 0,7-2 0 0,-7 2 0 0,0-2 1 16,3 1-1-16,0-1 1 0,2 0 0 0,-5 2-1 0,0 0 0 16,0-5 0-16,0 5 1 0,0-1-1 0,0 1 0 0,0 0 0 15,0 0 0-15,0 0-1 0,0 0-2 0,0 0 7 0,0 0-14 16,-5 8-2-16,-1-3-9 0,3 3-14 0,3-8 35 15,-8 5-43-15,-8-5-7 0,16 0 50 0</inkml:trace>
  <inkml:trace contextRef="#ctx0" brushRef="#br1" timeOffset="555991.2541">4547 11451 4 0,'0'0'0'16,"0"0"2"-16,-8 0-1 0,8 0-1 0,0 0 1 15,-3 0-1-15,3 0 1 0,0 0-1 0,0 0 0 0,-3-1 1 16,3 1-1-16,0-4 1 0,-8 4-1 0,8 0 0 0,0-2 0 15,0 1 0-15,0-2 0 0,0 2 0 0,0 1 0 0,0-3 1 16,0 0-1-16,0 3 0 0,0 0 1 0,0 0-1 0,0 0 1 16,0 0 1-16,0 6-1 0,0-2 1 0,0-4-2 0,0 3 2 15,0 5-1-15,0-5 1 0,0 4-1 0,0-7-1 16,0 7 1-16,0-6 1 16,0 5-1-16,3-6 1 0,-3 0-2 0,0 0 2 0,0 0 1 15,0 0 0-15,0 0 1 0,0 0-16 0,0 5 28 16,0-5-11-16,0 2-1 0,0 5 0 0,0-7-4 0,0 0 3 15,0 4 0-15,0-4 0 0,0 4 1 0,0-4-4 0,0 5 3 16,5-1 0-16,-5-4 1 0,0 3-1 0,0-3-3 0,3 0 3 16,-3 0 0-16,0 0 1 0,3 0 0 0,-3 0-4 0,0 0 4 15,0 0-1-15,4 0 1 0,0 0-1 0,-4 0-3 0,0 0 3 16,3 0 0-16,-1 0 0 0,-2 0-1 0,0 0-2 0,4-1 2 16,-1-1 0-16,-3-2 0 0,4 0 0 0,-4 4-2 0,3-1 2 15,-3-3-1-15,4 0 0 0,-4-3 0 0,0 7-1 0,3-5 1 16,-3-3 0-16,3 7-1 0,2-6 1 0,-5 7-1 15,0-8 1-15,0 3 0 0,0 0 0 0,2 2-1 16,-2 3 0-16,0-7 1 0,3 1-1 0,-3-2 1 0,0 1-1 0,0 7 0 16,0-10 1-16,0 3-1 0,3-13 0 0,-3 17 0 15,0 3 0-15,5-8 1 0,-2 1-1 0,-3 1 0 16,7 0 0-16,-7 6 0 0,4-1 0 0,-1 1 0 0,3-4 0 16,-3 4 0-16,-3 0 0 0,4 0 0 0,-1 0 1 15,1 4-1-15,-1 0 0 0,-3-4 0 0,3 6 0 16,4-3 0-16,-4 1 1 0,0 1-1 0,-3-5 0 0,7 6 0 15,1-3 0-15,1 4 0 0,-2-2 0 0,-7-5 0 0,7 8 0 0,-7-8 0 0,7 6 0 16,1 0 0-16,-3-1 0 0,-5-5 0 0,8 7 0 16,-2 1 0-16,2-5 0 0,-3 3 0 0,-5-6 0 0,4 4 1 15,3-4-2-15,-7 0 2 0,7 0-2 0,-7 0 1 0,0-3 1 0,0 3-1 0,3-7 0 16,1-14 0-16,-4 2 0 0,0 19 0 0,4-24 0 0,-4 24 0 0,2-26 0 16,-2 0 0-16,3 1 0 0,-3 25 0 0,3-25 1 15,2 1-1-15,-3 17 1 0,2-15-1 0,-4 22 0 0,0-3 0 16,3 2 1-16,2 0 0 0,-2 1 0 0,-3 0-1 0,2 0 1 0,-2 0-1 15,7 5 0-15,-1 16 1 0,2-5-1 0,-8-16 0 0,8 20 1 0,-8-20-1 16,5 22 0-16,-2-2 0 0,4-1 0 0,0-14 1 0,-7-5-1 0,8 24 0 16,-6-18 0-16,2 16 0 0,-4-22 0 15,7 4 0-15,-7 4 0 0,2 8 0 16,3-16 0-16,-5 0 0 0,7 5 1 0,-7-5-1 0,6 0 0 16,-6 0 0-16,0 0 0 0,3 0 0 0,-3 0 0 0,3-7 0 15,-3-15 0-15,5 4 0 0,-3-9-1 0,-2 27 1 0,0-26 0 16,0-4 0-16,4 3-1 0,-4 27 1 0,8-27 0 0,-8 27 0 0,3-21 0 15,-1 15 1-15,2-1-1 0,-4 7 0 0,4-4 0 16,-1 2 0-16,-1 2 0 0,6 0 0 0,-8 0 0 0,4 6-1 0,-4-6 1 0,6 21 0 16,0-3 1-16,-1 3-1 0,1 0 0 0,-6-21 0 0,11 21 0 15,-5-1 0-15,1 1 0 0,-7-21 0 0,7 20 0 0,-7-20 0 0,7 8 0 16,-1 13 0-16,0-16 0 0,-6-5 0 0,7 16 0 0,-7-16 0 0,12 0 0 16,-7 5-1-16,3 3 2 0,-3-5-2 0,-5-3 1 0,8 6 0 15,-4-6 1-15,2 0-2 0,-3 0 1 0,-3 0 0 0,8 0 0 16,-6 0 1-16,2-6-1 0,-4 6 0 0,8-6 0 0,-8 6 0 0,2-8 0 15,4 3 1-15,-1-4-2 0,-2 2 1 16,-3 7 0-16,7-9 0 0,0 3 0 0,-1-1 0 0,1 3 0 0,-7 4 0 0,10-3 0 16,0 1 0-16,6-1 0 0,-8 3 0 15,-8 0 0-15,6 0 0 0,15 0 0 0,-13 0 1 0,-3 0-1 16,-5 0 0-16,18 0 0 0,-11 0 0 0,13 5 0 16,-14-5-1-16,-6 0 1 0,18 6 0 15,-8-6 0-15,13 3 0 0,-6-3 0 0,-17 0 0 0,17 5 0 16,-6 1 0-16,12 1 0 0,-13-1 0 0,-10-6 0 0,20 8 1 15,-10-4-1-15,15-1 0 0,-8-3 0 0,-17 0 0 0,17 5 0 16,3-5 0-16,-1 0 0 0,0 5 0 0,-19-5 0 0,18 0 0 16,3 0 1-16,1 0-1 0,1 0 0 0,-23 0 0 0,19 0 0 15,3 0 0-15,1-2 1 0,0-1-1 0,-23 3 0 0,21-3 1 16,3 1-1-16,-4 0 1 0,-4 2 0 0,-16 0-1 0,18 0 0 16,-8-1 1-16,15 1 1 0,-23 0 0 0,-2 0-2 0,24 0 2 15,-14 0-1-15,7 0 0 0,-9 0 0 0,-8 0-1 0,5 0 0 16,6 0 1-16,-1 0 0 0,-4 0-1 0,-6 0 0 0,7 0 1 15,0 0 0-15,-7 0-1 0,4 0 1 0,-4 0-1 0,0-2 0 16,0 0-1-16,0-3-1 0,-4 5-3 0,4 0 5 0,-7-1-10 16,-14-1-8-16,19-4-13 0,-28-14-15 15,30 20 46-15,-24-7-56 0,24 7 56 0</inkml:trace>
  <inkml:trace contextRef="#ctx0" brushRef="#br1" timeOffset="557233.2368">3517 11415 7 0,'0'0'0'0,"-5"18"2"15,2-11 0-15,-1 18 0 0,-2-19 2 0,6-6-4 0,-4 7 5 16,1-7 1-16,-3 0 2 0,6 0 0 0,0 0-8 0,-4 0 8 15,1 0 0-15,-4 0-1 0,7 0 0 0,0 0-7 0,-3 0 7 16,3 0-1-16,0 0-1 0,0-6 0 0,0 6-5 0,0-1 4 16,0-6 1-16,0-1-1 0,0 2 0 0,0 6-4 0,3-7 4 15,-3-11-1-15,2 10 0 0,3 1 0 0,-5 7-3 0,3-9 2 16,1-14 0-16,0 14 0 0,-2-13-1 0,-2 22-1 0,0-23 2 16,0-3-1-16,0 5 0 0,0-8 0 0,0 29-1 0,0-31 2 15,-2 3-1-15,-2-3 0 0,-3 0 0 0,7 31-1 0,-7-29 1 16,0 0 1-16,3 3-1 0,2 2 0 0,2 24-1 0,-8-23 2 15,5-4-2-15,-3 4 1 0,-2-3 0 16,8 26-1-16,0-21 0 0,-3-3 1 0,3 0-1 0,0 0 1 16,0 24-1-16,0-22 0 0,-2-1 0 0,2-3 0 15,0 2 0-15,0 24 0 0,-8-21 1 0,8-1-1 16,0 5 1-16,0 6-1 0,0 11 0 0,0-23 0 0,0 4 0 0,0 3 0 16,4-5 0-16,-4 21 0 0,4-5 0 15,-2-16 0-15,1 16 1 0,5-4-1 0,-8 9 0 0,6-10 0 16,-3 5 0-16,5-3 0 0,-2 3 0 0,-6 5 0 0,7 0 1 15,0-4-1-15,0 2 0 0,2-1-1 0,-9 3 1 0,8-2 0 16,-2 0 0-16,2 1 1 0,-3 1-1 0,-5 0 0 0,8-3 0 16,-3 1 1-16,3 0-1 0,13-3 0 0,-21 5 0 0,2-1 0 15,2-4 1-15,4-3-1 0,-5 6 0 0,-3 2 0 0,6-8 1 16,1 3-1-16,0 5 1 0,3-6-1 0,-10 6 0 0,16-4 0 16,-9 1 1-16,11 1-1 0,-13-2 0 0,-5 4 0 0,25-3 0 15,-15 1 0-15,11-1 0 0,-11-2 1 0,-10 5-1 0,24-6 0 16,-8 0 1-16,5-4-1 0,3 3 0 0,-24 7 0 0,19-19 0 15,8 14 0-15,2-5 0 0,-2-6 0 0,-27 16 0 16,26-8 1-16,-3 3-1 0,5-4 0 0,3 4 0 0,-31 5 0 16,26-7 1-16,1 2-1 0,0-1 0 0,2 4 0 0,-29 2 0 15,22-1 0-15,1-2 0 16,1 3 1-16,4-3-2 0,-28 3 1 0,24 0 0 0,4-1 0 16,-5-5 0-16,1 6 1 0,-24 0-1 0,23-2 0 15,1-1 0-15,-1 3 0 0,0 0 0 0,-23 0 0 0,21 0 1 16,1 0-1-16,-3 0 0 0,-2 0 0 0,-17 0 0 0,20 0 0 15,-13 5 0-15,14-5 0 0,-14 0 0 0,-7 0 0 0,16 0 1 16,-9 0-1-16,1 0 1 0,-3-2-1 0,-5 2 0 0,3-3 1 16,5 1-1-16,-8 2 0 0,7-6 0 0,-7 6 0 0,0-4 0 15,4 2 1-15,-1 1-1 0,-3-1 0 0,0 2 0 0,2-4 0 16,2 4 0-16,-1 0 0 0,1 0 1 0,-4 0-1 0,3 0 0 16,1 0 1-16,-1 0-1 0,0 0-1 0,-3 0 1 0,5 6 1 15,-3-3-1-15,-2-3 0 0,3 4 0 0,-3-4 0 0,3 0 0 16,-3 6-1-16,5-6 1 0,-5 0-1 0,0 0 1 0,0 0-3 15,0 0 0-15,0 5-3 0,0-5-2 0,0 0 8 0,-5 2-12 16,-1-2-4-16,-1 0-5 0,1 0-7 0,6 0 28 16,-20 0-30-16,13-5 7 0,-11-4 0 0,18 9 23 0</inkml:trace>
  <inkml:trace contextRef="#ctx0" brushRef="#br1" timeOffset="557658.2057">4543 9926 28 0,'0'0'0'0,"-4"6"12"0,4-6-12 0,-6 4 9 15,-2 20-3-15,5-19 0 0,1 17 0 0,2-22-6 0,0 5 6 16,0 17 0-16,0-17-1 0,0 21-1 0,0-26-4 0,0 8 2 16,2 19 0-16,1-6 0 0,5 0 0 0,-8-21-2 0,10 25 1 15,-1-1 1-15,-2 3 1 0,0-1 0 0,-7-26-3 0,10 29 2 16,0 3 1-16,-2-6-2 0,2 3 1 0,-10-29-2 0,7 23 1 15,-1-3 0-15,1 0 1 0,0-12-1 0,-7-8-1 16,6 21 0-16,1-21 1 0,-4 0-1 16,0 0 1-16,-3 0-1 0,5 0 1 0,-5-5-1 0,2-14 0 15,2 1 0-15,-4 18 0 0,0-21 0 0,0-5 0 16,0-6 0-16,0 1-1 0,0 31 1 0,-4-38-1 0,-3 2 0 16,1-1-1-16,-11 0 2 0,17 37 0 0,0-37 0 15,-7 8 1-15,0 3-1 0,5 5 0 0,2 21 0 0,0-5 0 16,-7-3 1-16,7 7 0 0,0 1 0 0,0 0-1 0,0 0 2 0,0 0-4 0,0 6 6 15,0 9-2-15,7-9 0 0,-7-6-2 0,6 31 2 0,-6-31-2 0,7 21 1 16,0 6 0-16,-1-1 0 0,1 1 0 0,-7-27-1 0,11 29 2 16,-5 0-1-16,2 2 1 0,-8-31-2 0,5 27 2 0,-5-27-2 0,4 21 0 15,-1 6 0-15,1-2 0 0,-4-25 0 0,3 23-1 0,-3-23 1 0,0 22-2 16,4-5-2-16,-1-11-4 0,-3-6 8 0,0 8-15 16,0-5-7-16,0-3-7 0,0-18 4 0,0 18 25 0,4-6-30 15,-4 6 30-15,0 0 0 0</inkml:trace>
  <inkml:trace contextRef="#ctx0" brushRef="#br1" timeOffset="558095.1005">4855 9953 18 0,'0'0'0'15,"0"-2"11"-15,-8-2-1 0,1-4-1 0,5 5-2 0,2 3-7 0,-5 0 8 16,2-2 0-16,3 2-1 0,0 0-7 0,-5 0 7 0,5 0-7 0,0 0 5 15,0 0 0-15,0 5-1 0,5 3 0 0,-5-8-4 0,8 23 3 16,-6-16 1-16,10 22-2 0,4-7-1 0,-16-22-1 0,7 29 2 16,4 3-1-16,4 0 0 0,-11-3 0 0,-4-29-1 0,8 31 1 15,1-1 0-15,0-2 1 0,-9-28-2 0,8 22 2 0,-8-22-2 16,7 24 2-16,-1-6-1 0,-3-10 0 0,4 16 0 0,-7-24-1 0,4 5 0 16,-1 3 1-16,-3-3 0 0,5 2-1 0,-5-7 0 0,0 0 0 15,0 0 1-15,0-5-2 0,0-10 0 0,0 15 1 0,-5-19-1 16,-2-8 0-16,0-8-2 0,1 0 0 0,6 35 3 15,-18-39-2-15,13-2-1 0,-16 3 2 0,17-1 0 0,4 39 1 16,-7-31-1-16,4 6 0 0,3 6 2 0,0 14-1 0,0 5 0 16,0-2 0-16,0 2 0 0,3 0 1 15,-3 5 0-15,0-5-1 0,7 21 1 0,0-6 0 16,3 9 0-16,8 0 0 0,-18-24-1 0,3 27 1 0,7 4 1 16,7-3-1-16,-14 2 0 0,-3-30-1 0,8 29 1 15,2-3 1-15,-5-3-1 0,3 2 0 0,-8-25-1 0,7 18 0 16,-1 0 0-16,2-9 0 0,-2 13 0 0,-6-22 0 0,3 0-1 15,2 4-3-15,-5-4-3 0,0 0-4 0,0 0 11 0,0-9-15 16,0-8-6-16,-5 0-1 0,-2-7 4 0,7 24 18 0,-2-24-14 16,-3 4-3-16,5 20 17 0</inkml:trace>
  <inkml:trace contextRef="#ctx0" brushRef="#br1" timeOffset="559156.7701">4990 10219 10 0,'0'0'0'16,"0"-5"4"-16,-7-3 1 0,7 8-5 0,0-8 6 15,0 0 2-15,0 5 2 0,0 3 0 0,0 0-10 0,0 0 9 16,0 0-1-16,0 0-1 0,0 0 0 0,0 0-38 0,0 0 68 16,4 0-31-16,-1 0 0 0,-3-2-1 0,0 2-5 0,7-4 4 15,0 2 0-15,-1-1 0 0,5 3-2 0,-11 0-2 0,9-2 3 16,-2-1 0-16,0 3-2 0,2-2 1 0,-9 2-2 0,8 0 2 16,2-3 0-16,1 3 0 0,-5 0 0 0,-6 0-2 0,21 0 1 15,-16 0 0-15,20 0-1 0,-7 0 1 0,-18 0-1 0,16 0 2 16,4 0-2-16,5 0 2 0,-9 0-2 0,-16 0 0 0,20 0 1 15,0 0 0-15,-2 0 0 0,5 5 0 0,-23-5-1 16,25 0 1-16,-10 0 0 0,6 0-1 0,-4 0 1 16,-17 0-1-16,16 0 0 0,-5 0 0 0,9 5 1 0,2-5-1 15,-22 0 0-15,15 0 0 0,6 0 1 16,-4-2-1-16,4-1 0 0,-21 3 0 0,17-5 1 16,-2 3-1-16,6-6 0 0,-4 2 0 0,-17 6 0 0,17-6 0 15,-6 1 0-15,13 1 0 0,-18 4 0 0,-6 0 0 0,26-3 1 16,-18 3-1-16,13 0 0 0,-15 0 0 0,-6 0 0 0,17 0 0 15,-10 0 0-15,3 0 0 0,0 0 0 0,-10 0 0 0,6 3 1 16,1 1-1-16,5-4 0 0,-7 5 0 0,-5-5 0 0,8 0 1 16,-3 5-1-16,-5-5 0 0,5 0 0 0,-5 0 0 0,3 0 0 15,-3 0 0-15,4 0 0 0,-2 0 0 0,-2 0 0 0,0 3 0 16,4-3 1-16,-1 7-2 0,-3-7 2 0,0 0-1 0,4 5 0 16,0-5 0-16,-4 2 0 0,3 3 0 0,-3-5 0 0,3 5 0 15,-3-5 0-15,0 3 0 0,0-3 0 0,0 0 0 0,0 0 0 16,0 6 0-16,0-6 0 0,0 0 0 15,0 0 1-15,0 5 0 0,0-2 0 16,0-3-1-16,0 5 1 0,0 0-1 0,0-1 0 0,0 4 0 0,0-8 0 16,0 20 0-16,0-16 0 0,0 3 1 0,0 15-1 15,0-22 0-15,0 6-1 0,0 21 1 16,0-6 0-16,0 0 0 0,0-21 0 0,3 21 0 0,-3-2 0 16,5 6 0-16,-5-1 1 0,0-24-1 0,2 21-1 15,-2 2 1-15,6 1 1 0,-1 0-2 0,-5-24 1 0,3 25 0 16,-1-2 0-16,3 2 0 0,-2-1 0 0,-3-24 0 0,4 24 0 15,2 0 1-15,-6-6-1 0,7 6-1 0,-7-24 1 0,0 21 0 16,4-1 0-16,-1 3 0 0,3-2 0 0,-6-21 0 0,5 18 0 16,-3 5 0-16,1-1 0 0,0 4 0 0,-3-26 0 0,5 21 0 15,-5 1 0-15,5-2 1 0,-5 1-2 0,0-21 1 0,5 20 0 16,-2-3 0-16,1 2 0 0,-2 2 0 0,-2-21 0 0,0 18 0 16,4 0 0-16,-1-10 0 0,1 12 0 0,-4-20 0 0,3 9 0 15,1 9 0-15,-1-10 0 0,5 11 0 0,-8-19 0 0,2 8 0 16,1 10 0-16,5 2-1 0,-5-13 2 0,-3-7-1 0,3 23 0 15,1-6 0-15,-1-9 0 16,1 16 0-16,-4-24 0 0,2 4 0 0,2 22-1 0,-4-10 2 0,3-8-1 16,-3-8 0-16,4 24 0 0,-1-16 0 0,1 10 0 15,-4-13 0-15,0-5 0 0,3 17 0 0,0-13 0 16,-3 4 0-16,5-2 0 0,-5-6 0 0,2 7 0 0,-2-1 0 16,3-1 0-16,-3 0 0 0,0-5 0 0,0 3 0 15,0 3 0-15,0 0 1 0,0-6-1 0,0 0 0 0,3 1 0 16,-3 5-1-16,0-1 1 0,5-3 0 0,-5-2 0 0,0 0 0 15,0 0 0-15,0 7 1 0,0-7-2 0,0 0 1 0,2 4 1 16,-2-4-1-16,0 0 0 0,0 0 0 16,0 0 0-16,0 0 0 0,0 0 0 0,0 0 0 15,0-3 0-15,0 2-1 0,-2 0 1 0,2 1 0 0,0-6-2 16,-8 4-2-16,5-3-5 0,1-1-6 0,2 6 15 0,-8-4-26 16,-13-14-12-16,2-7 3 0,-2-4 3 0,21 29 32 15,0 0 0-15</inkml:trace>
  <inkml:trace contextRef="#ctx0" brushRef="#br1" timeOffset="560186.1302">3320 9447 9 0,'0'0'0'0,"-8"-4"7"0,8 4-7 0,0-3 4 15,-3-1 1-15,3 2-1 0,0 2 1 0,0 0-5 0,0-1 6 16,0 1 1-16,0-2 0 0,0 2-7 0,3-5 6 0,-3 5-6 0,0 0 6 16,3 0 0-16,2 0-1 0,-5 0-5 15,2 0 5-15,-2 0-5 0,7 5 5 0,-2 0 0 0,0 2-1 0,-5-7-4 0,7 20 5 0,-7-20-5 0,6 8 4 16,2 15 0-16,-4-2-1 0,-4-21-3 0,6 29 3 15,-6-29-3-15,0 30 1 0,3-2 1 0,0 4-1 0,-3-32-1 16,0 26 1-16,0-26-1 0,0 27 0 0,0-5 1 0,0 2-2 0,-6 3-1 0,6-27 2 16,0 25-4-16,0 1-1 15,0 2-4-15,0-28 9 0,0 27-10 0,0-27 10 0,0 28-13 0,0 0-3 16,3-5-1-16,0-3 3 0,-3-20 14 0,7 20-10 16,0-13 4-16,3 12 3 0,8-15 1 0,-18-4 2 0,3 25-3 15,7-20 2-15,1 16 0 0,-5-16 0 0,-6-5 1 0,11 27 0 16,-5-19 1-16,1 15 0 0,0-17 1 0,-7-6-2 0,3 25 2 15,1-19 0-15,2 22-1 0,-6-28-1 0,0 20 2 0,0-20-2 0,3 18 3 16,1 3 1-16,-4-1 2 0,4 1-1 0,-4-21-5 0,2 22 5 16,-2 0-1-16,4-5-2 0,-4 2 0 0,0-19-2 0,0 5 1 15,0 19 0-15,0-6 0 0,0-18-1 0,0 19 0 0,0-19 0 0,0 6 0 16,0 12-2-16,0-13-1 0,3 0-1 0,-3-5 4 0,0 8-5 16,0 10 1-16,5-15 1 0,-5 4 1 0,0-7 2 0,0 17-2 15,3-9 0-15,-1 12 0 0,-2-13 0 0,0-7 2 0,0 23-2 16,4-2-1-16,-4-3-1 0,7 6-4 0,-7-24 8 0,0 0 0 0</inkml:trace>
  <inkml:trace contextRef="#ctx0" brushRef="#br1" timeOffset="561217.1994">3611 10922 8 0,'0'0'0'0,"0"8"4"16,0 16-2-16,0-20 0 0,0 21 1 0,0-25-3 0,-3 6 2 15,-4 1 1-15,7 8 0 0,-5-15 0 0,5 0-3 0,0 19 3 16,0-14-1-16,0 0-1 0,0 16 0 0,0-21-1 0,0 6 0 15,0 15 0-15,0-16-2 0,0 21 0 0,0-26 2 0,5 16-5 16,-5-8 0-16,3 13 1 0,1-13 1 0,-4-8 3 0,3 17-1 16,0-9 0-16,-3 9-1 0,3-14 1 0,-3-3 1 0,4 19-1 15,-4-12 0-15,4 15 1 0,-2-16 0 0,-2-6 0 0,4 21 0 16,-1-20 0-16,2 4 1 0,-5 3 0 0,0-8-1 0,2 6 1 16,-2 1 0-16,3-2 1 0,-3 14-1 0,0-19-1 0,4 0 2 15,0 5 1-15,-4 4 0 0,3-5 0 0,-3-4-3 0,2 6 3 16,-2-1-1-16,5-1-2 0,-2 0 1 0,-3-4-1 0,0 5 0 15,4-1 0-15,-4 0-1 0,3 4 0 16,-3-8 1-16,0 4-2 0,3 16-2 0,0-15 1 0,1 1 0 16,-4-6 3-16,4 4-2 0,2 0 1 0,-3 2 0 15,2-2 1-15,-5-4 0 0,2 3-1 0,4 4 1 0,2-3 0 16,-1-1-1-16,-7-3 1 0,7 0 0 16,-1 7 0-16,5-5 1 0,-5 3-1 0,-6-5 0 0,16 6 0 15,-11-4 0-15,1 3 0 0,5-2 0 0,-11-3 0 0,9 8 0 16,-1-5 1-16,-2 4-1 0,-3-4 0 0,-3-3 0 0,5 4 1 15,-3 3 0-15,1-1 0 0,0 2 0 0,-3-8-1 0,8 20 1 16,-1-15 1-16,-3 12-1 0,-1-12 0 0,-3-5-1 0,0 24 0 16,2-17 0-16,2 12-1 0,-4-13 0 0,0-6 1 0,0 4-2 15,0-4 1-15,3 3-1 0,1-3 2 0,-4 0 0 0,0 0-1 16,3 0 1-16,4 0-1 0,1 0 0 0,-8 0 1 0,5-3 0 16,3-4-1-16,2 4 1 0,-1 2 0 0,-9 1 0 0,7-3 0 15,15 3 0-15,-17 0 0 0,13 0 0 0,-18 0 0 0,7 0 1 16,13 4-1-16,-13 2 0 0,16-2 1 0,-23-4-1 0,17 0 0 15,-8 0 1-15,15 3 0 0,-5-3-1 16,-19 0 0-16,9 0 1 0,16 0 1 0,-10 0-1 16,2 0 1-16,-17 0-2 0,21 0 1 0,2 0 0 15,-2-3 0-15,6-1-1 0,-27 4 0 0,20-7 0 0,3 2 0 16,6-3 0-16,-6 5 0 0,-23 3 0 0,27-5 0 0,0 2-1 16,1 2 0-16,-2-2 0 0,-26 3 1 0,28 0-1 15,-1-6-1-15,-3 1 1 0,2 2 1 0,-26 3 0 0,22-7-1 16,1 2 0-16,-3 1 1 0,0-1-1 0,-20 5 1 0,21-3 0 15,2 1 0-15,-3 0 0 0,-3 2 0 0,-17 0 0 0,23 0 0 16,-2 0 0-16,1 0 1 0,-4 0 0 0,-18 0-1 0,18 0 1 16,-1 4 0-16,-6 0 0 0,12 4-1 0,-23-8 0 0,16 0 1 15,3 3-1-15,-1-3 0 0,3 2 0 0,-21-2 0 0,17 0-1 16,4 0 1-16,-1 0-2 0,5 7 1 0,-25-7 1 0,18 0-1 16,7 3 0-16,-5-3 1 0,4 5-1 0,-24-5 1 0,24 6 0 15,-5-6 0-15,5 3 0 0,0-3 0 0,-24 0 0 0,21 0 0 16,2 0 0-16,4 0 0 0,-2 0 0 0,-25 0 0 0,23 0 0 15,-2-3 0-15,-4 0 1 0,3-3-1 16,-20 6 0-16,19-5 0 0,0-2 0 16,-3 5 0-16,2-1 0 0,-18 3 0 0,19-4 0 0,1 0 1 15,2 4-1-15,-3-1 0 0,-19 1 0 0,17 0 0 0,0 0 0 16,4 0 1-16,-4 0-1 0,-17 0 0 0,6 0 0 16,21 0 0-16,-10 0 0 0,3 0 0 0,-20 0 0 0,18 0 0 15,-1 0 0-15,-1 0 0 0,5 0 0 0,-21 0 0 0,7 5-1 16,16 2 1-16,-15-1 0 0,10 0-1 0,-18-6 1 0,8 5 0 15,13-5-1-15,-15 6-1 0,18-6 1 0,-24 0 1 0,20 0-1 16,-3-3 0-16,-1-5 1 0,-6 2-1 0,-10 6 1 0,21-18 0 16,-14 11 0-16,10 1 0 0,-11-1 1 0,-6 7-1 0,8-5 0 15,2 4 1-15,7-2 0 0,-10 0 0 0,-7 3-1 0,6 0 1 16,1 0 1-16,-4 0 0 0,5 0 1 0,-8 0-3 0,2 6 3 16,6-6 0-16,-5 6 0 0,3-4 0 0,-6-2-3 0,7 0 2 15,0 5-1-15,-3 0 0 0,-1-5-1 16,-3 0 0-16,3 3 0 0,2-3-1 0,-3-2-1 0,1-4-1 15,-3 6 3-15,0-7-4 0,0-15 0 0,0 12 0 0,0-17 0 16,0 27 4-16,0-16-3 0,0-5 0 0,0 11-5 0,0 10 8 0</inkml:trace>
  <inkml:trace contextRef="#ctx0" brushRef="#br1" timeOffset="561400.7076">6121 11217 8 0,'0'0'0'16,"0"-6"3"-16,-3-1 0 0,3 7-3 0,-6-19 4 15,-2 12 2-15,3-20 1 0,-3 6 2 0,8 21-9 0,-3-25 9 16,-4 0 0-16,0-4-3 0,3-1-2 0,4 30-4 0,-6-32 3 15,-1-3-2-15,1-2-1 0,-12 0 0 0,18 37 0 0,0-29-1 16,-6-3-4-16,-1-2-3 0,0 5-5 0,7 29 13 0,-6-38-13 16,-11 2 2-16,12-1 4 0,-11-11-3 0,16 48 10 0,0 0 0 0</inkml:trace>
  <inkml:trace contextRef="#ctx0" brushRef="#br1" timeOffset="561952.5621">5898 10139 13 0,'0'0'0'0,"-4"-17"6"16,1 9 2-16,-3-20 0 0,2 9 0 0,4 19-8 0,-8-17 7 15,3-7-2-15,0 0 0 0,-1 1-1 0,6 23-4 0,0-28 3 16,-2-1-1-16,2 1-1 0,0-2-3 0,0 30 2 0,0-32-2 31,0 1-3-31,0 2 0 0,0 4 0 0,0 25 5 0,2-23-4 0,-2 1 1 16,3 14-1-16,0-13 2 0,-3 21 2 0,0-8-3 16,0-9 2-16,0 8 0 0,0 4 1 0,0 5 0 0,-6-19 0 15,4 16 0-15,-3-7 0 0,2-7 1 0,3 17-1 0,-6-7 1 16,2 0 0-16,-3-12 0 0,1 11 1 0,6 8-2 0,-7-21 1 15,0 1 1-15,-1-2-1 0,2 1 2 0,6 21-3 0,-7-24 3 16,0 6 1-16,0 7 2 0,4-10-1 0,3 21-5 0,-3-1 5 16,-3-6-2-16,-1-1-1 0,0 3-1 0,7 5-1 0,-21-8 0 15,18 5 1-15,-14 0-1 0,14-1 0 0,3 4 0 0,-21 0 1 16,14-3-1-16,-10 3 1 0,10 0 0 0,7 0-1 0,-19 0 2 16,12 0 0-16,-14-3 0 0,14 3 0 0,7 0-2 0,-19 0 2 15,12 0 0-15,-16 0-1 0,1 0 0 16,22 0-1-16,-23 0 1 0,2 0 0 0,-1 3 0 0,-7-3 0 0,29 0-1 0,-24 7 0 15,-6-7 0 1,-4 3 1-16,0-3-1 0,34 0 0 0,-40 4 0 0,0 3 0 0,-2-2 0 16,2-2 0-16,40-3 0 0,-40 0-1 0,-1 0 1 0,0 0 0 15,1 6 0-15,40-6 0 0,-41 6 1 0,8-5-1 16,-5 5 0-16,1-1 0 0,37-5 0 0,-38 2 0 16,2-2 0-16,-3 0 0 0,6 0 0 0,33 0 0 0,-35 0 0 15,5-5 0-15,0-3 2 0,3 1 0 0,27 7-2 0,-31-8 2 16,7 2 0-16,0-1 0 0,0 2 0 0,24 5-2 0,-19-2 1 15,-5-2 1-15,0 1-2 0,0 3 1 0,24 0-1 0,-23 0 1 16,-7 0 0-16,1 0-1 0,-1-3 1 0,30 3-1 0,-33-2 0 16,3 2 0-16,-8 0 1 0,4 5-1 0,34-5 0 0,-33 16 0 0,33-16 0 0,-38 5 0 15,4 1 1-15,-3 15-1 0,37-21 0 0,-38 5 0 0,38-5 0 0,-36 8 1 16,-2-3-1-16,-2 3 0 0,40-8 0 0,-35 5 1 16,1-2-2-16,4 4 1 0,2-7-1 0,28 0 1 0,-19 0-1 15,2 0-1-15,10 0-1 0,-1-2-3 0,3-6-3 16,5 8 9-16,-8-5-13 0,3-3-2 0,-3-10-2 0,8 18 17 0,-4-6-16 15,4 6 16-15,-6-4-13 0,-1-7 4 0,-13 8-6 0,20 3 15 16,0 0 0-16</inkml:trace>
  <inkml:trace contextRef="#ctx0" brushRef="#br1" timeOffset="562540.7266">3983 8552 48 0,'0'0'0'0,"0"8"19"16,0-8-19-16,4 17 7 0,-4-17-7 0,0 9 5 0,7 11-1 15,0-20 1-15,-7 0-5 0,6 0 6 16,11 0-1-16,-9 0-1 0,10 0-1 0,0-3-1 0,-18 3-2 0,20-4 1 16,3-5 0-16,6-9-1 0,-2 11 1 0,-27 7-1 0,34-20 0 15,-4 10 0-15,3-7 1 0,-33 17-1 0,38-7 0 0,-38 7 0 0,35-17 0 16,-5 13 1-16,1-4-1 0,-5 8 0 0,-26 0 0 0,24 0 0 15,-5 5 1-15,3 2-1 0,-16 10 0 0,-6-17 0 0,20 7 1 16,-13 13-1-16,-1-13 0 0,-1 18 1 0,-5-25-1 0,3 18 0 16,-3-3 1-16,0 10-1 0,-3-2 1 0,3-23-1 0,-21 27 0 15,15 2 0-15,-18 3 1 0,3-3-1 0,21-29 0 0,-20 33 1 16,-5-6-1-16,7 0 0 0,0 1-1 0,18-28 1 0,-20 27 0 16,-1-2 0-16,14 0 1 0,-13 1-1 0,20-26 0 0,-3 21 0 15,-4-1 0-15,-1-3 1 0,3-12-1 0,5-5 0 0,0 21 0 16,0-15 1-16,3 15-1 0,4-16 1 0,-7-5-1 15,20 29 1-15,-14-12 0 0,19-10 0 16,-15 17-1-16,-10-24 0 0,24 4 1 0,-5 16-1 0,2-17 0 16,0 1 1-16,-21-4-1 0,22 0 0 0,-4 0 1 15,3 0-1-15,-5-3 0 0,-16 3 0 0,17-4 1 0,-6-16-1 16,9 15 0-16,-14-16-1 0,-6 21 1 0,7-5-3 16,-1-16-1-16,2 16-4 0,-5-3-5 0,-3 8 13 0,4-16-18 15,-4 11-6-15,-7-10 2 0,7 15 22 0,-16-20-17 0,16 20 17 0,-8-18-20 0,8 18 20 0</inkml:trace>
  <inkml:trace contextRef="#ctx0" brushRef="#br1" timeOffset="562715.2624">4238 8807 21 0,'0'0'0'16,"0"0"14"-16,-5 0 0 0,5 0-4 0,0 0-10 0,0 0 8 15,0 6-1-15,0-6 0 0,5 0-2 0,-5 0-5 0,7 0 5 16,-1 0-3-16,14 0-1 0,-15 0 0 0,-5 0-1 0,23 0-2 15,-3-6-6 1,0 0-7-16,-4-1-7 0,-16 7 22 0,21-5-19 0,1-4-8 0,-22 9 27 0</inkml:trace>
  <inkml:trace contextRef="#ctx0" brushRef="#br1" timeOffset="563052.6721">4746 8947 55 0,'0'0'0'16,"-7"0"19"-16,1 0-14 0,-2-3-3 0,1-6-1 0,7 9-1 0,-2-20 1 16,2 2 1-16,-5 10 0 0,5-13 0 0,0 21-2 0,0-11 2 15,0-8-1-15,5 12-1 0,-5 1 1 0,0 6-1 0,2-4 1 16,5 3 0-16,-7 1 0 0,8 0 1 16,-8 0-2-16,2 5 2 0,5 1 1 0,-1 20-1 0,2 0 1 0,-8-26-3 0,10 27 4 15,-4 7-1-15,1 0 0 0,5 3 0 0,-12-37-3 0,5 34 3 16,2 0 0-16,-1 0 1 0,2 1 0 0,-8-35-4 15,8 27 3-15,-3 0 0 16,3-2-1-16,-6-20 1 0,-2-5-3 0,7 25 3 0,-2-22-1 0,-2 6 0 16,-1-6-1-16,-2-3-1 0,4 5 2 0,-1-5-1 0,1 0 0 15,-2 0 0-15,-2 0-1 0,5-3 0 16,-5 1 1-16,3-6 0 0,1 3-1 0,-4 5 0 0,0-2 1 16,0-2-1-16,0 2 1 0,4-4-1 0,-4 6 0 0,0-2 0 15,0 2-1-15,2 0-3 0,-2 0-2 0,0 0 6 0,0 0-13 16,6 0-12-16,-6-3-17 0,24 3-13 0,-24 0 55 0,0 0 0 0</inkml:trace>
  <inkml:trace contextRef="#ctx0" brushRef="#br1" timeOffset="567987.3875">8103 9892 5 0,'0'0'0'0,"0"0"2"0,0 0-2 0,-2 0 2 16,2 0-1-16,0 0 0 0,0-2 1 0,0 2-2 0,-4-2 1 16,4-2 0-16,-8-2 0 0,6-1 1 0,2 7-2 0,-3-5 4 15,-5-4 0-15,3 1 2 0,0-1 2 0,5 9-8 0,-6-8 7 16,-2 2 0-16,2-2 1 0,2 3-1 0,4 5-7 0,-2 0 7 15,-5-2 0-15,2 2-1 0,5 0-1 0,0 0-5 0,0 2 5 16,0 6 0 0,0-2-1-16,0 14-1 0,0-20-3 0,5 5 3 15,-2 11 0-15,3-10-1 0,1 1 0 0,-7-7-2 0,7 7 2 16,3-1 0-16,-3 2-1 0,9-5 2 0,-16-3-3 0,8 0 2 16,12 0-1-16,-13 0 1 0,16 0-1 0,-23 0-1 0,8-2 2 15,12 1-1-15,-13-4 0 0,9 3 0 0,-16 2-1 0,8-3 0 16,11 1 1-16,-12 0-1 0,-1-2 1 0,-6 4-1 0,18-3 1 15,-15 3 0-15,5 0 0 0,9 0-1 0,-17 0 0 0,6 0 1 16,1 0-1-16,13 0 1 0,-14 0 0 0,-6 0-1 0,18 0 0 16,-12 0 1-16,15 0-1 0,-11 0 1 0,-10 0-1 0,25-3 0 15,-16 1 0-15,15 0 1 0,-8-1-1 0,-16 3 0 0,12-5 1 16,11 0-1-16,-13-3 0 0,10 2 1 0,-20 6-1 0,10-5 0 16,11 2 1-16,-14-4-1 0,12 2 0 0,-19 5 0 0,4-6 0 15,4 0 0-15,10 4 1 0,-10-3-1 0,-8 5 0 16,6-7 1-16,4 6-1 0,9-1 1 0,-14 2-1 15,-5 0 0-15,11-4 1 0,5 1-1 0,-9 1 0 16,3-1-1-16,-10 3 1 0,17-1 0 16,-10 0 1-16,13-2-1 0,-13-2 0 0,-7 5 0 0,22-2 0 15,-20-1 1-15,22-4-1 0,-14 3 0 0,-10 4 0 0,20-3 0 16,-13-4 0-16,9 7 0 0,-8-3 0 0,-8 3 0 0,16-3 0 16,-8 2 1-16,-2-5-1 0,12 2 0 0,-18 4 0 0,2-4 0 15,5 3 1-15,3-3-1 0,-3 3 0 0,-7 1 0 0,6-3 1 16,2 1-1-16,0 0 1 0,-3 1 0 0,-5 1-1 0,8 0 0 15,-2-4 0-15,1 2 0 0,-3 1 0 0,-4 1 0 0,2-3 1 16,5 0-1-16,-3 0 0 0,3-2 0 0,-7 5 0 0,6-5 1 16,1 3-1-16,-1-3 0 0,1-1 1 0,-7 6-1 0,7-2 0 15,1-4 0-15,-2 6 0 0,3-3 1 0,-9 3-1 0,8-2 0 16,2 0 0-16,-4 2 1 0,-1 0-1 0,-5 0 0 16,9 0 0-16,-1 0 0 0,-2-1 0 0,1 1 0 0,-7 0 0 0,2 0 1 15,3 0-1-15,-2 0 0 0,-3 0 0 0,0 0 0 16,0 0 1-16,0 0-1 0,0 0 0 0,0 0-1 15,0 0 2-15,0 0-2 0,0 0-1 16,-3-4-2-16,3 4 4 0,0 0-7 16,-5-3-4-16,-1 3-6 0,3-5-8 0,3 5 25 0,0-19-34 15,-6 2 3-15,-2-1-4 0,8 18 35 0</inkml:trace>
  <inkml:trace contextRef="#ctx0" brushRef="#br1" timeOffset="568404.0501">9350 9276 12 0,'0'0'0'0,"0"0"4"0,0 0 0 16,0 0 2-16,0 0-6 0,0 0 8 0,0 0 1 16,0 5 0-16,0 3-1 0,0-8-8 0,0 18 7 15,3-10-1-15,1 13 0 0,-4-13 0 0,0-8-6 0,4 26 5 16,-2-10 0-16,6 5-1 0,-4 5 1 0,-4-26-5 0,6 24 3 16,-3 3 1-16,5 4-1 0,-2 3 0 0,-6-34-3 0,3 37 3 15,4 3 0-15,3-3 0 0,-4-1-1 0,-6-36-2 0,18 32 2 16,-12 1 0-16,1 1-1 0,0-5 1 0,-7-29-2 0,5 26 1 15,0-1 0-15,2-1 0 0,-1-4 0 0,-6-20-1 0,8 14 1 16,-4 6-1-16,-2-13 0 0,5 9 1 0,-7-16-1 0,3 6 0 16,1 1 1-16,-4-2-1 0,3 3-1 0,-3-8 1 0,4 6-3 15,-4-2-2-15,3 0-1 0,2-4-3 0,-5 0 9 0,2 7-12 16,-2-7-2-16,0 0-4 0,0 0-3 0,0 0 21 0,0-7-17 16,0 2 5-16,3-4 3 0,0-9-6 0,-3 18 15 0,0 0 0 0</inkml:trace>
  <inkml:trace contextRef="#ctx0" brushRef="#br1" timeOffset="568779.197">9695 9191 11 0,'0'0'0'15,"0"-2"4"-15,0-1-1 0,0-4 1 0,0 6 2 0,0 1-6 0,0-3 8 16,0 3 1-16,5 0 0 0,-5 0-1 0,0 0-8 0,6 4 8 16,-1 3-2-16,0 13 0 0,3-16-1 0,-8-4-5 0,6 26 5 15,5-5-1-15,4 0 0 0,-7 4 0 0,-8-25-4 0,16 28 4 16,-9 1-1-16,4 3 0 0,8 2 0 0,-19-34-3 0,5 39 3 16,5 2-1-16,-1-3 1 0,-2 7-1 0,-7-45-2 15,11 45 3-15,-5-11-2 0,1 6 1 0,-1-5 0 0,-6-35-2 16,8 35 1-16,-1-5 0 0,-1-2 0 15,2-7 0-15,-8-21-1 0,2 19 0 0,5-14 0 16,0 19 1-16,-4-21-1 0,-3-3 0 0,4 8 0 16,3-2 0-16,-7-2 0 0,2 2 0 0,-2-6 0 0,5 0 0 15,-5 0-2-15,0 0-1 0,0 0-1 0,0 0 4 0,0 0-5 16,0 0-3-16,0-3-1 0,-5 0-2 0,5 3 11 0,-6 0-15 16,-1 0-3-16,-10-2-2 0,10 2 4 0,7 0 16 0,-30-5-16 0,23 2 3 0,7 3 13 0</inkml:trace>
  <inkml:trace contextRef="#ctx0" brushRef="#br1" timeOffset="569362.1336">9497 9737 10 0,'0'0'0'0,"-4"-1"8"0,4 1-8 15,-8-3 5-15,8 3-5 0,-6-2 7 16,-1 2 1-16,4 0 0 0,3 0-8 0,-2 6 7 0,-3 1 1 0,5-1-1 0,0 1-1 0,0-7-6 0,-7 6 7 0,7-6-7 15,0 5 6-15,-3-1 0 0,3 0-1 0,0-4-5 0,0 5 5 16,0-5-5-16,0 0 4 16,-4 4 0-16,4-4-1 0,0 0-3 0,0 0 3 0,0 0-6 0,0 0 9 15,0 0-3-15,7 0 0 0,-7 0-3 0,4 0 3 0,-4 0-3 0,3 0 3 16,4 0-1-16,-1 0-1 0,2 0 1 0,-8 0-2 0,10 0 2 16,-4 0 0-16,4 0 0 0,9 0 0 0,-19 0-2 0,5 0 2 15,5 0-1-15,11 0 1 0,-21 0-2 0,3 0 1 0,-3 0-1 0,17 0 1 16,-10 0 0-16,4 0 0 0,6 4 0 0,-17-4-1 0,2 0 1 15,5 0 0-15,-1 5 0 0,-6-5-1 0,8 0 1 0,-8 0-1 0,8 0 1 16,-3 4 0-16,3-4-1 0,-2 0 1 0,-6 0-1 0,7 0 1 16,-1 3-1-16,-2-3 1 0,3 0-1 0,-7 0 0 0,7 0 0 15,-1 0 0-15,4 0 0 0,-10 0 0 0,8 0 1 0,-8 0-1 0,9 0 0 16,1 0 1-16,11 0-1 0,-18 0 1 0,-3 0-1 0,18 0 0 16,-12 0 0-16,5 0 0 0,4 0 0 0,-15 0 0 15,5 0 1-15,1 0-1 0,4 0 1 0,-2 0-1 16,-8 0 0-16,6-1 0 0,1-1 0 0,-1 2 0 15,5 0 0-15,-11 0 0 0,7 0 1 0,-1 0-1 16,1 0 0-16,-4 0 1 0,-3 0-1 0,0 0 0 16,3 0 1-16,2 3-1 0,-5-3 1 0,0 0-1 0,0 7 0 15,0-7 0-15,0 5 1 0,0-5-1 0,0 0 0 0,0 0 1 16,0 0-1-16,-8 0 0 0,5 0 0 0,3 0 0 0,-3 0 0 16,-4 0 0-16,7 0 0 0,0 0 0 0,-3-2-1 15,-2-1 0-15,-1 1-1 0,3-3 1 0,3 5 1 0,-4-3-2 16,-2-1 0-16,6 1 0 0,-4-2 0 0,4 5 2 0,-3-1-3 15,-3 0 0-15,1-2 0 0,5 0-1 0,0 3 4 0,-3-4-4 16,0 2-2-16,3 1-1 0,-7 1-3 0,7 0 10 0,-3 0-11 16,3 0-4-16,0 3-5 0,-3-3-4 0,3 0 24 0,-7 0-21 15,7 0-7-15,0 0 28 0</inkml:trace>
  <inkml:trace contextRef="#ctx0" brushRef="#br1" timeOffset="570257.8066">9347 9264 11 0,'0'0'0'16,"0"-1"5"-16,0-1 1 0,-7-8 2 0,7 10-8 0,-3-2 10 15,-1 0 2-15,-3 2-1 0,7 0-2 0,0 0-9 0,-3 0 8 16,3 4-1-16,0 2-1 0,0 0-2 0,0-6-4 0,0 20 5 16,0-13-2-16,3 19 1 0,4-1 0 0,-7-25-4 0,7 30 4 15,14 12-1-15,-14 5 0 0,17 11 0 0,-24-58-3 0,16 66 2 16,0 3 0-16,-4-2 0 0,7-1 0 0,-19-66-2 0,12 67 1 15,6-1 1-15,-10-8 0 0,12-3-1 0,-20-55-1 0,7 50 1 16,3-10 0-16,6-3-1 0,-11-15 1 0,-5-22-1 0,7 9 0 16,-1 7 0-16,0-16 1 0,2 0-1 0,-8 0 0 0,3-1 1 15,0-17 0-15,-3-3 0 0,0-8-1 0,0 29 0 0,-6-36 1 16,-2-5-1-16,-11-5 1 0,14-5 0 0,5 51-1 0,-18-51 0 16,10 3 0-16,-15-3 1 0,5-2-2 0,18 53 1 15,-17-51 0-15,-3-5 0 0,0 2 0 0,-1-1 1 16,21 55-1-16,-17-53 0 0,10 9 0 0,-13 4 0 0,16 11 0 15,4 29 0-15,-3-21 0 0,3 15 0 0,0-1 0 0,0 2-1 16,0 5 1-16,0 0 1 0,0 0-2 16,3 26 1-16,7-5 0 0,-10-21 0 0,21 35 0 15,-11 4 0-15,18 11 0 0,-8 5 0 0,-20-55 0 0,20 57 0 16,-3 3 0-16,3-9 0 0,-13 0 0 0,-7-51 0 0,24 45 1 16,-18-3 0-16,1-6-1 0,1-4 1 0,-8-32-1 0,7 32 1 15,-1-6 0-15,-3-5 1 0,-3-13-1 0,0-8-1 0,0 5 0 16,0 0 1-16,0-5-1 0,-3-4 1 0,3 4-1 0,-6-21 0 15,-1-11 1-15,-16-2-1 0,15-9 0 0,8 43 0 0,-21-46 1 16,15-2-1-16,-20-3 0 0,7-4 0 0,19 55 0 0,-19-60 0 16,-4 2 0-16,4 0 0 0,13 6 0 0,6 52 0 0,-18-43 0 15,18 11 0-15,-6 15 0 0,6 14 0 0,0 3 0 0,0 0 0 16,0 6 0-16,4 16-1 0,6 7 1 0,-10-29 0 0,21 39 0 16,-5 6 0-16,5 6 1 0,-2 4-1 0,-19-55 0 15,24 56 0-15,1-1 0 0,-2 2 0 0,-3-4 0 0,-20-53 0 16,18 55 0-16,2-7 0 0,-4-1 0 0,-8-4 1 15,-8-43-1-15,19 39 0 0,-15-7 0 16,2-4 0-16,2-3 0 0,-8-25 0 0,3 17 0 16,-3-8 0-16,0-5 0 0,0-4-3 0,0 0 3 0,3-1-4 15,-3-16-3-15,0-12-3 0,0-7-2 0,0 36 12 0,-6-42-16 16,-2-8-4-16,-8-4-7 0,8-3 3 0,8 57 24 0,-26-64-27 0,26 64 27 0</inkml:trace>
  <inkml:trace contextRef="#ctx0" brushRef="#br1" timeOffset="570988.77">9741 9165 24 0,'0'0'0'0,"-4"-8"15"0,-3 3 0 0,7 5-15 0,-6-8 13 16,-2 4-1-16,5 4-2 0,-4 4-1 0,7-4-9 0,-6 21 7 16,-1-18 0-16,0 20-2 0,1-4 0 0,6-19-5 0,-4 26 4 15,4 2-1-15,0 11 0 0,0 2 0 0,0-41-3 0,4 48 2 16,-4 0 0-16,6 11 0 0,1-1 0 0,-7-58-2 0,10 56 1 15,6 4 1-15,-9-9-1 16,4-4 0-16,-11-47-1 0,17 42 1 16,-10-2 0-16,9-1 0 0,-8-5 0 0,-8-34-1 0,9 32 0 15,-1-3 1-15,1-2 0 0,-3-9-1 0,-6-18 0 0,8 21 1 16,-1-17-1-16,-4 15 0 0,0-19 0 0,-3 0 0 0,3 4 1 16,-3-4-1-16,5 0 0 0,-5 0 1 0,0 0-1 0,0 0 0 15,0-6 0-15,-8-18 1 0,2 0-1 0,6 24 0 0,-17-26 0 16,10-10 1-16,-10-4-1 0,11-8 0 0,6 48 0 0,-21-53-1 15,0-7 1-15,4-11-1 0,-3-2 0 0,20 73 1 0,-17-75-1 16,0 6 0-16,10 4 1 0,0 13 0 0,7 52 0 0,-16-40 1 16,16 12-2-16,0 11 1 0,0 12-1 0,0 5 1 0,0-4 0 15,0 4-1-15,0 7 1 0,0 14 0 0,0-21 0 0,8 20 0 16,0 9 1-16,10 3-1 0,-12 5 0 0,-6-37 0 0,21 40-1 16,-13 1 2-16,14 4-1 0,-12 3 0 0,-10-48 0 0,24 50 0 15,-6-8 1-15,-9 5-1 0,8-2 1 0,-17-45-1 0,6 45 0 16,12-6 0-16,-12-1 1 0,1-4 0 15,-7-34-1-15,7 32 0 0,1-3 1 16,-6-12-1-16,-2-8 0 0,0-9 0 0,4 15 1 16,-1-15-1-16,-3 0 0 0,0 0 1 0,0 0-1 0,0-11 0 15,-7-19 1-15,1-4-2 0,-18-7 1 0,24 41 0 0,-7-46 0 16,-19-10-1-16,4-2 2 0,6-3-2 0,16 61 1 0,-23-67 0 16,-2 2-1-16,2-3 0 0,2 10 0 0,21 58 1 0,-20-52 0 15,13 12 0-15,1 13 0 0,-2 11-1 0,8 16 1 0,-3-4 0 16,3 4 0-16,0 0-1 0,0 23 1 0,0-23 0 0,6 21 0 15,12 13 0-15,-12 3 0 0,22 8 0 0,-28-45 0 0,17 51 0 16,4 3 0-16,-4 1 1 0,-2 1 0 0,-15-56-1 0,21 50 1 16,-11 0-1-16,11-5 1 0,-12-1-1 0,-9-44 0 0,18 45 1 15,-12-11-1-15,1 1 1 0,0-1-1 0,-7-34 0 0,4 31 1 16,0-7 0-16,-4-2 0 0,0-15-1 0,0-7 0 0,0 19 0 16,0-19 1-16,0 0-1 0,-4 0 0 0,4 0 0 15,-7-2 0-15,1-18 0 0,-12 13-1 0,12-19 0 16,6 26 1-16,-20-25-2 0,12 3-1 0,-14-7 0 0,14 3-2 15,8 26 5-15,-17-27-5 0,13 5-1 16,-2 1-2-16,2 11-2 0,4 10 10 0,0-18-12 16,0 17-3-16,0-7-3 0,0 4-4 0,0 4 22 0,0-5-18 15,0-3 5-15,0-13 2 0,0 15 0 0,0 6 11 0,0 0 0 0</inkml:trace>
  <inkml:trace contextRef="#ctx0" brushRef="#br1" timeOffset="571801.204">9798 9744 11 0,'0'0'0'0,"0"-1"3"0,-4-9 1 0,4 10-4 0,0-17 7 0,0 17-7 0,0-7 8 16,0 0 4-16,0-1 1 0,0 8-13 0,0-5 13 0,0 5-13 0,0 0 11 15,0 0 0-15,0 0-2 0,0 0-2 0,0 0-7 0,0 3 7 16,0-1-1-16,0 6-1 0,0-8-5 0,8 0 5 0,-8 0-5 0,2 6 4 16,2-3 0-16,3 2-1 0,-7-5-3 0,7 4 3 0,-7-4-3 0,10 4 3 15,6-4-1-15,-9 0 1 0,-7 0-3 0,10 5 1 0,-10-5-1 16,21 0 2-16,-14 0 0 0,13 0-1 0,-20 0-1 15,17 0 2-15,-17 0-2 0,9 0 1 0,15-1 0 16,-5-3 0-16,-19 4-1 0,5 0 0 0,-5 0 0 0,24 0 1 0,-17 0 0 16,13 0 0-16,-10 5 0 0,-10-5-1 0,25 0 1 15,-19 0 0-15,14 0-1 0,-20 0 0 0,17 0 1 0,-17 0-1 0,11 0 0 16,12 4 0-16,-13-4 1 0,13 4-1 0,-23-4 0 0,18 6 1 16,-8-2 0-16,13-4-1 0,-23 0 0 0,18 8 1 0,-18-8-1 0,10 5 1 15,15 3-1-15,-23-2 0 0,-2-6 0 0,24 4 0 0,-24-4 0 0,10 6 1 16,10-4-1-16,-13 3 1 0,-7-5-1 0,20 7 0 0,-20-7 0 0,10 0 0 15,8 2 0-15,-12-2 0 0,12 0 1 0,-18 0-1 0,2 6 0 16,9-6 0-16,-5 0 0 0,1 0 1 0,-7 0-1 0,6 0 0 16,-1 0 0-16,1-5 0 0,-6 5 0 0,0 0 0 0,5 0 1 15,-5 0-1-15,0 0 0 0,0 0 0 0,0 0 0 0,0 0 1 16,0 0-1-16,0 0 1 0,0 0-3 0,-5 0 4 16,-1 7-1-16,1-2-1 0,3-3 1 0,2-2-1 15,-7 0 0-15,1 6 0 0,-2-6 0 0,-9 0 0 0,17 0 0 16,-3 0 0-16,-18 0 1 0,15 5-1 0,-22-5 0 0,28 0 0 15,-19 0 0-15,-1 0 0 16,-8 0 1-16,-3 0-1 0,31 0 0 0,-32 0 0 16,1 0 0-16,-7 3 0 0,3 3 0 0,35-6 0 0,-30 4 1 15,-3 1-2-15,3 3 1 0,-5-3 0 0,35-5 0 0,-34 9 0 16,4-7 1-16,-1 4-1 0,4-2-1 0,27-4 1 0,-26 3 0 16,5-3 0-16,0 7 0 0,4-3 1 0,17-4-1 0,-7 0 0 15,4 0 0-15,-2 0 0 0,-3 0-1 0,8 0 1 0,-3 0 0 16,3 0 0-16,3 0 0 0,-3 0 0 0,0 0 0 0,8 0 0 15,0-2 0-15,10 0 0 0,-8-2-1 0,-10 4 1 0,17 0 1 16,-7-3-1-16,14 3 0 0,-18 0 0 0,-6 0 0 0,24 0 0 16,-6 0 0-16,-2 7 0 0,5-3 0 0,-21-4 0 0,19 3 0 15,5 4 0-15,-3-4 0 0,0 0 0 0,-21-3 0 0,22 4 0 32,0-4 0-32,1 0 0 0,-3 0 0 0,-20 0 0 0,20 0 0 15,1 0 0-15,-1 0 0 0,4 0 0 0,-24 0 0 0,17 0 0 0,-1-2 0 0,-6 0 0 16,11 1 0-16,-21 1 0 0,7-4 0 0,13-2 0 0,-13 4 0 0,3-3 0 15,-10 5 0-15,17-2 0 0,-14-2 0 16,5 1-1-16,3 3 2 0,-11 0-1 0,5 0 0 16,3 0 0-16,-3 0 0 0,3 0 0 0,-8 0 0 0,6 0 1 15,-2 0-1-15,-1 0 0 0,-3 0 0 0,0 0 0 0,3 0 0 16,0 0-1-16,-3 0 0 0,0 0-3 0,0 0 4 0,0 0-6 16,0 0-2-16,-3-3-4 0,-3-1-1 0,6 4 13 0,-21-8-17 15,14 3-4-15,-20-4-5 0,7-11-3 0,20 20 29 0,-33-9-25 16,1-14 0-16,32 23 25 0</inkml:trace>
  <inkml:trace contextRef="#ctx0" brushRef="#br1" timeOffset="572803.4233">8876 9674 14 0,'0'0'0'0,"-7"0"2"0,0 0 1 0,1 4 1 0,-15 0 4 0,21-4-8 0,-3 0 9 16,-4 7 2-16,1-7-1 0,-2 0-1 0,8 0-9 0,-6 0 8 15,2 0 0-15,2 0-2 0,2 0 0 0,0 0-6 0,0 0 5 16,-7 0 0-16,7 0-1 0,0 0-1 15,0 0-3-15,0 0 3 0,3 3 0 0,1-1-1 16,-4-2 1-16,0 0-3 0,6 8 2 16,0-5 0-16,5 1 0 0,5 2 0 0,-16-6-2 0,7 0 1 15,14 3 1-15,-15-3-1 0,15 0 0 0,-21 0-1 0,6 0 1 16,18-2-1-16,-6 1 0 0,-2-5 1 0,-16 6-1 0,21-7 0 16,-2-1 1-16,2 3-1 0,-4-2 0 0,-17 7 0 0,21 0 1 15,-1-6-1-15,-3 4 1 0,0 1 0 0,-17 1-1 0,17-5 0 16,-7 5 1-16,15 0-1 0,-16 6 0 0,-9-6 0 0,20 4 1 15,-10 5 0-15,12-4-1 0,-17-3 1 0,-5-2-1 0,21 8 1 16,-14-2-1-16,-1-3 0 0,11-3 0 0,-17 0 0 0,7 0 0 16,14 0 1-16,-14 0-1 0,12-2 0 0,-19 2 0 0,4-1 0 15,16-5 1-15,-14-2-1 0,2 3 0 0,-8 5 0 0,21-2 1 16,-15-3-1-16,-3 1 1 0,4 2-1 0,-7 2 0 0,6 0 0 16,2 0 1-16,-1 0-1 0,0 0 0 0,-7 0 0 0,6 0 0 15,-3 0 0-15,0 6 0 0,-3-1 1 0,0-5-1 0,4 0 0 16,-1 0 0-16,-3 2 0 15,0-2 1-15,0 0-1 0,0 0 0 0,0 0 0 16,0 0 1-16,-7 0-1 0,7 0 0 0,-3 0 0 0,3 0 0 16,-3 0 1-16,3 0-1 0,0 0 0 0,-6 0 0 15,6 0 1-15,0 0-1 0,0 0 0 0,0 0-1 16,0 0 1-16,2 5 0 0,2 0 1 0,-4-5-1 0,3 3 0 16,0 3 0-16,4-3 0 0,-3-3 0 0,-4 0 0 0,3 5-1 15,2-5 2-15,0 0-1 0,-5 0 0 0,0 0 0 0,7-1 0 16,-3-3 1-16,-2 1-1 0,-2 0 0 0,0 3 0 0,5-3 1 15,-2-5-1-15,-3 6 0 0,0-1 0 0,0 3 0 0,0 0 0 16,0-2 1-16,0 2-1 0,0 0 1 0,0 0-1 0,0 0 0 16,-3 0 0-16,-2 2 1 0,-1 3-1 0,6-5 0 0,-7 5 0 15,-10-2 1-15,10 3-1 0,-12-3 0 0,19-3 0 0,-7 5 1 16,-14-1-1-16,4 0 0 0,-4 1 1 0,21-5-1 0,-23 0 0 16,3 0 0-16,-8 0 0 0,1 0 1 0,27 0-1 15,-26 0-1-15,2 0 2 0,0 0-1 0,4 0 0 16,20 0 0-16,-6 0 0 0,-19 4 0 0,19 0 1 15,-1-4-1-15,7 0 0 0,-8 0-1 0,6 6 2 16,2-6-1-16,-4 0 0 0,4 0 0 0,0 0 0 16,0 0 0-16,0 0 0 0,0 0 0 0,0 0 0 15,0 0 0-15,0 0 0 0,0 0 0 0,0 0 0 16,0 0 0-16,4 0 0 0,-4 0 0 0,2 0 0 16,-2 0 0-16,8 0 0 0,-1 0-1 0,-7 0 1 0,6-7-3 15,2 0-4-15,1-11-4 0,12 12-8 0,-21 6 19 0,7-23-31 16,12-6-7-16,-12-3-12 0,-7 32 50 0</inkml:trace>
  <inkml:trace contextRef="#ctx0" brushRef="#br1" timeOffset="581176.9075">8280 8711 20 0,'0'0'0'0,"-24"-6"5"0,0 0-1 0,24 6-4 0,-24-6 4 16,9 3 0-16,15-4 1 0,-8 7-1 0,8 0-4 0,-3-2 5 0,3 2-5 0,0 0 3 16,-7 0 1-16,7 2-1 0,0-2-3 0,0 7 2 15,0 17 1-15,0-2-2 0,0-4 1 0,0-18-2 16,0 27 1-16,-4 5 0 0,4-1-1 0,-3 8 0 16,3-39 0-16,0 42-1 0,-6 1-4 0,6 3-2 15,0-3-3-15,0-43 10 0,0 45-11 16,0-3 3-16,0-5 1 0,0-8 0 0,0-29 7 0,9 37-14 0,-9-37 14 0</inkml:trace>
  <inkml:trace contextRef="#ctx0" brushRef="#br1" timeOffset="581374.6041">8381 9789 8 0,'0'0'0'0,"0"38"6"16,0 1-3-16,0 11-1 0,-3-6 0 0,3-44-2 0,-2 32 2 15,-6 2 0-15,8 3 0 0,0-5-1 0,0 5 0 0,0-37-1 0,0 34 0 16,0 5 0-16,0-2-1 15,0-37 1-15,0 38-2 0,0-38 2 0,3 34-2 0,2-5-1 0,-5-6-6 0,5 1-3 0,-5-24 12 0,0 0 0 16</inkml:trace>
  <inkml:trace contextRef="#ctx0" brushRef="#br1" timeOffset="581557.1254">8480 10901 13 0,'0'0'0'15,"-7"19"2"-15,7-19-2 0,-6 26 1 16,-11 3-1-16,17-8 1 0,0-3-1 0,0-18 0 0,0 7 0 16,0-1-2-16,2 13-7 0,-2-19 9 0</inkml:trace>
  <inkml:trace contextRef="#ctx0" brushRef="#br1" timeOffset="581741.6339">8659 11243 10 0,'0'0'0'0,"0"0"1"0,0 5-1 0,0-5 0 0,0 3-4 16,6-3-3-16,-6 0 7 0</inkml:trace>
  <inkml:trace contextRef="#ctx0" brushRef="#br1" timeOffset="581766.2835">9333 11145 13 0,'0'0'0'16,"24"-2"2"-16,0-4-1 0,9 2-1 0,-5-4 1 0,-28 8-1 0,25-6 0 15,1 1 0-15,1-2 0 0,-4 1 0 0,-23 6 0 0,24-8 0 16,0 3-2-16,13 3-11 0,-37 2 13 0</inkml:trace>
  <inkml:trace contextRef="#ctx0" brushRef="#br1" timeOffset="581960.2773">10241 10996 7 0,'0'0'0'16,"3"-3"3"-16,9-1-2 0,11 4 0 0,-15-4 0 0,-8 4-1 0,15-3 0 0,-8-4-1 0,1-2-3 0,18 5-4 0,-26 4 8 15,0 0 0-15</inkml:trace>
  <inkml:trace contextRef="#ctx0" brushRef="#br1" timeOffset="582140.7948">10631 10928 10 0,'0'0'0'0,"0"-2"4"0,0 2-4 0,-3 0 1 16,-1 0 0-16,4-4 0 0,-6 2-1 0,6 2 0 0,-4-3 0 15,4-5 0-15,0 0-1 0,0-8 1 0,0 16 0 0,0-8-1 16,0-16 0-16,0 8-1 0,0-2-6 0,0 18 8 0,0 0 0 0</inkml:trace>
  <inkml:trace contextRef="#ctx0" brushRef="#br1" timeOffset="582328.2937">10679 10401 16 0,'0'0'0'0,"-7"-3"2"0,-10-2 1 15,17 5-3-15,-7-3 2 0,-17 2 1 16,18-2-1-16,-12 0 0 0,18 3-2 0,-3-1 1 15,-13-4-2-15,16-3-1 0,-7 2-2 0,7 6 4 0,-7-20-4 16,1-2-2-16,2 1-8 0,4 21 14 0</inkml:trace>
  <inkml:trace contextRef="#ctx0" brushRef="#br1" timeOffset="582362.2079">10546 9772 14 0,'0'0'0'0,"-7"-4"5"0,-9-4-4 0,8 3 0 0,8 5-1 0,-6-8 0 16,-14 4-1-16,20-16-1 0,-6 12 0 0,6 8 2 0,-5-28-8 16,5 2 0-16,0 26 8 0</inkml:trace>
  <inkml:trace contextRef="#ctx0" brushRef="#br1" timeOffset="582642.0568">10546 9251 13 0,'0'0'0'16,"-20"0"2"-16,0 0 0 0,-3 0 0 0,23 0-2 0,-21 0 2 16,13 0 0-16,-15-2 0 0,20 0-1 0,3 2-1 0,-17-9 1 15,15 2-1-15,-6-14 0 0,0 14 0 0,8 7 0 0,-6-25 0 16,-1 2 0-16,1-1-1 0,-2 6 0 0,8 18 1 0,-5-19-1 16,-3 0 1-16,5 1 0 0,-4 10 0 0,7 8 0 0,-20-8 0 15,16 1 0-15,-2 0 0 0,-15-1 0 0,21 8 0 0,-3-2-1 16,-18 0 0-16,15 1 0 0,-18-3 0 0,24 4 1 0,-17-3 0 15,-3 3-1-15,0 0 1 0,-1 0 0 0,21 0 0 0,-24 0 0 16,-3 0 0-16,0-3 0 0,-4 1 0 0,31 2 0 0,-30-2 0 16,-1-4 0-16,4 4 0 0,1-7 1 0,26 9-1 0,-30-5 0 15,1-4 0-15,3 4 0 0,-1-15 0 0,27 20 0 16,-27-6-1-16,1-14 0 0,-5-1-2 16,9 13-10-16,22 8 13 0,0 0 0 0</inkml:trace>
  <inkml:trace contextRef="#ctx0" brushRef="#br1" timeOffset="582883.411">9320 8785 15 0,'0'0'0'16,"-34"5"2"-16,-6 19-1 0,-8-7 0 0,7 0 0 0,41-17-1 0,-33 7 1 16,-2 16 1-16,4-17-1 0,-1 14 0 0,32-20-1 0,-29 6 1 15,3-1 0-15,2 0 0 0,4-5 0 0,20 0-1 0,-21-2 0 16,6-6-1-16,-4 1 0 0,3-16 0 0,16 23 1 0,-8-18-1 16,-15-2 0-16,17 3 0 0,-18-1 1 0,24 18 0 0,-18-6-1 15,-2-5 0-15,-3 7 1 0,-1 4 0 0,24 0 0 0,-27 4 0 16,-9 19 0-16,1-8 0 0,-3 9 0 15,38-24 0-15,-40 23 0 0,9 1 0 0,-3 2 0 0,4-7 0 0,30-19 0 0,-27 17 0 16,6-10 0-16,-2 1 0 0,6-3 0 0,17-5 0 0,-6 8 0 16,-16-3 0-16,16 1 0 0,-1-6 1 0,7 0-1 15,-3 0 0-15,0 0-1 16,3 0 0-16,0-6-3 0,0 6 4 0,6-5-15 0,-6 5 15 0</inkml:trace>
  <inkml:trace contextRef="#ctx0" brushRef="#br1" timeOffset="583623.9103">9119 7781 22 0,'0'0'0'0,"0"0"0"0,-6-3 4 16,-1 3 0-16,-12 0-1 0,14 0 0 0,5 0-3 0,-6 0 4 15,-1 4-1-15,1 4-1 0,-1-3 1 0,7-5-3 0,-7 21 2 0,7-21-2 0,0 0 1 16,0 3 0-16,0 2-1 0,0-5 0 0,7 0 1 0,-7 0-1 0,23 0 0 16,-6 0 0-16,6-3 1 0,-23 3-1 0,29-5 0 0,-29 5 0 15,26-21 0-15,4 16 0 0,1-3 0 0,-31 8 0 0,35-21 1 16,-35 21-1-16,30-5 0 0,3-1 0 0,-9 2 0 0,-24 4 0 16,27-3 0-16,-27 3 0 0,22 0 0 0,-4 6 0 15,-10-1 1-15,-8-5-1 0,16 24 0 0,-16-24 0 0,7 4 0 16,-3 24 0-16,-4-6 0 0,0-22 0 0,0 27 1 0,0-27-1 0,-4 28 0 15,-15 1 0-15,12 2 1 0,7-31-1 0,-28 33 0 0,28-33 0 0,-20 29 0 16,-4 2 0-16,-2 2 0 0,26-33 0 0,-29 31 0 0,29-31 0 0,-26 28 1 16,-1 2-1-16,3 2 0 0,0-4 0 0,24-28 0 0,-23 30 1 15,-1-5-1-15,7 2 1 0,17-27-1 0,-7 27 0 0,7-27 0 0,-20 20 1 16,16 3 0-16,4-1-1 0,0-16 0 0,0-6 0 0,0 26 0 16,0-18 0-16,11 9 0 0,9-13 0 0,-20-4 0 0,6 8 1 15,16-3-1-15,-13 3 0 0,-9-8 0 0,24 5 0 0,-24-5 0 0,11 7 0 16,12-7 0-16,-6 0 0 0,4 0 0 0,-21 0 0 0,16 0 0 15,-6 0 0-15,17 0 0 0,-17 0 0 0,-10 0 0 0,20 0 0 16,-12 0-1-16,-1-3-2 0,2 3-1 0,-9 0 4 0,7 0-4 16,-7 0-2-16,3 0 0 0,2 0 0 0,-5 0 6 0,0 0-6 15,0 0 2-15,0 0-1 0,0 0-11 0,0 0 47 16,0 0-62-16</inkml:trace>
  <inkml:trace contextRef="#ctx0" brushRef="#br1" timeOffset="583870.4578">9052 8181 22 0,'0'0'0'0,"4"-2"3"0,-4 2-3 0,0-4 2 16,7 4-2-16,-1 0 0 0,4 0 1 0,-10 0-1 0,21 0-1 16,-15 0 0-16,15 0-1 0,0 0-1 0,-21 0 3 0,17 0-9 15,3 0-3-15,-20 0 12 0</inkml:trace>
  <inkml:trace contextRef="#ctx0" brushRef="#br1" timeOffset="584790.0387">9528 8427 15 0,'0'0'0'0,"0"0"2"0,0 0 0 0,0 0-2 0,0 0 1 15,0 0 1-15,2 0-1 0,1 0 1 0,-3 0-2 0,7 0 1 16,4 0 1-16,-4 0 0 0,13 0-1 0,-20 0-1 0,6 0 2 15,14-3 0-15,-9 1 0 0,13-6 0 0,-24 8-2 0,16-6 2 16,1-4-1-16,6-7 1 0,-2 10-1 0,-21 7-1 0,21-23 1 16,-4 15 0-16,-7-15 0 0,13 4 0 0,-23 19-1 0,7-21 0 15,14 3 1-15,-14-4-1 0,-1 14 1 0,-6 8-1 0,7-18 0 16,-4 12 0 0,0-3 1-16,-3-2 0 0,0 11-1 0,0-6 1 15,0 3 0-15,-3-2 0 0,-3 1-1 0,6 4 0 0,-17-2 1 16,10 1-1-16,-10 1 0 0,11 0 0 0,6 0 0 0,-18 0 0 15,15 0 0-15,-18 0 0 0,19 3 0 0,2-3 0 0,-4 0 0 16,-3 4 0-16,1-4 0 0,6 0-1 0,0 0 1 0,0 0 0 16,0 0-1-16,0 5 1 0,0-5 0 0,0 0 0 0,0 0-1 15,0 0 1-15,2 0-1 0,2 0 1 0,-4 0 0 0,3 0-1 16,1 0 0-16,2 0 1 0,1 0-2 0,-7 0 2 0,4 3-3 16,-2-3-2-16,6 5-1 0,-5-5 0 0,-3 0 6 0,5 7-5 15,-3-7 1-15,4 5-10 0,-6-5 14 0</inkml:trace>
  <inkml:trace contextRef="#ctx0" brushRef="#br1" timeOffset="585241.2233">9642 8188 9 0,'0'0'0'0,"-8"-1"9"0,8 1-9 0,-3-6 2 16,-3-1-1-16,2 3 0 0,4 2 0 0,0 2-1 0,0-1 2 16,0-5-1-16,0 4 1 0,0-1 0 0,0 3-2 0,0-3 2 15,0 3 1-15,7-4 0 0,-4-2 0 0,-3 6-3 0,8-3 2 16,-2-5 0-16,1 1 0 0,10-1 0 0,-17 8-2 0,7-10 2 15,12-7-1-15,-11 12 0 0,13-6 0 0,-21 11-1 0,6-21 0 16,14 17 0-16,-14-7 1 0,2-5-1 0,-8 16 0 0,8-5 1 16,-3-3-1-16,-5 5 0 0,3-3 1 0,-3 6-1 15,0-2 1-15,0 2-1 0,0 0 1 0,-3 0-1 16,3 0 0-16,-5 0 1 0,0 5-1 0,-1 0 0 0,-1-2 0 16,7-3 0-16,-21 6 1 0,14-1-1 15,-13 2 0-15,17 1 0 0,3-8 0 0,-17 7 0 16,11-2 0-16,2-3 0 0,0-2 0 0,4 0 0 0,-7 0 0 15,7 0 0-15,0 0-2 0,0-1 0 0,0 1 2 0,7-4-4 16,1-4-2-16,-2 2 1 0,14-1-1 0,-20 7 6 0,7-5-5 16,-1-6 0-16,12 5 2 0,-12-1 1 0,-6 7 2 0,7-3-3 15,-1-2-2-15,15 5-7 0,-21 0 12 0</inkml:trace>
  <inkml:trace contextRef="#ctx0" brushRef="#br1" timeOffset="586866.1523">9658 8182 11 0,'0'0'0'0,"0"-1"5"0,0-5-2 0,0 6-3 0,0-5 2 16,0 3 1-16,0-4 1 0,0 6-4 0,0-1 3 0,0 1-3 0,0-2 4 16,0-1-1-16,0 0 0 0,0 3-1 0,0 0-2 0,7 0 2 15,0-4 0-15,1 1 0 0,-8 3-2 16,6 0 2-16,-6 0-2 0,20-3 1 0,-15 0 1 0,10 3 0 0,-8-7-1 16,-7 7-1-16,10-5 1 15,8-1 1-15,-12 1-1 0,12-4 0 0,-18 9-1 0,9-4 2 16,12-2-1-16,-11-2 1 0,13 3-1 0,-23 5-1 0,11-7 2 15,8 2-1-15,-11 3 0 0,13 2-1 0,-21 0 0 0,2 3 1 16,5 4-1-16,0 16 1 0,0-20 0 0,-7-3-1 0,0 7 1 16,0 15 0-16,0-15 0 0,0 17 0 0,0-24-1 0,-7 5 1 15,0 20 1-15,-13-21-1 0,13 23 0 0,7-27-1 0,-26 20 1 16,9-4 0-16,-1 3 1 0,-2-12-1 0,20-7-1 0,-6 18 2 16,-19-11-1-16,20 10 1 0,-20-11-1 0,25-6-1 0,-6 18 1 15,-19-14 0-15,22 14-1 0,-17-13 0 0,20-5 0 0,-7 18 1 16,1-15-1-16,-16 4 1 0,22 13-1 0,0-20 0 0,0 5 0 15,0 12 0-15,0-13 0 0,0 4 0 0,0-8 0 0,5 17 0 16,1-12 0-16,5 2 0 0,4 0 0 0,-15-7 0 0,11 6 0 16,7-2 1-16,-9 2-1 0,14-6 0 0,-23 0 0 15,8 3 0-15,15-3 0 0,-16 0 1 16,16 0-1-16,-23 0 0 0,11 0 0 0,9 0 1 16,-13-2-1-16,14 1 1 0,-21 1-1 0,7-6 1 0,9 6 1 15,-8 0-2-15,-2 0 1 0,-6 0-1 0,10 0 1 16,-3 0 0-16,0 0-1 0,0 9 1 0,-7-9-1 0,6 5 0 15,-2 1 0-15,2-4 0 0,-3 3 1 0,-3-5-1 0,5 5 0 16,-3-2 0-16,-2 3 1 0,4-6-1 0,-4 0 0 0,0 0 0 16,0 0 1-16,0 0-1 0,0 0 1 0,0 0-3 0,0 5 4 15,-4-5-1-15,-3 0-1 0,1 3 0 0,6-3 0 0,-20 0 1 16,13 0-1-16,-16 0 1 0,2 0-1 0,21 0 0 0,-21 5 0 16,2 0 0-16,-2-1 0 0,-2 2 0 0,23-6 0 0,-25 8 0 15,2-3 1-15,-1 3-1 0,0-6 0 0,24-2 0 0,-24 7 0 16,7-7 0-16,10 0 0 0,-17 0 0 0,24 0 0 0,-3 0 0 15,-3 0 1-15,2-4-1 0,-2-1 0 0,6 5 0 0,-4-2 0 16,4-4 0-16,0 1 0 0,0-3 0 0,0 8 0 16,4-8 0-16,0-12 0 0,2 11 0 0,0-14 0 0,-6 23 0 15,8-9 0-15,-2-11 0 0,1 11 0 16,-4-11 1-16,-3 20-1 0,0-9 0 0,3-8 0 16,-3 8 0-16,0-1 0 0,0 10 0 0,0-7 0 0,5-2 0 15,-3-2 1-15,5 7-1 0,-7 4 0 0,8-10 0 16,-2-8 0-16,14 14 0 0,-13-4 0 0,-7 8 0 0,20-18 0 15,-12 10 0-15,7-11 1 0,-7 9-1 0,-8 10 0 0,23-19 0 16,-16 11 0-16,14-11 1 0,-14 10-1 0,-7 9 0 0,19-25 0 16,-12 15 0-16,14-10 0 0,-14 11 0 0,-7 9 0 0,20-23 0 15,-14 17 0-15,1-4 1 0,0 2-1 0,-7 8 0 0,7-8 0 16,-4-2 0-16,1 4 0 0,-4-2 0 0,0 8 0 0,3-3 1 16,-3-2-1-16,0 5 0 0,0-4 0 0,0 4 0 0,-7 0 0 15,1 0 1-15,-15 0-1 0,15 4 0 0,6-4 0 0,-21 5 0 16,14-2 0-16,-17 2 0 0,18 1 0 0,6-6 0 0,-20 3 0 15,13 2 0-15,-14 0 0 0,14-2 0 0,7-3 0 0,-16 8 0 16,8-3 0-16,2 2 0 0,-11-1 0 0,17-6 0 0,-3 7 1 16,-3 1-1-16,-12-1 0 0,18-1 0 0,0-6 0 0,-6 7 0 15,-1-1 0-15,0 2 0 0,1-4 0 0,6-4 0 16,-8 8 0-16,5-7 0 0,3-1 0 16,0 0 0-16,0 0 0 0,3 0 0 15,5 0 0-15,-8 0 0 0,6 0 0 16,1 0 0-16,3 0 0 0,6-1 0 0,-16 1 0 0,7 0 0 15,10 0 0-15,-10 0 0 0,4 0 0 0,-11 0 0 0,11 0 0 16,-6 0 0-16,3 1 0 0,-2 5 0 0,-6-6 0 0,7 5 0 16,-3 1 0-16,-2 1 0 0,2-1 0 0,-4-6 0 0,0 7 0 15,0 12 0-15,0-16 0 0,-6 4 0 0,6-7 0 0,-8 17 0 16,1-12 0-16,0 19 0 0,-9-19 0 0,16-5 0 0,-8 22 0 16,-7-15 0-16,-2 13 0 0,-1-13 0 0,18-7 0 0,-6 21 0 15,-25-13 1-15,14 10-1 0,-1-10-1 0,18-8 1 0,-6 21 1 16,-18-13-2-16,17 14 1 0,-12-15 1 0,19-7-1 0,-8 17 0 15,2-10-1-15,-12 10 2 0,18-13-2 0,0-4 1 0,-3 6 1 16,3 1-1-16,0-2 0 0,0-2 0 0,0-3 0 0,0 5 0 16,0-5 0-16,8 0 0 0,-1 5-1 0,-7-5 1 0,9 0 0 15,2 0 1-15,5 0-1 0,-8 0-1 16,-8 0 1-16,17 0 0 0,-11 4 1 16,14-4-1-16,-13 3 0 0,-7-3 0 0,17 0 0 15,-10 6 0-15,17-6 0 0,-18 0 0 0,-6 0 0 0,24 0 0 16,-17-3 0-16,17 0 0 0,-13-2 0 0,-11 5 0 0,19-7 0 15,-8 2 0-15,9-3 0 0,-14 1 0 0,-6 7 0 0,18-7 0 16,-12 1 0-16,5 0 0 0,-2 5 0 0,-9 1 0 0,6-3 1 16,2 1-1-16,-1 2 0 0,-1 0 0 0,-6 0 0 0,0 0 1 15,3 0-1-15,2 0 1 0,-5 0 0 0,0 0-1 0,0 0 0 16,0 0 1-16,0 0 0 0,0 0 0 0,0 0-4 0,0 0 7 16,-5 0-3-16,2 0 0 0,-3 0-1 0,6 0 0 0,-4 0 1 15,-2 0-1-15,1 5 0 0,-1-5 1 0,6 0-1 0,-7 0 0 16,5 0 0-16,-2 0 0 0,-3 0 0 0,7 0 0 0,-4 0 0 15,2 0 0-15,-3 0-1 0,-1 6-2 0,6-6 3 0,-3 2-5 16,-1 3-2-16,-2 0-3 0,1 0-4 0,5-5 14 0,-2 9-18 16,2-4-2-16,-7 0 1 0,1-5 4 0,6 0 15 15,-4 5-25-15,4-5 25 0</inkml:trace>
  <inkml:trace contextRef="#ctx0" brushRef="#br1" timeOffset="587803.6602">9039 7824 12 0,'0'0'0'16,"0"-3"2"-16,0-2-1 0,0 5-1 0,0-10 0 16,4-8 1-16,-4 12-1 0,0 2 1 0,0 4-1 0,0-20 1 15,2 16 0-15,-2-1 0 0,0-4 1 0,0 9-2 0,0-15 2 16,0 10 1-16,-2-2 2 0,-6 2 0 0,8 5-5 0,-3-2 5 16,-1 2 0-16,-3 0-1 0,4 7-1 0,3-7-3 0,-5 7 3 15,0 0-1-15,5-2 1 0,-3 3-1 0,3-8-2 0,0 3 3 16,0 3 0-16,0-6-1 0,0 4 1 0,0-4-3 0,0 0 3 15,0 0-1-15,0 0-1 0,8 0 1 0,-8 0-2 0,5 0 0 16,20 0 1-16,-19 0-1 0,21 0 0 0,-27 0 0 0,17-3 1 16,7-1 0-16,-1 1-1 0,-1 0 0 15,-22 3 0-15,18 0 1 0,3 0-1 0,1 0 0 16,-6 3 1-16,-16-3-1 0,17 6 0 0,-8-2 0 16,12-1 0-16,-15 5 1 0,-6-8-1 0,22 4 0 15,-16-1 0-15,19 4 0 0,-20-3 0 0,-5-4 0 0,21 0 0 16,-17 0 0-16,2 3 0 0,0-3 1 0,-6 0-1 0,7 5 0 15,0-5 1-15,-7 5-1 0,7 3 0 0,-7-8 0 0,0 5 1 16,3 3-1-16,0-3 0 0,-3 17 1 0,0-22-1 0,4 3 0 16,0 15 0-16,-4-11 0 0,0 14 0 0,0-21 0 0,0 7 0 15,0 19 1-15,-8-11-1 0,5-8 0 0,3-7 0 0,-5 27 0 16,-14-19 0-16,16 18 1 0,-4-9-1 0,7-17 0 0,-20 19 0 16,13 1 1-16,-10 1 0 0,10-2-1 0,7-19 0 0,-16 18 1 15,13 3-1-15,-18-2 1 0,14 4 0 0,7-23-1 0,-17 23 0 16,11-2 1-16,-18 3 0 0,17 0-1 0,7-24 0 0,-24 26 1 15,18-4-1-15,-18 0 1 0,18-2-1 0,6-20 0 0,-25 21 1 16,19-1-1-16,-22 0 1 0,22 3-1 0,6-23 0 16,-18 24 1-16,12-8-1 0,-1-8 0 0,1 13 1 0,6-21-1 15,-7 5 0-15,7 13 0 0,0-15 1 0,0 3-1 16,0-6 0-16,0 8 0 0,2-1 1 16,3 0-1-16,1-4 0 0,-6-3 0 0,7 6 0 15,-1-1 0-15,5-5 0 0,-4 2 1 0,-7-2-1 0,10 0 0 0,-10 0 0 0,17 0 0 16,-10 0 0-16,13 0 0 0,-20 0 0 0,8 0 0 0,-8 0 0 0,23-1 1 15,-17-2-1-15,14-3 1 0,-20 6-1 0,12-6 0 0,-12 6 0 0,18-4 0 16,-10-1 0-16,8 0 0 0,-16 5 0 0,7 0 1 16,0 0-1-16,0 0 0 0,-1 0 0 0,-6 0 0 0,8 0 0 15,-6 0 0-15,3 2 0 0,-5 3-1 0,0-5 1 0,3 5-3 0,-3-5 3 0,4 3-5 16,-4-3-2-16,2 5-2 0,-2-5 9 0,4 6-11 16,-4-6 0-16,0 0 0 0,3 0 1 0,-3 0 10 0,0 0-8 0,0 0 16 0,0 0-23 15,0-6 10-15,0-2 0 0,0 8 5 0,-3-26-6 0,3 26 6 0,-6-8-14 16,6 8 14-16</inkml:trace>
  <inkml:trace contextRef="#ctx0" brushRef="#br1" timeOffset="588106.9085">9063 8369 14 0,'0'0'0'16,"0"-5"3"-16,0 1-1 0,0 4-2 0,0-6 1 15,0-1 1-15,6 1-1 0,1-3 1 0,-7 9-2 0,3-1 2 16,5-5 1-16,-2 3 1 0,-6 3-4 0,7-2 4 0,-7 2-4 0,6-2 4 16,1 2 1-16,-1 0-1 0,2 0 0 0,-8 0-4 0,16 0 5 15,-11 0-1-15,12 2 1 0,-11 3 0 0,-6-5-5 0,20 0 5 16,-10 6 0-16,12-6-1 0,-13 0 0 0,-9 0-4 0,24 0 3 16,-15 0 0-16,12 0 0 0,-11 0 0 0,-10 0-3 0,20-3 2 15,-10 0 0-15,11-2 0 0,-15-4-1 0,-6 9-1 0,24-7 1 16,-17-9 0-16,1 11 0 0,-2-1 0 0,-6 6-1 0,10-10 0 15,-4 5 1-15,4-4-1 0,-2 4 0 0,-8 5 0 0,6-3-1 16,1-2-2-16,0 3-4 0,0 2-5 0,-7 0 12 0,8 0-20 16,-3 5-3-16,-5 1-18 0,0-6 41 0</inkml:trace>
  <inkml:trace contextRef="#ctx0" brushRef="#br1" timeOffset="593951.0589">13731 11836 18 0,'0'0'0'0,"-7"0"14"0,1-3 1 0,6 3-15 0,-17-3 14 16,17 2-1-16,-7 1-1 0,0 0-3 0,7 0-9 0,-6 0 9 16,-2 0-2-1,-8 0-1-15,16 0-1 0,0 0-5 0,-3 4 5 16,-4-4-2-16,3 3 0 0,-3-3 0 0,7 0-3 0,-3 7 2 16,3-4 0-16,-3 1 0 0,-4 3-1 0,7-7-1 0,-3 3 1 15,3 0 0-15,-3-3 0 0,-4 8-1 0,7-8 0 0,-8 4 1 16,2 1-1-16,-10-1 1 0,8 1-1 0,8-5 0 0,-3 5 1 15,-4-2 0-15,1 1-1 0,-12 4 1 0,18-8-1 0,-6 6 0 16,2 1 0-16,-3 10 1 0,-10-13-1 0,17-4 0 0,-3 9 1 16,-3 9-1-16,-2-10 0 0,1 11 1 0,7-19-1 0,-3 8 0 15,-3 9 0-15,2-14 1 0,-3 5-1 0,7-8 0 0,-2 17 0 16,2-10 0-16,-5 12 0 0,5-10 0 0,0-9 0 0,0 19 0 16,0-12 1-16,0 13-1 0,0-12 0 0,0-8 0 0,0 21 0 15,0-13 0-15,0 18 1 0,0-22-1 0,0-4 0 0,5 23 0 16,-3-16 0-16,-2 12 0 0,7-14 0 0,-7-5 0 0,4 21 0 15,-1-15 0-15,0 16 1 0,0-15-1 16,-3-7 0-16,7 24 0 0,-7-17 1 0,8 12-1 0,-2-11 1 16,-6-8-1-16,7 17 0 0,-1-13 0 0,-1 16 0 15,1-17 1-15,-6-3-1 0,7 19 0 16,2-12 1-16,-1 0-1 0,2 11 0 0,-10-18 0 0,16 0 0 16,-9 4 1-16,10 0-1 0,-10 3 0 0,-7-7 0 0,24 3 0 15,-18 0 1-15,12-3-1 0,-12 7 0 0,-6-7 0 0,21 8 1 16,-15-1-1-16,18-4 0 0,-17 1 1 0,-7-4-1 0,27 5 0 15,-20 0 0-15,17-2 0 0,-15 3 1 0,-9-6-1 0,24 0 0 16,-3 0 0-16,-5 0 1 0,5 0-1 0,-21 0 0 0,7 0 0 16,18 0 1-16,-20 0-1 0,20-2 1 0,-25 2-1 0,9-4 0 15,13-2 1-15,-14 4 0 0,14 1-1 0,-22 1 0 0,9-5 1 16,15 2-1-16,-18 1 0 0,16 1 0 0,-22 1 0 0,9-7 1 16,12 4 0-16,-15-2-1 0,15-2 0 0,-21 7 0 0,6-2 1 15,15-2-1-15,-14-3 0 0,9 1 1 0,-16 6-1 0,7-8 0 16,10-11 0-16,-11 17 0 0,15-9 0 0,-21 11 0 15,8-16 0-15,-6 9 0 0,9-13 1 0,-2 13-1 0,-9 7 0 16,7-20 0-16,1 11 0 0,-2-14 0 0,1 17 1 16,-7 6-1-16,6-24 0 0,1 19 0 15,-3-14 0-15,3 14 0 0,-7 5 0 0,6-26 1 0,-3 18-1 16,1-13 0-16,2 1 1 0,-6 20-1 0,5-8 0 16,-2-14 0-16,0 4 0 0,0 10 0 0,-3 8 0 0,0-24 0 15,4 7 1-15,-1 10-1 0,-3-19 0 0,0 26 0 0,0-18 0 16,0-2 0-16,0-1 0 0,0 14 0 0,0 7 0 0,0-25 1 15,-3 9-1-15,-1 5 0 0,-2-10 0 0,6 21 0 0,-3-5 0 16,-2-14 0-16,-1 11 1 0,-1-11-2 0,7 19 1 0,-6-7 1 16,-1-3-1-16,1-10 0 0,-12 19 0 0,18 1 0 0,-3-11 0 15,-15-10 0-15,12 18 0 0,-10-16 0 0,16 19 0 0,-8-7 0 16,-19 1 0-16,20-13 0 0,-13 15 0 0,20 4 0 0,-7-9 0 16,-17 1 0-16,4-2 0 0,13 3 0 0,7 7 0 0,-23-9 1 15,15 1-1-15,-19 0 0 0,11 0 0 0,16 8 0 0,-21-5-1 16,1-2 1-16,0 4 0 0,-4 3 0 15,24 0 0-15,-24-3 0 0,-3 3 1 0,0 0-1 0,-3 0 0 0,30 0 0 16,-31 3 0-16,4 4 0 0,3 12 0 0,0-16 0 16,24-3 0-16,-20 7 0 0,0 12 0 0,3-19 0 15,-3 5 0-15,20-5 0 0,-4 8 0 16,-22 14-1-16,8-16 1 0,1 14-1 0,17-20 1 0,-20 7-1 16,3 15 0-16,10-16 0 0,-17 16 0 0,24-22 1 0,-6 6-2 15,-1 18-1-15,-10-8-1 0,17 4-2 0,0-20 6 0,-4 17-7 16,-2-12-2-16,3 24-2 0,3-24-3 0,0-5 14 0,0 24-17 15,3-19-5-15,3 19-2 0,1-21 1 0,-7-3 23 0,11 7-17 0,-5-7 2 16,-6 0 15-16</inkml:trace>
  <inkml:trace contextRef="#ctx0" brushRef="#br1" timeOffset="594283.091">13782 11905 14 0,'0'0'0'16,"0"-1"10"-16,-3-5 1 0,3 6-11 0,0-4 11 15,0 1 0-15,0-2-2 0,0 3-1 0,0 2-8 0,0 0 7 16,3-4 0-16,4 4-1 0,-1 0-1 0,-6 0-5 0,21 0 6 15,-15 0-2-15,12 0 1 0,-12 0-2 0,-6 0-3 0,21 0 3 16,-11 0 0-16,12 0-1 0,-17-4-1 0,-5 4-1 0,25-1 1 16,-19-2 0-16,19 0 0 0,-23-4 0 0,-2 7-1 0,24-5 0 15,-18-2 0-15,18 3 0 0,-17 1-2 0,-7 3 2 0,6-3-3 16,4-1-2-16,-2 4-4 0,-2-3-4 0,-6 3 13 16,4-3-17-16,-1 2-5 0,-3 1 0 0,0-6 5 0,0 6 17 0,0-2-20 15,0 2 20-15</inkml:trace>
  <inkml:trace contextRef="#ctx0" brushRef="#br1" timeOffset="594613.8181">13803 11876 7 0,'0'0'0'0,"0"-1"4"0,-8-2 1 0,8 3-5 0,-3-1 7 16,3-3 2-16,-3 0 0 0,3 3 0 0,0 1-9 0,0-2 8 15,0 2 0-15,0 0-1 0,0 0-7 0,0 3 6 0,0-3-6 0,0 8 5 16,0 10-2-16,6-11 0 0,-2 15-1 0,-4-22-2 0,4 17 1 15,2-11 0-15,-2 26 0 0,-4-32-1 16,3 18-1-16,-3-18 1 0,6 19-2 0,2 1-3 0,-5-2-5 0,2-11-4 0,-5-7 14 16,2 18-17-16,-2-18 1 0,3 5 4 15,24 28-5-15,-27-33 17 0,0 0 0 0</inkml:trace>
  <inkml:trace contextRef="#ctx0" brushRef="#br1" timeOffset="594976.0684">13816 12177 10 0,'0'0'0'0,"0"0"6"15,-3-4 2-15,3 4 1 0,0 0-9 0,-4 0 10 16,4-1 0-16,0 1-1 0,4 0-1 0,-4 0-8 0,6 0 7 16,1-2-1-16,0 0-1 0,10-6 0 0,-17 8-5 0,6-3 4 15,5-2 0-15,9-1-1 0,-13 1 0 0,-7 5-3 0,7-8 2 16,9 6 0-16,-8 0-1 0,2-4-1 0,-10 6 0 0,9-6 1 15,9 3-1-15,-15 0-1 0,4-1-1 0,-7 4 2 0,10-2-6 16,-2 2-4-16,-2 0-5 0,0 0-4 0,-6 0 19 0,8 0-22 16,-8 6 5-16,0 0-4 0,0-6 21 0</inkml:trace>
  <inkml:trace contextRef="#ctx0" brushRef="#br1" timeOffset="595393.1933">13952 12400 15 0,'0'0'0'0,"0"0"8"0,0 8 3 0,0-8-11 0,0 18 10 15,0-10 0-15,0 8-2 0,0-11 0 0,0-5-8 0,3 21 6 16,2-6 0-16,-3 5-1 0,1 1 0 0,-3-21-5 0,3 18 3 16,4 4 1-16,-4 0-1 0,1-1-1 0,-4-21-2 0,8 25 2 15,-8 3 0-15,6-2-1 0,-6 1 1 0,0-27-2 0,3 26 2 16,0 2 0-16,-3 0-1 0,3-2 1 0,-3-26-2 0,5 23 1 15,-5-4 0-15,3 3 0 0,0-5-1 16,-3-17 0-16,0 8 1 0,7 21 0 0,-7-23-1 0,3 17 1 16,-3-23-1-16,0 4 1 0,3 1-1 15,-3 2-1-15,4-4 0 0,-4-3 1 0,0 5-3 16,0-5-3-16,3 5-4 0,0-5-5 0,-3 0 15 0,0 3-21 16,0-3-3-16,0 0 6 0,0-2-7 0,0 2 25 0,0 0 0 0</inkml:trace>
  <inkml:trace contextRef="#ctx0" brushRef="#br1" timeOffset="596581.3861">13819 11456 7 0,'0'0'0'15,"0"3"4"-15,0 6 1 0,-3 14 2 0,3-23-7 0,-7 5 9 16,4-1 0-16,0-4 1 0,3 0 0 0,0 0-10 0,-8 0 8 16,8 0 1-16,-3-2-1 0,3-3 0 0,0 5-8 0,-3-2 6 15,3-4-1-15,0-1 0 0,-7 0-2 0,7 7-3 0,0-6 3 16,-3-2-1-16,3-9-1 0,-3 10 1 0,3 7-2 15,0-21 2-15,0-1 0 0,0 4-1 0,0-7 0 0,0 25-1 16,-4-25 1-16,4-1 0 0,-7-3 0 0,4 0 0 16,3 29-1-16,0-29 0 15,-4-5 1-15,-2 2-1 0,2 3 1 0,4 29-1 0,-3-32 1 16,3 9 0-16,-6 1 0 0,1-1 0 0,5 23-1 0,-3-18 2 16,-4-3-2-16,1 4 1 0,3 7 0 0,3 10-1 0,-4-18 1 15,1 14 0-15,3-3 0 0,-7-3-1 0,7 10 0 0,-4-16 1 16,4 10-1-16,0 4 1 0,0-6-1 0,0 8 0 0,-3-2 1 15,3 2-1-15,0-3 1 0,0 3-1 0,0 0 0 0,0 0 1 16,0 0-1-16,0 0 1 0,0 0-1 0,0 0 0 0,3 0 1 16,1 0 0-16,-1 0-1 0,1 5 1 0,-4-5-1 0,3 3 0 15,4-3 0-15,-1 0 1 0,1 0-1 0,-7 0 0 0,8 5 1 16,-2-5-1-16,14 0 0 0,-13 0 1 0,-7 0-1 0,17 0 0 16,-11 0 0-16,15 0 0 0,-11 0 1 0,-10 0-1 0,20-5 1 15,1 2-1-15,-14-2 1 0,13 5-1 0,-20 0 0 0,7-5 0 16,17 3 0-16,-18 1 0 0,15-2 0 0,-21 3 0 15,10-2 0-15,10 2 1 0,-12-1-1 0,15-4 0 16,-23 5 0-16,10-2 0 0,6 2 0 0,-8-3 1 16,16 1-1-16,-24 2 0 0,6-2 0 15,14-2 0-15,-13 3 0 0,16-3 0 0,-23 4 0 0,11-3 0 16,6 2 0-16,3 1 1 0,-2 0-1 0,-18 0 0 0,16 0 0 16,1 0 0-16,3 0 1 0,-3 0-1 0,-17 0 0 0,10 0 1 15,11 4-1-15,-11 0 0 0,10-4 1 0,-20 0-1 0,7 5 0 16,10-5 0-16,-10 0 0 0,14 0 0 0,-21 0 0 0,6 0 1 15,11 0-1-15,-10 0 0 0,9-4 1 0,-16 4-1 0,7-1 0 16,1-1 1-16,8 2 0 0,-9-2-1 0,-7 2 0 0,7 0 0 16,9 0 1-16,-12 0-1 0,2 0 1 0,-6 0-1 0,11-3 0 15,-4 3 0-15,-1-1 1 0,1-3-1 0,-7 4 0 0,7-3 1 16,-3 1-1-16,2-3 0 0,-3 2 0 0,-3 3 0 0,4-3 0 16,-1-1 0-16,0 1 0 0,-3-3 0 0,0 6 0 0,4-2 0 15,-4-4-1-15,0 3 0 0,0 3 0 0,0 0 1 0,0 0-4 16,0 0-3-16,0 0-4 0,0 0-4 0,0 0 52 15,0 0-97-15,0 0 29 0,-4 0-3 16,-2-2-6-16,6 2 40 0,0 0 0 0</inkml:trace>
  <inkml:trace contextRef="#ctx0" brushRef="#br1" timeOffset="597705.0283">14474 10472 33 0,'0'0'0'0,"-4"2"23"0,1 6-9 0,3-8-14 0,-7 21 6 16,0-16 1-16,0 1 0 0,7-3 0 0,0-3-7 0,-6 5 6 15,6 0-1-15,0 3-1 0,0-1 0 0,0-7-4 0,3 7 4 16,0 12-1-16,4-10 0 0,-4 11 0 0,-3-20-3 0,7 22 2 16,0-3 1-16,0 3-1 0,-7-22-2 0,6 25 3 0,-6-25-3 0,7 21 1 15,0 13 1-15,0-5 0 0,0 6 0 0,-7-35-2 0,6 35 1 16,-2-2 1-16,-1 2-1 0,4 1 0 0,-7-36-1 15,4 39 2-15,-4-7-1 0,3 5 0 0,0-8 1 16,-3-29-2-16,0 30 1 16,0-3 1-16,0 0-1 0,0-27-1 0,3 24 0 0,-3-24 0 0,0 21 1 15,0-5 0-15,4-11 0 0,-4 19 0 0,0-17-1 16,3 10 1-16,0-13-1 0,-3 6 1 0,0-10-1 0,4 4 0 16,0 4 1-16,-4-6-1 0,3 4 0 0,-3-6 0 0,3 0 0 15,-3 0 0-15,7 0 0 0,-1 0 1 0,-6 0-1 0,8 0 0 16,0 0 1-16,-6-3-1 0,8 0 0 0,-10 3 0 0,10 0 1 15,7-8-2-15,-11 3 2 0,12 4-1 0,-18 1 0 0,6-3 0 16,4-4 0-16,11 3-1 0,-15 3 1 0,-6 1 0 0,21-6 0 16,-14 4-1-16,13 0 1 0,-10 0 0 0,-10 2 0 0,21-1 0 15,-15-2 0-15,18 3 0 0,-17 0 0 0,-7 0 0 0,21 0 1 16,-12 0-1-16,12-4 0 0,-11 4 0 0,-10 0 0 0,24 0 0 16,-7 0 0-16,-1-3 0 0,-6 0 0 0,-10 3 0 0,24 0 1 15,-6 0-1-15,1 0 0 0,2 0 0 0,-21 0 0 0,21 0 0 16,6 0 0-16,-4 0 0 0,4 0 0 0,-27 0 0 0,24 0 0 15,0 6 0-15,3-6 1 0,-3 0-1 16,-24 0 0-16,20 0-1 0,4 0 1 0,-4 0 1 16,0-3-1-16,-20 3 0 0,21-3 0 0,-4-5 1 15,-1 3-1-15,5 2 0 0,-21 3 0 0,16-9 0 16,-5 8 0-16,12-1 0 0,-15 1 0 0,-8 1 0 0,24-5 0 16,-15 5 0-16,11-3 0 0,-9 0 0 0,-11 3 0 0,21-1 0 15,-15-5 0-15,1 4 0 0,3 0 0 0,-10 2 0 0,7-3 0 16,3 2 0-16,0-6 1 0,-4 6-1 0,-6 1 0 0,8-6 0 15,-2 2 0-15,1-2 0 0,-4-2 0 0,-3 8 0 0,7-3 0 16,0-4 0-16,-7 1 0 0,4 3 1 0,-4 3-1 0,3-3 0 16,-3-2-1-16,6 3 2 0,-6 0-1 0,0 2 0 0,4-3 0 15,-4-2 0-15,0 2 0 0,0 0 0 0,0 3 0 0,0-9 0 16,0 4 0-16,0-12 1 0,-4 9-1 0,4 8 0 0,-6-16 0 16,3 6 0-16,-4-12 0 0,0 1 0 0,7 21 0 0,-4-22 0 15,-2-6-1-15,2-2 1 0,-2 2 0 0,6 28 0 0,-8-31 0 16,2 3 0-16,-1-2 0 0,1-1 0 0,6 31 0 15,-7-27 0-15,0-1-1 0,0 3 2 0,0 7-1 16,7 18 0-16,-6-19 0 0,-2 1 0 0,2 8 0 0,3-11 0 16,3 21 0-16,-7-20 0 0,4 5 0 15,-1 5 0-15,-3-13 0 0,7 23 0 0,0-10 0 16,0-12 0-16,-3 13 0 0,3-12 1 0,0 21-1 0,0-11-1 16,0-6 1-16,0-2 0 0,-4 11 0 0,4 8 0 0,0-24 0 15,0 17 0-15,0-12 1 0,-3 13-1 0,3 6 0 0,0-7 0 16,-7 1 0-16,4-2 0 0,-3 3 0 0,6 5 0 0,-5-2 1 15,-1-3-1-15,-1 5 0 0,1 0 0 0,6 0 0 0,-8 0 0 16,2 0 0-16,-1 0 0 0,-10 0 1 0,17 0-1 0,-4 0 0 16,-12 0 1-16,9 0-1 0,-15 0 0 0,22 0 0 0,-19-3 0 15,3 3 0-15,-5-2 1 0,-3 2-1 0,24 0 0 0,-24 0 0 16,1 0 0-16,-1 0 1 0,4 0-1 0,20 0 0 0,-24 5 0 16,-2 0 1-16,-2 2-1 0,4 1 0 0,24-8 0 0,-33 6 1 15,5-1-1-15,-2 0 1 0,3-1-1 0,27-4 0 0,-31 0 0 16,1 6 0-16,-4-6 0 0,4 0 0 0,30 0 0 0,-31 0 1 15,1 0-1-15,-4 0 0 0,3 0-4 0,31 0 4 16,-30 0 0-16,-1 0 0 0,4 0-1 16,3 0 5-16,24 0-4 0,-21 0 1 15,5 0-1-15,-1 4 2 0,10 1-1 0,7-5-1 0,-24 0 0 16,18 5 0-16,-15-5 0 0,14 0 0 0,7 0 0 0,-6 2 0 16,-1-2 0-16,4 0-1 0,-4 0 0 0,7 0 1 0,-7 0-2 15,0 0 0-15,4 0-2 0,3-2 0 0,0 2 4 0,0 0-6 16,0-2-1-16,0 2-2 0,0 0-3 0,0 0 12 0,3 0-16 15,4 2-3-15,0 3-6 0,3 1-3 0,-10-6 28 0,7 0-24 16,20 4-2-16,-27-4 26 0</inkml:trace>
  <inkml:trace contextRef="#ctx0" brushRef="#br1" timeOffset="598254.6788">14511 9711 22 0,'0'0'0'0,"0"0"15"0,0 0-15 0,-7 0 14 16,7 5-3-16,0-1-2 0,0 0 0 0,0-4-9 0,0 5 7 15,0-5 0-15,3 4-1 0,4-4-1 0,-7 0-5 0,10 4 4 16,7-4-2-16,-7 0 1 0,14 0-1 0,-24 0-2 0,17-1 2 16,3-6 0-16,1 1-1 0,-1-1 0 0,-20 7-1 0,23-8 2 15,-2 2-1-15,3-2 0 0,0 3-1 0,-24 5 0 0,24-7 1 16,-5 7-1-16,2-4 0 0,-5 4 1 0,-16 0-1 0,11 0 0 16,6 0 0-16,-10 0 1 0,0 9-1 0,-7-9 0 0,6 15 0 15,-3-9 1-15,1 1-1 0,-4 11 0 0,0-18 0 0,0 10 1 16,0 11-1-16,-7-13 0 0,1 18 1 0,6-26-1 15,-21 17 0-15,15-9 1 0,-18 18-1 0,17-9 1 16,7-17-1-16,-27 8 1 0,20 15-1 0,-19-15 1 16,18 13 0-16,8-21-1 0,-24 19 0 15,18-1 1-15,-15-2 0 0,15 2 0 0,6-18-1 0,-21 18 0 16,18-10 1-16,1 14-1 0,-3-14 0 0,5-8 0 0,0 29 1 16,0-10-1-16,0-2 1 0,5 2-1 0,-5-19 0 0,5 7 0 15,12 15 0-15,-9-14 1 0,12 11 0 0,-20-19-1 0,9 7 0 16,15-1 0-16,-7 2 0 0,0-3 0 0,-17-5 0 0,10 7 0 15,17-1 0-15,-20 1 0 0,17-4-1 0,-24-3 1 0,6 0 0 16,15 0 0-16,-15 0 0 0,4 0 0 0,-10 0 0 0,11 0-1 16,-4 0-1-16,-1 0-4 0,-2-3-2 0,-4 3 8 0,3-7-13 15,1 1-5-15,-4-1-6 0,0-12-3 0,0 19 27 0,-4-10-22 16,-3-11-1-16,7 21 23 0</inkml:trace>
  <inkml:trace contextRef="#ctx0" brushRef="#br1" timeOffset="598486.5384">14558 10011 28 0,'0'0'0'16,"0"0"15"-16,0 0-1 0,0 0-14 0,0 0 13 15,4 0-2-15,-1 0-1 0,4-5-2 0,-7 5-8 0,6-4 6 16,13-1-1-16,-14 0-1 0,12 0-1 0,-17 5-3 0,7-2 1 15,13-6 0-15,-13 8 0 0,16-4-1 0,-23 4 0 0,18-2-1 16,-9 2 0-16,15 0-3 0,-6 0-3 0,-18 0 7 0,16 0-11 16,-5 0-6-16,9 6-5 0,-13-4 1 0,-7-2 21 0,7 6-17 15,-1-6-2-15,-6 0 19 0</inkml:trace>
  <inkml:trace contextRef="#ctx0" brushRef="#br1" timeOffset="598790.2574">14982 10040 6 0,'0'0'0'15,"0"0"4"-15,0 0-4 0,0-8 3 16,0 4 2-16,0 2 0 0,0-6 1 0,0 8-6 0,3-4 5 16,-3 1 1-16,4-3-1 0,-1 3 0 0,-3 3-5 0,3-2 4 0,-3 2-4 0,3-3 4 15,-3 3-1-15,4 0 1 0,-4 0-4 0,0 0 4 16,3 0 1-16,-3 5 0 0,3 4-1 0,-3-9-4 0,5 4 4 15,-2 13 1-15,0-9-1 0,4 18 0 0,-7-26-4 0,3 18 4 16,0 6 0-16,4 0 0 0,-7 3-1 0,0-27-3 0,0 26 3 16,0-4 0-16,0 0 0 0,0-3-1 0,0-19-2 0,0 8 2 0,0-8-2 0,0 24 1 15,0-22 0-15,0 3 1 0,0-5-2 0,0 7 0 16,-4-7 1-16,1 0-1 0,3 0-2 0,0 0 2 0,-6 0-2 16,2-7-3-16,4 0-5 0,0-14-7 0,0 21 17 0,0-6-27 15,0-21-3-15,0 6-7 0,0 21 37 0</inkml:trace>
  <inkml:trace contextRef="#ctx0" brushRef="#br1" timeOffset="600067.2049">15565 10767 6 0,'0'0'0'16,"0"0"2"-16,0 0-2 0,0 0 3 16,0 0 0-16,0 2 2 0,0-2 0 0,0 0-5 0,0 6 6 15,-4-2 0-15,4 0-1 0,-3 0 0 0,3-4-5 0,0 0 5 16,-7 0 0-16,3 0 2 0,4 0 0 0,0 0-7 0,0 0 7 15,0 0 0-15,0 0 0 0,0 0-2 0,0 0-31 0,4 0 57 16,-4 0-27-16,7 0 0 0,0 0-1 0,-7 0-3 0,6 6 2 16,1-3 0-16,-1-3 0 0,5 4 0 0,-11-4-2 0,17 5 2 15,-10-5-1-15,9 5 1 0,-9-1-1 0,-7-4-1 0,17 0 2 16,-10 0-1-16,10 0 1 0,-7 0 0 0,-10 0-2 0,21 0 1 16,-15 0 0-16,18 0 1 0,-7 0-1 0,-17 0-1 0,11 0 2 15,15 0-1-15,-9 5 0 0,4 0 0 0,-21-5-1 0,19 0 0 16,2 3 1-16,-4-3 0 0,3 5-1 0,-20-5 0 15,18 0 1-15,1 5 0 0,-11-5-1 16,19 0 1-16,-27 0-1 0,7 0 0 16,16 0 1-16,-6-2 0 0,-7-1-1 0,-10 3 0 0,24-5 1 15,-4 0-1-15,-3 0 0 0,0 2 1 0,-17 3-1 0,21-3 0 16,-5 2 0-16,5-2 0 0,-5 3 1 0,-16 0-1 0,18 0 1 16,-1 0-1-16,-7 0 0 0,10 0 1 0,-20 0-1 0,10 0 0 15,14 0 0-15,-17 0 0 0,13 4 1 0,-20-4-1 0,7 0 0 16,14 0 0-16,-15 0 0 0,11 0 1 0,-17 0-1 0,7-1 0 15,0-2 1-15,9 0-1 0,-8-3 0 0,-8 6 0 0,19-2 1 16,-16-1-1-16,8 0 0 0,-1 0 0 16,-10 3 0-16,7-2 1 0,-1 0-1 0,2 1 0 0,-2 1 0 0,-6 0 0 0,4 0 0 15,-1 0 1-15,-3 0-1 0,0 3 0 0,0-3 0 0,0 5 0 16,0 1 0-16,0-4 0 0,-3-2-2 0,3 0 2 0,-4 0-2 16,-2 0-2-16,3 0-2 0,-2 0-2 0,5 0 8 0,0 0-9 15,0-2-2-15,0-4-3 0,0-1-2 0,0 7 16 0,0-8-19 16,0-11-2-16,5 10 2 0,-2-8 5 15,-3 17 14-15,0-6-16 0,0 6 16 0</inkml:trace>
  <inkml:trace contextRef="#ctx0" brushRef="#br1" timeOffset="602245.7206">16550 10343 5 0,'0'0'0'0,"0"0"0"0,0 5 1 16,0 0 0-16,0 16 0 0,-6-18 0 0,6-3-1 0,0 5 2 15,0-1 1-15,0 3 0 0,0-2 1 0,0-5-4 0,0 5 5 16,0-3 0-16,-4 7 0 0,4-5 1 0,0-4-6 0,0 6 5 15,-3 2-1-15,3-5 0 0,0 4 0 0,0-7-4 0,0 17 3 16,-6-17 1-16,6 17-2 0,0-11 1 0,0-6-3 0,0 6 2 16,0 11 0-16,-5-17 0 0,5 9 0 0,0-9-2 0,0 5 2 15,0 3 0-15,-3 8-1 0,3-16 1 0,0 0-2 0,0 8 2 16,-7-3 0-16,7 16 0 0,-3-18 0 0,3-3-2 0,0 5 2 16,0 3-1-16,-3-4 1 0,3 5 0 0,0-9-2 15,0 18 1-15,0-14 0 0,0 3 0 0,0 13 0 0,0-20-1 16,0 5 2-16,0 11-1 0,0-10-1 0,0-1 1 0,0-5-1 15,0 19 1-15,0-19 0 16,0 8-1-16,0-4 1 0,0-4-1 0,0 9 1 0,0 7 0 16,0-16-1-16,-7 8 1 0,7-8-1 0,0 5 1 15,-3 14 0-15,3-15 1 0,-4 13-1 0,4-17-1 0,0 8 1 16,0 15 0-16,0-4 0 0,0-14-1 0,0-5 0 0,-4 24 1 16,4-19 0-16,0 18-1 0,0-19 1 0,0-4-1 0,0 19 0 15,0-15 1-15,-6 1-1 0,6 18 1 0,0-23-1 0,0 4 0 16,0 16 1-16,0-17-1 0,0 15 1 0,0-18-1 0,0 7 0 15,0 10 0-15,0-12 1 0,0 1-1 0,0-6 0 0,0 18 0 16,0-13 1-16,0 12-1 0,0-13 0 0,0-4 0 0,0 19 1 16,0-15-1-16,0 18 1 0,0-16-1 0,0-6 0 0,0 21 1 15,0-14-1 1,0 20 0-16,0-19 1 0,0-8-1 0,0 21 0 0,0-13 1 0,0 18-1 0,0-20 1 0,0-6-1 0,0 23 1 16,0-14-1-16,0 15 0 0,3-16 0 0,-3-8 0 0,3 22 1 15,-3-17-1-15,4 19 0 0,0-18 0 0,-4-6 0 0,3 24 0 16,-3-16 1-16,7 18-1 0,-4-8 0 15,-3-18 0-15,3 18 0 0,4 3 0 0,-4 0 0 0,2 3 1 16,-5-24-1-16,6 22 1 0,-3-1-1 16,1-1 0-16,2 4 0 0,-6-24 0 0,0 19 0 15,3 1 0-15,1 0 0 0,-4-3 1 0,0-17-1 0,4 24 0 16,-4-7 0-16,0 5 0 0,0 1 1 0,0-23-1 0,0 17 0 0,0-17 0 0,0 19 0 16,0 1 1-16,0 0-1 0,0-20 0 0,-4 21 0 15,4-4 0-15,-4 4 0 0,4-15 1 0,0-6-1 0,-3 26 0 0,3-26 0 0,0 8 0 16,0 13 0-16,0-13 0 0,0-8 0 0,-6 17 0 15,6-13 0-15,0 3 0 0,0 11 1 0,0-18-1 0,0 0 0 0,0 18 0 16,0-14 0-16,0 13 1 0,0-17-1 0,0 7 0 0,0-7 0 0,0 5 0 16,0 14 1-16,0-14-1 0,0-5 0 0,0 5 0 0,0-5 0 0,0 6 0 15,0 2 0-15,0-6 1 0,0-2-1 0,0 6 0 16,0-6 0-16,0 0 0 0,-4 0 0 0,4 0 0 0,-3 0 1 16,-3-8-1-16,6-11 0 0,-5 1 0 0,5 18 0 0,0-21 0 15,-3-8 1-15,-4 0-1 0,7-5 0 0,0 34 0 0,-3-31 0 16,3-8 0-16,-3 0 1 0,3-3-1 15,0 42 0-15,-7-47 0 0,7 3 0 16,0 1 0-16,0 1 1 0,0 42-1 0,0-39 0 16,0-4 0-16,4 4 0 0,-4 39 0 0,3-40 0 0,-3 40 0 0,0-37 0 15,0-2 0-15,0 5 0 0,0 34 0 0,0-36 1 0,0 36-1 0,0-34 0 16,0 1 0-16,0 4 0 0,0-5 0 0,0 34 0 0,0-32 0 16,-7 1 0-16,0 2 0 0,3 0 0 0,4 29 0 0,-6-32 0 15,-1 0 0-15,1-4 1 0,-2 6-1 0,8 30 0 0,-19-33 0 16,15 7 0-16,-3-1 0 0,0 5 0 0,7 22 0 0,-6-23 0 15,-1-1 0-15,1 6 0 0,-2 0 0 0,8 18 0 0,-3-19 0 16,-4 14 0-16,4-18 0 0,3 23 0 0,-7-10 0 0,7 10 0 0,-3-17 0 16,-1 9 0-16,-3-13 0 0,7 10 1 0,0 11-1 0,0-18 0 15,0 10 0-15,0-10 0 0,0 9-1 0,0 9 1 0,0-11 0 16,0-4 0-16,0 10 0 0,0-4 0 0,0 9 0 0,0-17 0 16,4 11 1-16,-1 0-1 0,-3-11 0 0,0 17 0 0,4-5 0 15,-1-2 0-15,-3-10 0 0,0 12-1 0,0 5 1 0,4-6 1 16,-4-15-1-16,3 16 0 0,-3-19 0 15,0 24 0-15,0-17 0 0,0 7 0 0,3-12 0 16,-3 16 0-16,0 6 0 0,3-22 0 0,-3 20 0 16,0-3 0-16,0-5 0 0,0 10 0 0,0-9 0 15,0 8 0-15,0-1 0 0,0 2 0 0,0 0 0 0,0 0 1 16,0 0-1-16,-6 9 0 0,6-9 0 0,0 5 0 16,0 3 1-16,0-6-1 0,0 3 0 0,0-5 0 0,0 5 1 15,3 1-1-15,0-3 0 0,-3 4 1 0,0-7-1 0,7 3 0 16,1 4 1-16,-2-3-1 0,1 0 0 0,-7-4 0 0,17 9 1 15,-10-4-1-15,12 14 1 0,-11-14-1 0,-8-5 0 0,23 5 0 16,-16 17 1-16,21-15-1 0,-22 14 0 0,-6-21 0 0,24 3 0 16,-14 17 0-16,14-16 1 0,-14 14-1 0,-10-18 0 0,24 5 0 15,-15 0 0-15,12 2 0 0,-1-1 1 0,-20-6-1 0,17 7 0 16,-10-1 1-16,13 11 0 0,-13-12-1 0,-7-5 0 0,17 18 1 16,-7-15 0-16,11 5-2 0,-11 11 2 0,-10-19-1 0,17 7 0 15,-11 11 1-15,14-12-1 0,-12 12 0 0,-8-18 0 0,19 6 1 16,-11 2-1-16,12 8 0 0,-14-13 0 0,-6-3 0 0,24 8 1 15,-16-1-1 1,15-1 0-16,-17 0 1 0,-6-6-1 0,24 20 0 0,-16-20 0 16,11 5 0-16,2 2 0 0,-21-7 0 0,6 6 1 15,22 2-1-15,-11 9 0 0,-1-13 0 0,-16-4 0 0,18 8 0 16,1 9 0-16,-1-12 1 0,3 2-1 0,-21-7 0 0,16 21-1 16,5-18 2-16,-2 15-1 0,2-12 0 0,-21-6 0 0,17 20 1 15,3-13-1-15,1 13 0 0,-1-18 0 0,-20-2 0 0,20 24 0 16,1-17 0-16,-4 15 0 0,-1-14 1 0,-16-8-1 0,21 21 0 15,-14-16 0-15,17 11 1 0,-15-11-5 0,-9-5 4 0,24 8 1 16,-17 8 0-16,13-10-1 0,-13-2 4 0,-7-4-4 0,21 6-1 16,-11-1 1-16,10 1 0 0,-13-3 0 0,-7-3 0 0,24 9 0 15,-18-6 0-15,15 5 0 0,-15-4 0 0,-6-4 0 0,7 3 1 16,14 3-1-16,-18-1 0 0,3 1 0 0,-6-6 0 0,10 7 1 16,-2-4-2-16,-2 5 1 0,1-2 1 0,-7-6-1 0,7 7 0 15,-1-2 0-15,2 15 0 0,-8-20 0 0,0 0 0 0,3 7 1 16,0-2-1-16,-3-1 0 0,0 0 0 0,0-4 0 15,0 8 0-15,0-3 0 16,0 0 0-16,0 1 0 0,0-6 0 0,0 7 1 0,0-1-1 16,-6 2 0-16,2-5-1 0,4-3 1 0,-4 7 0 15,-2 0 0-15,-1-6 0 0,-14-1 0 0,21 0 0 0,-3 0 0 16,-21 5 0-16,18-5 0 0,-22 0 0 0,28 0 0 0,-16 0 0 16,-8 0 0-16,3 0 0 0,-2 0-1 0,23 0 1 0,-20 0-1 15,-4 8 0-15,0-2 2 0,4 1 0 0,20-7-1 0,-24 21 1 16,0-14 0-16,4 18-1 0,-3-19 0 0,23-6 0 0,-27 24 0 15,3-16 0-15,-4 18 1 0,4-19-1 0,24-7 0 0,-22 22 0 16,-2-16 0-16,0 14 0 0,0-18 0 0,24-2 0 0,-24 18 0 16,7-15 0-16,-7 16 0 0,8-14 0 0,16-5 0 0,-21 8 0 15,4-3 0-15,-3 4-1 0,20-9 1 0,-7 17 1 0,7-17-1 0,-23 4 0 16,15 4 0-16,-11 12 0 0,11-14 0 0,8-6 0 0,-16 4 0 16,9 15 0-16,-13-14 0 0,13-1 0 0,7-4 0 0,-21 7 0 15,15-1 0-15,-12 1 0 0,12-2 0 0,6-5 0 0,-17 8 0 16,13-4 0-16,-2 4 1 0,-1-4-1 0,7-4 0 0,-17 5 0 15,17 4 0-15,-7-4 0 16,1 14 0-16,6-19 0 0,-7 0 0 0,0 5-1 16,0 16 2-16,0-17-1 0,7-4 0 0,-3 4 0 15,0 3 0-15,-4-2 0 0,4 4 0 0,3-9 0 0,-4 19 1 16,-3-19-1-16,4 6 0 0,-4-2 0 0,7-4 0 0,-6 3 0 16,2 5 0-16,0-4-1 0,-2-1 1 0,6-3 0 0,-4 7 0 15,4-7 1-15,-3 0-1 0,3 0 0 0,-6 0-1 16,6-3 1-16,0-1 0 0,-4 4 0 0,4 0 0 0,0-3 0 15,0 0-1-15,0 2-1 0,-3 1-1 0,3 0 3 0,0-6-6 16,-4 4-2-16,-3 0-1 0,7-2-2 0,0 4 11 0,-3-5-13 16,3 1-3-16,-3-1-4 0,-4-2-7 0,7 7 27 0,-7-7-29 15,-13-20 5-15,13 18 5 0,7 9 19 0</inkml:trace>
  <inkml:trace contextRef="#ctx0" brushRef="#br1" timeOffset="602676.7796">16540 10800 11 0,'0'0'0'15,"0"-2"6"-15,4 0 2 0,-4-1 2 0,6 3 0 0,-6 0-10 16,7 0 10-16,0 0-1 0,0 3-2 0,3 1-1 0,-10-4-6 15,17 7 5-15,-10-3 0 0,2 4-1 16,9-3-2-16,-18-5-2 0,6 3 3 16,4 2-1-16,14 0 0 0,-17-2 0 0,-7-3-2 0,20 0 3 15,-13 0-1-15,14 0 0 0,-15 0-1 0,-6 0-1 0,18 0 1 16,-12 0 0-16,4 0-1 0,7 0 1 0,-17 0-1 0,4 0 0 16,2 0 0-16,1 0-1 0,0 0-1 0,-7 0 2 0,3 0-7 15,1 0-4-15,-1 0-6 0,-3 0-5 0,0 0 22 0,0 0-22 16,-7-18 5-16,1 13 3 0,6 5 14 0</inkml:trace>
  <inkml:trace contextRef="#ctx0" brushRef="#br1" timeOffset="602933.0983">16672 10718 14 0,'0'0'0'16,"0"0"9"-16,0 0-9 0,0 9 10 15,-6 8-1-15,6-9-1 0,0 16-1 0,0-24-7 0,0 20 7 16,0-5-2-16,0 5 0 0,3-3-1 0,-3-17-4 0,0 17 2 16,3 3-1-16,-3-15 0 0,3 14 0 0,-3-19-1 0,4 8 0 15,0 10-2-15,-1-13-5 0,1 16-5 0,-4-21 12 0,0 5-18 16,0-2 1-16,-4-3 2 0,-3 0 3 0,7 0 12 0,0 0 0 0</inkml:trace>
  <inkml:trace contextRef="#ctx0" brushRef="#br1" timeOffset="603333.5138">16696 11401 12 0,'0'0'0'0,"0"-3"7"16,0 1 4-16,0-4 0 0,0 6-1 0,0 0-10 0,3 0 10 0,-3 0-10 0,4 0 7 16,2 0 1-16,-2 0-2 0,-4 0-6 0,7 0 6 0,-7 0-6 0,7 6 5 15,-1-6 0-15,5 5-1 0,-4-5 0 0,-7 0-4 0,6 3 3 16,4-3-1-16,-3 0 0 0,-7 0-2 0,20 0 2 0,-20 0-2 0,7 0 1 16,0 0 0-16,10 0 0 0,-17 0-1 0,6-2 1 0,-6 2-1 15,11-1 0-15,-1-4 0 0,7-1 1 0,-17 6-1 0,7-1 0 16,-1 0 0-16,1-2-1 0,0 3-2 15,0 0-6-15,-7 0 9 0,3 0-15 0,1 4-9 16,-4-4-3-16,0 4-10 0,0-4 37 0,0 0 0 0</inkml:trace>
  <inkml:trace contextRef="#ctx0" brushRef="#br1" timeOffset="604149.7683">16476 11440 4 0,'0'0'0'15,"-6"-1"4"-15,-2 1-1 0,-12 0 2 0,20 0 0 0,0 0-5 0,-3 0 7 16,-5-3 0-16,5 0 1 0,0 0-1 0,3 3-7 0,-3 0 7 15,-4 0-2-15,4 0 1 0,0 0-1 0,3 0-5 0,-8-3 5 16,5 3 0-16,-4-2-1 0,1-1 0 0,6 3-4 0,-21 0 3 16,18 0 1-16,-15-3-1 0,12 1-1 0,6 2-2 0,-20-2 3 15,16 2-1-15,-16 0 0 0,14 0 0 0,6 0-2 0,-21 0 1 16,14 0 0-16,-10 0 0 0,10 0 0 0,7 0-1 0,-20 0 1 16,13 0-1-16,-13 0 1 0,13 0 0 15,7 0-1-15,-16 0 0 0,11 0 0 0,-11 0 1 0,9 0 0 16,7 0-1-16,-7 0 0 0,-10 4 1 15,17-4-1-15,-6 0 0 0,6 0 0 0,-8 6 0 16,5-6 0-16,0 0 0 0,-4 5 1 0,7-5-1 0,-3 6 0 16,3-2 1-16,0-4-1 0,0 0 0 0,-3 4 1 15,3 2-1-15,0 0 0 0,0 2 1 0,0-8-1 0,0 7 0 16,0 0 1-16,0-5-1 0,0 3 1 0,0-5-1 0,0 8 0 16,0-1 1-16,0 0-1 0,0-2 0 0,0-5 0 0,-8 8 1 15,8 10-1-15,0-18 0 0,0 8 0 0,0-8 0 0,0 5 0 16,0 12 1-16,0-12-1 0,0 2 0 0,0-7 0 0,0 21 0 15,0-18 0-15,0 15 0 0,0-11 0 0,0-7 0 0,0 21 0 16,0-14 0-16,0 16 0 0,0-6 0 0,0-17 0 0,0 20 0 16,0 2 1-16,4 3-1 0,0-2 0 0,-4-23 0 0,0 21 1 15,3 1-1-15,0 2 0 0,-3-6 0 0,0-18 0 0,4 25 1 16,-1-4-1-16,-3 4 0 0,3 0 1 0,-3-25-1 0,0 26 1 16,3 2-1-16,-3 0 1 0,0-2-1 0,0-26 0 0,4 18 1 15,0 5 0-15,-4-7 0 0,0 4-1 16,0-20 0-16,0 17 1 0,0-10-1 0,0 17 1 15,0-17-1-15,0-7 0 0,0 6 1 0,0 15-1 0,0-21 0 16,0 3 1-16,0-3-1 0,0 9 0 16,0-6 0-16,0-3 1 0,0 5-1 0,0-5 0 0,0 0-1 15,-8 0 0-15,8-3-1 0,0 3 2 0,0 0-5 16,-3-5-4-16,3 5-4 0,0-3-7 0,0 3 20 0,0-6-26 16,-3 1-1-16,-18-18 5 0,21 17 3 0,0 6 19 0,0 0 0 0</inkml:trace>
  <inkml:trace contextRef="#ctx0" brushRef="#br1" timeOffset="604444.0852">15833 12155 13 0,'0'0'0'0,"0"-2"6"16,0 1 1-16,0-5 0 0,0 6-7 0,0-3 7 16,0 1 0-16,0 2-2 0,0 0-1 0,0 0-4 0,0-2 3 15,0 2-1-15,0 0 1 0,3-6-2 0,-3 6-1 0,0-2 2 16,0 2-1-16,3-5-1 0,-3 2 1 0,0 3-1 0,0-5 0 16,0 1 1-16,3 2-1 0,-3 1 0 0,0 1 0 0,0-4 0 15,0 2-1-15,0 2-1 0,4 0-1 0,-4 0 3 0,0 0-4 16,3 0-2-16,-3 0-1 0,0 0-3 0,0 0 10 0,0 0-11 15,0 0 0-15,0 0-4 0,0 0 15 0</inkml:trace>
  <inkml:trace contextRef="#ctx0" brushRef="#br1" timeOffset="605801.3922">16537 10955 5 0,'0'0'0'0,"0"0"1"0,0 0-1 16,0 0 1-16,3 0 0 0,1 3 1 0,-4 1 0 0,0-4-2 0,0 0 4 15,3 0 0-15,0 0 3 0,-3 0 0 0,0 0-7 0,7 0 9 16,-7 0-1-16,4 0 0 0,-1 0-1 0,-3 0-7 0,4 0 7 16,-4 0 0-16,3 0-1 0,0 0 0 0,-3 0-6 15,0-1 6-15,3-2-1 0,1 0 0 0,2 3-1 0,-6 0-4 0,4 0 5 16,3 0-1-16,0 0-1 0,2 6 0 0,-9-6-3 0,18 0 2 16,-12 0 0-16,1 5 0 0,14-5 0 15,-21 0-2-15,6 0 2 0,15 3-1 0,-15-3 1 16,12 0-1-16,-18 0-1 0,6 0 1 0,4 0 0 0,8-8 0 15,-12 2 0-15,-6 6-1 0,17-22 0 16,-10 19 1-16,9-7-1 0,-8 4 1 0,-8 6-1 0,6-11 0 16,14 7 1-16,-12-5-1 0,-2 6 0 0,-6 3 0 0,21-2 1 15,-21 2-1-15,6 0 1 0,-2 0-1 0,-4 0 0 0,6 0 1 16,-6 2-1-16,0 4 1 0,0 2-1 0,0-8 0 0,-3 5 1 16,-4 3-1-16,1-5 1 0,-11 0-1 0,17-3 0 0,-4 0 1 0,4 0-1 0,-20 0 0 15,13 0 0-15,-14 0 0 0,21 0 0 0,-6 0 0 16,-18 0 1-16,17-1-1 0,-20-1 0 0,27 2 0 0,-16-8 0 15,-5 6 0-15,0-2 0 0,2 0 1 0,19 4-1 0,-8 0 0 16,-11-6 0-16,15 6 0 0,-3 0 0 0,7 0 0 0,-7 0 0 16,4 0 0-16,-4 0 0 0,4 6 0 0,3-6 0 0,0 0 0 15,0 0 0-15,0 0 1 0,0 2-1 0,0-2 0 0,0 0 0 0,3 0 0 16,1 0 0-16,2-2 1 0,-6 2-1 0,11 0 0 16,5-6 0-16,-9 6 1 15,20 0-1-15,-27 0 0 0,18 0 0 0,-12 0 0 0,21 0 0 16,-10 0 1-16,-17 0-1 0,7 0 0 0,13 0 0 15,-9 0 0-15,5 0 0 0,-16 0 0 0,7 0 1 16,0 0-1-16,0 0 0 0,-1 0 1 0,-2 0 0 0,-4 0-1 0,3 0 1 16,0 0-1-16,-3 0 1 0,0 0-1 0,0 0 0 0,0 0 0 0,0 0 0 15,-6 0 0-15,-11 0 1 0,17 0-1 0,-7 0 0 0,7 0 0 0,-20 0 0 16,13 6 0-16,-16-6 1 0,23 0-1 0,-18 0 0 0,18 0 0 0,-20 0 0 16,0 2 0-16,-1-2 0 0,21 0 0 0,-24 0 1 0,24 0-1 0,-19 0 0 15,1 0 0-15,2 0 0 0,16 0 0 0,-8 0 0 0,8 0 0 0,-19 0 0 16,12 0 0-16,3 0 0 0,-3 5 0 0,7-5 0 0,-3 0 0 15,0 0 0-15,3 0 0 0,0 0 0 0,0 3 0 16,0-3 0-16,6 0 1 0,1 0-1 0,-7 0 0 0,11 0 0 16,8 0 0-16,-11 0 0 0,11 0 0 0,-19 0 0 0,8 0 0 15,12 0 1-15,-3 0-2 0,-7 0 1 0,-10 0 0 0,24-2 0 16,-14 1 0-16,10-2 1 0,-13 1-1 16,-7 2 0-16,17-2 0 0,-13-4 0 0,2 3 0 0,-3 0 0 15,-3 3 0-15,4-2 0 0,-1 2 0 0,-3-5 0 16,0 5 1-16,0 0-1 0,0-3 0 0,0 3 0 15,-7 0 0-15,1-2 0 0,6 2 0 0,-18 0 0 16,12 0 0-16,-21-3 1 0,10 3-1 0,17 0 0 0,-7 0 1 16,-20 0-1-16,7 0 0 0,13 0 0 0,7 0 0 0,-24 0 0 15,21 0 0-15,-14 0 0 0,17 5 1 0,0-5-1 0,-7 8-1 16,1-6 2-16,6 4-1 0,0 0 0 0,0-6 0 0,0 0 0 16,0 7 0-16,3-7 0 0,0 0 0 0,-3 0 0 0,10 3 0 15,7-3 0-15,-7 0 0 0,11 0 1 0,-21 0-1 0,20 0 0 16,0 0 0-16,-2 0 0 0,1-2 0 0,-19 2 0 0,21-1-1 15,-15-4 2-15,18 3-1 0,-17 2 0 0,-7 0 0 0,21-6 0 16,-15 6 0-16,1-3 0 0,0-2 0 0,-7 5 0 0,3 0 0 16,1-5 0-16,-1 5 0 0,-3-3 0 0,0 3 0 0,0-2 0 15,-7 2 0-15,1 0 0 0,-15 0 0 0,21 0 0 0,-3 0 1 16,-18 0-2-16,15 0 0 0,-15 5-1 0,21-5 2 0,-6 0-5 16,-1 0-2-16,-10 5-4 0,17-3-3 0,0-2 14 15,-7 6-18-15,7 0-5 0,0 1-7 0,0 1 2 0,0-8 28 0,-6 0-24 16,6 0 24-16</inkml:trace>
  <inkml:trace contextRef="#ctx0" brushRef="#br1" timeOffset="606472.1774">16808 11240 3 0,'0'0'0'16,"0"-4"2"-16,0-2 0 0,0 6-2 0,0-7 1 16,0-2 2-16,0 4 1 0,0-4 1 0,0 9-5 0,0-3 6 15,0 2 1-15,0-5 0 0,0 6-1 0,0 0-6 0,0 0 6 31,0 0-1-31,0 0 0 0,0 7 0 0,0-7-5 16,0 5 6-16,0 2-1 0,0-2-1 0,0 16 0 0,0-21-4 0,0 5 3 0,0 16 0 0,3-4 0 16,1 3-1-16,-4-20-2 0,3 23 2 0,0-1 0 0,1-1 0 0,-1 3 0 0,-3-24-2 0,3 22 2 15,1-2 1-15,0 0-1 0,-4-2 0 0,0-18-2 0,3 4 2 16,0 17 0-16,-3-16-1 0,0-2 1 0,0-3-2 0,0 6 0 16,0-6 2-16,0 0-1 0,0-2-1 0,0 2 0 0,0-7 1 15,0-13-1-15,-3 10 0 0,0-19 0 16,3 29 0-16,0-22 0 0,-8-2 0 0,5 0 1 15,0 2-1-15,3 22 0 0,0-23 0 0,0 5 0 16,-7 10 0-16,7-8 1 0,0 16-1 0,-3-2 0 16,3-1 0-16,-4 1 0 0,4 2 0 0,-3 0 0 15,-4 0 0-15,3 5 0 0,4-5 0 0,0 9 0 16,-3-5 0-16,3 15 1 0,-6-14-1 0,6-5 0 0,0 5 0 16,0 13 0-16,0-11 0 0,0 13 0 0,0-20 0 0,0 8 1 15,0 18 0-15,0-10-1 0,0-8 1 0,0-8-1 0,3 25 1 16,0-19 0-16,-3 10-1 0,3-10 0 0,-3-6 0 0,0 5 0 15,0-3-1-15,4 5-3 0,-4-7-4 0,0 0 8 0,0-1-14 16,0-7-7-16,0-16-7 0,0 4 2 0,0 20 26 0,-7-24-29 16,7 24 29-16</inkml:trace>
  <inkml:trace contextRef="#ctx0" brushRef="#br1" timeOffset="607284.3793">15828 12181 10 0,'0'0'0'0,"0"-2"5"15,0 0 3-15,0-2 3 0,0 3 0 0,0 1-11 0,0-2 11 16,5 2-2-16,-2 0 0 0,3 0-2 0,-6 0-7 0,7 0 7 16,10 0-1-16,-10 3-1 0,17-3-1 0,-24 0-4 0,10 6 5 15,10-1-1-15,-3-5 0 0,3 3-1 0,-20-3-3 0,17 0 3 16,3 7 0-16,1-4-1 0,-1-3 0 0,-20 0-2 0,24 0 2 15,3 0-1-15,-3 0 1 0,0-3-1 0,-24 3-1 0,24 0 0 16,-8-7 1-16,5 4 0 0,-15 0-1 0,-6 3 0 0,21 0 1 16,-15 0 0-16,1 0-1 0,0 0 1 0,-7 0-1 0,6 0 0 15,-2 6-1-15,0-6 1 0,-4 4-3 0,0-4 3 0,0 3-6 16,0-3-4-16,-4 4-4 0,-3-4-5 0,7 0 19 16,-17 0-23-16,11 0-2 0,-18 0 7 15,17-1-3-15,7 1 21 0,0 0 0 0</inkml:trace>
  <inkml:trace contextRef="#ctx0" brushRef="#br1" timeOffset="607783.657">15913 12129 11 0,'0'0'0'0,"0"0"9"0,0 0-1 0,0 0-8 0,0 0 8 15,0 2-1-15,0 6 1 0,0-8-8 0,0 2 6 16,0 3 0-16,0 1-1 0,3-1-1 0,-3-5-4 0,4 16 2 0,-4-16-2 0,0 6 3 16,4 12-1-16,-4-11 1 0,3 14 0 0,-3-21-3 0,4 8 2 15,2 19 1-15,1-8-1 0,-1 3 0 0,-6-22-2 0,8 21 1 16,-2 5 1-16,1-1-1 0,-7-25-1 0,6 27 2 16,2-1-1-16,-5-4 1 0,4-2-1 15,-7-20-1-15,10 21 0 0,-10-21 0 0,10 18 1 0,-3-10-1 0,13 12 1 0,-16-10-1 16,-4-10 0-16,7 5 0 0,2 3 1 15,-2-4-1-15,0 2 0 0,-7-6 0 0,7 4 0 16,0-4 0-16,-1 0-1 0,-3-4 1 0,-3 4 0 0,8-9 0 16,-5 0 0-16,0-11 0 0,4 13 0 0,-7 7 0 0,7-8 0 15,-1-2 1-15,2 2-2 0,-8 8 1 0,3-6 1 0,-3 6-1 0,7-2 0 16,-1 0 0-16,2-3 1 0,-2 3-1 0,-6 2 0 0,7-4 1 16,-4 0 0-16,4 0 0 0,-1 1 0 0,-6 3-1 0,8-5 2 15,-5-5 0-15,0-14 0 0,4 5-1 0,-7 19-1 0,0-27 2 16,6 2 0-16,-1-4 0 0,-2 4 1 0,-3 25-3 0,3-25 3 15,0-4 0-15,4 5 0 0,-7 24-3 0,3-25 3 16,4 8-1-16,-7 9 1 0,7 1-1 0,-7-2 0 0,0 9-2 0,4-5 2 16,-1-4 0-16,-3 5-1 0,3 4 0 0,-3 0-1 0,0-6 1 15,0 4-1-15,0 2 1 0,0 0-1 0,0 0 0 16,0-2-1-16,0-1-1 0,0 0-3 0,0 1-5 0,0 2 10 16,0-3-17-16,0 2-10 0,-6-5-11 0,2-1-11 15,4 7 49-15,0 0 0 0</inkml:trace>
  <inkml:trace contextRef="#ctx0" brushRef="#br1" timeOffset="609614.4369">15961 10880 5 0,'0'0'0'16,"0"0"1"-16,-3-5-1 0,3 2 1 0,0 3-1 0,0-7 0 15,0 6 1-15,0-2 0 0,0 3 1 0,0 0-2 0,0 0 2 16,0 0 1-16,0 0 0 0,0 0 1 0,0 0-16 0,0 4 28 16,0-4-13-16,3 0 1 0,-3 0 0 0,0 0-4 0,0 0 4 15,3 0-1-15,-3-6-2 0,0-2 1 0,0 8-2 0,0-16 1 16,0 8 1-16,0-14 0 0,0 13 0 0,0 9-2 0,0-21 2 15,0 15-1-15,0-4 1 0,0 3 0 0,0 7-2 0,0-1 3 16,0 1-1-16,0 0 0 0,0 5 0 0,0-5-2 0,0 5 2 16,0 17 0-16,0-15 0 0,-3 13 1 0,3-20-3 0,0 17 3 15,-3-9 0-15,3 18 0 0,-8-7 0 16,8-19-3-16,0 5 3 0,0 17 0 0,0-15 0 16,0-1-1-16,0-6-2 0,8 20 2 0,-2-20 0 0,1 8-1 0,-4-2 1 15,-3-6-2-15,7 1 2 0,0 5-1 16,0-6 1-16,-1 0-1 0,-6 0-1 0,7 0 1 15,0-3 0-15,0-1 1 0,0-4-1 0,-7 8-1 0,6-18 1 16,1 12 1-16,-7-2-1 0,4-7 0 0,-4 15-1 0,0-9 1 16,0-9-1-16,0 10 1 0,-4-10-1 0,4 18 0 0,-7-6 0 15,-13 1 1-15,16-16-1 0,-12 17 0 0,16 4 0 0,-7-10 1 16,-10 6-1-16,14-5 0 0,-4 5 0 0,7 4 0 0,-17 0 0 16,17 0 0-16,-7 0 0 0,1 7 1 0,6-7-1 0,-4 20 0 15,1-13 0-15,3 13 1 0,0-13-1 0,0-7 0 0,0 21 0 16,0-14 1-16,0 11-1 0,7-15 0 0,-7-3 0 0,3 8 1 15,3-2-1-15,1 1 0 0,0-4 0 0,-7-3 0 0,10 0 0 16,-3 0 0-16,-1 0 1 0,2 0-1 0,-8 0 0 0,3-3 0 16,1-4 0-16,-1-10 0 0,3 12 0 15,-6 5 0-15,0-21 0 0,4 15 1 0,-1-13-1 0,-3 15 0 0,0 4 0 16,0-8 0-16,0 5 0 16,-7 1 0-16,4 2 0 0,3 0 0 0,-3 0 1 0,-4 0-1 0,4 5 0 0,-5 0 0 15,8-5 0-15,-6 7 0 0,-1 0 0 0,4-2 0 16,0 16 0-16,3-21 0 0,-8 0 0 0,8 3 0 15,0 2 0-15,-3-5 0 0,3 0 0 0,0 0 0 16,0 0 0-16,3 0 0 0,-3 0 0 0,0 5 0 16,4-5 0-16,0 2 0 0,2-2 0 0,-6 0 0 0,4 6 1 15,-1 0-1-15,0-4 0 0,0 3 0 0,-3-5 0 0,0 0 0 16,4 0 0-16,0 0 0 0,-4 0 1 0,0 0-1 0,0 0 0 16,0 0 0-16,0-3 1 0,0 1 0 0,0 2-1 0,0-8 0 15,0 0 0-15,0-10 0 0,0 12 0 0,0 6 0 0,0-17 0 16,0 10 0-16,0-16 1 0,0 16-1 0,0 7 0 0,0-20 0 15,0 15 0-15,0-16 0 0,0 16 0 0,0 5 0 0,0-19 1 16,0 12-1-16,-4-12 0 0,0 1 1 0,4 18-1 0,-6-8 0 16,3-19 0-16,-1 4 0 0,-2-1 0 15,6 24 0-15,-4-21 0 0,0-7 0 0,-2 1 1 0,-1-3-1 0,7 30 0 16,-6-25 1-16,-1-6 0 0,3 3 0 0,-16 0-1 16,20 28 0-16,-3-30 1 0,-5 2 0 15,2 2-1-15,-11 2 2 0,17 24-2 0,-3-24 1 0,-5 2 0 16,2 2 0-16,-15 1-1 0,21 19 0 0,0-21 1 0,-6 6-1 0,2-7 1 15,1 15 0-15,3 7-1 0,-6-21 1 16,6 13 0-16,-4-14-1 0,4 14 1 0,0 8-1 0,0-20 0 16,0 14 0-16,0-16 0 0,0 17 0 0,0 5 0 0,0-21 0 15,0 16 1-15,0-13-1 0,0 12 1 0,0 6-1 0,0-8 0 16,0 1 0-16,0-1 0 0,0-3 0 0,0 11 0 0,0-7 0 16,0-1 0-16,0 0 0 0,0 0 0 0,0 8 0 0,0-5 0 15,0-3 0-15,4 1 0 0,-4-13 0 0,0 20 0 0,3-4 0 16,0-7 0-16,-3-6 1 0,3 10-1 0,-3 7 0 0,0-8 0 15,0 0 0-15,0-14 0 0,0 16 0 0,0 6 0 0,0-17 0 16,0 9 1-16,-3 3-2 0,3-6 1 0,0 11 0 0,-6-8 0 16,6 0 0-16,-4 0 0 0,4 3 1 0,0 5-1 15,-3-6 0 17,3-1 0-32,-4-1 0 0,-3 3 0 0,7-2 0 0,0 1 0 15,0 3 0-15,0-5 0 0,0 8 0 0,0-4 0 0,0-4 0 0,0 5 0 0,0 0 0 0,0 3 0 0,0-8 1 0,3 5-1 0,1 1 0 16,0-6 0-16,-4 8 0 0,7-4 0 15,-1 1 0-15,1-3 0 0,-1 3 0 0,-6 3 0 0,8-3 0 16,-2 2 0-16,1-3 0 0,-1 4 0 0,-6 0 0 0,18 0 0 16,-12 0 0-16,12 0 0 0,-12 0 0 0,-6 0 0 0,21 0 0 15,-11 0 0-15,14 0 0 0,-8 0 0 0,-16 0 0 0,18-2 1 16,1-1-1-16,2-5-1 0,0 3 1 0,-21 5 0 0,19-8 0 16,5 3 0-16,-3-2 1 0,6 0-1 0,-27 7 0 0,24-10 0 15,-4 4 0-15,4-2 0 0,-1 7 0 0,-23 1 0 0,24-2 1 16,4 2-1-16,-5 0 0 0,0-1 0 0,-23 1 0 0,24 0 1 15,0-3-1-15,-1 0 0 0,1 0 1 0,-24 3-1 0,21-5 0 16,3 3 1-16,-5-1-1 0,2 1 0 0,-21 2 0 0,21 0 0 16,-2 0 1-16,2-2-1 0,0-1 0 0,-21 3 0 15,19 0 0-15,-1-4 0 0,2 4 1 0,0 0-1 0,-20 0 0 16,21-2 0-16,-1 2 0 0,-10 0 0 16,11-3 0-16,-21 3 0 0,3 0 1 0,17-3-1 0,-13 1 0 15,0 2 1-15,-7 0-1 0,7-3 0 0,-1 1 0 16,1-4 0-16,0 3 0 0,-7 3 0 0,3-4 0 0,1 1 0 15,-1 0 0-15,-3-2 0 0,0 5 0 0,0 0 0 16,0-3-1-16,0 1-1 0,0-1-2 0,0 3 4 0,-3 0-7 16,-1 0-2-16,-2 0-5 0,2 8-3 0,4-8 17 0,-7 5-24 0,7-5 24 0,-3 9-29 15,-4-9 0-15,7 4-1 0,0-4 30 0,0 0 0 0</inkml:trace>
  <inkml:trace contextRef="#ctx0" brushRef="#br1" timeOffset="610699.7141">16744 9199 35 0,'0'0'0'0,"0"0"16"0,0 7-6 0,-4 15-1 0,4-22-9 0,0 19 8 31,0-3 0-31,0 2-1 0,0 0 0 0,0-18-7 0,0 6 5 0,0 23 0 16,0-6-1-16,0-23-4 0,4 21 3 0,-4-21-3 0,3 21 2 15,4 0 1-15,-1-1-1 0,1 5 0 0,-7-25-2 0,7 24 2 16,0 2-1-16,0 3 0 0,-7-29-1 0,6 27 2 0,-6-27-2 0,7 28 1 16,0-1 0-16,-4 0 0 0,4-2-1 0,-7-25 0 0,7 27 1 15,-4-1 1-15,0 0-2 0,1-5 1 0,-4-21-1 0,4 22 1 16,-4-1 1-16,0-3-1 0,0-13 0 0,0-5-1 0,3 24 0 16,0-16 1-16,-3 10-1 0,0-18 0 0,4 3 0 15,-4 16 1-15,3-19-1 0,-3 6 0 0,0-2 0 0,0-4 0 0,0 6 0 16,3-2 1-16,-3-4-1 0,0 0 0 0,0 0 0 0,3 0 0 15,-3 0 0-15,4 0 0 0,-4 0 0 0,4-2 0 32,-1 2 0-17,0-2 0-15,1 2 1 0,2 0-1 0,1 0 0 0,0 0 0 0,0 0 0 0,-7 0 0 0,10 0 0 0,7 0 0 0,-10 4 0 16,3-4 0-16,-10 0 0 0,17 0 0 0,-11 0 0 0,12 0 0 0,-12 0 0 0,-6 0 0 16,24-2 0-1,-17 0 0-15,20-4 0 0,-20 2 0 0,-7 4 0 0,24-3 1 0,-15-4 0 16,15 3-1-16,-24 4 0 0,17-1 0 0,3-1 1 15,-13 0-1-15,17 2 0 0,-24 0 0 0,6-1 1 16,18-4 0-16,-14 3 0 0,11 1 0 0,-15-1-1 0,-6 2 0 0,21-2 1 16,-11-4-1-16,11 3 1 0,-21 3-1 0,17-5 1 0,-17 5-1 0,20-5 0 15,0 0 1-15,1 5-1 0,-5-2 1 0,-16 2-1 0,18-3 0 16,1-1 1-16,2 3 0 0,0 1 0 0,-21 0-1 0,19-3 0 16,-1 3 1-16,2 0 0 0,-13 0 0 0,-7 0-1 0,27 0 2 15,-20 4 0-15,17-4 0 0,-18 7-1 0,-6-7-1 0,24 2 1 16,-17 3-1-16,13 0 1 0,-13-5-1 0,-7 0 0 0,24 0 1 15,-14 0 0-15,6 0-1 0,-8 0 1 0,-8 0-1 0,9 0 0 16,9 0 0-16,-12 0 0 0,4 0 0 0,-10 0 0 0,7 0 1 31,4 0-1-31,-5 0 0 0,1 0 1 0,-7 0-1 0,3 0 0 16,0 5 0-16,2-5 1 0,-2 0 0 0,-3 0-1 0,3 3 0 0,-3-3 0 0,0 0 0 16,0 0 0-16,0 0 0 0,0-3 1 15,-6-2-1-15,1-3 0 0,5 1 0 0,0 7 0 0,-3-19 0 0,-4 13 1 16,4-17-1-16,0 4-1 0,3 19 1 0,-7-9 1 15,0-19-1-15,4 14 0 0,-4-6 1 0,7 20-1 0,-7-21 0 16,1 1 0-16,-2 3 0 0,2-6 0 0,6 23 0 0,-7-16 0 16,4-10-1-16,-4 4 1 0,0 1 1 0,7 21-1 0,-7-25 0 15,1 6 0-15,2-5-1 0,1 3 1 0,3 21 0 0,-6-21-1 16,-2 0 0-16,5 2 2 0,-1-2-2 0,4 21 1 0,-6-18 0 16,3-3-1-16,3 5 2 0,-4-3-2 0,4 19 1 0,-7-9 0 15,7-13 1-15,-3 14-1 0,3-14 1 0,0 22-1 0,0-4 0 16,-4-7 0-16,-2 3 0 0,2 0-1 0,4 8 1 0,-3-5 1 15,-4-4-2-15,3 2 1 0,-2-1 1 0,6 8-1 0,-7-10 0 16,-13 1 0-16,20 2 0 0,-7-1 0 0,7 8 0 0,-17-9 0 16,13 1-6-16,-12 4 4 0,9-1 1 0,7 5 1 0,-17-5-2 15,14-3 5-15,-15 7-2 0,12-1 1 0,6 2-2 16,-21-2 2-16,18 2 0 0,-17 0 1 0,13 0-2 0,7 0-1 16,-23 0 0-16,15 5 1 0,-18 3-1 15,5-3 0-15,21-5 0 0,-24 7 0 0,0-1 0 0,1-2 0 16,-4 0 0-16,27-4 0 0,-24 0 0 15,-3 5 0-15,0 0 0 0,0-5 0 0,27 0 0 0,-28 0 0 16,1 3 0-16,-3-3 0 0,4 6 0 0,26-6 0 0,-31 4 0 16,4-4 0-16,3 4 1 0,0 0-1 0,24-4 0 0,-21 0 0 15,-2 6 0-15,3-6 0 0,2 3 0 0,18-3 0 0,-16 4 0 16,9-4 0-16,-17 7-1 0,21-4 1 0,3-3 0 0,-7 0 0 16,-13 0 1-16,20 0-2 0,-3 0-1 0,3 0 2 0,-4 0-3 15,-3 0 0-15,7 0-3 0,-3 0-1 0,3 0 7 0,0 0-9 16,0 0-3-16,0 0-4 0,0 0-4 0,0 0 77 0,3 4-141 15,4-4 53-15,-7 0 5 0,7 5 1 0,-7-5 25 0,0 0 0 0</inkml:trace>
  <inkml:trace contextRef="#ctx0" brushRef="#br1" timeOffset="611251.5964">16638 8386 28 0,'0'0'0'0,"0"0"11"0,0 0-11 0,0 0 6 15,4 4-2-15,-1 2 1 0,8-6 1 0,-11 0-6 0,19 0 6 16,-1 0-1-16,-2 0-1 0,5 0 0 0,-21 0-4 0,21-1 3 16,-2-4-1-16,5 5 0 0,-3-2 0 0,-21 2-2 0,24 0 2 15,-5 0 0-15,5 0 0 0,-3 0-1 0,-21 0-1 16,21 0 1-16,-5 0 0 0,-9 0 0 0,10 7 0 0,-17-7-1 16,6 3 1-16,1 3-1 0,1 1 1 15,-5 10 0-15,-3-17-1 0,3 8 1 0,0-3 1 16,-3 3-1-16,0 10 0 0,0-18-1 0,0 3 1 15,0 5 1-15,0 13-1 0,0-21-1 0,0 5 1 16,-3 11 0-16,-3 2 0 0,-2-11-1 0,1 18 1 0,7-25-1 0,-20 18 0 16,17-13 1-16,-14 24-1 0,11-9 0 0,6-20 0 0,-21 23 0 15,14-5 1-15,-13 9-1 0,16-3 0 0,4-24 0 0,-20 20 0 16,17 6 0-16,-4-5 0 0,0-1 1 0,7-20-1 0,-7 23 0 16,4-2 0-16,-4-3 1 0,7-2-1 0,0-16 0 0,0 19 1 15,3-12 0-15,4 17-1 0,0-21 0 0,-7-3 0 0,20 17 0 16,-13-10 1-16,10-5 0 0,-10 3-1 0,-7-5 0 0,10 6 1 15,10-6-1-15,-12 4 1 0,8-4-1 0,-16 0 0 0,7 0 1 16,3 0-1-16,0-1 0 0,-3-5-1 0,-7 6 1 0,6-5-3 16,2 2-1-16,-2 3-6 0,-6 0-4 0,0 0 14 15,4 0-21-15,-4 0-5 0,0-5 5 0,-4 0-4 16,4 5 25-16,0 0 0 0</inkml:trace>
  <inkml:trace contextRef="#ctx0" brushRef="#br1" timeOffset="611466.0233">16690 8772 31 0,'0'0'0'16,"0"0"20"-16,3 0-7 0,-3 0-13 0,3 0 6 16,4 0-1-16,-1 0 1 0,5 0 0 0,-11 0-6 0,16-4 4 15,-8-2-2-15,12-2-1 0,-10 3 0 0,-10 5-1 0,20-8 0 16,-3 3-3-16,3-6-2 0,1 10-5 0,-21 1 10 0,20-4-15 15,-3 4-4-15,-10 0 2 0,34 26-7 0,-41-26 24 0,0 0 0 0</inkml:trace>
  <inkml:trace contextRef="#ctx0" brushRef="#br1" timeOffset="611819.978">17102 8801 21 0,'0'0'0'16,"0"-2"9"-16,0 2-9 0,5-5 7 16,1-3 0-16,1 3-1 0,10-1 0 0,-17 6-6 0,7-7 5 15,2 1-1-15,9 3 0 0,-12-3 0 0,-6 6-4 0,21-2 3 16,-14 0-1-16,12 2 1 0,-11 0-1 16,-8 0-2-16,16 0 2 0,-13 0 0 0,1 4 0 0,3 2 0 0,-7-6-2 0,0 6 1 15,0 1 0-15,0-1 0 0,0 1 0 0,0-7-1 0,-3 5 0 16,-5 12 1-16,-8-10-1 0,13-1 1 0,3-6-1 0,-8 8 1 15,-11-3 0-15,15 2 0 0,1-2 0 0,3-5-1 0,-8 20 0 16,8-20 0-16,-3 4 1 0,3-1 0 0,0 3 0 0,0-6-1 0,0 5 1 16,0-2 1-16,0-3-1 0,3 5 2 0,-3-5-3 15,8 5 1-15,-8-5-1 0,7 0 3 0,9 0-1 0,-8 0-1 0,-8 0-1 16,9 0 2-16,8 0-1 0,-10 0 0 0,13-3-1 16,-20 3 0-16,7-2 1 0,16 0-1 15,-15 2 1-15,8 0-1 0,-16 0 0 0,7 0 0 16,4 0-2-16,8 0-1 0,-15 0-4 0,-4 0 7 0,7 0-12 15,0 0-6-15,-1 4-7 0,1-4 1 0,-7 0 24 0,17 6-30 0,-17-6 30 0,0 0 0 0</inkml:trace>
  <inkml:trace contextRef="#ctx0" brushRef="#br1" timeOffset="612984.2288">17784 9554 14 0,'0'0'0'0,"0"-10"12"0,0 10-12 0,-7-15 11 16,4 6-2-16,3-8-2 0,0 17 0 0,0 0-7 0,0 0 6 16,0 0 0-16,3 0 1 0,1-4-2 0,-4 4-5 0,6-2 6 15,1 2-2-15,4 0 0 0,5 0-1 0,-16 0-3 0,6 0 3 16,2 0-1-16,15 0 1 0,-12 0-1 0,-11 0-2 0,19 0 3 15,-1 0-1-15,-8 0 0 0,14 0 1 0,-24 0-3 0,17-3 2 16,3 0 1-16,0 1-1 0,1 2 0 16,-21 0-2-16,23-3 2 0,-2-2 0 0,3 2 0 0,3 1-1 0,-27 2-1 15,27 0 2-15,-4 0-1 0,1 0 1 16,-4 0-1-16,-20 0-1 0,20 0 1 0,1 5 0 0,-4 0-1 16,3-2 1-16,-20-3-1 0,7 5 1 0,16 0 0 15,-15-1-1-15,12 1 1 0,-20-5-1 0,3 5 0 0,4-5 1 16,0 2 0-16,-1-2-1 0,-6 0 0 0,7 0 0 15,1 0 0-15,-5 0 1 0,0 0 0 0,-3 0-1 0,3 0 1 16,-3 0-1-16,4 0 0 0,-4 5 0 0,0-5 0 0,0 9 0 16,0-6 1-16,0 4-1 0,0-2 1 0,0-5-1 0,0 5 0 15,-4 14 0-15,1-16 0 0,3 19 0 0,0-22 0 0,-6 6 0 16,1 10 0-16,-1-9 1 0,-1 19-1 0,7-26 0 0,-3 17 0 16,-4 0 0-16,3-10 0 0,-2 20 0 0,6-27 0 0,-7 17 0 15,4-7 0-15,-1 18 1 0,1-8-1 0,3-20 0 0,-7 22 0 16,0 0 0-16,4-1 0 0,0 4-1 0,3-25 1 0,-7 27 1 15,4 1-1-15,-1 1 0 0,-3 6 0 0,7-35 0 0,-3 31 0 16,-4 4 1-16,4 0-1 0,-1-1 0 0,4-34 0 0,-6 34 0 16,2 0 0-16,0-5 0 0,-2 4-1 15,6-33 1-15,0 29 0 0,-3 3 0 16,-1-3 0-16,-2 5 1 0,6-34-1 0,0 32 0 0,-4 0 0 0,0-3 1 16,4 3-1-16,0-32 0 0,-6 28 0 0,6-1 1 15,-4 1-1-15,4-1 0 0,0-27 0 0,-3 27 0 0,3-4 0 16,-7 1 0-16,7-2 0 0,0-22 0 0,-3 23 1 15,3 1-1-15,-3-4 0 0,3 0 0 0,0-20 0 0,-4 17 0 16,-3-9 1-16,7 19-1 0,-3-21 0 0,3-6 0 0,-3 28 0 16,-4-12 0-16,4 3 0 0,-1-1 0 0,4-18 0 0,0 8 1 15,-7 17-1-15,7-19 0 0,0 15 0 0,0-21 0 0,0 5 0 16,-3 14 1-16,3-14-1 0,0 0 0 0,0-5 0 0,0 7 0 16,0 0 0-16,0 0 0 0,0-1 1 0,0-6-1 0,0 8 0 15,0-3 0-15,0 1 0 0,0-6 0 0,0 0 0 0,-4 4 1 16,4-4-1-16,0 0 0 0,0 0 0 0,0 0 0 0,0 0 0 15,0 3 0-15,-6-3 0 0,6 5-1 0,0-5 1 0,0 0-2 16,-3 0-3-16,-1 0-3 0,4 0-6 0,0 0 14 0,-7 0-21 16,0 0-10-16,-17-5-6 0,18-2-6 15,6 7 43-15,0 0 0 0</inkml:trace>
  <inkml:trace contextRef="#ctx0" brushRef="#br1" timeOffset="614044.8339">17509 11133 11 0,'0'0'0'0,"4"0"7"0,-4 0-7 0,0 0 8 16,6 0 1-16,1 0 1 0,0 0 0 0,-7 0-10 0,7 0 9 15,0 0-1-15,-1 2-2 0,5-2-1 0,-11 0-5 16,6 7 4-16,4-7 0 0,8 0 0 0,-15 0-1 0,-3 0-3 16,7 0 3-16,2 0 0 0,9 0 0 15,-15 0-1-15,-3 0-2 0,10 0 3 0,7 0-1 16,-10-5 1-16,10 3 0 0,-17 2-3 0,7-2 2 15,9-4 1-15,-8 1-1 0,11 2 0 0,-19 3-2 0,8-2 2 16,15-1 0-16,-16-1 0 0,13 1 0 0,-20 3-2 0,11-2 2 16,8 0 1-16,-8 0-1 0,12 2 1 0,-23 0-3 0,21 0 1 15,0 0 1-15,3 0-1 0,-5-3 1 0,-19 3-2 0,21 0 1 16,3-2 1-16,-5-1 0 0,2 0-1 0,-21 3-1 0,24-4 1 16,0-2 0-16,-4 4 0 0,4-1 0 0,-24 3-1 0,20-6 1 15,-13 1 0-15,17 0-1 0,-18-3 1 0,-6 8-1 0,21-5 0 16,-15-3 1-16,1 2 0 0,0-1 0 0,-7 7-1 0,10-6 1 15,-3 1-1-15,0 2 1 0,-1 2 0 0,-6 1-1 16,3-1 1-16,5 1-1 0,-5 0 1 0,0 0 0 0,-3 0-1 0,0 0 0 16,4 0 0-16,-4 2 1 15,0-2-1-15,0 0 0 0,0 0 0 0,0 0 0 0,0 0 1 0,0 0-1 16,0 0-1-16,0 0 2 0,0-1-1 0,0 0 0 16,-4-5 1-16,4 6-1 0,0-7 0 0,0 7 0 15,-3-7 0-15,3 3 0 0,0 4 0 0,0-2-1 16,0 1 2-16,-3-2-1 0,3 3 0 0,0 0 0 0,0 0 1 15,-8 0-2-15,8 0 2 0,0 0-2 0,0 0 1 0,-3 0 1 16,3 0-2-16,0 0 1 0,0 0 0 0,0 0 0 0,0 0 0 16,0 0 0-16,0 0 0 0,0 0 0 0,0 0 0 15,0 0 1-15,0 0-2 0,3 0 2 16,-3 0-1-16,4 0 0 0,0 4 0 0,-4-4 0 0,3 0 0 16,0 0 1-16,1 0-1 0,2 0 0 0,-6 0 0 0,7-1-1 15,0-2 1-15,0-1 0 0,3-2 0 0,-10 6 0 0,10-7 0 16,-3 0 0-16,10 0 0 0,-11 2 0 0,-6 5 0 0,8-3 0 15,-2-2 1-15,4 3-1 0,7 0 0 0,-17 2 0 0,4 0 0 16,2 0 0-16,4 0 0 0,1 4 1 0,-11-4-1 0,6 0-1 16,15 0 2-16,-14 0-1 15,-1 0 0-15,-6 0 0 0,10 0 0 0,-2 0 0 0,1 0 0 16,9 0 0-16,-18 0 0 0,6 0 1 0,1-2-1 0,10 0 0 16,-10 2 1-16,-7 0-1 0,10-1-1 0,7 1 2 0,-10 0-1 15,13 0 0-15,-20 0 0 0,7 0 1 16,14 0-1-16,-15 0 0 0,14-2 1 0,-20 2-1 0,7-2 0 15,10-2 1-15,-11 1-1 0,12-2 0 0,-18 5 0 0,6-7 0 16,15 1 1-16,-15-2-1 0,12-10-3 0,-18 18 3 0,6-3 1 16,1-5-1-16,10-3 1 0,-10 6 2 0,-7 5-3 0,6-9-1 15,4 1 0-15,1 1 0 0,-4-12 0 0,-7 19 1 0,6-1 0 16,1-5 0-16,0 1 0 0,3 2 1 0,-10 3-1 0,7-3 0 16,-1 1 1-16,2 2-1 0,-2 0 0 0,-6 0 0 0,7 0 0 15,-1 0 0-15,-2 0 1 0,0 5-2 0,-4-5 1 0,3 6 0 16,0-6-1-16,1 0 0 15,-4 2 2-15,0-2-1 0,3 0-1 16,-3 0 0-16,0 0 1 0,0 0-1 16,0 0 0-16,0 0 0 0,0 0-1 0,0 0 7 0,0 0-12 0,0 0 4 0,0 6 0 0,0-3-1 15,0-3 4-15,0 4-3 0,0-4 3 0,0 6-5 0,0-1 0 0,3-3 0 16,-3-2 5-16,0 7-5 0,0-7 5 0,4 4-6 0,-4-4 0 0,3 4-1 0,-3-4 7 16,0 0-10-16,0 0 20 0,0 0-32 0,0-2 6 15,0-3-4-15,0 5 20 0,0-8-24 0,0-12 4 0,0 12-3 0,0 8 23 0</inkml:trace>
  <inkml:trace contextRef="#ctx0" brushRef="#br1" timeOffset="614542.9148">18922 10638 16 0,'0'0'0'0,"-7"0"12"0,7 0-12 0,-3 0 11 16,-4 0-1-16,4 7-1 0,0-1 0 16,3-6-9-16,-8 7 8 0,2 9 0 0,3-11-1 0,3 17-1 0,0-22-6 0,-4 2 6 31,4 19-2-31,0-15 1 0,0 16-1 0,0-22-4 0,0 7 4 0,0 17-1 0,4-17 0 0,2 13 1 16,-6-20-4-16,7 4 2 0,0 4 0 0,13 9 0 15,-13-17-1-15,-7 0-1 0,10 5 1 16,7-1 1-16,-10-4-1 0,10 0 0 0,-17 0-1 0,6 0 1 15,15 0 0-15,-15 0 1 0,5-4-1 0,-11 4-1 0,7-7 1 16,3-3 0-16,-4-10-1 0,2 13 1 0,-8 7-1 0,6-21 1 16,-3 11-1-16,1-12 1 0,-1 15-1 0,-3 7 0 0,0-22 0 15,0 5 0-15,-7 9 1 0,1-13-1 0,6 21 0 0,-17-11 0 16,10-12 0-16,-10 17 0 0,10-9 0 0,7 15 0 0,-20-6 1 16,13 6-1-16,0 0 0 0,-13 0 1 0,20 0-1 0,-5 6 0 15,0 15 0-15,-2-14 0 0,-10 22 0 0,17-29 0 0,0 22 0 16,-7-4 1-16,4 3 0 0,0-15-1 0,3-6 0 0,0 26 0 15,0-21 0-15,0 13 1 0,0-12-1 0,0-6 0 0,0 4 1 16,6 1-1-16,1 0 0 0,0-5 0 0,-7 0 0 16,7 0 1-16,0-3-1 0,-1-4 0 0,-4 0 1 0,-2 7-1 15,5-18 0-15,2 12-3 0,-7-4 3 0,3 2 0 16,-3 8 0-16,0-10-1 0,0 4 3 0,0 1-5 16,-3 3-3-16,3 2 6 0,-7 0-10 0,0 0-5 15,-13 0-6-15,13 4-9 0,7-4 30 0,-27 5-32 0,4-1-6 0,23-4 38 0</inkml:trace>
  <inkml:trace contextRef="#ctx0" brushRef="#br1" timeOffset="615219.7317">18065 11046 10 0,'0'0'0'16,"-3"0"6"-16,-4 0 1 0,7 0-7 0,-21 5 6 16,21 0-1-16,-3 3 0 0,-3-5 0 0,6-3-5 0,-4 5 5 15,-3 1 1-15,7 2 0 0,-4-1-1 0,4-7-5 0,0 3 6 16,0 2 0-16,0-1-1 0,4 1 0 0,-4-5-5 0,4 4 5 16,3 1-2-16,-1-2 1 0,11 5-1 0,-17-8-3 0,7 4 2 15,17 4 0-15,-8-5 1 0,2 0-2 0,-18-3-1 0,19 6 2 16,-11-6-1-16,15 0 0 0,-16-3 0 0,-7 3-1 0,20-4 2 15,-13-1-1-15,0-4 1 0,-4-10-1 16,-3 19-1-16,7-7 1 0,0-12 1 0,-7 9-2 0,3-12 1 0,-3 22-1 0,3-5 0 16,-3-19 1-16,0 18-1 0,-6-14 1 0,6 20-1 15,-4-5 0-15,-2-2 0 0,2 1 1 0,-2 2-1 16,6 4 0-16,-8-4 0 0,2 4 1 0,-1 0-1 16,1 0 0-16,6 0 0 0,-8 7 1 15,2 0-1-15,-1 0 0 0,1 8 0 0,6-15 0 0,-4 6 1 16,1 12 0-16,3-13 0 0,-8 16 0 0,8-21-1 0,0 6 2 15,0 15-1-15,0-16 0 0,4 12-1 0,-4-17 0 0,7 4 1 16,0 1 0-16,-1 3 0 0,1-1 1 0,-7-7-2 0,17 8 1 16,-13-3 0-16,2-1 0 0,11-4 0 0,-17 0-1 0,4 0 0 15,6-3 1-15,-4-2-1 0,2-3 1 0,-8 8-1 0,6-8 1 16,1-12-1-16,-4 14 1 0,0-17-1 0,-3 23 0 0,0-9 1 16,0-9-1-16,0 10 0 0,0-14 0 0,0 22 0 0,-6-4 0 15,-1-4 0-15,-10 0 0 0,14 6 0 0,3 2 0 0,-7-3 0 16,-10 3 0-16,10 0 0 0,1 7-1 0,6-7 1 0,-18 18-1 15,18-12-2-15,-3 2-3 0,-4 11-4 0,7-19 10 0,-3 5-15 16,3 0-6-16,0 3-10 0,-3-8 0 0,3 0 31 16,0 0-32-16,0 0 32 0</inkml:trace>
  <inkml:trace contextRef="#ctx0" brushRef="#br1" timeOffset="616497.1086">13838 13052 16 0,'0'0'0'0,"0"-4"6"16,-8-1 1-16,0-4-1 0,5 6 1 0,0 1-1 0,3 2-6 0,-7-3 6 15,7 3-1-15,0 0-1 0,0 0-1 0,0 0-3 16,-3 0 4-16,3 0-1 16,0 0 0-16,0 0-3 0,-3 0 4 0,3 0 0 15,0 0-1-15,0 0 1 0,0 0-1 0,0 0-3 0,0 0 4 16,3 0 0-16,0 0-1 0,-3 0-3 0,4 5 2 0,-4-5-2 0,3 0 2 15,0 0 0-15,0 3 0 0,5-3 0 0,-8 0-2 0,8 7 2 16,0-4-1-16,-1-3 1 0,4 4 0 0,-11-4-2 0,16 0 1 16,-5 6 1-16,9-2-1 0,0 3 1 0,-20-7-2 0,21 4 0 15,-1-1 1-15,4 4-1 0,0-4 1 0,-24-3-1 0,23 7 1 16,5-7 0-16,-5 6 0 0,1-6 1 0,-24 0-2 0,24 0 0 16,3-6 1-16,-3 4 0 0,0-3 0 0,-24 5-1 0,22-7 1 15,-1 4 0-15,-1-2 0 0,-9 5 0 0,-11 0-1 0,19 0 1 16,-11 0 0-16,-2 5-1 0,1-2 1 0,-7-3-1 0,6 7 1 15,-2-2-1-15,-4-3 1 0,4-2-1 0,-4 0 0 0,0 0 0 16,0 0-2-16,0 0-2 0,-4 0-5 0,4 0 9 0,-7 0-12 16,-9 0-6-16,8 0-5 15,2 0-4-15,6 0 27 0,-24-7-23 0,17 0-4 0,7 7 27 0</inkml:trace>
  <inkml:trace contextRef="#ctx0" brushRef="#br1" timeOffset="616959.7444">13931 13095 30 0,'0'0'0'0,"0"5"10"0,0 19-4 0,0-1-3 0,0 1 2 0,0-24-5 16,0 7 4-16,0 18 1 0,0-6-2 0,0 1 1 0,0-20-4 15,7 19 3-15,3 4 0 0,10-2-1 0,-13 0 1 16,-7-21-3-16,24 24 2 0,-7-6 1 0,0 3 0 16,3-2 0-16,-20-19-3 0,21 25 3 15,-5-11 0-15,5 4-1 0,0-9 0 0,-21-9-2 0,6 19 2 16,18-12-1-16,-17-2 1 0,12 0-1 0,-19-5-1 0,8 0 0 15,2 0 1-15,1 0 0 0,-9-2-1 0,-2 2 0 0,7-8 1 16,0-10 0-16,-1 10-1 0,1-16 1 0,-7 24-1 0,8-7 0 16,1-17 1-16,-2 15 0 0,1-10-1 0,-8 19 0 0,9-9 1 15,1-10-1-15,-3 9 0 0,-1-12 1 0,-6 22-1 0,8-7 0 16,-2-14 1-16,1 15-1 0,-4-16 1 0,-3 22-1 0,3-4 2 16,-3-3-1-16,4 1 1 0,-4 3 0 0,0 3-2 0,0-4 2 15,0 1 0-15,0 3-1 0,0 0 0 0,0 0-1 0,-4 6 0 16,-2-2 0-16,3-1 0 0,-1 4-2 0,4-7 2 0,0 7-6 15,-6 14-5-15,3-17-9 0,-2 1-11 0,5-5 31 0,-6 7-28 16,-1-7-4-16,7 0 32 0</inkml:trace>
  <inkml:trace contextRef="#ctx0" brushRef="#br1" timeOffset="617998.744">12542 11814 42 0,'0'0'0'0,"0"-4"18"0,0 4-12 16,0 0-4-16,0 0-2 0,0 5 2 0,3 13 0 15,0-11 0-15,2 22 0 0,-5-29-2 0,3 22 3 16,5 0-1-16,-3 3 0 0,5 1-1 0,-10-26-1 0,7 27 1 15,13 1 1-15,-12 4 0 0,8 3 0 0,-16-35-2 0,8 32 3 16,11 3 0-16,-9-4 0 0,14-1-1 0,-24-30-2 0,3 30 1 16,18-1 1-16,-14-9-1 0,13 2 0 0,-20-22-1 0,7 6 1 15,4 12-1-15,-5-18 1 0,4 5 0 0,-10-5-1 0,6 0 1 16,4 0 0-16,-2-8 1 0,-2-10-1 0,-6 18-1 0,4-18 0 16,-1-6 1-16,5-5-1 0,-6-6 1 0,-2 35-1 0,0-40 0 15,4-1 0-15,-1-4 0 0,-3-2 1 0,0 47-1 0,0-45 0 16,0 3 0-16,0 3 0 0,0 6 0 0,0 33 0 0,4-31 0 15,-1 5 0-15,-3 7 1 0,0 12-1 0,0 7 0 16,3-3 0-16,-3 0-1 0,0 3 0 0,0 0-2 0,0 0 3 16,0 6-7-16,0 1-4 0,0 10-6 0,0-17-5 15,0 0 22-15,0 8-22 0,-6-8 3 0,6 7 3 0,0-7 16 0</inkml:trace>
  <inkml:trace contextRef="#ctx0" brushRef="#br1" timeOffset="618783.9213">13158 12334 6 0,'0'0'0'15,"0"-2"5"-15,0 2-2 0,0 0-3 0,0 0 3 16,0 0 1-16,0 0 1 0,0 4 0 0,0-4-5 0,4 0 6 15,0 0-1-15,0 0 1 0,2-2-2 0,-6 2-4 0,6-3 4 16,1-6-1-16,5 2 0 0,3-3-1 0,-15 10-2 0,7-9 2 16,1-8 0-16,12 14 0 0,-14-6 0 0,-6 9-2 0,17-7 2 15,-11-1-1-15,6 3 0 0,3 5 0 0,-15 0-1 0,8-3 0 16,-1 3 1-16,-4 0-1 0,-3 0 0 0,3 0 1 0,-3 0-1 0,3 6 1 16,1 1-1-16,-1 0 0 0,-3 0 1 0,0-7-1 0,0 5 0 15,0 3 1-15,0 9-1 0,0-13 1 0,0-4-1 0,0 17 1 16,0-8-1-16,0 13 1 0,-3-2-1 0,3-20 0 0,0 22 1 15,-4 4-1-15,4-4 1 0,-3 0-1 0,3-22 0 0,0 24 0 16,0-6 0 0,0-1 1-16,0-17-1 0,0 8 0 0,0-8 0 0,0 26 0 0,0-22 0 15,0 15 0-15,0-14 0 0,0-5 0 0,0 5 0 0,3 0 0 16,1-1-1-16,-1 1-2 0,-3-5 3 0,0 0-5 16,4 5-4-16,-4-5-5 0,0 0-2 0,0 0 16 0,0 0-14 15,0-2 3-15,0-6-4 0,0 8 15 0</inkml:trace>
  <inkml:trace contextRef="#ctx0" brushRef="#br1" timeOffset="619005.3263">13251 12434 30 0,'0'0'0'15,"6"0"12"-15,1 0-7 0,17 5-2 0,-24-5-3 0,6 0 4 16,15 4 0-16,-14-4 1 0,-1 0-2 0,-6 0-3 0,7 0 2 15,0 0-1-15,0 0-1 0,-1-2-1 0,-6 2 1 0,4-5-3 32,2 3-4-32,2-6-4 0,-5-11-3 0,-3 19 14 0,0-10-13 0,0-11-7 0,0 21 20 0</inkml:trace>
  <inkml:trace contextRef="#ctx0" brushRef="#br1" timeOffset="620214.6156">19400 11093 4 0,'0'0'0'0,"3"21"1"16,-3-21-1-16,3 21 1 15,5 6 0-15,-1-20 1 0,-1 12 0 0,-6-19-2 0,7 0 3 16,-1 0 2-16,2 0 1 0,2-3 1 0,-10 3-7 0,6-3 7 15,1-4-1-15,-3-4 1 0,3-8-2 0,-7 19-5 0,6-10 6 16,1-11-1-16,-1 3 1 0,2 0-1 0,-8 18-5 0,6-24 5 16,-2 5 0-16,-1-6 0 0,0 4 0 0,-3 21-5 0,3-20 5 15,5-3 1-15,-5 5-2 0,1-1 0 0,-4 19-4 0,3-16 4 16,0 8-2-16,0-18 0 0,-3 18-1 0,0 8-1 0,4-20 1 16,-2 13 0-16,-2 0 0 0,0 0 0 0,0 7-1 0,0-6 1 15,0 0-1-15,0 4 1 0,0-4-1 0,0 6 0 0,-2-5 0 16,2 3-1-16,-4 1 0 0,4 1-2 0,0 0 3 15,0 0-5-15,0 0-3 0,0 0-4 0,0 16-7 0,0-16 19 0,-6 6-25 16,3 0 0-16,9 35-5 0,-6-41 30 0</inkml:trace>
  <inkml:trace contextRef="#ctx0" brushRef="#br1" timeOffset="620822.5609">19166 10638 12 0,'0'0'0'0,"0"-3"13"0,0 0-3 0,0 3-10 0,0-4 7 16,0 1 0-1,0 3 0-15,3 0 1 0,1 0-1 0,-4 0-7 0,4 0 7 0,-2 0-1 16,5 0 0-16,0 5 0 0,-7-5-6 0,8 5 5 16,-2 3-1-16,1 12 1 0,-4-11-2 0,-3-9-3 0,10 26 3 15,-3-7 0-15,3 5 0 0,-3 4-1 0,-7-28-2 0,6 35 3 16,5-2-1-16,-4 5 0 0,-1 1 0 0,-6-39-2 0,7 40 2 15,0-5-1-15,0 3 1 0,-1-1 0 0,-6-37-2 0,4 29 1 16,-1 3 1-16,5-9-1 0,-2 1 0 0,-6-24-1 0,7 6 0 16,-1 14 1-16,12-20 0 0,-12 4-1 0,-6-4 0 0,10 0 1 15,7 0 0-15,-10 0 0 0,10-4-1 0,-17 4 0 0,7-16 1 16,3 6 0-16,7-15-1 0,-10 8 1 0,-7 17-1 0,9-20 0 16,9 0 1-16,-15-3 0 0,4-1 0 0,-7 24-1 0,10-24 0 15,0-2 1-15,-3-1 0 0,3 1 0 0,-10 26-1 0,7-26 0 16,0 5 1-16,-1 3-1 0,0-4 1 0,-6 22-1 0,8-16 0 15,-1-2 1-15,-4-3 0 16,1 2-1-16,-4 19 0 0,6-18 1 0,-6-2 0 0,3 3 0 0,1-1 0 0,-4 18-1 16,0-8 0-16,4-18 1 0,-1 9-1 0,0 7 1 15,-3 10-1-15,4-20 0 16,-1 14 0-16,-3-2 1 0,3-10-1 0,-3 18 0 0,4-3 0 16,-2-5 0-16,2 3 0 0,-4 0 0 0,0 5 0 0,4-3 0 15,0 2-1-15,-4-2-2 0,3 3 0 0,-3 0 3 0,3 0-6 16,-3 0-3-16,0 7-3 0,0 1-3 0,0-8 15 0,0 23-21 15,0-20-4-15,0 15-3 0,0-14 6 0,0-4 22 0,0 7-25 0,0-7 25 0</inkml:trace>
  <inkml:trace contextRef="#ctx0" brushRef="#br1" timeOffset="621301.6527">19681 11080 12 0,'0'0'0'0,"0"0"9"0,0 0-9 0,0 0 10 15,0 0 0-15,0 6-1 0,-3 1-2 16,3-7-7-16,-4 5 6 0,-2 2 0 0,2 10 0 16,1-12-1-16,3-5-5 0,-3 7 5 15,3 13 0-15,-9-13-1 0,7 14 0 0,2-21-4 0,0 7 5 16,-3 14-1-16,-4-5-1 0,7-7 1 0,0-9-4 0,0 22 3 15,0-2-1-15,0-15 1 0,0 19-1 0,0-24-2 0,0 6 2 16,0 15-1-16,4-14 1 0,-1 13-1 0,-3-20-1 0,5 4 1 16,4 4-1-16,1-2 1 0,10 1-1 0,-20-7 0 0,7 5 1 15,8 1 0-15,-3-1-1 0,5-5 1 0,-17 0-1 0,6 0 1 16,15 0 1-16,-16-3 0 0,14-5-1 0,-19 8-1 0,6-18 2 16,1 10 0-16,0-9-1 0,0 5 1 0,-7 12-2 0,6-23 1 15,1 4 0-15,-4 3-1 0,1-4 1 0,-4 20-1 0,0-17 1 16,0 0 0-16,0 11-1 0,0-21 0 0,0 27 0 0,0-8 1 15,-7-13-1-15,0 11 0 0,1-7 1 0,6 17-1 0,-17-7 0 16,13 2 1-16,-2 2-1 0,-13 1 0 0,19 2 0 16,-5 0 0-16,-2 0 0 0,-13 2 0 0,13 6 0 15,7-8 0-15,-17 18 0 0,12-15 0 16,-10 5 0-16,8-2 0 0,7-6 0 0,-17 7-1 16,17-1 0-16,-7 1-1 0,1-1-1 0,6-6 3 0,-4 2-4 15,-1 5-2-15,5-4-1 0,-5 1-5 0,5-4 12 0,0 6-18 16,-3-2-7-16,-1-4-6 0,-20 0 1 0,24 0 30 0,0 0 0 0</inkml:trace>
  <inkml:trace contextRef="#ctx0" brushRef="#br1" timeOffset="623608.4464">18014 8248 20 0,'0'0'0'16,"0"-5"11"-16,0 5-11 0,0-7 13 15,-4-1 0-15,4-1-1 0,0 1-1 0,0 8-11 0,0-4 10 16,0-4-2-16,-3 3 0 0,3-1-2 0,0 6-6 0,-3-1 4 15,-4 1 1-15,1 0-2 0,3 0 1 0,3 0-4 0,-8 7 3 16,5-4-1-16,-4-3 1 0,1 4-1 0,6-4-2 0,-7 6 2 16,3-6 0-16,-3 1 0 0,4-1-1 0,3 0-1 0,-7 0 1 15,4 0 0-15,-3 0-1 0,-2 0 1 0,8 0-1 0,-7 0 0 16,-13 0 1-16,16 6-1 0,-2-6 0 0,6 0 0 0,-7 5 1 16,-13-1-1-16,20 1 0 0,-4 2 1 0,4-7-1 0,-3 5 0 15,-3 3 0-15,6 8 0 0,0-10 0 0,0-6 0 0,0 7 0 16,0 9 0-16,3-10 1 0,0-1-1 0,-3-5 0 15,0 7-1-15,7 14 1 16,-4-18 0-16,0 18 0 0,-3-21 0 0,5 5 0 0,-2 22 0 0,-3-20 0 0,3 20 1 16,-3-27-1-16,3 17-1 0,-3-13 1 15,7 20 1-15,-7-16-1 0,0-8 0 0,6 5 0 0,-2 14 0 16,0-19 0-16,3 5-1 0,-7-5 1 0,3 0 0 16,3 0 1-16,-2 0-2 0,-1-3 2 0,-3 3-1 0,0-7 0 15,3 0 0-15,2 0 0 0,-5 4 0 0,0 3 0 0,0-7 0 16,3 7 0-16,-3-3 0 0,0 3 0 0,0 0 0 0,0 0 0 15,0 0 0-15,3 0 0 0,-3 0 0 0,0 0 0 16,3 0-1-16,1 3-2 0,-4 4-3 0,0-7 6 0,3 3-11 16,0 4-10-16,0 0-14 0,-3-7-2 0,0 0 37 0,-6 0-36 0,6 0 36 0</inkml:trace>
  <inkml:trace contextRef="#ctx0" brushRef="#br1" timeOffset="624407.6514">18278 8654 9 0,'0'0'0'16,"-3"0"7"-16,0 0 2 0,3 0 2 0,0 0-11 0,-4 0 12 15,4 0 2-15,0 0-2 0,0 0 0 0,0 0-12 0,0-3 9 16,0-4-1-16,0 1-1 0,4-14-2 0,-4 20-5 0,0-7 5 15,0-16 0-15,0 5-2 0,0-7 0 0,0 25-3 16,3-25 3-16,-3 2-1 0,0-7-1 0,0 2 1 16,0 28-2-16,0-29 1 0,0 0 0 0,0-1 0 0,0 4-1 15,0 26 0-15,0-22 1 16,0 5-1-16,0 8 0 0,3-8 0 0,-3 17 0 0,0-3 1 16,7-1-1-16,-4 4 1 0,1 0-2 0,-4 0 1 0,7 0 1 15,0 21-1-15,-1-4 0 0,5 7 0 0,-11-24 0 0,10 26 0 16,6 0 0-16,-12 2 0 0,6-1 1 0,-10-27-1 0,18 29-1 15,-15 0 1-15,3-2 0 0,11-1 0 0,-17-26 0 0,3 24 0 16,5-4 1-16,-2-1-1 0,1-14 0 0,-7-5 0 0,6 24 1 16,2-21-1-16,-2 5 0 0,1-2 0 0,-7-6 0 0,3 4 0 15,4 1 0-15,-4-5-1 0,5 0 0 0,-8 0 1 0,6-2-4 16,-6-1-2-16,7-1-5 0,-7 0-4 0,0 4 15 0,0-7-20 16,0 4-5-16,-4-5 1 0,-3 3 5 0,7 5 19 0,-20-9-21 15,20 9 21-15</inkml:trace>
  <inkml:trace contextRef="#ctx0" brushRef="#br1" timeOffset="624633.5599">18268 8560 23 0,'0'0'0'0,"0"0"13"16,0 0 1-16,0 0-2 0,0 0-1 0,0 0-11 0,4 0 9 15,-1 0-2-15,4 2-1 0,-1-2-3 0,-6 0-3 0,18 5 2 16,-12-5 0-16,5 0-2 0,5 0-2 0,-16 0 2 0,7 0-6 15,13 0-7-15,-13 0-7 0,10-5-2 0,-17 5 22 0,4-5-19 0,2-4-1 0,-6 9 20 0</inkml:trace>
  <inkml:trace contextRef="#ctx0" brushRef="#br1" timeOffset="625190.204">18549 8358 4 0,'0'0'0'0,"0"-2"3"32,4 0-2-32,-1-1 0 0,-3 1-1 0,3 0 0 0,-3 2 0 0,5-1 0 0,1-4 1 0,1-4-1 15,-4 5 1-15,-3 4-1 0,3-8 3 16,0-1 0-16,-3 1 3 0,8 1 2 0,-8 7-8 0,0-5 9 16,7 4 0-16,-7-1 1 0,0 2-10 0,3 0 9 15,0 3-1-15,-3 5-1 0,7 13-1 0,-7-21-6 0,3 8 4 0,-3-8-4 0,3 28 4 16,5-10 0-16,-2 6 0 0,1 0-1 0,-7-24-3 0,6 21 4 15,2 6-1-15,2 4 0 0,-4-1-1 0,-6-30-2 0,10 29 3 16,1-3-1-16,5-2 0 0,-12-1 0 0,-4-23-2 0,7 21 2 16,3-2 0-16,-3-11-1 0,-1 18 0 0,-6-26-1 0,8 4 1 15,-2 3 0-15,1-1 0 0,-1-6 0 0,-6 0-1 0,8 0 0 16,-5-4 0-16,1-5 1 0,-1-16-1 0,-3 25 0 0,3-20 0 16,0-2 1-16,-3-4-1 0,0-2 0 0,0 28 0 0,0-30 0 15,-6 1 0-15,-1 2 0 0,-10 1 0 0,17 26 0 0,-7-25-1 16,-10 8 1-16,14 8-1 0,-17-14 0 0,20 23 1 0,-4-3-1 15,-16-8 0-15,14 4 1 0,-12 0 0 0,18 7 0 0,-3-7 0 16,-4 5 0-16,-10-1 0 16,17 0 0-16,0 3 0 0,-7 0-1 0,1-1 1 15,-2-1 0-15,5-5 0 0,3 7 0 0,0-5 0 0,0-6 0 16,0-4 0-16,0 6 0 0,0 9 0 0,0-23 0 16,3 12 0-16,-3-13 1 0,8 7-1 0,-8 17 0 0,6-17 0 15,1 6 0-15,3-10 1 0,7 13 0 0,-17 8-1 0,7-20 0 16,10 14 1-16,-10-1 0 0,13 7-1 0,-20 0 0 0,17-3 0 15,-7 0 1-15,13 3-1 0,-12 0 0 0,-11 0 0 0,23 0 0 16,-12 6 0-16,9 1 1 0,-16-4-1 0,-4-3 0 0,7 18 0 16,-1-18 1-16,1 20-1 0,-5-17 0 0,-2-3 0 0,4 18 1 15,-4 2-1-15,0-3 0 0,-6 1 1 0,6-18-1 0,-7 21 0 16,-14 3 0-16,15-4 0 0,-18 5 1 0,24-25-1 0,-7 23 0 16,-20-4 0-16,11 1 0 0,8-14-1 0,8-6 1 0,-26 25-3 15,22-21-2-15,-3 16-3 0,1-20-4 0,6 0 12 0,-7 3-19 16,7 0-5-16,0-3-4 0,3-3 7 0,-3 3 21 0,10-5-24 15,-10 5 24-15</inkml:trace>
  <inkml:trace contextRef="#ctx0" brushRef="#br1" timeOffset="625599.8438">19102 8699 12 0,'0'0'0'16,"0"0"10"-16,-7 0 2 0,7 0-12 0,0 0 14 15,-3-2 0-15,3 1-3 0,0-5-2 0,0 6-9 0,0-7 8 16,0-11-2-16,0 10 0 0,0-13-2 0,0 21-4 0,0-8 4 16,3-19-1-16,-3 3 0 0,7-1-1 0,-7 25-2 0,6-27 3 15,2 1-2-15,-5-3 1 0,0 0 0 0,-3 29-2 0,0-27 0 16,3-1 1-16,1-2 0 0,-1 2 0 0,-3 28-1 0,3-27 0 15,2 9 0-15,-2 9 1 0,0 2-1 0,-3 7 0 0,3-3 0 16,-3 1 1-16,4 2-1 0,-4 0 0 0,3 5 0 16,0 14 0-16,4-2 0 0,0 2 0 15,-7-19 0-15,6 24 1 16,11-1-1-16,-9 4 0 0,8 1 1 0,-16-28-1 0,7 29 0 16,10 0 0-16,-10 0 0 0,12 3 0 0,-19-32 0 0,8 27 0 15,9-7 0-15,-13 0 0 0,2-15 1 0,-6-5-1 0,7 26 0 16,-4-23 0-16,0 4-1 0,2-1 0 0,-5-6 1 0,0 8-3 15,0-4-3-15,0 0-3 0,0-4-4 0,0 0 13 0,0 0-15 16,-8-3-3-16,-12-2-1 0,13-4 1 0,7 9 18 0,-23-20-13 16,23 20-3-16,0 0 16 0</inkml:trace>
  <inkml:trace contextRef="#ctx0" brushRef="#br1" timeOffset="625821.2518">19061 8570 15 0,'0'0'0'0,"0"-3"11"15,3 1 0-15,4-3 0 0,-7 5-11 0,7 0 9 0,10-3-1 0,-14-2-3 0,15 5-1 0,-18 0-4 0,6-6 3 16,15 3-2-16,-11-5-1 0,10 4-1 0,-20 4 1 0,10-6-5 31,14-1-5-31,-8 0-5 0,-8 0-1 0,-8 7 16 0,16-22-14 0,-6 17-3 0,-10 5 17 0</inkml:trace>
  <inkml:trace contextRef="#ctx0" brushRef="#br1" timeOffset="626055.629">19593 8252 19 0,'0'0'0'16,"-7"-3"9"-16,4 2 1 0,0-2-1 0,3 3-9 0,-7-2 9 15,0 2 0-15,-1 0-2 0,2 0-1 0,6 0-6 0,-16 0 5 16,8 0 0-16,2 0-2 0,-11 6 0 0,17-6-3 0,-4 8 3 16,-2 9 0-16,-14-14-1 0,16 21 1 0,4-24-3 0,-7 6 3 15,1 19-1-15,-12-6 0 0,15-1 1 0,3-18-3 0,-7 19 2 16,1 4 1-16,-1 2-1 0,4-4 1 0,3-21-3 0,-4 25 3 15,4 3-1-15,0-3 0 0,0 0 0 0,0-25-2 0,7 26 1 32,0-9 0-32,13 2 0 0,0-13-1 0,-20-6 0 0,18 8 1 0,1-2-1 0,5-6 0 0,-3 0 1 15,-21 0-1-15,24 0 0 16,-1 0 0-16,-6-1 0 0,-10-7-1 0,-7 8 1 0,24-5-1 16,-18-3-2-16,11 3-2 0,-10 5-2 0,-7 0 7 0,7-4-10 15,-1 4-2-15,5 0-4 0,-4 0-4 0,-7 0 20 0,6-1-22 16,-4-8 4-16,17 9-3 0,-19 0 21 0</inkml:trace>
  <inkml:trace contextRef="#ctx0" brushRef="#br1" timeOffset="626273.5601">19790 8396 23 0,'0'0'0'15,"0"5"13"-15,0-2 0 0,0 17-1 0,0-20-12 0,0 4 10 31,3 17 0-31,0-17-2 0,-3 18-2 0,0-22-6 0,4 5 6 0,-1 19-2 0,-3-17-1 0,3 17 0 0,-3-24-3 0,4 8 1 16,-4 11 0-16,0-14 0 0,0 2-1 0,0-7 0 0,0 6-1 16,0 2-2-16,4-6-4 15,-4-2-5-15,0 0 12 0,0 0-17 0,0 0-5 16,-4-2 1-16,4 0-4 0,0 2 25 0,0 0 0 0</inkml:trace>
  <inkml:trace contextRef="#ctx0" brushRef="#br1" timeOffset="626787.2339">19830 7993 21 0,'0'0'0'16,"0"0"5"-16,0 0-5 0,0 3 2 16,-7 4-2-16,7-1-2 0,0 2-1 0,0-8 3 0,-3 5-4 15,3 1 0-15,0-2-1 0,0-4-5 0,0 0 10 0,0 0 0 0</inkml:trace>
  <inkml:trace contextRef="#ctx0" brushRef="#br1" timeOffset="627469.4775">20024 8222 33 0,'0'0'0'0,"0"-3"18"16,0-1-3-16,-8 3-3 0,8-2-2 0,0 3-10 0,0 0 9 16,0 0-2-16,0 0-2 0,0-3 0 0,0 3-5 0,5 0 3 15,-2 0-1-15,2-1 0 0,13-5-1 0,-18 6-1 0,7 0 1 16,13-2 0-16,-12 0 0 0,14-1 0 0,-22 3-1 0,11-6 0 16,12 3 1-16,-2-1-1 0,-15 2 1 0,-6 2-1 0,24-5 0 15,-17 3 0-15,14 0 0 0,-15 0 0 0,-6 2 0 0,11 0-1 16,-4 0 0-16,-1 0-2 0,1 0-2 0,-7 0 5 0,0 4-6 15,2-1-4-15,-2 3-5 0,0 0-6 0,0-6 21 0,-2 8-24 16,-18-4 5-16,16-2-4 0,4-2 23 16</inkml:trace>
  <inkml:trace contextRef="#ctx0" brushRef="#br1" timeOffset="627688.8909">20112 8219 26 0,'0'0'0'0,"0"4"19"0,0-4-19 0,-4 5 17 15,0 12-6-15,4-10-3 0,0 15 0 0,0-22-8 0,0 17 7 16,0 0-1-16,8 7 0 0,-1-2-2 0,-7-22-4 0,6 24 3 16,-3 2-1-16,4 1 0 0,-4-1-1 0,-3-26-1 0,4 26 0 15,0 2 1-15,-4-4-1 0,3 1 0 0,-3-25 0 0,0 17-3 16,0 2-3-16,2-14-5 0,-2 0-6 0,0-5 17 0,8 9-23 16,-8-9-1-16,0-4 5 0,0-6 1 0,0 10 18 0,0 0 0 0</inkml:trace>
  <inkml:trace contextRef="#ctx0" brushRef="#br1" timeOffset="627947.3585">20454 8035 43 0,'0'0'0'0,"0"3"18"0,0-3-18 0,0 8 8 15,0 19-3-15,0-10 1 0,0 1 0 0,0-18-6 0,0 25 7 16,0 1-2-16,0 0 1 0,0 0-1 0,0-26-5 0,0 25 4 16,0 3 0-16,0-2-1 0,3 4 0 0,-3-30-3 0,7 27 2 15,-2 2 1-15,4-3-1 16,-3 0 0-16,-6-26-2 0,4 25 1 0,-1-3 0 0,0-6 0 0,1 3-1 0,-4-19 0 0,0 16 1 16,3-9-1-16,-3 20 0 0,0-25 0 0,0-2 0 0,3 8-1 15,-3-4-1-15,0-4-3 0,4 3-3 0,-4-3 8 0,4 0-12 16,-4 0-4-16,6-2-6 0,-3-3-2 15,-3 5 24-15,4-22-19 0,-4 0 1 0,0 22 18 0</inkml:trace>
  <inkml:trace contextRef="#ctx0" brushRef="#br1" timeOffset="628317.6696">20636 8219 32 0,'0'0'0'16,"0"0"14"-16,0 0-3 0,4 0-2 0,-4 0-9 0,0 6 8 15,7 1 0-15,-7 13-2 0,6-12-1 0,-6-8-5 0,8 17 3 16,-5-8 0-16,-1 13-1 0,6-2 0 0,-8-20-2 0,3 18 2 16,4-3 0-16,0-7 0 0,-1 13-1 0,-6-21-1 0,4 6 2 15,3 0-1-15,-1 2 1 0,5-4 0 0,-11-4-2 16,7 3 1-16,-1-3 0 0,1 0 1 0,-3-3-1 0,-4 3-1 0,7-10 1 15,-1-8 0-15,1-1 0 0,-1-1 0 0,-6 20-1 0,8-25 1 16,-5 2 0-16,-1-4 0 0,6 3 0 16,-8 24-1-16,6-23 1 0,2-1 0 15,-1 4 1-15,-4-2-1 0,-3 22-1 0,3-10 2 16,0-14 0-16,-3 18-1 0,4-1-1 0,-4 7 0 0,0-6 1 16,0 4-1-16,0-1 0 0,0 3-2 0,0 0 2 0,0 0-3 15,0 0-2-15,0 0-2 0,3 0-3 0,-3 0 10 0,0 5-12 16,3 1-4-16,1 1-3 0,-4-1-1 0,0-6 20 0,4 7-18 15,-4 1 5-15,3-2-3 0,-3-6 16 0</inkml:trace>
  <inkml:trace contextRef="#ctx0" brushRef="#br1" timeOffset="628762.3603">21003 8112 5 0,'0'0'0'16,"0"-5"4"-16,0 2-1 0,0 3-3 0,3-6 4 0,-3 1 1 0,0 2-1 0,0 3-1 0,0 0-3 16,0 0 3-16,0 0 0 15,0 8 0-15,-3-2 1 0,3-6-4 0,0 4 4 16,-4 2 0-16,-2-1-1 0,2 1 0 0,4-6-3 0,-4 4 3 16,1 0 0-16,3 3 0 0,-6-1 0 0,6-6-3 0,-7 16 3 15,4-10 1-15,-1 11 0 0,4-8 1 0,0-9-5 0,-8 21 4 16,6-13 1-16,-2 18 0 0,-2-3-1 0,6-23-4 0,-3 21 4 15,3 1-1-15,-4 1 1 0,4-1-2 0,0-22-2 0,0 18 2 16,0 5 0-16,0-16 0 0,7 16-1 0,-7-23-1 0,6 8 1 16,12 9 0-16,-12-11 0 0,4-3 0 0,-10-3-1 0,17 5 1 15,-10-5 0-15,14 0 0 0,-15-3 1 0,-6 3-2 0,17-5 2 16,-10-14 0-16,12 12 1 0,-11-19 0 0,-8 26-3 0,20-20 2 16,-13 3 0-16,0-7 1 0,-4 3-2 15,-3 21-1-15,7-24 2 0,0 0-1 0,-5-3 0 0,2 3 0 0,-4 24-1 0,0-22 1 16,0-6-1-16,-6 2 1 0,-1 2-1 0,7 24 0 15,-17-21 0-15,12 3 0 0,0 13 0 0,-16-2 0 16,21 7 0-16,-6-7 0 0,-14 0-2 16,3 1 1-16,-1 6-1 0,18 0 2 0,-20 0-3 15,0 0 1-15,3 6-2 0,-3 15-3 0,20-21 7 0,-21 5-11 16,15 12-5-16,-22-12-7 0,12 2-6 0,16-7 29 0,-24 0-25 0,7 0-4 0,17 0 29 0</inkml:trace>
  <inkml:trace contextRef="#ctx0" brushRef="#br1" timeOffset="629007.142">20342 7843 80 0,'0'0'0'0,"0"0"-10"0,0 0-16 0,0 0 26 0,0 0-39 16,0 0 39-16</inkml:trace>
  <inkml:trace contextRef="#ctx0" brushRef="#br1" timeOffset="653001.4244">14968 11496 3 0,'0'0'0'0,"3"0"5"15,2 4-2-15,-3 3 2 0,5-2 2 0,-7-5-7 0,4 8 8 16,-1-2 0-16,-3 1 0 0,0-4 0 0,0-3-8 0,3 0 7 15,0 0-1-15,-3 0-1 0,0-3 1 0,0 3-6 0,0-5 5 16,0-1-1-16,0-2 1 0,4 3-1 0,-4 5-4 0,3-8 5 16,-3 5-1-16,3 1-1 15,2-1 0-15,-5 3-3 0,0 0 3 0,3 0-1 16,0 0 0-16,-3 0 0 0,0 0-2 0,3 0 2 16,1 0 0-16,-4 0-1 0,3 5 0 0,-3-5-1 0,3 0 0 15,-3 0 1-15,0-2-1 0,3-2 1 0,-3 4-1 0,0-7 0 16,4 0 0-16,-4-14 0 0,0 15 0 0,0 6 0 0,0-18 0 15,4 12 0-15,-4-2 0 0,0-10 0 0,0 18 0 0,0-5 0 16,0-3 0-16,0-11 0 0,3 14 0 0,-3 5 0 0,0-4 0 16,0 1 0-16,0 0 0 0,0 3 0 0,0 0 0 0,4 5 0 15,-4-3 0-15,0 20 1 0,3-17-1 0,-3-5 0 0,3 22 0 16,-3-17 0-16,0 23 1 0,0-7-1 0,0-21 0 0,0 19 1 16,0-1 0-16,3 3-1 0,-3-3 0 0,0-18 0 0,4 27 1 15,-4-2-1-15,4-2 0 0,-2 0 0 0,-2-23 0 0,0 22 0 16,5 1 0-16,-2-1 1 0,0-1-1 0,-3-21 0 15,3 21 0-15,4-4 0 0,-7-10 0 0,6 11 0 0,-6-18 0 16,0 0 0-16,0 0 1 0,0 0-1 0,0-2 0 16,0-5 0-16,0-13 0 15,-3 11 0-15,3 9 0 0,-3-26 0 0,-4 6 0 0,7-1 0 16,-3 1 0-16,3 20 0 0,0-20 0 16,-3 3 1-16,3-1-1 0,0 10 0 0,0 8 0 0,-8-7 0 15,8 2 0-15,0 5 0 0,0 0 0 0,0 0 0 0,0 0 0 16,0 4 0-16,0 4 0 0,0-8 0 0,0 18 1 15,0-10-1-15,0 15 0 0,0-16-1 0,0-7 1 0,0 22 0 16,0-17-1-16,0 23 1 0,0-12-1 0,0-16 1 0,0 20-2 16,0 0-2-16,0-1-2 0,0-12-3 0,0-7 9 0,0 25-12 15,-2-15-3-15,2 10-5 0,-4-15-5 0,4-5 25 0,-7 4-20 16,1 0-2-16,6-4 22 0</inkml:trace>
  <inkml:trace contextRef="#ctx0" brushRef="#br1" timeOffset="653416.7793">14971 11904 5 0,'0'0'0'0,"5"0"6"0,-5 0-6 0,0 0 5 16,2 5 1-16,5 1-2 0,0 1-1 0,-7-7-3 0,6 17 2 15,1-13 0-15,1 15-1 0,1-13 0 0,-9-6-1 0,10 23 0 16,8-20-1-16,-12 21 1 0,1-20-1 0,-7-4 1 0,20 20-2 16,-16-16 1-16,5 1 0 0,-1 3 1 0,-8-8 0 0,7 6 0 0,-7-6 0 0,9 6 1 15,-2-6 1-15,1 0 1 0,-8 0-3 0,6 0 6 16,-3 0 0-16,1-8 0 0,2 2 1 0,-6 6-7 0,4-9 5 15,-4 9-5-15,3-19 6 0,-3-2-2 0,4-4 0 0,-1-1 1 0,-3 26-5 16,4-31 5-16,-4 2 1 0,3 1 1 0,0 2-1 0,-3 26-6 16,0-24 6-16,0 7-2 0,0 9 0 15,0 1-2-15,0 7-2 0,3-7 1 0,-3 7 0 16,0 0-2-16,0 0 1 0,0 0-2 16,0 7-1-16,0 10-2 0,0-17 5 0,0 6-9 0,0-6 9 0,0 26-13 15,0-8-7-15,-3-12-5 0,3-6 25 0,-6 24-22 0,6-24 22 0,-4 5-25 0,4-5 25 0</inkml:trace>
  <inkml:trace contextRef="#ctx0" brushRef="#br1" timeOffset="654263.4554">14846 12784 9 0,'0'0'0'0,"0"29"5"0,0-29-5 0,0 27 5 16,0 6 2-16,3-6 1 0,1-4-1 0,-4-23-7 0,3 16 7 15,1-8-1-15,-1 13-2 0,4-16-1 0,-7-5-3 0,0 7 3 16,6 0-1-16,-2-1 0 0,-1-1 0 0,-3-5-2 15,0 0 2-15,0-3 0 0,0-3 1 0,0-12 0 0,0 18-3 0,0-8 2 16,-3-18 1 0,-4 7 0-16,1-3-1 0,6 22-2 0,-18-23 3 15,15 0 0-15,-3 0 0 0,-1 0 1 0,7 23-4 0,-21-25 3 16,15 6 0-16,-1-3-1 0,0 2 0 0,7 20-2 0,-7-18 2 16,4-2-1-16,0 3-1 0,-1-2 1 0,4 19-1 0,0-7 0 15,0-17 0-15,0 16 0 0,0-10 0 0,0 18 0 0,0-6 0 16,4-15 0-16,2 16 1 0,1-5-1 0,-7 10 0 0,7-10 0 15,13 5 0-15,-14-1 0 0,15 5 0 0,-21 1 0 0,10 0 0 16,10 0 0-16,-10 0-1 0,14 7 0 0,-24-7 1 0,4 5-2 16,16 15 1-16,-13-16 0 0,-1-1 0 0,-6-3 1 0,8 8 0 15,-2 9 0-15,-6-13 0 0,4 5 1 0,-4-9-1 0,3 18 0 16,-3-13 0-16,3 14 1 0,-3-11-1 0,0-8 0 0,0 18 0 16,0-15 1-16,0 5-1 0,-3 10 0 0,3-18 0 0,-7 6 0 15,4 0 1-15,0 15-1 0,-5-21 0 0,8 0 0 0,-6 4 0 16,-14 0 0-16,20 2 0 0,-7-6 0 0,7 0 0 0,-17 0 0 15,11 0 0-15,-2 0-1 0,8 0 1 0,-7 0 0 16,1 0 0-16,-1 0 0 0,4 0 0 16,3 0 0-16,-4 0 0 0,4 3 0 0,0 1 0 0,0 3 0 15,0-7 0-15,0 2 0 0,0 4 0 0,4 1 0 16,-1-1 0-16,-3-6 0 0,7 21 0 16,-4-21 0-16,4 4 0 0,-1 5 0 0,-6-9 0 0,8 5 0 15,2 15 0-15,7-20 0 0,-14 7 1 0,-3-7-1 0,7 20 0 16,3-20 0-16,-4 6 0 0,5-1 0 0,-11-5 0 0,10 5 0 15,-2-2 1-15,-2 3 0 0,1-6 0 0,-7 0-1 0,6 0 1 16,1 0 0-16,-1 0 0 0,2 0 0 0,-8 0-1 0,3 0 2 16,4 3-1-16,-1-3-1 0,1 0 1 0,-7 0-1 0,0 4-1 15,0-4-1-15,0 6-3 0,0-1-7 0,0-5 12 0,0 0-18 16,0 0-9-16,0 0 1 0,4 0-2 0,-4 0 28 0,0 0 0 0</inkml:trace>
  <inkml:trace contextRef="#ctx0" brushRef="#br1" timeOffset="654688.7222">15141 12834 19 0,'0'0'0'16,"3"0"13"-16,1 0 2 0,2 0-3 0,-6 0-12 0,7 0 11 15,0 0-2-15,-3-4-2 0,2 3-1 0,-6 1-6 0,7-6 5 16,-1-1-2-16,5 1 0 0,-1-12-2 0,-10 18-1 0,7-5 1 16,3-12 0-16,-3 9 0 0,3-10-1 0,-10 18 0 0,10-7 1 15,-3-19 0-15,0 18 0 0,-4-12-1 0,-3 20 0 0,3-8 1 16,-3-12 0-16,0 13-1 0,0-1 1 0,0 8-1 0,0-6 0 16,-3-1 1-16,-4 3 0 0,-13 3-1 0,20 1 0 0,-4-4 1 15,-16 4 0-15,13 0-1 0,-13 5 1 0,20-5-1 0,-7 6 0 16,-13 15 1-16,17-16-1 0,-14 15 1 15,17-20-1-15,-7 5 0 0,4 18 0 0,-5-17 0 0,5 19 1 0,3-25-1 16,0 5 0-16,0 22 0 0,0-20 0 0,0 21 0 16,0-28 0-16,0 5 1 0,8 18-1 0,-2-15 0 15,1 10 0-15,-7-18 0 0,6 6 0 0,1 1 0 16,4-2 0-16,-5 1 0 0,-6-6 0 0,10 3 0 16,1 1 0-16,-5-4 0 0,4 0 0 0,-10 0 0 0,11 0-1 15,5-2 0-15,-9-3-3 0,0-3-2 0,-7 8 6 0,20-6-12 16,-13-1-7-16,10 1-5 0,-10-12 1 0,-7 18 23 0,0-24-19 0,3 15 6 0,-3 9 13 15</inkml:trace>
  <inkml:trace contextRef="#ctx0" brushRef="#br1" timeOffset="655117.1098">15493 12524 12 0,'0'0'0'0,"-7"0"9"0,7 0-9 15,-3 0 12-15,0 0-1 0,-1 6-1 0,-2-1 0 0,6-5-10 0,-8 7 9 16,5-2-2-16,-3 3-1 0,0 9 0 0,6-17-6 0,-4 4 4 31,-4 3 1-31,2 13 0 0,2-13-1 0,4-7-4 0,0 17 4 0,-3-10-1 16,3 14 0-16,-3-15-1 0,3-6-2 0,0 18 3 31,0-14-1-31,0 3-1 0,0 12 1 0,0-19-2 0,0 0 1 0,0 7 0 0,0-2 0 0,3-5-1 16,-3 0 0-16,0 0 1 0,7 0-1 0,-1 0 0 0,2-5 0 0,-8 5 0 0,6-7 0 15,1-2-1-15,4 3 1 16,-2 1-1-16,-9 5 1 0,7-5-1 0,10 1 0 0,-10 4 1 0,0 0-1 0,-7 0 1 0,20 0-1 16,-17 4 0-16,4 2 1 0,0 0 0 0,-7-6 0 0,7 7 0 15,0 11 0-15,-1-15 0 0,-6 4 1 0,0-7-1 0,3 18 1 16,-3-14 0-16,0 3 1 0,0-1 0 0,0-6-2 0,0 7 2 16,-3-1 0-16,-3-1 1 0,-1-5-1 0,7 0-2 0,-17 5 2 15,13-5 1-15,-13 0-1 0,11 0 0 0,6 0-2 16,-21 0 1-16,18 3 0 0,-14-3 0 0,14 8 0 0,3-8-1 0,-8 0 0 15,2 0 0-15,-1 0 0 0,1 0-1 0,6 0 1 0,-8 0-1 16,5 0-3-16,0 0-3 0,3 0-4 0,0 0 11 0,0 0-15 16,0 0-7-16,0 0-6 15,3 0 0-15,-3 0 28 0,0-8-23 0,3 5 7 0,-3 3 16 0</inkml:trace>
  <inkml:trace contextRef="#ctx0" brushRef="#br1" timeOffset="656050.7207">14965 13069 16 0,'0'0'0'16,"3"-4"13"-16,0 0 2 0,4 3-3 0,4-1-4 0,-11 2-8 0,6 0 8 15,1 3-1-15,4 5-1 0,8-2 0 0,-19-6-6 0,7 20 5 16,17-20-1-16,-4 5 0 0,-3-5-1 0,-17 0-3 0,24 4 3 16,0 1 0-16,0-5 0 0,9 4 0 0,-33-4-3 0,31 0 2 15,9 0 0-15,-6 0 0 0,0 0 0 0,-34 0-2 0,34 0 2 16,-7 0 0-16,3 0 0 0,2 0-1 0,-32 0-1 0,26-2 2 16,-2-2 0-16,-4-2 0 0,1 2-2 0,-21 4 0 0,7-8 1 15,17 3 1-15,-18 0 0 0,11-2 1 0,-17 7-3 0,7-7 2 16,0 3-2-16,-1 3 1 0,1-1 1 0,-7 2-2 0,6-3 1 15,-1 2-1-15,1-1 1 0,-6 2 0 0,0 0-1 16,3 0 0-16,1 0 1 0,-4 0-1 0,3 0 0 0,-3 0 0 16,3 0 1-16,-3 0-1 0,4 3 1 15,-4-3-1-15,0 0 0 0,3 5 0 16,-3 0 0-16,4-5 1 0,-4 0 0 0,0 0-1 0,0 0 1 16,0 0 0-16,0 0 0 0,0 4 0 0,0-4-1 0,0 0-1 15,0 0 2-15,0 0 0 0,0 0-1 0,0 0-1 0,0 0 3 16,0 0-2-16,0 0 1 0,0 0-1 0,0 0 0 0,0 0 0 15,3 0-1-15,1 0 1 0,-4 0 1 0,0 0-1 0,0 0 0 16,3 0 0-16,0 0 1 0,-3 3-2 0,0-3 1 0,0 0 1 16,3 7-1-16,1-7 0 0,-4 5 0 0,0-5 0 0,0 5 0 15,0 2-1-15,0-2 1 0,3 1-1 0,-3-6 1 0,0 4 0 16,0-4 0-16,0 5-2 0,0-5 2 0,0 0-2 16,0 0-1-16,-3 0-2 0,-4 0-4 0,7 0 9 0,0 0-14 15,-3 0-7-15,0 0-14 0,-21-3-2 0,24 3 37 0,-7-17-37 16,7 17 37-16</inkml:trace>
  <inkml:trace contextRef="#ctx0" brushRef="#br1" timeOffset="731714.6879">21070 10194 8 0,'0'0'0'0,"-3"0"3"0,3 0-3 16,-3 0 2-16,-4 0 1 15,4-1 0-15,-6-2 2 0,9 3-5 0,0-5 5 16,-2-1 2-16,2 1 1 0,-3-5 0 0,3 10-8 0,-7-8 10 16,7-13-1-16,0 15 1 0,0-15 0 0,0 21-10 0,0-7 9 15,-3-15 1-15,3 14-3 0,0-10 0 0,0 18-7 0,-3-8 7 16,3 3-2-16,-8-3 0 0,8 2 0 0,0 6-5 0,0-3 4 16,0-2-1-16,0 2 0 0,0 2 0 0,0 1-3 0,0 0 2 15,0 0 0-15,0 0 0 0,0 0 0 0,0 0-10 0,4 4 17 16,0 4-7-16,-4 9-2 0,6-10 1 0,-6-7-1 0,7 19 1 15,-2-2-1-15,4 5 1 0,-6 2-1 0,-3-24 0 0,7 20 0 16,-1 4 0-16,0 3 0 0,2-4 1 0,-8-23-1 0,7 30-1 16,0-4 1-16,-1 3-1 0,1 3 0 0,-7-32 1 0,7 31 1 15,-7-31-1-15,7 29 0 0,-4 3 0 0,4-3 0 0,-7-29 0 0,6 29 0 16,2 0 0-16,1-2 0 0,0-4 0 0,-9-23 0 0,9 21 0 16,-3-17 0-16,4 18 1 0,-4-17-2 15,-6-5 1-15,8 4 1 0,-8-4-1 0,7 0 0 0,-1 0 0 0,1 0 1 16,-7 0-1-16,7-3 1 0,0-5-1 15,0-13 0-15,3 2 1 0,-10 19-1 0,6-24 0 0,-6 24 0 0,8-29 1 16,1 0 0-16,9-5-1 0,-18 34 0 0,6-37 1 0,-6 37-1 0,7-41 0 16,3 1 1-16,7 5 0 0,-10-3 1 0,-7 38-2 0,11-31 1 15,-5-1 0-15,4 6 0 0,-4 4-1 0,-6 22 0 0,11-22 1 16,-5 3-1-16,1 9 0 0,0-7 1 0,-7 17-1 0,8-7 0 16,-5 2 1-16,2-3-1 0,-5 3 0 0,0 5 0 0,5-6 0 15,-2-1 0-15,-3 4-1 0,0 3 1 0,3-5 0 16,-3 5-1-16,0 0-2 0,0 0-2 0,0 0-3 0,0 0 8 0,0 0-12 15,0 0-5-15,0 8-5 0,3-4-11 0,-3-4 33 0,0 9-34 16,0-4 6-16,0 18 3 0,0-23 25 0</inkml:trace>
  <inkml:trace contextRef="#ctx0" brushRef="#br1" timeOffset="732119.6708">21517 10459 32 0,'0'0'0'15,"0"-3"17"-15,-6 0-7 0,-1-1-4 0,7 4-6 0,-7-2 5 16,1 1 1-16,1 1 2 0,3 0-1 0,2 0-7 0,-6 0 7 16,6 0-1-16,-5 3-1 0,5 7-1 0,0-10-4 0,0 15 3 15,0-7 1-15,0 13-1 0,0-2 0 0,0-19-3 0,0 21 3 16,0 1 0-16,0 3-1 0,5-4 1 0,-5-21-3 0,3 27 3 15,2-7-1-15,3-2 0 0,-2 2-1 0,-6-20-1 0,17 5 2 16,-10 14 0-16,3-12 0 0,11 9-1 0,-21-16-1 0,10 0 2 16,10 8-1-16,1-3 0 0,-1-5 0 0,-20 0-1 15,17 0 1-15,4-9 0 0,-5 3 0 0,-5-15-1 0,-11 21 0 0,20-6 1 16,-14-19-1-16,5 8 0 0,-4-7 1 0,-7 24-1 0,6-27 0 16,-6 2 1-16,2-2-1 0,-2 1 0 15,0 26 0-15,0-21-1 0,-2 0 1 16,-4 13-1-16,-1-11 1 0,7 19 0 0,-17-5 0 0,13 0 1 15,-12 0-1-15,8 5 1 0,8 0-1 0,-19 0 1 16,11 2-1-16,-18 6 0 0,9 10-3 0,17-18 3 0,-18 3-5 16,12 4-2-16,-18 13-4 0,17-15-3 0,7-5 14 0,-16 5-19 15,8 3-7-15,2-4-3 0,-11-4 6 0,17 0 23 0,0 4-26 0,0-4 26 0</inkml:trace>
  <inkml:trace contextRef="#ctx0" brushRef="#br1" timeOffset="754038.9593">22009 10480 22 0,'0'0'0'15,"3"-4"11"-15,0 4-1 0,4 0 0 0,-7 0-10 0,8-2 8 0,-8 2-8 0,6 0 8 16,1 0 0-16,-2 0-2 0,-5 0-6 0,5 0 6 0,-5 0-6 0,7 0 5 15,-5 0 0-15,6 0 0 0,-8 0-1 0,0 0-4 0,3 0 4 16,0 0 1-16,1 0-1 0,-4 0 0 0,0 0-4 0,7 0 4 16,-7 0 0-16,6 0 0 0,-6 0 0 0,0 0-4 0,7 0 3 15,-3 0-1-15,-1 0 1 0,0 6-2 0,-3-6-1 0,8 4 2 16,-3-4 0-16,3 4-1 0,-2 1 0 0,-6-5-1 0,7 7 1 16,1-4 0-16,-2 2 0 0,4-5-1 0,-10 0 0 0,11 6 0 15,-6-6 1-15,13 0-1 0,-11 0 0 16,-7 0 0-16,20 0 0 0,-14 0 1 0,15 0-1 0,-14 0 0 0,-7 0 0 15,20 0 0-15,-13 0 0 0,14 0 0 16,-21 0 0-16,6 0 0 0,-6 0 0 0,18 0 0 0,-12 3 1 16,3-3-1-16,8 0-1 0,-17 0 1 0,8 0 0 15,-2 0-1-15,2 0 0 0,-2 0 0 0,-6 0 1 0,4-3-3 16,-1 3-1-16,-3-9-1 0,0 4-1 0,0 5 6 0,0-7-8 16,-7-2-2-16,1 1-4 0,2 5-8 0,4 3 22 0,-23-7-29 15,5 0 3-15,-2 1-3 0,20 6 29 0</inkml:trace>
  <inkml:trace contextRef="#ctx0" brushRef="#br1" timeOffset="754422.8006">21985 10294 28 0,'0'0'0'15,"0"-7"19"-15,0 7-19 0,0-19 20 16,0 16-6-16,0-4-1 0,2 5-3 0,-2 2-10 0,5 0 8 16,2 0-1-16,0 3-2 0,2 3-1 0,-9-6-4 0,17 5 5 15,-10-1-2-15,16 4 0 0,-15-3-1 0,-8-5-2 0,21 7 2 16,-12-1 0-16,19 2-1 0,-12-5 0 0,-16-3-1 0,24 5 1 15,-8 3-1-15,6-4 1 0,1 3 0 0,-23-7-1 0,16 5 1 16,6-5 0-16,-15 3 0 0,12-3-1 0,-19 0 0 0,11 0 1 16,5 0-1-16,-8 0 1 0,8-5 0 0,-16 5-1 0,6-3 0 15,2-4 1-15,-1 3-1 0,0 1 1 0,-7 3-1 0,6-5 0 16,1 3 0-16,-3-1-1 0,2 1 0 0,-6 2 1 0,4-1-2 16,-1 1-4-16,0 0-6 0,1 3-8 0,-4-3 20 0,6 5-33 15,-6 3-2-15,0 16-8 0,0-24 43 16</inkml:trace>
  <inkml:trace contextRef="#ctx0" brushRef="#br1" timeOffset="755550.9325">22807 10369 38 0,'0'0'0'0,"-2"0"19"15,-1 0-5-15,-4-3-3 0,1 0-2 0,6 3-9 0,-8-3 8 16,8-2 0-16,-3 5-2 0,3-2-2 0,0 2-4 0,0 0 4 16,0 0-2-16,0 0 1 0,0 0-1 0,0 0-13 0,3 0 24 15,5 0-10-15,1 0-2 0,12 0 1 0,-21 0-2 0,7 0 2 16,13 0-1-16,0 0 1 0,-4 2-1 0,-16-2-1 0,22 8 1 16,-2-5 0-16,-1 5 0 0,3-5-1 0,-22-3 0 0,23 5 1 15,-2-1 0-15,3 0-1 16,-5 4 0-16,-19-8 0 0,21 5 0 0,-1-3 0 0,-4 4 1 15,-4-2-1-15,-12-4 0 0,23 3 0 0,-6 6 1 0,-10-4-1 16,12-2 0-16,-19-3 0 0,8 0 0 16,-3 0 1-16,4 0-1 0,-3 0 0 0,-6 0 0 0,4 0 0 15,-1 0 1-15,0-3-1 0,-3 3 0 0,0 0 0 0,0-8 0 16,-6 2 0-16,-1 3 1 0,-10-1-1 0,17 4 0 0,-8-6 1 16,-18 4 0-16,9-3-1 0,-3 0 0 0,20 5 0 0,-21-7 1 15,-3 3-2-15,-3-2 1 0,1-1 0 0,26 7 0 0,-24-3 1 16,-4-3-1-16,5-1 1 0,2 4-1 0,21 3 0 0,-19-2-1 15,1-3 2-15,12 5-1 0,-22-3 0 0,28 3 0 0,-3 0 1 16,-14 0-2-16,10 0 2 0,4 3-2 0,3-3 1 0,-8 5 0 16,6 0 0-16,2-3 0 0,0-2 0 0,0 8 0 15,0-8 1-15,2 0-1 0,-2 0 0 0,5 0 0 16,1 0 0-16,1 3 0 0,13-3 1 0,-20 0-1 0,7 0 0 16,14 0 1-16,-15 0 0 0,18 3-1 0,-24-3 0 0,21 7 1 15,-2-4 0-15,5 1-1 0,-3 2 1 0,-21-6-1 16,20 4 1-16,0 1-1 0,1 0 0 0,-5-3 1 0,-16-2-1 15,11 0 0-15,12 0 1 16,-15 0-1-16,10 0 0 0,-18 0 0 0,9-2 1 16,7 2-2-16,-12-2 1 0,2-5-1 0,-6 7 1 0,8-1 0 15,-3-2-4-15,3 3 5 0,-5 0 0 0,-3 0-1 0,2 0 1 16,-2 0 3-16,0 4-4 0,0-4 0 0,0 0 0 16,0 7 0-16,-2-5-1 0,-1-2 0 0,3 0 1 0,-8 5-4 15,3 1-4-15,-3-2-6 0,2-1-10 0,6-3 24 0,-24 0-41 16,17 0 2-16,-13-3 5 0,20 3 34 0</inkml:trace>
  <inkml:trace contextRef="#ctx0" brushRef="#br1" timeOffset="756373.7643">23469 9853 23 0,'0'0'0'0,"-3"-1"15"0,3 1-15 16,-3-5 13-16,3 5-13 0,-7-7 11 0,4 6-1 0,3-2 1 0,0 3-11 15,-9-1 10-15,9 1-10 0,-2-3 10 0,2 3-1 0,0 0-3 0,0 0-6 16,0 0 6-16,0 0-12 0,0 0 17 0,2 0-7 16,-2 0 0-16,0 0-4 0,9 0 4 15,-6 0-1-15,4 0 0 0,-1 0-1 0,-6 0-2 0,6 0 3 16,2 4-1-16,12 0 0 0,-13 0 0 0,-7-4-2 0,17 5 1 0,-17-5-1 0,6 4 1 16,15-4-1-16,-11 4 1 0,14-4-1 0,-24 0 0 0,6 7 1 15,22-7-1-15,-11 0 1 0,3 2-1 0,-20-2 0 0,20 0 0 16,1 0 0-16,-1 0 0 0,0 5 0 0,-20-5 0 0,21 0 0 15,-1 0 0-15,0 0 0 0,-20 0 0 0,18 0 0 0,-18 0 0 0,10 5 1 16,7 0-1-16,-11-2 0 0,-6-3 0 0,7 6 0 0,-7-6 0 0,7 5 0 16,-1 3 0-16,-2 11 0 0,0-17 0 0,-4-2 0 0,3 19 0 15,-3-15 0-15,0 19 1 0,-7-16-1 0,7-7 0 0,-8 23 0 16,-11-5 0-16,12 4 0 0,-11-5 0 0,18-17 0 16,-5 23 0-16,-23-2 0 0,8-1 1 0,-1 1-1 0,21-21 0 0,-19 22 0 15,1 1 0-15,-3-3 0 0,15 5 0 16,6-25 0-16,-27 21-1 0,20-4 1 0,-14 6-1 15,18-19 0-15,3-4 1 0,-6 27 0 0,-11-8 0 16,17-14 0-16,-7 21 0 0,7-26 0 0,0 3 0 0,0 14 1 16,0-10-1-16,0-3 0 0,0-4 0 0,0 19 0 15,3-14 1-15,1 1-1 0,2 12 0 0,-6-18 0 0,7 6 0 16,0-1 0-16,-1 0 1 0,15-1-1 0,-21-4 0 0,3 3 0 16,8 3 0-16,9-1 1 0,-14-5-2 0,-6 0 1 0,21 0 0 15,-14 0 0-15,17 0 0 0,-7 0 0 0,-17 0 0 0,10-3 1 16,13 1-1-16,-6 0 0 0,-6-2 0 0,-11 4 0 0,15 0-1 15,-6-2 1-15,-3 2-1 0,1 0-1 0,-7 0 2 0,7-1-1 16,-5 1-2-16,2-1-2 0,0-2-1 0,-4 3 6 0,0-3-9 16,0 1-4-16,0-1-5 0,0 1-8 0,0 2 26 0,-8-3-32 15,-14-7 7-15,13-12 0 0,9 22 25 0</inkml:trace>
  <inkml:trace contextRef="#ctx0" brushRef="#br1" timeOffset="756624.1141">23398 10094 35 0,'0'0'0'15,"0"0"18"-15,4 0-6 0,2 0-4 0,0 0-1 0,-6 0-7 0,12-3 8 16,4 3 0-16,-9-2-2 0,13 2-1 0,-20 0-5 0,6 0 3 15,19 0 0-15,-15 0-2 0,13 0 0 0,-23 0-1 0,21 0 1 16,0 0 0-16,-2 0-1 0,2 6-1 0,-21-6 1 0,16 6-2 16,5 1-5-16,-14 0-4 0,17 0-5 0,-24-7 16 0,6 7-23 15,15-1 2-15,-18-2 4 0,4 4-2 0,-7-8 19 0,0 0 0 0</inkml:trace>
  <inkml:trace contextRef="#ctx0" brushRef="#br1" timeOffset="757131.0526">23971 10343 40 0,'0'0'0'15,"0"0"20"-15,0-8-9 0,0 1-5 0,0 7-6 0,3-17 7 16,1 9 1-16,2-1 0 0,0 2 0 0,-6 7-8 0,8-7 6 15,1-3-2-15,2 5-1 0,-4-2-2 0,-7 7-1 0,17-5 2 16,-10 0-1-16,13 2 1 0,-13 0-1 0,-7 3-1 0,20-3 1 16,-13 3 0-16,14 0 0 0,-12 6-1 0,-9-6 0 0,21 3 1 15,-14 5 0-15,9 10-1 0,-8-12 1 0,-8-6-1 0,6 7 0 16,1 9 0-16,-2-10 0 0,4 13 1 0,-9-19-1 0,0 7 1 16,0-2 0-16,0 15 0 0,0-16 0 0,0-4-1 0,-9 5 0 15,-7 16 1-15,14-17 0 0,-19 16-1 0,21-20 0 16,-3 4 1-16,-21 2 0 0,17 12-1 0,-14-14 1 15,21-4-1-15,-3 7 1 0,-3 13 0 16,-1-17 0-16,-10 5-1 0,17-8 0 0,0 19 1 16,-7-14 0-16,3 14-1 0,2-14 1 0,2-5-1 0,0 19 0 15,0-15 0-15,0 13 1 0,0-12-1 0,0-5 0 0,0 19 0 16,0-18 0-16,6 6 0 0,1 0 0 0,-7-7 0 0,5 6 0 16,7-2 0-16,7 0 1 0,-11-4-1 0,-8 0 0 0,22 0 1 15,-10 0-1-15,4 0 1 0,-9 5-1 0,-7-5 0 0,21 0 0 16,-16 0 0-16,17 0 0 0,-16 0 1 0,-6 0-1 0,7 0 0 15,10 0 0-15,-13-2 0 0,1 2 1 0,-5 0-1 0,9 0 0 16,-6-3 0-16,4 2 0 0,-4 1-1 0,-3 0 1 0,0 0-2 16,3 0-3-16,-3 0-1 0,0 0-3 0,0 0 9 0,0 0-13 15,0 0-7-15,-3 0-6 0,-5 0-4 0,8 0 30 0,-19-7-22 16,15 1 0-16,4 6 22 0</inkml:trace>
  <inkml:trace contextRef="#ctx0" brushRef="#br1" timeOffset="758161.9197">23212 10824 12 0,'0'0'0'0,"-7"0"11"0,7 0-11 0,-20 0 11 16,17 0-1-16,-5 0-1 0,4 0 1 0,4 0-10 0,-2 0 10 15,-5 0 0-15,7 0-1 0,0 0 0 0,0 0-9 0,0 0 7 16,0 0-1-16,0 0-1 15,3 0-1-15,-3 0-4 0,4 0 5 0,-4 0-1 0,2 0 0 16,2 0 0-16,-4 0-4 0,8 0 4 16,2 0 0-16,-2 0-1 0,11 0 0 0,-19 0-3 0,6 0 2 15,21 0 0-15,-20 0 0 0,17 0 0 0,-24 0-2 0,21 0 2 16,-3 3-1-16,1 2 1 0,5-5-1 0,-24 0-1 0,23 5 1 16,0-5 0-16,1 0 0 0,-1 3 0 0,-23-3-1 0,25 0 1 15,2 0-1-15,-4 0 1 0,1 0 0 0,-24 0-1 0,23 0 1 16,6 0-1-16,-2 0 1 0,0-1-1 0,-27 1 0 0,26-2 1 15,5 0-1-15,-1-1 0 0,5 2 1 0,-35 1-1 0,30-4 1 16,1 1-1-16,-5 3 0 0,0 0 0 0,-26 0 0 0,25 0 1 16,-2 7-1-16,2-7 0 0,-2 4 0 0,-23-4 0 0,24 0 0 15,0 4 1-15,-3-4-1 0,-3 5 0 0,-18-5 0 0,25 0 1 16,-5 0-2-16,1 0 2 0,2 0-1 0,-23 0 0 0,17 0 0 16,-1-4 1-16,6 1-1 0,-5 1 0 0,-17 2 0 15,20-3 0-15,1 3 1 0,-15 0-1 0,18 0 0 0,-24 0 0 16,7 0 0-16,12 0 0 0,-11 0 1 15,2 0-5-15,-10 0 4 0,17 5 0 0,-14-5 0 16,4 3 0-16,-1 3 4 0,-6-6-4 0,8 0 0 16,-1 0 0-16,-1 5 0 0,1-5 0 0,-7 0 0 0,7 2 0 15,-3-2-1-15,-2 0 1 0,2 0 0 0,-4 0 0 0,7 0-1 16,-5 0 0-16,2 0-1 0,-1 6 1 0,-3-6 1 0,5 0 0 16,-5 0 0-16,5 5 0 0,-5-5 0 0,0 0 0 0,8 0 0 15,-8 0 0-15,3 0 1 0,0 3-2 0,-3-3 1 0,4 0 0 16,0 0 1-16,-1 0-1 0,-3 0 0 0,0 0 0 0,6 0 0 15,-6 0 0-15,4 0 0 0,-1 0 0 0,-3 0 0 0,4 0 0 16,-2 0 0-16,-2 0 0 0,4 0 1 0,-4 0-1 0,4 0 0 16,-4 0 0-16,4 0 0 0,-1 0-1 0,-3 0 1 0,0 0 0 15,2 0 0-15,3 0 0 0,-5 0 0 0,0 0 0 0,3 0 1 16,0 0-1-16,-3 0 0 0,2 0 0 0,-2 0 0 0,5 0 0 16,-5 5 0-16,0-5 0 0,0 0 0 0,0 0 0 15,4 0-1-15,-4 0 2 0,3 0-1 0,-3 0 0 0,3 0-1 16,-3 0 1-16,0 0 0 0,0 0-1 15,0 0 1-15,3 0 0 16,-3 0-1-16,4 0 0 0,-4 0 1 0,0 0 0 0,0 0 0 16,0 0 0-16,0 5 1 0,3-5-1 0,-3 0 0 0,0 0 0 15,0 0-1-15,4 0 1 0,-4 0 0 0,0 0 0 0,0 0 0 16,0 0 1-16,0 0-1 0,0 0-1 0,0 0 1 0,0 0 0 16,0 0 0-16,0 0 0 0,0 0 0 0,2 0 0 15,-2 0 0-15,0 3 0 0,4-3 0 0,-4 0 0 0,0 0 0 16,0 0 0-16,0 0 0 0,0 0 1 0,0 0-1 0,0 0 0 0,0 0 0 0,0 0 0 15,4 5 0-15,0-5 0 0,-4 0 0 0,0 0-1 16,0 0 1-16,0 0 0 0,0 0 0 0,0 0 1 0,0 5-2 16,0-5 1-16,0 0 0 0,0 3 0 0,0-3 0 0,0 0-1 0,0 0 2 0,3 0-2 15,-3 0 0-15,0 6 1 0,0-6 0 0,0 0-1 0,0 0 2 0,2 0-4 16,-2 0 1-16,0 0-2 0,0 0 4 0,0 0-6 0,0 0 12 0,0 4-23 16,0-4-1-16,0 6-11 0,0-6 29 0,-5 0-41 15,-3-2 1-15,8 2 40 0</inkml:trace>
  <inkml:trace contextRef="#ctx0" brushRef="#br1" timeOffset="759086.3779">23466 11332 18 0,'0'0'0'0,"0"-2"13"0,0-2-1 0,0 0-3 16,0 3-1-16,0 1-8 0,0-2 8 0,0 0 0 0,3-2-1 15,0 3 0-15,-3 1-7 0,7 0 6 0,10-3-2 0,-10 0 1 16,14 3-2-16,-21 0-3 0,6-8 4 16,18 2-1-16,-3 3 0 0,-2-6 0 0,-19 9-3 0,24-3 3 15,-1-5-1-15,2 4 0 0,-2 3-1 0,-23 1-1 0,27-7 1 16,-3 7 0-16,-3 0-1 0,3 0 1 0,-24 0-1 0,20 0 0 16,-1 0 0-16,3 4 1 0,-13 0-1 0,-9-4 0 0,21 4 1 15,-12 2-1-15,13-3 0 0,-16 1 0 0,-6-4 0 0,7 7 1 16,2-4-1-16,3 1 0 0,-7 4 0 0,-5-8 0 0,4 2 1 15,0 5 0-15,-1 12-1 0,-1-19 0 0,-2 0 0 0,0 5 0 16,0 15 1-16,0-17-1 0,-5 4 1 0,5-7-1 0,-4 21 0 16,0-19 0-16,-1 20 1 0,-16-17-1 0,21-5 0 0,-3 19 1 15,-16-15-1-15,17 15 1 0,-18-13 0 0,20-6-1 16,-8 20 1-16,-11 0 0 0,12-3 0 0,-20-11 0 0,27-6-1 0,-21 32 2 16,4-17-1-16,-2 3 0 0,11 4 1 0,8-22-2 0,-23 18 1 15,16-11 0-15,-11 17 0 0,16-17 0 16,2-7-1-16,-8 25 1 0,2-20-1 0,-1 19 1 0,0-19-1 15,7-5 0-15,0 18 0 0,-2-13 0 16,2 13 0-16,0-14 0 0,0-4 0 0,0 5 1 16,0 4-1-16,2-4 0 0,5 3 0 0,-7-8 0 0,7 6 1 15,9 15-2-15,-8-21 2 0,13 1-1 0,-21-1 0 0,6 6 0 16,18-6 0-16,-8 4 0 0,5-4 0 0,-21 0 0 0,17 0 0 16,0 0 0-16,-7 0 0 0,10 0 0 0,-20 0 0 0,10 0 0 15,11-4 0-15,-16 4-1 0,17-6 0 0,-22 6 1 0,3-1-2 16,3-5-1-16,2 4-1 0,-4 0-1 0,-4 2 5 0,3-4-9 15,-1-1-3-15,-2 3-5 0,0 0-7 0,0 2 24 0,0-4-31 16,-19-1 6-16,15 2-1 0,4 3 26 0</inkml:trace>
  <inkml:trace contextRef="#ctx0" brushRef="#br1" timeOffset="759342.7941">23517 11454 61 0,'0'0'0'16,"0"-3"27"-16,2 2-18 0,16-5-4 0,-18 6-5 0,7-1 4 16,13-2 0-16,1-1 1 0,-1 1 0 0,-20 3-5 0,20-3 3 15,7 3-1-15,-3 0-2 0,2 0 1 0,-26 0-1 0,29-3 0 16,1 3 0-16,-3 0 0 0,4 0-2 0,-31 0 2 0,23 0-3 15,1 0-4-15,-5 3-4 0,3 3-5 0,-22-6 16 0,16 4-22 16,-6 2-1-16,7-1 5 0,4 22-2 0,-21-27 20 0,0 0 0 0</inkml:trace>
  <inkml:trace contextRef="#ctx0" brushRef="#br1" timeOffset="760042.822">24133 11722 23 0,'0'0'0'0,"-7"-5"13"0,7 5-13 0,0-5 9 16,-2-2-5-16,2-1 0 0,0 3 1 0,0 5-5 0,0-8 5 16,0 4-1-16,2 3-1 0,-2-3-2 0,0 4-1 0,4-3 1 15,-1 3-1-15,-3 0 1 0,4 0 0 0,-4 0-1 0,3 7 1 16,-1-2 1-16,3 3-1 0,2-3 1 0,-7-5-2 0,0 18 2 15,7-14 0-15,-7 16 1 0,3-12 1 0,-3-8-4 0,0 21 5 16,3-14-1-16,0 24 1 0,-3-8-2 0,0-23-3 0,3 21 3 16,-3 1 0-16,4 2-1 0,-4-2 0 0,0-22-2 0,0 23 2 15,0 2 0-15,0-2 0 0,4-4 0 0,-4-19-2 0,0 22 2 16,4-4 0-16,-4-11-1 0,0 16 0 0,0-23-1 0,0 7 1 16,0-2 1-16,0 2-1 0,0 0 1 15,0-7-2-15,0 3 2 0,0-3-1 0,0 0 1 16,0 0-1-16,0 0-1 0,0 0 2 0,0 0 0 0,0 0 0 15,0 0-1-15,0 0-8 0,0 0 16 16,0 0-8-16,0 0 0 0,0 0-1 0,0 0-11 0,0 0 23 16,0 0-12-16,2 0 0 0,-2 0 0 0,0 0 0 0,0 0 0 15,0 0 1-15,4 0-1 0,-4 0 0 0,0 0 0 0,0 0 1 16,0 0-1-16,0 0 1 0,0 0-1 0,0 0-2 0,0 0 4 16,0-2-1-16,0 2-1 0,0 0 1 0,0 0-1 0,0 0 0 15,0 0 1-15,0 0-1 0,0 0 1 0,0 0-3 0,0 0 4 16,0 6-1-16,0-6-1 0,0 3 0 0,0-3 0 0,0 0 1 15,0 0-1-15,0 4 1 0,0-4-1 0,0 0 0 0,0 0 0 16,3 0 1-16,-3 0-1 0,0 0 1 0,0 0-1 0,0 0 1 16,0 0-1-16,0 0 1 0,4 0-1 0,-4 0 0 0,0 0 1 15,0 5-1-15,0-5 0 16,0 0 1-16,0 0-1 0,0 0 0 0,0 0 0 0,0 6 1 0,0-6-1 0,0 0 0 0,0 0 0 16,3 0 0-16,-1 0 0 0,-2 0 0 0,0 0 0 15,0 2 0-15,0-2 0 0,0 0 0 16,0 8 0-16,0-8 0 0,0 2 0 15,0-2 0-15,0 0-1 0,0 0 1 16,0 5-1-16,0-5 0 0,0 0 1 0,0 0-1 16,0 0-1-16,0 0 1 0,0 0-1 0,0 0 8 0,0 6-14 15,0-6 5-15,0 3 0 0,0-3-2 0,0 0 5 0,0 0-4 16,0 0-2-16,0 5-1 0,0-5-1 0,0 0 8 0,0 5-8 16,0-5-2-16,0 3-3 0,0-3-3 0,0 0 16 0,0 0-19 15,0 0-1-15,0 0 3 0,-2-8 5 0,2 8 12 0,-3-17-11 0,3 17 11 0</inkml:trace>
  <inkml:trace contextRef="#ctx0" brushRef="#br1" timeOffset="764255.8282">24944 10164 14 0,'0'0'0'16,"-8"-22"11"-16,4 4 0 0,4-5 0 0,-3 6-1 0,3 17-10 0,0-4 10 16,0-2-2-16,-6-1 0 0,3 0-2 0,3 7-6 0,0-7 6 15,0-1-2-15,-5 3-1 0,5-4 0 0,0 9-3 0,0-5 3 16,0-3 0-16,0 4 1 0,0 1-2 0,0 3-2 0,0-6 3 16,0 3 0-16,0 1-1 0,0-1 0 15,0 3-2-15,0 0 3 0,0 0-1 0,0 0 0 16,0 5 0-16,0-5-2 0,0 4 3 15,5 16-1-15,-5-15 0 0,3 17 0 0,-3-22-2 0,0 23 2 16,3-1-1-16,0 6 1 0,4 2-1 0,-7-30-1 0,10 31 1 16,1 1 0-16,6 5 0 0,-10 0-1 0,-7-37 0 0,6 35 0 15,14 3 0-15,-13-1 0 0,11 0 1 0,-18-37-1 0,10 33 0 16,6-1 0-16,-6 0 0 0,10-4 1 0,-20-28-1 0,10 25 0 16,12 2 1-16,-15-9-1 0,11-1 1 0,-18-17-1 0,12 8 0 15,8 8 0-15,-13-10 1 0,16-2-1 0,-23-4 0 0,8 7 0 16,-3-2 0-16,13-5 1 0,-11 0-1 0,-7 0 0 0,10-2 0 15,7-7 1-15,-10-6 0 0,0 6-1 0,-7 9 0 0,17-18 0 16,-11 11 1-16,14-20-1 0,-12 6 0 0,-8 21 0 0,16-26 0 16,-9 1 1-16,0-4-1 0,12 1 0 0,-19 28 0 15,8-35 0-15,1 3 0 0,9-1 1 0,-14-6-1 0,-4 39 0 16,9-32 2-16,2 1-1 0,-5-1 0 0,4 3 0 16,-10 29-1-16,11-25 1 0,-6 2-1 0,4 2 0 15,-6 6 1-15,-3 15-1 0,3-20 0 0,1 13 0 0,2-12 0 16,-6 14 0-16,0 5 0 0,3-5 1 15,-3-3-1-15,3 4 0 0,-3 0 0 0,0 4 0 0,0-3 0 16,0 0 0-16,0 2 0 0,0 1 0 0,0 0 0 0,0 0-1 16,0 0 0-16,0 0-2 0,0 0-3 0,0 0 17 0,0 4-32 15,-3 3 6-15,0 10-6 0,-3-10-10 0,6-7 31 0,-7 17-35 0,-21-10 4 0,28-7 31 16</inkml:trace>
  <inkml:trace contextRef="#ctx0" brushRef="#br1" timeOffset="765093.1449">25543 10632 6 0,'0'0'0'0,"0"-7"3"15,0 1 2-15,-5-2 1 0,5 3 3 0,0 5-9 16,0-3 10-16,0-3 0 0,0 6 0 0,0-1 0 0,0 1-2 16,0 0-8-16,0 0 8 0,5 0-2 0,2 0 0 15,-7 0-6-15,2 1 6 0,-2-1-6 0,8 9 4 0,-2-4 1 0,15 3-2 16,-21-8-3-16,7 6 3 0,-7-6-3 0,17 5 3 15,-10 0 0-15,13-2-1 0,-20-3-2 0,6 7 3 0,-6-7-3 0,21 0 2 16,-14 3 0-16,9-3 0 0,-5 0 0 0,-11 0-2 0,17 0 2 16,-12 0 0-16,17 0-1 0,-22 0-1 0,3 0 1 0,-3 0-1 15,10 0 0-15,0 0 1 0,6-3-1 0,-7 1 1 0,-9 2-1 0,5-5 0 16,3-1 0-16,-2-1 1 0,-6 7-1 0,7-4 0 16,1 2 0-16,-8-6 0 0,2 5 0 0,-2 3 0 0,4-4 0 0,-4 4 0 0,3-7 0 15,1 7 1-15,-4-1-1 0,0-2 0 0,0 3 0 0,0 0 0 16,0 0-1-16,0 0 1 0,-7 4 0 0,7-4 0 0,-4 9 0 15,2 9 0-15,-6-14 0 0,4 3 0 0,4-7 0 0,-3 20-1 16,0-14 1-16,-3 12 0 0,-1-11 1 0,7-7-1 0,-3 20 0 16,-2-12 0-16,-1 15 0 0,6-23 0 0,-7 4 0 31,4 19 0-31,-1-18 0 0,-2 22 0 0,2-23 0 0,4-4 0 0,-4 27 0 16,-2-19 0-16,3 16 1 0,-5-18-2 0,8-6 1 0,-2 20 0 0,-1-15 0 15,3 14 0-15,0-19 0 0,-9 8 0 0,9-8 0 0,-2 16 1 0,-1-9-1 16,-4-1 0-16,7 10 0 0,0-16 0 0,-4 7 0 15,4-1 0-15,0 15 0 0,-2-18 0 0,2-3 0 0,0 4 0 16,-8 14 1-16,8-14-1 0,-4 3 0 0,4-7 0 0,0 6 0 16,0 2 0-16,-3-3 0 0,3 3 0 0,0-8 0 0,0 5 1 15,0 3-2-15,0-2 1 0,0-4 0 0,0-2 0 0,0 6 1 16,0-2-1-16,-6-4 0 0,6 0 0 0,0 0 0 16,-3 0 0-16,3 0 0 0,0 0 0 0,0 0 0 0,0 3-1 15,0-3 1-15,0 0 0 0,0 0-1 0,0 0 1 0,0 0-2 16,0 0-1-16,0 0-1 0,0 0-3 0,0 0 23 0,0 0-41 15,0 0 13-15,0 0-4 0,0 0-5 0,0 0 95 0,0 0-171 16,-5-5 76-16,3-14 6 0,-5 14 1 0,7 5 14 0,0 0 0 16</inkml:trace>
  <inkml:trace contextRef="#ctx0" brushRef="#br1" timeOffset="765695.1233">25536 10872 29 0,'0'0'0'0,"0"-5"16"0,0 5-16 0,0-2 12 16,0-2-3-16,0 2-1 0,0 1 1 0,0 1-9 0,2-5 8 15,3 3-2-15,-5 2 0 0,7 0-2 0,-7 0-4 0,2 0 3 16,6 0 1-16,-2 0-1 0,5 0 1 0,-11 0-4 0,17 7 3 15,-12-4 0-15,4 1 0 0,-4 3-1 0,-5-7-2 0,17 3 3 16,-9 2-1-16,-2 2-1 0,15-1 1 16,-21-6-2-16,4 8 1 0,6-3 0 0,6 3 0 0,-8-5 0 0,-8-3-1 0,6 3 0 15,15 3 1-15,-16-6 0 0,3 0-1 16,-8 0 0-16,17 4 1 0,-11-4 0 0,1 0 0 16,0 0-1-16,-7 0 0 0,6 0 1 0,2 0 0 0,-1 0 0 15,-1 0 0-15,-6 0-1 0,3 0 1 0,4 0 0 16,1 0 0-16,-2 0-1 0,-6 0 0 0,3 0 1 15,3 0-1-15,-3 0 1 0,6 0 0 0,-9 0-1 0,3 0 0 16,-1 0 1-16,6 0 0 0,-8 0-1 0,0 0 0 0,3 3 1 16,-3-3 0-16,7 0 0 0,-7 7 0 0,0-7-1 0,4 3 1 15,-1 2-1-15,-3 1 1 0,3-5 0 0,-3-1-1 0,3 6 0 16,-3-1 0-16,0-5 1 0,0 3 0 0,0-3-1 0,4 6 0 16,-1 1 1-16,-3-4-1 0,0 1-4 0,0-4 4 0,0 0 1 15,0 0 0-15,4 7-1 0,-4-7 4 0,0 0-4 0,2 0 1 16,-2 0-1-16,0 0 0 0,0 0 0 0,0 0 1 15,0 0-1-15,3 3 0 0,-3-3 0 0,0 0 0 0,4 0 0 16,-4 0 0-16,0 0 0 0,0 0 1 0,0 0-1 0,0 0 0 16,0 4 0-16,0-4-1 0,0 0 2 0,0 0-1 15,0 6 0-15,5-6 0 0,-5 0 0 0,0 0 0 0,0 0 0 16,0 0 0-16,0 0 0 0,0 0 0 0,0 0 0 16,0 0 1-16,0 0-1 0,0 0 0 15,0-3-1-15,0 3 1 0,0-3-3 0,-5 3-2 16,5 0-5-16,-7 0-5 0,7 0 15 0,-2 0-26 15,-5 6-16-15,-20-6 2 0,19 0 6 0,8 0 34 0,0 0 0 0</inkml:trace>
  <inkml:trace contextRef="#ctx0" brushRef="#br1" timeOffset="773628.712">19649 12348 13 0,'0'0'0'0,"0"-4"9"0,0 4-9 0,0-8 11 16,0 4-1-16,0 3 0 0,0 1-1 0,0 0-9 0,9 5 9 16,-6 19-2-16,4-16-1 0,-1 19-1 0,-6-27-5 15,7 17 5-15,0 0-2 16,3-10 1-16,0 20 0 0,-10-27-4 0,7 17 3 16,10-8 0-16,-14 13 0 0,4-15-1 0,-7-7-2 0,11 27 3 15,-5-12-1-15,4 4 1 0,-3-2-1 0,-7-17-2 0,10 17 3 16,-3 4-1-16,0 0 0 0,3 3 0 0,-10-24-2 0,7 24 1 15,-1 3 1-15,4 1-1 0,-2-2 0 0,-8-26-1 0,6 29 1 16,1-4 0-16,10 1 0 0,-11-9-1 0,-6-17 0 0,11 5 1 16,6 19-1-16,-14-18 0 0,7 1 0 0,-10-7 0 0,7 5 1 15,13 4 0-15,-13-9 0 0,9 0 0 0,-16 0-1 0,8-3 0 16,9-15 1-16,-11 10-1 0,11-19 1 0,-17 27-1 0,8-23 0 16,2 2 1-16,7-6-1 0,-10-4 0 0,-7 31 0 0,9-28 1 15,-2 1 0-15,4 0 0 0,-1 1-1 0,-10 26 0 0,6-27 1 16,1-4-1-16,4 1 1 0,-5-3-1 0,-6 33 0 0,10-32 0 15,-3 3 0-15,0 3 0 0,0 2 0 16,-7 24 0-16,3-24 0 0,3 9-2 0,-6 8-1 0,4-13-2 16,-4 20 5-16,0 0-6 0,4-5-4 15,-1 3-4-15,-3 2-4 0,0 0 18 0,0 0-23 16,0 7-4-16,0 13 5 0,0 1-3 0,0-21 25 0,0 0 0 0</inkml:trace>
  <inkml:trace contextRef="#ctx0" brushRef="#br1" timeOffset="774029.4457">20256 12865 5 0,'0'0'0'31,"0"-4"8"-31,0-2 0 0,0 5 1 0,0 1-9 0,0 0 9 0,-2 0 0 0,2 17-1 0,0-9-1 0,0-8-7 0,0 18 6 16,0-10-1-16,0 15 0 0,0-4 0 0,0-19-5 0,0 17 4 31,6 4 0-31,2-4-2 0,-2 0 0 0,-6-17-2 0,7 7 2 16,10 15-1-16,-10-16 0 0,13 0 0 0,-20-6-1 0,10 5 1 16,14-5 0-16,-17 0 0 0,17 0 1 0,-24 0-2 0,16 0 2 15,-9-4 0-15,13-3-1 0,-13-13 0 0,-7 20-1 0,20-5 1 16,-16-18 0-16,1 15 1 0,4-19-1 0,-9 27-1 0,6-20 2 15,-6 1 0-15,4-4-1 0,-1 0 1 0,-3 23-2 0,0-18 2 16,0 0-1-16,-7-2 1 0,4 16-1 0,3 4-1 0,-21-20 1 16,18 18 0-16,-14-1 0 0,10 2-1 0,7 1 0 0,-16 0 1 15,7 0-3-15,-9 3 1 0,10 4-1 0,8-7 2 0,-20 17-5 16,17-10-1-16,-17 13-6 0,13-13-3 0,7-7 15 0,-24 20-20 16,17-17-4-16,-13 16 3 0,20-13 0 0,0-6 21 0,0 0 0 0</inkml:trace>
  <inkml:trace contextRef="#ctx0" brushRef="#br1" timeOffset="774544.807">19437 13284 6 0,'0'0'0'16,"-7"0"2"-16,1 6 2 0,-15 13 0 0,21-16 3 0,0-3-7 0,-3 4 9 16,3 2 2-16,0-2 1 0,0-1 1 0,0-3-13 0,0 7 12 15,0-3-1-15,0-1-1 0,0 4-1 0,0-7-9 0,6 0 8 16,2 3-1-16,8 1 0 0,-9 2-2 0,-7-6-5 0,21 3 5 15,-15-3-1-15,18 4 0 0,-3 1-1 0,-21-5-3 0,27 4 3 16,-5-4 0-16,6 0-1 0,3 0 0 16,-31 0-2-16,30 0 2 0,4 0-1 15,4-2 2-15,2 0-2 0,-40 2-1 0,41-5 2 16,3 3-1-16,3 0-1 0,4 2 1 0,-51 0-1 0,48-2 0 16,5 2 1-16,-1 0-2 0,-5 0-1 0,-47 0 2 0,47 0-1 15,-2 0-1-15,-5 0-2 0,-3 0 3 0,-37 0 1 0,41 0-1 16,-3 0 1-16,-5 0 3 0,-2 0-2 0,-31 0-1 0,30 0 3 15,1 0-2-15,-4 0 0 0,-4 0 0 0,-23 0-1 0,24 0-1 16,0-1 1-16,-3-4 0 0,-5 2 0 0,-16 3 0 0,11-2 1 16,5 0 0-16,-9 1 0 0,4 1 0 0,-11 0-1 0,9 0 0 15,-2 0 0-15,4 0 0 0,-6 0-1 0,-5 0 1 0,8 0-2 16,-5 0 0-16,-3 0-3 0,0 0 0 0,0 0 5 0,0 3-6 16,0-3-4-16,-3 4-2 0,0-4-3 0,3 0 15 0,-7 6-19 15,1-6-5-15,-12 0-3 0,12 0 5 0,6 0 22 0,-4 16-23 0,4-16 23 16</inkml:trace>
  <inkml:trace contextRef="#ctx0" brushRef="#br1" timeOffset="775077.0278">19623 13633 14 0,'0'0'0'15,"0"0"13"-15,0 0-1 0,0 0-12 0,4 0 7 0,-4 0-7 0,4 6 7 16,2 13 0-16,-2-14-1 0,2 22 1 0,-6-27-7 0,7 17 5 15,0 9 0-15,10 3-1 0,-14 7 0 0,-3-36-4 16,11 36 3-16,5 5 0 0,-9-7-1 0,0 3 0 16,-7-37-2-16,17 38 2 0,-14 3-1 0,4-1 1 15,10 3-1-15,-17-43-1 0,5 35 1 0,4-2 1 16,-3 0-1-16,11-4 0 0,-17-29-1 0,7 21 2 16,10-1-1-16,-14-15 1 0,8 12-1 0,-11-17-1 0,16 0 3 15,-9 0-1-15,4 0 1 0,5 0-1 0,-16 0-2 0,8-7 3 16,1-17 0-16,8-2 0 0,-10 1-1 0,-7 25-2 0,20-28 1 15,-12 0 0-15,-2-3 0 0,10-1 0 0,-16 32-1 0,8-33 1 16,-1-9 1-16,2 1 0 0,1 0-2 0,-10 41 0 0,8-46 1 16,-3 0-1-16,3 6 0 0,-2-3 1 0,-6 43-1 0,11-35 1 15,-4 7 0-15,-1 3-1 0,1 6 1 0,-7 19-1 0,8-15 1 16,-2 6-1-16,1-2 0 0,-1 9 0 0,-6 2 0 0,3-2-1 16,-3 2 1-16,4 0 0 0,-4 0-1 0,0 0 1 0,4 0-1 15,-4 4-2-15,0 2-2 0,0-1-2 0,0-5 7 0,0 9-10 16,0-5-4-16,0 18-3 0,0-22 17 0,-8 3-22 15,8-3 22-15,-3 17-25 0,0-13 3 0,0 18-3 0,3-22 25 16</inkml:trace>
  <inkml:trace contextRef="#ctx0" brushRef="#br1" timeOffset="775611.3519">20064 14038 27 0,'0'0'0'0,"3"-3"25"0,-3 3-3 0,4-5-9 0,-4 5-13 0,6 0 8 16,-1-3-2-16,1 1-1 16,1 2-1-16,-7 0-4 0,9-4 4 0,9 1-1 0,-12 1 0 15,17-2-2-15,-23 4-1 0,8-4 1 16,16 0-1-16,-8 4 1 0,2-5-1 0,-18 5 0 0,17-4 1 16,-7 0-1-16,14 0 1 0,-5 1-1 0,-19 3 0 0,8-2 0 15,14-3 1-15,-14 3-2 0,12 2 1 0,-20 0 0 0,7 0 0 16,10 0-1-16,-10 7 1 0,-1-2-1 0,-6-5 1 0,8 21-1 15,-2-17 1-15,-2 14 0 0,-1-10 0 0,-3-8 0 0,0 18 1 16,0-10-1-16,0 12 0 0,-7 0 1 0,7-20-1 0,-6 18 1 16,-2-1 0-16,-8 7 0 0,12-4 0 0,4-20-1 0,-3 21 2 15,-4 4-2-15,-13 0 2 0,13 0-1 0,7-25-1 0,-8 22 1 16,2 5 1-16,0-2 0 0,-1 1-1 0,7-26-1 0,-3 24 1 16,-5-5 0-16,2 0-1 0,3-14 0 0,3-5 0 0,0 20 1 15,-4-15-1-15,4 12 1 0,0-17-1 0,0 7 0 16,0-1-1-16,0 0 1 0,0-6-1 0,0 0 1 0,0 5-1 15,0-5-2-15,0 0-3 0,0 0-1 0,0 0 7 0,0 0-10 16,0-3-4-16,0-2-5 0,0-2-6 16,0 7 25-16,0-18-23 0,-6 8 6 15,-2-15 1-15,8 25 16 0</inkml:trace>
  <inkml:trace contextRef="#ctx0" brushRef="#br1" timeOffset="775853.6989">20112 14231 36 0,'0'0'0'16,"3"-2"20"-16,4 2-6 0,-7 0-14 0,6-2 12 15,12 2-2-15,-8-2-1 0,10 1 0 0,-20 1-9 0,10-7 7 16,14-1-1-16,-4 3-1 0,-3-1-2 0,-17 6-3 0,21-5 2 16,-5-1 1-16,5-3 0 0,-1-10-1 0,-20 19-2 0,17-8 3 15,3 3-1-15,-13-14-1 0,17 17-1 0,-24 2 0 0,7-6-1 16,1 4-2-16,11-1-2 0,-19 0-5 0,0 3 10 0,6 0-16 15,1 0-9-15,-7 0-10 0,7 0-10 0,-7 0 45 0,0 0 0 0</inkml:trace>
  <inkml:trace contextRef="#ctx0" brushRef="#br1" timeOffset="776843.8931">21111 13329 13 0,'0'0'0'15,"0"-3"13"-15,0-4 0 0,0 2-1 0,0 5-12 0,0-3 10 16,0 1 0-16,0-4 0 0,7 4-1 0,-7 2-9 0,3-1 7 16,4-2 0-16,2 3-1 0,9-1-2 0,-18 1-4 0,7 0 4 15,13-4 0-15,-10 4 0 0,14 0 0 0,-24 0-4 0,17 0 3 16,0 0 0-16,6 0 0 0,2 0-1 0,-25 0-2 0,23 0 2 16,1 0-1-16,0 0 0 0,0 0-1 0,-24 0 0 0,19 5 1 15,2-5-1-15,0 0 0 0,-12 4 1 0,-9-4-1 0,21 0-1 16,-14 0 0-16,-1 4-1 0,12-4-2 0,-18 0 4 0,2 6-5 15,2-6-4-15,-4 0-3 16,0 0-5-16,0 0 17 0,0 0-22 0,0 0 44 0,-4 0-72 0,-16 0 28 0,14-8-2 16,6 8 24-16,0 0 0 0</inkml:trace>
  <inkml:trace contextRef="#ctx0" brushRef="#br1" timeOffset="777116.2657">21206 12993 29 0,'0'0'0'15,"0"-1"22"-15,7-6-5 0,-7 7-17 0,6-5 10 0,-6 5-10 0,21-4 8 16,-14 1 0-16,9 1-1 16,-8-3 0-16,-8 5-7 0,18-2 5 0,-9 1-2 0,14 1-1 0,-16 0-1 0,-7 0-1 0,20 0 1 15,-12 0-1-15,11 0-1 0,-12 0-2 0,-7 0 3 0,24 0-6 16,-18 0-5-16,15 0-6 0,-18 0-7 0,-3 0 24 0,7 0-24 15,28 22-6-15,-35-22 30 0</inkml:trace>
  <inkml:trace contextRef="#ctx0" brushRef="#br1" timeOffset="777490.4491">21914 13005 41 0,'0'0'0'0,"0"-3"24"0,0 3-24 0,3-2 16 32,1 2-8-32,1-2 0 0,4-1-1 0,-9 3-7 0,6-2 7 0,10 1 0 15,-8 1-2-15,12-3 0 0,-20 3-5 0,11-2 2 16,8 0 1-16,-8-1-2 0,11 1 1 0,-22 2-2 0,22-2 1 16,-5 0 0-16,3-1 0 0,4 1 0 0,-24 2-1 0,21 0 1 15,3 0-1-15,-5 0 0 0,1-3 0 0,-20 3 0 0,20 0 1 16,-12 0-1-16,16 0 0 0,-15 0 0 0,-9 0 0 0,21 0 0 15,-12 5 0-15,9 0 0 0,-11-1-1 0,-7-4 1 0,6 5-1 16,5 0-1-16,-1-2-2 0,-3 2-3 0,-7-5 7 0,7 5-12 16,-7 2-6-16,3-3-7 0,-3-4-3 0,0 0 28 0,-3-2-24 15,-4-6 4-15,7 8 20 0</inkml:trace>
  <inkml:trace contextRef="#ctx0" brushRef="#br1" timeOffset="778127.742">22639 12613 11 0,'0'0'0'0,"0"0"13"16,0 0-3-16,0 0-2 0,4 0-2 0,-4 0-6 0,0-3 6 15,0-4 0-15,3 0 0 0,-3 0 0 0,0 7-6 0,3-6 5 16,1-3 0-16,-4 3-1 0,6-12-1 0,-6 18-3 15,8-5 2-15,-2-16 0 0,1 15 0 0,-2-2-1 0,-5 8-1 0,19-19 2 16,-13 17 0 0,0-7 0-16,19 5-1 0,-25 4-1 0,5-7 2 0,17 6-1 15,-12 1 0-15,14 0 1 0,-24 0-2 0,17 4 1 16,-7 3 0-16,13 11 0 0,-16 3-1 0,-7-21 0 0,28 19 2 16,-22 6-2-16,14 4 1 0,-13 3 0 0,-7-32-1 0,10 32 0 15,-2 2 1-15,-3-2 0 0,3 5 0 0,-8-37-1 0,0 39 2 16,0 1-1-16,-3-1 1 0,-4 1 0 0,7-40-2 0,-21 37 3 15,14 2-2-15,-16-5 2 0,2-5-1 0,21-29-2 0,-17 27 3 16,-3-9-1-16,1-14 0 0,-5 3-1 0,24-7-1 0,-18 5 1 16,-2-5-1-16,-1-3 0 0,1-15 0 0,20 18 0 0,-25-23 0 15,7 5-1-15,10-7 1 0,-12 2-1 0,20 23 1 0,-3-21 0 16,-4 0 0-16,0 11-1 0,4-7 1 0,3 17 0 16,0 0 0-16,0-5-1 0,0-2 1 0,3 5 0 0,-3 2 0 0,0-2 0 15,7 2 0-15,-3 0-1 0,-1 0 1 0,-3 0 0 0,7 4 0 16,-4 3 0-16,4-2 0 0,-7-3 0 0,0-2 0 15,6 8 0-15,-6-2 0 0,8 2 0 0,-8-5 0 0,0-3 0 16,2 0 0-16,2 4 0 0,-4-4-3 0,3 0-2 16,-3 0 5-16,4 0-9 0,-4 0-4 0,0 0-5 15,0 0-7-15,0 0 25 0,0-2-27 16,-4-3 7-16,4-3 1 0,0 8 19 0</inkml:trace>
  <inkml:trace contextRef="#ctx0" brushRef="#br1" timeOffset="779874.0133">22484 12300 42 0,'0'0'0'0,"0"0"25"0,0 0-10 0,3 3-7 0,-3-3-8 16,0 5 6-16,3-5 0 0,1 0 0 15,2 4 1-15,-6-4-7 0,7 0 5 0,10 6-1 16,-10-3-1-16,13-3 0 0,-20 0-3 0,10 5 1 16,11-5 2-16,-1 0-1 0,0 0 0 0,-20 0-2 0,17 0 2 15,3 5-1-15,1-5 1 0,-1 0-1 0,-20 0-1 0,24 0 1 16,-4 0-1-16,4 0 1 0,-3-3-1 0,-21 3 0 0,18-2 0 15,4-2 0-15,-5 4 1 0,-11 0-1 0,-6 0 0 0,25 6 0 16,-20 0 1-16,6 13-1 0,7-14 0 0,-18-5 0 0,6 8 1 16,1 13-1-16,-1-13 1 0,2 18 0 0,-8-26-1 0,5 18 0 15,3-11 1-15,-5 16 0 0,-3-16-1 0,0-7 0 0,0 21 0 16,0 0 1-16,0-4 0 0,0 3 0 0,0-20-1 0,0 17 1 16,-3 2 0-16,-5 0-1 0,3 0 0 0,5-19 0 0,-21 21 1 15,15-3-1-15,-12 3 1 0,12-1-1 0,6-20 0 0,-24 25 1 16,17-1 0-16,-17-3 0 0,21 1-1 0,3-22 0 0,-24 18 1 15,21 3 0-15,-18-14 1 0,18 19-1 16,3-26-1-16,-7 20 2 0,1-4-1 0,-1 1-1 16,0 2 1-16,7-19-1 0,-7 18 0 0,4-1 0 15,-1 1 1-15,-3-11-1 0,7-7 0 0,-2 21 0 16,2-18 0-16,0 2 1 0,0 4-1 0,0-9 0 0,2 5 0 16,-2 2 0-16,7-2 0 0,0-5 0 0,-7 0 0 0,7 0 0 15,0 5 0-15,0-5 0 0,2 0 0 0,-9 0 0 0,17 0 0 16,-13 0 1-16,6 0-1 0,11-5 0 0,-21 5 0 0,6-5 0 15,14 4 0-15,-13-1 0 0,21-2 0 0,-28 4 0 0,17-1 0 16,3-5 0-16,-1-2 0 0,6 6-1 0,-25 2 1 0,20-5 0 16,1 0-1-16,3 3 0 0,-5 0 1 0,-19 2 0 0,21 0 0 15,-1 0-2-15,-4 0-3 0,6 0 3 0,-22 0 2 0,17-1 0 16,-1 1 2-16,-6 0 3 0,11 0-3 0,-21 0-2 0,5 3 0 16,14 4 0-16,-13-7 0 0,0 3 0 0,-6-3 0 0,21 0 0 15,-21 4 0-15,7-4 0 0,0 0 1 16,-7 0-1-16,7 0 0 0,-4-2 0 0,1 0 0 0,-1-1 0 0,-3 3 0 0,0 0 0 15,0-5 1-15,0 3-1 0,-7-1 0 16,7 3 0-16,-3-2 1 0,-4 0-1 0,0-4 0 0,-9 5 0 16,16 1 0-16,-4 0-2 15,-16 0 2-15,13 0-1 0,-10 0 0 0,17 0 1 0,-8 0-1 16,-15 0-2-16,7 0 3 0,7 3-1 0,9-3 1 0,-26 0 1 16,20 0 0-16,-18 6-2 0,6-6 2 0,18 0-1 0,-19 0 1 15,-1 0 0-15,-4 3 1 0,3-3-3 0,21 0 1 0,-20 0 0 16,-3 0 0-16,-2 0 0 0,5 0 0 0,20 0 0 0,-19 0 0 15,-3 0-1-15,2 0 1 0,1-1 0 0,19 1 0 0,-18-2 0 16,-3 0 0-16,15-5 0 0,-11 0 0 0,17 7 0 0,-7-9 0 16,-17 2 0-16,17 1 0 0,-9-2 0 0,16 8 0 0,-3-5 0 15,-6 0 0-15,4-2 1 0,-2 3-1 0,7 4 0 0,-4-8 1 16,-2 3 0-16,2-3 0 0,4 0 0 0,0 8-1 0,0-8 1 16,0 3-1-16,0-3 1 0,0 1 0 0,0 7-1 0,0-9 0 0,0 9 0 0,8-17 0 15,-2 11 1-15,11-2 0 0,-17 8-1 0,7-20 0 0,-7 20 0 0,19-4 1 16,-11-22-1-16,14 15 0 0,-22 11 0 0,9-27 0 15,7 18 0-15,-9-13 1 0,0 5-2 0,-7 17 1 16,10-20 0-16,-3 2 1 0,-2 0-1 16,4 0 0-16,-4 1 0 0,-5 17 0 0,8-10 0 0,-5-12 0 15,7 17 0-15,-2-13 0 0,-8 18 0 0,6-9 0 16,1-8 0-16,-1 10 1 0,2 2-1 0,-8 5 0 0,3-9-1 16,4 3 1-16,-4-12 0 0,-3 18 0 0,3-6 0 0,-3 6 0 0,3-4 0 15,1-7 1-15,0 3-1 0,-4-10 0 0,0 18 0 0,3-7 0 16,1 3 0-16,-4-1 0 0,0 0 0 0,0 5 0 0,2-3 0 15,-2 0 0-15,0 1 0 16,0-4 1-16,0 6-1 0,0-1 0 16,0-1 0-16,0 0 0 15,0 2 0-15,0 0 0 0,0-2 0 16,0 1 0-16,-2 1 0 0,-5-5 0 0,7 5 0 0,-4-2 0 16,0 2 0-16,-2-5 0 0,-10-1 1 0,16 6-1 0,-8-2 0 0,1-2 0 0,-10 1 0 0,10 3 0 15,7 0 0-15,-19-4 0 0,10 1 0 0,-9 3 0 0,10-2 0 0,8 2 0 0,-23-3 0 0,2 3 0 0,0 0 0 0,5 0-1 0,16 0 1 16,-20 0 0-16,-1 0 0 0,5 0 0 0,-3 0 0 0,19 0 0 0,-18 0 0 15,-3 0 0-15,14 0 0 0,-17 0 0 0,24 0 0 16,-6 0 0-16,-1 0 0 0,-10 5 0 16,17-2 0-16,0-3 0 0,-7 0 0 0,4 4 1 15,0-4-2-15,3 0 1 0,0 6 0 16,0-3 0-16,0 3 0 0,0-6 0 0,0 0 0 16,0 0 0-16,0 0 1 0,0 5-2 0,0-5 1 0,3 0 0 15,-3 0 0-15,3 0 0 0,4 0 0 0,-7 0 0 0,3 0 1 16,3 0-1-16,-2-3 0 0,4-5 0 0,-8 8 0 0,9-3 0 15,0-3 1-15,10 2-1 0,-13 1 0 0,-6 3 0 0,21 0 0 16,-15 0 0-16,15 0 0 0,-4 0 0 0,-17 0 0 0,20 0 0 16,1 7 0-16,1-1 0 0,-1-3 0 0,-21-3 0 0,23 6 1 15,-2-1-2-15,0-3 1 0,-2 4 0 0,-19-6 0 0,18 6 0 16,2 1 0-16,1-2 0 0,-14 3 0 0,-7-8 0 0,24 5 0 16,-18 11 0-16,15-16 0 0,-16 8 0 0,-5-8 0 0,8 6 0 15,-5 16 0-15,4-16 0 0,0 12 0 0,-7-18 0 16,0 6-1-16,4 15 1 0,-4-16 0 0,0 18 0 0,0-23 0 0,0 6 0 15,0 14-1-15,-7-13 1 0,-1 15 1 16,8-22-1-16,-19 6 0 0,11 18-1 0,-11-8 1 16,1-8 0-16,18-8 0 0,-19 30 0 15,-3-8 0-15,2-2 0 0,1 1 0 0,19-21 0 0,-22 17 0 16,2-9-1-16,4 18 2 0,-2-20-1 0,18-6 0 0,-7 21 0 16,-16-17 0-16,16 15 0 0,-10-11 0 0,17-8 0 0,-3 16 0 15,-4-8-1-15,3 10 1 0,2-15 0 0,2-3 0 0,-8 19 0 16,8-1 0-16,0-15 1 0,0-3-1 0,4 5 0 15,0 2 0-15,2 0 0 0,1 0 0 0,-7-7 0 0,5 6 0 16,14-2 0-16,-13 0 0 0,14-4 1 0,-20 0-1 0,7 6 0 16,16-6 0-16,-15 0 0 0,19 0 0 0,-27 0 0 0,21 0 0 15,-5 0 0-15,2 0 1 0,1 0-2 0,-19 0 1 0,21 0 0 16,0 0 1-16,-2-4-2 0,5 2 0 0,-24 2 1 0,20-1-1 16,0-2 0-16,-2 1 1 0,-12 2 0 0,-6 0 0 0,21 0 0 15,-14 0 0-15,12 0-2 0,-14 0 0 0,-5 0 2 0,6 0-2 16,1 0-3-16,0 0 4 0,-4 0 0 0,-3 0 1 0,3 0-1 15,1 0 3-15,-1 0-5 0,-3 0 0 16,0 0 3-16,0 0-5 0,0 0-3 0,0 0-2 16,-3 0-4-16,3 0 14 0,-4-2-17 15,-2-1-5-15,-11 0-6 0,9-4 2 0,8 7 26 0,-30-22-19 0,13 13 4 0,17 9 15 16</inkml:trace>
  <inkml:trace contextRef="#ctx0" brushRef="#br1" timeOffset="780480.8069">22551 12689 30 0,'0'0'0'0,"0"-5"16"0,-6 5-3 0,2-1-2 0,4 1-11 0,0-3 11 31,0-2 0-31,0-2 0 0,0 5-2 0,0 2-9 0,0-3 7 31,0 3 0-31,0 0-2 31,4 0 0-31,-4 0-5 0,6 0 5 0,1-2 0 0,10 2-1 0,-14 0 1 0,-3 0-5 0,16 0 3 0,-4 0 0 0,11 0 0 0,-16 0-1 0,-7 0-2 0,23 0 3 0,-2 0-2 16,-1 0 1-16,0 0-2 0,-20 0 0 0,24 0 1 0,0 0 0 0,-1 0-1 0,2 5 1 0,-25-5-1 0,23 0 0 16,-3 2 1-16,3-2-1 0,-1 7 0 0,-22-7 0 0,20 4 1 15,-3-4-1-15,-1 4 0 0,-5 2-1 0,-11-6 1 0,20 0 0 16,-14 0-1-16,2 0 0 0,8 0 1 0,-16 0 0 0,4-5 1 15,3 1-1-15,-1 0-1 0,-2-4 1 0,-4 8 0 0,0-2-1 16,3-1 1-16,-3 3 0 0,0 0 0 0,0 0 0 16,-3 5 1-16,-3-2-1 0,-12 2 0 0,18-5 0 0,-6 7 2 15,-1 0-2-15,-17-1 2 0,18 14-1 0,6-20-1 0,-29 0-1 16,10 8 1-16,-1-2 0 0,-2 1 0 0,22-7 0 16,-23 7 1-16,-1-4-1 0,5-3 0 0,-8 0 0 0,27 0 0 15,-18 0 0-15,2 0-1 0,7 0 1 0,-13 0 1 0,22 0-1 0,-4 0-1 16,-3 0 2-16,4 0-1 0,3 0-1 0,0 0 1 0,0 0 1 15,0 0-2-15,0 0 1 0,0 0 0 0,3 0 0 16,4 0 1-16,10 0-1 0,-10 0 1 16,-7 0-1-16,16 0 0 0,-8 0 0 15,13 0 1-15,-12 0-1 0,-9 0 0 0,23 0 1 16,-2 0-1-16,-4 0 1 0,4 0-1 0,-21 0 0 0,16-1 0 16,5 1 0-16,-14 0-1 0,17-2 0 0,-24 2 1 0,6-5-1 15,12 4 1-15,-16 0-1 0,5-2 2 0,-7 3-1 0,7-3 0 16,-1 3 0-16,-6-1-1 0,5 1 0 0,-5 0 1 0,0 0-2 15,0-4-1-15,0 4-1 0,-5 0-2 0,5 0 6 0,-6 8-8 16,-1-3-2-16,-13 3-4 0,16 15-2 0,4-23 16 0,-6 5-22 16,-2 20-7-16,-11-22 0 0,12 24-3 0,7-27 32 0,0 0 0 0</inkml:trace>
  <inkml:trace contextRef="#ctx0" brushRef="#br1" timeOffset="781060.8006">22198 13410 24 0,'0'0'0'0,"-3"-6"20"0,3 6-20 0,-3-20 18 15,-5 15-6-15,8-4-1 0,0 3 0 0,0 6-11 0,0-7 10 16,0 1-2-16,0 5 0 0,0-3-2 0,0 4-6 0,5-3 5 16,1-2 0-16,1-2-1 0,0 2 0 0,-7 5-4 0,20-4 4 15,-14 1 0-15,18-4-1 0,-7 0 0 0,-17 7-3 0,21-5 2 16,2 1 1-16,7 0-1 0,5 2 0 0,-35 2-2 0,30-2 2 15,8 0-1-15,-4-1 0 0,-4 0 0 16,-30 3-1-16,41-4 0 0,-11 3 1 0,11 1-1 16,-7-1 1-16,-34 1-1 0,37 0 1 15,0 0 1-15,4 0-1 0,-3 0 1 0,-38 0-2 0,36 0-1 16,2 2 1-16,-4 5 0 0,3-4-1 0,-37-3 1 0,33 4-6 16,2-4 6-16,-1 0-2 0,-4 6 1 0,-30-6 1 0,33 0 5 15,-1 0-5-15,2 4 1 0,-4-4-4 0,-30 0 3 0,30 0 0 16,1 0 3-16,-4 0-2 0,4 0 5 0,-31 0-6 0,24 0 2 15,3 3-3-15,-5-3 2 0,3 6-1 0,-25-6 0 0,19 0 0 16,-2 3 1-16,4-3-2 0,-14 0 2 0,-7 0-1 0,24 0 2 16,-18 0-2-16,18-1 1 0,-17-1 0 0,-7 2-1 0,16-6 0 15,-8 0 0-15,-5-1 0 0,4 5 0 0,-7 2 0 0,7-5 1 16,-3-3-2-16,-2 4 1 0,-2 1 0 0,0 3 0 0,0-4-2 16,0 1 0-16,0 3-3 0,-6 0-4 0,6 0 9 0,-17 0-12 15,14 7-5-15,-18-1-4 0,14 12-4 0,7-18 25 16,-24 8-33-16,1-3 2 0,-4 16-1 0,27-21 32 0</inkml:trace>
  <inkml:trace contextRef="#ctx0" brushRef="#br1" timeOffset="781668.9081">22409 13766 51 0,'0'0'0'0,"0"-4"23"0,2 3-11 0,6-4-5 0,-8 5-7 0,7-9 6 16,3 5 2-16,-5-4-1 0,14 6-1 0,-19 2-6 0,10-3 4 31,14-5 0-31,-7 7-2 0,3-2 0 0,-20 3-2 0,20-2 2 16,1 1 0-16,1-5-1 0,-22 6-1 0,21-2 2 0,-21 2-2 0,24-2 1 16,-4 1 0-16,4 1 0 0,-3 0-1 0,-21 0 0 0,24 0 1 15,-1 3 0-15,-6 3 0 0,0-1-1 0,-17-5 0 0,10 8 0 16,11-1 0-16,-16 10 1 0,3-11-1 0,-8-6 0 0,3 16 1 15,-3-9 0-15,3 17-1 0,-3-24 0 0,0 8 1 0,0-8-1 0,0 22 0 16,-6-16 0-16,-10 21 0 0,8-20 1 0,8-7-1 0,-24 24 0 16,8-16 1-16,-3 16-1 0,1-17 0 0,18-7 0 0,-21 24 1 15,-1-14-1-15,6 11 1 0,0-2-1 0,16-19 0 0,-7 17 0 16,-17 1 1-16,17 2-1 0,-14-14 0 0,21-6 0 0,-2 27 0 16,-5-20 1-16,4 15-1 0,-4-3 1 0,7-19-1 0,0 5 1 15,0 3-1-15,0 16 1 0,3-20-1 0,-3-4 0 0,7 6 1 16,0 13-1-16,3-19 0 0,7 5 2 15,-17-5-2-15,5 8 0 0,17-2 2 0,-15 1-1 0,20-4 1 16,-27-3-2-16,20 0 1 0,0 0 0 0,4 0 0 16,-8 0 0-16,-16 0-1 0,21 0 0 15,-13 0 0-15,16 0 0 0,-16 0 0 0,-8 0 0 0,18 0 0 16,-11-2 0-16,-1 2-2 0,5-1 1 0,-11 1 1 0,6 0-4 16,2 0-1-16,-3-5-3 0,0 3-3 0,-5 2 11 0,0-2-15 15,0 2-7-15,0-2-10 0,-7 0 1 0,7 2 31 0,-21-8-36 0,21 8 36 0</inkml:trace>
  <inkml:trace contextRef="#ctx0" brushRef="#br1" timeOffset="781960.1251">22428 13921 85 0,'0'0'0'0,"0"0"17"0,0 0-13 0,0 0-4 16,8 4 3-16,2-4 1 0,7 0 0 16,-10 4 2-16,-7-4-6 0,24 0 4 0,-4 0-1 15,-3 0-1-15,3 0-1 0,-20 0-1 0,21-4 1 16,-1-2-1-16,3-1-1 0,-2-2 1 0,-21 9 0 0,23-7-3 16,-2-9-2-16,3 11-3 0,-4-4-7 0,-20 9 15 0,20-2-19 15,-13-1-5-15,10 1-1 0,-17-18 3 0,0 20 22 0,0 0 0 0</inkml:trace>
  <inkml:trace contextRef="#ctx0" brushRef="#br1" timeOffset="782281.5699">23033 14098 32 0,'0'0'0'0,"2"-2"14"0,2-1-6 0,-4 3-8 0,3-2 6 32,1-5-1-32,-4 6 1 0,2-2 0 0,-2 3-6 0,4-1 6 0,0 1 0 15,0 0-2-15,1 4-1 0,-5-4-3 0,8 21 3 16,-5-17 0-16,0 22 0 0,1-6 2 0,-4-20-5 0,7 22 3 16,-1 0 1-16,-2 4 0 0,-1-4-1 0,-3-22-3 0,6 21 3 15,-6-4-3-15,8 6 3 0,-8-2 0 0,0-21-3 0,7 22 4 16,-7-4 1-16,2-10-2 0,3 12-1 0,-5-20-2 0,3 5 2 15,0-2 0-15,-3 5-1 0,0 10 2 0,0-18-3 0,0 3-3 16,2 3 3-16,-2-3 1 0,0 1-1 0,0-4 0 0,0 0 5 16,0 0-5-16,0 0 1 0,0 0-1 0,0 0-6 0,0 0 12 15,0-2-6-15,0-3-1 0,0-3 0 0,0 8 1 0,0-9-2 16,0 3-2-16,0-2-1 0,5 4-8 0,-5 4 13 0,0-1-17 16,4-1-6-16,-4-6-9 0,0 3 4 0,0 5 28 0,6 0-30 15,-6 0 30-15</inkml:trace>
  <inkml:trace contextRef="#ctx0" brushRef="#br1" timeOffset="788299.4972">24208 13384 6 0,'0'0'0'0,"-5"-2"3"15,0 2-2-15,1 0 1 0,4 0-1 0,0 0-1 0,0 7 1 16,0 10 0-16,-3-17 0 0,3 6 0 0,0-6-1 0,0 7 1 15,0-1 0-15,0 2-1 0,0-4 1 0,0-4-1 0,0 0 0 16,0 6 1-16,-6-6-1 0,2 0 1 0,4 0-1 0,-4 0 1 16,-3-5 0-16,4 4 1 0,3 1 0 0,0 0-2 0,-3-3 1 15,0 2 1-15,3 1-1 0,-7-3-1 0,7 3 0 0,0-7 1 16,-3 3 0-16,3 3 0 0,0-1-1 0,0 2 0 0,-4-6-1 16,4 4-1-16,0 0-2 15,0-5-1-15,0 7 5 0,0-4-4 0,0-2 0 0,0-1 1 0,-7 0-3 0,7 7 6 0,0 0-6 16,0 0 6-16</inkml:trace>
  <inkml:trace contextRef="#ctx0" brushRef="#br1" timeOffset="788968.1043">24112 13326 0 0,'0'0'0'0,"0"0"1"15,0 5 1-15,0 15 1 0,4-16 1 0,-4-4-4 0,0 0 3 16,0 0-2-16,0 3 1 0,0-3 1 0,0 0-3 0,-4 0 3 15,4 0-3-15,0 0 5 0,0 6 0 0,-6-6 0 0,6 0-5 0,0 4 6 0,0-4-6 0,0 0 5 16,0 0 1-16,0 4 0 0,0-4-6 0,-3 0 5 0,3 0-5 0,0 0 6 16,0 0-2-16,0 0 1 0,0 0 0 0,0 0-25 0,0 0 45 15,0 0-20-15,0-2-2 0,0 2-3 0,3-2 4 0,-3 2-4 0,0-2 3 16,3 0 0-16,0 1 0 0,-3 1-3 0,0-5 3 0,0 5-3 0,8-1 2 16,-8-1 1-16,6 2-2 0,-6 0-1 0,4 0 2 0,-4 0-2 15,7 0 1-15,-2-2 0 0,4 0 0 0,-9 2-1 0,5-1 1 16,-5 1-1-16,17-4 0 0,-9 1 1 0,2 3 0 15,-10 0-1-15,7-3 0 0,-7 3 0 0,19-2 1 0,-14 0-1 16,4-3 1-16,-9 5-1 0,17-2 0 0,-17 2 0 0,7 0 0 16,14-3 0-16,-14 1 0 0,13 0 0 0,-20 2 0 0,4-3 0 15,5 0 0-15,9 1 1 0,-13-3-1 0,-5 5 0 0,8-6 0 16,-2 4 0-16,1-2 0 0,1 3 1 0,-8 1-1 0,2-4-1 16,5 2 2-16,-7 2 0 0,0 0-1 0,4 0 1 0,-4 0-1 0,3 0 0 15,-3 0 1-15,0 0-1 0,0 0-1 0,0 0 1 0,0 0 0 16,0 0 1-16,0 0-1 0,0 0-1 0,0-2 2 15,-7 0 0-15,7-1-1 0,-3-4 0 0,3 7 0 0,-4-1 1 16,-2 0-1-16,-1-5 0 0,0 6 0 0,7 0 0 0,-16-4 0 16,11 1-1-16,-11 0 1 0,16 3 0 0,-6-3 0 15,-18 2 0-15,17-2 0 0,-21 0-1 0,8 1 1 0,20 2 0 16,-6-2-1-16,-18 2 0 0,17-2 1 0,-17 0 0 0,24 2 0 0,-3-3-1 16,0 3 1-16,-4-3 0 0,4 3-1 0,3 0 1 0,0 0 1 15,0 0-1-15,0 0 0 0,0 0-1 0,0 0 2 16,0 0-1-16,3 0 0 15,-3 0 1-15,0 0-1 0,2 0 0 0,6 0 1 16,-2 0-1-16,1 0 1 0,-7 0-1 0,8 0 0 16,1 0 1-16,0 0-1 0,0 0 0 0,-9 0 0 0,16 0 1 15,-10 0-1-15,6-1 1 0,6-1-1 0,-18 2 0 0,9-2 0 16,10 0 1-16,-12-2-1 0,14 3 0 0,-21 1 0 0,5-2-1 16,17 2 1-16,-19 0 0 0,17 0 0 0,-20 0 0 0,7 0-1 31,0 0-2-31,-1 0-2 15,2 0-6-15,-8 0 11 0,7 0-16 16,-4-1-7-16,0-2-3 0,-3 0 3 0,0 3 23 0,0-8-28 0,0 8 28 0</inkml:trace>
  <inkml:trace contextRef="#ctx0" brushRef="#br1" timeOffset="789293.4211">24133 12814 29 0,'0'0'0'15,"0"0"12"-15,0 0-3 0,0 0-2 0,0 0-7 0,0 0 8 16,0 0-1-16,7 0 1 0,0 0-1 0,-7 0-7 0,7-1 6 16,0-2-2-16,13-1-1 0,-10 2 0 0,-10 2-3 0,24-1 2 15,-5-1-1-15,2 2 1 0,0-1-2 0,-21 1 0 0,16 0 1 16,5 0 0-16,-14 0-1 0,12-3 0 0,-19 3 0 0,8-5-1 15,9 5-3-15,-13 0-4 0,2 0-5 0,-6 0 13 0,3 0-17 16,-3 0-3-16,0 0 3 0,-3 0-10 0,3 0 27 0,0 0 0 0</inkml:trace>
  <inkml:trace contextRef="#ctx0" brushRef="#br1" timeOffset="790807.6503">23395 12642 17 0,'0'0'0'16,"-3"-2"3"-16,-1 1 1 0,4 1-4 0,-7-2 4 15,4-1 1-15,3 3-1 0,0 0 0 0,0 0-4 0,0 0 3 16,0 0-1-16,0 0 0 0,5 0 1 0,-5 0-3 0,9 0 3 15,-3 0 0-15,14 0 0 0,-12 0 0 0,-8 0-3 0,6 0 3 16,15 0 0-16,-16 0 0 0,3 0 0 0,-8 0-3 0,17 0 2 16,-11 0 1-16,1 0-1 0,2 0 0 0,-9 0-2 0,19 5 1 15,-16 0 0-15,3 17 1 0,1-20-1 0,-7-2-1 0,4 8 1 16,2 12-1-16,-2-20 1 0,3 18 0 0,-7-18-1 0,3 4 0 16,-1 2 1-16,-2 16-1 0,6-19 1 0,-6-3-1 15,0 9 0-15,0 8 1 0,3-13-1 0,-3 17 0 16,0-21 0-16,0 3 0 0,0 13 0 0,0-8 1 15,0 12-1-15,0-20 0 0,0 7 0 16,0 20 0-16,0-22 0 0,-9 22 0 0,9-27 0 0,0 19 0 16,-5 0 0-16,1-4 1 0,1 4-1 0,3-19 0 0,-6 17 0 15,-2-11 0-15,1 20 0 0,1-17 0 0,6-9 0 0,-3 22 0 16,-4-15 0-16,4 0 0 0,3-2 0 0,0-5 0 0,-4 5 0 16,4 3 0-16,0-1 1 0,0 0-1 0,0-7 0 0,0 5 1 15,7 0-1-15,-5-2 1 0,6 3 0 0,-8-6-1 0,3 0 1 16,0 3-1-16,1 1 1 0,-1-4 0 0,-3 0-1 0,4 5 0 15,0-5 1-15,2 0 0 0,-3 0 1 0,-3 0-2 0,4 0 1 16,1 0 0-16,4-2 0 0,-4-1 0 0,-5 3-1 0,8-7 1 16,-5 1 0-16,7 4 0 0,-2-4 0 0,-8 6-1 0,16-5 0 15,-10-2 1-15,2 3-1 0,8 0 1 0,-16 4-1 0,8-7 0 16,-1 7 0-16,-1-2 1 0,1 2-1 0,-7 0 0 0,6 0 1 16,2 0-1-16,-3 0 1 0,3 0-1 0,-8 0 0 15,6 0 1-15,-2 0 0 0,0 0 0 0,-1 0 0 16,-3 0-1-16,4 0 1 0,-2 0-1 0,-2 0 0 15,4 0 1-15,-4 0-1 0,0 0 0 0,0 0 1 16,0 0-1-16,0 0 0 0,0 0-1 0,-4 0 2 16,-2 0 0-16,3 2-1 0,-5-2 0 0,8 0 0 0,-6 7 0 15,-2-3 0-15,3-4 0 0,-3 4 0 0,8-4 0 0,-17 5 0 16,15-5 1-16,-5 4-1 0,-15-4 0 0,22 0 0 0,-5 0 0 16,-13 3 0-16,11-3 0 0,-10 6-1 0,17-6 1 0,-3 0 0 15,-16 4-1-15,13-4 0 0,-12 0 1 0,18 0 0 0,-4 4 0 16,-3 3 0-16,0-7 0 0,1 0-1 0,6 0 1 0,-19 0 0 15,17 0 0-15,-5 0 0 0,4 0 0 0,3 0 0 0,-4 0 0 16,4-4 0-16,0 1 1 0,0 3-1 0,0-6 0 16,0 3 0-16,0-5 0 0,0 2 0 0,0 6 0 0,0-7 0 15,0-4 0-15,0-6 0 0,4 12 1 0,-4 5-1 0,3-9 0 16,4-8 0-16,0 10 0 0,0-10 0 0,-7 17 0 0,7-5 0 16,-7-5 1-16,3-10-1 0,0 16 0 0,-3 4 0 15,3-10 1-15,-3-7-1 0,4 13 0 0,-1-6 0 16,-3 10 0-16,0-5 0 0,4-14 0 15,0 15 1-15,-4-5-1 0,0 9 0 0,2-7 0 0,2-13 1 16,-4 18-1-16,0-4 0 0,0 6 0 0,0-7 0 16,0 3 0-16,0 0 0 0,-6 1 0 0,6 3 0 0,-4-5 0 15,0 3 0-15,-12-1 0 0,9-5 1 0,7 8-1 0,-7-6 0 16,0 2-1-16,0 3 1 0,0-1 0 0,7 2 0 0,-6-2 1 16,2 1-2-16,0-2 1 0,-2-1 1 0,6 4-1 0,-3-2 0 15,3 2 0-15,-3-1 0 0,3-1 0 0,0 2 0 0,0-1 0 16,0-2 0-16,0-2 0 0,0 5 0 0,0 0 0 15,0-3 0-15,0 1 0 0,0-1 0 0,0 3 0 0,0 0 0 16,6 0 0-16,-3-5 0 0,0 5 0 0,-3 0 0 0,4-4 0 16,4 2 0-16,-2 1 0 0,4-1 0 0,-10 2 0 0,16-4 0 15,-8 4 0-15,-2 0 0 0,15 0 1 0,-21 0-1 0,7 7 0 16,-2-1 0-16,17-1 0 0,-19 3 0 0,-3-8 0 0,7 8 0 16,0-4 0-16,-3 5-1 15,-2-6 1-15,-2-3 0 0,4 7 0 0,-1-1 1 0,-3 2-1 0,0-5 0 16,0-3 0-16,0 7 0 0,0-2 0 0,0-2 0 15,-7 3 0-15,7-6 0 0,-2 4 0 16,2 0 0-16,0-4 0 0,-4 7 0 0,4-7 0 0,0 6 0 16,-7 2 0-16,3 11 0 0,4-19 0 0,-3 17 1 0,3-17-1 0,-3 6 0 15,-5-1 0-15,6 21 0 0,2-26 0 0,-3 3 0 16,-6 18 0-16,7-15 0 0,-1 18 0 0,3-24 0 0,-7 9 0 16,3 12 0-16,4-14 0 0,-2 14 0 0,2-21 0 0,0 7 0 0,0-7 0 0,-8 19 0 15,8-13 0-15,0 11 0 0,0-17 0 0,0 6 0 0,0-6 0 0,0 7 0 16,0-2 0-16,0 3 0 0,0-3 0 0,0-5 0 0,0 7 0 15,4-3 0-15,0-4 0 0,-4 0 0 0,0 0 0 16,6 0 0-16,1 0 0 0,-2 0 1 0,4 0-1 0,-9 0 0 0,5 0 1 16,3-4-1-16,2 3 1 0,-3-3-1 0,-7 4 0 0,6-2 1 15,1-1-1-15,0 1 0 0,-7 2 0 0,6 0 0 0,-6 0 0 0,5 0 0 16,0 0 1-16,0 0-1 0,1 0 0 0,-6 0 0 16,7 0 0-16,-3 0 0 0,3 0-1 0,-1 0-3 0,-6 0 4 0,7 0-6 15,-1 2-6-15,2 3-8 0,11 0-8 16,-19-5 28-16,0 4-26 0,8-4-12 0,-8 0 38 0</inkml:trace>
  <inkml:trace contextRef="#ctx0" brushRef="#br1" timeOffset="793192.1758">25658 13410 7 0,'0'0'0'16,"24"-18"2"-16,3 10-1 0,-27 8-1 0,34-7 0 15,3 2-9-15,-37 5 9 0</inkml:trace>
  <inkml:trace contextRef="#ctx0" brushRef="#br1" timeOffset="794532.2104">24936 13471 13 0,'0'0'0'15,"-7"0"3"-15,1 5-1 0,-11 12-1 0,17-17-1 0,0 0 3 16,-7 7 1-16,4-7 1 0,-1 0 0 0,4 0-5 0,0 0 6 16,-7-2 0-16,5-6 1 0,2 2 0 0,0 6-7 0,-4-9 7 15,-4-8-1-15,8 12 1 0,-3-1-1 0,3 6-6 0,0-9 5 16,0 8 1-16,0 1-2 0,0 0-1 0,0 0-3 0,0 0 3 15,0 6-1-15,0-2 0 0,0 4 0 0,0-8-2 0,3 4 2 16,9 2 0-16,4 3-1 0,-9-4 0 0,-7-5-1 0,9 9 2 16,-1-7-2-16,1 1 2 0,3 4-1 0,-12-7-1 0,6 3 1 15,11 2 0-15,-10-5 0 0,12 0-1 0,-19 0 0 0,8 0 1 16,18-3 0-16,-8 1 0 0,-1 0 0 16,-17 2-1-16,20-1 0 0,1 1 0 15,-4 0 1-15,3 0 0 0,-20 0-1 0,24 0 0 0,-4 0 1 16,3 0-1-16,3 0 0 0,-26 0 0 0,25 0 0 15,-4 0 1-15,-6 3 0 0,3 2 0 0,-18-5-1 0,17 5 1 16,-6-1-1-16,13-4 0 0,-21 0 1 0,-3 0-1 0,19 0 1 16,-11 5 0-16,12-5 0 0,-13 0-1 0,-7 0 0 0,7 0 1 15,10 0-1-15,-11-3 0 0,4-1 1 0,-10 4-1 0,16-2 0 16,-7-3 0-16,-3 2 1 0,10 1-1 0,-16 2 0 0,8-2 1 16,12 1-1-16,-13-1 1 0,13 2-1 0,-20 0 0 0,10 0 0 15,11 0 0-15,-2 0 0 0,-11 3 1 0,-8-3-1 0,23 4 0 16,-2 1 0-16,-14 0 1 0,16-5-1 0,-23 0 0 0,8 4 0 15,10-4 0-15,-6 0 0 0,7 0 1 0,-19 0-1 0,8-6 0 16,14-2 1-16,-13 3-1 0,10-4 0 0,-19 9 0 0,11-16 0 16,8 15 0-16,-7-8 0 0,11 3 0 0,-23 6 0 0,7-6 1 15,19 0-1-15,-18 4 1 0,16 2 0 0,-24 0-1 0,6 0 0 16,22 0 1-16,-10 0-2 0,0 2 2 0,-18-2-1 0,17 6 0 16,0-1 0-16,1-1 1 0,2-1-2 0,-20-3 1 15,19 0-1-15,3 6 1 0,-2-6 0 16,-4 0 0-16,-16 0 0 0,21 0 1 0,-1-2-1 15,3-5 0-15,-1 0 0 0,-22 7 0 0,22-5 1 16,3 2-1-16,-1-1 0 0,0-5 0 0,-24 9 0 0,18-4 0 16,1-5 0-16,1 6 0 0,0 1 0 0,-20 2 0 0,21 0 0 15,-5 0 1-15,5 0-1 0,6 0 1 0,-27 0-1 0,21 0 0 16,1 0 0-16,2 0 0 0,0 0 0 0,-24 0 0 0,28 0 0 16,-2 0 1-16,2 0-1 0,-4 0 0 0,-24 0 0 0,22 0 0 15,3 0-1-15,-5-4 1 0,4 2 1 0,-24 2-1 0,20-2-1 16,4 0 2-16,-3 0-1 0,2 0 0 0,-23 2 0 0,20-3 0 15,0 2 1-15,1-2-1 0,-1 3 0 0,-20 0 0 0,20 0 0 16,5 0 0-16,-6 0 0 0,5 0 0 0,-24 0 0 0,21 0 0 16,2 0 0-16,-2 4 0 0,3-4 0 0,-24 0 0 0,24 0 0 15,-2 0 0-15,-1 0 1 0,3 0-1 0,-24 0 0 0,24 0-1 16,-5 0 1-16,6 0 0 0,-1-1 0 0,-24 1 0 16,17-3 0-16,5 0 0 0,3 2 1 15,-5-6-2-15,-20 7 1 0,23 0 1 0,-2-2-2 16,3-1 2-16,0 3 0 0,-24 0-1 0,24 0 0 0,-2 0 1 15,6 0 0-15,-4 0-1 0,-24 0 0 0,26 0 0 16,-1-2 0-16,2 0 0 0,0-1 0 0,-27 3 0 0,30-2-1 16,-4 0 1-16,5 0 0 0,-10 0 0 0,-21 2 0 0,28-1 0 15,-4 1-1-15,-6 0 1 0,7 0 0 0,-25 0 0 0,24 0 1 16,-3 0-1-16,-2 0 0 0,-2 3 0 0,-17-3 0 0,11 4 0 16,8 1 0-16,-2-5 0 0,-9 0 0 0,-8 0 0 0,26 4 0 15,-18-4 0-15,11 5 0 0,-11 0 0 0,-8-5 0 0,10 0 0 16,-3 0 0-16,2 0 1 0,9 0-2 0,-18 0 1 0,3 0 0 15,4 0 0-15,0 0 1 0,3 0 0 0,-10 0-1 0,7 0 0 16,-2 0 1-16,4 0-1 0,-4 0 1 0,-5 0-1 0,8 0 0 16,-3 0 0-16,0 0 1 0,-1 0-1 0,-4 0 0 0,3 0 0 15,0 0 0-15,-3 0 0 0,0 0 0 0,0 0 0 0,0 3-2 16,0 4-1-16,0 13-5 0,0-20 8 0,-3 6-14 16,0 19-11-16,-1-17-13 15,4 32-22-15,0-40 60 0,0 0 0 0</inkml:trace>
  <inkml:trace contextRef="#ctx0" brushRef="#br1" timeOffset="795461.0881">25721 13816 13 0,'0'0'0'0,"-2"0"2"0,-1 6-1 0,-4-1 0 16,7-5-1-16,-4 19 2 0,2-14 1 0,-6 10 0 0,4-8 1 15,4-7-4-15,-3 17 3 16,-3-13 0-16,3 14 1 0,-4-14-1 0,7-4-3 0,-7 20 3 15,0-15 1-15,0 14 0 0,-14-9 0 0,21-10-4 0,-3 20 4 16,-3-13 0-16,-11 17 0 0,12-7 0 0,5-17-4 0,-5 21 2 16,-16 0 0-16,14 4 0 0,-9 2-1 0,16-27-1 0,-3 29 1 15,-15-1 0-15,11 2-1 0,1 3 1 0,6-33-1 0,-17 27 0 16,17 1 1-16,-7-7-1 0,1 1 0 0,6-22 0 0,-18 18 0 16,18 2 0-16,-4-15 0 0,-1 14 0 0,5-19 0 0,-8 4 1 15,4 0-1-15,4 1 0 0,-2-5 0 0,2 0 0 0,0 0 0 16,0 0 0-16,0 0 0 0,0 0-1 0,0 0 2 0,0-3-5 15,2-1-3-15,2 0-5 0,4-3-3 0,-8 7 15 0,5-4-15 16,3 2-13-16,-8 2 28 0</inkml:trace>
  <inkml:trace contextRef="#ctx0" brushRef="#br1" timeOffset="795814.0837">25425 13776 20 0,'0'0'0'16,"0"0"5"-16,0 0 0 0,0 0-5 0,6 7 5 16,4 13 0-16,8-15 1 0,-13 16-1 0,-5-21-5 0,25 19 5 15,-18-13 0-15,17 23 0 0,-8-11-1 0,-16-18-4 0,16 18 3 16,5-12 0-16,0 20 0 0,-2-7 1 0,-19-19-4 0,25 20 3 15,-5-13 0-15,4 21 1 0,-3-23-1 0,-21-5-3 0,18 26 3 16,4-7 0-16,-5-14 0 0,0 20 0 0,-17-25-3 0,17 6 2 16,-7 20 1-16,11-17-1 0,-15 15-1 0,-6-24-1 0,9 6 2 15,3 16-1-15,-7-18 1 0,3 3-1 0,-8-7-1 0,6 8 1 16,-2-1 0-16,0-4 0 0,-1 1-1 0,-3-4 0 0,3 0 1 16,0 0-1-1,-3 7 0-15,4-7-1 0,-4 0 1 0,3 3-4 0,1 2-3 16,-2 1-6-16,1-3-7 0,-3-3 20 0,4 0-25 0,-4 0 2 15,0-3-7-15,0 3 30 0</inkml:trace>
  <inkml:trace contextRef="#ctx0" brushRef="#br1" timeOffset="797266.119">25721 13571 20 0,'0'0'0'16,"-2"-5"5"-16,-5 0 1 0,0 0 1 0,7 5-7 0,-6 0 6 15,2 0 0-15,-3 5 0 0,4 14-1 0,3-19-5 0,0 5 5 16,-3 19-1-16,3-19-1 0,0 22-1 0,0-27-2 0,0 18 2 15,0 2 0-15,0-3-1 0,0-9 1 0,0-8-2 0,0 24 2 16,0-17 0-16,-3 15 0 0,3-17 0 0,0-5-2 0,-7 26 2 16,4-6 0-16,-6 1 0 0,4 4-1 0,5-25-1 0,-21 26 2 15,17 1-1-15,-15 2 0 0,12-1 0 0,7-28-1 16,-21 31 1-16,15-1 0 0,-19-1 0 0,23 0 0 16,2-29-1-16,-7 25 0 0,-14 1 1 15,15-4 0-15,2 0 0 0,4-22-1 0,-7 22 1 16,4-3-1-16,-3 3 1 0,6-4-1 0,0-18 0 0,0 20 0 15,-4-15 0-15,4 12 0 0,0-11 0 0,0-6 0 0,0 4 1 16,0 0-1-16,0-4 0 0,0 5 1 0,0-5-1 0,0 0 1 16,0 0 0-16,0 0 0 0,0 0 0 0,0 0-5 0,0 0 8 15,0-2-3-15,4-1 0 0,-4 1-1 0,0 2 0 0,3-2 1 16,0-2-1-16,0-3 0 0,0 1 1 0,-3 6-1 0,8-22 0 16,-2 13 0-16,-3-16 0 0,5 4-1 0,-8 21 1 0,3-19 1 15,4 1-1-15,0-1 1 0,-5-3-1 0,-2 22 0 0,8-19 0 16,-2-1 0-16,1-1 0 0,3-4-1 0,-10 25 1 15,7-24 1-15,2 2-1 0,0 1 0 0,7 4 0 0,-16 17 0 0,3-24 0 16,4 7 0-16,10-5 0 0,-10 5 0 0,-7 17 0 0,7-21 0 16,0 3 1-16,3 7-1 0,-4-9 0 0,-6 20 0 0,7-8 0 15,1-1 0-15,-2 2-1 0,-6 4 2 0,0 3-1 16,3 0 0-16,1 0 0 0,-4 0 0 0,0 5 0 16,0-5 0-16,0 7 0 0,0 13 1 15,-7-18-1-15,3 17 0 0,4-19 0 0,-2 5-1 16,-6 24 1-16,1-12 1 0,1 7-1 0,6-24 0 0,-17 22 0 15,10 5 0-15,-13 0 0 0,12 1 0 0,8-28 0 0,-19 31 0 16,12 4 0-16,-16-4 0 0,15 6 0 0,8-37 0 0,-23 32 0 16,16 2 0-16,-16-5 0 0,15 0 0 0,8-29 0 0,-7 28 0 15,-12-6 1-15,15 4-1 0,-1-6 0 0,5-20 0 0,-5 19 0 16,-3-13 0-16,8 12 0 0,0-18 0 0,0 0 0 0,0 5 0 16,0-1 0-16,4-4 0 0,-4 0 0 0,4-4 0 15,-1-3 0-15,4-10 0 0,-3 10 0 0,-4 7 0 0,3-19 1 0,-3 19-1 0,7-5 0 16,-4-14 0-16,0 13 0 0,-3 6 0 0,6-22 0 0,-6 22 0 0,4-18 0 15,0-2 0-15,0-2 1 0,-4 22-1 0,2-24 0 0,-2 24 0 0,3-29 0 16,1 4 0-16,3-1 1 0,-7 26-1 0,2-25 0 0,-2 25 0 0,5-19 0 16,-1 0-1-16,-1 12-2 0,-3 7 3 0,0-20-4 0,0 20 4 15,2-4-7-15,-2 2-4 0,5-1-5 0,-5 3 16 0,3-3-18 16,-3 3 18-16,0-5-18 0,0-1 3 0,0-2 3 0,0-2-9 0,0 10 21 16,0 0 0-16</inkml:trace>
  <inkml:trace contextRef="#ctx0" brushRef="#br1" timeOffset="797666.081">25464 13803 14 0,'0'0'0'0,"-3"-5"5"15,1 3-2-15,-6-1 1 0,4 1 0 0,4 2-4 0,0-3 5 16,-2 0 1-16,-5 3-1 0,7 0 1 0,0 0-6 0,0 0 5 16,0-2-1-16,0 0 1 0,0 2-1 0,0 0-4 0,0 0 5 15,3 0-1-15,1 0 0 0,2 17 0 0,-6-17-4 0,8 5 4 16,10 17 0-16,-9-5-1 0,7 2 0 0,-16-19-3 0,10 22 3 15,14-2 0-15,-3 2 0 0,3 0-1 0,-24-22-2 0,27 23 3 16,-1 4-1-16,0-3 0 0,2 0-1 0,-28-24-1 0,28 26 1 16,-4-4 1-16,0 4-1 0,-2-6 1 0,-22-20-2 0,21 22 2 15,-3-5-1-15,-9 2 0 0,12-2 0 0,-21-17-1 0,7 5 1 16,-1 20 1-16,-3-19-1 0,1-1 0 0,-4-5-1 16,0 8 1-16,0-1 1 0,0 0-1 15,-7-7-1-15,7 0 0 0,-3 0 0 0,-19 0 1 16,19-5-1-16,-20 0 0 0,23 5 0 0,-7-23 1 15,-17 4-1-15,4-4 0 0,3 1 0 0,17 22 0 0,-19-26-2 16,-2 2 1-16,0-6-2 0,-2-1 0 0,23 31 3 0,-21-29-3 16,1 3 1-16,4 2 0 0,7 6 1 0,9 18 1 0,-5-8-1 15,-2 2 1-15,1 3 0 0,2-1-1 0,4 4 1 0,0 0 0 16,0 0-1-16,0 0 0 0,4 6-2 0,-4-6 3 0,0 18-5 16,6-16-3-16,1 22-4 0,3-17-6 0,-10-7 18 0,17 19-21 15,-8-16 3-15,12 5-13 0,-21-8 31 0</inkml:trace>
  <inkml:trace contextRef="#ctx0" brushRef="#br1" timeOffset="798082.0935">26190 13715 16 0,'0'0'0'0,"-3"0"7"15,-18 0-1-15,14-2 2 0,7 2-8 0,-6 0 8 0,-2 0 1 0,6 0-1 0,2 0-2 0,0 0-6 0,0 3 5 16,0 3-1-16,0 15-1 0,6-14 0 0,-6-7-3 0,8 22 3 16,8-1 0-16,-9 6 0 0,13 1-1 0,-20-28-2 0,10 32 3 15,7-3-1-15,-10 3 1 0,4-3-1 0,-11-29-2 0,5 27 3 16,3 1-1-16,-2-5 1 0,1 5-2 0,-7-28-1 16,4 28 2-16,0-2-1 0,-2-2 0 15,-2-2-1-15,0-22 0 0,0 22 0 16,0-3 1-16,0-3-1 0,0-8-1 0,0-8 1 0,0 22-4 15,3-18-3-15,1 1-5 0,-4-5-5 0,0 0 17 0,4 0-20 16,-1 0 2-16,-3-5 3 0,2-12-7 0,-2 17 22 0,0 0 0 0</inkml:trace>
  <inkml:trace contextRef="#ctx0" brushRef="#br1" timeOffset="798549.0386">26438 13873 12 0,'0'0'0'16,"0"-22"3"-16,0 5 0 0,0-4-1 0,0 21-2 0,0-17 3 16,0 14 1-16,-7-5 0 0,4 2 0 0,3 6-4 0,0-5 3 15,-5 3 0-15,5 0 0 0,-6 0 0 0,6 2-3 0,0 0 3 16,-3 0 0-16,3 4 1 16,0 0 1-16,0-4-5 0,-4 7 5 0,4 11 0 0,0 1 0 15,0-2-1-15,0-17-4 0,0 22 4 16,0 2 1-16,0-2-1 0,7 2-1 0,-7-24-3 0,6 26 3 15,2-6 0-15,-1 6 0 0,9-2-1 0,-16-24-2 0,8 20 2 16,8 0 0-16,-10-1-1 0,15 1 1 0,-21-20-2 0,6 16 1 16,15-9 1-16,-15 12 0 0,16-19-1 0,-22 0-1 0,6 3 1 15,18-3 0-15,-15 0 1 0,16 0-1 0,-25 0-1 0,5 0 0 16,20-6 1-16,-19-15 0 0,16 13 0 0,-22 8-1 0,6-28 1 16,1 7-1-16,3-4 0 0,-3-1 1 0,-7 26-1 0,7-27 0 15,-1-3 0-15,-6-2 0 0,4 3 1 0,-4 29-1 0,0-30 1 16,0 3-1-16,0 1 0 0,-8 6 0 0,8 20 0 0,-6-19 0 15,-19 1 0-15,10 9 1 0,-6-12-1 0,21 21 0 0,-25-8 0 16,-2-1 0-16,1-8 0 0,3 15 1 0,23 2-1 0,-28-3 0 16,5 3 0-16,-1 0 0 0,0 5 1 0,24-5-1 0,-16 23 0 15,-3-17-1-15,14 19 0 0,-2-5-1 0,7-20 2 16,-6 19-3-16,-2 4-1 0,8 2-2 0,0-7-1 16,0-18 7-16,4 26-9 15,2-7-2-15,1 1-3 0,11 0-1 0,-18-20 15 0,5 19-16 16,12-16 3-16,1 3 3 0,16 25-8 0,-34-31 18 0,0 0 0 0</inkml:trace>
  <inkml:trace contextRef="#ctx0" brushRef="#br1" timeOffset="798995.8926">26782 13808 17 0,'0'0'0'0,"0"0"4"0,0 0-4 0,-2 0 4 15,2-3 1-15,-4 3 0 0,4 0 1 0,0 0-6 0,-7 0 6 16,7 0 1-16,-3 6-1 15,0-1 0-15,3-5-6 0,-7 18 5 0,2-12 0 0,3 23-1 0,-1-8 0 0,3-21-4 0,-8 22 4 16,6 1 0-16,2-1-1 0,-3 3 1 0,3-25-4 0,0 22 3 16,0-1-1-16,0 2 0 0,0-17 0 0,0-6-2 0,0 29 1 15,0-12 1-15,5-9-1 0,3 14 0 0,-8-22-1 0,5 4 1 16,13 1 0-16,-11 5 0 0,11-8 0 0,-18-2-1 16,5 5 2-16,13-5-1 0,-8 0 1 15,10 0-1-15,-20 0-1 0,8 0 2 16,15-7-2-16,-16 1 1 0,12-3 0 0,-19 9-1 0,8-17 1 15,12 8-1-15,-13-8 1 0,2-5-1 0,-9 22 0 0,8-19 0 16,1-4 1-16,-1 0-1 0,-2 3 0 0,-6 20 0 0,3-27 1 16,5-1-1-16,-8 6 1 0,0-2-1 0,0 24 0 0,0-27 0 15,-8 5 1-15,3-1-1 0,-13 0 1 0,18 23-1 0,-3-18 0 16,-5 1 0-16,-15 7 0 0,16 2 0 0,7 8 0 0,-20-9 1 16,13 4-1-16,-20 2 0 0,20 3 1 0,7 0-1 0,-20 0 0 15,13 8 0-15,-13 12 0 0,17-13 0 0,3-7 0 0,-8 26 0 16,3-9 0-16,-3 7 0 0,4-4 0 0,4-20 0 0,0 21 0 15,0 4-1-15,0-6 0 0,0-2-2 0,0-17 3 0,4 7-5 16,4 15-1-16,1-16-2 0,9-1-2 0,-18-5 10 0,6 20-11 16,14-20-4-16,-12 5-1 0,10-1 0 0,-18-4 16 0,9 0-13 15,7 0 4-15,7 21-9 0,-23-21 18 0</inkml:trace>
  <inkml:trace contextRef="#ctx0" brushRef="#br1" timeOffset="799329.966">27091 13779 7 0,'0'0'0'0,"0"-7"5"16,0 1-2-16,0-13-1 0,0 18 0 0,0 1-2 0,0-4 3 15,-4-3 1-15,1 7 0 0,3 0 2 0,0 0-6 0,-6 0 6 16,-2 0 0-16,6 0 0 0,-5 5 0 0,7-5-6 0,-7 6 6 16,0 10 0-16,0-10-1 0,1 14-1 0,6-20-4 0,-4 8 4 15,0 21 0-15,-2-12-1 0,3 7 0 0,3-24-3 0,0 22 3 16,0-1-1-16,0 2 1 0,3 0 0 0,-3-23-3 0,6 20 2 15,11 2 1-15,-9 2-1 0,11-5 0 0,-19-19-2 0,11 22 2 32,13-5-1-32,-8-12 1 0,5 16 0 0,-21-21-2 0,18 0 2 0,0 6 1 0,1-6-2 0,-3 0 1 0,-16 0-2 0,21 0 2 15,-16 0-1-15,20-3 1 0,-19-14 0 0,-6 17-2 0,21-22 1 16,-15 3 1-16,1-6-2 0,1 1 1 16,-8 24-1-16,7-26 1 0,-7 0-1 15,0 2 1-15,0 2-1 0,0 22 0 0,-5-20 0 16,0-2 0-16,-13 1-1 0,11 3-2 0,7 18 3 0,-23-10-6 15,1-6-3-15,0 11-6 0,-5 2-8 0,27 3 23 0,-28-5-28 0,-17-2 1 16,12 7-2-16,33 0 29 0</inkml:trace>
  <inkml:trace contextRef="#ctx0" brushRef="#br1" timeOffset="800413.4023">26136 14300 13 0,'0'0'0'0,"0"-4"3"0,-4 0-1 0,-2-4 0 0,6 3 1 0,0 5-3 0,-3-7 4 15,3 0 0-15,-4 0-1 0,4-1 1 0,0 8-4 0,0-7 4 16,0 2 1-16,0-4-1 0,0 7 0 16,0 2-4-16,4-2 4 0,-1-4-2 15,3 4 1-15,1 2-2 0,-7 0-1 0,6 0 2 16,2 0-1-16,-4 0 0 0,1 0 0 0,-5 0-1 0,4 0 2 15,0 0-1-15,-1 0 0 0,-1 0 0 0,-2 0-1 0,0 0 2 16,0 0-1-16,0 0 0 0,0 0 0 0,0 0-6 0,0-3 11 16,0 1-5-16,-2 2 0 0,2-3 0 0,0 3-1 0,-7 0 1 15,0 0-1-15,1 0 0 0,-2 5 0 0,8-5 0 0,-16 0 0 16,13 3 0-16,-4 5 1 0,-11-2-1 0,18-6 0 0,-5 8 0 16,-13-3 1-16,15 3-1 0,-14-2 1 0,17-6-1 0,-7 7 0 15,-9 0 0-15,8 8 0 0,-9-8 1 0,17-7-1 0,-6 17 0 16,3-13 0-16,-6 14 0 0,7-13 1 0,2-5-1 0,0 17 0 15,0-10 1-15,0 10 0 0,0-8 0 0,0-9-1 0,2 20 0 16,3-12 1-16,2 15-1 0,3-18 1 0,-10-5-1 0,9 7 1 16,-1 15-1-16,1-16 0 0,2 0 1 0,-11-6-1 0,7 5 0 15,3 2 1-15,-3 0 0 0,14-2 0 0,-21-5-1 0,3 3 1 16,7-3 0-16,7 0 0 0,-11 0 0 0,-6 0-1 16,7 0 1-16,3 0 0 0,7 0 1 15,-13-3-1-15,-4 3-1 0,5-2 1 16,4-4 0-16,-3 5 0 0,1-2-1 0,-7 3 0 0,6 0 1 15,-3 0-1-15,1 0 1 0,0 0-1 0,-4 0 0 0,0 4 0 16,0-4 1-16,0 6-1 0,0-6 0 0,0 0 0 0,0 5 0 16,0-3 1-16,-4 5-1 0,-3-7 0 0,7 0 0 0,-3 0 1 15,-4 0-1-15,1 0 0 0,-11-4 0 0,17 4 0 0,-4-3 0 16,-3-2 0-16,-13-3 0 0,13 2 0 0,7 6 0 0,-18-9 0 16,16 2 0-16,-5-1 0 0,1-1-1 0,6 9 1 0,-17-5 0 15,10-6 0-15,0 6-1 0,1-3 0 0,6 8 1 0,-4-6-1 16,-3-3 0-16,0-1 1 0,1 3-1 0,6 7 1 0,-7-19 0 15,-1 16-1-15,6-4 1 0,2-3-1 0,0 10 1 0,0-9 0 16,0 3 0-16,0-1 0 0,0 0 0 0,0 7 0 0,0-5 0 16,2-1 0-16,-2-1 0 0,8 1 0 0,-8 6 0 0,7-8 0 15,-1 1 0-15,-2 0 0 0,1 0 0 16,-5 7 0-16,5-8 0 0,2 8 0 0,-1-5-1 0,1 3 1 16,-7 2 0-16,6-2-1 0,2 2 2 0,-1 0-1 15,3 0 0-15,-10 0 0 0,5 0 0 16,4 0 0-16,-6 0 0 0,3 0 0 0,-6 0 0 0,4 0 0 15,-1 0 0-15,-3 0 1 0,4 4-1 0,-4-4 0 0,0 0 0 16,0 0 1-16,0 0-2 0,0 0 2 0,0 0-2 0,-4 0 2 16,4 0-1-16,-7 0 0 0,4 0 0 0,3 0 0 0,-3 0 0 15,3 0 0-15,-3 0 0 0,3 0 0 0,0 0 0 0,-9 0 0 16,9 0-1-16,0 0 0 0,0 0-2 0,0 0 3 0,0 0-6 16,0 0-5-16,9 5-6 0,-9 3-4 0,0-8 21 0,0 4-24 15,3-1-1-15,-3-3 25 0</inkml:trace>
  <inkml:trace contextRef="#ctx0" brushRef="#br1" timeOffset="801431.167">25218 14791 18 0,'0'0'0'15,"-17"-2"3"-15,10 2 1 0,-10 0-1 0,17 0-3 0,-4-3 5 16,1 3 1-16,-3 0-1 0,1 0 1 0,5 0-6 0,0 0 6 15,0 0-2-15,0 0 1 0,0 0 0 0,0 0-25 0,0 0 44 16,0 0-19-16,5 0-1 0,1 0 0 0,-6 0-4 0,3-3 4 16,18 2-1-16,-14-3 0 0,12 2 0 0,-19 2-3 0,8 0 3 15,15 0 0-15,-16 4-1 0,16-1 0 0,-23-3-2 0,18 6 1 16,-1-6 1-16,4 4-1 0,-3 0 1 0,-18-4-2 0,25 0 2 16,-4 0 1-16,3 0-1 0,-4 0-1 0,-20 0-1 0,27 0 2 15,-7 0-1-15,4 0 0 0,-2 0 1 0,-22 0-2 0,28-2 1 16,-4-2 1-16,-1-4-1 0,6 1 0 0,-29 7-1 0,23-10 1 15,0 1 0-15,1 1 0 0,-1-2 0 0,-23 10-1 0,25-9 1 16,1 4 0-16,5-3 0 0,-5 2 0 0,-26 6-1 0,28-7 1 16,0 3 0-16,2 0 0 0,-6-1-1 0,-24 5 0 0,31-3 1 15,-5 1-1-15,8 0 1 0,-7 1-1 16,-27 1 0-16,30 0 0 0,1 0 0 0,-4 0 1 16,1 0 0-16,-28 0-1 0,31 0 1 0,-4-3-1 15,7-1 1-15,-2 3-1 0,-32 1 0 0,31-2 1 16,4 0 0-16,-2-5-1 0,-2 2 1 0,-31 5-1 0,34-3 1 15,2-5-2-15,3 5 2 0,-6-5 0 0,-33 8-1 0,38-7 0 16,-5 0 1-16,1 2-1 0,-7 3 0 0,-27 2 0 0,27-6 1 16,-3 5 0-16,0-1-1 0,3-1 1 0,-27 3-1 0,24-2 0 15,-1 1 1-15,1-3-1 0,0 2 1 0,-24 2-1 0,27-2 0 16,-4 0 0-16,8 0 0 0,-4 0 1 0,-27 2-1 0,34-4 0 16,-7 3 1-16,0 1-1 0,4 0 1 0,-31 0-1 0,30 0 0 15,1 0 0-15,3 0 0 0,-4 5 1 0,-30-5-1 0,33 4 0 16,-3 0 1-16,-1 2-2 0,3-3 2 0,-32-3-1 0,31 0 0 15,-1 5 0-15,1-5 1 0,-1 0-1 0,-30 0 0 16,31 0 1-16,4 0 0 0,-5 0-2 0,-4 0 2 0,-26 0-1 0,31 0 0 16,-1 0 0-16,-2-2 0 0,3-4 0 0,-31 6 0 0,27-8 0 15,0 4 1-15,1-3-1 0,-2 2 1 16,-26 5-1-16,30-2 0 0,-1-5 0 0,1 1 1 0,-7 1-1 16,-23 5 0-16,26-6 0 0,5 4 0 15,-6 0 0-15,2-2 0 0,-27 4 0 0,20-2 0 16,-1-1 0-16,3 1 0 0,-5 0 1 0,-17 2-1 0,19-5 0 15,-11 1 0-15,14 1 0 0,-13-5 1 0,-9 8-1 0,20-2 0 16,-15 2 1-16,6-3 0 0,0 3-1 0,-11 0 0 0,5 0 0 16,4 0 1-16,-3 0 0 0,1-2-1 0,-7 2 0 0,3 0 1 15,-3 0-2-15,3 0 1 0,0 0 1 0,-3 0-1 0,0-3-1 16,4 3 1-16,-4-3 0 0,0 3 0 0,0 0 0 0,0 0 0 16,0 0 0-16,-4 0-2 0,-2 0-2 0,6 0 4 0,-7 0-7 15,1 0-5-15,-11 8-4 0,9-5-7 0,8-3 23 0,-19 5-33 16,-1-5-1-16,-4 0-8 0,24 0 42 0</inkml:trace>
  <inkml:trace contextRef="#ctx0" brushRef="#br1" timeOffset="802500.4737">25730 15317 22 0,'0'0'0'16,"-5"-19"6"-16,5 19-6 0,-6-7 5 15,-1-22 0-15,0 5-1 0,5 6 1 0,2 18-5 0,-8-25 5 16,8 0-1-16,0 2 0 0,0 5 0 0,0 18-4 0,0-20 3 16,0 13-1-16,0-16-1 0,0 17 1 0,0 6-2 0,0-7 2 15,0 0 0-15,0 6 0 0,4 1 1 0,-4 0-3 0,0 0 2 16,0 0 0-16,4 4 0 0,-4 0 0 0,0-4-2 0,2 17 2 16,2-12 0-16,-4 16-1 0,3-13 0 0,-3-8-1 0,4 23 1 15,1-5 0-15,4-1 0 0,-4 5 0 0,-5-22-1 0,5 23 1 16,-2 5 0-16,0 0 0 0,-3 1-1 0,0-29 0 0,0 27 1 15,0 0-1-15,0 1 1 0,0 1-1 0,0-29 0 0,0 27 0 16,0-2 0-16,0-1 0 0,0-7 0 0,0-17 0 0,3 17-3 16,0-10-3-16,5 19-5 0,-2-23-7 0,-6-3 18 15,7 4-20-15,0-4 2 0,-1 0-7 16,-6 0 25-16</inkml:trace>
  <inkml:trace contextRef="#ctx0" brushRef="#br1" timeOffset="802881.1933">25953 15095 13 0,'0'0'0'15,"-7"-7"11"-15,1-10-5 0,-3 12 0 0,9 5-6 0,-5-3 6 16,2 3 1-16,3 0-1 0,-7 8-1 0,7-8-5 0,0 6 6 16,0 17-1-16,0-6-1 0,0 0 1 0,0-17-5 0,0 7 4 15,0 24 0-15,2-13 0 0,3 2 0 0,-5-20-4 0,6 23 2 16,1-4 1-16,0-2-2 0,-1-10 1 0,-6-7-2 0,17 18 1 15,-9-14 1-15,2 3-1 0,7-4 1 0,-17-3-2 0,6 3 1 16,14 3 0-16,-3-6 1 0,-8 0-1 0,-9 0-1 0,25 0 0 16,-4-2 1-16,-11-5 0 0,10-18-1 0,-20 25 0 0,10-8 1 31,8-20 0-31,-16 1 0 0,5 6 0 0,-7 21-1 0,7-27 0 0,-7 4 1 0,0-3-1 16,0-2 0-16,0 28 0 0,0-24 0 15,-7 0 0-15,-14 0 1 0,15 5-1 0,6 19 0 0,-20-18 0 16,2 11 1-16,-1-2 0 0,-1 0-1 0,20 9 0 0,-18-6 1 15,-3 4-1-15,15 2 0 0,-14 0 0 0,20 0 0 0,-5 19 0 16,0-12 0-16,-3 16-1 0,3-5-1 0,5-18 2 0,-4 17-3 16,4 8-1-16,0-4-2 0,0 3-3 0,0-24 9 0,4 27-12 15,1-3-4-15,13-1-3 0,-11-7 2 0,-7-16 17 0,23 5-23 16,-23-5 23-16</inkml:trace>
  <inkml:trace contextRef="#ctx0" brushRef="#br1" timeOffset="803268.3932">26236 14979 22 0,'0'0'0'0,"-5"-5"6"15,1 5 0-15,4-2 0 0,0 2 0 16,0 0-6-16,0 0 6 0,0 7 0 0,0 13 0 0,0-15-1 16,0-5-5-16,0 19 4 15,0-11 0-15,0 20-1 0,4-4 0 0,-4-24-3 0,0 26 3 16,3-1 0-16,-1 3 0 0,-2-3 0 0,0-25-3 0,5 29 2 15,2-4 1-15,0-1-2 0,9 2 1 0,-16-26-2 0,8 26 1 16,15-6 0-16,-6-3 0 0,4-10-1 0,-21-7 0 0,23 22 1 16,-6-22 0-16,4 4-1 0,-3-4 1 0,-18 0-1 0,22-1 1 15,-1-7 0-15,-5 0 1 0,-5-15-1 0,-11 23-1 0,16-19 1 16,-10-7 0-16,2-3-1 0,-2-7 1 0,-6 36-1 0,7-38 1 16,-1 1-1-16,-3 1 1 0,-3-2-1 0,0 38 0 0,0-37 1 15,0 9-1-15,-16 0 0 0,10 5 0 0,6 23 0 0,-20-19 1 16,1-1-1-16,1 13 1 0,-3-15-1 0,21 22 0 0,-18-6 0 15,-2-2 0-15,0 2 0 0,4 6 0 0,16 0 0 0,-21 0 0 16,-3 0 0-16,4 20 1 0,-3-17-2 0,23-3 1 0,-18 23 0 16,12-15-1-16,-15 19 1 0,21-9-2 15,0-18 2-15,-3 21-4 0,3 0-2 0,0 5-4 16,3 3-6-16,-3-29 16 0,11 25-20 0,5 0 0 16,-16-21 0-16,20 20-2 0,-20-24 22 0,0 0 0 0</inkml:trace>
  <inkml:trace contextRef="#ctx0" brushRef="#br1" timeOffset="804139.8562">26624 14859 13 0,'0'0'0'16,"-3"0"3"-16,-2 0 0 0,5 0-3 0,-5 0 3 15,-4 0 1-15,4 6-1 0,-2 1 1 0,7-7-4 0,-4 22 3 16,-2-15 0-16,2 17 1 0,-3-8 0 0,7-16-4 0,-3 6 5 16,-3 21 0-16,1-19 1 0,3 18-2 0,2-26-4 0,-8 17 4 15,8 7 0-15,0-2-1 0,0 1 0 0,0-23-3 0,0 25 2 16,0 0 1-16,5-3 0 0,-2-1-1 0,-3-21-2 0,16 25 2 15,-9-4 0-15,16-4-1 0,-6 0 1 0,-17-17-2 0,22 6 1 16,-2 12 1-16,-3-18-1 0,3 5 1 0,-20-5-2 16,10 0 1-16,14 0 1 0,-15 0 0 0,13-5-1 0,-22 5-1 15,9-8 2-15,12-16-1 0,-12 3 0 16,13-1 0-16,-22 22-1 0,6-23 1 0,1-2 0 16,0-3 0-16,-1 0 1 0,-6 28-2 0,0-32 0 15,4 1 0-15,-4 0 0 0,0-4 1 0,0 35-1 0,0-26 0 16,0 2 0-16,-4-4 1 0,-2 10-1 0,6 18 0 0,-20-25 0 15,11 6 1-15,-9 11-1 0,0-11 1 0,18 19-1 0,-20-4 0 16,15 0 0-16,-25 4 0 0,11 0-2 0,19 0 2 0,-20 4-1 16,-2 19-1-16,3-6-2 0,2 6-1 0,17-23 5 0,-8 26-7 15,-11 3-2-15,19-2-5 0,0-1-2 0,0-26 16 0,0 24-18 16,2-6 2-16,20 4-10 0,-22-22 26 0</inkml:trace>
  <inkml:trace contextRef="#ctx0" brushRef="#br1" timeOffset="804442.0417">26948 15066 24 0,'0'0'0'16,"-2"-3"11"-16,2 3-11 0,-7-1 11 15,2-2-1-15,5 3-1 0,0-1-1 0,0 1-8 0,0-4 6 16,0 1-1-16,5 2 0 0,2 0-2 0,-7 1-3 0,16-2 4 16,-9-1-2-16,14 0 0 0,-2 0 0 0,-19 3-2 0,17-4 1 15,0 3 1-15,-6-1-1 0,10-2 1 0,-21 4-2 0,9 0 1 16,12-2 0-16,-11 0-1 0,11 1 1 0,-21 1-1 0,6-2-1 16,12 2 2-16,-16 0-2 0,9 0-1 0,-11 0 2 0,5 0-3 15,7 0-5-15,-5 0-1 0,-4 0-5 0,-3 0 14 0,6 0-14 16,-3-2-2-16,1-2 3 0,-4-2 3 0,0 6 10 0,0-6-19 15,0 6 19-15</inkml:trace>
  <inkml:trace contextRef="#ctx0" brushRef="#br1" timeOffset="804686.3924">27075 14961 31 0,'0'0'0'16,"-5"-6"11"-16,5-4 0 0,0 5-1 0,0 5-10 0,0-7 9 15,0 7-2-15,0 5-1 0,0 12-1 0,0-17-5 0,8 6 4 16,-2 19-2-16,1-7-1 0,1 3 0 0,-8-21-1 0,6 25 1 16,1 0-1-16,-2 0 0 0,4-2 0 0,-9-23 0 0,5 26-1 15,0 0-4-15,1 1-5 0,0-1-6 0,-6-26 16 0,8 19-19 16,2-14 2-16,0 16-11 0,-10-21 28 0</inkml:trace>
  <inkml:trace contextRef="#ctx0" brushRef="#br1" timeOffset="805005.9786">27644 14817 11 0,'0'0'0'16,"0"-20"4"-16,0 3-2 0,0-1 0 0,0 10 1 0,0 8-3 0,0-8 4 16,-3 1 0-16,-1-2 1 0,-1 4 0 0,5 5-5 0,-5-8 6 15,1 2 1-15,0-1 0 0,-1 2 1 0,5 5-8 0,-8-11 9 16,1 6-1-16,1 2-1 0,-1-1 0 0,7 4-7 0,-6 0 5 16,-3 7 0-16,4-2-1 0,-3 3-2 0,8-8-2 0,-5 23 3 15,1-16-1-15,-4 18 0 0,2-6-1 0,6-19-1 0,-20 25 2 31,15 4-2-31,0 2 1 0,-16 4-2 0,21-35 1 0,-4 35 0 0,-12-1 0 0,10 2 0 0,-16 0 1 0,22-36-1 0,-2 32 1 16,-19-3-1-16,18-2 0 0,-1-2 0 0,4-25 0 0,-6 22-2 16,6 2-2-16,0-2-3 0,0-5-6 15,0-17 13-15,3 8-18 0,4-2-3 16,0-1 0-16,-2-5 5 0,-5 0 16 0,9-7-23 0,-9 7 23 0</inkml:trace>
  <inkml:trace contextRef="#ctx0" brushRef="#br1" timeOffset="805259.2972">27419 14890 12 0,'0'0'0'0,"-6"-20"4"0,6 20-4 0,0-18 4 16,-3-1 1-16,3 18 1 0,-4-7 1 0,4 8-7 0,0-7 6 16,0-2 1-16,0 3 0 0,0-1-1 0,0 7-6 0,0-4 6 15,0 2-1-15,0 2 0 0,7 0-2 0,-7 0-3 0,6 0 4 16,1 18 0-16,1-13 0 0,12 16-1 0,-20-21-3 0,4 17 4 15,16 3-2-15,-14 0 0 0,15 2 1 0,-21-22-3 0,5 16 1 16,20 3 0-16,-15 2 0 0,14-3-1 0,-24-18 0 0,17 18 1 16,-7 0-1-16,13-13-2 0,-5 18-1 0,-18-23 3 15,7 8-9 1,20 9-5-16,-10-13-6 0,-12-4-1 0,-5 0 21 0,5 0-19 0,2 0-4 0,-7 0 23 0</inkml:trace>
  <inkml:trace contextRef="#ctx0" brushRef="#br1" timeOffset="805775.2068">27797 15202 19 0,'0'0'0'0,"-18"-5"9"0,18 5-9 15,-6-7 9-15,-13 0-1 0,17-10-2 0,-1 12 0 0,3 5-6 0,-8-20 6 16,8 13-2-16,-3-15 1 0,3 4-2 0,0 18-3 0,0-8 3 16,0-16 0-16,0 16 0 15,0 1 0-15,0 7-3 0,0-20 3 0,0 18 0 0,3-3-1 0,5-3 0 16,-8 8-2-16,5-1 1 16,7-3 0-16,-5 1 0 0,-1 1-1 0,-6 2 0 0,6 0 1 15,2 0-1-15,-2 0 0 0,1 0 1 0,-7 0-1 0,7 0 0 16,-1 0 0-16,2 0 0 0,-8 0 0 0,0 0 0 0,2 0 1 15,3 0-1-15,-5 0 0 0,0 0 0 0,0 0 1 16,0 0-1-16,-5 0 1 0,3 0-1 0,2 0 0 0,-8 5 0 16,2-5 0-16,-1 0 0 0,-14 4 0 0,21-4 0 0,0 3 1 15,-17 3-1-15,15-1 0 0,-5 17 0 0,7-22 0 0,-18 3-1 16,18 15 2-16,-5-11-1 0,1 12 0 0,4-19 0 0,-4 8 0 16,-3 11-1-16,7 0 1 0,0-1 1 0,0-18-1 0,0 4 0 15,0 24 0-15,0-21 0 0,3 16 1 0,-3-23-1 0,4 3 0 16,4 17 2-16,-3-15 0 0,3 1-1 0,-8-6-1 0,5 19 3 15,14-19-2-15,-13 3 2 0,0 3 0 0,-6-6-3 0,12 2 2 16,4-2 0-16,-10 0 0 0,4 0 0 0,-10 0-2 16,21-5 2-16,-11-5-1 0,15-7 0 15,-15 12-1-15,-10 5 0 0,20-9 0 0,-14 7 1 16,14-5-1-16,-12 4 0 0,-8 3 0 0,7-3-2 0,9 3-4 16,-9 0-7-16,12 20-11 0,-19-20 24 0,9 0-33 0,-4 19-14 0,-5-19 47 0</inkml:trace>
  <inkml:trace contextRef="#ctx0" brushRef="#br1" timeOffset="815613.2185">25624 12201 10 0,'0'0'0'15,"-6"6"4"-15,1-3 0 0,3 1 0 0,-1 3 1 0,3-7-5 0,0 0 5 16,-9 2 1-16,7-2-1 0,2 0 0 0,0 0-5 0,-3 5 5 15,3-5-2-15,0 0 1 0,0 0-1 0,0 0-3 0,-7 0 4 16,7 0 0-16,0 0 0 0,0 0-1 0,0 0-3 0,0 0 4 16,0 5-1-16,0-5 0 0,0 3 0 0,0-3-3 0,0 6 3 15,0-1 0-15,0 0 0 0,0 0-1 0,0-5-2 0,0 5 2 16,0-2 0-16,3-3 0 0,1 6-1 0,-4-6-1 0,5 0 1 16,0 0 0-16,2 0 1 0,0 0-1 0,-7 0-1 0,6 0 1 15,0 0 1-15,6 0-1 0,4 5-1 0,-16-5 0 0,7 0 1 16,13 3 0-16,-10 2 0 0,11 1 0 15,-21-6-1-15,19 18 1 0,-2-11 0 16,4 10 0-16,0-10-1 0,-21-7 0 0,7 17 1 0,17-13 0 16,-18 4 0-16,15-3-1 0,-21-5 0 0,5 7 1 15,17-4-1-15,-16-3 1 0,1 0 0 0,-7 0-1 0,9 0 1 16,-2 0 0-16,1-3 0 0,-1-1 0 0,-7 4-1 0,0-3 1 16,3-2 1-16,-3 5-1 0,0-2 0 0,0 2-1 0,0 0 1 15,0 0 0-15,0 0 0 0,0 0 1 0,0 0-7 0,0 0 11 16,-3 0-5-16,-4 5 0 0,-1-3-1 0,8-2 0 0,-16 7 1 15,12-1-1-15,-2-6 1 0,-19 0 0 0,25 0-1 0,-5 0 0 16,-16 0 1-16,15 0-1 0,-12-6 1 0,18 6-1 0,-6-7 0 16,-13 2 0-16,17-3 0 0,-5 6 0 0,7 2 0 0,-21-2 0 15,21 1 0-15,-3 1 1 0,0 0-1 0,3 0 0 0,-3 0 0 16,-5 5 0-16,6 3 0 0,2 10 0 0,0-18 0 0,0 0 0 16,0 3 1-16,0-3-1 0,0 6 0 0,0-6 0 0,0 0 0 15,0 5 0-15,0-5 0 0,2 2 0 0,-2-2 0 16,5 0 0-16,-2 0-1 0,3 0 2 0,11 0-1 15,-17 0 0-15,7-2 0 0,2 2 0 0,13-5 0 0,-16-3 0 16,-6 8 0-16,21-7 0 16,-14 3 0-16,10-1 0 0,-10-3 0 0,-7 8 0 0,6-8 0 15,1 0 0-15,0 5 0 0,-7-5 0 0,0 8 0 0,3-2 0 16,0-4 0-16,-3 4 0 0,0-2 0 0,0 4 0 0,0-1 0 16,0-2 0-16,-6 0 0 0,-1 0 0 0,7 3 0 0,-7-2 0 15,1-3 0-15,-13 3 1 0,14 0-1 0,5 2 0 0,-7-1 0 16,-11-3 0-16,15 4 0 0,3 0 0 0,-3 0 0 15,-3 0 0-15,6 0 0 0,-5 0 0 16,5 5-1-16,0-1 0 0,0 1-4 0,0-5 5 0,0 5-8 16,0-2-6-16,5 1-8 0,1-4-10 0,-6 0 32 0,6 0-31 15,12-4-7-15,-18 4 38 0</inkml:trace>
  <inkml:trace contextRef="#ctx0" brushRef="#br1" timeOffset="816530.0575">26478 11875 19 0,'0'0'0'15,"0"-3"8"-15,0 3 1 0,0 0-9 0,0 0 8 16,0 4 0-16,0 4-1 0,0-8-1 0,0 0-6 0,-3 0 5 16,3 0-2-16,0 0 0 0,0 0 0 0,0 0-3 0,0-4 2 15,0-5 1-15,0 1-1 0,0 2 0 0,0 6-2 0,0-11 2 16,0 5-1-16,0-4 1 0,0 3 0 0,0 7-2 0,0-5 1 15,0 1 0-15,0-2 1 0,0 4-1 0,0 2-1 0,0-2 1 16,0 0 0-16,0 1 0 0,0-3 0 0,0 4-1 0,-7-3 1 16,7 3-1-16,-4-5 1 0,2-4 0 0,2 9-1 0,0-5 0 15,0-2 1-15,-8 3-1 0,4-4 1 0,4 8-1 0,0-3 0 16,-3-2 0-16,3 0 1 16,0 4-1-16,0 1 0 0,0-3 0 0,0 3 0 0,-6 0 0 0,6 0 0 0,0 0 0 0,0 0 0 15,0 8 1-15,0-4-1 0,0 1 0 0,0-5 0 0,0 6 0 16,0 0 0-1,0 1 1-15,0-2 0 0,0-5-1 0,0 9 1 0,0-4 0 16,0 15 0-16,0-16 0 0,0-4-1 0,0 5 1 0,3 15 0 16,0-13 0-16,-3 1-1 0,0-8 0 0,3 26 0 15,1-24 1-15,-4 17-1 0,8-11 0 0,-8-8 0 0,6 25 0 16,1-9 0-16,10 8 0 0,-10 3 1 0,-7-27-1 0,6 28 0 16,14 2 0-16,-13-1 0 0,11-3 0 0,-18-26 0 0,5 29 0 15,6 1 0-15,-5 0 0 0,12-1 0 0,-18-29 0 0,7 31 0 16,-2 3 1-16,-1-1-1 0,1-1 1 0,-5-32-1 0,3 31 0 15,-3-2 0-15,0-5 0 0,0-2 1 0,0-22-1 0,0 22 0 16,0-1 0-16,0-1 0 0,0 0 1 0,0-20-1 0,0 5 0 16,-3 18 0-16,-6-19 0 0,4 3 0 15,5-7 0-15,-21 6 0 0,14-1 0 0,-9-5 0 0,8 0 0 0,8 0 0 0,-26-2 0 16,9-5-1-16,-5 0 1 0,6-1 0 0,16 8 0 0,-17-19 0 16,11 16-1-16,-18-14 1 0,17 7-1 0,7 10 1 0,-17-17 0 15,13 9 0-15,-2-2 0 0,0-7 0 0,6 17 0 0,-5-4-1 16,5-4 1-16,0 0 0 0,0 0 1 0,0 8-1 15,0-9 0-15,0-8 1 0,5 14 0 16,1-5 0-16,-6 8-1 0,3-5 1 16,4 3 0-16,1-6 0 0,-2 5 0 0,-6 3-1 0,7-8 0 15,-2 6 0-15,14-5 1 0,-16 0-1 0,-3 7 0 0,9-5-1 16,3-15 0-16,-6 19-1 0,4-5-4 0,-10 6 6 0,11-7-10 16,-6 1-6-16,6-4-7 0,-5-8-4 0,-6 18 27 0,0-20-23 0,8 13 1 0,-8 7 22 15</inkml:trace>
  <inkml:trace contextRef="#ctx0" brushRef="#br1" timeOffset="816788.3653">26532 11433 35 0,'0'0'0'0,"-7"0"15"15,7 0-15-15,-6 0 11 16,-11 0-2-16,9 6-1 0,6-1-3 0,2-5-5 0,-8 7 4 0,8-7-4 0,-6 6 2 16,3 15-3-16,3-19-3 0,0 3-7 0,0-5 11 0,0 8-18 15,0-1-3-15,0 15-4 0,0-22 25 0,0 0 0 0</inkml:trace>
  <inkml:trace contextRef="#ctx0" brushRef="#br1" timeOffset="817067.6419">26776 11493 13 0,'0'0'0'15,"-3"0"8"-15,-1 0 2 0,-2 0 1 0,6 0-11 0,-3 7 10 0,3 13 0 0,0-14-2 0,0 15-1 16,0-21-7-16,0 17 6 0,3 0-1 0,-3 6-1 16,3-2 0-16,-3-21-4 0,3 19 4 15,1 1 0-15,-1 0-1 0,1-3 0 0,-4-17-3 0,2 21 2 16,-2-1 0-16,4-2-1 0,0 0 0 0,-4-18-1 0,0 16 0 16,0-8 0-16,0 19 1 0,0-13-2 0,0-14 1 0,0 7 0 15,0 19-3-15,0-6-2 0,0-15-4 0,0-5 9 0,0 24-14 16,0-21-5-16,0 4-3 0,0-3 3 0,0-4 19 0,0 8-24 0,0-8 24 15</inkml:trace>
  <inkml:trace contextRef="#ctx0" brushRef="#br1">26925 11622 11 0,'0'0'0'16,"0"0"9"-16,-4 0 1 0,1 7 0 0,-3-1 0 0,6-6-10 15,0 22 9 1,-4-19 0-16,4 17-1 0,0-14-1 0,0-6-7 0,0 26 5 0,0-4 0 16,0-3-1-16,0 3-1 0,0-22-3 0,0 19 3 15,0 5 0-15,0-2 0 0,4-2-1 0,-4-20-2 0,4 16 2 16,-2 5 1-16,5-14-1 0,0 17-1 0,-7-24-1 0,7 7 2 16,0 15 0-16,-5-15-1 0,9 12 0 0,-11-19-1 0,6 6 2 15,11-2-1-15,-9 0 0 0,-3 1 0 0,-5-5-1 0,19 0 0 16,-16 0 1-16,3-4 0 0,1-1 0 0,-7 5-1 0,10-20 0 15,-3 1 0-15,0 0 0 0,4-3 1 0,-11 22-1 0</inkml:trace>
  <inkml:trace contextRef="#ctx0" brushRef="#br1" timeOffset="817942.3766">27270 11312 3 0,'0'0'0'0,"0"0"2"0,0-3-1 0,0 3-1 15,0-3 1-15,0 3 1 0,0-2 0 0,-6-4 1 0,6 6-3 0,-3-5 4 16,3 4 2-16,-3-2 1 0,-2-1 0 15,5 4-7-15,-5-5 8 0,0 3-1 0,1 2-1 16,-1 0 0-16,5 0-6 0,-7 0 5 16,1 0 0-16,2 7 0 0,0 0-1 0,4-7-4 0,-7 6 3 15,4 15 0-15,0-16 1 0,0 18-1 0,3-23-3 0,0 4 3 16,0 17 0-16,0-15 0 0,0 20-1 0,0-26-2 0,0 18 3 16,0 3-1-16,0-5-1 0,3-7 1 0,-3-9-2 0,6 24 1 15,1-18 0-15,1 18 0 0,-2-18 0 0,-6-6-1 0,9 8 1 16,-2 10 0-16,3-18 0 0,-2 0 0 0,-8 0-1 0,6 0 0 15,5 0 0-15,6 0 1 0,-15-3-1 0,-2 3 0 0,7-5 0 16,14-3 0-16,-21-2 1 0,6 2-1 0,-6 8 0 0,8-20 0 16,-5 12 0-16,4-12 1 0,-7 13-1 0,0 7 0 0,3-21 1 15,1 16-1-15,-4-17 0 0,0 17 0 0,0 5 0 0,0-8 0 16,-7 0 1-16,3 1-1 0,1 1 0 0,3 6 0 0,-6-3 0 16,-3 1 0-16,4 0 1 0,-13 2-1 15,18 0 0-15,-7 0 0 0,1 4-2 0,-1 1-2 16,-10 12-4-16,17-17 8 0,-3 3-12 0,0 17-6 0,-5-15-6 15,3-2 0-15,5-3 24 0,-21 0-24 0,21 0 24 0</inkml:trace>
  <inkml:trace contextRef="#ctx0" brushRef="#br1" timeOffset="818912.9535">26245 12600 19 0,'0'0'0'15,"-9"0"10"-15,7 0 1 0,-5 0 0 0,0 0-1 16,7 0-10-16,-6 0 10 0,2 0-2 0,-3 0 0 0,1 0-2 0,6 0-6 0,-4 5 6 16,1-5 0-16,0 0-2 0,3 0 1 0,0 0-5 0,0 0 5 15,0 0-1-15,0 0 0 0,0 0 1 16,0 0-23-16,0 0 40 0,0-2-18 0,0-1-1 0,0-1 1 15,0 4-4-15,0-2 3 0,0-1 0 0,3 1 0 16,-3 2 0-16,0 0-3 0,3 0 2 16,1 0 0-16,2 0 0 0,1 0 0 0,-7 0-2 0,8 0 1 15,10 0 1-15,-6-2-1 0,11 1 0 0,-23 1-1 0,17 0 0 16,4-3 1-16,2 1-1 0,3 0 1 0,-26 2-1 0,25-7 0 16,2 0 0-16,4 1 1 0,-4-3-1 0,-27 9 0 0,34-8 0 15,-4-11 0-15,1 14 0 0,3-3 0 0,-34 8 0 0,32-9 0 16,2 2 0-16,-2 0 0 0,-2-12 0 0,-30 19 0 0,26-7 0 15,3-2 0-15,1-9 0 0,-3 10 0 0,-27 8 0 0,31-11 0 16,-8-4 0-16,7 12 0 0,1-5 0 0,-31 8 0 0,30-16 0 16,2 14 0-16,-3-6 0 0,-2 3 0 0,-27 5 0 0,25-2 0 15,-3 1 0-15,3-1 0 0,-1-3 0 16,-24 5 0-16,24-1 0 0,-1-1 0 0,0 1 0 0,2 1 0 0,-25 0 0 16,23 0 0-16,-3-3 0 0,3 1 0 15,-5-1 0-15,-18 3 0 0,11-5 0 0,13 2 0 0,-18-3 0 0,14 2 0 16,-20 4 0-16,4 0 0 0,3-6 1 0,-2-1-1 15,4 5 0-15,-9 2 0 0,3-3 0 0,3-1 0 16,-2 1 0-16,-1 1 0 0,-3 2 0 0,7 0 1 16,-7-1 0-16,4 1-1 0,2 0 0 0,-6 0 0 0,3 0 0 15,1 0-1-15,3 0 1 0,-5-2 0 0,-2 2 0 0,4 0 1 16,4 0 0-16,-5 0 0 0,-1 0-1 0,-2 0 0 0,4 3 0 16,0-3 0-16,-4 0 1 0,3 0-1 0,-3 0 0 0,0 0 0 15,0 0 0-15,0 0 0 0,0 0 1 0,0 0-2 0,0 0 2 16,0 0-1-16,0 5 1 0,0-5-1 0,0 0 0 0,0 5 0 15,0-1 0-15,2-4-1 0,-2 5 2 0,0-5-1 0,0 0 0 16,0 5 0-16,0 1 0 0,0-1 0 0,0 0 0 0,0-5 0 16,0 0 0-16,0 3 0 0,0-3 0 0,0 0 0 15,0 5 0-15,0-5-1 0,0 0 1 0,0 0 0 0,0 0-2 16,0 0 4-16,0 0-7 0,0 0-1 0,0 0-3 0,0 0-3 0,0 0 44 16,-5 0-82-16,1-5 26 0,0-1-9 0,4 6 33 15,-19-28-34-15,19 4-3 0,0 24 37 0</inkml:trace>
  <inkml:trace contextRef="#ctx0" brushRef="#br1" timeOffset="820407.6277">27054 11415 3 0,'0'0'0'15,"0"4"2"-15,-3 2-1 0,3-6-1 0,0 5 2 16,-4 1 0-16,-3-6 1 0,7 0 2 0,0 0-5 0,-2 0 6 15,-2 0 1-15,4 0-1 0,-8 4 1 0,8-4-7 0,-3 4 6 16,0 2 0-16,3 0-1 0,-6 2 0 0,6-8-5 0,-5 16 4 16,3-11 1-16,-1 2-2 0,-6-1 1 0,9-6-4 0,-2 21 3 15,-1-18 0-15,-5 3-1 0,5 14 0 0,3-20-2 0,-6 6 2 16,2 0 0-16,-3 1-1 0,1 11 1 0,6-18-2 16,-4 0 2-16,0 4-1 0,2 1 1 0,-5 2-1 0,7-7-1 0,-5 8 1 15,5 10 1 1,-2-15-1-16,-5 5 0 0,7-8-1 0,0 19 1 0,-4-12 0 0,1 13-1 15,3-12 2-15,0-8-2 0,-6 23 1 0,6-16 1 16,-4 18 0-16,4-19-1 0,0-6-1 0,0 22 1 16,0-17 0-16,0 21 0 0,0-18 0 0,0-8-1 0,0 22 1 15,0-15 0-15,0 13 1 0,0-12-1 0,0-8-1 0,4 18 1 16,0-13-1-16,1 12 1 0,3-13 0 0,-8-4-1 0,5 7 1 16,4 12-1-16,-4-10 1 0,3 7-1 0,-8-16 0 0,9 4 1 15,3 4-1-15,-7 8 0 0,3-12 0 0,-8-4 0 0,19 10 1 16,-14-6-1-16,1 3 0 0,0-1 0 0,-6-6 0 0,12 5 0 15,-3-5 0-15,-2 5 0 0,4-5 1 0,-11 0-1 0,5 0 0 16,6-2 0-16,7-2 0 0,-12-3 0 0,-6 7 0 0,7-7 0 16,-2 0 0-16,7-4 0 0,-5 3 0 0,-7 8 0 0,6-9 0 15,0-1 0-15,2 2 0 0,-2-2 0 0,-6 10 0 16,7-5 0-16,-3-4 0 0,-1 1 0 16,-3-9 0-16,0 17 0 0,2-4 0 0,2-4 0 0,-4 3 0 0,0-5 1 0,0 10-1 15,0-17 0-15,0 10 0 0,-6-12 0 16,3 12-1-16,3 7 1 0,-4-7 0 15,-3-14 1-15,1 15-1 0,-2-2 0 0,8 8 0 0,-6-7 0 16,-10 0 0-16,11 5 0 0,1-1-1 0,4 3 1 0,-5 0 1 16,-16 0-1-16,17 0 0 0,-2 5 0 0,6-5 0 0,-16 3 0 15,12 3 0-15,-3-1 0 0,0-2 1 0,7-3-1 0,-21 7 0 16,21-3 0-16,-3 3 0 0,0-1 0 0,3-6 0 0,-6 22 0 16,1-19 0-16,0 14 0 0,-4-9 0 0,9-8 0 0,0 5 0 15,-2 16 0-15,2-17 0 0,0 4 0 0,0-8 0 0,-3 6 0 16,3 1 0-16,-8-3 0 0,8 0 0 0,0-4 0 0,0 0 0 15,0 0 0-15,0 0 0 0,0-2 1 0,0 2-1 0,0-2 0 16,0 1 0-16,0-2 0 0,0-1-1 0,0 4 1 0,4-7 0 16,0 0 1-16,-4 0-1 0,3-1 0 0,-3 8 0 0,2-9 0 15,7-9 0 1,-4 13 0-16,0-6 0 0,-5 11 0 0,3-17 0 16,0 9 0-16,0-9 0 0,0 10-1 0,-3 7 1 0,8-8 0 15,-2-13 0-15,-3 15 0 0,5-2 0 0,-8 8 0 0,3-7 0 0,4-1 0 16,0 3 0-16,0 1 0 0,-7 4 0 0,6-2 0 0,0 2 0 0,6 0 0 15,-6 0 0-15,-6 0 0 0,10 0 0 16,1 8 0-16,-6-2 0 0,0 14 0 0,-5-20 0 0,9 6 0 16,-2 15 0-16,1-16 0 0,-2 22 0 0,-6-27 0 0,7 8 0 15,-4 13 0-15,3-13 0 0,-6 14 0 0,0-22 0 0,8 6 0 16,-8 13 0-16,2-13 0 0,-2 1 0 0,0-7 0 0,0 17 0 16,0-17 0-16,0 6 0 0,0 3 0 0,0-9 0 0,-2 4 0 15,-6 4 0-15,2-2 1 0,-1-1-1 0,7-5 0 0,-7 5 0 16,-10-2-1-16,14 1 1 0,-3 2 0 0,6-6 0 0,-19 0 1 15,14 3-1-15,-2-3 0 0,1 0 0 0,6 0 0 0,-21 0 0 16,18 0 0-16,-4 0 0 0,0-1 0 0,7 1 0 0,-7-4 0 16,0-4 0-16,0 3 0 0,1-3 0 0,6 8 0 0,-8-16 0 15,5 7 0-15,0-8 0 0,-3 9 0 0,6 8 0 0,-5-20 0 16,0 16 0-16,1-18 0 0,4 17 0 0,0 5 0 0,-5-21 0 16,5 15 0-16,0-15 0 0,0 16 0 0,0 5 0 0,0-10 1 15,0-11-2-15,0 16 1 0,0-13 0 16,0 18 0-16,0-7 0 0,0-10 0 0,0 9-1 15,0-8 1-15,0 16 0 0,0-7-1 0,9-2 0 16,-6-8 2-16,-1 9-1 0,-2 8 0 0,5-20 0 16,1 13 0-16,-3-12 0 0,4 12-1 0,-7 7 1 0,4-17 0 15,2 9 0-15,1 4 0 0,-3-5 0 0,-4 9 0 0,5-7 0 16,0 2 1-16,2 4-1 0,-5-4 0 0,-2 5 0 0,8-2 0 16,-2 2 0-16,1 0 0 0,1 0 0 0,-8 0 0 0,6 0 0 15,1 0 0-15,-4 0 0 0,3 0 0 0,-6 0 0 0,5 0 0 16,0 2 0-16,0-2 0 0,-5 5 0 0,0-5 0 0,6 0 0 15,-3 0-1-15,0 0 1 0,1 5 0 0,-4-5 0 0,4 0 0 16,-4 0 0-16,0 0 1 0,0 0-1 0,0 0 0 0,0 0 0 16,0 0 0-16,0-4 0 0,0 4 0 0,-8 0-1 15,5 0 1-15,3-1-1 0,-3-2-2 0,3 3 3 16,-6-2-4-16,1 0-4 0,3 2-3 0,2 0-4 0,0 0 15 0,-3 0-22 16,-6 0-6-16,-7 0 1 0,16 0 9 15,0 0 18-15,0 0 0 0</inkml:trace>
  <inkml:trace contextRef="#ctx0" brushRef="#br1" timeOffset="821976.8222">26776 12749 9 0,'0'0'0'16,"-7"0"4"-16,1 0 1 0,3 0 0 0,3 0-5 0,-4 4 6 15,-1 1 0-15,5-5 0 0,-5 4 0 0,5-4-6 0,-4 4 5 16,4-4 0-16,-4 6 1 0,-1-3-1 0,5-3-5 0,-4 4 5 16,0-4 0-16,-2 5 0 0,2-5-1 0,4 0-4 0,-3 0 4 15,-4 5 0-15,4-5-1 0,-4 3-1 0,7-3-2 0,-7 8 3 16,4-8-1-16,-5 3 1 0,3 4-1 0,5-7-2 0,-9 6 2 15,-10 12 0-15,16-14 0 0,-4 3-1 0,7-7-1 0,-5 19 2 16,0-14-1-16,-3 16 1 0,6-15-1 0,2-6-1 0,0 25 2 16,-3-9-1-16,3 1 0 0,0 5 0 0,0-22-1 15,0 17 0-15,0 2 1 0,3-14 0 0,4 21 0 0,-7-26-1 16,6 5 1-16,1 19 0 0,3-17 0 0,6-2-1 16,-16-5 0-16,7 17 1 0,14-11 0 0,-10-2 0 0,11 1 0 15,-22-5-1-15,12 8 0 0,6-2 0 16,-6 1 1-16,7-4-1 0,-19-3 0 0,12 0 1 0,11 0 0 15,-16 0-1-15,10-3 1 0,-17 3-1 0,6-7 1 16,4-10-1-16,1 0 0 0,-6-4 0 0,-5 21 0 0,9-21 0 16,-6-4 0-16,0 2 0 0,0-1-1 0,-3 24 1 0,0-18 0 15,0-1 0-15,0 11 0 0,0-13-1 0,0 21 1 0,0-6 0 16,0 1 0-16,0-3 0 0,0 7 0 0,0 1 0 0,0-3 0 16,7 3 0-16,-7 0 0 0,6 0 0 0,-6 0 0 0,4 4 0 15,0 2 0-15,2 0 0 0,-3 1 0 0,-3-7 0 0,4 5 0 16,3 0 0-16,0 3 0 0,0-5 0 0,-7-3 0 0,2 4 0 15,6 2 0-15,1-2 0 0,8-1 0 0,-17-3 0 0,8 0 0 16,11 0 0-16,-14 0 0 0,4 0 0 0,-9 0 0 0,17 0 0 16,-10 0 0-16,2-3 0 0,10-3 0 0,-19 6 0 15,6-22 1-15,0 15-1 0,6-16 0 16,-6 14 0-16,-6 9 0 0,7-20 0 0,-2 10 0 0,-5-15 0 0,4 15 1 16,-4 10-1-16,0-19 0 0,0 11 1 0,0 0-1 0,0-3 1 15,0 11-1-15,-4-7 1 0,-1-1 0 0,-2 1 1 16,1 5-1-16,6 2-1 0,-8-2 1 0,1 1 0 15,4 1 0-15,-3 0 0 0,6 0-1 0,-5 0 0 16,3 0 0-16,-5 0-1 0,7 0-2 0,0 0 3 0,0 0-9 16,0 0-10-16,0 0-18 0,0-22-5 0,0 22 42 0,4-19-40 0,-4 19 40 0</inkml:trace>
  <inkml:trace contextRef="#ctx0" brushRef="#br1" timeOffset="832412.2867">26803 11922 3 0,'0'0'0'0,"0"0"2"0,0 0-2 0,0-4 1 15,0-1-1-15,0-3 1 0,0 7 0 0,0 1-1 0,0-3 1 16,0 3 0-16,0-3 0 0,0 2 2 16,0 1-3-16,0-3 4 15,-4-5 1-15,2 6 0 0,-5-2 2 0,7 4-7 0,0-4 7 16,-8 3-1-16,6-2 1 0,-2 0-2 0,4 3-5 0,-7-2 5 15,4-3 0-15,0 1-1 0,-4 0 0 0,7 4-4 0,-5-8 4 16,3 2-1-16,-1-1 0 0,3 3-1 0,0 4-2 0,-8-10 1 16,8 9 1-16,0-7-1 0,-2 4 0 0,2 4-1 0,0-2 1 15,0-1 0-15,0-1 0 0,0 1 1 0,0 3-2 0,0 0 1 16,0-3 0-16,0 1 0 0,0 0 1 0,0 2-2 0,0-7 1 16,0 5 1-16,0-3-1 0,0 0 0 0,0 5-1 0,0-8 1 15,-3 1-1-15,3 1 1 0,0 1 0 0,0 5-1 0,-8-3 1 16,8-2-1-16,0-3 1 0,0 1-1 0,0 7 0 0,0-7 0 15,0 5 1-15,0-7-1 0,0 7 0 0,0 2 0 0,0-2 1 16,0 2-1-16,0 0 1 0,0 0-1 0,0 0 0 16,0 4 1-16,0 5-1 0,0 7 0 0,0-12 1 15,0-4-1-15,0 21 0 0,4-16 0 0,-4 19 1 16,4-3-1-16,-4-21 0 0,0 17 0 0,3-12 0 16,-1 22 0-16,-2-8 0 0,0-19 0 0,8 17 0 15,-5 1 0-15,-1-11 0 0,3 20 1 0,-5-27-1 0,0 5 0 16,7 22 0-16,-7-19 0 0,3 11 0 0,-3-19 0 0,3 8 0 15,-3-3 1-15,0 3-1 0,0-4 0 0,0-4 0 0,0 3 0 16,0-3 0-16,0 0 0 0,0-3 1 0,0 3-1 0,-3-4 0 16,0-17 0-16,-4 2 0 0,2-7 1 0,5 26-1 0,-5-27 0 15,-3-4 0-15,3-5 0 0,-3-3 0 0,8 39 0 0,-17-39 0 16,17 2 1-16,-6 4-1 0,3 3 0 0,3 30 0 0,-9-23 0 16,7 6 0-16,-4 7 1 0,6 2-1 0,0 8 0 0,0-7 0 15,0-2 0-15,0 4 0 0,0 5 1 0,0 0-1 0,0 0 0 16,0 0 1-16,3 17-1 0,0-10 1 0,-3-7-1 0,2 25 0 15,7-5 0-15,-6 2 1 0,0-4-1 0,-3-18 0 0,3 24 0 16,1-5 1-16,-4 1-1 0,3 1 1 0,-3-21-1 0,4 7 0 16,-4 21 0-16,0-24 1 0,0 21-1 15,0-25 0-15,0 17 0 0,0-8 0 0,0 11 0 16,2-15 0-16,-2-5 0 0,4 19-2 0,-4-15-1 16,0 3-4-16,4 11-4 0,-4-18 11 0,4 0-16 15,1 5-7-15,-5-5-3 0,4-2 5 0,-4 2 21 0,4-8-24 0,-4 8 24 0</inkml:trace>
  <inkml:trace contextRef="#ctx0" brushRef="#br1" timeOffset="834134.8374">27017 11593 10 0,'0'0'0'16,"-8"0"4"-16,8 0-4 0,-16-1 5 0,13-2 1 0,-5 3 1 0,3 0 1 0,5 0-8 0,-4-4 9 15,0-1-1-15,-3 2-1 0,7 3 0 0,0 0-7 16,-3 0 5-16,0 0 0 0,3 0 0 16,-8 4 0-16,8-4-5 0,0 8 4 0,-2-4 0 15,2 4-1-15,-3 10-1 0,3-18-2 0,0 8 3 16,0 9-2-16,0-10 1 0,0 14 0 0,0-21-2 0,0 20 1 15,0-15 1-15,0 20-1 0,0-8 0 0,0-17-1 0,3 17 1 16,-3 2 0-16,2 0 0 0,-2 1 0 0,0-20-1 0,8 5 1 16,-2 22-1-16,1-10 1 0,1 4-1 0,-8-21 0 0,5 20 0 15,13-2 0-15,-14-1 0 0,1-9 1 0,-5-8-1 0,17 19 0 16,-9-12 0-16,-2 13 0 0,1-15 0 0,-7-5 0 0,9 10 1 16,3-6-1-16,-5 3 0 0,-1-4 0 0,-6-3 0 0,10 0 1 15,-2 0-1-15,1 0 1 0,-2 0-1 0,-7 0 0 0,11-3 1 16,-6-1-1-16,0-1 1 0,1 0 0 0,-6 5-1 0,6-11 0 15,2-5 1-15,-4 8-1 0,-2 2 1 0,-2 6-1 0,0-21 1 16,4 16-1-16,-1-15 1 0,-3 13 0 16,0 7-1-16,0-20 1 0,0 13-1 0,0-10 1 0,0 10 0 15,0 7-1-15,0-17 1 0,-7 10-1 16,7-11 1-16,-2 10-1 0,2 8 0 0,-8-19 1 16,4 11-1-16,-2-15 1 0,-10 14-1 0,16 9 0 0,-9-21 1 15,7 13-1-15,-5-13 1 0,-10 16 0 0,17 5-1 0,-7-17 1 16,1 10 1-16,-2 2-1 0,6-2 0 0,2 7-1 0,-7-6 1 15,0 2-1-15,0-2 1 0,0 2 0 0,7 4-1 0,-6-2 0 16,2-1 1-16,-3 3-1 0,1 0 1 0,6 0-1 0,-8 0 0 16,3 5 1-16,1-5-1 0,-1 4 0 0,5-4 0 0,-5 7 1 15,1-1-1-15,0-2 1 0,-1 5-1 0,5-9 0 0,0 16 0 16,-4-10 1-16,4-1-1 0,0 3 0 0,0-8 0 0,-4 17 1 16,4-13-1-16,0 4 0 0,0 11 0 0,0-19 0 0,0 7 1 15,0 13-1-15,0-11 0 0,0 16 0 0,0-25 0 0,0 5 0 16,0 22 0-16,8-19 1 0,-3 14-1 0,-5-22 0 0,8 8 0 15,-3 17 0-15,4-19 0 0,-4 14 0 0,-5-20 0 0,5 6 0 16,1 15 0-16,0-17 0 0,2 13 0 0,-8-17 0 16,9 6 0-16,-9-6 0 0,11 5 0 0,-4 13 0 0,0-18 0 0,-7 0 0 15,10 6 0-15,7-2 0 16,-13-1 0-16,2-3 0 0,1 0 1 0,-7 0-1 0,5 0-1 0,4 0 1 0,-4-3 0 16,3-1 0-16,-8 4 0 0,3-20 0 15,3 15 0-15,-2-20 0 0,-4 25 0 0,4-8 0 0,-4 8 0 0,6-25 0 16,-6 8 1-16,4 8-1 0,-4 9 0 0,3-23 0 0,-3 23 0 0,0-10 0 15,4-6 0-15,-4 10 0 0,0 6 0 0,0-11 0 0,0 11 0 0,0-14 0 16,0 6 0-16,0 2 0 0,0 6 0 0,-4-9 0 0,4 9 0 0,-7-17 0 16,5 11 0-16,-6-9 0 0,8 15 0 0,-7-8 1 15,-9-10-1-15,13 12 0 0,-6-13 0 0,-13 14 1 0,22 5-1 0,-4-7 0 16,-17-2 0-16,19 1 1 0,-5 3-1 0,7 5 0 0,-21-4 0 16,19 0 1-16,-6 1-1 0,-13 3 1 0,21 0-1 0,-2 0 0 15,-5 7 1-15,0-2-1 0,7-5 0 0,-7 17 1 0,7-17-1 0,-7 6 1 16,1 12 0-16,-2-13-1 0,5 16 0 0,3-21 0 0,-6 5 1 15,6 19-1-15,-4-17 0 0,4 14 0 0,0-21 0 0,0 7 0 16,0 14 1-16,0-14-1 0,4 12 0 0,-4-19 0 16,3 7 0-16,0 18 0 0,4-8 0 0,3 2 0 0,-10-19 0 15,16 20 0-15,-7-2 1 0,7-1-2 16,-10-9 1-16,-6-8 0 0,12 22 0 0,4-18 0 16,-9 2 0-16,0 2 0 0,-7-8 0 0,16 6 1 0,-9-1-1 15,1-1 0-15,8-4 0 0,-16 0 0 0,2-2-1 16,7 0 1-16,-4-5 0 0,6-11 0 0,-11 18 0 0,6-7 0 15,2-16 0-15,-4 2 0 0,-2 3 0 0,-2 18 0 0,0-20 0 16,4 1 1-16,-4-1-1 0,0 20 0 0,0-19 0 0,0 19 0 0,0-15 0 16,-4-6 0-16,4 0 0 0,-6-3 0 0,6 24 0 0,-8-23 0 15,2-2 0-15,0 4 0 0,-13 0 0 0,19 21 0 0,-5-17 0 16,-2 0 0-16,-11 7 1 0,15-9-1 0,3 19 0 0,-16-8 0 16,9 3 1-16,-11-1-1 0,15 2 0 0,3 4 0 0,-6 0 0 15,-14-3 1-15,15 3 0 0,0 0-1 0,5 0 0 0,-22 0 0 16,22 0 1-16,-5 3-1 0,-3 1 0 0,8-4 0 0,-7 6 0 15,4-1 0-15,0 3 1 0,-5 14-1 0,8-22 0 0,0 7 0 16,-2 12 0-16,2 0 1 16,0 1-1-16,0-20 0 0,0 18-1 0,0 3 2 0,0-5-1 0,0 5 0 15,0-21 0-15,0 17 0 0,2 1 0 0,2-11 0 16,0 12 1-16,-4-19-1 0,6 7 0 0,1 10 0 16,1-9 0-16,1-4 0 0,-9-4 0 0,18 20 0 15,-13-16 0-15,6 2 0 0,7 1 0 0,-18-7 0 0,2 6 0 16,19 3 0-16,-14-7 0 0,0 3 0 0,-7-5 0 0,9 0 0 15,-2 0 0-15,3 0 0 0,1-3 0 0,-11 3 0 0,5-4 0 16,4-5-1-16,-4-7 1 0,6 9 0 0,-11 7 0 0,6-20 0 16,2 16 0-16,-2-19 0 0,-6 15 0 0,0 8 0 0,7-17 0 15,-3 11 1-15,-1-4-2 0,-3 1 1 0,0 9 0 0,2-19 0 16,-2 11 0-16,0 1 0 0,0-12 1 0,0 19-1 0,0-8 0 16,-2-10 0-16,-5 12 0 0,0-13 0 0,7 19 0 0,-20-7 0 15,17-17 0-15,-15 8 0 0,14-3 0 0,4 19 0 0,-18-18 0 16,10 10 0-16,1-11 1 0,-9 14-2 0,16 5 1 0,-3-7 1 15,-6 6-1-15,4 0-1 0,-3 1 1 0,8 0 0 0,-5 0 0 16,1 0 0-16,-4 6 1 0,-9 11-1 0,17-17 0 0,0 4 0 16,-5 15 0-16,-4-13 0 0,4 20 1 0,5-26-1 15,-4 5-1-15,0 21 1 16,-1-8 0-16,5 2 0 0,0-20 0 0,0 21 1 16,0-1-1-16,0 1 0 0,0-4 0 0,0-17 0 0,0 5 0 15,5 22 0-15,-1-8 1 0,3-2-2 0,-7-17 1 0,7 8 0 16,2 16 0-16,8-16 0 0,-9 13 0 0,-8-21 0 0,6 5 0 15,10 13 0-15,-11-12 0 0,2-1 0 0,-7-5 0 0,16 8 0 16,-9-3 0-16,1-1 0 0,10-4 0 0,-18 0 0 0,9 0 0 16,-4 0 0-16,12-1 0 0,-9-5 0 0,-8 6 0 0,6-8 0 15,14 1 0-15,-15-3 0 0,0-6 0 0,-5 16 0 0,8-11 0 16,-2-6 0-16,1 10 0 0,1-14 0 0,-8 21 0 0,6-8 0 16,-6-11 0-16,3 12 0 0,1-17 0 0,-4 24 0 0,0-7 0 15,0-16 0-15,-7 14 0 0,1-15 0 0,6 24 0 0,-8-19 0 16,-8 4 0-16,11 6 0 0,-14-14 0 0,19 23 0 0,-7-10 0 15,-14-12 0-15,15 17 0 0,-16-14 0 0,22 19 0 0,-5-7 0 16,-12 1-1-16,13 1 1 0,-17 2 0 0,21 3 0 16,-2-1-1-16,-5 1-1 0,0 0-3 0,-9 0-3 15,16 0 8-15,0 4-12 0,0 1-6 16,0 0-6-16,0-5-9 0,0 0 33 0,0 0-35 0,0-3-6 0,0 3 41 0</inkml:trace>
  <inkml:trace contextRef="#ctx0" brushRef="#br1" timeOffset="835175.071">26751 11330 8 0,'0'0'0'0,"-2"0"3"0,-5-4 1 16,7 4-4-16,-6-2 5 15,-1 2 1-15,3-2 0 0,-2-1 1 0,6 3-7 0,-4-6 6 16,1 5 0-16,3-5-2 0,-7 6 0 0,7 0-4 0,-3-2 4 15,3-4 1-15,-3 6 0 0,3 0 1 0,0 0-6 0,-9 0 6 16,9 0-1-16,-2 0 0 0,2 0 0 0,0 0-5 0,0 8 5 16,0-5 0-16,-3 1 0 0,3 4-1 0,0-8-4 0,0 3 3 15,0 5 1-15,0 11-1 0,0-13 0 0,0-6-3 0,3 21 2 16,-1-3 1-16,7-12-1 0,-3 22-1 0,-6-28-1 0,7 24 2 16,-4 0-1-16,3-2 0 0,2 4 0 0,-8-26-1 0,7 28 1 15,-1-1 1-15,1 1-1 0,-5 1 0 0,-2-29-1 0,5 29 1 16,-1 0 0-16,-1 1 0 0,3-5-1 0,-6-25 0 0,4 27 1 15,-1-3-1-15,1-3 0 0,-2-1 1 0,-2-20-1 16,8 19 0-16,-8-12 0 0,7 13 0 0,-7-13 1 16,0-7-1-16,2 5 0 0,2 3 0 0,-4-4 1 0,4-4-1 15,-4 0 0-15,0 0 0 0,0 0 0 0,0-2 1 16,0-5-1-16,0 7 0 0,0-20 0 0,-4 8 1 16,-2-14-1-16,-1 1 0 0,7 25 0 0,-8-20 1 15,2-8-1-15,-1 2 0 0,1-2 0 0,6 28 0 0,-7-27 0 16,2-1 0-16,0 7 0 0,-3 3 1 0,8 18-1 0,-5-7 0 15,-3-2 0-15,8 1 0 0,-4 5 1 0,4 3-1 0,-2-4 0 16,-5 4 0-16,7 0 0 0,0 0 0 0,0 0 0 0,-4 7 0 16,4 14 0-16,0-14 1 0,0 21-1 0,0-28 0 0,0 27 0 15,4 1 0-15,-4 7 0 0,7-2 0 0,-7-33 0 0,6 39 0 16,5-1 0-16,-1-1 0 0,-5-5 0 0,-5-32 0 0,9 28 0 16,-3 1 0-16,4 0 1 0,-4-6-1 0,-6-23 0 0,8 16 0 15,-1-8 0-15,-1 11 0 0,-2-12 0 0,-4-7 0 0,3 5 0 16,-1-1 0-16,3 2 1 0,-5-6-1 0,0 0 0 0,4 0 0 15,-4-8 0-15,0 2 0 0,0 6 0 0,0-23 0 16,0 4 0-16,-4-6 0 0,-3-1 0 0,7 26 0 0,-7-31 0 16,1-1 0-16,-11-1 0 0,13-1 1 15,4 34-1-15,-7-27 0 0,1-3 0 16,-1 4 0-16,0 6 0 0,7 20 0 0,-3-18 0 16,-5 12 0-16,8-4 0 0,-2 3 0 0,2 7 0 0,0-4 0 15,0 1 0-15,-3 3 0 0,3 0 0 0,0 0 0 16,0 5 0-16,0 17 0 0,0-14 1 0,0-8-1 0,0 28 0 15,3-2 0-15,-1-4 0 0,6 5 0 0,-8-27 0 0,5 26 0 16,0 2 0-16,-1-2 0 0,-1 4 0 0,-3-30 0 0,6 25 0 16,-2 2 1-16,-1-6-1 0,3-4 0 0,-6-17 0 0,0 7 0 15,4 12 0-15,0-17 0 0,-4 6 0 0,0-8 0 0,4 4 0 16,-4-4 0-16,0 0 1 0,3 0-1 0,-3 0 0 0,0-2 0 16,0-3 0-16,0-15 0 0,0 1 0 0,0 19 0 0,0-22 0 15,-7-7 1-15,3-2-1 0,0-3-1 0,4 34 1 0,-6-32 0 16,-1-4 0-16,1 5 0 0,-1-4 0 0,7 35 0 0,-5-23 0 15,0 14 1-15,1-11-1 0,0 17 0 0,4 3 0 0,-5 0 0 16,5 8 0-16,-4 13 0 0,4-21 0 0,0 5 0 16,0 23 0-16,0-10 0 15,0 6 0-15,0-24 0 0,0 24 0 0,0 0 0 16,0-4 1-16,0-1-1 0,0-19 0 0,4 22 0 16,-4-17 0-16,0 16 0 0,3-18 0 0,-3-3 0 0,2 4-1 15,2 2-2-15,0-6-3 0,1 0-6 0,-5 0 12 0,9-6-19 16,7-13-12-16,-12-9-10 0,-2-12-9 0,-2 40 50 0,0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3:32:43.35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3913 5153 45 0,'0'0'0'16,"0"0"22"-16,0 0-6 0,-3 0-2 0,3 0-14 0,-8 0 10 0,2-3 0 0,-11-4-2 16,10 2-2-16,7 5-6 0,-7-8 6 15,-9 2-2-15,12-1-1 0,-3 4 1 0,7 3-4 0,-16-5 2 16,16 0 0-16,-5 3 0 0,-1-3 0 0,6 5-2 0,-7-2 1 0,7 2-1 0,-7 0 2 15,1 0 0-15,3 4 0 0,3-4-2 0,-8 18 2 0,8-18-2 0,-6 16 2 16,-15-8 0-16,18 21 0 0,3-29-2 0,-7 21 1 0,7-21-1 0,-20 17 2 16,13 8-1-16,-9-4 0 0,16-21-1 0,-8 24 0 0,8-24 0 0,-6 26 1 15,-2 4 0-15,2 2-1 0,6-32 0 0,-7 27 2 0,7-27-2 0,-8 32 0 16,6-2 1-16,-1 3-1 0,3-33 0 0,0 29 0 0,0-29 0 0,-8 32 0 16,8 5 0-16,0-6 0 0,0-31 0 0,4 39 1 0,-4-39-1 0,4 39 1 15,1-9-2-15,3 5 1 0,-8-35 0 0,21 33 1 0,-21-33-1 0,6 30 0 16,10 1 1-16,-6-2-1 0,-10-29 0 0,25 26 0 0,-25-26 0 0,20 23 0 15,1 3 0-15,3-6 0 0,-24-20 0 0,22 26 0 16,-22-26 0-16,28 21 1 0,-1-5 0 0,1 9 0 0,-28-25-1 0,31 16 0 16,-31-16 0-16,30 17 0 0,-3 0 0 0,4-10 0 0,-31-7 0 15,30 19 1-15,-30-19-1 0,26 4 0 0,5 2 0 0,-4 1 0 0,-27-7 0 16,26 5 0-16,-26-5 0 0,29 0 0 0,1 0 0 16,-4-5 0-16,-26 5 0 0,32-20 0 0,-32 20 0 0,30-16 0 15,-3-8 0-15,3-2 0 0,0-1-1 0,-30 27 1 0,24-28-2 16,5-2 2-16,-6-4-1 0,-23 34 1 0,20-31 1 0,-20 31-1 0,20-32-1 15,-3-5 1-15,3 11 1 0,-13-6-4 0,-7 32 3 0,20-31 0 16,-17 4 0-16,19-2 0 0,-20 0 3 0,-2 29-3 0,7-31 0 16,-3-1 0-16,-1 3 0 0,-3 0 0 0,0 29 0 0,0-31-1 15,-3 2 2-15,-4-5-1 0,-13-3 0 0,20 37 0 0,-8-28 1 16,-22-5-1-16,10 7 0 16,-4-1 0-16,24 27 0 0,-26-26 1 0,-9 1-1 0,-3-2 1 0,2 19-1 0,36 8 0 0,-43-20 0 15,-2 12 1-15,-2 7 0 0,3-2-1 0,44 3 0 0,-47 0 1 16,4 7 0-16,3 15-1 0,4-1 0 0,36-21 0 0,-34 21 1 15,0 3-1-15,3 2 1 0,5 3-1 0,26-29 0 0,-27 26 0 16,2 2 0-16,5 7-1 16,4 2 1-16,16-37 0 0,-8 34 0 0,-13 9-1 0,16-4 0 0,1 2-1 15,4-41 2-15,-7 40-5 0,4-5 0 0,3-6-4 0,0 3-3 16,0-32 12-16,0 28-17 0,0 4-8 0,6-5-10 16,2-11-3-16,-8-16 38 0,9 7-39 0,-9-7 39 0</inkml:trace>
  <inkml:trace contextRef="#ctx0" brushRef="#br0" timeOffset="344.4607">4079 5775 19 0,'0'0'0'0,"0"-2"18"0,0 2-18 15,0-1 19-15,0-1-2 16,2-3-3-16,2 0-2 0,-4 5-12 0,3-3 9 0,5-4-1 16,-2 7-1-16,3-4-1 0,-9 4-6 0,18-2 6 15,-12 1-1-15,16-4-1 0,-16 5-2 0,-6 0-2 0,25-2 2 16,-20-1-1-16,17 1 0 0,-6-4 0 0,-16 6-1 0,10-3-1 15,13-1 2-15,-16 3-1 0,14-1-1 0,-21 2 1 0,7-6-2 16,0 6-2-16,2 0-1 0,-1 0-3 0,-8 0 8 0,6 0-12 16,-6 0-2-16,3 0-5 0,-3 0-4 0,0 0 23 0,0 0-25 15,-3 0 6-15,-3-5 0 0,6 5 19 0</inkml:trace>
  <inkml:trace contextRef="#ctx0" brushRef="#br0" timeOffset="517.9851">4193 5596 31 0,'0'0'0'0,"0"0"23"0,0 0-23 0,0 6 20 16,0 1-5-16,0-1-4 0,0 1-3 0,0-7-8 0,0 19 7 15,0-16-2-15,0 16-2 0,0-13-1 16,0-6-2-16,0 23 2 0,0-20-2 0,0 20-2 16,0-5-5-16,0-18 7 0,0 7-12 0,3 13-6 0,2-18-8 15,-5 6 0-15,0-8 26 0,0 20-27 0,0-20 27 0</inkml:trace>
  <inkml:trace contextRef="#ctx0" brushRef="#br0" timeOffset="749.4796">4116 6111 31 0,'0'0'0'16,"0"-2"27"-16,0 1-3 0,0 1-7 0,0 0-17 0,0-4 13 15,3 4-3-15,1 0-2 0,2 0-2 0,-6 0-6 0,6-3 4 16,1-2 0-16,5-3-3 0,4 4 1 0,-16 4-2 0,2-6 0 16,10 1 0-16,-3-1 0 0,8 5-1 0,-17 1 1 0,0-4-4 15,8 2-4-15,-2 2-5 0,3 0-7 16,-9 0 20-16,12 0-29 0,-12 0-2 0,3 0-6 16,-3 0 37-16</inkml:trace>
  <inkml:trace contextRef="#ctx0" brushRef="#br0" timeOffset="2037.5758">4319 6245 8 0,'0'0'0'16,"-7"-4"5"-16,4-5 1 0,-4-13 1 0,7 22-7 0,-3-4 8 0,3 4-8 0,0-6 8 15,0 3-1-15,0 0 0 0,0 3-7 0,0-3 6 0,0 3-6 0,0 0 5 16,0 0 0-16,0 0-1 0,0 0-18 0,3 6 33 0,-3-6-19 0,0 5 4 15,4 0 0-15,-4 3 0 0,0-8-4 0,0 5 5 0,0-5-5 0,0 6 5 16,0 0-1-16,0-6 1 0,0 0-1 0,0 0-4 0,0 0 3 16,0-6 1-16,0 0-2 0,0 6-2 0,0-10 3 0,0 10-3 0,0-8 1 15,0 0 2-15,0 0-1 0,0 0-1 0,0 8-1 0,0 0 2 16,0 0 0-16,3 3-1 0,-3-3-1 0,0 7 1 0,0-7-1 0,3 19 1 16,0 0 0-16,1 1 0 0,0 9-1 0,-4-29 0 0,6 32 1 15,-3-1-1-15,4 7 1 0,-7-38-1 0,3 40 0 0,-3-40 0 0,4 38 1 16,-4-1 0-16,4 6-1 0,-4-43 0 0,0 39 1 0,0-39-1 0,0 46 0 15,0-5 1-15,-4 3 0 0,-3-1 0 0,7-43-1 0,-2 37 1 16,-3 4 0-16,5-11-1 0,-3 2 1 0,3-32-1 0,0 29 1 16,0-10-1-16,0 2 0 0,0-16 0 0,0-5 0 0,0 16 1 15,0-9-1-15,-6-5 0 16,6 2 0-16,0-4 0 0,0 0 0 0,0 0 0 16,0 0-2-16,0 0 4 0,0 0-6 15,0 0-1-15,0-1-2 0,0-2-3 0,0 3 10 0,2-2-15 16,2 2-5-16,-1-2-5 0,-3-3-2 0,0 5 27 0,5-1-21 0,-5-2-1 0,0 3 22 15</inkml:trace>
  <inkml:trace contextRef="#ctx0" brushRef="#br0" timeOffset="2364.388">4068 6936 33 0,'0'0'0'0,"-2"-1"22"0,-6-3-2 0,8 4-20 16,-3-3 15-16,3-4-3 0,0 2-1 0,3-4-2 0,-3 9-9 15,8 0 7-15,-3-1-2 0,12-2 0 16,-9 0-1-16,-8 3-4 0,23 0 3 0,-7-5 0 16,6 5-1-16,1 0 0 0,-23 0-2 0,21-3 2 0,2 3 0 15,4 0 0-15,1-2-1 0,-28 2-1 0,27 0 1 16,-4 0-1-16,1 0 1 0,3 0 0 0,-27 0-1 0,20 0 0 15,4 0 0-15,-3 0 1 0,-5 0-1 0,-16 0 0 0,21-3 0 16,-14 3 0-16,13-7 0 0,-14 2 0 0,-6 5 0 0,18-7-1 16,-15 2-1-16,4-3-2 0,-3 3-3 0,-4 5 7 0,3-8-9 15,-1 5-4-15,-2 1-2 0,4-1-3 0,-4 3 18 0,0 0-22 16,0 0-2-16,-4 0 4 0,4 26-3 0,0-26 23 0,0 0 0 0</inkml:trace>
  <inkml:trace contextRef="#ctx0" brushRef="#br0" timeOffset="2759.9098">4116 7018 32 0,'0'0'0'0,"0"0"25"15,-5 6-4-15,3 12-8 0,-5-13-3 0,7-5-10 0,0 6 9 16,0-2-2-16,0 5-1 0,0 7-1 0,0-16-5 0,0 4 3 15,0 4 1-15,3 18-2 0,3-22 1 0,-6-4-3 0,8 26 1 16,8-1 1-16,-9 0-1 0,5-1 0 0,-12-24-1 0,18 32 0 16,-10-2 1-16,8 3-1 0,-9-4 0 0,-7-29 0 0,17 29 1 15,-9-8-2-15,12 1 2 0,-14-15-1 0,-6-7 0 0,22 20 1 16,-17-14-1-16,16-1 0 0,-14-2 0 0,-7-3 0 0,23 0 0 16,-16 0 0-16,21 0 1 0,-22-3-2 0,-6 3 1 0,25-6 0 15,-20-14 0-15,22 10 0 0,-20-20 0 0,-7 30 0 0,24-26 0 16,-18-3 1-16,16-2 0 0,-16-4 1 0,-6 35-2 0,7-33 3 15,0-2-1-15,4 6 1 0,-6 2 0 0,-5 27-3 0,0-23 2 16,3-1 1-16,2 3 0 0,-5 6-1 0,0 15-2 0,0-19 2 16,0 13-1-16,-8-4 1 0,5 2-2 15,3 8 0-15,-2-8 1 0,-3 6-1 0,-1-6-1 16,-1 4-3-16,7 4 4 0,-4-2-8 0,4 1-7 16,0 0-9-16,0-8-14 0,0 9 38 0,4-23-40 0,0 2-4 0,-4 21 44 0</inkml:trace>
  <inkml:trace contextRef="#ctx0" brushRef="#br0" timeOffset="5118.8093">4102 5097 11 0,'0'0'0'15,"0"7"6"-15,0-7-6 0,-4 7 10 16,2-1 0-16,2 1 1 0,0-1 0 0,0-6-11 0,0 3 10 16,0 5-1-16,0-4 0 0,0 1-1 0,0-5-8 0,0 4 8 15,0 0-2-15,0-4 0 0,0 7 0 0,0-7-6 0,0 0 4 16,0 2 1-16,0-2-1 0,0 0-1 0,0 0-3 0,0-9 3 16,0 4 0-16,0-5-1 0,0 0 1 0,0 10-3 0,0-19 2 15,0 9 0-15,0-10 0 0,0 11 0 0,0 9-2 0,0-25 1 16,0 4 0-16,0 0 0 0,-8-4 0 0,8 25-1 0,-3-27 0 15,-1-1 1-15,2-1 0 0,-6 1 0 0,8 28-1 16,-3-30 0-16,1-4 1 0,-6-4-1 0,0 3 0 16,8 35 0-16,-6-36-1 0,3 2 1 0,-1 0-1 15,4 4 1-15,0 30 0 0,-5-26 1 0,5-1 0 16,-5 1-1-16,5 4 1 0,0 22-1 0,-3-21 1 16,-3-1-2-16,1 2 2 0,5-2-1 0,0 22 0 0,-3-19 0 15,-2 0 1-15,1 11-1 0,-3-10 0 0,7 18 0 0,-4-8 0 16,4-9 1-16,-3 10-1 0,3-11 0 0,0 18 0 0,-7-5 0 15,7-3 0-15,0 1 0 0,0 1-1 0,0 6 1 0,0-7 1 16,0 0 0-16,0-1-1 0,0-2 0 0,0 10 0 0,0-6 0 16,0-1 0-16,0 2 1 0,3 5-2 0,-3 0 1 0,4-3 1 15,-4-2-1-15,0 5 0 0,0 0 0 0,0 0-1 16,3 0 1-16,1 0 0 0,-1 0 1 0,-3 0-1 0,4 0 2 16,0 0-2-16,-2 0-1 0,4 0 1 0,-6 0 0 0,5 0 0 15,1 0 0-15,2 0 0 0,-3 0 0 0,-5 0 0 16,7 0 0-16,4 0 1 0,5 0-1 0,-8 0 0 0,-8 0 0 0,6 0 0 15,5 0 0-15,9 5 0 0,-13-2 0 0,-7-3 0 16,17 7 1-16,-11 12-1 0,15-19 0 0,-16 3 0 0,-5-3 0 16,21 4 0-16,-11 2 0 0,18 1 0 0,-11-3 0 15,-17-4 0-15,20 6 0 0,1 1-1 16,-1-1 1-16,0 1 1 0,-20-7-1 0,21 5 0 16,2-5 0-16,2 6 0 0,-7 0 0 0,-18-6 0 0,29 0 0 15,-7 3 1-15,0-3-2 0,4 5 1 0,-26-5 0 0,24 0 0 16,-4 0-1-16,7 0 1 0,-2 0 0 0,-25 0 0 0,20 0 0 15,4 0 1-15,2-4-1 0,-4 1 0 0,-22 3 0 0,22-1 1 0,-22 1-1 0,21-6-1 16,-1 1 1-16,-3 4 0 0,-17 1 0 0,20-2-1 0,-20 2 1 0,6-3 1 16,18 3-1-16,-17 0 1 0,-7 0-1 0,24 0 1 15,-18 0-1-15,15-2 0 0,-13-1-1 0,-8 3 1 0,17 0 0 0,-17 0 0 0,6 0 0 16,3-2 0-16,9 1 0 16,-18 1 0-16,3-2-1 0,-3 2 1 0,8 0 0 0,1-3 0 0,-1 3 0 0,-8 0 0 0,6 0 0 15,-6 0 0-15,7-3 0 0,0 3 1 0,-4 0-2 0,-3 0 1 0,4 0 0 0,-4 0 0 0,3 0 0 16,3-2 0-16,2 2 1 0,-8 0-1 0,6 0 0 0,-6 0 0 0,8 0 0 15,-8 0 0-15,5 5 0 0,-5-5 0 0,4 5 0 0,-4-5 0 16,4 3 0-16,-1-3 0 0,-1 5 0 0,-2-5 0 0,5 5 0 16,-5-5 0-16,3 0-1 0,4 3 2 0,-4-3-1 15,-3 0 0-15,3 0 0 0,-3 0 0 0,4 5 2 0,0-5-2 0,-4 0-1 16,0 0 1-16,2 0 0 0,-2 0 0 0,4 0 0 16,-4 0 0-16,3 0 0 0,2 0 0 0,-5 0 0 0,0 0 1 15,0 0-1-15,0 0 0 0,0-2 0 0,0 2 0 0,0-3 0 16,0 1 0-16,0-1 0 0,0 3 0 0,0-5-1 0,0 5 1 0,2-3 1 15,-2 1-1-15,0 1 0 0,0 1 0 0,0-5 0 0,0 5 0 0,0-3 0 16,0-2 0-16,0 3 1 0,0-5-2 0,0 7 1 0,0-6 0 16,0 2 0-16,0-14 0 0,0 18 0 0,0-3 2 0,0 3-2 0,0-18-1 15,0 8 1-15,0 3 1 0,0 7-1 0,0-22-1 0,0 22 1 0,-2-5 0 16,2-3-1-16,0-11 0 0,0 15 2 0,0 4-1 0,0-5 0 16,-5-2 1-16,5 2-1 0,0 3 1 0,0 2-1 0,0-3 0 15,0 3 0-15,0 0-1 0,0 0 2 0,0 0-1 0,0 0 0 16,0 0 0-16,0 5 0 0,0 0 0 0,0-5 0 0,0 3 0 15,0 2 0-15,0-5 0 0,0 0 1 0,0 0-1 0,0 0-1 16,0 0 1-16,5 0-1 0,-5 0 2 0,0 0-1 0,0 0 0 16,2 0 1-16,-2 0-2 0,0 0 1 0,0 0 0 15,3 0 0-15,0 0-1 16,-3 7 2-16,8 0-1 0,-8-7 0 0,2 19 1 16,3-12-1-16,2 15 0 0,-1-2 0 0,-6-20 0 0,7 18-1 15,3 0 0-15,-2-11 2 0,-3 18-2 0,-5-25 1 0,8 6 0 16,-3 1 0-16,3 9 0 0,-2-16 0 0,-6 0 0 0,7 4 1 15,-3-4-1-15,3 0 1 0,-4 0-1 0,-3 0 0 0,8-4 0 16,-6 0 0-16,4-18-1 0,-6 14 1 0,0 8 0 0,5-27 0 16,-2 6 0-16,-3-2-1 0,3 2 2 0,-3 21-1 0,4-21-1 15,-4-3 2-15,7 6-1 0,-7 0 0 0,0 18 0 0,2-7 1 16,2 0-1-16,3-1 0 0,-7 1 0 0,0 7 0 0,7-6-1 16,-4 5 1-16,0 1 0 0,2 0 0 0,-5 0 0 0,2 7 0 15,4 13 0-15,2-4 0 0,8 4 0 0,-16-20 0 0,4 19 0 16,3-11 0-16,0 21 0 0,-4-10 0 0,-3-19 0 0,8 22 0 15,-6 3 0-15,1-18 0 0,0 18 0 0,-3-25 0 0,5 8 1 16,-3 9-2-16,2-12 1 0,0 0-1 0,-4-5 1 0,4 5 0 16,-1-1 0-16,-3 2 0 0,2-6 0 15,-2 0 0-15,4 0 1 0,-4 3 0 0,0-3-2 16,0 0 1-16,0-1 0 0,3-1 0 0,-3-4 0 16,0 6 0-16,4-4 0 15,-4 1 0-15,0-4 0 0,0 3 0 0,0 4 0 0,0-1 0 16,0-2 0-16,3-1 0 0,-3 2 0 0,0 2 0 0,0 0 0 15,0 0 0-15,0-3-1 0,4 0 1 0,-4 3 0 0,0-5 0 16,3-2 0-16,0 4 1 0,-3-5-2 0,0 8 1 0,5-8 0 16,-3-11-2-16,4 2 2 0,-6 10 0 0,0 7 0 0,5-22 0 15,-3 10 1-15,2-11-2 0,-4 17 1 0,0 6 0 0,3-22 0 16,2 17-1-16,-5-4 1 0,3-2 0 0,-3 11 0 0,2-3 1 16,-2-1-1-16,0 3 1 0,4-4-2 0,-4 5 1 0,3-1 0 15,-3 1-1-15,4 0 1 0,-2 0 1 0,-2 0-1 0,0 7 0 16,5-1 0-16,2 20 1 0,-3-18-1 0,-4-8 0 0,5 27 0 15,-2-4 0-15,4-3 0 0,-3 0 0 0,-4-20 0 0,8 19 1 16,-3-12-1-16,-1 15-1 0,3-6 1 0,-7-16 0 0,7 9 0 16,-4 12 0-16,5-14 1 0,-3 11-1 15,-5-18 0-15,8 5 0 0,-2 15 0 16,-3-20 1-16,5 3-1 0,-8-3 0 0,6 0 1 16,-3 0-1-16,3 0 0 0,-1-3 0 0,-5 3 0 0,3-5 0 15,1-3-1-15,0-8 1 0,-2 7 0 0,-2 9 0 0,3-8 0 16,-3-13 0-16,8 17 1 0,-6-7-1 0,-2 11 0 0,4-6 1 15,-1-1-2-15,-3 4 0 0,5 0 1 0,-5 3 0 0,3-3 1 16,-3 3-1-16,0 0 0 0,2 0 1 0,-2 0-1 0,4 0-2 16,-4 6 3-16,3-3-1 0,1 2 0 0,-4-5 0 0,2 0 0 15,3 5 0-15,-5-5 0 0,7 3-1 0,-7-3 1 0,3 5 1 16,0-5-2-16,3 6 1 0,1-3 0 0,-7-3 0 0,4 5 0 16,4 0 0-16,-8-2 0 0,3-3 1 0,-3 0-1 0,2 5-1 15,2-5 1-15,-1 0 0 0,3 0 0 0,-6 0 0 0,5 0 1 16,-2 0-1-16,4 0-1 0,-1 0 1 0,-6 0 0 0,8 0 0 15,-2 0 1-15,-3 0-2 0,18 0 2 0,-21 0-1 0,0 0-1 16,7 0 1-16,3 0 1 0,-1 0-2 0,-9 0 1 16,19 0 1-16,-14 0 0 0,16 0-1 0,-11 0 0 15,-10 0 0-15,25 0 0 0,-9 0 0 16,0-5-1-16,2 2 0 0,-18 3 1 0,16-5 0 16,5 0 0-16,-1 2 0 0,0-1 1 0,-20 4-1 0,25-7 0 15,-5 4 0-15,4-2 1 0,-5 2-1 0,-19 3 0 0,21-2 0 16,2-1 0-16,-2 0-1 0,-4 3 2 0,-17 0-1 0,16 0 0 15,3 0 0-15,-10 0 0 0,16 0 0 0,-25 0 0 0,5 0 0 16,12 0 1-16,-12 5-2 0,0-5 2 0,-5 0-1 0,7 3 0 16,-1-3 0-16,-1 5 0 0,-2-5 0 0,-3 0 0 0,0 0-2 15,0 0-1-15,-3 0-3 0,-4 0-5 0,7 0 11 0,-21 0-15 16,4 0-7-16,-6 0-9 0,-15-2-8 0,38 2 39 0,-34 0-45 16,34 0 45-16</inkml:trace>
  <inkml:trace contextRef="#ctx0" brushRef="#br0" timeOffset="6033.149">4142 4169 5 0,'0'0'0'0,"0"0"1"0,0 0 0 15,0 0-1-15,0 0 0 0,0 0 1 0,-7 0-1 16,4 0 1-16,3 5-1 0,0-5 0 0,-3 0 1 0,3 3 1 16,-6-3-1-16,6 5 2 0,0-5-3 0,-4 0 4 15,4 0 0-15,-3 0 2 0,-4 0 0 0,7 0-6 0,0 5 7 16,0-5-1-16,-4 0 1 0,4 0 0 0,0 0-7 0,-3 0 7 15,3 0 0-15,0 2-1 0,-6-2 0 0,6 0-6 0,0 0 5 16,0 7-1-16,0-7 0 0,0 0 0 0,0 0-4 0,0 0 3 16,0 0 0-16,0-1-1 0,0-7 0 0,0 8-2 0,0-6 2 15,0-12 0-15,0 11 0 0,0-20-1 0,0 27-1 0,2-22 1 16,2-6 1-16,-4 2-1 0,3-2 1 0,-3 28-2 0,4-25 1 16,-4-1 0-16,0 1 0 0,0-6 0 0,0 31-1 0,0-31 1 15,0 3-1-15,0 0 1 0,-7-3 0 0,7 31-1 0,0-22 2 16,-4-6-1-16,2-1-1 0,2 6 1 0,0 23-1 0,-8-27 1 15,5 0 0-15,-1 4 0 0,4 6 0 0,0 17-1 16,0-26 0-16,0 4 1 0,-2-3 0 0,2 2-1 16,0 23 0-16,0-23 2 0,0 1-2 0,0 5 1 15,0 8-1-15,0 9 0 0,0-27-1 0,0 19 2 16,0-17-1-16,2 8 0 0,-2 17 0 0,7-8 1 0,1-9-1 16,-2 16 1-16,1-7-1 0,-7 8 0 0,7-5 0 15,-4 3 0-15,5-4 0 0,-3 2 0 0,-5 4 0 0,8-3 0 16,-2 2 0-16,2-3 1 0,1 2-2 0,-9 2 1 0,7-3 1 15,11 3-1-15,-13 0 0 0,3 0 0 0,-8 0 0 0,19 0-1 16,-8 0 1-16,9-2 0 0,0 2 1 0,-20 0-1 0,21 0 0 16,2-6 0-16,-6 2 0 0,6 1 1 0,-23 3-1 0,25-1 0 15,-2-1 0-15,4-1 0 0,4 1-1 0,-31 2 1 0,28-2 0 16,3-1 0-16,-4 2 0 0,7 0 1 0,-34 1-1 0,30-6 0 16,6 6 0-16,-2 0 0 15,3 0 0-15,-37 0 0 0,42 0 0 0,-6-1-1 0,6 0 2 0,-2-2-1 0,-40 3 0 16,38 0-1-16,-2-2 1 0,2 0 0 0,2-3 0 0,-40 5 0 0,31 0 0 15,4 0 1-15,-12-2-1 0,4-1 0 16,-27 3 0-16,19-2 0 0,5 1 0 0,0-3 0 16,-6 2 1-16,-18 2-1 0,17-1 0 0,-11-4 0 0,14 4 1 15,-20-5-1-15,0 6 0 0,7-2 0 16,-4 1 0-16,0 1 0 0,2 0 0 0,-5 0 0 0,0 0 1 16,0 0-1-16,0 3 0 0,-5 3-1 0,5-6 1 0,-3 4-2 15,-2 1-3-15,-20 2-2 0,21-2-7 0,4-5 14 0,-16 21-19 16,8-21-8-16,-11 0-5 0,-5-7 4 0,24 7 28 0,-8-5-21 0,8 5 21 0</inkml:trace>
  <inkml:trace contextRef="#ctx0" brushRef="#br0" timeOffset="6531.1499">5101 2922 29 0,'0'0'0'0,"0"0"12"0,0 0-3 16,0 0-9-16,0 0 6 0,0 0 0 0,0 6-1 16,0-6-5-16,0 3 6 0,0-3-6 0,0 6 6 0,3 13 0 0,-3-12-1 15,8 19 0-15,-8-26-5 0,7 24 4 0,0 4 0 16,-1 7 0-16,5 2 0 0,-11-37-4 0,6 39 3 16,2 7 1-16,-3-5-2 0,-5-41-2 0,3 47 2 0,-3-47-2 0,5 43 1 15,-5-2 0-15,0-6 0 0,0-35-1 0,0 29 1 0,0-29-1 0,3 25 0 16,-1-4 1-16,3-16-1 0,-5-5 0 0,3 17 0 0,-3-17 0 0,6 0 0 15,-2 0-1-15,-1 0-1 0,5-2-1 0,-8 2 3 0,3-19-4 16,0 1-2-16,-3-6-1 0,8-5-2 0,-8 29 9 0,0-34-10 16,2-7-1-16,-2 0 0 0,3 2-1 0,-3 39 12 0,3-42-10 15,2 2 1-15,-2 4 2 0,-3 36 7 0,0-32-5 0,0 32 5 0,3-29-2 16,1 5 1-16,-4 0 0 0,0 24 1 0,3-19 0 0,-3 19 0 0,4-18 0 16,-2 12 1-16,2-16 1 0,-1 17 1 0,-3 5-3 0,4-20 4 15,3 16 2-15,-1-13 2 0,-1 9 1 0,-5 8-9 16,2-7 9-16,1-2 1 0,5 4 0 0,-2 0 0 0,-6 5-10 15,7-1 8-15,-1 1 1 0,5 6-2 0,-4-1 0 16,-7-5-7-16,6 24 6 0,-1-4-1 0,-5 6 0 0,2 7-1 16,-2-33-4-16,0 35 3 0,0 5 0 0,-2-1-1 15,-6 3 0-15,8-42-2 0,-7 40 2 0,-9-3-1 16,16 0 0-16,-4-7 0 0,4-30-1 0,0 27 0 16,0-1 1-16,0-8-3 0,0-9-2 0,0-9 4 0,4 16-7 15,2-12-6-15,1 4-7 0,3 8-8 0,-10-16 28 0,3 0-32 16,-3-2 4-16,0 1 7 0,0 1 21 0</inkml:trace>
  <inkml:trace contextRef="#ctx0" brushRef="#br0" timeOffset="7576.6645">5576 3096 13 0,'0'0'0'0,"0"0"7"0,0 0-7 0,0 0 9 16,0 0 1-16,-8 3 1 0,8 5-1 0,0-8-10 0,0 6 9 15,0 11 0-15,5-12-1 0,-2 2-1 0,-3-7-7 0,8 20 6 16,-3-17 0-16,-2 5-1 0,4 11 0 0,-7-19-5 0,4 6 4 16,4 1 1-16,-3 8-1 0,2-9-1 0,-7-6-3 0,6 6 3 15,2 1-1-15,2 0 0 0,-4-2 0 0,-6-5-2 0,7 4 2 16,0-4 0-16,1 0 0 0,1 4-1 0,-9-4-1 0,6 0 1 16,15 0 0-16,-13 7 0 0,-2-7 0 0,-6 0-1 0,17 0 1 15,-10 0 0-15,13 0 0 0,-14 0-1 0,-6 0 0 16,19 0 1-16,-11 0 0 0,16 0 1 0,-17 0-1 0,-7 0-1 0,22 0 1 15,-14 0 0-15,14-6-1 0,-16 5 1 16,-6 1-1-16,20-4 0 0,-13 2 0 0,9 0 1 0,-8-3-1 0,-8 5 0 16,20 0 0-16,-13-2 1 0,14 2-1 15,-15 0 1-15,-6 0-1 0,17-3 0 0,-10 3 1 16,3 0 0-16,11 0-1 0,-21 0 0 0,6 0 1 16,1 0 0-16,10 0 0 0,-14 0 0 0,-3 0-1 0,7 0 0 15,3-2 1-15,-4 2-1 0,1 0 0 0,-7 0 0 0,7-1 0 16,1 1 1-16,1 0-1 0,-3 0 1 0,-6 0-1 0,8 6 1 15,0-4-1-15,0-2 0 0,-3 7 0 0,-5-7 0 0,6 0 0 16,2 0 0-16,-3 0 0 0,2 0 1 0,-7 0-1 0,6 0 0 16,2-2 0-16,0 2 0 0,-3-5 0 0,-5 5 0 0,8 0 0 15,-6-2 1-15,5-1-1 0,1 1 1 0,-8 2-1 0,2-1 0 16,2 1 0-16,3-4-1 0,-5 4 1 0,-2 0 0 0,8-2 0 16,-4 2 0-16,2 0 0 0,0 0 0 0,-6 0 0 0,5 0 0 15,-3 0 1-15,2 0-2 0,4 6 1 0,-8-6 0 16,0 0 0-16,3 0 0 0,-1 3 1 0,2-3-1 0,-4 0 0 0,3 5 0 15,1-5 0-15,-2 0 0 0,3 0 0 0,-5 0 0 0,3 0 0 16,-3 0 0-16,4 5 0 0,-4-5 0 0,3 0 1 16,-3 0-2-16,0 0 1 0,3 0 0 15,-3 0 0-15,0 0 0 16,3 0 1-16,-3 0-2 0,0 0 1 0,0 0 0 0,0 0 0 16,0 4 0-16,0 1 0 0,0-5 0 0,0 20 0 15,3-4 0-15,2 2 0 0,-5 5 1 0,0-23-1 0,0 26 1 16,0-2-1-16,0-1 0 0,0 1 0 0,0-24 0 0,-8 23-1 15,5 1 0-15,0 5 1 0,-4 0 0 0,7-29 0 0,0 29 0 16,-3 0 0-16,3-1 0 0,0 2 0 0,0-30 0 0,0 26 0 16,0 1 0-16,-5-1 0 0,5 0 0 0,0-26 0 0,0 29 0 15,0 0 0-15,0 3 0 0,0-4 0 0,0-28 0 0,0 34 0 16,0-11 1-16,5 2-1 0,-2-1 0 0,-3-24 0 0,0 24 0 16,4-7 0-16,-1 8 0 0,-3-7 0 0,0-18 0 0,0 24 1 15,3-8-1-15,0-10-1 0,-3 14 0 0,0-20 1 16,0 7 0-16,3 15 0 0,2-16 2 0,-5 14-2 0,0-20 0 0,2 7 0 15,2 13-1-15,-1-15 1 0,-3 12-1 16,0-17 1-16,5 0 0 0,-2 6 0 0,-3 14 0 0,2-14 1 0,-2-6-1 16,4 7 0-16,-4-2 0 0,3 13 0 15,1-18-1-15,-4 0 1 0,0 18 0 0,2-18 0 16,-2 7 1-16,5 0-1 0,-5-7 0 0,0 3 0 16,0 1 0-16,0-4 0 0,0 6-1 0,0-6 1 0,0 3 1 15,0-3-1-15,0 0-1 0,0 0 2 0,0 0-1 0,0 0-1 16,0 0 2-16,0 0-2 0,0 0 2 0,-7 0 0 15,7 0-2-15,0 0-1 0,0 0 2 0,-4 0-4 16,4 5-3-16,0-5-4 0,-3 0-7 0,3 0 18 0,0 0-29 16,-6 0-15-16,-16 0-10 0,22 0 54 0</inkml:trace>
  <inkml:trace contextRef="#ctx0" brushRef="#br0" timeOffset="9986.1646">6282 3185 3 0,'0'0'0'16,"0"-7"3"-16,-8 4-1 0,0-1 0 0,8 4-2 0,-6-7 3 15,3 5 1-15,-3 0 0 0,6 2 2 0,0 0-6 0,-3 0 6 16,3 0 0-16,0-3 0 0,0 1 0 0,0 2-6 0,0 0 7 16,0 0-2-16,0 0 1 0,3 0-1 0,-3 0-5 0,0 0 5 15,2 0 0-15,2 0-1 0,3 0 0 0,-7 0-4 0,2 0 4 16,3 0-1-16,2 0 1 0,-1 0 0 0,-6 0-4 0,6 5 2 15,-1-5 1-15,1 4 0 0,2-4-1 0,-8 0-2 0,5 0 3 16,2 0 0-16,-1 4-1 0,2-4 0 16,-8 0-2-16,7 0 1 0,-1 0 1 0,2 0-1 15,-2 0 0-15,-6 0-1 0,11 0 1 16,-5 0 0-16,15-3 0 0,-15 3 1 0,-6 0-2 0,6-1 1 16,13-1 0-16,-14 0-1 0,2-1 0 0,-7 3 0 0,6-2 0 15,6 2 1-15,-6 0 0 0,5 0-1 0,-11 0 0 0,6 5 1 16,2-5-1-16,8 0 0 0,-9 4 0 0,-7-4 0 0,7 4 0 15,-1 1 0-15,5-1 1 0,-2-4-1 0,-9 0 0 0,5 4 0 16,3-4 1-16,0 4-1 0,2-4 1 0,-10 0-1 0,6 0 0 16,1 0 1-16,1 0-1 0,-2 0 0 0,-6 0 0 0,3 0 0 15,2 0 0-15,-3 0 0 0,-2 0 0 0,0 0 0 0,3-4 0 16,0 1 1-16,-3 2-1 0,5-1 1 0,-5 2-1 0,3-2 1 16,-3 0-1-16,7-1 0 0,-7-3 1 0,0 6-1 0,7 0 0 15,-1-2 1-15,-3 2-1 0,4-3 1 0,-7 3-1 0,7-2 0 16,1-3 0-16,8 2 0 0,-13-2 0 0,-3 5 0 15,20-7 1-15,-13 2-1 0,10 0 0 16,-11 2 0-16,-6 3 0 0,22-2 0 0,-16-1 0 0,11 2 0 0,-9-2 1 16,-8 3-1-16,15-3 0 15,-8 2 0-15,10-1 0 0,-6 0 0 0,-11 2 0 0,19 0 0 16,-12-3 0-16,14-3 0 0,-14 6 1 0,-7 0-1 0,20-2-1 16,-14-3 1-16,16 3 1 0,-16-4-1 0,-6 6 0 0,21-2 0 15,-12-5-1-15,13 2 1 0,-17 2 1 0,-5 3-1 0,21-5-1 16,-5-1 2-16,-5-1-1 0,9 5 0 0,-20 2 0 0,21-4 1 15,-15 2-1-15,11 1 0 0,-10-3 0 0,-7 4 0 0,21-2 0 16,-14-1 0-16,-1 1 0 0,14 2 0 0,-20 0 0 0,5-1 0 16,0 1 1-16,6-2-2 0,-1-3 2 0,-10 5-1 0,6-2 0 15,4-1 0-15,1-1 0 0,-3-1 1 0,-8 5-1 0,5-5 0 16,3 4 0-16,-3-5 0 0,0 3 0 0,-5 3 0 0,7-3 1 16,-7 0-1-16,2-2 0 0,2 5 0 0,-4 0 0 0,0-1 0 15,0-1 0-15,0 0 0 0,-6 1 1 0,6 1-1 16,0 0 0-16,-4-2 0 0,1-3 0 0,-4 3 0 0,7 2 0 0,-3-5 1 15,-2-2-1-15,-1 2 0 0,4-3 0 16,2 8 0-16,-5-7 0 0,5-14 0 0,-3 16 0 16,3-18 0-16,0 23 0 0,0-17 0 0,0 7 0 0,0-11 0 15,0 0 0-15,0 21 0 0,0-9 1 16,0-11-2-16,3 13 2 0,4 1-2 0,-7 6 1 0,0-9 0 16,6 3 0-16,-1 6 0 0,-2 0 0 0,-3 0 0 0,7 0 0 15,-4 3 0-15,3 18 0 0,1 3 1 0,-7-24-1 0,17 30 0 16,-12-2 0-16,3 3 0 0,2-1 0 0,-10-30 0 0,8 35 1 15,2-2-1-15,-3 1 0 0,0-6 0 0,-7-28 0 0,6 26 0 16,1-3 0-16,-1-5-1 0,-1-13 1 0,-5-5 0 0,3 22 1 16,4-22-1-16,-4 3 0 0,1-3 1 0,-4 0-1 0,6-1 0 15,1-9 0-15,0-13 0 0,-1 1 0 0,-6 22 0 0,5-27 0 16,-3 1 0-16,1-3 1 0,-3-5-1 0,0 34 0 0,3-28-1 16,2 8 1-16,1 0 1 0,-2 15-1 15,-4 5 0-15,3-10 0 0,1 8 0 0,-2 2 0 0,2 4 0 0,-4-4 0 0,3 20-1 16,1-14 1-16,3 30 1 0,-1-4-1 0,-6-32 0 15,7 32 0-15,-1 0 1 0,5 0-2 0,-4-3 1 16,-7-29 0-16,10 23 0 0,7 0 0 0,-9-4 0 16,0-12 0-16,-8-7 0 0,7 25 1 0,4-21 0 15,-5-1-1-15,1 3 0 0,-7-6 0 0,11 0 0 16,5-1-1-16,-8-8 1 0,9-19 0 0,-17 28 0 0,6-26 0 16,14-1 0-16,-13-3 0 0,10 1-1 0,-17 29 1 0,8-24 0 15,-3-2-2-15,6 2 2 0,-1 18 0 0,-10 6 0 0,7-19 0 16,-1 19 0-16,2 0 0 0,-2 6 1 0,-6-6-1 0,8 16 0 15,-3-9 0-15,2 18 0 0,-1-7 0 0,-6-18 0 0,5 18 0 16,2 2 0-16,-1-2 0 0,0-1 0 0,-6-17 0 0,11 5 0 16,-3 18 0-16,-3-18 0 0,16 13 1 0,-21-18-1 0,7 4 0 15,-1 4 0-15,11-2 0 0,-10-2 0 0,-7-4 0 0,21 7 1 16,-14-4-1-16,12 4 1 0,-12-7-1 0,-7 0 0 0,10 4 0 16,11-4 0-16,-15 0-1 0,11 0 1 0,-17 0 0 15,7-3 0-15,14 2 0 0,-14-4 0 0,12 3 0 0,-19 2 0 16,11-5 0-16,10 3 0 0,-2-1 1 0,-12 0-2 0,-7 3 1 15,24 0 0-15,-8 0 0 0,2 0 0 0,-8 0 0 16,-10 0 0-16,20 0 0 0,-17 0 0 0,4-1-1 16,0-2-1-16,-7 3 2 0,8 0-2 0,-6 0-4 15,2 0-1-15,-4 0-5 0,0 0 12 0,0 0-18 16,0 0-7-16,-6 4-8 0,-29-4 3 0,35 0 30 0,-26 6-29 0,26-6 29 0</inkml:trace>
  <inkml:trace contextRef="#ctx0" brushRef="#br0" timeOffset="10737.9507">6318 4226 4 0,'0'0'0'15,"0"0"2"-15,0 0 0 0,0 0-2 0,-4 0 3 16,-1 0 0-16,5 5 2 0,0 0 0 0,0-5-5 0,-5 0 7 16,5 0 0-16,0 0 0 0,0 0 1 0,0 0-8 0,0-1 7 15,0-3 1-15,0 4-1 0,5-2-1 16,-5 2-6-16,0 0 6 0,0-3-1 0,3 3-1 0,-3-2 1 0,0 2-5 15,0 0 4-15,2 0-1 0,-2 0 0 0,0 0 0 16,0 0-3-16,4 0 4 0,-4 0-4 0,3 0 3 0,-3 5-1 16,6-5 1-16,-6 0-3 0,5 6 3 0,-2-6-1 15,4 3 1-15,2-3 0 0,-9 0-3 0,19 4 2 0,-19-4-2 0,9 0 2 16,12 0-1-16,-12 0 0 0,-9 0-1 0,27 0 1 0,-27 0-1 0,25 6 1 16,1-6 1-16,2 4 0 0,-28-4-2 0,30 0 1 0,-30 0-1 0,31 3 1 15,-1 2 0-15,1-5-1 0,2 4 1 0,-33-4-1 0,37 0 0 16,-3 0 0-16,4 0 1 0,-38 0-1 0,31 6 0 0,-31-6 0 0,30 0 1 15,1 0 0-15,-1 0-2 0,-30 0 1 0,31 0 0 0,-31 0 0 0,26 0 0 16,1 0 1-16,-2 0 0 0,-25 0-1 0,27 4-1 0,-27-4 1 0,23 0 1 16,3 0 0-16,-2 5-2 0,-24-5 1 0,21 0 0 0,-21 0 0 0,21 0 0 15,-2 0 0-15,0 3 0 0,-19-3 0 0,5 0 2 0,-5 0-2 0,21 5 0 16,-15-5 0-16,1 0 0 0,-7 0 0 0,10 5 0 0,-10-5 0 16,7 0 0-16,0 3 1 0,-1-3-1 0,-6 0 0 0,8 0 0 15,-8 0 0-15,0 0 1 0,7 5 0 0,-7-5-1 0,0 0 1 0,0 0-1 16,3 0-1-16,1 0 2 0,-4 0-1 0,0 0-1 15,0 0-1-15,0 0-2 0,0-2-1 16,0 2 5-16,0-3-7 0,2-2-1 0,5-3 0 0,1 0-2 16,-8 8 10-16,6-22-11 0,10 14-2 15,-11-12-2-15,0 0-2 0,-5 20 17 0,12-8-17 16,-6-13 1-16,-3 14 5 0,-3-15 3 0,0 22 8 0,4-5-10 0,-4 5 10 0</inkml:trace>
  <inkml:trace contextRef="#ctx0" brushRef="#br0" timeOffset="11004.0598">7246 3949 15 0,'0'0'0'0,"-3"0"12"0,3 0-12 16,-6 0 12-16,1 0-2 15,2 6-2-15,3-1-1 0,0-5-7 0,0 24 6 0,0-19 0 0,0 19-2 0,0-2 0 16,0-22-4-16,3 21 3 0,4 1 0 0,-3 7 0 0,4-2 0 0,-8-27-3 0,2 29 3 15,1 4 1-15,0 0-1 0,-3-2 1 16,0-31-4-16,5 33 2 0,-5-1 1 0,0-1-2 16,0 1 1-16,0-32-2 0,0 26 1 0,-5-3 0 15,5 3 0-15,0-20-2 0,0-6 1 0,0 23-1 16,0-18-3-16,0 2-4 0,8-7-3 0,-8 0 11 0,7 0-17 16,12-7-4-16,-12-13-1 0,0-7 3 0,-7 27 19 0,18-23-17 0,-18 23 17 0</inkml:trace>
  <inkml:trace contextRef="#ctx0" brushRef="#br0" timeOffset="11331.0073">7606 3839 22 0,'0'0'0'0,"-18"0"10"15,12 7-1-15,-12 0-1 0,12 13 0 0,6-20-8 16,-7 0 7-16,1 5 0 0,-1 3-2 0,3-2 0 0,4-6-5 15,0 20 5-15,-3-19-1 0,3 7 0 0,0 10 0 0,0-18-4 16,0 3 5-16,0 22-1 16,0-8 1-16,7 1-2 0,-7-18-3 0,7 23 3 0,-1 5 0 15,1-2 0-15,-1 9 1 0,-6-35-4 0,5 32 3 16,1-4 0-16,-3-2 0 0,1 0-1 0,-4-26-2 0,0 29 1 16,4 0 0-16,-2 0 1 0,-2 0-1 0,0-29-1 0,0 21 2 15,0 4-1-15,0-7 0 0,0-10-1 0,0-8 0 0,0 22 0 16,-6-19 0-16,2 4 0 0,4 0 1 0,0-7-1 0,-3 5-1 15,3-5-2-15,0 0-1 0,0-2-4 0,0 2 8 0,0-6-9 16,0-14-4-16,0 14-3 0,0-2-6 0,0 8 22 0,7-18-26 16,-7 11 5-16,19 7-4 0,-19 0 25 0</inkml:trace>
  <inkml:trace contextRef="#ctx0" brushRef="#br0" timeOffset="12249.8382">7622 4195 23 0,'0'0'0'15,"0"-6"15"-15,-3 6-1 0,3 0-14 0,0 0 13 16,0 0-2-16,0 0 0 0,0 0-2 0,0 0-53 0,0 0 94 16,3-2-43-16,5-1-2 0,-6 1 1 0,-2 2-6 0,12-1 6 15,6-3-2-15,-10 2 1 0,13 2-2 0,-21 0-3 0,6 0 3 16,14 0-1-16,-9 0 0 0,13 0 1 0,-24 0-3 0,6 0 2 15,18 6 0-15,-4-3 0 0,0 2 0 0,-20-5-2 0,21 0 2 16,2 0-1-16,-6 0 0 0,4-2 0 0,-21 2-1 0,26-5 1 16,-2 0 0-16,7 2 0 0,-4-2 0 0,-27 5-1 0,28-1 0 15,-2-4 0-15,2 2 1 0,-1 2-2 0,-27 1 1 0,29-3 1 16,3 1 0-16,-2-3-2 0,4 2 2 0,-34 3-1 0,30-4 1 16,1-4-2-16,-4 6 2 0,4-6-1 15,-31 8 0-15,26-6 0 0,4 1 0 0,-6-3 1 16,0 3-2-16,-24 5 1 0,28-5 1 0,-12 2-2 0,5 2 2 0,0 1 0 15,-21 0-1-15,6-3 0 0,14 3 0 16,-15 0 0-16,0 0 0 0,-5 0 0 0,7 0 0 0,-1 4 2 0,2-1-2 16,-8-3 1-16,0 0-1 0,4 0 2 15,-2 0-2-15,-2 5 0 0,0 0 1 0,0-5-1 0,0 3 0 16,0 5 1-16,0-4 0 0,0 0-1 0,0-4 0 0,0 8 1 16,-6-8-1-16,6 0 0 0,-3 0 0 0,3 0 0 0,-5 0 0 15,-1 0 0-15,2 0 0 0,-2 0 0 0,6 0 0 0,-2 0 0 16,-6 0 0-16,8 0 0 0,-4 0 0 0,4 0 0 0,0 0 0 15,-2 0 1-15,2 0-2 0,-5 0 2 0,5 0-1 0,-6 0-1 16,6 0 2-16,-3-3-1 0,3 3 0 0,-3-8 0 16,3 3 0-16,0-19-1 0,0 20 2 0,0 4-1 0,-7-25 0 15,2 4-1-15,5 14 2 0,-6-26-2 0,6 33 1 0,-3-18 1 16,-4 1-1-16,0-8 0 0,0 1 0 0,7 24 0 0,-2-26-1 16,-6 5 1-16,2-4 1 15,2 4 0-15,4 21-1 0,-3-20 1 0,-5-7-1 0,6 2-1 0,2 2 2 16,0 23-1-16,-4-28 0 0,-3 5-1 0,7-1 2 0,-2-6-1 15,2 30 0-15,-3-29 0 0,-5-1 0 0,8-1 0 16,-4-4 0-16,4 35 0 0,-2-27 0 0,2 4 0 0,-5 3 0 16,-1-5 1-16,6 25-1 0,-3-16 0 15,3 6 0-15,-4-9 1 0,-2 11-2 0,6 8 1 0,-5-9 0 16,-1-8 0-16,-1 12 0 0,2-15 0 0,5 20 0 0,-5-5 0 16,-2-11-1-16,5 9 1 0,-3 1 1 0,5 6-1 0,0-21-1 15,-3 16 2-15,3-2-2 0,0-1 1 0,0 8 0 0,0-7 1 16,0 4-1-16,0-6 0 0,0 4 0 0,0 5 0 0,0-2 0 15,0-3 0-15,0 2 0 0,0 2 0 0,0 1 0 0,0-3 0 16,0 3 0-16,0 0 0 0,-5 0 1 0,5 0-1 0,0 0 0 16,-5 0 0-16,5 0 0 0,-3 0-1 0,3 0 1 0,-8 0 0 15,8 0 1-15,-2 0-2 0,2 0 1 0,0 0 0 0,-4-3 0 16,-3 3 0-16,1-7 0 0,-1 6 1 0,7 1-1 0,-17-6 0 16,10 0 0-16,1 3 0 0,-12 1 0 0,18 2 0 15,-6-3 0-15,-12 3 0 0,15 0 0 0,-20 0 0 16,23 0 0-16,-7 0 0 0,-24 0 0 0,11 0 0 0,-3 0 0 15,23 0 0-15,-23 0 0 0,5 0 0 16,-7 0 0-16,7 0 0 0,18 0 0 0,-19 0 0 0,0 0 1 16,12 5-1-16,-14-2 0 0,21-3 0 0,-3 0 0 15,-3 6-1-15,-2-2-2 0,1-1-1 0,7-3 4 0,-2 7-8 16,-2-7-2-16,4 3-7 0,0 1-6 0,0-4 23 0,0 8-31 16,0-3-5-16,0-5 8 0,6 7 4 0,-6-7 24 0,0 0 0 0</inkml:trace>
  <inkml:trace contextRef="#ctx0" brushRef="#br0" timeOffset="12932.379">8513 3831 2 0,'0'0'0'16,"0"-6"1"-16,0 4 0 0,0-4 0 0,0 6-1 0,0-4 1 15,0 2 0-15,0-1 1 0,0 0 1 0,0 3-3 0,0 0 3 16,0-5 2-16,0 5 0 0,0 0 1 0,0 0-6 0,0 0 6 15,0 0 0-15,0 0 0 0,0-2 0 0,0 2-6 0,0-2 5 16,0 1-1-16,0-2-1 0,4 0-1 0,-4 3-2 0,3-1 2 16,-3-4-1-16,5 3 0 0,-3 2-1 0,-2 0 0 0,0 0 1 15,3 0-1-15,1 0 0 0,-1 0 0 0,-3 0 0 0,4 0-1 16,3 0-1-16,-4 0 1 0,1 3 0 0,-4-3 1 0,3 0-1 0,-3 0 1 0,3 0 0 16,0 5 1-16,0 1 0 0,-3-6-1 0,0 3 2 0,0-3-2 15,5 7 2-15,-3 11 1 0,-2-15 0 16,0-3-3-16,0 8 4 0,0-8-4 0,4 17 4 0,-4-9-1 15,3 11 1-15,-3-19-4 0,5 8 3 0,-5-8-3 0,0 26 3 0,5-22 0 16,-2 19 0-16,-3-23-3 0,4 6 3 0,-4-6-3 0,0 25 3 0,4-8 0 16,-2 4 0-16,-2-21-3 0,0 17 2 0,0-17-2 0,5 20 2 0,-2 0-1 15,1 3 1-15,-4-23-2 0,2 19 1 0,-2-19-1 0,4 25 1 16,-1-7 0-16,0 1-2 0,-3-19 1 0,5 27 2 0,-5-27-2 0,0 28 0 16,2-2 1-16,2 1-1 0,-4-27 0 0,0 21 0 0,0-21 0 0,3 23 0 15,-3 3 0-15,5 1 1 0,-5-27-1 0,0 26 0 0,0-26 0 0,2 24 1 16,-2 5-1-16,3-4 1 0,-3-25-1 0,3 27 0 0,-3-27 0 0,0 21 0 15,4 0 0-15,0-1 1 0,-4-20-1 0,0 20 0 0,0-20 0 0,2 6 0 16,3 17 0-16,-5-18 1 0,0-5-1 0,7 24 2 0,-7-24-2 0,0 19 1 16,6 1 1-16,-3-4-1 0,-3-16-1 0,3 20 1 0,-3-20-1 0,5 17 0 15,-3 2 0-15,-2 0 0 16,4-2 1-16,-4-17-1 0,3 24 0 0,-3-5 1 0,0 1-1 0,0 0 0 0,0-20 0 0,0 7 0 16,0 11 1-16,0-18-2 0,0 9 1 15,0-9 0-15,0 4-1 0,0 4-1 0,0-4-2 0,0 1-2 16,0-5 6-16,0 5-9 0,0-5-4 15,-3 5-3-15,3-5 16 0,0 3-19 0,0-3 19 0,-4 0-25 0,-3 0 3 16,-12 0-5-16,19 0 27 0</inkml:trace>
  <inkml:trace contextRef="#ctx0" brushRef="#br0" timeOffset="14597.2061">6888 5299 7 0,'0'0'0'16,"-8"-8"4"-16,8 8-4 0,-7-5 4 0,5-14 3 0,-6 15 1 15,5-2 1-15,3 6-9 0,0-6 9 0,-2 4-1 0,-6 1-1 16,8-4-1-16,0 5-6 0,0-2 7 0,-3-3-1 16,3 4-1-16,0 1 0 0,0 0-5 0,0 0 4 15,0 3 0-15,0 5-1 0,0 13-1 0,0-21-2 0,0 19 2 16,0-1-1-16,0 5 1 0,0 3-1 0,0-26-1 0,0 26 2 16,0 4-1-16,0-1 1 0,0 5-1 0,0-34-1 0,0 34 2 15,0 3-1-15,0 1 0 0,0 3 1 0,0-41-2 0,3 41 1 16,-3 0 0-16,3-1 1 0,2 1-1 0,-5-41-1 0,0 43 1 15,5-3 0-15,-5 2 0 0,3 2 0 0,-3-44-1 0,5 41 2 16,-3-3 0-16,5 2 0 0,-7-2 0 0,0-38-2 0,5 35 0 16,-2 0 1-16,-1-1-1 0,2-3 0 0,-4-31 0 0,7 35 1 15,-5-1 0-15,6-8-1 0,-5 9 1 0,-3-35-1 0,7 25 0 16,-4-1 1-16,0 3 0 0,2-5-1 0,-5-22 0 0,0 17 1 16,2 5-1-16,2-18 1 0,-4 18-1 0,0-22 0 0,0 5 0 15,3-2 1-15,2 2-1 0,-5 0 0 0,0-5 0 16,0 0 0-16,0-2 0 0,0-4 1 0,0-11-1 15,0 17 0-15,0-19 1 0,0-5-1 16,0-3 0-16,0-1 0 0,0 28 0 0,0-33 0 0,0-2 0 16,0-1 0-16,0 1 1 0,0 35-1 0,0-35 0 15,0-5 0-15,0 4 0 0,0-2 0 0,0 38 0 0,0-42 0 16,0 4-1-16,-8-8-1 0,8-1 1 0,0 47 1 0,0-48-1 16,-4-2 1-16,2 3 0 0,-3-3 1 0,5 50-1 0,-6-47 0 15,4-1 0-15,-3 6 0 0,5 3 0 0,0 39 0 0,-6-35 0 16,1 1 0-16,3 4 0 0,-5-1 0 0,7 31 0 0,-6-30 0 15,-2 8 0-15,1-3 0 0,0 5 0 0,7 20 0 0,-6-18 0 16,-1-1 1-16,1 13-1 0,1-14 0 0,5 20 0 0,-6-6-1 16,3 3 1-16,3-1 0 0,-4-2 1 0,4 6-1 0,0-2 0 15,0-3 0-15,0-3 0 16,0 6 0-16,0 2 0 0,0-2 0 0,0-1 0 0,0 3 0 0,0 0 0 0,0 0 0 0,0 0 1 16,0 0-1-16,4 0 0 0,-1 0 0 0,-3 0 0 15,4 0 0-15,3 0 1 0,-4 0-1 0,5 0 1 0,-8 0-1 16,5 0 0-16,5 5 1 0,7 0-1 0,-10 0 1 15,-7-5-1-15,11 5 0 0,8 3 1 16,-12-3-2-16,14 13 2 0,-21-18-1 0,7 0 0 16,13 5 1-16,-14 0-1 0,16-1 1 0,-22-4-1 0,6 8 0 15,18-3 1-15,-15 3-1 0,15-4 1 0,-24-4-1 0,21 9 0 16,-5 8 1-16,3-12-1 0,-1 12 1 0,-18-17-1 0,21 5 1 16,1 2-1-16,-4 13 0 0,3-15 1 0,-21-5-1 0,24 19 0 15,0-12 0-15,-1 12 0 0,2-11 1 0,-25-8-1 0,26 21 0 16,1-3 0-16,4-11 1 0,-4 19-1 0,-27-26 0 0,28 7 0 15,-2 15-1-15,1-15 1 0,1 15 0 0,-28-22 0 0,30 7-1 16,-4 14 2-16,3-14-1 0,1 12 1 0,-30-19-1 0,23 7 0 16,2-2 0-16,-2 15 1 0,-2-17 0 0,-21-3-1 0,23 18 1 15,-2-11 0-15,-2 10-1 0,2-12 1 0,-21-5-1 0,21 7 0 16,-12-1 0-16,15 1 0 0,-8-1 0 0,-16-6 0 0,12 8 0 16,7-6 0-16,-2-2 0 0,-10 0 1 0,-7 0-1 0,20 0 0 15,-13 5 0-15,15-5 1 0,-20 0-1 16,-2 0 0-16,6 7 0 0,2-4 0 0,2 1 0 0,-4-4-1 15,-6 0 1-15,7 5 1 16,-4 0-1-16,1 1-1 0,0-1 1 0,-4-5 0 0,0 2 0 16,0 7 0-16,0-7 0 0,0 6 0 0,0-8 0 0,-8 6 0 15,2 12 0-15,0-10 0 0,-11 10 1 0,17-18-1 0,-8 8-1 16,-11 11 2-16,11-12-1 0,-13 19 0 0,21-26 0 0,-6 6 0 16,-18 18 0-16,7-19 1 0,-3 16 0 0,20-21-1 0,-17 6 1 15,0 20-1-15,11-19 1 0,-25 17-1 0,31-24 0 0,-21 5 0 16,2 22 1-16,-4-22-1 0,1 16 0 0,22-21 0 0,-23 5 0 15,-1 3 0-15,0 11 0 0,-2-12 0 0,26-7 0 0,-30 19 0 16,1-11 0-16,5 19 1 0,-9-9-1 0,33-18 0 0,-28 15 0 16,2 7 0-16,-2-3 0 0,5 1 0 0,23-20 0 0,-27 21 0 15,3 1 0-15,4-5 0 0,0 3 1 0,20-20-1 0,-18 4 0 16,1 12 0-16,-2-10 0 0,12-2 0 0,7-4 0 0,-21 6 0 16,19-1 0-16,-6-2 0 0,2 3 1 0,6-6-1 0,-8 4 0 15,5 0 0-15,-1 1 0 16,-2 0 0-16,6-5 0 0,0 0 0 0,-3 4 1 0,3-4-1 0,0 0 0 15,0 0 0-15,-5 3 0 0,5-3 0 16,0 0 0-16,0 6 1 0,0-6-1 0,-6 0 0 16,2 0 0-16,1 0 0 0,-2 0 0 0,5 0 0 0,-5 0 0 15,-2 0 0-15,5-2 0 0,-6 2 0 0,8 0 0 0,-6 0 1 16,-1 0-1-16,-1 0 0 0,2 0 0 0,6 0 0 0,-7 0 0 16,2 0 0-16,-14 5 0 0,16-2 0 0,3-3 0 0,-6 7 0 15,-11-2 0-15,17-3 0 0,-7-2 0 0,7 0 0 0,-6 7 0 16,-2-2 0-16,5-5 0 0,-3 0 0 0,6 0 0 0,-5 0 1 15,-1 0-1-15,6 0 0 0,-3 0-1 16,3 0-1-16,0 0-1 0,0 0-4 0,0 0 7 0,0 0-11 16,0 0-3-16,3 0-6 0,0-4-8 0,-3 4 28 0,3-8-34 15,2-9 4-15,1 6-2 0,-6 11 32 0</inkml:trace>
  <inkml:trace contextRef="#ctx0" brushRef="#br0" timeOffset="15064.77">6995 5641 13 0,'0'0'0'0,"-2"-2"8"0,-3-8 3 0,5 10-11 0,-3-4 13 15,3 4-13-15,-5-8 12 0,1 6-1 0,0 2 0 16,4 0-2-16,0 0-9 0,0 0 7 0,0 0-1 0,0 0 0 0,0 0-2 15,0 0-27-15,0 5 50 0,0 0-22 16,0-1-2-16,0-4-3 0,8 5 3 0,-8-5-3 0,5 5 3 16,3-3-2-16,1-2 1 0,-9 0-2 0,17 8 2 0,-17-8-2 0,4 0 1 15,6 0 1-15,6 0 0 0,-16 0-2 0,7 0 1 0,-7 0-1 0,12 0 2 16,6 0-1-16,-10 0 0 0,-8 0-1 0,16 0 0 0,-16 0 0 0,7 0 0 16,10-5 0-16,-10 2 0 0,11-4 0 0,-18 7 0 0,6-7 0 15,0 2 0-15,5 3 0 0,-3-1 0 0,-8 3 0 0,8-2 0 16,0 1-2-16,-1 1-1 0,-7 0 3 0,3 0-5 0,-3 0 5 0,4 0-8 15,-2 0-3-15,-2 3-6 0,0-3 17 0,0 8-21 0,0-8 21 0,0 4-26 16,-2 1 4-16,2 2-5 0,0-7 27 0</inkml:trace>
  <inkml:trace contextRef="#ctx0" brushRef="#br0" timeOffset="15650.299">7101 5504 7 0,'0'0'0'16,"-7"0"4"-16,4 0 0 0,-2 5 2 0,5 2 0 0,0-7-6 0,0 17 6 16,0-12 0-16,0 14-1 0,0-17-1 0,0-2-4 0,0 8 2 15,0-2-1-15,0 2 0 0,0-3-1 0,0-5 0 0,8 5 0 16,-4-5 0-16,-1 5-1 0,-3-5-1 0,0 0 2 0,3 0-4 16,0 0-2-16,-3-2-1 0,3-1-1 0,-3 3 8 0,5-5-6 15,-5 0 1-15,0-15 0 0,0 18-3 0,0 2 8 16,0 0 0-16</inkml:trace>
  <inkml:trace contextRef="#ctx0" brushRef="#br0" timeOffset="16422.7069">7124 6139 11 0,'0'0'0'0,"-3"0"5"0,-1 0 1 16,2 0 3-16,2 0-9 0,0 0 9 0,0 0 1 15,-8 0 0-15,8 0-2 0,0 0-8 0,0 0 8 16,0 0-1-16,0 0 0 0,3-2 0 0,-3 2-7 0,5-1 6 16,-3-2 0-16,2 0-1 0,-1 1 0 0,-3 2-5 0,7-3 4 15,0 1 1-15,-4 2-2 0,3-2 1 0,-6 2-4 0,8 0 4 16,-1 0-1-16,2 0 0 0,-2-5-1 0,-7 5-2 0,12 0 2 16,6 0 0-16,-10 0 0 0,8 0-1 0,-16 0-1 0,7 0 2 15,10 0-1-15,-9-5 0 0,9-2 0 0,-17 7-1 0,6-5 1 16,14 2-1-16,-15-2 1 0,0 2 0 0,-5 3-1 0,11-4 0 15,-4 2 0-15,0 2 1 0,-1-1-1 0,-6 1 0 0,7 0 0 16,-4 0 1-16,1 0-1 0,-1 0-1 0,-3 0 1 0,0 0 0 16,0 0-2-16,0 3 0 0,0-3-2 0,0 0 4 0,0 0-4 15,0 0-3-15,0 0-1 0,0 0-1 0,0 0 37 0,0 0-66 16,0 0 28-16,-7 0 1 0,4 0 0 0,3 0 9 16,-4 0-9-16,-3 4 0 0,7-4 0 15,-2 6 0-15,2-6 9 0,-4 2-8 0,-4-2 1 0,6 0 1 16,-1 0 2-16,3 0 4 0,-8 0-4 0,8 0 1 15,-3 0-1-15,1 0 0 0,2 0 4 0,-5 0-3 0,5 0-7 0,0 0 10 0</inkml:trace>
  <inkml:trace contextRef="#ctx0" brushRef="#br0" timeOffset="16719.1876">7178 5963 7 0,'0'0'0'0,"0"-9"5"0,0 9-5 0,-2-8 7 15,-3 1 2-15,-1 0 2 0,6 7 0 0,0 0-11 0,0 0 11 16,0 5-2-16,0 2-1 0,0 13-2 0,0-20-6 0,0 3 6 16,3 18 0-16,0-14 0 0,4 23-1 0,-7-30-5 0,7 21 5 15,-2 0-2 1,-3 3 0-16,1-4-1 0,-3-20-2 0,3 19 2 0,1 0 0 15,-4-2-1-15,4-9 0 0,-4-8-1 0,2 17 0 16,-2-14 1-16,0 3-1 0,0-2 0 0,0-4 0 0,0 3-1 16,0 3-2-16,0-2-3 0,0-4-4 0,0 0 10 0,0 0-15 15,0-2-6-15,-6-3-3 0,2-1 5 0,4 6 19 0,0-2-26 0,0 2 26 0</inkml:trace>
  <inkml:trace contextRef="#ctx0" brushRef="#br0" timeOffset="17883.3376">6833 5641 6 0,'0'0'0'0,"0"0"6"0,0 0-6 0,-4 0 6 0,4 0-6 16,0 0 9-16,-6 8 1 0,6-6-1 15,0-2-9-15,-4 0 10 0,4 0-10 0,-3 5 8 0,-3 0 0 0,1-2-2 16,5-3-6-16,-3 5 5 0,3-5-5 0,-3 0 5 0,-4 0-1 15,1 0 0-15,6 0-4 0,-4 6 4 0,4-6-4 0,-7 0 4 16,0 3 0-16,-12-3 0 0,19 0-4 0,-8 0 3 0,8 0-3 0,-20 0 4 16,13-3-1-16,-16 3-1 0,23 0-2 0,-8-5 3 0,8 5-3 0,-19 0 2 15,12 0 1-15,-20 0-1 0,27 0-2 0,-8 0 2 0,8 0-2 0,-19-1 1 16,12 1 0-16,-13 0 0 0,15 0-1 0,5 0 0 0,-18 0 1 16,13 0-1-16,-2 0 1 0,-10 0 0 0,17 0-1 0,0 0 0 15,-16 0-1-15,16 0 1 0,0 0 0 0,-8 0 1 0,8 0-1 0,-20-2 1 16,18-1-1-16,-6 3 1 0,8 0-1 0,-6-1 0 0,6 1 0 0,-7 0 0 15,-1 0 1-15,6 0-1 0,-2 0 1 0,4 0-1 0,0 0 0 16,-7 0 0-16,7 0 0 0,-3 0 0 0,3 0 0 0,0 0 0 16,0 0 1-16,0 4-1 0,0-1 0 0,0-3 0 0,0 0 0 15,0 5 0-15,0-5 0 0,0 5 0 0,0-5 0 0,0 0 0 16,0 3 1-16,-2-3-2 0,2 0 1 0,0 0 0 0,0 7 1 16,-8-7-1-16,8 0 0 0,0 5 0 15,0-5 0-15,0 0 0 0,0 0 1 16,0 1-1-16,0 7 2 0,0-8-2 0,0 3 0 0,0-1 0 15,0-2 0-15,0 0 0 16,0 0 1-16,0 0-1 0,0 0 0 0,0 0-1 0,0 0 3 16,0 0-1-16,0 0-1 0,0 0-3 0,0 0 6 15,0 0-2-15,0 0-1 0,0 0 1 0,0 0-1 0,0-2 1 16,0-1-1-16,0-6 0 0,0 4 1 0,0 5-1 0,0-8 0 16,0 1 1-16,0 1-1 0,0-12 0 0,0 18 0 0,3-7 0 15,-3-10 0-15,0 12 1 0,0-3 0 0,0 8-1 0,0-20 0 16,0 12 0-16,0-17 0 0,0 18 0 0,0 7 0 0,0-24 1 15,0 17 0-15,-3-17-1 0,3 15 0 0,0 9 0 0,-4-23 0 16,-3 6 1-16,1 0-1 0,0-7 0 0,6 24 0 0,-4-22 0 16,1 5 0-16,-4-9 0 0,0-1 0 0,7 27 0 0,-4-24 1 15,2-2-1-15,-6 7 0 0,5-6 0 0,3 25 0 0,0-23 0 16,-4 1 0-16,4-2 0 0,0 3 0 0,0 21 0 0,-2-16 0 16,2-2 0-16,-8 10 0 0,5-13 0 15,3 21 0-15,-3-9 0 0,-4-1 0 0,4-7 1 16,-2 12-1-16,5 5 0 0,-6-8 0 0,3-13 0 15,-1 14 0-15,-1-17 0 0,5 24 0 0,-8-8 0 16,4-18 0-16,2 16 0 0,2-12 0 0,0 22 0 0,0-18 0 16,0 3 0-16,0-5 0 0,0 0 0 0,0 20 0 0,0-21 0 15,0 4 1-15,0-1-1 0,0-3 1 0,0 21-1 0,0-21 1 16,0 0-2-16,-5 1 1 0,-1-3 0 0,6 23 0 0,-2-23-1 16,-2 3 2-16,-3 1-1 0,2-2-2 0,5 21 2 0,-2-18 1 15,-5-1-1-15,7-2 0 0,0 5 0 0,0 16 0 0,0-19 0 16,0 11-1-16,0-13 1 0,0 14 1 0,0 7-1 0,0-10 0 15,0 1 0-15,0 2 0 0,0 1 0 0,0 6 0 0,0-6 0 16,0 5 0-16,0 0-2 0,-4-1 0 0,4 2 2 0,0 0-4 16,0 0-1-16,0 0-1 0,0 0-1 0,0 0 29 0,0 0-53 15,4 0 21-15,3 0-3 0,0 3-2 0,-7-3 15 16,7 6-18-16,2 0-3 0,-1-3 2 0,-2 2 4 0,-6-5 15 16,8 0-9-16,1 0 4 0,18 21-2 15,-27-21 7-15</inkml:trace>
  <inkml:trace contextRef="#ctx0" brushRef="#br0" timeOffset="19650.5633">8476 4666 8 0,'0'0'0'0,"0"0"5"0,0 0-5 0,4 0 4 15,-4 0 0-15,2 0 0 0,-2 5-1 0,0-5-3 0,0 0 4 16,0 0-2-16,0 0-1 0,5 0 0 0,-5 0-1 0,3 0 0 16,-3 0 0-16,7 0 0 0,-4 0 0 0,-3 0 0 15,3 0 1-15,0 0-1 0,2 0 0 0,-5 4 0 0,0-4 0 16,2 0 0-16,-2 0 0 0,4 0-1 15,-1 0-1-15,-3 0 2 0,7 0-3 16,-7-4-1-16,7 4 0 0,-7 0-1 0,0 0 5 0,3-3-3 16,1 1 2-16,-2 0 0 0,3 2 0 0,-5 0 1 0,7 0 0 15,-7 0 1-15,3 0-1 0,0 0 2 0,-3 0-2 0,3 0 2 16,0 4 2-16,-3-1 0 0,0 3 1 0,0-6-5 0,0 7 5 16,0 0 0-16,0 0 0 0,0 0 0 0,0-7-5 0,0 6 5 15,0 13 0-15,5-12 1 0,-5 12-2 0,0-19-4 0,0 19 4 16,2-2 0-16,-2 0-2 0,0 4 1 0,0-21-3 0,4 20 3 15,-4 1 1-15,3 1-1 0,2 1 1 0,-5-23-4 0,5 27 3 16,-5-3 0-16,7 4 1 0,-7-2-2 0,0-26-2 0,6 28 3 16,-6-2-1-16,5 1 0 0,-2 1 1 0,-3-28-3 0,4 28 1 15,-2 7 1-15,2-3-1 0,-1 4 1 16,-3-36-2-16,0 38 1 0,0-5 0 0,0 1 0 0,-7 0 1 0,7-34-2 16,0 35 2-16,-2-5 0 15,-2 4 0-15,-4-3 0 0,8-31-2 0,-2 27 1 0,-2 0 1 16,-3-9-2-16,4 2 1 0,3-20-1 0,-2 22 1 0,-6 1-1 15,4-2 1-15,4-2-1 0,0-19 0 0,-2 8 1 16,2 10 0-16,-5-13-1 0,-1 0 1 0,6-5-1 0,0 7 0 16,-3 0 0-16,0-4 0 0,3 2 0 0,0-5 0 0,-7 7 0 15,7-4 0-15,-5 6 0 0,3-7 0 0,2-2 0 0,0 7 0 16,-7-1 1-16,3 1-1 0,1 0 0 0,3-7 0 0,-7 7 0 16,0 1 0-16,0-3 0 0,1 14 0 0,6-19 0 0,-7 2 0 15,1 6 0-15,1-2 1 0,-1 0-1 0,6-6 0 0,-7 0 0 16,2 0-1-16,-3 0 2 0,-9-3-2 0,17 3 1 0,-3-4 0 15,-14-4 0-15,10 1 0 0,-16-2 0 0,23 9 0 0,-18-4 0 16,1-5 1-16,-3 7-1 0,3-1 0 0,17 3 0 0,-20-2 1 16,3 2-1-16,-4 0 0 0,5 0 0 0,16 0 0 15,-18 5 0-15,-1-3 0 0,1 7 0 0,-2-5 0 0,20-4 0 0,-21 9 0 16,6-4 0-16,-7 0-1 0,1 0 2 0,21-5-1 0,-5 0 0 16,-19 0 0-16,16 0 0 0,-16-3-1 15,24 3 1-15,-5-2 1 0,-16 2-1 0,15 0 0 16,-11 0 0-16,17 0 0 0,-4 0 0 15,-4 0 0-15,-10 0 0 0,13 0 0 0,5 0 0 0,-17 5 0 16,17-1 1-16,-7 0-1 0,1 2 1 0,6-6-1 0,-3 3 0 0,3-3 0 0,0 4 0 16,-7 4 0-16,7-5 0 0,0-3 0 0,0 5 0 0,0-5 0 0,0 5 1 15,0-5-1-15,0 3 1 0,0-3-1 0,0 5 1 0,0-5-1 0,7 0 1 16,0 0 0-16,-7 0-1 0,6-7-1 0,-6 7 1 0,17-3 2 16,-9-1-2-16,8-2 1 0,-16 6-1 0,7-6 1 15,17-1-1-15,-8-10 1 0,5 12-1 0,-21 5 0 0,23-8 2 0,-23 8-2 0,23-8 1 16,1 1 0-16,5-4 0 0,-29 11-1 0,30-5 1 0,-30 5-1 0,26-7 0 15,1 0 0-15,4-1 0 0,-31 8 0 0,23-5 0 0,-23 5 0 0,24-8 1 16,0 5-1-16,0-4 1 0,-24 7-1 0,27-6 0 0,-27 6 0 0,23-9-1 16,1-10 1-16,0 18 0 0,-24 1 0 0,20-7 0 0,-20 7 0 0,23-11 1 15,1 4-1-15,-3-9 0 0,-21 16 0 0,28-7-1 0,-28 7 1 16,23-5 0-16,1-3 1 0,-1 4-1 0,-1-4 0 0,-22 8 0 16,23-6 0-16,-4-1 1 0,2 1-2 0,0 4 1 0,-21 2 0 0,23-8 1 15,-3 1-2 1,5 2 2-16,-25 5-1 0,20-4 0 0,-20 4 0 0,16-5 1 0,5 2 0 15,-1 1-1-15,-3-1 1 0,-17 3-1 0,17-3 1 16,-6 1-1-16,9-1 1 0,-20 3-1 0,16 0-3 0,-16 0 3 0,10 0 1 16,14 0-2-16,-18-2 1 0,-6 2 0 0,21-2 3 0,-21 2-3 0,3-1 0 15,19 1 1-15,-13-3 1 0,15 3-1 0,-24 0-1 0,6-2 1 16,16-1 0-16,-16 3-1 0,-6 0 0 0,24 0 0 0,-24 0 0 0,6 0 1 16,11 0-1-16,-9 0 0 0,15 5 1 0,-23-5-1 0,7 4 0 15,9 0 1-15,-9-4-1 0,-7 0 0 0,10 0-1 0,-10 0 1 0,18 0 0 16,-12 0 0-16,1 0 0 0,10 0 1 0,-17 0-1 0,3 0 0 15,4-2 0-15,-1 0 0 0,2 1 0 0,-8 1 0 0,10-3 1 16,-4 1-1-16,1-1 0 0,-7 3 0 0,10-3 0 0,-10 3 0 0,7-2 0 16,0 2-1-16,3 0 2 0,-4-2-2 0,-6 2 1 0,8 0 1 15,-2 0 0-15,-6 0-2 0,4 0 2 0,-4 0-1 0,3 0-1 16,-3 0 0-16,0 0-2 0,0 0-2 0,0 0 5 16,0 2-8-16,0-2-4 0,0 5-4 0,0 0-6 0,0-5 22 15,-7 4-29-15,5 0-7 0,-23-6 4 16,25 2 11-16,0 0 21 0,0 0 0 0</inkml:trace>
  <inkml:trace contextRef="#ctx0" brushRef="#br0" timeOffset="20212.1978">9401 5395 9 0,'0'0'0'0,"0"0"4"0,0 0-4 0,0 7 4 16,5 12 0-16,-3-15 2 0,-2-1 0 0,0-3-6 0,0 8 8 15,0-2-2-15,-7 14 1 0,4-15-1 0,3-5-6 0,-4 18 5 16,2-12 0-16,-6 19 1 0,1-11 0 0,7-14-6 0,-6 8 6 16,-2 21 0-16,2-10 0 0,-1-3-1 0,7-16-5 0,-5 20 5 15,-3-1-1-15,8 1 0 0,-4 1 0 0,4-21-4 16,0 22 3-16,0-4 0 15,0-10 0-15,0 19-1 0,0-27-2 0,4 6 2 16,4 10-1-16,-3-10 0 0,2-3 0 0,-7-3-1 0,20 5 1 16,-13 1 0-16,1-6 0 0,11 0 1 0,-19 0-2 0,11-3 1 15,9-5 0-15,-14-1 0 0,15-10 0 0,-21 19-1 0,6-8 1 16,18-8 0-16,-17-2 0 0,0 9 0 0,-7 9-1 0,7-26 1 16,1 7-1-16,-3 11 0 0,-2-14 0 0,-3 22 0 0,4-19 0 15,-1 11 1-15,-3-13 0 0,0 2 0 0,0 19-1 0,-7-8 0 16,1-15 0-16,-11 15 0 0,10-14 0 0,7 22 0 0,-16-5 0 15,9-2 1-15,-14 3-1 0,1 2 0 0,20 2 0 0,-6-3 1 16,-22 3-1-16,21 5 0 0,-17-1 0 0,24-4 0 0,-20 7 0 16,13 9 0-16,-10-10 0 0,10 12 0 0,7-18 0 0,-6 5 1 15,-12 20-2-15,18-18 1 0,-2 14 0 0,2-21 0 0,-8 5-1 16,8 16 1-16,-3-17 0 0,3 3 1 0,0-7-1 16,0 5 0-16,3 3 0 0,5-8-1 0,-1 0-1 15,-7 0 2-15,7 0-2 0,-1-8 0 0,0 3 0 16,1-2 1-16,-7 7 1 0,12-2-1 0,4-3 0 15,-14-2-1-15,6 1-1 0,-8 6 3 0,4-7-4 16,-2 4 0-16,-2-2-1 0,0 2-1 0,0 3 6 0,0-3-5 16,0 3-4-16,0 0-4 0,-6 8-8 0,6-8 21 0,-21 4-29 0,42 32-8 0,-21-36 37 15</inkml:trace>
  <inkml:trace contextRef="#ctx0" brushRef="#br0" timeOffset="20670.4979">9686 5338 33 0,'0'0'0'16,"0"6"20"-16,3-1-8 0,1 3-2 0,-2 10-1 0,-2-18-9 0,5 5 9 16,-5 2-1-16,3 13-1 0,0-13-1 0,-3-7-6 0,5 24 4 15,-3-16 0-15,4 23-1 0,1-9 0 0,-7-22-3 0,7 26 4 16,3 3-2-16,-3 3 1 0,15-4-1 0,-22-28-2 0,2 30 1 16,4 1 0-16,16-2 1 0,-16-3-1 0,-6-26-1 0,7 22 1 15,13-1 1-15,-14-3-1 0,1-13 1 0,-7-5-2 0,17 3 3 16,-10 2-2-16,-1 0 0 0,5-5 0 0,-11 0-1 0,10 0 1 15,7-8 0-15,-13-9 0 0,6-4-1 0,-10 21 0 0,7-20 1 16,3-6 0-16,0-1 0 0,-4 0-1 0,-6 27 0 0,19-34 0 16,-14 4 0-16,2 2 0 0,4-5 0 0,-11 33 0 0,6-29 0 15,1 1 0-15,-1 9 1 0,1-2 0 0,-7 21-1 0,4-18 1 16,-1 15 0-16,2-17-1 0,-3 19 0 0,-2 1 0 16,0-4 1-16,0 2-1 0,3 2-2 15,-3 0-1-15,0 0 3 0,0 0-6 0,3 0-3 0,-3 6-4 16,4-3-4-16,-4-3 17 0,4 7-22 0,3-1-4 15,-4 0-1-15,1-2 7 0,-4-4 20 0,2 3-22 0,-2-3 22 0</inkml:trace>
  <inkml:trace contextRef="#ctx0" brushRef="#br0" timeOffset="21032.1398">10188 5494 13 0,'0'0'0'15,"0"-3"10"-15,0 0 1 0,3-3 0 0,1 5 0 0,-4 1-11 0,0-3 9 16,0 3-2-16,0 0-1 0,0 7-2 0,0-7-4 0,0 5 5 15,0 1-2-15,0 1 0 0,0-1 1 0,0-6-4 0,-4 19 4 16,1-17 1-16,3 19 0 0,-7-13 0 0,7-8-5 0,-4 22 4 16,4-4 0-16,-4-2-1 0,4 5 0 0,0-21-3 0,0 25 4 15,0-6-1-15,0 5 1 0,0 2-1 0,0-26-3 0,0 20 1 16,4 5 1-16,2-1-1 16,2 0 0-16,-8-24-1 0,10 23 1 0,-4-2 0 0,13-2 0 15,-14-11 0-15,-5-8-1 0,10 16 1 0,7-16 1 16,-10 7-2-16,15-7 1 0,-22 0-1 0,2 0 1 15,18 0 0-15,-12 0 0 0,12-8 0 0,-20 8-1 0,6-6-4 16,14-14 5-16,-13 12-1 0,3-13 1 0,-10 21-1 0,7-18 5 16,-1 0-4-16,2-4 0 0,0-2-2 0,-8 24 1 0,0-22 1 15,0-4-1-15,0 6 0 0,0-1 0 0,0 21 0 0,0-16 1 16,-8 6-1-16,-13-11-2 0,15 19 2 0,6 2 0 0,-21-7-2 16,5 0-1-16,-4 4-2 0,-2 3-3 0,22 0 8 0,-19 0-11 15,-5 8-1-15,-2 16-4 0,1-4-5 0,25-20 21 0,-28 23-29 16,-2-6 1-16,3 7-1 0,27-24 29 0</inkml:trace>
  <inkml:trace contextRef="#ctx0" brushRef="#br0" timeOffset="22237.4078">3029 5846 10 0,'0'0'0'15,"0"-23"3"-15,3-1-2 0,-1-2 2 0,2 3 1 0,-4 23-4 0,0-7 5 16,0-3 1-16,0 1 0 0,0-8 0 0,0 17-6 0,0-5 6 16,-4-2 0-16,4 0-1 0,0-1 0 0,0 8-5 0,0-5 5 15,0-3-1-15,0 2 0 0,0 6-1 0,0 0-3 0,0 0 2 16,0 3 0-16,0 15 0 0,0-18 0 0,0 0-2 0,4 8 1 16,3 9 1-16,0-15-1 0,-1 19 0 0,-6-21-1 0,10 3 1 15,-7 2-1-15,8 17 2 0,-3-17-1 0,-8-5-1 0,9 20 1 16,-2-1 1-16,3 5-1 0,6 2 1 0,-16-26-2 0,8 32 1 15,-1 4 1-15,9 0 0 0,-9-2-1 0,-7-34-1 0,11 36 3 16,9-4-1-16,-13-1 1 0,9-6-1 0,-16-25-2 0,11 17 1 16,5-11 0-16,-8 1 0 0,9-2 0 0,-17-5-1 0,6 0 1 15,4-2 0-15,7-17 1 0,-11-2-2 0,-6 21 0 0,7-31 1 16,0-4-1-16,1-4 0 0,-2-5 0 16,-6 44 0-16,7-50 0 0,0-1 0 0,0 1 0 15,-1-1 1-15,-6 51-1 0,6-51 0 0,-6 1 0 16,7 8 0-16,-3 5 1 0,-4 37-1 0,8-32 0 15,-5 6 0-15,-1 5 0 0,2 0 1 0,-4 21-1 0,4-8 0 16,-4-14 0-16,0 15-1 0,3 1-1 0,-3 6 2 0,0-2-5 16,2 2-2-16,-2 0-6 0,5 3-5 0,-5-3 18 0,3 5-24 31,-3 0 0-31,0-1 5 0,0-1-1 0,0-3 20 0</inkml:trace>
  <inkml:trace contextRef="#ctx0" brushRef="#br0" timeOffset="22718.0939">3639 6188 20 0,'0'0'0'0,"0"0"6"16,0 6-2-16,0 13 0 0,0-12-1 0,0-7-3 0,0 6 4 16,2 0 0-16,1 3-1 0,5-5 0 0,-8-4-3 0,5 0 2 15,3 0-1-15,-1 0 0 0,-1-3 0 0,-6 3-1 0,8-8 1 16,-2-11 0-16,4 11-1 0,-4-11 0 0,-6 19 0 0,22-7 1 15,-20-12-1-15,5 11 0 0,1 3 1 0,-8 5-1 0,3-6 0 16,3 5 0-16,-6 1 0 0,5 0 0 0,-5 0 0 0,2 4 1 16,-2 2 0-16,0 18 0 0,0-19-1 0,0-5 0 0,-7 26 1 15,4-4 0-15,0-5 0 0,-4 7 0 0,7-24-1 16,-4 25 2-16,1-5 0 0,-3 3 0 0,2 4 0 0,4-27-2 16,-3 26 3-16,-4-1-1 0,4-5 1 15,-2 1-1-15,5-21-2 0,-6 19 2 0,4 0-1 0,-3-1 0 16,2-16 0-16,3-2-1 0,-6 19 1 15,6-19-1-15,-4 5 0 0,4-5 0 0,0 0 0 0,0 0-1 16,0 0-2-16,0-3-2 0,0-1-3 0,0 4 8 0,4-7-10 16,-4-3-1-16,3 3 0 0,0-1 0 0,-3 8 11 0,0-19-8 15,3 14 2-15,-3-2 1 0,5 0-7 0,-5 7 12 0,0 0 0 0</inkml:trace>
  <inkml:trace contextRef="#ctx0" brushRef="#br0" timeOffset="22908.1128">3652 6350 14 0,'0'0'0'0,"0"0"4"16,0 5 2-16,0 3 2 0,5-5 1 0,-5-3-9 0,8 4 10 15,-1-4 0-15,-1 0-1 0,16 0-3 16,-22 0-6-16,5-2 5 0,16-1-2 0,-15-5-1 0,18 6-1 16,-24 2-1-16,7-5 2 0,18-4-2 0,-16-1 0 15,16 4 0-15,-25 6 0 0,5-7-4 0,20 1-3 16,-5 1-6-16,-13-2-5 0,-7 7 18 0,23-5-17 0,4 5-10 0,-27 0 27 0</inkml:trace>
  <inkml:trace contextRef="#ctx0" brushRef="#br0" timeOffset="23967.6464">6866 6130 8 0,'0'0'0'0,"0"-2"5"16,0-1 0-16,0 3 1 0,0 0 1 0,0 0-7 0,0 0 8 0,0 0-16 0,-3 5 24 15,-2 2-7-15,-3-1-1 0,8-6-8 0,-8 8 7 16,-11 8 0-16,15-16 0 0,-16 19-1 0,20-19-6 0,-7 5 6 0,7-5-6 0,-30 19 5 16,6-12-1-16,0 18-1 0,24-25-3 0,-31 4 3 0,31-4-3 0,-26 22 2 15,-1-17 0-15,-3 17 0 0,30-22-2 0,-31 2 2 16,1 3 1-16,-1 3-1 0,1-2 0 0,30-6-2 16,-35 8 3-16,35-8-3 0,-31 6 2 0,5 0 0 0,-4 1-1 15,30-7-1-15,-29 7 2 0,29-7-2 0,-26 7 1 0,7 1 0 16,-6-3-1-16,25-5 0 0,-17 8 1 0,17-8-1 0,-6 3 1 15,-18 0-1-15,17 5 0 0,7-8 0 0,-16 7 1 0,16-7-1 0,-8 6 0 16,4 0 0-16,2 1 1 0,2-7-1 0,-5 3 0 0,5-3 0 0,-6 4 0 16,6 2 1-16,-2-3-1 0,2-3 0 0,0 5 0 0,0-5 0 0,0 0 0 15,0 6 1-15,0-4-1 0,0-2 0 0,0 5 0 0,0-5 0 0,0 5 0 16,0 0 0-16,2 14 0 0,-2-14 0 0,0-5 0 0,6 17 0 16,-1-12 0-16,-3 16 0 0,2-3 0 0,-4-18 0 0,8 21 0 15,-3-2 0-15,-1 1 1 0,-4-20-1 0,3 19 0 0,-3-19 0 0,4 20 0 16,-2-1 0-16,6-11 0 0,-4 21 0 0,-4-29 0 0,6 19 0 15,-3 2 0-15,5-2 0 0,-8-19 0 0,2 18 0 0,-2-18 0 0,0 18 0 16,7 0 0-16,-7 1 0 0,8 2 0 0,-8-21 0 0,6 20 0 16,-3 0 0-16,1 0 0 0,-4-20 0 0,2 19 0 0,-2-19 0 0,5 16 0 15,-2-8 0 1,1 18 0-16,0-21 0 0,-4-5 0 0,2 19 0 0,-2-16 0 0,0 4 1 0,0-1-2 16,0-6 1-16,0 7 1 0,0 1-1 0,0-2 0 15,0-1 0-15,0-5 0 0,0 0 0 16,0 0 0-16,0 0 0 0,0 0 0 0,0 0 0 15,0 0 0-15,0 0 0 0,3 0 0 16,-3 0-2-16,0 3 0 0,0-3 2 0,0 0-6 16,0 4-2-16,0-4-4 0,0 7-5 0,0-7 17 0,0 2-22 15,0-2-5-15,-5 0 5 0,5 0-5 0,0 0 27 0,0 0 0 0</inkml:trace>
  <inkml:trace contextRef="#ctx0" brushRef="#br0" timeOffset="24377.5307">5905 7224 20 0,'0'0'0'15,"0"0"7"-15,0 0 0 0,0 0-1 0,3 0 0 0,-3 0-6 0,3 0 7 16,4 5 0-16,-1-5-1 0,4 0 1 0,-10 0-7 0,21 0 6 16,-14-2-1-16,10-1 1 0,-11-2 0 0,-6 5-6 0,24-3 5 15,-6 0-1-15,-7 0 0 0,12-1 0 0,-23 4-4 0,16-3 3 16,6 3-1-16,-3-5 1 0,1 4-1 0,-20 1-2 0,24-7 2 16,1 4 1-16,-7-1-1 0,11-4 0 0,-29 8-2 0,19-4 2 15,6-4-1-15,-6 6 0 0,-2-1-1 0,-17 3 0 0,21-2 1 16,0-4-1-16,-4 5 1 0,-2 1-1 0,-15 0 0 0,8-2 0 15,13 0 1-15,-19-1-1 0,5 1 0 0,-7 2 0 0,7-3 0 16,0 0 0-16,0 3 1 0,-5 0-1 0,-2 0 0 0,5 0 0 16,-2 0 0-16,-3 0-1 0,0 0 0 0,0 0 1 0,0 0-2 15,0 0-2-15,0 3-2 0,0-3-2 0,0 0 8 0,0 5-12 16,0 0-5-16,-3-5-3 0,-4 0-3 0,7 0 23 16,-7 3-19-16,7 5-3 0,0-8 22 0</inkml:trace>
  <inkml:trace contextRef="#ctx0" brushRef="#br0" timeOffset="24968.2825">6033 7271 18 0,'0'0'0'15,"0"0"7"-15,0 0-7 0,7 0 6 16,-4 5-1-16,7 1 0 0,1 1 0 0,-11-7-5 0,6 19 6 16,12-14 0-16,-12 22-2 0,12-6 0 0,-18-21-4 0,6 18 3 15,18 3 0-15,-17 1 0 0,12 1 0 0,-19-23-3 0,11 26 3 16,9-5 0-16,-14 0-1 0,15-5 1 0,-21-16-3 0,8 7 3 16,-6 18 0-16,19-19-1 0,-21 1 1 0,0-7-3 0,7 5 2 15,0-2 0-15,0-3 0 0,-1 0-1 0,-6 0-1 0,6 0 2 16,1-7 0-16,0-12-1 0,1-1 0 0,-8 20-1 0,6-20 1 15,1-1 0-15,0-2 0 0,0 3 0 0,-7 20-1 0,17-20 2 16,-11-1-1-16,2 2 0 0,1 4 1 0,-9 15-2 0,7-20 1 16,0 11 0-16,0-15 0 0,-1 19 0 15,-6 5-1-15,6-20 1 0,-1 16 0 16,-3-2 1-16,-2 2 0 0,0 4-2 0,4-6 2 0,-4 6 1 0,0-3-1 16,0 3 1-16,0 0-3 0,-4 0 2 0,-3 0 0 0,4 0-1 15,0 3 0-15,3-3-1 0,-6 7 1 0,2-1 0 16,1 1-1-16,-4-3 1 0,7-4-1 0,0 4 1 15,-4 0-1-15,4-4 1 0,-3 2-1 0,3-2 0 0,-6 0 0 16,6 0 0-16,0 8-1 0,0-5-1 0,0-3 2 0,0 0-5 16,0 4-4-16,2-4-3 0,2 0-6 0,-4 0 18 0,0 0-25 15,7 0-5-15,-7-7 4 0,0-11 1 0,0 18 25 0,0 0 0 0</inkml:trace>
  <inkml:trace contextRef="#ctx0" brushRef="#br0" timeOffset="27977.9334">5061 2839 10 0,'0'0'0'16,"0"-2"2"-16,-8-8-1 0,3 3 1 0,5 7-2 0,-8-18 2 15,-9 14 0-15,10-5 1 0,4-9-1 0,3 18-2 0,-3-9 2 16,-3-9-1-16,2 12 1 0,-4-1-1 0,8 7-1 0,-5-6 2 16,1-1 0-16,-2 2 1 0,3 1 0 0,3 4-3 0,-5-3 4 15,5 3-1-15,0 0 0 0,-3 7 0 0,3-7-3 0,0 3 3 16,0 2-1-16,0-1 0 0,0-4 0 0,0 0-2 0,0 5 3 16,0-5-1-16,0 0 1 0,0 0 0 0,0 0-3 0,0-5 2 15,3-2 0-15,-3 2-1 0,5-4 1 0,-5 9-2 0,3-9 1 16,3 3 0-16,1-1-1 0,0 0 1 0,-7 7-1 0,7-7 0 15,10-1 0-15,-11-1 1 0,11-1-1 0,-17 10 0 0,4-7 1 16,1-13-1-16,7 20 0 0,-3-7 0 0,-9 7 0 0,17-7 0 16,-12 5 0-16,0 1 1 0,6-3-1 0,-11 4 0 0,16 0 0 15,-9 0 1-15,10 0-1 0,-10 0 0 16,-7 0 0-16,21 0 1 0,-14 0 0 0,10 0 0 16,-11 0 0-16,-6 0-1 0,8 0 2 0,-3-1-1 15,6-3 1-15,-4 1-2 0,-7 3 0 0,7-2 1 16,-1-1 0-16,1 2-1 0,-4-2 1 0,-3 3-1 0,4 0 0 15,-4 0 1-15,3 0 0 0,0 4 0 0,-3-4-1 0,0 5 0 16,0-5 0-16,0 0 1 0,0 3-1 0,0-3 0 0,0 0 1 16,0 0-1-16,-3 5 1 0,0-5-1 0,3 0 0 0,-7 0 0 15,0 0 0-15,1 0 1 0,-11 0-1 0,17 0 0 0,-5 0 0 16,-1 0 0-16,-1 0 0 0,-10 0 1 0,17 0-1 0,-7 0 0 16,-9 0 0-16,13 5 1 0,-15 2-1 0,18-7 0 0,-6 20 0 15,-1-17 1-15,0 20-1 0,1-19 0 0,6-4 0 0,-7 23 0 16,0-19 0-16,-1 15 0 0,5-14 0 0,3-5 0 0,-3 8 0 15,3 9 0-15,0-13 1 0,0 2-1 0,0-6 0 0,-2 17 0 16,2-13 0-16,0 3 0 0,0 15 1 0,0-22-1 0,0 5 0 16,0 13 1-16,2-9 0 0,4 7-1 0,-6-16 0 15,8 5 1-15,-1 3-1 0,0 8 1 0,-1-16 0 0,-6 0-1 16,7 6 0-16,3-2 1 0,0-4 0 16,-4 4 0-16,-6-4-1 0,10 0 1 0,-2 0 0 15,13 0 0-15,-18 0 0 0,-3 0-1 0,11 0 2 16,5-4-1-16,-9 1 0 0,9-2 0 0,-16 5-1 0,7-2 0 15,0 1 1-15,3-4-1 0,-4 5 0 0,-6 0 0 0,8-7 1 16,-1 6-1-16,-4-1 0 0,3-1 0 0,-6 3 0 0,4-2 0 16,3-1 0-16,0 3-3 0,-1 0-3 0,-6 0 6 0,7 0-11 15,10 5-7-15,-13-5-7 0,3 0 0 0,-7 0 25 0,0-2-22 0,6-1 2 16,-6 3 20-16</inkml:trace>
  <inkml:trace contextRef="#ctx0" brushRef="#br0" timeOffset="28819.7897">7409 4821 17 0,'0'0'0'16,"0"0"6"-16,-4 0 1 0,4 0-7 0,-2 0 6 15,-5 6-1-15,7-6-1 0,0 0 0 0,0 0-4 0,0-6 3 16,0 6 0-16,0-1 0 0,0-2-1 0,0 3-2 0,0-1 1 0,0 1-1 0,0-2 1 16,0-5 0-16,3 0 0 0,-3 7-1 0,0-10 0 0,0 10 0 0,0-8 1 15,0 1 1-15,0-2-1 0,0 9-1 0,0-5 1 16,-3-3 0-16,-4-3 0 16,4 3-1-16,3 8 0 0,-8-8 1 0,8 8-1 0,-5-6 0 0,-3-1 1 15,5-1 0-15,3 8-1 0,-4-9 0 0,4 9 0 0,-7-10 0 16,4 1 0-16,3 3-1 0,0 6 1 0,0-5 0 0,0 5 0 0,0-2 1 15,0 2-1-15,0 4 1 0,0-4-1 0,0 7 2 0,0-7-2 0,3 21 0 16,1-19 1-16,3 24-1 0,-7-26 0 0,3 17 1 0,-3-17-1 0,8 20 0 16,-6 1 1-16,4 1-1 0,-6-22 0 0,5 23 1 0,-5-23-1 0,3 21 0 15,-1-2 1-15,3-1-1 0,-5-18 0 0,3 18 1 0,-3-18-1 0,4 18 2 16,-4-11-1-16,0 18 1 0,0-25-2 0,0 6 1 0,0-6-1 0,0 20 2 16,2-13-1-16,-2 0-1 0,0-1 1 0,0-6-1 0,0 4 0 15,0 1 1-15,0-2-1 0,0 3 1 0,0-6-1 0,0 0 0 16,0 4 0-16,0-4 0 0,0 0-1 0,0 0 1 0,0 0-3 15,0 0-4-15,4 0-6 0,-4 0 13 0,0 0-17 0,0 0 17 0,0-1-19 16,0-3 5-16,10 4-5 0,-10 0 19 16,0 0 0-16</inkml:trace>
  <inkml:trace contextRef="#ctx0" brushRef="#br0" timeOffset="29369.0393">7551 5077 13 0,'0'0'0'16,"0"0"4"-16,5 0 2 0,-3 5 0 0,4-5 2 0,-6 0-8 0,5 3 9 16,-3-3-1-16,2 0 0 0,3 0-3 0,-7 0-5 0,4-1 5 15,2-5-2-15,1 0 0 0,-5-2 0 0,-2 8-3 0,8-15 3 16,0 3-1-16,-3-9 0 0,3-2 0 0,-8 23-2 0,2-24 1 15,-2 8 0-15,4-7 0 0,-1 2 0 0,-3 21-1 0,0-21 0 16,0 0 1-16,0-1-1 0,0 6 0 0,0 16 0 0,0-20 0 16,-3 15 0-16,-1-17 1 0,2 20-1 0,2 2 0 15,-8-5 0-15,5 4 0 0,1-4 0 0,-6 2 0 0,8 3 0 0,-3 0 1 16,-2 8-1-16,5-5 0 16,0-3 0-16,-6 19-1 0,6-13 1 15,0 12 0-15,0-11 0 0,0-7 0 0,0 18 0 16,0-8 1-16,6-7-1 0,-1 16 0 0,-5-19 0 0,6 0 0 15,1 5 0-15,-1-2 0 0,1-3 0 0,-7 0 0 0,7 0 1 16,-2 0-1-16,0 0 0 0,2-3 0 0,-7 3 0 0,6-7 1 16,2-1-1-16,-5-14 1 0,4 6-1 0,-7 16 0 0,3-20 0 15,0 1 0-15,4 3 0 0,-3 6 0 0,-4 10 0 0,8-10 0 16,-5 2 0-16,-1 1 0 0,-2 5 0 0,0 2 0 0,4-3 0 16,-1 3 0-16,-3 0 0 0,4 5 0 0,-4-5 0 0,2 3 0 15,6 16 0-15,-8-14 0 0,7 19 0 0,-7-24 0 0,3 19 0 16,0 1 1-16,-3-14-1 0,3 22 1 0,-3-28-1 0,5 19 1 15,-5-1 0-15,2-9-1 0,-2 12 1 0,0-21-1 0,0 5 0 16,0 13 0-16,0-15 0 0,0 5 1 0,0-8-1 0,0 3 0 16,-2-3 0-16,2 0-1 0,0-1-3 0,0 1 4 15,-8-7-8-15,8-1-4 0,0-15-5 0,0 6-1 16,0 17 18-16,-3-23-17 0,-3 2 5 16,2-5-5-16,4 26 17 0</inkml:trace>
  <inkml:trace contextRef="#ctx0" brushRef="#br0" timeOffset="30286.235">7226 2143 4 0,'0'0'0'16,"0"-2"3"-16,0-4-1 0,0 6-2 0,0-7 1 16,3 0 0-16,-3 5 0 0,0-1 0 0,0 3-1 0,0-2 1 15,3 2 0-15,2 0 1 0,-5 0-1 0,0 0-1 0,0 0 1 16,2 0 0-16,-2 0 0 0,4 0 0 0,-4 0-1 0,0 0 1 15,0 0 0-15,0 0-1 0,0 0 1 0,0 0-4 0,0 0 6 16,0-3-3-16,0 3 0 0,0-1 0 0,0 1 0 0,-6-1 0 16,6 1 0-16,0-3-1 0,0 0 1 0,0 3 0 0,0 0-1 15,-5 0 1-15,5 0 0 0,0 0 0 0,0 0 0 0,-3 6 0 16,3-4 0-16,0-2 0 16,0 0 0-16,0 0 0 15,0 0 0-15,0 5 1 0,0-5 0 0,0 0-1 0,0 7 1 16,0-2 0-16,0-2 1 0,0 4 0 0,0-7-2 0,0 0 2 15,0 3 0-15,0 1 1 0,0 2 0 0,0-6-3 0,0 2 4 16,0 3-1-16,0 3 1 0,0 10-1 0,0-18-3 0,3 20 3 16,2-2 1-16,-5 6-1 0,6 3 1 0,-6-27-4 0,0 28 2 15,3 3 1-15,-3 14-2 0,5-9 0 0,-5-36-1 0,0 40 1 16,0-4 0-16,0-5-1 0,0-5 1 0,0-26-1 0,0 21 0 16,0-3 1-16,0-11-1 0,0 13-1 0,0-20 1 0,0 2-3 15,0 7-3-15,0-5-4 0,0-4-2 0,0 0 12 0,2-2-14 16,-2-18 3-16,6-2 3 0,2 4-7 0,-8 18 15 0,0 0 0 0</inkml:trace>
  <inkml:trace contextRef="#ctx0" brushRef="#br0" timeOffset="31232.9813">7460 2169 6 0,'0'0'0'15,"-7"-2"2"-15,3 1-1 0,2-1 0 0,2 2-1 0,0-8 1 16,-8 5 0-16,8-1-1 0,-3-2 0 0,3 6 0 0,0-2 1 0,0 2-1 0,0-6 0 16,0 2 0-16,0 1 0 0,0 3 0 0,0-5 0 0,0 5 0 0,0-2 0 15,0 2 0-15,3 0 0 16,-3 0 0-16,3 0 0 0,-3 0 0 0,5 0 0 0,-5 0 0 0,0 5 0 15,0-5 0-15,0 0 1 0,0 0-1 0,0 4 1 0,0-4-1 0,0 0 1 16,0 5 0-16,0-5 0 0,0 0-1 0,0 0 1 0,0 0-2 0,0 0 4 16,0 0-1-16,0 0 0 0,0 0-9 0,-5 0 17 15,5 0-10-15,0 0 2 0,-3 0 1 0,3-4-1 16,0 4-2-16,0-1 3 0,0 1-3 0,0-4 2 0,0-1 0 0,0 3 0 16,0 2-2-16,0-3 1 0,0 3-1 0,0-2 2 15,0-1 0-15,0 3 0 0,0 0-2 0,0 0 2 16,0 0 0-16,0 0 0 0,0 0-1 0,0 0-8 0,0 8 15 0,0-8-8 0,-3 4 0 15,3 3 1-15,0 12 0 0,-7-16 1 0,7-3-2 0,0 6 1 16,-3 20 0-16,3-19 1 0,0-7-2 0,-3 18 0 0,3-18 0 0,0 8 1 16,0 17 0-16,0-8 0 0,0 1 1 0,0-18-2 0,0 21 1 15,0-2 1-15,0 2-1 0,0 1 0 0,0-22-1 0,0 26 0 16,3 6 1-16,0-10 0 0,-3-22-1 0,7 22 0 0,-7-22 0 0,6 22 0 16,12-5 1-16,-12 2 0 0,1-12-1 0,-7-7 0 0,22 22 1 15,-17-16-1-15,16-2 0 0,-11 4 1 0,-10-8-1 0,20 4 0 16,-10-4 1-16,11 0 0 0,-11 0 0 0,-10 0-1 0,20-1 1 15,-13-10-1-15,13-6 1 0,-12 10 0 0,-8 7-1 0,15-23 1 16,-7 2 0-16,0-1 0 0,-3-3-1 0,-5 25 0 0,8-31 1 16,-2-2-1-16,-6-1 1 0,0 5-1 0,0 29 0 15,0-29 0-15,0-3 1 0,-6 3-1 16,-12 6 1-16,18 23-1 0,-6-25 0 0,-14 8 0 0,12-2 1 16,-14 14-1-16,22 5 0 0,-8-19 0 15,-19 16 0-15,9 1 0 0,-1-1 0 0,19 3 0 0,-18 0 0 16,12 5 0-16,-18 2 0 0,17 15 1 0,7-22-1 0,-17 7 0 15,10 15 0-15,1 0 0 0,-1-1 0 0,7-21 0 0,-17 22-1 16,17 1 1-16,0 0-2 0,-2-6-1 0,2-17 3 0,0 23-5 16,0-17-4-16,0 18-2 0,2-19-2 0,-2-5 13 0,6 5-15 15,5 2 3-15,6-2 4 0,-10-5 2 0,-7 0 6 0,10 0-4 16,13 0-4-16,-23 0 8 0</inkml:trace>
  <inkml:trace contextRef="#ctx0" brushRef="#br0" timeOffset="31939.2695">7680 2270 9 0,'0'0'0'0,"3"-8"3"0,0 2-1 0,-3 6-2 0,7-22 2 16,0 18 0-16,1-4 0 0,-6 5 1 0,-2 3-3 0,7-5 2 16,-7 3 0-16,6-1 1 0,-6 2 0 15,0 1-3-15,5 0 4 0,-2 4 0 0,-3 16 0 0,0-13-1 0,0-7-3 16,0 25 3-16,0 0 0 0,0 0 0 16,0 4 1-16,0-29-4 0,-8 27 3 15,8 1 1-15,0 7 0 0,0-6-1 0,0-29-3 0,0 32 3 16,0-2-1-16,0-8 1 0,8 2-2 0,-8-24-1 0,7 18 2 15,9 4-1-15,-9-5 0 0,14-10-1 0,-21-7 0 0,7 6 2 16,17 2-2-16,-18-5 1 0,20-3 0 0,-26 0-1 0,8 0 1 16,15-3 0-16,-16-4 0 0,10-9 1 0,-17 16-2 0,6-11 0 15,15-11 1-15,-13 3 0 0,11-2-1 0,-19 21 0 0,7-22 1 16,-1-5-1-16,-1-2 1 0,-2-1-1 0,-3 30 0 0,0-35 0 16,0 6 1-16,0 4-1 0,-18 1 0 0,18 24 0 0,-6-17 1 15,-15 0-1-15,2 8 0 0,1-2 1 0,18 11-1 0,-17-4 0 16,1 0 0-16,-5-1 0 0,1 5 0 0,20 0 0 0,-20 0 0 15,-1 19 0-15,14-14 0 0,-17 19 0 0,24-24 0 0,-16 5 0 16,8 21 0-16,-7-9 0 0,12-10 0 0,3-7 0 0,-8 25 0 16,4-21-1-16,2 4 0 0,2-3-2 0,0-5 3 15,0 9-3-15,0-6-2 0,6 7-2 16,2-6-2-16,-8-4 9 0,18 0-10 16,-10 0-1-16,8-2 2 0,-16 2 9 0,7-7-9 15,17 0 2-15,-13-1 2 0,13 1 0 0,-18-14 2 0,-6 21 3 0,26-3-2 16,-18-7 0-16,19 0 1 0,-24 1 1 0,-3 9 0 0,23-8-1 15,-15-3 0-15,2-4 1 0,7 10 0 0,-17 5 0 0,3-7 0 16,2-1 0-16,0-1 1 0,2-10-1 0,-7 19 0 0,11-8 1 16,-4-11 0-16,-5 12 0 0,5-9 1 0,-7 16-2 0,0-5 3 15,3-1 0-15,-3-1 1 0,0 0 1 0,0 7-5 0,0-3 5 16,0 0 0-16,0 3 1 0,0 5-1 0,0-5-5 0,0 5 4 16,0 18 0-16,-3-17-1 0,-4 19 1 0,7-25-4 0,0 21 3 15,-2-4 0-15,2 10 1 0,0-3-1 0,0-24-3 0,0 24 3 16,0 5-1-16,0-2 1 0,2 1-1 0,-2-28-2 0,7 27 3 15,3-2-1-15,7 1 0 0,-9-4 0 0,-8-22-2 0,17 18 2 16,-11 0 1-16,19-10-1 0,-20 13 1 0,-5-21-3 0,27 5 2 16,-6 1 0-16,-5-3-1 0,2-3 1 15,-18 0-2-15,20 0 1 16,0-3 0-16,1-15 1 0,-15-1-1 0,-6 19-1 0,24-23 1 0,-17 0 0 0,-1-9-1 16,1-4 1-16,-7 36-1 0,7-36 0 15,-7 2 1-15,0 2-1 0,0 3 1 0,0 29-1 0,-17-21 0 16,12-3 0-16,-26 8-1 0,3 8-1 0,28 8 2 0,-33-5-4 15,3-2-2-15,-8 7-2 0,0 0-2 0,38 0 10 0,-44 23-14 16,4-6-4-16,-5 5-2 0,-2 0 3 0,47-22 17 0,-41 34-24 0,41-34 24 0</inkml:trace>
  <inkml:trace contextRef="#ctx0" brushRef="#br0" timeOffset="32661.1179">5007 4684 12 0,'0'0'0'0,"0"-1"7"0,0 1-7 16,-3 0 3-16,-4 3-1 0,7 17-1 0,0-13 0 15,0-7-1-15,0 24 1 0,0-19 1 16,-5 19 1-16,5-3-1 0,0-21-2 0,0 17 3 0,0 0-2 16,0 5-1-16,5 2 1 0,-5-24-1 0,0 5 0 15,0 21 0-15,7-24 1 0,-4 7-2 0,-3-9 1 0,6 2-1 16,2 3-3-16,8-5-3 0,-13 0 1 0,-3 0 6 0,8 0-7 0,2-3-7 0,-10 3 14 0</inkml:trace>
  <inkml:trace contextRef="#ctx0" brushRef="#br0" timeOffset="33044.3991">5237 4666 9 0,'0'0'0'15,"0"0"2"-15,0 5 0 0,-3 1-1 0,3 13 0 0,0-19-1 0,-8 17 1 16,8 0 0-16,-3 4 1 0,0-3-1 0,3-18-1 0,0 23 2 16,0-1-1-16,0-4 1 0,0 0 0 15,0-18-2-15,0 6 1 0,0 18 1 16,0-20 0-16,6 2-1 0,-6-6-1 0,8 21 2 0,2-19 0 16,10 5-1-16,-13-2 1 0,-7-5-2 0,21 3 1 15,-15-3 0-15,14 0-1 0,-9-3 1 0,-11 3-1 0,19-16 1 16,-8 6-1-16,13-14 1 0,-17 5 0 0,-7 19-1 0,6-21 0 15,12 0 0-15,-12-5 1 0,2-1-1 0,-8 27 0 0,5-27 1 16,2 4-1-16,-3 3 0 0,-2 0 0 0,-2 20 0 0,0-10 0 0,0 10 0 0,0-19 0 16,-6 12 0-16,-1 2 1 0,7 5-1 0,-19-2 0 0,19 2 0 0,-5-3 1 15,-11 3-1-15,9 0 0 0,7 0 0 0,-27 5 1 0,27-5-1 0,-17 18 0 16,-7-13 2-16,8 13-1 0,16-18-1 0,-18 8 1 0,18-8-1 0,-5 21 1 16,-17-15-1-16,19 12 0 0,3-18 0 0,-6 0 0 0,6 0 0 0,-7 3 0 15,3 4 0-15,4-2-3 0,0-5 3 0,0 3-5 0,0-3 5 0,4 7-8 16,3-7-2-16,-1 0 2 0,-6 0 8 0,10 0-7 0,-10 0 7 0,34 0-14 15,-34 0 14-15</inkml:trace>
  <inkml:trace contextRef="#ctx0" brushRef="#br0" timeOffset="33434.262">5525 4651 8 0,'0'0'0'16,"0"0"3"-16,-2 0-2 0,-2 0 0 0,4 5 1 0,0-5-2 0,-7 5 2 15,2 2 0-15,3 11 1 0,2-18-3 0,-7 5 4 0,7-5-4 0,-4 18 3 16,2-1 1-16,2-1 0 0,-8 6 0 0,8-22-4 0,0 23 3 16,0-1 1-16,0 1-1 0,0 0 0 0,0-23-3 0,0 22 3 15,0-1-1-15,5 2 0 0,-2-1 0 0,-3-22-2 0,6 21 1 16,1-16 0-16,13 19 1 0,-17-21-1 0,-3-3-1 0,10 4 2 16,7 2-1-16,-10-3 1 0,17-3-1 0,-24 0-1 0,11 0 1 15,8-1 0-15,-8-1 0 0,12-5 0 0,-23 7-1 0,10-8 1 16,11-12 0-16,-14 3 0 0,13-2 0 0,-20 19-1 0,3-24 1 15,7-2 0-15,-3 4-1 0,0 0 0 0,-7 22 0 0,7-24 1 16,-3-1-1-16,-1 2 1 0,-3 0-1 0,0 23 0 0,0-20 0 16,-7 3 1-16,-10-1-2 0,13 11 2 15,4 7-1-15,-19-9 0 0,12-9-1 0,-16 17 2 16,15-7-2-16,8 8 1 0,-23-6 0 0,16 2 0 16,-13 1 0-16,12 3 0 0,8 0 0 0,-17 0 0 15,12 6 0-15,-3-5-1 0,-9 5 0 0,17-6 1 0,0 8-1 16,-4-3-1-16,-1 2-1 0,5 0-1 0,0-7 4 0,0 8-6 15,0 7-3-15,0-15-3 0,0 8-1 0,0-8 13 0,0 7-10 16,0-7 0-16,3 5-4 0,-3-5 14 0</inkml:trace>
  <inkml:trace contextRef="#ctx0" brushRef="#br0" timeOffset="33809.1374">5728 4664 11 0,'0'0'0'0,"0"0"3"0,0 0-3 0,0 0 1 15,0 0 1-15,0 4 0 0,-3 3 0 0,3-7-2 0,-4 18 4 16,2-13 1-16,2 11 0 0,0-10 0 0,0-6-5 0,0 19 5 16,0-2-2-16,0 2 0 0,0-2 0 15,0-17-3-15,0 22 4 0,2-6-1 0,5 4 0 0,0 0 0 16,-7-20-3-16,7 5 2 0,2 20 0 16,9-16 0-16,-12 10-1 0,-6-19-1 0,21 4 2 15,-10 4-1-15,8-5 1 0,2 2-1 0,-21-5-1 0,16 0 2 16,2 0 0-16,3-3-1 0,-5-2 1 0,-16 5-2 0,16-24 2 15,5 17-1-15,-14-20 1 0,13 1 0 0,-20 26-2 0,8-24 1 16,9-1 0-16,-11-5 0 0,1 4-1 0,-7 26 0 0,7-27 1 16,-7 1-1-16,0-1 1 0,0 9-1 0,0 18 0 0,-7-23 0 15,-10 18 1-15,10-17-1 0,-12 19 1 0,19 3-1 0,-8-7 0 16,-19 4 0-16,6 3 1 0,5 0-1 0,16 0 0 0,-18 8 1 16,2 15 0-16,0-2 0 0,8 5-1 0,8-26 0 0,-23 25 1 15,19-4-1-15,-4-3 0 0,3-13 0 0,5-5 0 0,0 0-1 16,3 0-2-16,13-5-3 0,5-13-2 0,-21 18 8 0,16-8-12 15,8-15-3-15,0 11-3 0,-3-11 2 0,-21 23 16 0,20-6-25 16,-20 6 25-16</inkml:trace>
  <inkml:trace contextRef="#ctx0" brushRef="#br0" timeOffset="41714.1109">6443 5641 9 0,'0'0'0'0,"0"0"2"0,4 0 0 0,3 0-1 16,-4 8 0-16,-3-8-1 0,4 7 1 15,-4 12 1-15,0-19-1 0,0 5 1 0,0-5-2 0,0 8 2 16,0-1 0-16,0 0 1 0,0-2 0 0,0-5-3 0,-4 8 2 16,4-3 1-16,0-1-1 0,-8 3 1 0,8-7-3 0,0 7 2 15,-2-1 1-15,2 0-1 0,0 2 1 0,0-8-3 0,-4 5 1 16,4 2 0-16,0-2 0 0,0 4-1 0,0-9 0 0,0 4 1 15,0 14 0-15,0-18-1 0,0 7 0 0,0-7 0 0,0 5 0 16,0 0 0-16,0 0 0 0,0-5-1 0,0 0 1 0,0 2-3 16,0-2-3-16,0 0-1 0,0 0-2 0,0 0 9 0,0 0-8 15,6 0-12-15,-6 0 20 0</inkml:trace>
  <inkml:trace contextRef="#ctx0" brushRef="#br0" timeOffset="42086.2775">6309 5799 13 0,'0'0'0'0,"-8"2"2"0,8-2-2 0,0 8 2 16,-4-1 0-16,4 0 0 0,0-2 0 0,0-5-2 0,0 8 2 16,0-2 1-16,0-2 0 0,0 2 0 0,0-6-3 0,4 2 2 15,-4 3 2-15,8 0-1 0,-8-5 0 0,0 0-3 0,5 4 3 16,-1-4-1-16,-1 6 0 0,3-2 0 0,-6-4-2 0,8 5 2 16,-4-5-2-16,2 0 1 0,0 0 0 0,-6 0-1 0,7 0 0 15,0 0 1-15,1 0 0 0,1 0-1 0,-9 0 0 0,11 0 0 16,-4-2 1-16,-1-1-1 0,0 0 0 0,-6 3 0 0,7-1 0 15,0 1 0 1,-2 0-1-16,0 0 0 0,-5 0 1 0,7 0-3 0,-7 0-3 0,6 0-1 16,-6 0-2-16,0 0 9 0,5 4-7 0,-2 1 0 0,-3 0-7 15,0-5 14-15</inkml:trace>
  <inkml:trace contextRef="#ctx0" brushRef="#br0" timeOffset="42529.9989">6370 5857 13 0,'0'0'0'0,"-5"-3"2"0,5 3 0 0,-3-2 0 0,3 2-2 15,-6 0 2-15,6 0 0 0,-5 0 1 0,5 0-1 0,0 0-2 16,-3 2 1-16,3 6 0 0,0 11 0 0,0-16 0 15,0-3-1-15,0 19 1 0,0-13 0 0,0 10 0 0,0-9 0 16,0-7-1-16,0 22 1 0,3-13 1 0,2 8-1 16,-5-9 0-16,0-8-1 0,2 19 1 15,2-14 1-15,4 11-1 0,-5-11 0 0,-3-5-1 0,6 20 1 16,-3-19 0-16,1 7 0 0,3-3-1 0,-7-5 0 0,3 6 1 16,4-1 0-16,-4-5-1 0,3 4 0 0,-6-4 0 0,5 0 1 15,1 0-1-15,-3-1 0 0,4-7 1 0,-7 8-1 0,7-6 0 16,-4-4 0-16,3 0 0 0,-6 4 1 0,0 6-1 0,8-8 0 15,-1 2 0-15,-1-1 0 0,2 2 1 0,-8 5-1 0,0-3 0 16,2-2 0-16,2 5 1 0,-4-3-1 0,0 3 0 0,3-2 1 16,-3-1 0-16,0 3 0 0,5-7 1 0,-5 7-2 0,0-4 1 15,0-4 0-15,0 3 0 0,0-3 0 0,0 8-1 0,0-7 1 16,0-11 0-16,-5 15 0 0,2-4 0 0,3 7-1 0,-6-7 0 16,-2 2 0-16,2 2 1 0,3-2-1 0,3 5 0 0,-4-2-2 15,4 2-2-15,0-1-6 0,0 1-3 0,0 0 13 0,-8-2-13 16,6-2-12-16,2 4 25 0</inkml:trace>
  <inkml:trace contextRef="#ctx0" brushRef="#br0" timeOffset="44357.3577">12176 2749 13 0,'0'0'0'15,"-7"-5"6"-15,1-1 0 0,6 6-6 0,-21-7 7 16,18 1 0-16,-4-1 1 0,-10 5 0 0,17 2-8 0,-3-3 8 16,-4-1-1-16,-14 1 0 0,18 3-1 0,3 0-6 0,-3 0 6 15,-4 7-1-15,0-7-1 0,0 5 1 0,7-5-5 0,-6 3 4 16,-1 6-1-16,1-4 1 0,1 3-1 0,5-8-3 0,-6 6 3 16,6 1-1-16,0-1-1 0,0 1 1 0,0-7-2 0,0 7 1 15,0-3 1-15,0-4-1 0,6 4 0 0,-6-4-1 0,8 0 2 16,8 0-2-16,-9 0 1 0,13 0 0 0,-20 0-1 15,18-4 0-15,-8 1 0 0,14-3 1 16,-5 2-1-16,-19 4 0 0,24-3 1 0,-3 1-1 16,3-1 0-16,-4 2 1 0,-20 1-1 0,17 0 0 15,-1 0 0-15,-5 0 0 0,13 4 0 0,-24-4 0 0,3 5 0 16,17 0 0-16,-12 14 0 0,-1-14 0 0,-7-5 0 0,9 17 0 16,-2-10 0-16,-4 22 0 0,4-10 0 0,-7-19 0 0,0 24 0 15,0-6 0-15,0 2 0 0,0 0 0 0,0-20 0 0,-7 22 0 16,0-5 0-16,-12 3 0 0,11-1 0 0,8-19 0 0,-27 21 0 15,10 2 0-15,-3 1 1 0,0-7-1 0,20-17 0 0,-17 21 0 16,-3-16 0-16,-1 18 0 0,14-17 0 0,7-6 0 0,-20 27 0 16,17-6 0-16,-5-17 0 0,2 20 0 0,6-24 0 0,-7 7 1 15,4 0-1-15,3 10 1 0,0-12-1 0,0-5 0 0,0 6 0 16,3 2 0-16,0-3 0 0,5 1-1 0,-8-6 1 0,10 4 1 16,11-4-1-16,-15 0 0 0,18 0 0 0,-24 0 0 0,16-3 0 15,1-2 1-15,-5-2-2 0,6 1 1 0,-18 6 0 16,11-8 0-16,13 1 0 0,-16 1 0 0,10 5 0 15,-18 1 0-15,8-6 1 0,12 6-1 0,-17 0-1 16,4 0-1-16,-7 0 2 0,10 0-3 16,-3 7-2-16,-1-3-2 0,2 0-2 0,-8-4 9 0,4 0-12 15,-2 5-2-15,-2-1-3 0,4-4-1 0,-4 0 18 0,0 0-16 16,-4 0 3-16,-2-3 4 0,-2 3-6 0,8 0 15 0,0 0 0 0</inkml:trace>
  <inkml:trace contextRef="#ctx0" brushRef="#br0" timeOffset="44546.384">12115 3080 8 0,'0'0'0'0,"-7"0"3"0,1 0 0 0,6 0-3 0,-8 4 4 15,2 4 1-15,2-4 0 0,4-4 2 0,0 0-7 0,0 0 6 16,0 0 0-16,0 0 0 0,0 0-1 0,0 0-28 0,0 0 50 16,0 0-24-16,8-4-1 0,-1-1-1 0,-7 5-1 0,6-6 1 15,4 1-1-15,7 0-3 0,-10 1-3 0,-7 4 6 16,16-5-11-16,-8 2-3 0,2-1 2 0,7 1 3 0,-17 3 9 15,10-3-14-15,-10 3 14 0</inkml:trace>
  <inkml:trace contextRef="#ctx0" brushRef="#br0" timeOffset="44869.5221">12606 3457 18 0,'0'0'0'0,"0"0"6"0,0 0-6 0,0-2 8 16,0-3-2-16,3 1 1 0,2-3 0 0,-5 7-7 0,0-19 6 16,6 16 0-16,1-18-1 0,-1 2-1 0,-6 19-4 0,7-22 2 15,0 1 0-15,-3 1 0 0,2 12-1 0,-6 8-1 0,4-22 0 16,-1 16 1-16,0-4-1 0,0 2 0 0,-3 8 0 0,5-1 0 16,-2 1 1-16,-3 0 0 0,3 7 0 0,-3-7-1 0,0 5 1 15,0 18-1-15,4-4 1 0,-4 3-1 0,0-22 0 0,3 25 1 16,-3-1-1-16,0 0 1 0,0 0 0 15,0-24-1-15,0 25 1 0,0 2 0 0,0 2 0 16,-3-5 0-16,3-24-1 0,-7 26 1 0,4-8 0 16,-2-10-1-16,-1 12 0 0,6-20 0 0,0 3 1 15,0-3-2-15,0 5-2 0,0-5-3 0,0 0 6 0,0-1-11 16,0-10-3-16,0-13-4 0,3 6 3 0,-3 18 15 0,3-26-12 0,5-1-4 0,-8 27 16 16</inkml:trace>
  <inkml:trace contextRef="#ctx0" brushRef="#br0" timeOffset="45140.0515">13036 3165 28 0,'0'0'0'15,"0"0"10"-15,0 0-2 0,5 6 0 0,-2-6-1 16,-3 0-7-16,6 0 6 0,1 0 0 16,10 0-2-16,-10 0 0 0,-7 0-4 0,16 0 4 15,-8 0-2-15,15-3-1 0,-16 0 1 0,-7 3-2 0,17-3 1 16,-11 1-1-16,15-3 0 0,-15-1 0 0,-6 6 0 0,11-5-1 16,6 0-2-16,-11 1-4 0,2 3-6 0,-8 1 13 0,6-4-15 15,-2 4-2-15,-1-3 3 0,3 3-5 0,-6 0 19 0,0 0 0 0</inkml:trace>
  <inkml:trace contextRef="#ctx0" brushRef="#br0" timeOffset="45316.1445">13030 2938 19 0,'0'0'0'0,"0"0"7"0,0 8 0 0,0-8-7 0,0 5 6 15,3 3 1-15,5-4 0 0,-2 3 0 0,-6-7-7 0,10 3 5 16,-3-3-2-16,16 0-1 0,-16 0-1 0,-7 0-1 15,24-1-2-15,-14-1-3 0,10-3-5 16,-10-1-5-16,-10 6 15 0,18-8-14 0,-12 1-10 0,-6 7 24 0</inkml:trace>
  <inkml:trace contextRef="#ctx0" brushRef="#br0" timeOffset="45881.5308">14081 2660 9 0,'0'0'0'16,"-7"5"2"-16,4-2 1 0,-5 4 1 0,8-7-4 0,-16 19 6 15,16-19 1-15,-8 7 1 0,2-2 0 0,6-5-8 0,-17 8 8 16,11-1-1-16,-2 10-1 0,2-12-1 0,6-5-5 0,-18 16 5 16,15-11-1-16,-4 15-1 0,-9 0 0 0,16-20-3 15,-8 21 3-15,-15 3 0 0,6 5-1 0,-7 2 1 0,24-31-3 0,-27 39 3 16,-7 5-1-16,-3 8 0 0,0-4 0 0,37-48-2 15,-37 43 1-15,2-1 1 16,5-6 0-16,4-3-1 0,26-33-1 0,-28 34 2 16,4-5-1-16,8-3 0 0,8-9-1 0,8-17 0 0,-6 8 1 15,-10 9-2-15,16-17-1 0,0 0-1 0,0 0 3 0,0-1-5 16,0-8-2-16,2-9-2 0,5 8-3 0,-7 10 12 0,7-25-14 16,-4 17-3-16,0-20 1 0,1 5 3 0,-4 23 13 0,17-9-19 0,-17 9 19 0</inkml:trace>
  <inkml:trace contextRef="#ctx0" brushRef="#br0" timeOffset="46125.6262">13599 2699 20 0,'0'0'0'16,"-3"0"12"-16,3 0-2 0,0 0-1 0,0 0-9 0,0 0 9 16,0 4-1-16,0 2-1 0,6-1-1 0,-6-5-6 0,10 4 5 15,14-1 0-15,-6 6 0 0,1-4 0 0,-19-5-5 0,18 20 4 16,2-16-1-16,3 23 0 0,-2-6-2 15,-21-21-1-15,21 23 2 0,-2 2 0 0,-1 2-2 0,-1 0 1 16,-17-27-1-16,10 22 0 16,10 3 1-16,-13-4-1 0,13 1 0 0,-20-22 0 0,7 26 0 15,0-2-2-15,3-1-1 0,-4 1-4 0,-6-24 7 0,12 24-10 16,-3-2-7-16,-3-2-3 0,5-14-1 0,-11-6 21 0,7 20-16 0,13-1-5 16,-20-19 21-16</inkml:trace>
  <inkml:trace contextRef="#ctx0" brushRef="#br0" timeOffset="46566.3351">14155 3650 11 0,'0'0'0'0,"0"-4"6"0,0-13 1 0,0-3 1 0,0 20-8 0,0-17 8 16,0-4 0-16,0 3-1 0,0-9-1 0,0 27-6 15,3-26 5-15,4 1 0 0,0 7 0 16,-1 0-1-16,-6 18-4 0,7-9 4 0,10-13-1 16,-10 16-1-16,3-1 0 0,-10 7-2 0,17-4 1 15,-14 0 0-15,4 1-1 0,14 0 1 0,-21 3-1 0,3-2 0 16,5 0 0-16,11 1 0 0,-12-5 0 0,-7 6 0 0,6-6 1 16,2 2-1-16,-2-4 0 0,1 3 0 0,-7 5 0 0,6-10-1 15,-6 2 1-15,4 2 0 0,-4 2 0 0,0 4 0 0,0-5 0 16,-7 4-1-16,-9-3 1 0,8 4 0 0,8 0 0 0,-23 0 0 15,6 0 0-15,-4 10 0 0,-2-6 0 0,23-4 0 0,-17 18 0 16,-4-10 0-16,2 10 0 0,12-9 0 0,7-9 0 0,-17 20 1 16,14-12-1-16,-1 18 0 0,-2-6 0 0,6-20 0 0,-5 18 0 15,5 1 0-15,0 2 0 0,0-1 0 0,0-20 0 0,0 22 1 16,5-4-1-16,-2-15 0 0,4 17 0 0,-7-20 0 0,6 4 0 16,1-2 0-16,0 5 0 0,13-2 1 0,-20-5-1 15,3 3 0-15,8-3 0 0,5 0 0 16,-9 0 0-16,-7 0 0 0,17 0 0 0,-14 0 0 0,7-3-1 15,8 3-3-15,-18 0 4 0,6-4-7 0,15 1-6 0,-15-2-3 16,2 4-2-16,-8 1 18 0,16-4-15 0,-9 4-6 0,-7 0 21 0</inkml:trace>
  <inkml:trace contextRef="#ctx0" brushRef="#br0" timeOffset="47068.302">14531 3059 26 0,'0'0'0'0,"0"0"13"0,0 0-2 0,0 0-11 0,-3 0 9 15,3 0-2-15,0 0-1 0,0 0-1 0,0 0-5 0,3 0 4 16,1 5-1-16,2-2 0 0,1-3 0 0,-7 0-3 0,20 5 1 16,-13-5 0-16,17 7 0 0,-18-7 0 0,-6 0-1 15,24 0 0-15,-7 0 1 0,0 0 0 0,-7-3-1 0,-10 3 0 0,24-4 0 16,-18-1-1-16,18 5-1 15,-17-3-4-15,-7 3 6 0,21-5-10 0,-15 3-5 16,2 0-2-16,-5-4 1 0,-3 6 16 0,3-5-12 0,-3-1-5 0,0 6 17 0</inkml:trace>
  <inkml:trace contextRef="#ctx0" brushRef="#br0" timeOffset="47266.535">14646 2878 9 0,'0'0'0'0,"-7"0"8"16,4 0-1-16,0 0 0 0,3 5 0 0,0-5-7 0,0 9 7 16,0 13-2-16,0-16 0 0,0 22-2 0,0-28-3 0,0 25 3 15,0 1 0-15,0 6-2 0,0-1 1 0,0-31-2 0,0 30 0 16,-7 1 1-16,7-2-1 0,0 0-1 0,0-29 1 0,0 31-5 16,-3-5-3-16,3-5-5 0,0-2-1 0,0-19 14 0,0 6-11 15,0 2-5-15,0-8 16 0</inkml:trace>
  <inkml:trace contextRef="#ctx0" brushRef="#br0" timeOffset="47727.569">14952 2900 20 0,'0'0'0'15,"0"-3"7"-15,0-1-1 0,0 4-6 0,3-5 5 16,-3 5 0-16,0 0 1 0,0 0 0 0,0 0-6 0,0 0 5 16,0 17-1-16,0-13-1 0,0 17 1 0,0-21-4 0,0 16 3 15,0 1 1-15,0 6 0 0,-8 0 0 0,8-23-4 0,-3 24 4 16,3 2 0-16,-3 2-1 0,-4-2 0 0,7-26-3 0,0 26 2 16,0 0 0-16,0 0-1 0,0-1 0 0,0-25-1 15,0 18 2-15,3-11-2 0,1 12 1 0,2-19-1 0,-6 0 0 16,11 7 0-16,7-3 1 0,-12 0-1 0,4-4 0 15,-10 0 0-15,21-2 1 16,-15-4-1-16,18-15 0 0,-17 14 1 0,-7 7-1 0,19-26-1 16,-11 5 2-16,15 4-1 0,-16-6 0 0,-7 23 0 0,17-25 0 15,-14 5 0-15,5-7 1 0,-2 2-1 0,-6 25 0 0,0-22 0 16,0 2 0-16,0-1 0 0,-3 4 0 0,3 17 0 0,-18-10 0 16,12-11 0-16,-12 14 0 0,12-10 0 0,6 17 0 0,-23-6 0 15,6-1 0-15,-1 0 1 0,-1 4-1 0,19 3 0 0,-21 0-1 16,14 0 1-16,-17 20 0 0,18-14 0 0,6-6 0 0,-21 21 0 15,18-15-1-15,-4 16 0 0,0-17-1 0,7-5 2 0,-7 25-4 16,4-18-1-16,3 12-2 0,0-14-2 0,0-5 9 0,0 20-11 16,3-20-3-16,4 6 0 0,13-1 0 0,-20-5 14 0,7 0-10 15,17 0 3-15,-16-2 3 0,14-3-4 0,-22 5 8 0,0 0 0 16</inkml:trace>
  <inkml:trace contextRef="#ctx0" brushRef="#br0" timeOffset="48014.0935">15249 2862 5 0,'0'0'0'15,"3"0"5"-15,1-8-1 0,-4 3 0 0,4 3 2 16,-4-1 0-16,0 3-6 0,0 0 7 0,0 0-1 16,-4 8 0-16,-3 10-1 0,7-18-5 0,-3 8 5 15,-4 19 0-15,1-9-1 0,-12 2 1 0,18-20-5 0,0 20 4 16,-6 6 1-16,2 1 0 0,-2-3-1 0,6-24-4 0,-8 24 3 16,2 1 0-16,2-4 0 0,1 4-1 0,3-25-2 0,0 25 2 15,0-4 1-15,0 0-2 0,0-4 1 0,0-17-2 0,3 7 1 16,4 13 0-16,-4-15 0 0,5 2 0 0,-8-7-1 0,6 8 1 15,4-3 0-15,1-1-1 0,-8-4 0 0,-3 0 0 0,10 0 1 16,-3 0-2-16,-1-2 1 0,2-3 1 0,-8 5-1 0,3-9 0 16,0 3 0-16,1-13 0 0,-1 16 0 0,-3 3 0 0,3-6 0 15,-3-2 0-15,3-2 0 0,1 8 0 0,-4 2 0 0,0-5-1 16,0 3-2-16,0 2-2 0,0 0-4 0,0 0 9 0,0 0-14 16,-7 7-5-16,7-5-4 0,-3-2 5 0,3 0 18 0,-3 0-24 15,3 0 24-15</inkml:trace>
  <inkml:trace contextRef="#ctx0" brushRef="#br0" timeOffset="49235.1343">14711 2585 6 0,'0'0'0'15,"0"0"2"-15,3 0 0 0,-3 0 0 0,0 0-2 0,3 0 2 16,-3 0 0-16,0 8 1 0,0 13-1 0,0-21-2 0,0 5 3 16,0 16-1-16,0-13 0 0,0 12 1 0,0-20-3 0,0 21 2 15,0-4 1-15,0 2 0 0,0 3 0 0,0-22-3 0,0 22 2 16,4 5 1-16,-4-3-1 0,0 5 1 15,0-29-3-15,0 26 2 16,0 1 1-16,0 1 0 0,0-8 0 0,0-20-3 0,0 23 3 16,0 0-1-16,0-3 1 0,0-3-1 0,0-17-2 0,0 7 2 15,0 15 0-15,0-17 0 0,0 0 0 0,0-5-2 0,0 8 2 16,0-4 0-16,0-4-1 0,3 0 0 0,-3 0-1 0,0 0 2 16,3-3-1-16,-3 1 0 0,0-5 0 0,0 7-1 0,4-5 0 15,-1-18 0-15,-3 17 1 0,3-20-1 0,-3 26 0 0,4-21 0 16,-4 0 1-16,4-6-1 0,0 1 0 0,-4 26 0 0,0-24 1 15,2-2-1-15,2 1 0 0,-4-4 0 0,0 29 0 0,0-27 0 16,0 5 0-16,0 2 0 0,0 14 1 0,0 6-1 0,0-8 0 16,0-1 0-16,0 6 0 0,0 3 1 0,0 0-1 0,0 0 0 15,-4 0 0-15,4 3 0 0,-2 4 1 0,2-7-1 0,0 16 0 16,0-10 0-16,0 21 0 0,-8-5 0 0,8-22 0 0,0 28 1 16,0 0-1-16,0-1 1 0,0 1-1 0,0-28 0 15,0 28 0-15,0-1 0 0,0 6 1 0,0-5-1 16,0-28 0-16,0 29 1 0,4-3 0 15,0 0 0-15,-4-3 1 0,0-23-2 0,0 22 1 16,0-1 1-16,2-16 0 0,-2 19 0 0,0-24-2 0,0 3 1 16,0 5 0-16,0-4 0 0,0-4 0 0,0 0-1 0,0 0 0 15,0-10 1-15,0-9 0 0,-2 2-1 0,2 17 0 0,0-24 1 16,-8-3-1-16,4-4 1 0,1-5-1 0,3 36 0 0,0-35 0 16,-7 0 0-16,7-2 0 0,0 1-1 0,0 36 1 0,-3-32 0 15,3 3 1-15,0 0-1 0,0 8 0 0,0 21 0 0,0-5 0 16,0-13 0-16,0 14 0 0,0 3 0 0,0 1 0 0,0 0 0 15,0 0 0-15,0 0 0 0,3 6 0 16,-3 16 0-16,0-4 0 0,4 4 0 0,-4-22 0 0,3 23 0 16,-3 3 0-16,7 3 0 0,-7 0 0 0,0-29 0 0,4 32 0 15,0 6 0-15,-4-1 0 0,2-1 0 0,-2-36 0 0,0 31 0 16,4-2-1-16,-4-1 2 0,0-3 0 0,0-25-1 0,0 27 1 16,0-10 1-16,0 4 0 0,0-4 0 0,0-17-2 0,0 4 1 15,-6 2 0-15,6 13 1 0,0-19-2 16,0 0 0-16,0 0 1 0,0-4 0 0,0 0-1 0,0-7 1 15,0 11-1-15,0-21 1 0,0 1-1 16,0-7 0-16,0-1 0 0,0 28 0 0,0-33 0 16,0 3 1-16,0-3-1 0,0-2 0 0,0 35 0 0,0-34 0 15,0-1 1-15,0 0-1 0,0 7 0 0,0 28 0 0,2-21 0 16,2 2 0-16,-4 12 0 0,0-1 0 0,0 8 0 0,3-6 0 16,-3 2 0-16,0 2 0 0,0 2 0 0,0 0 0 0,0 7 1 15,0 15-1-15,0-14 0 0,-3 17-1 0,3-25 1 0,0 18 0 16,-6 6 1-16,6 0-1 0,-4 3 0 0,4-27 0 0,0 26 0 15,-4 1 0-15,4-4 0 0,-7 0 0 0,7-23 0 0,0 17 0 16,0-9 0-16,0-3-1 0,0 3 0 0,0-8 1 0,0 4-4 16,3 0-2-16,1-4-5 0,4 0-3 0,-8 0 14 0,6-3-18 15,3-5-5-15,2-19 1 0,6 7 5 0,-17 20 17 0,3-26-11 16,14 4-1-16,-17 22 12 0</inkml:trace>
  <inkml:trace contextRef="#ctx0" brushRef="#br0" timeOffset="49719.9478">14985 2909 10 0,'0'0'0'16,"0"-2"3"-16,0 2-3 0,-7-2 5 16,5-1 1-16,-3 1 1 0,-1 2 0 0,6 0-7 0,-4-3 8 15,-2 3 0-15,-2 0-2 0,2 0 0 0,6 0-6 0,-7 5 5 16,-13 2-1-16,20 1 0 0,-4 12-1 0,4-20-3 0,-6 6 3 15,-1 14 0-15,1-5 0 0,-2 5 0 0,8-20-3 0,-7 18 3 16,1 4-1-16,3-1 0 0,-1 1 0 0,4-22-2 0,0 26 2 16,-7-6-1-16,7 3 1 0,0 0 0 0,0-23-2 0,0 19 1 15,4 1 1-15,-1-3 0 0,4 0 0 0,-7-17-2 0,6 9 1 16,1 14 0-16,4-17 1 0,-1 15-1 0,-10-21-1 0,6 4 2 16,12 1-1-16,-12 2 0 15,1-7 1-15,-7 0-2 0,20 0 1 0,-13 0 0 0,1-2 0 16,8-18-1-16,-16 20 0 0,3-5 1 0,15-16-1 15,-12 14 0-15,4-20 1 0,-10 27-1 0,10-20 0 16,-6 1 0-16,3-4 1 0,-1 1-1 0,-6 22 0 0,3-21 1 16,1 0-1-16,-4 0 0 0,0-4 0 0,0 25 0 0,0-15 1 15,-4-6-1-15,-12 3 0 0,8 11 0 0,8 7 0 0,-19-21 0 16,11 13 1-16,-8 3-1 0,9-4 0 0,7 9 0 0,-17-4 0 16,14 3 0-16,-4-1 0 0,-10 2 0 0,17 0 0 0,-7 3 0 15,4 3 0-15,-4 14 0 0,-10-16 0 0,17-4 0 0,0 23 0 16,-7-17 0-16,4 13 0 0,-3-15 0 0,6-4 0 0,0 23-1 15,0-16-1-15,0 14-1 0,0-17-2 0,0-4 5 0,0 17-6 16,3-13-4-16,3 2-2 0,4 1-3 0,-10-7 15 0,18 5-18 16,-12-5-1-16,15 0 3 0,-15-1 5 0,-6 1 11 0,24-11-7 15,-17-7 3-15,17 9-4 0,-24 9 8 0</inkml:trace>
  <inkml:trace contextRef="#ctx0" brushRef="#br0" timeOffset="50114.3359">15229 2888 9 0,'0'0'0'16,"0"-5"5"-16,-3 2 0 0,3 3-5 0,-4-2 7 16,1 2 1-16,-4 0 0 0,0 0 1 0,7 0-9 0,-6 0 8 15,-2 5-1-15,2 17-1 0,-11-17 0 0,17-5-6 0,0 21 5 16,-7-15-1-16,0 16 0 0,1-16 0 0,6-6-4 0,-4 26 4 16,1-8-1-16,-3 4 1 0,1 0-1 0,5-22-3 0,0 19 2 15,0 5 0-15,-3 0 0 0,3-2 0 0,0-22-2 0,0 22 2 0,0-22-2 0,0 21 2 16,0 1-1-16,8 2 1 0,-8-24-2 0,3 22 1 0,-3-22-1 0,6 20 2 15,1-1 0-15,0-15-1 0,0 14 1 0,-7-18-2 0,10 7 0 16,6-2 2-16,-8-2-1 0,-8-3-1 0,16 6 1 0,-16-6-1 0,7 0 1 16,10 0 0-16,-7 0 0 0,-10 0-1 0,21-7 1 15,-12 0-1-15,12-20 0 0,-14 19 1 0,-7 8-1 16,20-27 0-16,-20 27 0 0,7-20 0 0,-1-3 1 0,5-1-1 0,-11 24 0 0,7-21 0 0,-7 21 0 0,6-29 1 16,1 0-1-16,0-3 0 0,-7 32 0 0,4-26 0 15,-4 4 1-15,-4 5-1 16,-3-1 0-16,7 18 0 0,-15-9 1 0,15 9-1 0,-8-19 0 0,-19 12 0 15,6 0 0-15,21 7 0 0,-24-8 0 0,24 8 0 0,-24-5 0 16,1-1 1-16,3 4-1 0,13 2-1 0,7 0 1 0,-27 0 0 16,20 0-1-16,-10 3-2 0,17 3-1 0,0-6 4 0,-3 4-7 15,-4 4-2-15,7 9-3 0,0-17 12 0,0 4-15 16,0 17-4-16,3-17-2 0,4 3 2 0,-4 0 4 0,-3-7 15 0,4 3-14 0,-4-3 14 0</inkml:trace>
  <inkml:trace contextRef="#ctx0" brushRef="#br0" timeOffset="50542.3624">15531 2820 7 0,'0'0'0'0,"0"-3"2"16,0 3 1-16,0-3-1 0,0 3-2 0,0 0 3 16,0 0 1-16,0 0 0 0,0 0 0 0,0 0-19 0,0 6 34 15,-3-1-15-15,3 0 1 0,-8 4 0 0,8-9-5 0,0 18 5 16,-3-13 1-16,0 15 0 0,3-2 0 0,0-18-6 0,-7 7 6 16,7 20 0-16,-3-11-1 0,3 7 0 0,0-23-5 0,-4 23 4 15,4 4 0-15,0-4-1 0,0 2 0 0,0-25-3 0,0 23 2 16,0-1 0-16,4-3-1 0,2-12 0 0,-6-7-1 0,10 22 1 15,7-18 0-15,-10 3 0 0,10 10 1 0,-17-17-2 0,7 0 1 16,3 0 1-16,7-1 0 0,-10-5-1 0,-7 6-1 0,20-17 3 16,-13 11-1-16,14-14 0 0,-15 13 0 0,-6 7-2 0,10-25 1 15,-3 9 1-15,0-6-1 0,0-1-1 0,-7 23 0 0,3-23 1 16,0 6 0-16,-3-1-1 0,0-1 1 0,0 19-1 0,-20-21 0 16,16 5 0-1,-15-2-2-15,11 11-2 0,8 7 4 0,-30-8-5 0,10 1-4 0,-4 5-2 0,0 2-3 0,24 0 14 16,-24 7-18-16,-3 16-3 15,-4 0 0-15,-9 4-2 0,40-27 23 0,0 0 0 0</inkml:trace>
  <inkml:trace contextRef="#ctx0" brushRef="#br0" timeOffset="51407.336">13084 3970 5 0,'0'0'0'16,"-3"-3"5"-16,-4-2-2 0,4 0 2 0,-4 3 1 0,7 2-6 0,-7-2 7 16,4-2 0-16,3 4 0 0,0-2 0 0,0 2-7 0,0-2 7 15,3 2 0-15,0 0 0 0,4 0-1 0,-7 0-6 0,7 0 4 16,13 0 0-16,-13-3 0 0,13 3 1 0,-20 0-5 0,19 0 4 16,-14 0 1-16,22-1 0 0,-6-1-1 0,-21 2-4 15,20-4 3-15,4 3 1 0,1-1-1 0,-7-1 0 16,-18 3-3-16,27-1 2 0,-3-1 0 15,4 0-1-15,2-1 1 0,-30 3-2 0,31-3 2 16,2 1 0-16,1 2-1 0,4-3 0 0,-38 3-1 0,34 0 1 16,3 0 0-16,-3 0 0 0,3 0 0 0,-37 0-1 0,41-1 1 15,-1-6 0-15,1 4 0 0,3-2-1 0,-44 5 0 0,44-4 2 16,0 0-2-16,0 2 0 0,1 1 1 0,-45 1-1 0,41-2-1 16,-2 2 2-16,3 0-1 0,-2 0 1 0,-40 0-1 0,45 3 0 15,-5 3 1-15,3 1-1 0,2-1 1 0,-45-6-1 0,44 7 0 16,-1-2 0-16,-1-5 0 0,1 0 1 0,-43 0-1 0,45 0 1 15,-5 0-1-15,4 0 1 0,-2 0-1 0,-42 0 0 0,39-2 1 16,6-2-1-16,-1-6 1 0,-4 1 0 0,-40 9-1 0,44-16 1 16,-3 13-1-16,3-5 1 0,-3-8-1 0,-41 16 0 0,37-4 1 15,7-3-1-15,-3 6 1 0,-4-6-1 0,-37 7 0 16,41-6 1-16,-1 2-1 0,1 1 0 0,0 3 1 0,-41 0-1 16,37 0 0-16,0 0 0 0,-3 5 1 0,-4-2-1 15,-30-3 0-15,31 5 0 0,-4 1 0 0,0-4 0 0,0 5 1 16,-27-7-1-16,24 4 0 0,4-4 0 15,-5 0 1-15,4 3-1 0,-27-3 0 0,20 0 1 16,4 6-1-16,-4-2 1 0,-3-4-1 0,-17 0 0 0,10 0 1 16,11 0-1-16,-15-3 1 0,15 2-1 0,-21 1 0 0,7-1 0 15,2-7 1-15,-1 4-1 0,2-3 0 0,-10 7 0 0,6-1 1 16,1-3-1-16,0-4 0 0,-7 3 0 0,0 5 0 0,4-4 0 16,-4 0-1-16,-4 4-2 0,-3 0-2 0,7 0 5 0,-20 0-9 15,17 0-4-15,-21 8-4 0,7 9-5 0,17-17 22 0,-20 8-30 16,-4 9 0-16,24 13-7 0,0-30 37 0</inkml:trace>
  <inkml:trace contextRef="#ctx0" brushRef="#br0" timeOffset="52063.0201">14132 4356 0 0,'0'0'0'0,"0"-6"0"16,0 4 0-16,3 1 1 0,0-1-2 0,-3 2 1 0,0 0 0 0,0 0 0 0</inkml:trace>
  <inkml:trace contextRef="#ctx0" brushRef="#br0" timeOffset="54072.2376">14633 2956 1 0,'0'0'0'16,"-7"-8"1"-16,4-2 1 0,-1-6-1 0,-3 11 0 15,7 5-1-15,-7-7 0 0,1 2 0 0,-12 0 1 16,18 2-1-16,0 3 0 0,-6-2 0 15,-11 2 0-15,13 0 0 0,-2 5 0 0,6-5 0 0,-7 5 1 16,1-1 0-16,-1 1 1 0,0-2 0 0,7-3-2 0,-4 5 2 16,-2 1 0-16,6-3-1 0,0 1 0 0,0-4-1 0,0 3 1 15,0 3-1-15,0-6 1 0,3 0-1 0,-3 0 0 0,3 0 0 16,4 0-1-16,0 0 1 0,0 0-2 0,-7 0 2 0,6 0-1 16,1 0-1-16,0 4 1 0,0-1 0 0,-7-3 1 0,7 0-1 15,-4 7 1-15,0-2-1 0,0-3 1 0,-3-2 0 0,0 7 0 16,4-4 0-16,-4 0 0 0,0 4 0 0,0-7 0 0,0 0 0 15,4 0 0-15,-4 0 0 0,0 0 0 16,3 0 0-16,-3-2-1 0,5-3 1 0,-5 5 0 0,0-3-1 16,2-2 1-16,-2-2-1 0,3 7 0 0,-3 0 1 0,3-5 0 15,-3 3-1-15,4 2 1 0,-4 0 0 0,0 0 0 0,3 0-1 16,-3 0 1-16,3 0 0 0,1 0 1 0,-4 0-1 16,0 0 0-16,0 0 0 0,0 0 1 0,0 0 0 0,0 0-1 15,0 0 1-15,0 0 0 16,0 0 0-16,0 0 1 0,0 0-7 0,-4 0 12 0,4 0-4 15,-3 3 0-15,-4-3 1 0,7 0-4 0,-3 4 4 16,0 3 0-16,1-4 1 0,-6 1-1 0,8-4-4 0,-4 6 5 16,0 0-1-16,4-3 0 0,-6 4-1 0,6-7-3 0,-3 20 3 15,-1-14 0-15,-2 13 1 0,-2-11-1 0,8-8-3 0,-19 20 3 16,15-12 1-16,-13 17-1 0,14-8 1 0,3-17-4 0,-21 20 3 16,14-2 1-16,-13-13 0 0,13 18-1 0,7-23-3 0,-19 4 3 15,14 20 1-15,-14-21-2 0,15 17 0 0,4-20-2 0,-7 7 2 16,0 13-2-16,4-18 1 0,0 3 0 0,3-5-1 0,-7 5 1 15,7-2 1-15,0 2-2 0,0-5 1 0,0 0-1 0,0 0 1 16,0 0 0-16,0-6-1 0,3-1 0 0,-3 7 0 0,7-20 0 16,0 11 0-16,10-10 0 0,-11-4 0 0,-6 23 0 0,21-21 1 15,-11-5-1-15,11 1 1 0,-15 2-1 0,-6 23 0 16,24-27 0-16,-17 2 0 0,13 7 0 0,-13-6 0 0,-7 24 0 16,20-17 1-16,-13-2-2 0,0 12 2 15,-1-15-1-15,-6 22 0 0,7-5 0 0,-3-4 0 16,-1 3 0-16,2-2 0 0,-5 8 0 0,0-3 1 15,0 3-1-15,-8 0 0 0,0 6 1 0,8-6-1 0,-19 20 0 16,11-15 0-16,-11 22 0 0,1-3 1 0,18-24-1 0,-20 26 0 16,-3 4 0-16,2 4-1 0,-6-6 2 0,27-28-1 0,-20 30 0 15,-1-4 0-15,1-4 0 0,3-1 0 0,17-21 0 0,-7 16 1 16,-10-9-1-16,11 12 0 0,-2-19 0 0,8 0 0 0,-2 2 0 16,2-2 0-16,-4 0 0 0,4 0 0 0,0 0 0 0,0 0-1 15,0 0 1-15,0-1-2 0,0-5 1 0,0 6 1 0,6-9-1 16,2-9-1-16,-2 11 0 0,-2-12 1 0,-4 19 1 0,3-8-2 15,3-13 1-15,-2 12-1 0,-4-11 1 0,0 20 1 0,4-8-1 16,-4-10-1-16,0 9 0 0,0-14 0 0,0 23 2 0,0-8-2 16,0-19 0-16,0 18 1 0,0-15 0 0,0 24 1 0,0-10-1 15,0-10 1-15,0 12-1 0,0 2 1 0,0 6 0 0,0-9-1 16,0 4 1-16,0-2 0 0,0 6 0 0,0 1 0 0,0-2 0 16,0 0 1-16,0 2 0 0,0 0 0 15,0 0-1-15,0 4 1 0,3 2 0 16,-3 1 1-16,4 0-1 0,-4-7-1 0,3 5 1 15,-3 3 1-15,3-2-2 0,4 11 2 0,-7-17-2 0,6 6 1 16,2 10 0-16,2-7 0 0,7 13 1 0,-17-22-2 0,7 8 1 16,12 21 1-16,-11-5-1 0,12-2 0 0,-20-22-1 0,10 23 1 15,10 3 0-15,-13-4 0 0,10-1 0 0,-17-21-1 0,7 19 2 16,3-13 0-16,7 19-1 0,-11-17 0 0,-6-8-1 0,8 17 1 16,-2-17-1-16,-2 5 1 0,-1 2-1 0,-3-7 0 0,3 0 1 15,0 0-1-15,-3 0 1 0,0-2-1 0,0 2 0 0,0-5 1 16,0-3-1-16,-6-12 1 0,-1 14 0 0,7 6-1 0,-6-29-1 15,-2 9 2-15,-8-4-1 0,13 2-1 0,3 22 1 0,-7-23 1 16,-10 3-1-16,10-2 1 0,-10 4-1 0,17 18 0 0,-4-8 0 16,-2-10 0-16,3 9 0 0,-1 4 0 0,4 5 0 0,-3-5 0 15,3 3 0-15,0 2 1 0,0 0-1 0,0 4 0 16,3 16 0-16,4-15 0 0,-7-5 0 0,6 21 0 16,1-16 0-16,0 19 0 15,3-21 0-15,-10-3 0 0,10 18 0 0,8-13 0 16,-12 0 0-16,1 3 0 0,-7-8 0 0,17 5-1 0,-10 2 0 15,-1-7-1-15,5 3-3 0,-11-3 5 0,8 0-7 16,-3 0-4-16,5 0-5 0,-3 0-4 0,-7 0 20 0,7 0-25 0,-4-3 4 0,1 3-5 16,-4 0 26-16</inkml:trace>
  <inkml:trace contextRef="#ctx0" brushRef="#br0" timeOffset="55202.3597">14097 4079 11 0,'0'0'0'0,"-3"-1"7"0,-4 1 1 16,1 0 2-16,-15 0-1 0,21 0-9 0,-3 7 9 15,-15 11-2-15,12-14 0 0,-14 18-1 0,20-22-6 0,-8 5 5 16,-15 24 0-16,6-8-1 0,12 4 0 0,5-25-4 0,-29 22 3 16,9 2 0-16,0 5 0 0,-4-2 0 0,24-27-3 0,-24 27 3 15,-3 1 0-15,6 1-1 0,-2 3 0 0,23-32-2 0,-24 29 2 16,0 0-1-16,4 3 0 0,0-4-1 0,20-28 0 0,-17 27 0 16,-3-4 1-16,16-1-1 0,-22 2 2 0,26-24-2 0,-7 18 1 15,-14-11 0-15,21 20 0 0,-7-22-1 0,7-5 0 0,-2 16 0 16,-3-10-1-16,5 0 0 0,0 0-1 0,0-6 2 0,0 7-4 15,0-4-2-15,0 4-4 0,0-7-3 0,0 0 13 0,5 0-17 16,-5 0 0-16,2 0-1 0,-2-3 5 0,0 3 13 0,0-20-11 16,0 3 0-16,0 17 11 0</inkml:trace>
  <inkml:trace contextRef="#ctx0" brushRef="#br0" timeOffset="55431.5966">13626 4187 18 0,'0'0'0'16,"0"0"7"-16,0 0-7 0,4 2 7 16,2 20 1-16,1-4-1 0,-3 6 1 0,-4-24-8 0,3 21 8 15,4 0 0-15,-1 2-1 0,4-3-1 0,-10-20-6 0,8 21 6 16,12-5-2-16,-13 4 0 0,9-1-1 0,-16-19-3 0,7 16 3 16,17 4-1-16,-17-14-1 0,13 20 0 0,-20-26-1 0,7 7 1 15,13 13-1-15,-10-17-1 0,14 19 1 0,-24-22 0 0,10 4-2 16,11 3-3-16,-15 10-3 0,18-17-4 0,-24 0 12 0,7 5-17 15,-1 2-3-15,2 1 3 0,27 18-7 0,-35-26 24 16,0 0 0-16</inkml:trace>
  <inkml:trace contextRef="#ctx0" brushRef="#br0" timeOffset="55911.2139">14104 4832 14 0,'0'0'0'16,"0"-3"4"-16,0-6 1 0,0 9-5 0,0-18 4 16,-3 11 1-16,3-14 0 0,0 1 1 0,0 20-6 0,0-20 6 15,0 0 0-15,3 4-1 0,1-3-2 0,-4 19-3 0,3-8 4 16,4-12-1-16,-1 11 1 0,2 5-1 0,-8 4-3 0,6-6 1 15,-2 2 0-15,2 1 0 0,-3-1 0 0,-3 4-1 0,7-3 0 16,-3 2 1-16,-1 0-1 0,1 1 0 0,-4 0 0 0,3-3 0 16,0 3 0-16,-3 0 1 0,3-2-1 0,-3 2 0 0,0 0 1 15,0 0-1-15,0 0 1 0,-6 0-1 0,6 0 0 0,-3 0 0 16,-4 0 1-16,-10 0-1 0,10 0 0 16,7 0 0-16,-6 0 0 0,-15 5 0 0,18-3 0 0,-15 5 0 15,18-7 0-15,-3 5 0 0,-3 13 0 16,-15-13 0-16,18 17 1 0,3-22-1 0,-4 8 1 15,-2 15 0-15,2-3 0 0,0-14-1 0,4-6 0 0,0 29 0 16,0-13 0-16,0-11 0 0,0 22 0 0,0-27 0 0,0 7 1 16,4 12-1-16,4-13 0 0,-2-2 1 0,-6-4-1 0,6 18 1 15,2-18 0-15,2 7 0 0,-4-5 0 0,-6-2-1 0,10 5 2 16,-3-5-1-16,3 0 0 0,0 0 0 0,-10 0-1 0,8 0 1 16,-2 0-1-16,1 0 1 0,3 0-2 0,-10 0 1 0,7 0-3 15,0 0-5-15,-1 0-5 0,4-2-4 0,-10 2 17 0,8-4-21 16,-5 0 5-16,3-5-7 0,-6 9 23 0</inkml:trace>
  <inkml:trace contextRef="#ctx0" brushRef="#br0" timeOffset="56183.1262">14389 4492 35 0,'0'0'0'16,"0"-3"14"-16,0 3-5 0,-7-4-3 0,7 4-6 0,0 0 7 15,0 0-1-15,3 0-1 0,4 0 0 0,-7 0-5 0,7-1 4 16,0-1-1-16,13 0 0 0,-14-1-1 0,-6 3-2 0,21-6 1 16,-4 1-1-16,-10 2 2 0,20-4-2 0,-27 7 0 0,7-6 0 15,17-1 0-15,-18 3-1 0,15 2 0 0,-21 2 1 0,6-5-3 16,1 3-2-16,-1-1-2 0,2 0-1 0,-8 3 8 0,8-1-10 15,-6 1-3-15,1 0-1 0,0 0 0 0,-3 0 14 0,0-5-11 16,-6 5-4-16,6 0 15 0</inkml:trace>
  <inkml:trace contextRef="#ctx0" brushRef="#br0" timeOffset="56400.5621">14480 4267 21 0,'0'0'0'16,"0"0"21"-16,-3 7-8 0,-4 17-6 0,7-24-7 0,-7 7 5 16,4 21 1-16,-4-8-1 0,4-2-1 0,3-18-4 0,-4 17 4 15,4 5-1-15,0-3 0 0,0 2-1 0,0-21-2 0,0 16 1 16,0 2 0-16,0 3-1 0,0-15 0 0,0-6 0 0,0 28 0 16,0-20-1-16,0 12-2 0,4-13-4 0,-4-7 7 0,3 8-13 15,4-1-3-15,0-3-2 0,-4-4 3 0,-3 0 15 0,0-6-13 16,7-1 3-16,-7 7 10 0</inkml:trace>
  <inkml:trace contextRef="#ctx0" brushRef="#br0" timeOffset="56672.2061">14822 4163 17 0,'0'0'0'16,"0"0"7"-16,0 5 0 0,0-2 0 0,-3 3 0 0,3-6-7 0,-7 7 6 16,4 13 0-16,0-13 0 0,3-7-6 0,-7 25 5 0,7-25-5 0,0 6 5 15,-4 23-1-15,4-8 0 0,0-21-4 0,-3 21 3 0,3-21-3 0,0 25 3 16,0-3-1-16,-7 1 0 0,7-3-1 0,0-20-1 0,0 20 1 16,0-4 0-16,-3-9-1 0,3 18 1 0,0-25-1 0,0 7 0 15,0 19-1-15,0-23-3 0,0 2-3 0,0-5 7 0,3 6-11 16,0 0-3-16,4-6-3 0,0-3 2 0,-7 3 15 0,7-9-10 15,9-11-6-15,-16 20 16 0</inkml:trace>
  <inkml:trace contextRef="#ctx0" brushRef="#br0" timeOffset="57060.2324">14998 4182 16 0,'0'0'0'15,"0"0"8"-15,-3 0-1 0,3 0-7 0,-3 5 6 16,-4-3-1-16,4 6 0 0,3 11-1 0,0-19-4 0,-4 8 4 16,2 10 0-16,2-10-1 0,0 16 1 0,0-24-4 0,-8 19 4 15,8 1-1-15,-3 0 1 0,3 3-1 0,0-23-3 0,0 19 4 16,-4 1-1-16,4 1-1 0,0-14 0 0,0-7-2 0,0 20 1 16,7-12 0-16,-4-1 0 0,4 12 0 0,-7-19-1 0,7 0 1 15,3 3-1-15,8-3 1 0,-12 0-1 0,-6 0 0 0,20 0 1 16,-13-3-1-16,14-16 0 0,-14 12 0 0,-7 7 0 0,22-21 0 15,-18 15 0-15,16-15 0 0,-13 6 0 0,-7 15 0 0,11-20 0 16,-5 2-1-16,1 0-1 0,0-1 0 0,-7 19 2 0,3-8-2 16,-3-15 2-16,0 18-1 0,0-17 0 0,0 22 1 15,-7-3 0-15,-12-5 0 0,11 2-1 0,-12 4 1 16,20 2 0-16,-7-1 1 0,-16 1-1 0,15 0 0 0,-15 3 0 16,23-3 0-16,-7 6 0 0,-13 2 0 0,14 10 0 0,-2-18 0 15,8 0 0-15,-7 7-1 16,1 11 0-16,-1-13-1 0,0 15-2 0,7-20 4 0,0 5-7 15,0 3-5-15,0 9-2 0,0-17 0 0,0 0 14 0,4 0-12 16,-1 0 2-16,1 0-2 0,-4 0 12 0</inkml:trace>
  <inkml:trace contextRef="#ctx0" brushRef="#br0" timeOffset="57441.022">15260 4196 17 0,'0'0'0'15,"0"0"6"-15,-4 4-1 0,-3 12-1 0,7-16-4 0,-7 8 4 16,1 10 0-16,3-10 0 0,-4 19 0 0,7-27-4 0,-4 5 4 16,1 19-1-16,-4-17 0 0,7 18 1 0,0-25-4 0,-3 7 3 15,3 16 0-15,0-16 1 16,0 16 0-16,0-23-4 0,0 5 4 0,3 19-1 0,4-19-1 0,0 19 0 0,-7-24-2 0,7 3 1 16,2 16 1-16,9-15 0 0,-12-1-1 15,-6-3-1-15,21 7 2 16,-14-3-1-16,12-4 1 0,-11 0 0 0,-8 0-2 0,19 0 2 15,-11 0 0-15,8-4-1 0,-9-4 1 0,-7 8-2 0,11-18 1 16,5 10 0-16,-9-18 0 0,0 8-1 0,-7 18 0 0,7-23 1 16,-1 0 0-16,1-3-1 0,0 1 1 0,-7 25-1 0,4-27 0 15,-4 0 1-15,0 3-1 0,0 6 0 0,0 18 0 0,-8-10 0 16,2-6 1-16,-14 10 0 0,12 1-1 0,8 5 0 0,-19-2 0 16,11 2 0-16,-10 0 0 0,10 5 0 0,8-5 0 0,-27 17 0 15,19-10 0-15,-11 17-1 0,15-7-1 0,4-17 2 0,-20 18-3 16,20-1-2-16,-4-11-2 0,1 18-3 0,3-24 10 0,0 3-13 15,0 2-2-15,0 3-1 0,0-2 1 16,0-6 15-16,7 0-11 0,-7 0 0 0,6 0 4 0,-6 0 7 0</inkml:trace>
  <inkml:trace contextRef="#ctx0" brushRef="#br0" timeOffset="57808.6998">15520 4238 9 0,'0'0'0'16,"0"6"4"-16,-6 2-1 0,6-8-3 0,-4 25 4 16,1-20 1-16,-4 18 0 0,3-17 1 0,4-6-6 0,-3 27 6 15,3-6 1-15,-7-4-1 0,7 5-1 0,0-22-5 0,0 20 4 16,0 1-1-16,0-1 1 0,4 1 0 0,-4-21-4 0,6 19 3 16,2 0 1-16,2-13-2 0,7 18 1 0,-17-24-3 0,6 5 2 15,11 16 0-15,-10-18 0 0,16 5 1 0,-23-8-3 0,8 4 3 16,12-4-2-16,-10 0 2 0,10 0 0 0,-20 0-3 0,11-2 3 15,9-5 0-15,-13-1 0 0,13-17-1 0,-20 25-2 16,6-21 2-16,12-1 0 0,-12-4 0 0,1-2 0 0,-7 28-2 0,7-33 1 16,0 4 0-16,-1 0 1 0,1 2-2 0,-7 27 0 0,0-27 1 15,0 4 0-15,0 4-1 16,-7 9 1-16,7 10-1 0,-20-22 0 0,16 15 1 0,-18-1-1 0,1 1 0 16,21 7 0-16,-21-5 1 0,2 3-1 15,-5 0 0-15,3 2 0 0,21 0 0 0,-21 0 0 16,2 9-2-16,12 6 0 0,-17-10-3 0,24-5 5 0,-6 19-7 15,-15-14-2-15,18 13-6 0,-5-12-5 0,8-6 20 0,-16 16-26 16,12-16 4-16,-2 7-3 0,6-7 25 0</inkml:trace>
  <inkml:trace contextRef="#ctx0" brushRef="#br0" timeOffset="61180.1694">18543 2956 15 0,'0'0'0'0,"-3"-8"9"0,-4-2 2 0,-1-6 0 0,2 14-1 16,6 2-10-16,-7-3 10 0,1 3-2 0,-2 0 0 15,2 0-1-15,6 0-7 0,-7 5 6 16,1-5-1-16,2 0 0 0,0 0 0 0,4 0-5 0,0 6 4 15,0-6 0-15,0 0 1 0,0 0-2 0,0 0-3 0,0 0 4 16,0 0-1-16,0 0 0 0,0 0 0 0,0 0-16 0,0 0 28 16,0 0-13-16,0 0-1 0,4 0 0 0,-4 0-1 0,4 0 1 15,2 0 0-15,1 0-1 0,-4 0 1 0,-3 0-1 0,8 0 0 16,-2 0 1-16,10 0-1 0,-8 0 1 0,-8 0-1 0,16 0 1 16,-6 3 0-16,14 1-1 0,-6 4 0 0,-18-8 0 0,19 5 0 15,-1 19 0-15,-1-21 0 0,3 20 0 0,-20-23 0 0,20 6 1 16,-3 16-1-16,0-15 0 0,-10 15 0 0,-7-22 0 0,20 7-1 15,-13 11 1-15,-1-14 0 0,2 4 1 0,-8-8-1 16,3 18 0-16,1-12 0 0,-1 0 0 0,-3 11 0 0,0-17 0 16,3 5 0-16,-3 1 0 0,0 15 0 15,0-17 1-15,0-4-1 0,-6 6 0 0,-12 18-1 0,12-3 2 16,-18-1-1-16,24-20 0 0,-7 22 0 0,-17-2 0 0,5 5 0 16,-2-1 0-16,21-24 0 0,-18 19-1 15,-1 6 2-15,1-7-2 0,2 0 1 0,16-18 0 0,-8 22 0 16,-14-1-1-16,14 0 2 0,1 5-1 0,7-26 0 0,-20 19 0 15,20-14 1-15,-4 22-1 0,4-22 0 0,0-5 0 0,0 20 0 16,0-12 0-16,0 10 0 0,0-11 0 0,0-7 0 0,4 21 0 16,3-14-1-16,3 12 2 0,8-11-1 0,-18-8 0 0,6 18 0 15,10-9 0-15,-8-5 0 0,12 15 0 0,-20-19 0 0,6 0 0 16,18 6 0-16,-17 1 1 0,13-2-1 0,-20-5 0 0,7 0-1 16,14 0 1-16,-15 0 0 0,5 0-1 0,-11 0 1 0,16 0 0 15,-12 0-1-15,2 0-1 0,-2 0 0 0,-4 0 2 0,4 0-6 16,2 0-1-16,-6 0-5 0,4 0-4 0,-4 0 16 0,3 0-20 15,-3 0-5-15,0 0 0 0,0 0-2 0,0 0 27 0,0 0 0 16</inkml:trace>
  <inkml:trace contextRef="#ctx0" brushRef="#br0" timeOffset="61436.859">18373 3362 16 0,'0'0'0'15,"-3"-2"10"-15,3-2 0 0,0 4-10 0,0-1 9 16,0-2 0-16,0 3-1 0,3 0-1 0,-3 0-7 0,3 0 5 16,5 0 1-16,-2 4-2 0,1-4-1 0,-7 0-3 0,10 6 4 15,7-6-2-15,-10 0 0 0,13 0 0 0,-20 0-2 0,17 2 1 16,0-2 0-16,4 0-1 0,-5 6-1 0,-16-6 1 0,18 0-4 15,-9 6-5-15,14-1-4 0,-12 1-6 0,-11-6 19 0,21 4-19 16,-15-4-4-16,-6 0 23 0</inkml:trace>
  <inkml:trace contextRef="#ctx0" brushRef="#br0" timeOffset="61748.6635">19129 3684 7 0,'0'0'0'0,"0"0"2"0,0 0-2 0,0 0 2 16,-4 0 0-16,4 0-1 0,0 0 0 15,0 0-1-15,0 0 0 0,0 0 0 0,0 0-1 0,0 0 0 16,0 0 3-16,0 0-6 0,0 0 3 0,0 0-1 16,0-3-2-16,0 3 4 0,0 0-4 0,0 0 4 0</inkml:trace>
  <inkml:trace contextRef="#ctx0" brushRef="#br0" timeOffset="62413.6211">19058 3732 4 0,'0'0'0'0,"-7"0"3"0,3 0-1 0,4 0-2 0,-3 5 2 16,-4 0 1-16,1-5 1 0,2 0 1 16,4 0-5-16,-3 0 5 0,0 0 1 0,-5 0-1 0,5 0 1 15,3 0-6-15,-3 0 6 0,-4 0 0 0,7-3-1 16,-3-2 0-16,3 5-5 0,0-2 4 0,-3-7 0 16,3-9-1-16,-8 13 0 0,8 5-3 0,0-19 2 0,0 15 0 15,0-6 0-15,4-7-1 0,-4 17-1 0,7-6 1 16,0-1-1-16,2 1 0 0,-1-1 1 0,-8 7-1 0,6-6 0 15,4 5 1-15,8 0 0 0,-12-3-1 0,-6 4 0 0,10-3 0 16,7 3 0-16,-10-4 1 0,10 3-1 0,-17 1 0 0,7 0 0 16,14 0 0-16,-15 0 0 0,4 0 0 0,-10 0 0 0,17 5 0 15,-11-2 0-15,1 2 0 0,0-1 0 0,-7-4 0 0,8 8 0 16,-2 10 1-16,-3-13-1 0,1 2 0 0,-4-7 0 0,0 18 1 16,0-14-1-16,0 2 0 0,0-1 0 0,0-5 0 0,0 7 0 15,-7-1 0-15,4-1 0 0,0-1 0 0,3-4 0 0,-8 0 1 16,5 4 0-16,-1 1-1 0,4-5 1 0,0 0-1 15,-7 4 1-15,5 3 0 0,2 1-1 0,-4-3 1 0,4-5-1 16,0 8 1-16,-7-3-1 0,4 13 0 0,-4-13 0 0,7-5 0 16,-7 17 1-16,-10-9-1 0,14 10 0 15,-4 2 1-15,7-20-1 0,-6 5 0 0,-15 18 0 0,18-17 0 16,-4 13-1-16,7-19 1 0,-7 6 1 0,-10 15-1 16,17-18 0-16,-6 3 1 0,6-6-1 0,-4 20 0 15,-3-20 0-15,4 16 1 0,3-12 0 0,0-4-1 0,0 6 1 16,0 0 0-16,0-1-1 0,0 1 1 0,0-6-1 0,3 4 1 15,4 4 0-15,0-2 0 0,-1 1 0 0,-6-7-1 0,10 2 1 16,8 5-1-16,-12-2 1 0,4-3-1 0,-10-2 0 0,21 0 1 16,-15 0 0-16,12 0 0 0,-12 0-1 0,-6 0 0 0,20 0 1 15,-13-1 0-15,11-2-1 0,-12-2 1 0,-6 5-1 0,17-5 0 16,-10 3 1-16,3 0 0 0,-3-1-1 0,-7 3 0 0,6-2 0 16,2 2 0-16,-3 0 0 0,-5 0 0 0,0 0 0 0,8 0 0 15,-8 5 0-15,3-1-3 0,-3 1-3 0,0-5 6 0,3 7-13 16,1-5-6-16,-4 4-7 0,0-6 2 0,0 0 24 0,0 0-31 0,0 0 31 15</inkml:trace>
  <inkml:trace contextRef="#ctx0" brushRef="#br0" timeOffset="62698.1638">19539 3618 27 0,'0'0'0'16,"0"-1"14"-16,0 1-2 0,7 0-2 0,-7 0-10 0,6 0 9 0,-6 0-9 0,6-1 7 16,2-3-1-16,-1 1-1 0,0 3-1 0,-7 0-4 0,20-4 3 15,-17 4-1-15,7-1 0 0,-10 1-2 0,21-2 1 0,-21 2-1 0,7-5 1 16,13 3 0-16,-13-2-1 0,-7 4 0 0,20-7 0 15,-20 7 0-15,7-3-2 0,13-1-1 0,-13 2-3 0,-7 2 6 16,7-4-11-16,9 1-5 0,-12-2-3 0,0-5 1 0,2 0-4 16,-6 10 22-16,0 0 0 0</inkml:trace>
  <inkml:trace contextRef="#ctx0" brushRef="#br0" timeOffset="62961.6367">19558 3319 21 0,'0'0'0'15,"4"0"15"-15,-4 0-3 0,0 0-12 0,4 0 9 16,0 0-2-16,-1 2 1 0,4 3 0 0,-7-5-8 0,6 3 7 16,5 3-1-16,-5-6 0 0,14 4-1 0,-20-4-5 0,8 0 4 15,8 0 0-15,-9 0-2 0,10-2 0 0,-17 2-2 0,7-2 2 16,10-4 0-16,-10 5 0 0,1-1-1 0,-8 2-1 0,9-3 0 15,-3 1 1-15,1 2-1 0,0 0-1 0,-7 0 1 16,6 0-4-16,-2 0-4 0,0 0-4 0,-1 0-5 0,-3 0 17 16,3 0-20-16,-3 0-3 0,0-2 5 0,0-3-3 0,0 5 21 0,0 0 0 15</inkml:trace>
  <inkml:trace contextRef="#ctx0" brushRef="#br0" timeOffset="66148.3618">20403 2958 16 0,'0'0'0'16,"0"5"7"-16,0-5-7 0,0 15 7 15,0 9 1-15,0-1 0 0,-7 4 0 0,7-27-8 0,-3 27 7 16,0 1-1-16,-5-1 0 0,2 3-2 0,6-30-4 0,-7 31 4 15,0-1 0-15,4 0-1 0,-4-1 1 0,7-29-4 0,-7 25 3 16,1 3-1-16,2-2 0 0,-2-2 1 0,6-24-3 0,-4 21 2 16,-4 1 0-16,6-6 0 0,-2-9-1 0,4-7-1 0,0 22 2 15,-6-2 0-15,6-2-1 0,0-2 0 0,0-16-1 0,-4 21 1 16,4-15-1-16,-3 15 1 0,3-15-1 0,0-6 0 0,0 22-1 16,0-15-2-16,0 13-4 0,0-15-4 0,0-5 11 0,0 7-18 15,7-4-5-15,-1-3 2 0,15 0-9 0,-21 0 30 0,0 0 0 16</inkml:trace>
  <inkml:trace contextRef="#ctx0" brushRef="#br0" timeOffset="66600.0224">20708 3006 38 0,'0'0'0'0,"-4"6"16"15,-16 10-5-15,13 2-4 0,-12 3 0 0,19-21-7 0,-5 22 7 16,-1-2-1-16,-15-2-1 0,18 5 0 0,3-23-5 0,-7 23 3 16,1-1 1-16,-12-1-2 0,18-3 1 0,0-18-3 0,-3 19 1 15,3-13 1-15,0 27 0 0,0-12-1 0,0-21-1 0,0 22 2 16,0-1-1-16,8 4 0 0,-5 2-1 0,-3-27 0 0,3 26 1 16,4 3-1-16,-4 3 1 0,3-4-1 0,-6-28 0 0,7 27 0 15,1-2 1-15,-2-3 0 0,1 2-1 0,-7-24 0 0,6 21 1 16,15-4-2-16,-18 1 2 0,17-14-2 0,-20-4 1 0,7 6 0 15,11 2 1-15,-13-8-1 16,17 0 1-16,-22 0-1 0,7-6 0 0,20-19 1 0,-8 7 0 16,-1-10 0-16,-18 28-1 0,20-26 1 0,0-8 0 15,-2-2-1-15,-2-1 1 0,-16 37-1 0,11-40 0 16,8-1 0-16,-8 0 0 0,6-1 0 0,-17 42 0 0,2-40 0 16,2 5 0-16,-4 6 0 0,0 0 0 0,0 29 0 0,-6-24 0 15,-18 2 0-15,4 2-1 0,-4 11 1 0,24 9 0 0,-21-8 0 16,-2-1 0-16,-4 7 0 0,2 2 0 0,25 0 0 0,-26 0-1 15,2 5 0-15,-3 16 1 0,3-16 0 0,24-5 0 0,-21 25 0 16,-2-7 1-16,16-1-1 0,-16-10-2 0,23-7 2 0,-7 27-3 16,1-8-3-16,-2 1-2 0,5-12-5 0,3-8 13 0,0 26-16 15,0-22-5-15,0 14-1 0,0-18 4 0,0 0 18 0,24 21-24 0,-24-21 24 0</inkml:trace>
  <inkml:trace contextRef="#ctx0" brushRef="#br0" timeOffset="67046.212">21033 3168 16 0,'0'0'0'16,"-3"0"7"-16,0 17 0 0,3-17-7 0,-8 7 8 15,-12 18 0-15,20-17 0 0,-3 11-1 0,3-19-7 0,-3 16 7 16,-14 4-1-16,10-4 0 0,0 7-1 0,7-23-5 0,-17 20 5 15,17 3-1-15,-3-1 0 0,-4-1 1 0,7-21-5 0,-3 25 4 16,3-2-1-16,-4-3 0 0,4 5-1 0,0-25-2 0,0 24 2 16,0-4 0-16,0 4 0 0,7-6-1 0,-7-18-1 0,7 8 2 15,13 12-1-15,-13-15 0 0,13-1 1 0,-20-4-2 0,10 4 0 16,10-4 2-16,1 0-1 0,-4 0 0 0,2-1 1 0,-19 1-2 0,22-7 0 16,1-13 1-16,1 14 0 0,-24 6-1 15,22-28 0-15,-22 28 0 0,25-26 0 0,-4-4 1 0,-1-4 0 0,-20 34-1 0,17-28 1 16,-17 28-1-16,21-32 0 0,-15 3 1 0,15-3-1 0,-21 32 0 0,6-31 0 15,-6 31 0-15,4-27 1 0,2-1-1 0,-6-4 0 16,0 32 0-16,0-22 1 0,0 22-1 0,-6-21 1 0,-13 3-1 0,1 10 0 16,18 8 0-16,-21-21 1 0,21 21-1 0,-24-7 0 0,-4-10 1 15,6 14-1-15,22 3 0 0,-27-1 0 0,27 1 0 0,-28 0 0 16,5 4 0-16,-1 1 0 0,24-5 0 0,-20 24 0 0,20-24 0 0,-21 6 0 16,3 20 0-16,12-5 0 0,6-21 0 0,-27 18-1 0,27-18 1 0,-20 26-2 15,0 6-1-15,2-4-2 0,18-28 5 0,-6 31-6 0,6-31 6 0,-21 26-8 16,21 2-4-16,0-11-4 0,0-9-6 0,0-8 22 0,4 18-23 15,5-18 4-15,-4-2 1 0,-5 2 18 0,0 0 0 0</inkml:trace>
  <inkml:trace contextRef="#ctx0" brushRef="#br0" timeOffset="67581.7178">21531 3026 14 0,'0'0'0'0,"-7"0"6"0,7 0-6 0,-24 0 7 16,21 7 1-16,-21 0 0 0,21 12 0 0,3-19-8 0,-20 8 8 15,13 12-1-15,-11-13-1 0,16 12-1 0,2-19-5 0,-6 7 5 16,-12 15 0-16,12-15-1 0,2 21 1 0,4-28-5 0,-4 21 4 16,-3 1 0-16,4 4 0 0,3 3-2 0,0-29-2 0,0 31 3 15,0-2-1-15,0-1 0 0,3 1 0 0,-3-29-2 0,7 26 0 16,1 2 2-16,11-1 0 0,-11-2-1 15,-8-25-1-15,16 22 2 0,-9-3 0 0,13-15-1 16,-13 19 1-16,-7-23-2 0,27 0 1 0,-9 0 1 0,-2 0-2 16,5 0 2-16,-21 0-2 0,17-3 1 0,3-7-1 15,-1-14 1-15,-1 3 0 0,-18 21-1 0,20-27 1 16,-10 1-1-16,11-6 1 0,-15 0-1 0,-6 32 0 0,11-39 0 16,6 0 0-16,-15-3 0 0,6 3 0 0,-8 39 0 0,0-32 1 15,0 0-1-15,0 3 1 0,-20 6-1 0,20 23 0 0,-7-22 0 16,-18 4 0-16,2 13-2 0,-1-2 1 0,24 7 1 0,-27 0-2 15,1 0-1-15,-1 23 1 0,-4-3-3 0,31-20 5 0,-27 18-5 16,-1 9-3-16,5-1-4 0,2 9-6 0,21-35 18 0,-19 31-24 16,11-2 0-16,1 17-8 0,7-46 32 0</inkml:trace>
  <inkml:trace contextRef="#ctx0" brushRef="#br0" timeOffset="67929.4537">22048 3319 18 0,'0'0'0'0,"-5"0"9"0,5 0-9 0,-4 0 10 15,-13 0 1-15,10 4-2 0,1 2 0 0,6-6-9 0,-17 8 7 16,10 15-2-16,-13-19 0 0,12 23 0 0,8-27-5 0,-16 5 4 16,10 22-1-16,-18-20 0 0,17 18-1 0,7-25-2 0,-24 5 2 15,21 19 0-15,-14-21-2 0,17 5 0 0,0-8 0 0,-4 5 0 16,-2 3-3-16,6-3-5 0,0-5-6 0,0 0 14 0,0 0-20 15,-3 0-1-15,-1-6 4 0,-4-3-4 0,8 9 21 0,0 0 0 16</inkml:trace>
  <inkml:trace contextRef="#ctx0" brushRef="#br0" timeOffset="68133.2333">21911 3232 22 0,'0'0'0'0,"3"0"10"15,4 6 1-15,13 0-1 0,-13 1 1 0,-7-7-11 0,9 7 10 16,9 10-1-16,-11-12-2 0,10 11-2 0,-17-16-5 0,7 9 3 16,2 9 0-16,12 0-1 0,-14 1-1 0,-7-19-1 0,17 17 2 15,-10-10-2-15,-1 14 1 0,4-3-1 0,-10-18 0 0,8 7 1 16,-2 13-2-16,1-15-2 0,-4 0-2 0,-3-5 5 0,3 8-10 16,2 9-7-16,-2-17-6 0,-3 0 2 0,0 0 21 0,0 0-27 0,0 0 27 15</inkml:trace>
  <inkml:trace contextRef="#ctx0" brushRef="#br0" timeOffset="70911.8144">22500 3362 8 0,'0'0'0'0,"0"0"5"0,0 0 0 15,0 0 3-15,0 0-8 0,0 0 11 0,0 0-1 16,0 0 2-16,0 0 0 0,0 0-12 0,2 0 10 16,-2 0 0-16,5 0-2 0,-5 0-1 0,0 0-7 0,0 0 6 15,0 0 0-15,0 0-1 0,4-2-1 0,-4 2-4 0,3-8 4 16,-3 3-1-16,3-19-1 0,1 7-1 0,-4 17-1 0,3-10 2 15,-3-11-1-15,3 14 0 0,-3-15-1 0,0 22 0 0,0-8 0 16,0-14 1-16,-3 11-1 0,3-9 0 0,0 20 0 0,-7-8 0 16,4-12 0-16,0 13 0 0,-1 1 1 0,4 6-1 0,0-7 0 15,-7 4 1-15,7-1-1 0,0 4 0 0,0 0 0 0,0 0-1 16,0 0 1-16,0 5-1 0,0-5 1 0,0 4 1 16,0 1-2-16,0 13 2 0,0-15-1 0,0-3 0 0,0 20 0 15,0-13 0-15,0 18-1 0,0-4 1 0,0-21 0 0,2 22 0 16,3 6 1-16,-5 3-2 0,4-1 1 15,-4-30 0-15,0 32 0 0,0 4 0 0,0 0 0 16,3 4 1-16,-3-40-1 0,0 36 0 0,0 1-1 0,0-1 2 16,0-4-2-16,0-32 1 0,0 37 0 0,0 0 0 15,-7 2 1-15,7 2-1 0,0-41 0 0,-7 37-1 16,1-2 1-16,-1 2 0 0,-10-5 0 0,17-32 0 0,-4 28 0 16,-2-4 1-16,-1-18-2 0,0 17 2 0,7-23-1 0,-7 0 0 15,1 6 0-15,-12-1 0 0,12-5 0 0,6 0 0 0,-7 0 0 16,-10-5 0-16,10-15 0 0,1 11 0 0,6 9 0 0,-7-30 0 15,0 5 0-15,3-1 0 0,0-2 0 0,4 28 0 0,0-28 0 16,0 3 0-16,0 5 0 0,0-2 0 0,0 22 0 0,0-9 0 16,8-15 0-16,-8 16-1 0,4-11 1 0,-4 19 0 0,3-5 1 15,4-3-1-15,-1-10 0 0,1 13 0 0,-7 5 0 0,4-20-1 16,2 17 1-16,1-2 0 0,0 1 1 0,-7 4-1 0,6-3 0 16,-2-2-1-16,0 2-2 0,1-4-2 0,-5 7 5 0,8-6-7 15,-3-1-2-15,4 0-4 16,-6 2-6-16,-3 5 19 0,3-3-25 0,1-9 1 0,16 12-6 0,-20 0 30 0</inkml:trace>
  <inkml:trace contextRef="#ctx0" brushRef="#br0" timeOffset="71098.9436">22456 2950 37 0,'0'0'0'0,"0"-6"14"16,4-15-3-16,2 15-4 0,0-11-2 0,-6 17-5 0,8 0 4 16,-8-3-3-16,4 3-2 0,-1 5-3 0,-3-5 4 0,3 5-11 15,1 11-7-15,-4-9-1 0,0 11-6 0,0-18 25 0,0 0 0 0</inkml:trace>
  <inkml:trace contextRef="#ctx0" brushRef="#br0" timeOffset="72265.5933">22821 2820 10 0,'0'0'0'16,"5"0"6"-16,-2 0-1 0,0 0 2 0,-3 0-7 0,7 0 6 16,-7 7 0-16,3 15 0 0,1-4-1 0,-4-18-5 0,0 16 5 15,4 6 0-15,-2 3-1 0,-2-4 1 0,0-21-5 0,0 27 4 16,0 1 0-16,0 3 0 0,0-4 1 0,0-27-5 0,-6 30 4 15,2-2 0-15,-3 0 0 0,1-3 1 0,6-25-5 0,-8 27 4 16,3 0-1 0,2-3 1-16,-5 1-2 0,8-25-2 0,-7 21 2 15,4 1 0-15,-3 0-1 0,-2-3 1 0,8-19-2 0,-3 19 0 16,-1-11 1-16,-2 13-1 0,6-15-1 0,0-6 1 0,-3 4-3 16,3 18-3-16,0-22-5 0,0 5-6 0,0-5 17 0,3 6-24 15,3-6 0-15,-2-19 4 0,3 15 1 0,-7 4 19 0,0 0 0 0</inkml:trace>
  <inkml:trace contextRef="#ctx0" brushRef="#br0" timeOffset="72683.7158">23063 2991 8 0,'0'0'0'0,"-17"0"10"0,10 0-1 0,1 5 1 0,6-5-10 15,-18 6 10-15,18 11 0 0,-6-11 0 0,-1 13-2 16,7-19-8-16,-8 8 8 0,2 12-1 16,-1 2-1-16,0-6 0 0,7-16-6 0,-6 17 5 0,-1 6-1 15,0 0-1-15,4-4 0 0,3-19-3 0,0 24 3 16,-3-6-1-16,3 1 1 0,0 1 0 0,0-20-3 0,0 19 2 16,3-15 0-16,0 21-1 0,4-20 0 0,-7-5-1 0,17 21 2 15,-10-18-1-15,10 3 0 0,-10 1-1 0,-7-7 0 0,20 4 1 16,-10 3 0-16,11-7 0 0,-11 0 1 0,-10 0-2 0,20 0 0 15,-1-4 1-15,-11-3-1 0,14-1 1 0,-22 8-1 0,9-21 0 16,13 10 1-16,-14-13 0 0,12 5 0 0,-20 19-1 0,7-22 0 16,0-4 0-16,3 6 1 0,-3-11-1 0,-7 31 0 0,10-29 1 15,-6 2-1-15,-1-2 0 0,-3 4 0 0,0 25 0 0,0-22 0 16,-7-8 0-16,-13 9 1 0,13-4-1 0,7 25 0 0,-20-17 0 16,-2 9-1-16,3 3 0 0,-1-3 0 0,20 8 1 0,-24 0-2 15,0 0 0-15,4 8-1 0,-4 14 0 0,24-22 3 0,-24 21-5 16,3-3-3-16,1 6-2 15,14-3-6-15,6-21 16 0,-17 22-21 0,9-4-5 0,3-13 4 16,5 14-6-16,0-19 28 0,0 0 0 0</inkml:trace>
  <inkml:trace contextRef="#ctx0" brushRef="#br0" timeOffset="73150.263">23503 2640 22 0,'0'0'0'0,"0"-6"10"16,0-3 0-16,0 9-10 0,0-18 9 0,0 12 1 0,0 5-1 0,0-1-2 0,0 2-7 0,0-1 6 15,-3 1 0-15,3 0-2 0,-4 0 0 0,4 0-4 16,-7 3 3-16,5 4 1 0,-2 11-2 0,-4-15 0 0,8-3-2 15,-3 20 2-15,0-15 1 0,-3 17-1 16,1 2 0-16,5-24-2 0,-2 17 2 0,2 1 0 16,0 3 0-16,0-17-1 0,0-4-1 0,0 27 3 15,0-19-1-15,0 11 0 0,2-12 0 0,-2-7-2 0,8 22 1 16,9-17 1-16,-11 13 0 0,1-15 0 0,-7-3-2 0,21 7 1 16,-14 0 0-16,13-1 0 0,-14-1-1 0,-6-5 0 0,22 4 1 15,-16 1-1-15,4-5 1 0,7 0 0 0,-17 0-1 0,4-2 1 16,2-3-1-16,4-2 0 0,-4-13 1 0,-6 20-1 0,8-6 0 15,-1-17 1-15,-1 7 0 0,-3 6-1 0,-3 10 0 0,0-22 0 16,0 15 1-16,0-1-1 0,-6 1 0 0,6 7 0 0,-8-5 0 16,-8 3 0-16,9-1 0 0,-10 3 0 0,17 0 0 0,-7 0 0 15,-12 5 0-15,-2 2-1 0,-3-1 1 0,24-6 0 0,-20 7-2 16,-3 11 0-16,2-13-1 16,4 1 0-16,17-6 3 0,-17 21-4 0,11-16 0 0,-15 0-3 0,14 16-3 0,7-21 10 0,-3 5-14 15,-4 17-7-15,0-17-6 0,0 15 4 0,7-20 23 16,-7 0-28-16,7 0 28 0</inkml:trace>
  <inkml:trace contextRef="#ctx0" brushRef="#br0" timeOffset="74301.8672">22276 3672 15 0,'0'0'0'0,"0"0"9"0,-2 0-1 0,-5 0 1 0,7 0-9 0,-4 0 9 16,4 0-1-16,0 0 0 0,0 0-2 0,0 0-6 0,4 0 6 15,3 0-1-15,-1 0 0 16,1-5 0-16,-7 5-5 0,19-3 5 0,-11 2-1 16,15-3 0-16,-16 2 0 0,-7 2-4 0,21 0 4 15,-11 0 0-15,10 3 0 0,0 1 0 0,-20-4-4 0,8 7 3 16,15-4 1-16,-16 2-2 0,12 3 1 0,-19-8-3 0,12 5 3 16,11 2-1-16,-6-1 0 0,-10-1 0 0,-7-5-2 0,27 0 1 15,-10 0 1-15,6 0-1 0,1-2 0 0,-24 2-1 0,24-3 1 16,-3 0-1-16,6 3 1 0,-5-2-1 0,-22 2 0 0,28-2 0 15,2-1 1-15,-2 0 0 0,-1 3 0 0,-27 0-1 0,27 0 1 16,-1 6 0-16,-1-2-1 0,1 2 0 0,-26-6 0 0,28 6 1 16,-4 1 0-16,0-1-1 0,0 1 1 0,-24-7-1 0,27 8 1 15,-4-5-1-15,1 2 1 0,0 0-2 0,-24-5 1 0,23 2 1 16,5-2 0-16,-5 0-1 0,3 0 2 0,-26 0-2 0,25 0 1 16,2 0-1-16,-6-1 0 0,6 0 1 0,-27 1-1 0,20-8 0 15,3 3 0-15,-2 2 1 0,-5 1-1 0,-16 2 0 16,21 0 0-16,-11 0 0 0,11 0 0 0,-12 0 1 15,-9 0-1-15,17 5 0 0,-10-2 0 0,0 2 0 16,0-5 0-16,-7 0 0 0,7 5 0 0,-5-3 0 16,3 4 0-16,-5-1 1 0,0-5-1 0,3 3 0 15,-3 2 0-15,3-5 0 0,-3 0 0 0,0 0 0 0,3 0 1 16,-3 0-1-16,0-2-1 0,4-1 1 0,-4 3 0 0,3-1 0 16,-3-1 0-16,0 2 0 0,4 0 1 0,-4 0-1 0,0 0-1 15,0 0 1-15,0 0-1 0,0 0 0 0,0 0 4 0,0 0-9 16,-4 0 2-16,-3 0-3 0,4 0-3 0,3 0 10 0,-6 3-15 15,-1 4-7-15,-14-2-12 0,0 0 0 0,21-5 34 0,-19 4-38 0,19-4 38 0</inkml:trace>
  <inkml:trace contextRef="#ctx0" brushRef="#br0" timeOffset="80029.8514">22765 4079 6 0,'0'0'0'15,"0"-1"3"-15,0-1 0 0,0 2 2 0,0 0-5 0,-5-2 5 16,5 1 0-16,-2-4 0 0,-5 3 1 0,7 2-6 0,0-1 7 15,0-1-1-15,0-1 1 0,0-1-1 0,0 4-6 0,0-3 6 16,0 2-1-16,0-1 1 0,-5-1-1 0,5 3-5 0,0-2 5 16,0-1-1-16,0 0 0 0,-2 3-1 0,2 0-3 0,0 0 3 15,0-1-1-15,-7 1 0 0,7 0 0 0,0 0-2 0,0 0 1 16,-3 0 0-16,3 0 0 0,-4 0 0 0,4 0-1 0,0 0 0 16,0 4 1-16,-6 1-1 0,2 0 1 0,4-5-1 0,0 4 0 15,-4 0 1-15,-2 1-1 0,3 3 0 0,3-8 0 0,0 18 0 16,-3-18 1-16,-1 4-1 15,-2 15 1-15,6-19-1 0,-4 0 0 0,-1 6 0 16,5 1 0-16,-5 0 0 0,5-7 0 0,-4 7 0 16,4-2 0-16,0 3 1 0,-3-3-1 0,3-5 0 0,0 4 0 15,0 2 0-15,0 0 0 0,-6 1 0 0,6-7 0 0,0 7 1 16,0 0-1-16,0-1 1 0,0 13 0 0,0-19-1 0,0 3 1 16,0 4 0-16,0 12-1 0,0-16 1 0,0-3-1 0,0 7 0 15,2 13 1-15,-2-20 0 0,0 18-1 0,0-18 0 0,4 5 1 16,-4-2-1-16,0 4 1 0,0-2-1 0,0-5 0 0,0 3 1 15,0 6-1-15,0-6 0 0,3 2 1 0,-3-5-1 0,0 4 0 16,4-4 0-16,-4 5 1 0,3-2-1 0,-3-3 0 0,2 6 1 16,-2-6 0-16,5 4-1 0,-1-4 1 0,-4 0-1 0,0 0 1 15,6 3 0-15,-2-3-1 0,-1 0 1 0,-3 0-1 0,3 0 1 16,3 0 0-16,2 5-1 0,-2-5 0 0,-6 0 0 0,7 0 1 16,0 0-1-16,0 0 0 0,2-2 0 0,-9 2 0 15,8 0 1-15,-2-3-1 0,1 3 0 0,1 0 1 16,-8 0-1-16,9 0-1 0,-2 0 1 0,4-2 1 0,-6 2 0 15,-5 0-1-15,11 0 0 0,-4-1 0 0,0 0 0 16,-1-5-1-16,-6 6 1 0,7-5 0 16,0-1 1-16,1 2-1 0,-2-2 1 0,-6 6-1 0,10-7 0 15,-4-1 0-15,2-11 0 0,-5 14 0 0,-3 5 0 0,4-6 0 16,2-1 0-16,-3 1 0 0,1-1 0 0,-4 7 0 0,0-7 0 16,3 2-1-16,0 3 2 0,-3-1-1 0,0 3 0 0,0-6 1 15,0 4-1-15,0-1 0 0,0 2 0 0,0 1 0 0,0 0 0 16,0-2 0-16,0 1-1 0,0 1 1 0,0 0 0 0,0 0 0 15,0 0 1-15,-3 0-1 0,3 0 0 0,0 0 0 0,0 0 0 16,0 0 0-16,-3 3 0 0,3-3 0 0,0 0 0 0,0 4 0 16,0 2 0-16,0-6 0 0,0 0 0 0,0 0 0 0,-7 4 1 15,7-4-1-15,0 0 0 0,0 0-1 0,0 0 1 0,0 0 0 16,0 0 0-16,0 0 0 0,0 0 0 0,0 0 0 0,0 0 1 16,0 0-1-16,0 0 0 0,0-2 0 0,0 2 0 0,0-2 0 15,0-2-1-15,0 2 2 16,0-1-1-16,0 3 0 0,0-3-1 0,0-2 2 0,0 0-1 0,0 3 0 15,0 2 0-15,0-3 0 0,3-2 0 0,-3 5 0 16,0-2 0-16,0 2 0 0,4-3 0 16,-4 1 0-16,0-3 0 0,0 3 0 0,0 2 0 0,0-5 0 15,0 4 0-15,0 0 0 0,0-5 0 0,0 6 0 0,0 0 0 16,0-2 0-16,0-1 1 0,0 1-1 0,0 2 0 0,0 0 0 16,0-1 0-16,0-3 0 0,0 4 0 0,0 0 0 0,0-2 0 15,0 2 0-15,0 0 0 0,0 0 0 0,0 0 0 0,-7 0-1 16,7 0 2-16,0 6-2 0,0-6 1 0,0 0 0 0,0 3 1 15,0 2-2-15,0-5 2 0,-4 6-2 0,4-6 1 0,0 0 1 16,0 2-2-16,0 3 2 0,0 2-1 0,0-7 0 0,-2 2-1 16,2-2 2-16,0 5-2 0,0 0 1 0,0-5 0 0,0 0 1 15,0 3-1-15,0 2 0 0,0-5 0 0,-7 6 0 16,7-3 0-16,0 1 0 0,0 2-1 0,0-6 1 0,0 4 1 0,0-4-1 16,0 3 0-16,0 2 0 0,0-1 1 0,0-4-1 0,0 6 0 15,0-6 0-15,0 4 0 0,0 2 0 0,0-2 0 0,0-4 0 16,0 6 0-16,0-6 0 0,0 3 0 0,0-3 0 0,0 0 0 0,0 0 0 15,0 5-1-15,0 0 1 16,0-2 0-16,0 2 0 0,0-5 0 0,3 0 1 0,-3 0-1 0,4 6 0 16,-4-3 0-16,0-3 0 0,2 5 0 0,-2-5 0 0,4 0-1 15,-4 5 2-15,3-5-2 0,-3 0 1 0,4 3 1 0,-4-3-1 0,0 5 1 16,0-5-2-16,3 4 2 0,-3-4-2 0,0 0 1 0,3 0 0 16,-3 5 0-16,0-2 0 0,3 3 1 0,-3-6-1 0,5 4 1 15,-5-4-2-15,0 0 1 0,3 0-1 0,-3 0 1 0,2 3 0 16,3-3 0-16,-2 5 0 0,-3-5 0 0,3 6 0 0,-3-6 0 0,7 2 0 15,-3-2 0-15,-1 7 1 0,3-7-1 0,-6 0 0 0,4 0 0 16,-1 5 1-16,1-5-1 0,-1 0 1 0,-3 0-1 0,3 0 0 16,0 3 0-16,5-3 0 0,-6 4 0 0,-2-4 0 0,5 0 0 15,-2 0 0-15,0 0 0 0,0 0 0 16,-3 0 0-16,4 0 1 0,0 0-1 0,3 0 1 0,-5 0-1 0,-2 0 0 0,4 0 0 16,3 0 0-16,-7 0 0 0,6 0 1 0,-6 0-1 0,8 0 0 15,-3-2 0-15,0 0 0 16,1-1 0-16,-6 3 0 0,3 0 0 0,1 0 1 0,3-4-1 15,-1 3 1-15,-6 1-1 0,4-4 0 0,-1 1 1 16,3 2-1-16,-6-3 0 0,0 4 0 0,8-5 1 16,-1 2-1-16,-5 1 0 0,3 1 0 0,-5 1 0 0,6-4-1 15,1 1 1-15,-3-2 0 0,-4 2 0 0,0 3 0 0,6-6 1 16,-2 5-2-16,-1-4 2 0,4 4 0 0,-7 1-1 0,2-2-1 16,2-3 2-16,0 5-2 0,0-4 1 0,-4 4 0 0,0-3 0 15,3-2 0-15,-1 0 1 0,-2 2-1 0,0 3 0 0,5-7 0 16,-2 1 0-16,-3-2 0 0,3 3 0 0,-3 5 0 0,2-8 0 15,-2 4 0-15,0-3 0 0,5 0 0 0,-5 7 0 0,0-5 0 16,0-5 0-16,0 1 1 0,0 1-2 0,0 8 1 0,0-7 1 16,0 2-1-16,0-7-1 0,0 4 1 0,0 8 0 0,0-2 0 15,0-4 0-15,0 2 0 0,0 1 0 0,0 3 0 0,0-5 0 16,0 4 1-16,0-4-1 0,0 5 1 0,0 0-1 0,-5 0-1 16,5 0 1-16,0-3-1 0,0 2 1 0,0 1 0 0,0 0 1 15,0 0-1-15,0 0 0 0,0 0-1 0,0-3 2 16,0 1-1-16,0 2 0 15,0 0 0-15,0-4 1 16,0 4-1-16,0-1 0 0,0 1 0 0,0 0 0 0,0 0 0 16,0 0 0-16,-5 0-1 0,5-3 1 0,0 3 0 0,0 0 0 15,-3 0 0-15,3 0 0 0,0 4 1 16,0-4-2-16,0 0 2 0,-5 6-1 0,5-6 0 0,0 0-1 16,0 0 1-16,0 0 0 0,0 0 1 0,0 4-1 15,0-4 1-15,-5 3-1 0,5-3 0 0,0 0 0 0,0 0 0 16,0 0 0-16,0 0-1 0,0 0 0 0,0 0 3 0,0 0-3 15,0 6 0-15,0-6 2 0,0 0-1 0,0 0 0 0,0 0-1 16,0 0 2-16,0 0-1 0,-4 5 0 0,4-5 0 0,0 0 0 16,0 3 0-16,0-3-1 0,0 0 1 0,0 0 1 15,0 0-1-15,0 0-1 0,0 0 2 16,0 0-2-16,0 0 1 0,0 0 0 0,0 0 1 16,0 0-1-16,0 5 1 0,0 0-2 0,0-5 1 0,0 0 1 15,0 0-2-15,0 0 2 0,0 0-2 0,0 2 2 16,0-2-1-16,0 0 0 0,0 0 0 0,0 0 0 15,0 8 0 1,0-3 0-16,0 2 0 0,0-7 0 0,0 2 0 16,0-2 0-16,0 5 0 0,0-5 0 0,0 0 0 0,0 5 0 15,-4-2 0-15,4 2 0 0,0 2 0 0,0-7 0 0,0 6 1 16,-6 2-1-16,6-5 0 0,0 1 0 0,0-4 0 0,-4 6-1 16,4-2 2-16,0 3-1 0,-3-1-1 0,3-6 1 0,0 23 1 15,0-23-2-15,0 5 1 0,-7 12 0 0,7-17 0 0,0 0-1 16,-3 8 2-16,3 9-1 0,-3-17 0 0,3 0 0 0,0 9 1 15,-4-5-1-15,-3 1-1 0,4 15 2 0,3-20-1 0,-3 0-1 16,-4 5 1-16,4 2 0 0,-1-1 0 0,4-6 0 0,-8 18 1 16,2-13-1-16,-10 2 0 0,12-1 0 0,4-6 0 0,-7 8 0 15,-13-2 0-15,16 15 1 0,-15-18-2 0,19-3 1 0,-4 5 1 16,-3 2-1-16,-13-2-1 0,17 2 2 0,3-7-1 0,-5 3-1 16,-1-3 0-16,-14 0 1 0,17 0 0 0,3 0 0 0,-8 0 1 15,-8 0-1-15,13 0 0 0,-5-2-1 0,8 2 1 16,-6-8 0-16,-1 3 0 0,-10-5 0 15,17 0 0-15,0 10 0 0,-4-6 0 0,-2-14 1 16,3 17-2-16,-4-4 1 0,7 7 0 0,-3-9 0 16,3-8 0-16,-3 10 0 0,3-1 0 0,0 8 0 0,-8-20 0 15,8 16-1-15,0-6 1 0,0-6 0 0,0 16 0 0,0-3 0 16,-3-6 0-16,3 1 0 0,-4 3 1 0,4 5-1 0,0-9 0 16,-7 1 0-16,7-2 0 0,-2-6-1 0,2 16 1 0,0-6 0 15,-4-1 0-15,4 0 0 0,0 2 0 0,0 5 0 0,0-4 0 16,0-5-1-16,0 5 1 0,0-5 0 0,0 9 0 0,0-5-1 15,0-2 2-15,0-11-1 0,4 17 0 0,-4 1 0 0,2-6 1 16,-2 1-1-16,4 3 0 0,-1-3 0 0,-3 5 0 0,0-2 0 16,0 1 0-16,0-2 0 0,0 1 0 0,0 2 0 0,0-1-1 15,0-4 1-15,4 5 0 0,-4 0-1 0,0 0 1 0,3 0 0 16,-3 0 1-16,0 0-1 0,3 0 0 0,-3 0 0 0,5 0 0 16,-5 0 0-16,3 0-1 0,0 0 2 0,-3 0-1 0,0 0 0 15,2 0 0-15,3 0 0 0,-5 5 0 16,0-5 0-16,3 3 0 0,0 1 0 0,-3 2 0 15,3 0 0-15,-3-6 0 0,0 8 0 16,0 8 0-16,4-11 0 0,-4 3 0 0,0-8 0 0,0 5 0 16,0 16 0-16,0-18 1 0,0 15-1 0,0-18 0 0,-4 6 0 15,4 10 0-15,-3-11-1 0,-3 14 1 0,6-19 0 0,-7 3 0 16,1 2 0-16,-2 15 0 0,1-15 1 0,7-5-1 0,-20 9-1 16,16 8 1-16,-2-10 0 0,-16-2 0 0,22-5 0 0,-2 22 1 15,-14-18-1-15,8 12 0 0,-15-10 0 0,23-6 0 0,-7 17 0 16,-14-12 0-16,19 0 0 0,-16-2 0 0,18-3 0 0,-6 5 0 15,2-5-1-15,-2 6 2 0,-3-6-1 0,9 0 0 0,-5 0 0 16,-2 0 0-16,1 0 1 0,2 0-2 0,4 0 1 0,-4-5 0 16,-2 2 0-16,2-3 0 0,1-1 0 0,3 7 0 0,0-6 0 15,-7-17 0-15,4 14 1 0,3-11-2 0,0 20 1 0,-3-7 0 16,3-10 0-16,-4 9 0 0,4 1 1 0,0 7-1 0,-7-20 0 16,7 14-1-16,0-10 2 0,0 7-2 0,0 9 1 0,0-8 0 15,-3-12 0-15,3 14 0 0,0-4 0 0,0 10 0 16,0-9-1-16,0-8 2 0,0 14-1 15,0-16-1-15,0 19 1 0,3-7 0 0,-3-2 0 16,0-10 1-16,0 12-1 0,0 7 0 0,0-6 0 16,2-16 0-16,3 18 0 0,-5-4 0 0,0 8 0 0,4-7 0 15,-1 0 0-15,0 1 0 0,1-3-1 0,-4 9 1 0,3-5 0 16,4 0 0-16,-5 1 0 0,2-2 1 0,-4 6-1 0,8-4 0 16,-6 1-1-16,2 1 1 0,3 0 0 0,-7 2 0 0,3 0 0 15,4 0 0-15,-3 0 1 0,-1-1-2 0,-3 1 1 0,3-5 0 16,4 3 0-16,-4-1 0 0,3 0 0 0,-6 3 0 0,0-1 1 15,4-2-1-15,0 0 0 0,-4 2 0 0,0 1 0 0,4 0 0 16,-4 0 0-16,0 0 0 0,0 4 0 0,0-4 0 0,0 4 0 16,-4 1 0-16,-4-2 0 0,5 5 0 0,3-8 0 0,-3 3 0 15,-3 3 0-15,2 1 0 0,-2-4 0 0,6-3 0 0,-9 8 0 16,4-4 0-16,-2-4-1 0,1 6 1 0,6-6 0 0,-8 5 0 16,4 1 0-16,2 2 1 0,-5-3 0 0,7-5-1 0,0 9 0 15,-3 8 0-15,-1-12-1 0,4 1 1 0,0-6 0 16,-3 21 0-16,-4-16-1 0,7 16 1 0,-5-16 0 15,5-5 0-15,0 24 0 16,-2-19 1-16,2 19-1 0,0-19 0 0,0-5 0 0,0 21 0 16,0-18 0-16,0 19 0 0,0-17 0 0,0-5 0 0,0 21 0 15,0-17-1-15,7 12 2 0,-3-9-2 0,-4-7 1 0,3 17 1 16,0-11-2-16,4 2 1 0,0 14 0 0,-7-22 0 0,6 3 0 16,2 4 0-16,-2 0 0 0,1-1 0 0,-7-6 0 0,10 7 1 15,0-2-1-15,-3-5 0 0,2 0 0 0,-9 0 0 0,8 0-1 16,12 0 1-16,-13-2 0 0,0-1 0 0,-7 3 0 0,16-10 0 15,-9 0 0-15,1-7 0 0,1 12 1 0,-9 5-1 0,9-8 0 16,0-10 0-16,1 11 0 0,-4-1 0 0,-6 8 0 0,7-20 0 16,0 16 0-16,-1-5 0 0,1-8 0 0,-7 17 0 0,7-1 0 15,1-6 0-15,-5 0 1 0,0-3-1 0,-3 10 0 0,7-16-1 16,-4 11 2-16,0-15-2 0,0 13 2 0,-3 7-1 0,4-8 0 16,0-13-1-16,-1 14 2 0,1-17-2 0,-4 24 1 0,2-5 0 15,2-15 0-15,-4 16 0 0,3-4 1 16,-3 8-1-16,4-9 0 0,-4 1 0 0,0-1 0 15,0 4-1-15,0 5 1 0,0-3 0 0,0 1 0 16,0 2 0-16,0 0 0 0,0 0 0 0,0 0 0 16,0 0 0-16,0 5-1 0,0-5 1 0,0 2 0 15,0 5 0-15,0-2 0 0,0-1 1 0,0-4-1 0,0 19-1 16,-7-1 2-16,7-10-1 0,0-8 0 0,0 16 0 16,0-11 0-16,-4 18 0 0,4-14 0 0,0-9 0 0,0 22 0 15,0-15 0-15,0 14 1 0,0-14-2 0,0-7 1 0,0 16 0 16,0-7 0-16,4 9 0 0,-4-10 0 0,0-8 0 0,7 23 0 15,-1-14 0-15,2 9 0 0,-3-13 0 0,-5-5 0 0,8 18 0 16,9-15 0-16,-11 4 0 0,5 0 1 0,-11-7-1 0,19 7 0 16,-11-2-1-16,-2-5 1 0,11 5 0 0,-17-5 0 0,4 0 1 15,3 0-2-15,12 0 2 0,-14 0-1 0,-5 0 0 0,6 0 0 16,1-4 1-16,3 3 0 0,0-4-1 0,-10 5 0 0,6-3 0 16,2-5 1-16,1-2-2 0,2-6 1 15,-11 16 0-15,7-6-1 0,0-16 1 0,3 13 0 16,-3-10 0-16,-7 19 0 0,6-10 0 0,5-10 1 0,-1 10-1 15,-5-12 0-15,-5 22 0 0,9-18 0 16,-3 12 0-16,1-16 0 0,0 14-1 0,-7 8 1 0,2-18 1 16,-2 13-2-16,4-2 2 0,0 2-1 0,-4 5 0 0,0-9 0 15,0 4 0-15,0-1 0 0,0 6 0 0,0 0 0 0,-8 0 0 16,6 0 0-16,-2 0-1 0,-2 7 1 0,6-7 0 0,-4 4-1 16,-2 0 0-16,-3 3-1 0,4-2-2 0,2 3-1 0,3-8 5 0,-7 7-10 15,0 0-5-15,-13 15-7 0,20-22 22 0,-7 7-32 0,7-7 32 0,-27 17-33 16,6-9-4-16,21-8 37 0</inkml:trace>
  <inkml:trace contextRef="#ctx0" brushRef="#br0" timeOffset="81533.2841">20029 4882 14 0,'0'0'0'0,"-2"-7"5"0,2 2 1 0,-3-3 1 0,-5 1 0 15,8 7-7-15,-3-5 7 0,3 3 1 0,0-1-2 0,0 1 0 0,0 2-6 0,0 0 4 16,0 0 1-1,0 0-1-15,0 0 0 0,0 0-21 0,3 5 38 0,-3-5-17 16,8 7 1-16,-3-7-1 0,-5 0-4 0,18 0 4 16,-11 0-1-16,3 0 1 0,8 0 0 0,-18 0-4 0,6-5 3 15,14 3 0-15,-9-1-1 0,12 1 0 0,-23 2-2 0,17-1 2 16,7 0 0-16,-4-4 0 0,3 4-1 0,-23 1-1 0,21 0 1 16,6 0 0-16,-3 0 1 0,-1 0 0 0,-23 0-2 0,26 0 2 15,3 0-1-15,-2 6 1 0,0-6-2 0,-27 0 0 0,30 0 2 16,-6 0-1-16,7 0 0 0,-1 2 0 0,-30-2-1 0,30 0 1 15,1 5 0-15,-1-5 0 0,5 0 0 0,-35 0-1 0,33 0 0 16,1 0 0-16,3 0 1 0,-2 0-1 0,-35 0 0 0,37 7 1 16,0-7-1-16,3 1 1 0,5-1 0 0,-45 0-1 0,37 0 0 15,7 6 1-15,-6-1-1 0,-1-1 0 0,-37-4 0 0,37 0 1 16,-1 0 0-16,-1 0-1 0,-5 0 1 16,-30 0-1-16,35 0 1 0,-5 0-1 0,4-1 1 0,-3 1 0 15,-31 0-1-15,32-3 1 0,3-2 0 0,-1-1-1 16,0 0 1-16,-34 6-1 0,33-5 1 0,-2 2 0 0,3 2-1 15,-8-4 1-15,-26 5-1 0,31-1 0 16,-3 1 1-16,2-3-1 0,1 3 0 0,-31 0 0 0,32 0 1 16,-1 0 0-16,8 0-1 0,-9 0 0 0,-30 0 0 0,31 0 0 15,-1 4 1-15,4-4 0 0,-3 6 0 0,-31-6-1 0,30 0 0 16,3 0 0-16,-3 0 0 0,1 0 0 0,-31 0 0 0,35 0 1 16,-5 0-1-16,4 0 1 0,0 0 0 0,-34 0-1 0,33 0 0 15,1 0 0-15,1 0 0 0,-1 0 0 0,-34 0 0 0,33 3 0 16,-2-3 1-16,-1 0-1 0,1 5 1 0,-31-5-1 0,30 0 0 15,1 0 0-15,-4 0 1 0,4 0-1 0,-31 0 0 0,27 0 0 16,3-2 1-16,1-4 0 0,3-1-1 0,-34 7 0 0,30-8 1 16,-3-2-1-16,4 2 0 0,-4-1 0 0,-27 9 0 0,29-8 0 15,-1 6 1-15,-1 0-1 0,-3 2 1 0,-24 0-1 0,21 0 0 16,-2 0 0-16,2 4 1 0,-4-4 0 0,-17 0-1 16,6 4 0-16,19-4 0 0,-15 6 0 0,10-1-1 0,-20-5 1 15,10 2 0-15,11-2 1 0,-11 7 0 0,13-7 0 16,-23 0-1-16,16 0 1 0,5 0 0 15,0 0-1-15,-14 0 1 0,-7 0-1 0,24 0 1 16,-6 0-1-16,1-2 0 0,-3 2 0 0,-16 0 0 0,17-5 0 16,4 5 0-16,-5-2 0 0,-9-3-1 0,-7 5 1 0,26 0 0 15,-17-2 1-15,13-2-1 0,-14 4 1 0,-8 0-1 0,20 0 0 16,-13 0 0-16,13-1 0 0,-13-2 0 0,-7 3 0 0,24-2 0 16,-19 0 0-16,17-4 0 0,-16 4 0 0,-6 2 0 0,21-6 0 15,-14 1 1-15,2 2-1 0,-1 3 0 0,-8 0 0 0,10-2-1 16,-4-1 1-16,5 3 1 0,-5 0-1 0,-6 0 0 0,7 0 0 15,0 0 0-15,-1 0 0 0,-1 0 0 0,-5 0 0 0,5 0 0 16,0 0 0-16,-2 0-1 0,0 0 1 0,-3 0 0 0,3 3 1 16,1-1-1-16,0-2 1 0,-1 0-1 0,-3 0 0 0,4 0 0 15,-2 0-1-15,2 0 0 0,-1 0 1 0,-3 0 0 0,6 0 0 16,-2 0 0-16,0 0 0 0,3 0 1 0,-7 0-1 0,2 0 0 16,3 0 0-16,1 0 0 0,-6 0 0 0,0 0 0 0,3 0 0 15,5 0 0-15,-8 0 0 0,6 0 0 16,-6 0 0-16,0 0 0 0,3 0 0 0,1 0 0 15,-4 0 0-15,0 0 0 0,0 0 0 16,0 0 0-16,0 0 0 0,3 0 0 0,-3 0 0 0,0 0 0 16,0 0 1-16,0 0-1 0,0 0 1 0,0 0-1 0,0 0 0 15,4 0-1-15,-4 3 0 0,0-3 1 0,0 0 0 0,0 6 0 16,0-6 0-16,0 0 0 0,0 0 0 0,0 0 0 0,0 0 0 16,0 0 0-16,0 0 0 0,-4 0 0 0,4 0 0 0,-3 0-1 15,-4 0-2-15,4 0-3 0,-4 0-5 0,7 0 11 0,-7 5-19 16,-13-3-10-16,-1 4-16 0,21 20-17 0,0-26 62 0,0 0 0 0</inkml:trace>
  <inkml:trace contextRef="#ctx0" brushRef="#br0" timeOffset="83229.5786">20643 5370 23 0,'0'0'0'0,"0"-3"14"16,-3 3-5-16,-3 0-4 0,6 0 0 0,0 0-5 0,-4 0 4 15,4 6 0-15,0 14 0 0,0-13 0 0,0-7-4 0,0 23 2 16,0-5 1-16,0 1-2 0,0-1 1 0,0-18-2 0,0 18 2 16,4 2 0-16,-4 2 1 0,2-1 0 0,-2-21-3 15,0 19 2-15,4 2 0 0,-4-5 0 0,0 3 0 16,0-19-2-16,3 20 1 0,1 1 1 15,-4-1-1-15,0 0 1 0,0-20-2 0,0 16 1 16,0-9 0-16,0 20 0 0,0-22-1 0,0-5 0 0,0 16 1 16,0-11-1-16,0 3 0 0,0-3 0 0,0-5 0 0,0 9-3 15,0-6-5-15,0-3-5 0,0 0-7 0,0 0 20 0,0 0-23 16,-7-3 4-16,3-6-3 0,4 9 22 0</inkml:trace>
  <inkml:trace contextRef="#ctx0" brushRef="#br0" timeOffset="84200.0646">20887 5385 5 0,'0'0'0'0,"0"0"1"0,-3 0-1 0,3 0 0 0,-6 0 1 15,-1-3-1-15,7 3 0 0,0 0 0 0,0 0 0 0,-4 0 1 16,4 0-1-16,0 0 1 0,0 0 0 0,0 0-1 16,-4 0 1-16,4 0 0 0,-3 0 1 0,3 5 0 0,0-5-2 15,-6 0 2-15,1 0 0 0,3 5 0 16,-5-2 0-16,7-3-2 0,-4 0 3 0,1 7 0 15,-4-2 0-15,4 2 0 0,3-7-3 0,-3 19 4 16,-4-16 0-16,4 14 0 0,-1-8 0 0,4-9-4 0,-4 19 5 16,4-12-1-16,0 18 0 0,-6-8 0 0,6-17-4 0,0 19 3 15,0 3 1-15,0-5-1 0,3 4 1 0,-3-21-4 0,3 18 3 16,5-1-1-16,-1 2 0 0,9-13 0 0,-16-6-2 0,7 21 2 16,13-16 0-16,-13 2 1 0,10-2-1 0,-17-5-2 0,21 8 2 15,-16-5 0-15,20 1-1 0,-6-4 1 0,-19 0-2 0,22 0 2 16,-2 0-1-16,-3 0 0 0,-7-4 0 0,-10 4-1 0,20-9 1 15,-13-5 0-15,13 2-1 0,-14-8 1 0,-6 20-1 0,8-22 0 16,12 1 1-16,-18 0-1 0,7-5 1 0,-9 26-1 0,3-22 0 16,0-1 1-16,-3-2-1 0,0 0 0 0,0 25 0 0,0-28 0 15,-3 1-1-15,-14-1 1 0,10 8-2 0,7 20 2 0,-24-18-1 16,18 7 0-16,-18-8 1 0,3 12-1 0,21 7 1 0,-16-3-1 16,-5 3 0-16,1 0 0 0,0 19 1 15,20-19 0-15,-21 5-1 0,5 15 0 0,-5-1 1 16,15 1-1-16,6-20 1 0,-18 20 0 0,15 1 0 15,0-2 0-15,-4-1-1 0,7-18 1 0,0 18-3 16,0 2-4-16,2-16-3 0,6 21-6 0,-8-25 16 0,6 4-18 16,2 4-1-16,12-4 5 0,-14 2-5 0,-6-6 19 0,0 0 0 0</inkml:trace>
  <inkml:trace contextRef="#ctx0" brushRef="#br0" timeOffset="84604.2862">21213 5446 9 0,'0'0'0'16,"0"0"6"-16,-3 0-1 0,-1 4 1 0,4-4-6 0,0 5 6 15,0 15 0-15,0-17 0 0,0 4 0 0,0-7-6 0,0 18 6 16,0-18-6-16,0 6 5 0,0 15 0 0,0-15-1 0,0-6-4 0,4 23 4 16,-1-18-1-16,3 17 1 0,1-17-1 0,-7-5-3 15,7 23 3-15,-7-23-3 0,7 3 3 0,3 5-1 16,-3 8 0-16,13-16 1 0,-20 0-3 0,3 0 3 15,6 8 0-15,10-8 0 0,-19 0-3 0,6 0 2 0,-6 0-2 0,20 0 2 16,-13-8 0-16,14 3-1 0,-21 5-1 0,7-9 2 0,-7 9-2 0,20-23 1 16,-14 18 0-16,1-16 0 0,3 14 0 0,-10 7-1 0,8-26 0 15,-3 6 0-15,3-1 1 0,-8 21-1 0,3-22 0 0,-3 22 0 0,0-20 0 16,0-4 1-16,0 6-1 0,0 18 0 0,-3-21 1 0,3 21-1 0,-16-11 0 16,8-10 1-16,-16 15-1 0,24 6 0 0,-16-4 0 0,16 4 0 0,-18-8 0 15,-1 5-1-15,-5 3 0 0,5 0 0 0,19 0 1 0,-16 0-1 16,10 0 1-16,-14 3 0 0,20-3 0 0,-7 8-1 0,7-8 1 0,-7 2 0 15,-10 6 0-15,17-2-1 0,0 1-1 0,0-7 2 0,0 7-3 16,0-1 0-16,0 0-1 0,0-3-1 0,0-3 5 0,0 5-6 16,3 2-2-16,1 0-3 0,-1-1-3 0,-3-6 14 0,7 8-15 15,-3-2 0-15,-1 1 4 0,4-5 3 0,-7-2 8 0,6 5-12 16,-6-5 12-16</inkml:trace>
  <inkml:trace contextRef="#ctx0" brushRef="#br0" timeOffset="85007.2935">21497 5332 8 0,'0'0'0'15,"-6"0"4"-15,-1 0 1 0,4 0 0 0,3 0-5 0,-8 4 7 16,5 1-1-16,-4 0 0 0,4 3 0 0,3-8-6 0,0 5 6 15,-4 3-1-15,4 10-1 0,0-15 1 0,0-3-5 0,0 24 4 16,0-16 0-16,4 14 0 0,3-14-1 0,-7-8-3 0,3 27 3 16,5-22 0-16,-2 19 0 0,4-5 0 0,-10-19-3 0,17 18 3 15,-11-12-1-15,11 16 2 0,-9-19-2 0,-8-3-2 0,19 10 3 16,-15 6-1-16,20-16 0 0,-18 4 0 0,-6-4-2 0,24 0 2 16,-17 0-1-16,10 0 0 0,-10-4-1 0,-7 4 0 15,19-6 1-15,-11-2 0 16,-2-11 0-16,5 11 0 0,-11 8-1 0,7-23 1 15,-1 4-1-15,0 1 0 0,-2-4 0 0,-4 22 0 0,4-27 0 16,-4-2 0-16,0 0 0 0,0 3 0 0,0 26 0 0,-8-25 0 16,-14-2-2-16,14 4 1 0,-11-1-1 0,19 24 2 0,-21-21-2 15,0 11-1-15,5-6 0 0,-5 12-2 0,21 4 5 0,-20-3-5 16,2 3-1-16,2 8-2 0,9 14-3 0,7-22 11 0,-24 18-13 16,18-1-4-16,-15-9 1 0,4-3-2 0,17-5 18 0,0 23-11 0,0-23 11 0</inkml:trace>
  <inkml:trace contextRef="#ctx0" brushRef="#br0" timeOffset="85378.2988">21839 5420 25 0,'0'0'0'0,"0"-5"11"15,4 5-2-15,-4-1-1 0,7-1-2 0,-7 2-6 0,10 0 7 16,7-3-1-16,-10 1-1 0,13 2-1 0,-20 0-4 0,10 0 4 15,14-5-2-15,-5 3 0 0,-1 1-1 0,-18 1-1 0,17-6 1 16,3 5 0-16,-2-3 0 0,0 3-1 0,-18 1 0 0,19 0 1 16,-13 0-1-16,14 0 1 0,-13 0-1 0,-7 0 0 0,7 0 0 15,4 0-1-15,5 5-1 0,-13-2-2 0,-3-3 4 0,7 5-7 16,-3-5-3-16,0 7-4 0,-4-7-3 0,0 0 17 0,0 0-15 16,0 18-6-16,0-18 21 0</inkml:trace>
  <inkml:trace contextRef="#ctx0" brushRef="#br0" timeOffset="85559.8165">21969 5303 13 0,'0'0'0'16,"0"3"8"-16,-4 5-1 0,4-8-7 0,-8 20 7 15,8-13 0-15,0 13-1 0,0-1-1 0,0-19-5 0,0 19 4 16,-2 5-1-16,2-1-1 0,0 3-1 0,0-26-1 0,0 24 0 15,-4-3-3-15,4 0-5 0,0-14-5 0,0-7 13 0,-6 22-15 16,6-18-8-16,0-4 23 0</inkml:trace>
  <inkml:trace contextRef="#ctx0" brushRef="#br0" timeOffset="86900.2954">22502 5573 8 0,'0'0'0'15,"0"0"3"-15,-2 0 0 0,2 0 0 0,0 0-3 0,0 0 3 16,0-2 0-16,0 2-1 0,0-10 1 0,0 10-3 0,0-4 2 16,0-4 1-16,0 2-1 0,0-1 0 0,0 7-2 0,0-6 3 15,0-1-1-15,2 1 0 0,3 5 0 0,-5 1-2 0,0-7 2 16,0 4-1-16,0 1 0 0,0 1 0 0,0 1-1 0,0-2 0 16,0 2 1-16,0-2 0 0,0-1-1 0,0 3 0 0,0 0 1 15,0-2-1-15,0 2 1 0,0-4-1 0,0 4 0 0,0-5 0 0,0 5 0 0,0-4 0 16,0-2 0-16,0-2 0 0,0 8 0 0,4-5 1 15,-1-4 0-15,-3 4 1 0,0-2-1 0,0 7-1 0,0-6 2 0,0 6-2 0,0-8 2 16,0 2-2-16,0-1 1 0,0 2 0 0,0 5-1 0,0-2 0 16,0-5 0-16,0 0 1 0,0 7-1 0,0-1 0 0,0 1 0 0,0-5 0 15,0 3 1-15,0-1-1 0,0 3 0 0,0 0 0 16,0 0 1-16,0 0-1 0,0 0 1 0,0 0-3 0,-3 5 5 16,3 0-3-16,-4-2 1 0,4 2 0 15,0-5-1-15,-7 7 1 0,7-7-1 0,0 18 1 0,0-15 1 16,0 5-1-16,0 11 0 0,0-19-1 0,0 7 1 15,0 13 1-15,0-1-1 0,0-19-1 0,0 19 1 0,0-19-1 0,2 23 1 16,3-2 0-16,2 9 0 0,-4 1 0 0,-3-31-1 0,0 32 0 16,4 6 1-16,-1 0 0 0,-3-38-1 0,3 40 2 0,-3-40-2 0,4 45 2 15,-4-1 0-15,2 3-1 0,-2-47-1 0,0 45 2 0,0-45-2 0,0 45 1 16,0-1 2-16,-2-1 0 0,-5-1 0 0,7-42-3 0,-7 38 3 16,4-4-1-16,-4-5 0 0,-13-4-1 0,20-25-1 0,-3 19 1 15,-5-12 0-15,-8 0 0 0,9 1-1 0,7-8 0 0,-17 0 1 16,14 0-1-16,-19-7 0 0,16-1 1 0,6 8-1 0,-20-23-1 15,13 7 1-15,-13-5-1 0,12-2 0 0,8 23 1 0,-6-21-1 16,-1-3 1-16,5 2-1 0,2 3 1 0,0 19 0 0,0-10 0 16,0-9-1-16,0 15 0 0,2-7 0 0,-2 11 1 0,0-7-1 15,7 0 0-15,-1-5 2 0,2 5-1 0,-8 7 0 16,7-6-1-16,0-1 2 0,-1 4-3 0,1-3-1 0,-7 6 3 16,4-5-8-16,6 0-4 0,-4-2-5 15,0 0-4-15,-6 7 21 0,8-22-19 0,-4 5 4 16,-4 0-1-16,0 17 16 0</inkml:trace>
  <inkml:trace contextRef="#ctx0" brushRef="#br0" timeOffset="87095.7742">22500 5257 10 0,'0'0'0'16,"0"0"2"-16,-6 0-1 0,2 0-1 0,-2 6-1 0,6-6 1 0,-4 20-1 15,4 1-8-15,0-21 9 0</inkml:trace>
  <inkml:trace contextRef="#ctx0" brushRef="#br0" timeOffset="87745.6912">22774 5099 13 0,'0'0'0'0,"0"0"6"0,0 0 0 0,0 0 0 0,0 0-6 0,0 0 7 16,0 5-1-16,0 2-1 0,0-4-1 0,0-3-4 16,0 18 4-16,0-18-1 0,0 18 0 0,0-14 1 15,0-4-4-15,0 20 3 0,0-15 0 0,0 19 1 16,0-6-1-16,0-18-3 0,0 17 3 15,0 6 0-15,0-3-1 0,0 3 1 0,0-23-3 0,0 25 2 16,0-1 0-16,0-4 0 0,-3 0 0 0,3-20-2 0,-3 21 2 16,0 0 0-16,-4-3-1 0,0 1 1 0,7-19-2 0,-7 18 1 15,0-12 0-15,4 15-2 0,-1-13 0 0,4-8 1 0,0 5-5 16,0 19-3-16,0-19-7 0,0 0-5 0,0-5 20 0,0 7-21 16,0-4-7-16,0-3 28 0</inkml:trace>
  <inkml:trace contextRef="#ctx0" brushRef="#br0" timeOffset="88192.7186">22924 5196 13 0,'0'0'0'16,"0"0"6"-16,-7 0 1 0,3 0 1 0,4 0-8 0,-2 0 9 16,-5 7-2-16,7-1 0 0,-4 1-2 0,4-7-5 0,-4 19 5 15,4-13 0-15,0 12 0 0,0-13 1 0,0-5-6 0,0 27 5 16,0-20-1-16,0 20 0 0,0-6 0 0,0-21-4 0,0 21 3 16,0 0 0-16,4-2 0 0,3-12 0 0,-7-7-3 0,6 27 3 15,1-20 0-15,0 12 0 0,9-14-1 0,-16-5-2 0,8 6 3 16,2 1-1-16,7-1 0 0,-10-1-1 0,-7-5-1 0,19 0 2 15,-11 0-1-15,13 0 0 0,-15-2 0 0,-6 2-1 0,21-4 1 16,-16-14 0-16,13 11-1 0,-14-12 0 0,-4 19 0 0,9-10 1 16,-2-14-1-16,-1 4 0 0,2-5 0 0,-8 25 0 0,4-21 1 15,-1 0-1-15,-3-2 0 0,0-1 0 0,0 24 0 16,0-24 0-16,-3 3 0 0,-5 1 0 0,-12-2 0 16,20 22 0-16,-6-21 0 0,-16 4-1 0,17 7 1 15,-26 5 0-15,31 5 0 0,-17-8 0 16,-1 5 0-16,-2 3 0 0,3 5-1 0,17-5 1 0,-6 7 0 15,-15 12-2-15,15-12-2 0,-1 7-1 0,7-14 5 0,-21 8-10 16,21 11-4-16,-3-12-5 0,3 13-6 0,0-20 25 0,0 0-24 0,-3 0 2 0,3 0 22 0</inkml:trace>
  <inkml:trace contextRef="#ctx0" brushRef="#br0" timeOffset="88580.6806">23296 4953 10 0,'0'0'0'0,"-6"0"8"16,-1 6-1-16,-15 1 2 0,20 10 0 0,2-17-9 16,-7 5 9-16,1 13-1 15,-1-15-2-15,-1 5 0 0,8-8-6 0,-2 5 5 16,-2 2 0-16,4 14-1 0,0-15 0 0,0-6-4 0,0 19 4 15,0-12 0-15,0 15 0 0,0-15-1 0,0-7-3 0,0 19 3 16,6-11 0-16,-2 11 0 0,4-17 0 0,-8-2-3 0,6 8 3 16,4-1 0-16,7-2 0 0,-13-2 1 0,-4-3-4 0,6 0 3 15,4 0 0-15,-2 0-1 0,1-3 0 0,-9 3-2 0,9-7 1 16,0 0 0-16,1-19 0 0,-4 19 0 0,-6 7-1 0,6-21 0 16,-2 12 1-16,0-9-1 0,-4 11-1 0,0 7 1 0,0-18 0 15,0 16 0-15,0-5 0 0,-4 1 0 0,4 6 0 0,0-2-1 16,-6 2 0-16,-1 0-1 0,-10 4 0 0,17-4 2 0,-5 5-3 15,0 14-2-15,-20-14 0 0,23 15-1 0,2-20 6 0,-20 7-7 16,16 10-3-16,-16-11-3 0,13 22-4 0,7-28 17 0,-20 5-21 16,13 19 1-16,-18-19-2 0,25-5 22 0</inkml:trace>
  <inkml:trace contextRef="#ctx0" brushRef="#br0" timeOffset="89087.8456">22354 5836 16 0,'0'0'0'0,"0"-8"12"15,4 3 3-15,3-2-1 0,-7 7-14 0,20-7 13 16,-10-1-2-16,10 3-2 0,-9-3-1 0,-11 8-8 0,24-3 6 15,-4-4 0-15,0 1-1 0,4-1 0 0,-24 7-5 0,23-2 4 16,3-3 1-16,5 4-1 0,4-6 0 0,-35 7-4 0,30-4 3 16,8 2 1-16,-5 1-1 0,5-4 0 0,-38 5-3 0,39 0 3 15,0 0 0-15,2 0-1 0,-4 0 1 0,-37 0-3 0,44 0 1 16,-3 0 1-16,2 0-1 0,-5 0 0 0,-38 0-1 0,41 0 1 16,-4 0 0-16,-5 0 0 0,3 0 0 0,-35 0-1 0,31 0 1 15,-5 0-1-15,-1-2 0 0,-5-1 0 0,-20 3 0 0,16-2 0 16,-4-4 0-16,6 5 1 0,-13-3 0 0,-5 4-1 0,7-2 0 15,-4 1 0-15,-3-1-1 0,4 2-2 0,-4 0 3 0,0 0-4 16,0 0-3-16,0 3-3 0,-7 3-6 0,7-6 16 0,-7 7-23 16,0 0-9-16,-21-1-2 0,12 15-5 0,16-21 39 0,0 0 0 15</inkml:trace>
  <inkml:trace contextRef="#ctx0" brushRef="#br0" timeOffset="89794.0561">22609 6310 10 0,'0'0'0'16,"-7"0"6"-16,-1 0-2 0,2 0 0 0,-10 0 0 0,16 0-4 0,0 5 3 15,-9 2 0-15,-6-4 0 0,12 3 0 0,3-6-3 0,-8 5 4 16,2 0 1-16,-1-1-1 0,0 1 1 0,7-5-5 16,-3 5 4-16,-4 3 0 0,2 10 0 0,5-15 1 0,0-3-5 15,-2 8 5 1,2 11 0-16,-6-12 0 0,6 11 0 0,0-18-5 0,0 9 4 15,0 6 0-15,0-6 0 0,0-4-1 0,0-5-3 0,3 21 4 16,2-16-1-16,4-2-1 0,7 4 1 0,-16-7-3 0,6 5 2 16,15 0 0-16,-12 0 0 0,16-5-1 0,-25 0-1 0,6 4 2 15,22-4-1-15,-21 0 0 0,17 0-1 0,-24 0 0 0,6-5 1 16,15-4-1-16,-16-9 1 0,14 9-1 0,-19 9 0 0,6-22 0 16,0 13 1-16,2-14-1 0,2 7-1 0,-10 16 1 0,7-7 0 15,-4-15-1-15,-3 14 0 0,0 3 0 0,0 5 1 0,0-8 0 16,0 5-1-16,0-5 1 0,-3 8 0 0,3 0 0 0,0 0-1 15,-4 0 1-15,4 8 0 0,0-3 0 0,0-5 0 0,0 22 0 16,0-15-1-16,0 15 2 0,0-15-1 0,0-7 0 0,0 24 1 16,7-19 0-16,0 12 0 0,10-12 0 0,-17-5-1 0,3 7 1 15,15 10 0-15,-12-12 1 0,15 0-1 0,-21-5-1 16,10 2 2-16,10-2 0 0,0 0 0 0,-4 0 0 16,-16 0-2-16,18 0 2 0,-7-2-1 0,11-7 0 15,-12-7 1-15,-10 16-2 0,22-9 0 16,-13-13 1-16,11 1 0 0,-15 1-1 0,-5 20 0 0,5-25 1 15,3 0-1-15,-2-5 1 0,2 6-1 0,-8 24 0 0,0-22 0 16,3 5 1-16,-3-2-1 0,0 10 1 0,0 9-1 0,-3-25 0 16,-5 18 0-16,5-12 1 0,0 16-1 0,3 3 0 0,-3-7 0 15,-4 1 1-15,-1 2-1 0,5 4 0 0,3 0 0 0,0-3 0 16,-3-1 0-16,-4 3 0 0,7-3 1 0,0 4-1 0,0-3 0 16,-3 1 0-16,3-3 0 0,0 4-1 0,0 1 1 0,0-2-1 15,0-1-2-15,0 0-2 0,3 2-3 0,-3 1 8 0,0 0-12 16,7 0-4-16,-1 0-6 0,-1 0-9 0,-5 0 31 0,3 0-30 15,-3 0-1-15,0 0 31 0</inkml:trace>
  <inkml:trace contextRef="#ctx0" brushRef="#br0" timeOffset="93294.7019">24187 4562 29 0,'0'0'0'0,"-6"-9"14"0,-2 4 0 0,8 5-14 0,-6-9 12 16,0 4-2-16,-1-2 0 0,7 7-10 0,-3-6 8 15,-6 3 0-15,7 3-2 16,-5-6-1-16,4 5 0 0,3 1-5 0,-4-2 5 0,4 2-2 16,-6 0 1-16,6 0-1 0,0 0-3 0,0 0 2 15,0 0 1-15,0 0-1 0,0 0 1 0,0 0-13 0,4 0 21 16,-2 0-9-16,5 3-1 0,0-3 1 0,-7 0-2 0,11 0 1 15,8 6 1-15,-12-3-1 0,14-3 0 0,-21 0-1 0,19 0 0 16,-14 0 1-16,15 0-1 0,-10 0 1 0,-10 0-1 0,21 0 0 16,-11-3 1-16,10 3-1 0,-14-7 0 0,-6 7 0 0,25-4 0 15,-20 1 0-15,13-2 1 0,-11 5-1 0,-7 0 0 0,20 0 0 16,-18 0-1-16,7 0 1 0,7 0-1 0,-16 0 1 0,3 6-1 16,5-2 0-16,1-4-2 0,2 3-1 0,-11-3 4 0,6 0-7 15,2 0-1-15,-3 0-2 0,0-1-3 0,-5 1 13 0,3-2-19 16,0 0-4-16,-3 2-3 0,0-2 6 0,0 2 20 0,-6-1-23 15,6 1 23-15</inkml:trace>
  <inkml:trace contextRef="#ctx0" brushRef="#br0" timeOffset="93644.0893">24161 4248 14 0,'0'0'0'15,"0"-9"10"-15,3-6 2 0,3 7-1 0,1 1 1 0,-7 7-12 0,8 0 11 16,-2 0-1-16,1 0-2 0,3 0-1 0,-10 0-7 0,9 0 5 16,-1 2 1-16,9-2-2 0,-11 5-1 0,-6-5-3 0,22 5 3 15,-14-2 0-15,13-3-1 0,-11 5 1 0,-10-5-3 0,25 6 2 16,-15-6 0-16,10 3-1 0,-10-3 0 0,-10 0-1 0,21 0 1 15,-16 0 0-15,13 0 0 0,-14-2 0 0,-4 2-1 0,7-1 1 16,-1-3 0-16,1 2 0 0,-1-3 0 0,-6 5-1 0,3 0 1 47,2-8-1-47,-2 6 1 0,-1-3 0 0,3 0-1 0,-2 3 1 0,-3 0-1 0,0-1 0 0,0 3 0 0,0 0-1 16,0-1-2-16,0 0-3 0,0 1-6 0,0 0 12 0,0-6-20 15,0 6-9-15,-3 0-1 0,-2 0-7 0,5 0 37 0,0 0 0 0</inkml:trace>
  <inkml:trace contextRef="#ctx0" brushRef="#br0" timeOffset="96442.1214">25604 3605 12 0,'0'0'0'0,"0"0"3"0,0 0-3 0,0 0 3 16,-5 0 0-16,5 0 0 0,-5 0 0 0,5 0-3 0,-7 4 3 15,1 4-1-15,2-1 0 0,0 0 0 0,4-7-2 0,0 6 2 16,-7-1 0-16,7 0 0 0,-3 3 1 0,3-8-3 0,0 5 3 16,-3 2 0-16,-5 0 1 0,6-2 0 0,2-5-4 0,0 8 4 15,-3-3 0-15,-1 2-1 0,-3-1 0 0,7-6-3 0,0 20 3 16,-3-15-1-16,3 2 0 0,-4 13 1 0,4-20-3 0,0 6 1 15,0 14 0-15,0-15 0 0,0 12 0 0,0-17-1 0,0 5 1 16,4 16 1-16,1-14 0 0,7 15-1 0,-12-22-1 16,16 6 1-16,-9 15 0 0,1-16-1 15,10 2 1-15,-18-7-1 0,9 6 1 0,7 2 0 0,-10-5-1 16,15-3 1-16,-21 0-1 0,7 0 0 0,9 0 1 16,-11 0-1-16,1-3 0 0,-6 3 0 0,6-1 1 15,2-9-1-15,-2 5 0 0,1-3 1 0,-7 8-1 0,4-5 0 16,-1-2 0-16,-1-4 0 0,-2-5 0 0,0 16 0 0,0-7 1 15,0 1-1-15,4-5 0 0,1 6 0 0,-5 5 0 0,0-8 0 16,0 8 0-16,0 0 0 0,0 0 0 0,0 5 1 16,3 0-2-16,-1 11 2 0,-2-9-1 0,0-7 0 0,8 28 0 15,-5-10 0-15,3 3 0 0,-2-16 0 0,-4-5 0 0,8 29 1 16,1-21-1-16,-2 12-1 0,14-14 2 0,-21-6-1 0,6 6 0 16,0 2 1-16,12-5 0 0,-11 1 0 0,-7-4-1 0,19 0 1 15,-11 0 0-15,-5 0 0 0,17-4 1 0,-20 4-2 0,4-6 1 16,5-2 1-16,-2-9 0 0,3 7 0 0,-10 10-2 0,11-22 1 15,-4 5 0-15,3-1 0 0,-3-2 0 0,-7 20-1 16,7-21 1-16,-1-4-1 0,-6 1 1 0,4 2 0 0,-4 22-1 16,4-20 1-16,-4 9 0 15,3-9 0-15,-1 1 0 0,-2 19-1 0,0-5 1 0,5-19 0 16,-2 16 0-16,-3-10-1 0,0 18 0 0,3-6 0 16,-3-1 1-16,0 1-1 0,0-1 0 0,0 7 0 0,0-5 0 15,0 4 0-15,0-1 0 0,-3-2 0 0,3 4 0 0,0 0 1 16,-8 0-1-16,8 0 0 0,0 0 0 0,0 0 0 15,0 6-2-15,0 0-1 0,0 14-4 0,0-20 7 0,0 3-14 16,0 21-7-16,0-19-7 0,0 16 1 0,0-21 27 0,0 17-31 0,0-17 31 0</inkml:trace>
  <inkml:trace contextRef="#ctx0" brushRef="#br0" timeOffset="97054.4702">26342 3866 6 0,'0'0'0'0,"-6"0"8"0,6 0-8 0,-8 0 5 16,2 0 2-16,3 0-1 0,-5 7 1 0,8-7-7 0,-2 5 5 15,-5 14 0-15,0-16-2 0,0 18 0 0,7-21-3 0,-7 7 2 16,-10 20 0-16,14-8 0 0,-3-1-1 0,6-18-1 0,-19 18 0 16,14-10 1-16,-3 19-1 0,3-9 1 0,5-18-1 0,-8 3 0 15,4 19 1-15,1-18-1 0,-3-1-1 0,6-3 1 0,-4 8-2 16,4-4-3-16,0 2-3 0,-3-3-2 0,3-3 10 0,0 0-11 15,0 0 2-15,-6-9 0 0,6 2-1 0,0 7 10 0,0 0 0 0</inkml:trace>
  <inkml:trace contextRef="#ctx0" brushRef="#br0" timeOffset="97220.0528">26203 3921 6 0,'0'0'0'0,"0"0"9"16,0 0-3-16,0 5 2 0,3-2 0 0,-3-3-8 0,8 6 8 15,-2 14 0-15,1-15-2 0,0 15-1 0,-7-20-5 0,16 4 2 16,-8 12 0-16,1-11-1 0,12 13-1 0,-21-18 0 0,7 7-1 16,14 15-2-16,-12-18-5 0,12 14-3 0,-21-18 11 0,7 0-14 15,3 5 3-15,24 23-8 0,-34-28 19 0</inkml:trace>
  <inkml:trace contextRef="#ctx0" brushRef="#br0" timeOffset="100694.1555">25262 4991 17 0,'0'0'0'0,"-7"-8"5"15,7 8-5-15,-22-5 7 16,17-6 1-16,-13 5 1 0,11-1-1 0,7 7-8 0,-19-3 8 16,16 0-1-16,-5-2-2 0,5 0 0 0,3 5-5 0,-6-6 4 15,1-1 1-15,3 3-1 0,2-1 1 0,0 5-5 0,-8-5 4 16,8 5 0-16,0-2 0 0,0 2-1 0,0 0-3 0,-4 0 3 15,4 0-1-15,0 0 0 0,0 0-1 0,0 0-1 0,-3 2 1 16,3 3-1-16,0 4 1 0,0-4-1 0,0-5 0 0,-6 8 0 16,6-5 1-16,0 1-1 0,0-4 0 0,0 0 0 0,6 8 2 15,1-5-2-15,1 2 1 0,8 0 0 0,-16-5-1 0,8 3 0 16,12 3 1-16,-14-1 0 0,18 1 0 0,-24-6-1 0,17 5 1 16,-1-1 0-16,6 0 0 0,-5-4 0 0,-17 0-1 0,16 0 1 15,2 0-1-15,0 0 0 0,0-3 1 0,-18 3-1 0,21-5 0 16,-1-3 2-16,0 3-1 0,5-2-1 0,-25 7 0 15,18-5 1-15,7-2 0 0,-2 1-1 0,4-4 1 16,-27 10-1-16,29-5 1 0,-2-3-1 0,-5 3 1 16,13 0-1-16,-35 5 0 0,26-4 1 0,4 1-1 15,1 3 0-15,3-2 1 0,-34 2-1 0,31 0 0 16,4 0 1-16,-2 0-1 0,5-2 0 0,-38 2 0 0,33-3 1 16,1-4-1-16,-1 4 0 0,6-5 0 0,-39 8 0 0,39-8 0 15,3 0 0-15,-1 6 0 0,-2-5 1 0,-39 7-1 0,38-5 0 16,3 3 0-16,3-4 0 0,-4 1 0 0,-40 5 0 0,42-2 0 15,-2 1 1-15,3 0-1 0,-1-4-1 0,-42 5 1 0,44-1 1 16,3-4-2-16,-1 2 1 0,2-4 0 0,-48 7 0 0,44-6 0 16,1 1 0-16,-4-2 0 0,3 0 1 0,-44 7-1 0,44-7 0 15,0-12 0-15,-1 16 0 0,5-14 0 0,-48 17 0 0,48-8 0 16,0-1 0-16,-1-9 0 0,-7 13 0 0,-40 5 0 0,45-9 0 16,-6 2 0-16,0 0 0 0,0 4 0 0,-39 3 0 0,38-6 0 15,-2 4 1-15,3-2 0 0,1 1-2 0,-40 3 1 0,43-2 1 16,-4-5-2-16,5 1 0 0,4 1 2 0,-48 5-1 15,43-6-2-15,1 2 3 0,-4 1-1 0,4-2 0 16,-44 5 0-16,42-5 0 0,2 1 0 0,-5 4 1 16,3 0 0-16,-42 0-1 0,41 0 1 0,-7 0 0 15,-2 7-1-15,-3-5 0 0,-29-2 0 0,30 5 1 16,-3 1 0-16,0-5 1 0,0 8-1 0,-27-9-1 0,25 5 0 16,2-5 0-16,-11 3 0 0,4-3 1 0,-20 0-1 0,16 0 0 15,-4 0 0-15,7 0 0 0,-7-2-1 0,-12 2 1 0,16-4-1 16,-10-4 0-16,2 4 1 0,-1-5 0 0,-7 9 0 0,6-4 0 15,-6 1-2-15,0-1-2 0,0 4-5 0,0 0 9 0,0 7-15 16,-16 10-9-16,-6-9-10 0,-14 14 1 0,36-22 33 0,-38 23-34 0,38-23 34 0</inkml:trace>
  <inkml:trace contextRef="#ctx0" brushRef="#br0" timeOffset="101448.7883">25740 5567 10 0,'0'0'0'0,"0"0"5"0,-7 0 0 0,-1 0 1 16,8 0-6-16,-16 0 7 0,16 0 0 15,-6 4 1-15,-2-1-2 0,8-3-6 0,-16 7 7 16,16-2-2-16,-7 18 0 0,4-17 0 0,3-6-5 0,-4 24 5 16,4-7-2-16,-7 2 1 0,7-2-2 0,0-17-2 0,0 17 3 15,0 4-1-15,0-1-1 0,0 3 1 0,0-23-2 0,0 26 1 16,2 3 0-16,-2-3-1 0,0 1 0 0,0-27 0 0,0 26 1 15,0-1-1-15,0-5 0 0,0 3-1 0,0-23 1 0,0 17-3 16,5-10-4-16,-5 15-6 0,7-16-6 0,-7-6 19 0,7 4-21 16,-1-4-11-16,-6 0 32 0</inkml:trace>
  <inkml:trace contextRef="#ctx0" brushRef="#br0" timeOffset="101843.1117">25960 5636 14 0,'0'0'0'16,"-7"0"7"-16,7 0-3 0,0 0-4 0,-4 18 5 16,4-11 0-16,0 12 2 0,0-11 0 0,0-8-7 0,0 21 6 15,0-13-1-15,0 13 0 0,4-13-2 0,-4-8-3 0,7 24 4 16,-1-8-1-16,2-9 0 0,-3 18 0 0,-5-25-3 0,18 18 3 15,-11-12 0-15,12 14 0 0,-11-15-1 0,-8-5-2 0,22 7 2 16,-13 0 0-16,11-2-1 0,-10 3 1 0,-10-8-2 0,22 3 1 16,-13-3 1-16,11 0-1 0,-14-6 0 0,-6 6-1 0,21-17 1 15,-16-3-1-15,17 2 1 0,-16-5-1 0,-6 23 0 0,7-28 1 16,-3 0-1-16,0-4 0 0,-2 3 1 0,-2 29-1 0,0-26 0 16,0-3 0-16,-17 5 0 0,11 6 0 0,6 18 0 0,-22-21-1 15,6 14 2-15,-7 0-2 0,1 2 1 0,22 5 0 0,-22-2 0 16,-2-1-1-16,0 3 0 0,3 5-1 0,21-5 2 15,-19 2-2-15,12 21 1 0,-16-21-1 0,19 21 0 16,4-23 2-16,-17 6-4 0,17 20-1 0,-7-4-3 16,4-3-4-16,3-19 12 0,-3 22-14 0,3-4-1 15,0-2 2-15,6 11-7 0,-6-27 20 0,0 0 0 0</inkml:trace>
  <inkml:trace contextRef="#ctx0" brushRef="#br0" timeOffset="102294.6965">26309 5564 16 0,'0'0'0'16,"-3"0"5"-16,-1 7 0 0,-3-5 1 0,7-2-6 0,-7 8 5 15,0-3 1-15,1 3-1 0,2-2 0 0,4-6-5 0,-4 7 4 16,-2 11 0-16,3-14 0 0,3 3-1 0,0-7-3 0,-3 18 3 15,3-11 1-15,-7 12-1 0,7-11 1 0,0-8-4 16,0 16 4-16,0-11-1 0,0 17 1 0,0-15 0 16,0-7-4-16,0 20 3 15,2-13-1-15,6 14 1 0,-2-14-1 0,-6-7-2 0,7 23 2 16,3-16 0-16,-3-2-1 0,14 16 1 0,-21-21-2 0,2 0 1 16,19 5 0-16,-11 0 1 0,15-5-2 0,-25 0 0 0,19 5 2 15,-2-5-2-15,3-2 1 0,-12-3-1 0,-8 5 0 0,23-8 0 16,-13-11 1-16,15 14-1 0,-25 5 0 0,5-26 0 15,20 15 1-15,-21-14-1 0,2 5 0 0,3 1 1 0,-9 19-1 0,7-20-1 16,-2-2 2-16,-2 3-1 0,-3-3-1 0,0 22 1 0,-8-21 0 16,-12 3-1-16,14 0-1 0,-21 7 1 0,27 11 1 0,-21-19-2 15,0 14 1-15,4 1 0 0,-2 0 0 0,19 4 1 0,-21-3 0 16,5 3 0-16,9 0 0 0,-17 5-1 0,24-5 1 16,-4 3 0-16,-2 15 0 0,-14-11 0 0,15 13 0 0,5-20 0 0,-2 8-1 15,-5 18-2-15,2-10-3 0,3 6-3 0,2-22 9 0,0 19-15 16,0 3-4-16,0-17-1 0,0 19 3 0,0-24 17 15,7 5-22-15,-7-5 22 0</inkml:trace>
  <inkml:trace contextRef="#ctx0" brushRef="#br0" timeOffset="102739.0938">26721 5516 12 0,'0'0'0'16,"0"0"4"-16,-2 0 1 0,2 0-5 0,-7-3 6 15,0-1 2-15,1 4 0 0,-3 0-2 0,9 0-6 0,-5 0 6 16,-3 7-1-16,3-6-1 0,-4 5 0 0,9-6-4 0,-3 7 5 16,-3-1-1-16,3 1 1 0,-1-1-1 0,4-6-4 0,0 8 3 15,-6 8 1-15,3-11-2 0,3 3 1 0,0-8-3 0,-4 23 2 16,4-17 0-16,0 20 1 0,0-18-1 0,0-8-2 0,0 21 2 15,0-13 0-15,0 16 0 0,7-19-1 0,-7-5-1 0,6 23 2 16,1-17-1-16,14 15 0 16,-14-18 1-16,-7-3-2 0,23 5 1 15,-16 3 0-15,19-2 0 0,-18 0 0 0,-8-6-1 0,23 0 1 16,-16 0 0-16,14-1 0 0,-15-5 0 0,-6 6-1 0,24-8 0 16,-17-12 1-16,14 14-1 0,-16-2 0 0,-5 8 0 0,18-18 2 15,-11 9-2-15,-1-12 0 0,1 2 1 0,-7 19-1 0,6-20 0 16,-2-2 0-16,0-1 1 0,-4 0-1 0,0 23 0 0,0-22-1 15,0-1 2-15,-8 3-1 0,-8 3 0 0,16 17 0 0,-6-9-1 16,-16-11 0-16,3 12-1 0,-1-1 0 0,20 9 2 0,-18-5-3 16,-3-2 0-16,5 7 0 0,-1 0-1 0,17 0 4 0,-7 5-7 15,-16-1-2-15,19 21-5 0,-16-19-6 0,20-6 20 0,-7 23-21 16,-9-14 3-16,11 16-6 0,5-25 24 0</inkml:trace>
  <inkml:trace contextRef="#ctx0" brushRef="#br0" timeOffset="103321.947">27068 5509 14 0,'0'0'0'16,"-7"0"5"-16,-11 0 1 0,13 7 3 0,5-7-9 0,-8 7 9 16,-8 0 0-16,16-1-1 0,-5 1-2 0,5-7-6 0,-5 6 5 15,1 12-1-15,-1-14 0 0,0 13-1 0,5-17-3 0,0 8 3 16,-4 13 1-16,4-13-2 0,0 16 1 0,0-24-3 0,0 7 3 16,0 15-1-16,0-17 0 0,0 16 0 0,0-21-2 0,4 5 2 15,1 16 0-15,4-18 0 0,-4 2 0 0,-5-5-2 0,11 5 1 16,-5-2 0-16,6-3 1 0,4 0-2 0,-16 0 0 0,7 0 2 15,10-2-1-15,-11-4-1 0,15 1 0 16,-21 5 0-16,7-8 0 0,10 3 1 0,-10-6-1 16,-1 6 0-16,-6 5 0 0,6-9 0 15,12-3 0-15,-15 7 0 0,4-3-1 0,-7 8 1 0,6-6-1 0,-6 6 1 0,5-3 0 16,-2-1-1-16,-1 4 1 0,-2 0 0 0,5 0-1 0,-5 0 1 0,0 6 0 16,3-2 0-16,-3 4 0 0,0-8 0 0,3 20 1 0,-3-20-1 0,3 7-1 15,0 11 1-15,5-13 0 0,-8-5 0 0,6 19 0 0,-6-19 0 0,11 6 0 16,8 1 0-16,-11-1 0 0,-2 1 1 0,-6-7-1 0,17 3 0 15,-10-3 1-15,-1 0 0 0,6 0-1 0,-12 0 0 0,5 0 1 16,3-1-1-16,-3-6 1 0,4 0-1 0,-9 7 0 0,9-20 0 16,2 13 1-16,-6-17-1 0,-5 24 0 0,9-17 0 15,-9 17 0-15,5-20 1 0,3 4-1 0,-5-4 0 0,-3 20 0 0,2-20 0 0,-2 20 0 0,5-23 0 16,-5 3 0-16,0 3 1 0,0 8-1 0,0 9 0 0,0-9 0 16,-7 1 0-16,1-3 0 0,-1 10 1 0,7 1-1 0,-8-7 0 15,1 4 0-15,1 3 0 0,-1 0 0 0,7 0 0 16,-6 0 0-16,-2 7 0 0,4-4-1 0,4-3 0 0,0 0 1 0,-2 0-4 15,2 4-2-15,0-4-3 0,0 0 9 16,0 5-13-16,0-5 13 0,0 5-18 0,0-2-4 0,0 2 3 16,6 14-9-16,-6-19 28 0,0 0 0 0</inkml:trace>
  <inkml:trace contextRef="#ctx0" brushRef="#br0" timeOffset="103688.622">27705 5571 13 0,'0'0'0'15,"0"-7"9"-15,0 2 0 0,0 5-9 0,0-8 10 16,2 2 0-16,2 4-1 0,0 0-1 0,-4 2-8 0,6 0 6 16,1-3-1-16,1 3-2 0,-3 0-1 0,-5 0-2 0,11 0 2 15,5 0-2-15,-8 0 1 0,13 0-1 0,-21 0 0 0,5 0 0 16,17 0 1-16,-17 5-2 0,3-5 0 0,-8 0 1 0,6 3-5 15,5 2-3-15,-5-5-5 0,1 6-3 0,-7-6 16 0,4 0-15 16,-4-3 1-16,0 0-1 0,0 3 15 0</inkml:trace>
  <inkml:trace contextRef="#ctx0" brushRef="#br0" timeOffset="103913.0523">27736 5436 19 0,'0'0'0'0,"-8"5"9"16,8-5-9-16,-4 21 10 15,-2-16 1-15,3 22-1 0,3-20-1 0,0-7-9 0,0 24 7 16,0-6-1-16,0 0-3 0,0 5 0 0,0-23-3 0,0 23 2 16,0-1-1-16,-8 5 0 0,8-3 0 0,0-24-1 0,0 22 0 15,-2-2-1-15,2-4-4 0,0-8-5 0,0-8 10 0,0 24-17 16,0-24-3-16,-3 0 0 0,3 0 1 0,0 0 19 0,0 0 0 0</inkml:trace>
  <inkml:trace contextRef="#ctx0" brushRef="#br0" timeOffset="104537.9831">28095 5709 21 0,'0'0'0'0,"0"-5"8"0,0-4-1 0,0 9-7 0,0-20 8 15,0 14-1-15,0-12 0 0,0 11-2 0,0 7-5 0,0-22 4 16,0 14-1-16,0-15-1 0,0 16-1 0,0 7-1 0,0-25 0 16,0 20 1-16,0-19 0 0,0 17-1 0,0 7 0 0,0-20 1 15,0 16 0-15,0-4-1 0,-9 5 1 0,9 3-1 0,0-3 0 16,0 3 1-16,0 0-1 0,0 0 1 0,0 0-1 0,0 0 2 15,0 5-1-15,0 1 1 0,0 14-1 16,0-20-1-16,0 7 2 0,0 13-1 0,4-4 0 16,1 6 0-16,-5-22-1 0,0 26 2 15,6 1-1-15,1 3 1 0,-4 8 0 0,-3-38-2 0,6 34 2 16,1 3-1-16,-2 6 1 0,0-5-1 0,-5-38-1 0,0 43 2 16,8-3-1-16,-8 1 0 0,0-4 1 0,0-37-2 0,0 38 1 15,0-7 1-15,-4 1 0 0,0-2 0 0,4-30-2 0,-19 30 1 16,15-9 0-16,-3 2 0 0,-13-17 0 0,20-6-1 0,-3 20 1 15,-15-20-1-15,11 0 1 0,1 0-1 0,6 0 0 0,-17-1 0 16,13-18 1-16,-15 10-2 0,11-17 0 0,8 26 1 0,-20-15-1 16,17-4-1-16,-4-1 1 0,0 4 0 0,7 16 1 0,-6-10-1 15,3-13 1-15,3 17-1 0,0-14 0 0,0 20 1 0,0-9-1 16,0-10 0-16,0 13 1 0,3-15 0 0,-3 21 0 0,0-8 0 16,6-11-1-16,1 14 0 0,0-4-1 0,-7 9 2 0,7-17-5 15,0 12-4-15,-2-3-3 0,4-3-5 0,-9 11 17 0,10-8-19 16,-4 0 2-16,27 11-9 0,-33-3 26 0</inkml:trace>
  <inkml:trace contextRef="#ctx0" brushRef="#br0" timeOffset="104729.3849">28050 5150 10 0,'0'0'0'16,"-7"0"6"-16,4 7-4 0,3-7-2 0,-3 8 0 15,3 9-1-15,-8-12 0 0,8 2-1 0,0-7 2 0,-17 0-5 16,17 6-4-16,0-6 9 0</inkml:trace>
  <inkml:trace contextRef="#ctx0" brushRef="#br0" timeOffset="105102.1826">28375 5182 14 0,'0'0'0'0,"0"-3"8"0,0 3-8 0,-6 0 10 16,-2 0 1-16,-9 0-1 0,17 0-2 0,0 0-8 0,0 6 7 15,0-6-1-15,0 6-1 0,0-1-1 0,0-5-4 0,0 17 5 16,4-9-2-16,0 12 1 0,-1-13-2 0,-3-7-2 0,3 28 3 16,4-5 0-16,-7-2 0 0,4 0 0 0,-4-21-3 0,4 25 2 15,-4-4 0-15,0 6 0 0,0 0 0 0,0-27-2 0,0 26 2 16,0 3-1-16,0-5 0 0,0 1-1 0,0-25 0 15,0 26 1-15,0-3-1 16,-4 0 0-16,0 1 1 0,4-24-1 0,0 23 0 0,-7-5-1 16,7-10-1-16,0 17-2 0,0-25 4 0,0 3-8 15,0 3-4-15,3 1-5 0,1-2-3 0,-4-5 20 0,4 0-21 0,0 0 5 0,-4-3-5 16,0 3 21-16</inkml:trace>
  <inkml:trace contextRef="#ctx0" brushRef="#br0" timeOffset="105527.4825">28578 5402 13 0,'0'0'0'0,"0"-2"7"0,0 1 0 0,0-3 1 0,0 4-8 0,0-2 9 16,-6 2 0-16,3 0 0 0,-1 7-1 0,4-7-8 0,-7 20 7 0,7-20-7 0,-2 3 6 15,-2 2 0-15,-4 15-1 0,8-20-5 0,-3 2 5 0,3-2-5 0,-3 20 4 16,3-13 0-16,0 12 0 0,0-14-1 0,0-5-3 0,0 16 3 15,0-10-1-15,0 1 0 0,0-7-2 0,0 16 2 0,0-16-2 16,6 5 2-16,2 3 0 0,-2-3-1 0,-6-5-1 16,7 7 1-16,-7-7-1 0,7 7 1 0,-1 1 0 15,15 8 0-15,-21-16-1 0,6 0 1 0,-6 0-1 0,12 5 0 16,6-5 1-16,-9 0-1 0,-9 0 0 0,19-3 1 0,-19 3-1 0,11-5 0 16,8-6 0-16,-12 4 1 0,14-15-1 0,-21 22 0 0,6-5 0 15,12-13 1-15,-11-1-1 0,-7 19 0 0,9-8 0 0,-9 8 0 0,18-24 0 16,-15 4 1-16,3 1-1 0,5-6 0 0,-11 25 0 0,7-28 1 15,-4 2-2-15,-3 3 2 0,0-4-1 0,0 27 0 0,-7-19 0 16,1-9-1-16,-11 6 1 0,17 22 0 0,-3-23 0 0,3 23 0 0,-22-22 0 16,16 13 0-16,-19-11-1 0,10 16 1 0,15 4 0 0,-21-5 0 15,0-2-1-15,4 6 0 0,12-2-1 0,5 3 2 0,-25 0-2 16,19 4 0-16,-14 3-1 0,13-2 0 0,7-5 3 0,-21 17-6 16,17-11-2-16,1 17-4 0,-3-4-4 0,6-19 16 0,-4 16-21 15,0-8 0-15,-2 11 4 0,0-14-4 0,6-5 21 0,0 0 0 16</inkml:trace>
  <inkml:trace contextRef="#ctx0" brushRef="#br0" timeOffset="106088.7171">28954 4842 7 0,'0'0'0'0,"-5"0"6"0,-13 0-1 0,11 0 1 0,1 0 1 16,6 0-7-16,-7 0 6 0,2 0 1 0,0 0-2 16,1 6 1-16,4-6-6 0,-4 7 5 15,-1 0 0-15,-4 1 0 0,6-3 0 0,3-5-5 0,-2 7 5 16,-5-1-1-16,7 12 1 0,-4-13 0 0,4-5-5 0,0 5 3 16,-3 17 1-16,3-19-1 0,0 20-1 0,0-23-2 0,0 5 3 15,0 19-1-15,0-18-1 0,0 16 1 0,0-22-2 0,3 8 1 16,4 13 1-16,-1-14-1 0,1 13 1 0,-7-20-2 0,8 7 1 15,7-1 1-15,-6 13 0 0,7-19 0 0,-16 0-2 0,6 3 2 16,15 2-1-16,-14-5 1 0,10 0-1 0,-17 0-1 0,7 0 1 16,-1 0 0-16,14 0 0 0,-12-3 0 0,-8 3-1 0,5-3 1 15,7-4-1-15,-6 2 1 0,1-3 0 0,-7 8-1 0,6-6 0 16,2-1 1-16,-4-1-1 0,-2-1 1 16,-2 9-1-16,0-17 1 0,0 15-2 0,0-6 1 0,0 3 1 0,0 5-1 0,-6-5 0 15,-2 3 1-15,2 0-1 0,-10-1 0 0,16 3 0 0,-9-1 0 16,-9 1 0-16,9 0 0 0,-13 0 0 15,22 0 0-15,-7 0-1 0,-14 4 1 0,19-2-2 16,-19 5-1-16,21-7 3 0,-4 6-5 16,-14 3-2-16,13-3-5 0,1 13-5 0,4-19 17 0,-4 3-25 15,-1 3-3-15,-16 15-11 0,21-21 39 0</inkml:trace>
  <inkml:trace contextRef="#ctx0" brushRef="#br0" timeOffset="107897.1176">28165 4548 9 0,'0'0'0'16,"0"0"8"-16,4 0-3 0,-4 0-5 0,3 5 6 16,-3 2-1-16,6-4-1 0,2 1 0 0,-8-4-4 0,7 0 3 15,-1 7 0-15,3-7-2 0,0 0 1 0,-9 0-2 0,9 0 1 16,-2 0 1-16,2 0 1 0,0 0 0 0,-9 0-3 0,5 0 4 15,3 0-1-15,-5 0 1 0,4 0-1 0,-7 0-3 0,4 0 3 16,-1 0 0-16,3 3 0 0,-2-3 1 0,-4 0-4 0,3 0 3 16,3 5 0-16,-2-5 1 0,4 0-1 0,-8 0-3 0,2 5 3 15,5-5 0-15,-3 0-1 0,-1 0 1 0,-3 0-3 0,7 3 3 16,-3-3-1-16,1 0 0 0,3 0 0 0,-8 0-2 0,3 0 2 16,3 0 0-16,2 0 0 0,-2 0 0 0,-6 0-2 15,11 0 2-15,-6 0-1 0,7 0 0 0,-6 0 1 0,-6 0-2 16,10 0 1-16,7-1 0 0,-10-1 1 0,16 0-1 15,-23 2-1-15,8-3 1 0,15-2 0 16,-7 2-1-16,-4-4 1 0,-12 7-1 0,19 0 1 16,-7-5-1-16,10 3 1 0,-14 0 0 0,-8 2-1 0,19-5 1 15,-11 5 0-15,14-3 0 0,-13 0-1 0,-9 3 0 0,22-6 1 16,-4 4 0-16,-9 1 0 0,13-2 0 0,-22 3-1 0,6-1 1 16,14-6-1-16,-9 4 1 0,8-3-1 0,-19 6 0 0,11-1 0 15,9-5 1-15,-13 2-1 0,14 2 1 0,-21 2-1 0,6-1 1 16,15-6-1-16,-4 2 0 0,-8 2 1 0,-9 3-1 0,23-7 1 15,-14 3 0-15,13 3 1 0,-1-4 0 0,-21 5-2 0,18-3 0 16,-12 0 0-16,22 3 0 0,-23-8-1 0,-5 8 1 0,25-7 0 16,-19 2 1-16,15 2-1 0,-15-1 1 0,-6 4-1 0,21-2 1 15,-14 1-1-15,-1-3 1 0,4 2 0 0,-10 2-1 0,7-1 0 16,3 1 1-16,6 0 0 0,-11-2-2 0,-5 2 1 0,7 0 1 16,-1-3-1-16,1 3 0 0,-1 0 1 0,-6 0-1 0,8-1 1 15,12-4 0-15,-18 4-1 0,7 0 0 0,-9 1 0 16,5-2 0-16,3-1 0 0,-2 2 1 0,1 1-1 0,-7 0 0 15,4 0 1-15,0-4-2 0,1 4 2 0,-5-3-1 16,0 3 0-16,4 0 1 16,0 0 0-16,-4-3-1 0,5 1 0 0,-5 2 0 0,0-3 0 15,4 1 0-15,1 2 1 0,-5 0 0 0,0 0-1 0,5 0 0 16,-5-2 0-16,5-1 0 0,1 3 0 0,-6 0 0 0,0-4 0 16,6 4 1-16,-2 0 0 0,0 0-1 0,-4 0 0 0,4-1 0 15,-2-3 0-15,-2 4 0 0,3 0 0 0,-3 0 0 0,4 0 0 16,-4 0 0-16,4 0 0 0,-4 0 0 0,2-3 0 15,-2 2-1-15,3 1 1 0,-3 0 1 0,0 0-1 0,0 0 0 16,0 0 0-16,0 0 0 0,0 0 0 0,0 0 0 0,0 0 1 16,0 0 0-16,0 0-1 0,0 0 0 0,0 0-2 0,0 0 3 15,0 0-2-15,0-1 2 0,0 1-1 0,0 0 0 0,-3 0 1 16,3 0-1-16,-6 0 0 0,6 0 0 0,0 0 0 0,0 0 0 16,0 0 0-16,0 0 0 0,0 0 0 0,0 0 0 15,0 2 0-15,0-2 1 0,-4 0-1 0,4 0 0 0,0 0 0 16,0 7 0-16,0-7-1 15,0 0 1-15,0 0 0 0,-3 5 1 0,-3-5-1 0,6 0 0 16,-4 3 0-16,4-3 0 0,0 0 0 16,0 0-1-16,0 4 1 0,-4-4 0 0,4 0 0 0,0 0 1 15,0 5-1-15,-6-5 0 0,6 0 0 0,0 0-1 16,0 3 1-16,0-3 0 0,0 7 1 0,0-7-1 0,0 4 1 16,-3-4-1-16,3 0 0 0,0 0 0 0,0 0 0 0,0 3 0 15,0-3 0-15,0 0-1 0,0 6 1 0,0-6 0 0,0 4 0 16,0-4 0-16,0 0 0 0,0 0 0 0,0 0 0 0,0 0 1 15,0 0-1-15,0 3 0 0,0-3 0 0,0 0 0 0,0 0 0 16,-3 0 0-16,3 0 1 0,0 6-1 0,0-6 0 0,0 0 0 0,0 0 0 0,0 0-1 16,0 0 1-16,0 0 1 0,0 0-1 0,0 0 0 0,0 0 0 0,0 0 0 15,0 0-1-15,0 0 1 0,0 0 1 0,0 0-2 16,0 3 1-16,0-3 0 0,0 4 0 0,0-4 0 0,0 7 0 0,0-7 0 0,0 0 0 16,0 0 0-16,0 0 0 0,0 0 1 15,0 3-2-15,0-3 1 0,0 0 0 16,0 0 0-16,0 0 0 0,0 0 0 15,0 5 0-15,0-5 1 16,0 0-2-16,0 0 1 0,0 0 0 0,0 0 0 0,0 0 0 16,0 0 1-16,0 0-2 0,0 5 2 15,0-5-1-15,0 0 0 0,0 0 0 0,0 0-1 0,0 0 2 0,0 0-1 16,0 0-1-16,0 0 1 0,0 3 1 0,0-3-1 0,0 0 0 16,0 0 0-16,0 0 0 0,0 0 0 15,0 0 1-15,0 0-2 0,0 0 1 0,0 0 0 0,0 0 0 16,0 0 0-16,0 0 0 0,0 0 0 0,0 0 0 15,0 0 0-15,0 0-1 0,0 0 0 0,0 0 3 16,0 0-3-16,0 0 1 0,0 0 0 0,0 0 0 0,0 0 1 0,0 0-2 16,-5 0 1-16,5 0 0 0,0 5 0 0,0-5 0 0,0 0 1 15,0 0-1-15,0 0 0 0,0 0 1 0,0 0-3 0,0 0 3 16,0 0 0-16,0 0-2 0,0 0 0 0,0 0 1 16,0 0 1-16,0 0-2 0,0 0 2 0,0 0-2 15,0 0 2-15,0 0-1 0,0 0 0 0,0 0-1 0,0 0 2 16,0 0-1-16,0 0 0 0,0 0-1 15,0 0 1-15,0 0 1 0,0 0-1 0,0 6 0 16,0-6 0-16,0 0 0 0,0 0 0 16,0 0 0-16,0 0 0 0,0 0-1 0,0 0 2 0,0-5-2 15,0 5 1-15,0 0 1 0,0 0-1 0,0 0 0 16,0 0-1-16,0 0-1 0,0 0 5 0,0 0-9 16,0-1 1-16,0 1-3 0,0 0-3 0,0 0 11 0,0 0-16 15,0 6-7-15,0-3-10 0,0 1-3 0,0-4 36 0,-5 5-42 0,5-5 42 0</inkml:trace>
  <inkml:trace contextRef="#ctx0" brushRef="#br0" timeOffset="115262.249">20616 6295 8 0,'0'0'0'16,"-6"0"5"-16,-12 0-3 0,15-5 0 0,3 5-2 0,-7-2 1 16,0-5 0-16,7 1 0 0,-2-1 0 0,2 7-1 0,0-7 0 15,0 0 1-15,0-2-1 0,0-10 1 0,0 19-1 0,0-6 0 16,0 1 1-16,0 0-1 0,0 1 1 0,0 4-1 16,0-2 0-16,0 0-1 0,0 2 0 15,0 0-2-15,0 0 3 0,0 4-18 0,0-4 18 0</inkml:trace>
  <inkml:trace contextRef="#ctx0" brushRef="#br0" timeOffset="116633.0428">19877 5707 14 0,'0'0'0'16,"0"-5"4"-16,0-2-2 0,0 7-2 0,0-20 2 0,0 20-2 0,-2-6 3 16,-6 0-1-16,5-1 1 0,3 7-3 0,-3-5 3 0,3 5-3 0,-7-2 3 15,4-6-1-15,-4 8 1 0,7 0-3 0,-7-2 3 0,7 2-3 0,-7 0 3 16,0 0 1-16,1 0-1 0,6 0-3 16,-7 2 4-16,7-2-4 0,-7 8 3 0,0-3 0 0,1 11 0 15,6-16-3-15,-4 5 2 0,4-5-2 0,-20 7 3 0,20 15-2 16,-7-17 1-16,7-5-2 0,-3 22 1 15,0-15 0-15,-5 15 0 0,2-17 0 0,6-5-1 0,-4 26 0 0,4-26 0 0,0 8 1 16,0 11-1-16,0-14 1 0,0-5-1 0,0 5 0 0,0-5 0 0,0 5 0 16,4 3 0-16,2-6 0 0,-6-2 0 0,8 9 1 0,-8-9-1 0,9 2 0 15,9 3 0-15,-12 0 1 0,-6-5-1 0,4 4 0 0,-4-4 0 0,10 0 0 16,0 0 0-16,-3 0 0 0,3 0 1 0,-10 0-1 0,10 0 0 16,-3-1 0-16,3-7 1 0,-10 8-1 0,17-7 0 0,-17 7 0 0,4-19 0 15,2 14 0-15,15-17 0 0,-21 22 0 0,0-7 0 0,0 7 0 0,6-8 0 16,1 1 0-16,-4-2 0 0,0 7 0 0,-3 2 0 0,4 0 0 15,-4 0 0-15,0 6 0 0,0 1 0 0,0-7 0 0,0 20 0 16,0-13 0-16,0 10 0 0,3-8 1 0,-3-9-1 0,0 20 0 16,4-12 0-16,-4-1 0 0,6 10 0 15,-6-17 0-15,4 0 0 0,3 5 0 0,-1-2 0 0,2-3 1 16,-8 0-1-16,5 5 0 0,13-5 0 0,-11 0 1 16,-1 0-1-16,-6 0 0 0,22 0 0 0,-16-1 1 0,10-5-1 15,-8 0 0-15,-8 6 0 0,10-7 1 0,6-10-1 0,-8 9 0 16,2 1 0-16,-10 7 0 0,6-22 1 15,-3 17-1-15,5-19 0 0,-1 19 1 0,-7 5-1 0,6-23 0 16,-6 15 0-16,3-7 0 0,1 9 1 0,-4 6-1 0,0-6 0 16,0 4 0-16,0-1 0 0,0 1 0 0,0 2 0 0,0 0 0 15,-7 0 1-15,4 0-1 0,3 0-1 0,0 0 1 0,0 5 0 16,-3-3-1-16,3 4-1 0,0 0-5 0,0-6 7 0,0 2-10 16,0 4-5-16,0-1-1 0,0-5 0 0,0 0 16 0,3 7-23 0,-3-7 23 0</inkml:trace>
  <inkml:trace contextRef="#ctx0" brushRef="#br0" timeOffset="117509.8762">20183 6261 12 0,'0'0'0'16,"-7"0"4"-16,0 0-2 0,3 6 1 0,4-6-3 0,-6 0 2 15,6 0 1-15,0 0 0 0,0-6-1 0,0 6-2 0,0-4 3 16,3 4 0-16,0-2 1 0,-3 2-4 0,8 0 3 0,-8 0-3 0,7 0 4 16,-1-1-1-16,4-4 1 0,7 2-1 0,-17 3-3 0,7 0 2 15,14 0 0-15,-15-1 1 0,21-3-1 0,-27 4-2 16,21-9 2-16,-5 3 0 0,8 0 0 0,0-4 0 0,-24 10-2 16,27-19 1-16,4 14 1 0,-1-17-1 0,7 4 0 15,-37 18-1-15,34-18 0 0,7 1 0 16,-3-3 0-16,-1 2 0 0,-37 18 0 0,40-19 0 15,-3 3 1-15,1 6-1 0,1-11 0 0,-39 21 0 0,38-5 1 16,3-17-1-16,-3 17 0 0,-1-12 1 0,-37 17-1 0,43-7 1 16,-1-2 0-16,-5-11-1 0,-3 15 1 0,-34 5-1 0,33-20 0 15,1 17 1-15,-3-5-1 0,-1 0 1 0,-30 8-1 0,31-10 0 16,1 4 0-16,0-2 1 0,-5-3-1 0,-27 11 0 0,30-15 1 16,4 10 0-16,-3-2 1 0,-1-10-1 0,-30 17-1 0,31-6 1 15,-1-1 0-15,1 0 0 0,-4 1-1 0,-27 6 0 0,34-8 1 16,-10 1 0-16,3-1-1 0,0 1 1 0,-27 7-1 0,24-19 0 15,3 15 0-15,-4-7 0 0,1-3 0 0,-24 14 0 0,24-5 1 16,0-3-1-16,3 1 0 0,-4-1 0 0,-23 8 0 16,21-6 0-16,3-1 1 0,-4 2-1 0,2 5 0 15,-22 0 0-15,22 0 0 0,1-5 0 0,-2 5 1 0,-1 0 0 16,-20 0-1-16,24 0 0 0,0 0 1 16,-4 0-1-16,4 0 0 0,-24 0 0 0,19 5 1 0,-1-5-1 0,6 5 0 15,-5-5 0-15,-19 0 0 0,22 0 1 16,-2 0-1-16,-1 0 0 0,3-3 0 0,-22 3 0 0,20-2 1 15,-1-3-1-15,-1 0 0 0,2-5 0 0,-20 10 0 0,21-4 0 16,-1-1 1-16,0 2-1 0,-2 0 0 0,-18 3 0 0,16-2 0 16,1-1 0-16,-10 1 0 0,14 2 0 0,-21 0 0 0,6 0 0 15,15 0 0-15,-18 0 0 0,7 0 1 0,-10 0-1 0,9 0 0 16,-1 0 0-16,-1 0 0 0,-1 0 0 0,-6 0 0 0,7 0 0 16,0 5 0-16,0-5 0 0,-4 0 0 0,-3 0 0 0,7 3 0 15,0-3 0-15,-5 0 0 0,2 5 0 0,-4-5 0 0,8 0 0 16,-2 0 0-16,-3 0 0 0,1 0 1 0,-4 0-1 0,5 0 0 15,-5 0 0-15,9 5 0 0,-6-5 0 0,-3 0 0 0,3 0 0 16,1 0 0-16,-1 0 0 0,0 0 0 0,-3 0 0 0,0 0 0 16,3 4 0-16,-3-4 0 0,0 0 0 0,0 0 0 0,3 0 0 15,-3 0 0-15,0 0 0 0,0 0 0 16,0 0 0-16,0 0 0 0,0 0 0 0,0 0-2 0,0 0-5 16,0 0 16-16,0 0-31 0,0 0 1 0,0 5-1 0,-6 2-16 15,6-7 38-15,0 0 0 0</inkml:trace>
  <inkml:trace contextRef="#ctx0" brushRef="#br0" timeOffset="122667.1616">23126 6399 11 0,'0'0'0'16,"0"0"3"-16,0 0-2 0,-2 5 0 0,2-5-1 0,0 4 1 15,0-4 0-15,2 0-1 0,6 0 1 0,-8 0-1 0,17-3 0 16,-10-1 0-16,13-3 0 0,-11-11 0 0,-9 18 0 0,25-10 0 16,-8-18 0-16,0 6 1 0,7-4-1 0,-24 26 0 0,20-29 0 15,0 2-1-15,1-3 1 0,1 0-1 0,-22 30 1 0,21-35-2 16,0-3 0-16,-5-1 0 0,5-5-1 0,-21 44 3 0,17-43-5 15,0 0 1-15,-17 43 4 0</inkml:trace>
  <inkml:trace contextRef="#ctx0" brushRef="#br0" timeOffset="127358.6664">26590 3102 10 0,'0'0'0'0,"-4"-6"6"0,-13 4-2 0,14-5 1 0,3 7-5 0,-6-8 6 15,-1-4 2-15,7 4 0 0,-3 2 1 0,3 6-9 0,-5-7 8 16,5 1-1-16,-7 4-1 0,7 1-1 0,0 1-5 0,-2 0 4 16,-2 0 0-16,-3 0 0 0,7 4-1 0,0-4-3 0,0 18 3 15,0-13 1-15,0 12-1 16,0-9 0-16,0-8-3 0,0 27 2 16,0-6 0-16,0 6 0 0,0 4-1 0,0-31-1 0,4 30 2 15,-1 3 0-15,-3 1-2 0,4-5 1 0,-4-29-1 0,2 31 1 16,-2-4-1-16,3-1 0 0,1 1 0 0,-4-27 0 0,5 25 1 15,-2-2-1-15,-3-3 0 0,0-13 0 0,0-7 0 0,0 22 0 16,0-16 0-16,0 12 0 0,0-18 0 0,0 0 0 0,0 3 0 16,0 4-3-16,2-4-1 0,3 1-3 0,-5-4 7 0,3 5-11 15,3-5-4-15,1 0-4 0,0-4-1 0,-7 4 20 0,7-3-16 16,24 3-7-16,-31 0 23 0</inkml:trace>
  <inkml:trace contextRef="#ctx0" brushRef="#br0" timeOffset="127780.1808">26841 3113 8 0,'0'0'0'16,"-20"0"4"-16,16 0-1 0,-14 4 2 0,18-4-5 0,-5 5 7 15,1-2 0-15,-4 6 0 0,2 7-1 0,6-16-6 0,-7 7 6 16,1 21-1-16,3-8-1 0,-1 0 0 0,4-20-4 0,-5 21 3 16,0 0 0-16,5-2 0 0,0 4 0 0,0-23-3 0,0 20 2 15,3 3 0-15,-1-1 0 0,3-17 0 0,-5-5-2 0,7 23 1 16,3-20 1-16,-1 5-1 0,-1-3 0 0,-8-5-1 0,9 7 2 16,9-2-1-16,-11-1 1 0,3-4-1 0,-10 0-1 0,21 0 1 15,-16-2 0-15,13-7-1 0,-11-12 1 0,-7 21-1 0,19-18 0 16,-11-4 1-16,9-1 0 0,-12 5-1 0,-5 18 0 0,9-27 0 15,-6 6 0-15,-1 1 0 0,-2-1 0 0,0 21 0 16,0-16 0-16,0 5 0 0,-2-9 0 0,-5 12 0 0,7 8 0 16,-21-17 0-16,19 9-1 0,-16 3 1 15,11-3-1-15,7 8 1 0,-18-4 0 0,13 3-1 16,-16 1 0-16,15 0 0 0,6 0 1 0,-20 3-2 16,16 4 0-16,-3-1 0 0,0 12-2 0,7-18 4 0,-4 7-4 15,2 13-3-15,2-13-2 0,0 17-2 0,0-24 11 0,0 6-13 16,0 17 1-16,0-19 1 0,0 17-8 0,0-21 19 0,0 0 0 0</inkml:trace>
  <inkml:trace contextRef="#ctx0" brushRef="#br0" timeOffset="128193.0304">27030 3157 11 0,'0'0'0'0,"0"0"5"0,0 0-5 0,-7 0 4 15,1 0 1-15,3 5 1 0,-4-2 0 0,7-3-6 0,-3 6 7 16,-6 0-1-16,4 12 0 0,1-13-2 0,4-5-4 16,0 19 4-16,-4-12 0 0,4 18 1 15,0-5-2-15,0-20-3 0,0 17 4 0,0 4-1 16,4-2 0-16,0 0 0 0,-4-19-3 0,5 16 2 16,4-9 0-16,-4 0-1 0,16 11 1 0,-21-18-2 0,10 4 2 15,11 1-1-15,-14-1 0 0,9-4 0 0,-16 0-1 0,7 0 1 16,14 0 0-16,-12-3 0 0,12-3 0 0,-21 6-1 0,6-7 1 15,15-9-1-15,-14 4 1 0,14-9-1 0,-21 21 0 0,3-8 0 16,6-18 1-16,3 9-1 0,-6-7 0 0,-6 24 0 0,7-22 0 16,-2 1 0-16,-5 1 0 0,0-4 1 0,0 24-1 0,0-19 0 15,-3-4 1-15,-3 6-1 0,-18 0 1 0,24 17-1 0,-6-9 0 16,-18-8 0-16,4 9 0 0,3 1 0 0,17 7 0 0,-18-2 0 16,2-1 0-16,-5 3 1 0,5 5-1 0,16-5 0 0,-7 7 0 15,-14 1 0-15,15 9 0 0,-2-14 0 0,8-3 0 0,-6 8-1 16,3 8 1-16,3-12-2 0,0 18-3 0,0-22 5 0,0 6-7 15,0 12-4-15,3-13-4 0,3 17-2 16,-6-22 17-16,21 5-17 0,-14 19 4 0,20 2-8 0,-27-26 21 0</inkml:trace>
  <inkml:trace contextRef="#ctx0" brushRef="#br0" timeOffset="128720.0807">27373 3105 9 0,'0'0'0'0,"0"-3"4"16,0 0-1-16,-3 0 2 0,3 3 1 15,0 0-6-15,-9-2 7 0,6 2 0 16,1 0-1-16,-5 0 0 0,7 0-6 0,-4 0 5 16,-2 5 0-16,-2 13-1 0,2-12 0 0,6-6-4 0,-6 21 3 15,1-15 0-15,0 21 1 0,0-9-1 0,5-18-3 0,-7 22 3 16,5-1 0-16,2 0-1 0,0 0 0 0,0-21-2 0,0 21 2 15,0 1-1-15,0-2 0 0,2 0 0 0,-2-20-1 0,7 18 2 16,1-10-1-16,7 13 1 0,-6-15-1 0,-9-6-1 0,16 18 2 16,-10-13 0-16,11 2-1 0,-6 15 1 0,-11-22-2 0,20 0 1 15,-9 0 0-15,12 0 0 0,-16 0 1 0,-7 0-2 0,24-1 1 16,-17-7 0-16,12-9 0 0,-11 9 0 0,-8 8-1 0,5-24 1 16,13 6 0-16,-11 0 0 0,-1-6-1 0,-6 24 0 0,8-27 1 15,-2 0-1-15,-6-1 0 0,0-1 0 0,0 29 0 0,0-23 0 16,-2-2 0-16,-6 2 1 0,-9 5-1 0,17 18 0 0,-18-8-1 15,0-11 1-15,0 18-1 0,-2-1 0 0,20 2 1 16,-18 0-2-16,1 0-1 0,-2 5-1 0,12 4-2 16,7-9 6-16,-20 18-9 0,17-10-4 0,-6 13-6 15,-10-14-3-15,19-7 22 0,-3 25-19 0,0-7-6 0,3-18 25 0</inkml:trace>
  <inkml:trace contextRef="#ctx0" brushRef="#br0" timeOffset="129696.3514">27864 3178 18 0,'0'0'0'16,"-6"0"10"-16,-15 0 1 0,18 0-1 0,3 0-10 0,-24 7 9 15,24 0 0-15,-8 1-2 0,3-3-1 0,5-5-6 0,-18 20 6 16,12-16-2-16,-13 13-1 0,17-8-1 0,2-9-2 0,-16 25 1 16,16-9 0-16,-8-7 0 0,1 14-1 0,7-23 0 0,-6 7 1 15,6 14-1-15,-4-15 0 0,4 11 0 0,0-17 0 0,0 0 0 16,0 8-2-16,0-3-2 0,0-1-3 0,0-4 7 0,4 0-10 15,-4 0-3-15,3 0-1 0,0-4 0 0,-3 4 14 0,0-8-10 16,0-13 2-16,0 13 2 0,0-12-5 0,0 20 11 16,0 0 0-16</inkml:trace>
  <inkml:trace contextRef="#ctx0" brushRef="#br0" timeOffset="129880.2371">27736 3202 12 0,'0'0'0'16,"0"-2"4"-16,0 0 2 0,2-1 0 0,-2 3-6 0,3-3 8 15,-3 3-1-15,4 0 0 0,0 0 0 0,-4 0-7 0,5 6 6 16,4 1 0-16,-4 8-2 0,0-9 0 0,-5-6-4 0,6 6 3 16,0 17-1-16,-2-19 0 0,4 15-1 0,-8-19-1 0,5 3 1 15,6 4-1-15,-5 11-1 0,4-15-1 0,-10-3 2 0,17 10-5 16,-13 6-4-16,4-12-4 0,-2 0-1 0,-6-4 14 0,7 6-13 16,-7-6 2-16,5 3-6 0,-5-3 17 0</inkml:trace>
  <inkml:trace contextRef="#ctx0" brushRef="#br0" timeOffset="130460.8538">28071 3384 13 0,'0'0'0'0,"0"-5"7"0,0 5-7 0,-8-5 7 16,8-5 1-16,0 6 0 0,0-4 0 0,0 8-8 0,0-5 9 16,0-3-3-16,0-2-1 0,0-6 0 0,0 16-5 0,0-7 3 15,0-11 0-15,5 11-1 0,-2-14 0 0,-3 21-2 0,2-7 1 16,3-15 0-16,-5 4-1 0,3 0 1 0,-3 18-1 0,3-20 0 15,-3 2 1-15,0 11-1 0,0-9 0 0,0 16 0 16,0-7 1-16,0 3-1 0,0-2 0 0,0 5 0 16,0 1 0-16,0 0 0 0,0 0 0 0,0 0 0 15,0 0 0-15,0 6 0 16,0-1 0-16,2 18 0 0,2-16 0 0,-4-7 0 0,8 28 1 16,-2-6-1-16,1 2 1 0,-1 0 0 0,-6-24-1 0,7 29 1 15,1-4 0-15,-6 7 0 0,6 1 0 0,-8-33-1 0,3 34 1 16,-1 4 0-16,-2 1-1 0,0 2 1 0,0-41-1 0,0 37 2 15,-2-3 0-15,-1 1 0 0,-5-3 0 0,8-32-2 0,-19 35 2 16,15-4 0-16,-12 2 0 0,7-7-1 0,9-26-1 0,-18 29 0 16,13-4 1-16,-15-2-1 0,14-3 1 0,6-20-1 0,-25 6 0 15,20 1 1-15,-16-4-1 0,14 1 1 0,7-4-1 0,-17 0 0 16,14-1 0-16,-5-4 0 0,3-3 1 0,5 8-1 0,-18-21-1 16,18 0 1-16,-7 2 0 0,1-4 0 0,6 23 0 0,-4-10 0 15,4-14-1-15,0 18 1 0,0-12 1 0,0 18-1 0,4-8 0 16,2-11 1-16,1 12-1 0,-1-11-1 0,-6 18 1 0,22-11 0 15,-19-9 0-15,14 12-1 0,-11-9-1 0,-6 17 2 0,16-8-5 16,-7-10-5-16,9-2-2 0,-10 2-6 16,-8 18 18-16,17-15-21 0,-11-9 2 0,33 24-8 0,-39 0 27 15</inkml:trace>
  <inkml:trace contextRef="#ctx0" brushRef="#br0" timeOffset="130633.7201">28095 2931 14 0,'0'0'0'0,"0"-1"8"0,0 1-8 0,0 0 5 16,3-2-3-16,0 2 0 0,4 0-1 0,-7 0-1 0,3 0 0 16,1 0-2-16,-2 3-3 0,1 1-1 0,-3-4 6 0,0 8-18 0,0-8 18 15</inkml:trace>
  <inkml:trace contextRef="#ctx0" brushRef="#br0" timeOffset="131087.1062">28391 2810 12 0,'0'0'0'0,"0"-3"3"16,0 3-3-16,-2-3 4 0,2 1 2 0,-3 2 0 15,3 0 1-15,0 0-7 0,0 0 7 16,0 5 1-16,0 1-1 0,0 15 0 0,0-21-7 0,0 5 6 16,0 24 0-16,3-5-2 0,-1 1 1 0,-2-25-5 0,0 20 3 15,0 6 1-15,5 2-1 0,-5 0 0 0,0-28-3 0,0 27 2 16,0-2 0-16,0 0-1 0,0-4 0 0,0-21-1 0,0 22 1 0,0-22-1 0,0 21 1 15,0 0-1-15,0 3 1 0,0-24-1 0,-5 20 0 0,5-20 0 0,0 16-1 16,0-11-2-16,0 16-4 0,0-15-3 0,0-6 10 0,0 7-16 16,0-1-4-16,0 0 1 0,0-6 19 0,0 0-14 0,0 0 14 0,5-8-19 0,-5 8 19 15</inkml:trace>
  <inkml:trace contextRef="#ctx0" brushRef="#br0" timeOffset="131493.6794">28596 2834 18 0,'0'0'0'16,"0"0"7"-16,0 0-7 0,0 0 6 16,-3 0 0-16,-4 5 0 0,-1 3 2 0,8-8-8 0,-6 7 8 15,-1 13-1-15,0-16-1 0,5 15-1 0,2-19-5 0,-8 8 3 16,4 22 1-16,-2-9-1 0,3 1 0 0,3-22-3 0,-3 28 3 15,3-3 1-15,0-1-2 0,0 2 1 0,0-26-3 0,0 26 2 16,0 1 0-16,6-4-1 0,0-2 1 0,-6-21-2 0,8 22 2 16,-2-5 0-16,1-9 0 0,14 11 0 0,-21-19-2 0,7 2 2 15,-4 5 0-15,18-2-1 0,-16-5 1 0,-5 0-2 0,10 0 1 16,7 0 0-16,-9-3-1 0,1-6 1 0,-9 9-1 0,18-17 0 16,-11 0 0-16,-2-4 1 0,7-2 0 0,-12 23-1 0,7-24 0 15,-1-3 1-15,-4 2-1 0,6-8 1 0,-8 33-1 0,4-31 0 16,-1 2-1-16,-3-5 0 0,0 7 0 0,0 27 1 0,-7-28-2 15,-9 6 0-15,9 1 0 0,-14-2 0 0,21 23 2 16,-3-17-2-16,-18 10 0 0,18-11 1 0,-13 15-1 16,16 3 2-16,-9-1-1 0,-7-1-2 0,14 2-1 15,-19 3-1-15,21-3 5 0,-3 8-7 16,-4 12-4-16,-1-10-6 0,2 10-3 0,6-20 20 0,-7 5-17 0,3 15-9 0,4-20 26 16</inkml:trace>
  <inkml:trace contextRef="#ctx0" brushRef="#br0" timeOffset="131871.0619">28915 2512 14 0,'0'0'0'0,"-9"0"6"0,9 0-6 0,-18 0 5 15,9 0 3-15,-10 4 1 0,13 4 0 0,6-8-9 16,-18 18 9-16,14-14-1 0,-13 21-1 0,11-8-1 16,6-17-6-16,-3 22 5 0,-1 0 0 0,-2-1-1 15,6 1 1-15,0-22-5 0,0 24 4 16,0-5 0-16,0-12-1 0,0 18 0 0,0-25-3 0,3 19 3 16,4-12-1-16,2 16 0 0,8-18 0 0,-17-5-2 0,8 8 2 15,9-6-1-15,-11 4 1 0,10-6 0 0,-16 0-2 0,9 0 1 16,9 0 2-16,-9 0-2 0,7-7 1 0,-16 7-2 0,6-17 2 15,2 10-1-15,-2-15 0 0,1 13 0 0,-7 9-1 0,0-17 1 16,4 10-1-16,-4-14 0 0,0 12 0 0,0 9 0 0,-4-9 0 16,-3 2-1-16,-13-1-2 0,17 3-2 0,3 5 5 0,-22 0-5 15,4 0-3-15,-7 20-1 0,5-12-1 0,20-8 10 0,-28 31-14 16,9-6-6-16,-6 2-2 0,-1 0 4 0,26-27 18 0,-24 26-26 16,24-26 26-16</inkml:trace>
  <inkml:trace contextRef="#ctx0" brushRef="#br0" timeOffset="132936.0133">26647 3768 17 0,'0'0'0'0,"-6"0"7"16,-1 0 0-16,-11 3 0 0,16 4 0 0,2-7-7 0,-3 6 8 15,-6-1-1-15,4 2-1 0,-2 2 0 0,7-9-6 0,-7 5 5 16,7-2-1-16,-3 2-1 0,3 0 0 0,0-5-3 0,0 0 4 16,0 0-1-16,3 0 1 0,0 0-1 0,-3 0-3 0,7 0 4 15,11 0-1-15,-13 0 0 0,17-2-1 0,-22 2-2 0,9-3 3 16,19-2-1-16,-13 3 1 0,3 1-1 0,-18 1-2 0,21-2 2 15,-4-1 0-15,3 3 0 0,-4 0 0 16,-16 0-2-16,21 0 2 0,0-5-1 16,-2 5 1-16,2-2-1 0,-21 2-1 0,21-2 1 15,-2-2 0-15,2 1 0 0,2-2 0 0,-23 5-1 0,21-3 1 16,3 0 0-16,0-4-1 0,2 4 2 0,-26 3-2 0,27-8 0 16,2 3 1-16,-7-3 0 0,2 6-1 0,-24 2 0 0,24-3 0 15,4 0 1-15,-4 3-1 0,-2-2 1 0,-22 2-1 0,27 0 0 16,-2-3 1-16,-1 1-1 0,-4 0-1 0,-20 2 1 0,22-5 0 15,0 3 0-15,-5-3 0 0,2 1 1 0,-19 4-1 0,21-4 1 16,3 2 0-16,0-4-1 0,-2 4 1 0,-22 2-1 0,25-1 1 16,-5-3-2-16,5 1 1 0,-6 0 0 0,-19 3 0 0,20 0 0 15,2 0 0-15,0 0 1 0,-1 0-1 0,-21 0 0 0,21 6 0 16,6-2 1-16,0-4-1 0,-1 0 0 0,-26 0 0 0,28 3 0 16,-4-3 0-16,3 0 0 0,-1 0 1 0,-26 0-1 0,25 0 0 15,1-2 0-15,1 1 0 0,0-6 0 0,-27 7 0 0,28-5-1 16,3-15 1-16,-1 16 0 0,-3-4 0 0,-27 8 0 15,27-8 1-15,0-1-1 0,1-11 1 0,-4 14-1 16,-24 6 0-16,22-17 1 0,6 11-1 0,-1-17 1 16,0 15 0-16,-27 8-1 0,23-17 0 0,-2 15 1 15,0-6 0-15,-2 3 0 0,-19 5-1 0,25-4 1 16,-5-4 0-16,0 7-1 0,1 1 1 0,-21 0-1 0,20-3 1 16,-4 3 0-16,1 0 0 0,4 0-1 0,-21 0 0 0,7 0 0 15,17 0 0-15,-7 0 1 0,-8 0-1 0,-9 0 0 0,25 0 1 16,-9 0-1-16,-5 0 0 0,11 0-1 0,-22 0 1 0,9 0 1 15,9 0-1-15,-6 0 1 0,7 0 0 0,-19 0-1 0,7 0-1 16,14 0 1-16,-15 0 1 0,12 0-1 0,-18 0 0 0,7 0 0 16,2-2 0-16,12-4 0 0,-19 2 0 0,-2 4 0 0,22-11 0 15,-15-5 0-15,12 13 0 0,-11-5 1 0,-8 8-1 0,5-5 2 16,7 3-1-16,-6-4 0 0,1 5 0 0,-7 1-1 0,4 0-1 16,-2 0 3-16,-2 0-3 0,0-1 1 0,0 1 0 0,0 0-1 15,0 0 0-15,-6 0-2 0,-1 15 0 0,7-15 3 0,-18 7-5 16,13 13-2-16,-17 3-1 0,17-4-3 0,5-19 11 15,-29 27-16-15,14-2-8 0,-6 3-9 16,-6-6 1-16,27-22 32 0,-30 28-32 0,30-28 32 0</inkml:trace>
  <inkml:trace contextRef="#ctx0" brushRef="#br0" timeOffset="134339.7716">27325 3953 9 0,'0'0'0'16,"0"0"2"-16,0 0-1 0,0 0 1 0,0 0-1 0,0 0-1 0,0 2 3 16,-6 5 0-16,-1 1 0 0,-1-3-1 0,8-5-2 0,-7 6 2 15,5 0-1-15,-5 2 1 0,3-3-1 0,4-5-1 0,-6 18 2 16,-2-18 1-16,-9 7 0 0,12 13 0 0,5-20-3 0,-5 5 3 15,-2 18 1-15,-8-18-1 0,7 22 1 0,8-27-4 0,-7 19 3 16,1 3-1-16,3-5 0 16,-4 7 0-16,7-24-2 0,-8 17 2 15,2-10 1-15,6 18 0 0,0-19 0 0,0-6-3 0,0 22 3 16,0-15 0-16,2 15 1 0,7-15-1 0,-9-7-3 0,5 18 3 16,3-18 0-16,13 7 0 0,-15 10 0 0,-6-17-3 0,21 0 2 15,-16 5 0-15,16-5-1 0,-4 0 1 0,-17 0-2 0,9 0 1 16,16 0 0-16,-23-5-1 0,23-2 1 0,-25 7-1 0,9-17 0 15,13 10 1-15,-17-12 0 0,13 1-1 0,-18 18 0 0,4-10 1 16,3-16-1-16,2 9 0 0,-1-4 0 0,-8 21 0 0,10-11 0 16,-5-9 0-16,4 14 0 0,-6-1 1 0,-3 7-1 0,3-7 0 15,-3 7 0-15,3 0 0 0,-3 0 0 0,4 5 1 16,-4 0-1-16,3-1-1 0,1 15 2 0,-4-19-1 0,0 7-1 16,6 15 2-16,2-17-1 0,-3 18 0 0,-5-23 0 0,8 5 1 15,12 14-1-15,-13-15 0 0,16 3 1 0,-23-7-1 0,7 6 1 16,14 1-1-16,-15-1 2 0,15-1-1 15,-21-5-1-15,6 5 1 0,15-2 0 0,-14-3 1 0,12 0-1 0,-19 0-1 16,8-3 2-16,9-7-1 0,-12 1 0 16,7-11 1-16,-12 20-2 0,6-9 0 15,4-15 1-15,-3 4 0 0,1-2 0 0,-8 22-1 0,5-15 1 16,3-3-1-16,-5 11 1 0,-1-10-1 0,-2 17 0 0,0-5 1 16,0-2-1-16,0 1 1 0,-5 5-1 0,5 1 0 0,-8-5 0 15,5 5 0-15,1 0 1 0,-6 0-1 0,8 0 0 0,-7 0-1 16,1 6 1-16,2-2 0 0,0-1 0 0,4-3 0 0,-2 0 1 15,-5 6-2-15,7-1 1 0,0-5-2 0,0 0 2 0,0 2-4 16,0 5-1-16,4-7-4 0,-1 0-2 0,-3 0 11 0,2 5-14 16,6-5-4-16,-2 3-3 0,-3-3 1 0,-3 0 20 0,4 0-16 15,-4 0-4-15,0 0 20 0</inkml:trace>
  <inkml:trace contextRef="#ctx0" brushRef="#br0" timeOffset="134844.5117">27815 3760 12 0,'0'0'0'16,"0"-4"5"-16,0 3 0 0,-2-4 3 0,2 5-8 0,-7-3 8 16,0 1 1-16,5 2-1 0,-6 0 0 0,8 0-8 0,-16 5 6 15,11 15-1-15,-18-16-1 0,6 18 1 0,17-22-5 0,-7 22 3 16,-16-1 0-16,2 13 0 0,-2-7-1 0,23-27-2 0,-27 32 2 16,-7 3-1-16,-4 0 1 0,-7 8-1 0,45-43-1 0,-46 46 2 15,-1-3-1-15,-5 7 1 0,6 1-1 0,46-51-1 16,-52 45 2-16,6 0 0 0,3-9 0 0,7-2 1 15,36-34-3-15,-27 29 3 0,3-7 0 0,3-2-1 16,16-14 0-16,5-6-2 0,-22 20 2 0,19-13-1 16,-3 1 0-16,2-3 0 0,4-5-1 0,-4 6 1 15,4 0 0-15,0-6 0 0,0 0 0 0,0 0-1 0,8 0 0 16,-2 0 2-16,1 0-1 0,0-3-1 0,-7 3 0 0,7 0 2 16,0-3-2-16,-5 3 0 0,6 0 1 0,-8 0-1 0,6-1 0 15,-3 1 0-15,1 0 1 0,-4 0-2 0,0 0 1 0,4-5 0 16,-4 5 0-16,0 0 0 0,0 0 0 0,0 0 0 0,0 0 0 15,0 0 1-15,0 0-2 0,0 0 1 0,0 0 0 0,0 0-1 16,0 0-1-16,0 0-1 0,0 0-2 0,0 0 16 0,0 0-30 16,0 0 9-16,0 0-4 0,0-1-4 0,0 1 18 0,4-2-23 15,-4-3 1-15,0-3-9 0,0 8 31 0</inkml:trace>
  <inkml:trace contextRef="#ctx0" brushRef="#br0" timeOffset="135651.9951">26065 3155 17 0,'0'0'0'0,"-7"0"5"16,-11 5 1-16,13 0 1 0,-13 15 1 0,18-20-8 0,-7 7 8 15,4 26 0-15,-14-12-1 0,14 14 0 0,3-35-7 0,-21 40 6 16,15-1-1-16,-14 5 0 0,3 5-1 0,17-49-4 0,-22 49 4 16,0 4 0-16,0-4 0 0,-4-1-2 0,26-48-2 0,-24 47 3 15,3-1 0-15,-1 1 0 0,4-1 0 16,18-46-3-16,-6 46 2 0,-18-4 0 0,17-6-1 0,-17 0 1 15,24-36-2-15,-6 34 2 0,-13-6-1 0,14 0 1 16,-2-3-1-16,7-25-1 0,-21 16 2 0,21-16-2 0,0 17 2 0,-6-9-1 16,-2-2 1-16,8-6-2 0,-2 21 3 0,2-21-3 0,-3 0 1 0,-6 6 1 15,4 2 0-15,5-8-2 0,-7 5 1 0,7-5-1 0,-4 4 2 16,2 1-1-16,2-5 0 0,0 0-1 0,-8 0 1 16,8 0 0-16,-4 0 0 0,4 0 0 0,0 0 0 0,0 0-1 0,0 0 1 15,0 0 0-15,0 0 0 0,0 0-1 0,0 0-3 0,0 0 6 16,0 0-2-16,0 0-1 0,0 0-4 0,4 0 8 0,-4 0-4 0,0 0 1 15,4 0-1-15,0 0 0 0,-4 0 0 0,0-5 0 0,0 5 0 0,2 0 1 16,2 0-1-16,-4 0 0 0,3 0 1 0,-3 0-1 0,4 0 0 16,-4 0 0-16,3 0 0 0,-3 0 0 0,2 0 0 15,-2 0 0-15,0 0-1 0,0 0 2 0,0 0-1 0,0 0 0 0,0 0 1 16,0 0-1-16,0 0 0 0,0 0 0 0,0 0-1 0,0 0 1 16,5-2-2-16,-1 0-2 0,-4-1-3 0,0 3 7 0,5-1-12 15,3 0-7-15,1-5-10 0,-1 6-5 0,-8 0 34 16,20-5-47-16,-20 5 47 0</inkml:trace>
  <inkml:trace contextRef="#ctx0" brushRef="#br0" timeOffset="141894.1105">11054 6222 43 0,'0'0'0'15,"0"0"20"-15,0 7-6 0,0-4-4 0,0-3 0 0,0 0-10 0,0 4 8 16,0 2 0-16,0-6-2 0,7 4-1 0,-7-4-5 0,7 8 4 16,1-2-1-16,-2 1-1 0,0-1 0 0,-6-6-2 0,8 7 2 15,-2 0 0-15,1 1 0 0,4-3 0 0,-11-5-2 0,17 7 3 16,-15-4-2-16,8 2 1 0,9-5 0 0,-19 0-2 0,5 0 1 16,12 0 0-16,-9 0 1 0,12 0-2 0,-20 0 0 0,6 3 1 15,12 3 0-15,-12-6-1 0,1 6 0 0,-7-6 0 16,6 6 1-16,1 1-1 0,-1 13 0 15,2-17 0-15,-8-3 0 0,3 23 1 16,1-18-1-16,-4 22 0 0,0-6 0 0,0-21 0 0,0 17 0 16,-7 5 1-16,4-1-1 0,-4-3 0 0,7-18 0 0,-21 24 0 15,18 0 0-15,-3 3 0 0,-18 2 1 0,24-29-1 0,-5 29 0 16,-14 2 0-16,12-2 0 0,-12 3 0 0,19-32 0 0,-8 34 1 16,-13-3-1-16,15 1 0 0,-15 0 0 0,21-32 0 0,-3 29 0 15,-4-1 0-15,1-3 0 0,-2 1 1 0,8-26-1 0,0 17 0 16,0 2 0-16,0-13 0 0,3 22 0 0,-3-28 0 0,11 17 0 15,-4-9 0-15,10 15 0 0,-10-17 0 0,-7-6 0 0,19 4 0 16,-11 6 0-16,13-6 0 0,-12 4 0 0,-9-8 0 0,23 2 0 16,-15-2 0-16,13 0 0 0,-15 0 1 0,-6 0-1 0,20 0-1 15,-14-2 1-15,2-3-1 0,-1-2-1 0,-7 7 2 0,6 0-5 16,2-7-2-16,-6 4-3 0,-2 1-4 0,0 2 14 0,4-2-18 16,-1-1-4-16,-3 0-4 0,0-3 1 0,0 6 25 15,-23-23-20-15,19 18 7 0,4 5 13 0</inkml:trace>
  <inkml:trace contextRef="#ctx0" brushRef="#br0" timeOffset="142110.623">10899 6827 23 0,'0'0'0'15,"0"-2"18"-15,0 1 0 0,0-3-4 0,0 2-3 0,0 2-11 0,3-5 10 16,4 3-2-16,10 1-1 0,-11-4-1 0,-6 5-6 0,22-2 5 15,-3-4-1-15,-2 3-1 0,4-5 0 0,-21 8-3 0,19-2 2 16,2 0 0-16,0-1-1 0,-5 1-1 0,-16 2 0 0,21 0 0 16,-4 0-1-16,-10 0-4 0,12 7-2 0,-19-7 7 0,11 5-12 15,9 16-6-15,-13-18-5 0,14 16-3 0,-21-19 26 0,7 0-20 16,9 7-3-16,-16-7 23 0</inkml:trace>
  <inkml:trace contextRef="#ctx0" brushRef="#br0" timeOffset="142577.0742">11410 7066 14 0,'0'0'0'16,"4"-5"8"-16,-1-16 2 0,0 5 2 0,-3 16-12 0,7-8 12 15,-3-11-1-15,3 17 0 0,-1-7-2 0,-6 9-9 0,7-9 8 16,4 3-1-16,-5 3-1 0,4-2-1 0,-10 5-5 0,10 0 4 16,-6 0 0-16,6 0-1 0,6 0 0 0,-16 0-3 0,8 0 2 15,-2 5 0-15,1 0-1 0,0 4 0 0,-7-9-1 0,10 15 1 16,-3-8-1-16,-1 13 1 0,-2-17-1 0,-4-3 0 0,4 20 1 16,-4-14-1-16,0 20 0 0,0-8 1 0,0-18-1 0,-4 23 0 15,-3-9 0-15,-10 5 1 0,14 2-1 16,3-21 0-16,-20 18 0 0,12-10 1 0,-10 19-1 15,10-22 1-15,8-5-1 0,-24 26 0 0,18-19 1 16,-15 14-1-16,14-14 1 0,7-7-1 0,-7 20 1 16,5-12-1-16,-6 11 1 0,5-14-1 0,3-5 0 0,-4 19 0 15,4-14 1-15,0 14-1 0,0-17 1 0,0-2-1 0,7 18 1 16,1-13-1-16,8 2 1 0,-10 0-1 0,-6-7 0 0,21 5 1 16,-11-2 0-16,12 2 0 0,-14 0 0 0,-8-5-1 0,24 7 1 15,-3-3 0-15,-13-2 0 0,15-2 0 0,-23 0-1 0,9 0 0 16,15 0 1-16,-19 0-2 0,13 0 1 0,-18 0 0 0,8 0-1 15,-2-5 0-15,1-3-1 0,3 3-2 0,-10 5 4 0,7-5-8 16,0-1-5-16,-4 1-7 0,4 3-8 0,-7 2 28 0,3-7-33 16,18 7-7-16,-21 0 40 0</inkml:trace>
  <inkml:trace contextRef="#ctx0" brushRef="#br0" timeOffset="142887.9051">11810 7016 22 0,'0'0'0'15,"3"0"19"-15,1 0-1 0,2-3-3 0,-6 3-15 0,8 0 12 16,2 0-1-16,-4 0-2 0,13 0-2 0,-19 0-7 0,2 0 6 15,4 0-1-15,5-2-1 0,-4 2-1 0,-7 0-3 0,19-3 2 16,-11-1-1-16,8 3 1 0,-9-3-1 0,-7 4-1 0,17-3 0 16,-10 2 1-16,4 1 0 0,-5 0-1 0,-6 0 0 0,10 0-1 15,-2 0 0-15,-2 0-2 0,4 0-2 0,-10 0 5 16,7 0-8-16,0 2-3 0,0-2-4 0,-1 6-5 0,-6-6 20 0,4 0-23 16,-4 0 2-1,0 0 5-15,0-4 1 0,0 4 15 0,0 0 0 0</inkml:trace>
  <inkml:trace contextRef="#ctx0" brushRef="#br0" timeOffset="143130.3809">11789 6766 35 0,'0'0'0'15,"0"18"20"-15,8-13-5 0,12 16-5 0,-20-21-10 0,6 3 10 16,15 4-1-16,-15-2-2 0,15-5 0 0,-21 0-7 0,8 0 5 15,18 0 0-15,-20 0-2 0,18 0 1 0,-24 0-4 0,7 0 2 16,14 0 1-16,-12-1 0 0,15-3-1 0,-24 4-2 0,5-2 2 16,4-3-1-16,8 3 0 0,-13-2 0 0,-4 4-1 0,7-2 1 15,-4 0-1-15,0-1 0 0,1 3-3 0,-4 0 3 0,0 0-4 16,3 0-4-16,-3 0-6 0,0 0-6 0,0 0 20 0,0 7-31 16,-18-3 0-16,12 3-2 0,6-7 33 0</inkml:trace>
  <inkml:trace contextRef="#ctx0" brushRef="#br0" timeOffset="145093.3343">12600 6357 27 0,'0'0'0'15,"0"0"14"-15,0 0-2 0,3 9-1 0,-3-9-11 0,3 18 9 16,-3 2 0-16,3-3-1 0,2 4-1 0,-5-21-7 0,6 20 6 16,-6 4-1-16,7 3 0 0,-4 2-1 0,-3-29-4 0,3 31 3 15,2 0-1-15,-3 4 0 0,2 2 0 0,-4-37-2 0,0 35 2 16,7-4-1-16,-7-2 0 0,6-2 0 0,-6-27-1 0,0 22 0 15,4-3 1-15,-1-11-1 0,-3 18 0 0,0-26 0 0,3 5-1 16,0 17-3-16,-3-19-2 0,0 1-4 0,0-4 10 0,5 0-14 16,-2 0-4-16,0 0-3 0,1-4 0 0,-4 4 21 0,3-25-16 15,14 20-3-15,-17 5 19 0</inkml:trace>
  <inkml:trace contextRef="#ctx0" brushRef="#br0" timeOffset="150137.5669">12350 7149 19 0,'0'0'0'16,"0"-2"11"-16,0-3 0 0,0 5-11 0,0-8 11 16,2 3-2-16,-2-3 0 0,4 2-2 0,-4 6-7 0,0-8 7 15,3-13-3-15,0 14 0 0,-3-19-2 0,0 26-2 0,4-8 2 16,-1-16-1-16,-3 14 0 0,0-12 0 0,0 22-1 0,0-18 0 16,0 10 1-16,0-13-1 0,0 13 0 0,0 8 0 0,0-18 1 15,-3 15-1-15,-1-4 0 0,-2 1 0 0,6 6 0 0,0-8 0 16,-4 3 1-16,2 0-1 0,2 3-1 0,0 2 1 0,-7 0 0 15,2 0 0-15,5 0 0 0,0 7 0 0,0-7 0 0,0 3 0 16,0 2 0-16,0 3 0 0,0 10 0 0,0-18 0 0,5 8 0 16,-2 11 0-16,1-11 0 0,2 13 0 0,-6-21 0 0,6 19 1 15,1 1-1-15,5 3 0 0,3-1 0 16,-15-22 0-16,3 24 1 0,9 4-1 0,3-1 1 16,-7 2-1-16,-8-29 0 0,8 34 1 0,-6-6-1 0,4 6 0 15,-6 0 0-15,0-34 0 0,4 29 1 16,-4 4-1-16,0-4 0 0,0 1 1 0,0-30-1 0,0 25 1 15,-4-2 0-15,-2 1 0 0,6-5 0 0,0-19-1 0,0 16 1 0,0-16-1 0,-2 8 1 16,2 18 0-16,-5-23 0 0,5 3-1 0,0-6 0 0,-3 7 0 16,-5 11 1-16,5-18-1 0,3 0 0 0,-3 8 0 0,3-8 0 0,-7 5 0 15,1 1 0-15,-12-4 1 0,18-2-1 0,0 0 0 0,-6 0 0 16,-11 0 0-16,13 0 0 0,4 0 0 0,-6-8 0 0,6 8 0 0,-6-18 0 16,-16 10 0-16,19-13 0 0,3 21 0 0,-5-18 0 0,5 18 0 0,-8-19 1 15,1 9-1-15,0-12 0 0,7 22 0 0,-3-7 0 0,3 7 0 0,0-20 0 16,0 13 0-16,0-4 0 0,0 11 0 0,0-15 0 0,0 15 0 0,3-3 1 15,4-4-1-15,0-2 1 0,-4 2-1 0,-3 7 0 0,10-6 0 16,8 4 1-16,-11-1-1 0,-1 3 0 0,-6 0 0 16,6 0 1-16,1 0-1 0,0 0 0 0,-2 0 0 0,-5 0 0 15,5-3-1-15,2 3-1 0,-4-2-2 0,0 1-2 0,-3 1 6 16,4-1-11-16,0-5-3 0,0 1-3 16,-2-6-3-16,-2 11 20 0,0-19-17 0,0 9 3 0,-6-14-2 15,6 24 16-15</inkml:trace>
  <inkml:trace contextRef="#ctx0" brushRef="#br0" timeOffset="150362.9202">12277 6600 6 0,'0'0'0'0,"0"-3"0"0,8 10-6 0,-8-7 6 0</inkml:trace>
  <inkml:trace contextRef="#ctx0" brushRef="#br0" timeOffset="151340.4626">12956 6300 18 0,'0'0'0'16,"0"0"8"-16,0 0 1 0,0 7 0 0,0-4-1 0,0-3-8 0,0 5 10 16,0-2-2-16,0 4-1 0,0-1 0 0,0-6-7 0,0 7 5 15,0 0 0-15,0 16-1 0,0-21 0 0,0-2-4 0,0 22 4 16,-4-15-1-16,4 14 0 0,-3-16-1 0,3-5-2 0,0 21 3 16,0-15-1-16,-7 16 0 0,3-17 0 0,4-5-2 0,0 23 2 15,-3-17 0-15,3 18 0 0,-7-17-1 0,7-7-1 0,0 26 1 16,0-8 0-16,-3-1 0 0,3 4 0 0,0-21-1 0,0 17 1 15,0 3 0-15,0-4-1 0,0 2 1 0,0-18-1 0,3 19 0 16,-3-2 1-16,7 0 0 0,-4 0-1 0,-3-17 0 0,4 8 0 16,3 14 0-16,-4-16 1 0,4 16-1 0,-7-22 0 15,10 7 1-15,1 12-1 0,5-15 0 0,-9 1 0 0,-7-5 0 16,10 8 1-16,7-5-1 0,-11 5 0 16,15-4 1-16,-21-4-1 0,7 0 0 15,10 0 1-15,-7 0-1 0,14-3 0 0,-24 3 0 0,17-7 1 0,3-9-1 16,-2-2 0-16,-9 9 1 0,-9 9-1 0,22-22 0 15,-7 3 1-15,-8 4-1 0,16-7 0 0,-23 22 0 0,8-20 1 16,8-5-1-16,-9-1 0 0,4-1 0 0,-11 27 0 0,6-24 0 16,1-1 1-16,-4-4-1 0,0 5 0 0,-3 24 0 0,0-30 0 15,0 8 0-15,-3-3 0 0,-13 0 0 0,16 25 0 0,-8-27 0 16,-15 1 0-16,3 4 0 0,-4 2 0 0,24 20 0 0,-24-9 1 16,1-10-1-16,-3 13 0 0,1 0 0 0,25 6 0 0,-28-3 0 15,-2 3-1-15,3 0 1 0,-4 5 0 0,31-5 0 0,-24 19-1 16,1-12 0-16,3 20-1 0,13-11 0 0,7-16 2 0,-24 23-3 15,18-2-3-15,-12 1-2 0,12 1-2 0,6-23 10 0,-4 19-15 16,4 0-3-16,0-14-3 0,0-1 0 0,0-4 21 0,4 7-16 16,2-7 5-16,12 0-1 0,-18 0 12 0</inkml:trace>
  <inkml:trace contextRef="#ctx0" brushRef="#br0" timeOffset="152123.0342">13580 5825 11 0,'0'0'0'16,"-8"0"7"-16,-8 0 1 0,11 0 1 0,5 0-9 0,-6 0 9 15,-18 0 0-15,22 0-2 0,-19 0-1 0,21 0-6 0,-3 0 6 16,-18 0-1-16,14 3-1 0,-10 2-1 0,17-5-3 0,-3 6 3 15,-15-3-1-15,12 1 0 0,-1 4 0 0,7-8-2 0,-17 5 1 16,15 14 1-16,-6-14 0 0,2 11 0 0,6-16-2 0,-7 8 2 16,4 10 0-16,3-11 0 0,0 13 0 0,0-20-2 0,0 8 2 15,0 12 0-15,0-12-1 0,3 16 0 0,-3-24-1 0,7 6 2 16,-1 10-1-16,2-9 1 0,11 12 0 16,-19-19-2-16,7 6 2 0,10-5-1 0,-10 7 0 15,13-1 0-15,-20-7-1 0,7 0 0 16,14 0 1-16,-12 0-1 0,12-1 1 0,-21 1-1 0,7-8-1 15,12-12 0-15,-11 10 1 0,-2-12-1 0,-6 22 1 0,7-17 0 16,10 0 1-16,-13-3-1 0,2 13 0 0,-6 7 0 0,7-21-1 16,-3 14 1-16,-2-8 1 0,3 8-1 0,-5 7 0 0,0-3 0 15,0 0 0-15,0 2 0 0,0 1 0 0,0 0 0 0,0 0 0 16,0 0 0-16,0 0 0 0,0 6 0 0,0-6 0 0,-7 8 1 16,7 11-1-16,0-13 0 0,-4 18-1 0,4-24 1 0,0 19 0 15,0 3 0-15,0-1 1 0,0 4 1 0,0-25-2 0,0 22 1 16,0 2 0-16,0 2-1 0,0 1 0 0,0-27 0 0,0 29 0 15,0 0 1-15,0-3-1 0,-4-1 1 0,4-25-1 0,0 20 0 16,-6 1 1-16,3-1 0 0,-1-14-1 0,4-6 0 0,0 27 0 16,-7-19 1-16,7-3-1 0,-2 3 0 0,2-8 0 0,0 5-1 15,0-5 1-15,0 3-3 0,0 4-3 0,0-4-4 16,0-3 10-16,0 5-15 0,0 0-7 0,0 2-3 0,-5-7 2 16,5 0 23-16,0 7-29 0,0-7 29 0</inkml:trace>
  <inkml:trace contextRef="#ctx0" brushRef="#br0" timeOffset="153708.5583">12054 7256 18 0,'0'0'0'15,"0"0"9"-15,0 0-9 0,-6 8 12 16,6-4-1-16,0 4 0 0,0-8-2 0,0 0-9 0,0-4 9 15,0 3-3-15,0-5 0 0,0-1-1 0,0 7-5 0,3-2 4 16,0-1 0-16,5-5-1 0,-6 6 1 0,-2 2-4 0,7-3 4 16,14 3-1-16,-14 0 1 0,9 0-1 0,-16 0-3 0,8 0 3 15,8 5-1-15,-10 3 1 0,15-3-2 0,-21-5-1 0,10 21 2 16,11-21 0-16,-12 6-1 0,12 1 0 0,-21-7-1 0,20 0 1 16,-3 3 0-16,4 1 0 0,2-4 0 0,-23 0-1 0,20 0 1 15,8 0 0-15,2 0-1 0,1 0 1 0,-31 0-1 0,30 0 1 16,1 0 0-16,-4 0 0 0,1 0 0 0,-28 0-1 0,31 0 1 15,-5-4 0-15,4 1 0 0,-3-4-1 0,-27 7 0 0,28-6 1 16,-2-2-1-16,1-10 1 0,5 15 0 0,-32 3-1 0,26-10 0 16,9 1 1-16,-5 2-1 0,-4-1 1 0,-26 8-1 0,31-6 0 15,-1-1 1-15,-3 4-1 0,4 1 1 16,-31 2-1-16,27-1 0 0,7 1 0 0,-7 0 0 16,4 0 1-16,-31 0-1 0,27 0 0 0,3-5 1 0,-1 5-1 15,1-2 0-15,-30 2 0 0,31 0 1 16,-5 0-1-16,4 0 1 0,-3 0-1 0,-27 0 0 0,31 0 1 15,-4 0 0-15,4 0-1 0,-5-3 1 0,-26 3-1 0,30-2 0 16,-1 2 1-16,3 0 0 0,-3-2-1 0,-29 2 0 0,30 0 1 16,0-5 0-16,-3 4 0 0,7-1-1 0,-34 2 0 0,30-4 1 15,4-2-1-15,-4 4 1 0,5-3-1 0,-35 5 0 0,30-5 0 16,1-1 0-16,-5 1 1 0,-2-3-1 0,-24 8 0 0,24 0 0 16,-3-2 0-16,3 2 1 0,-8 0-1 0,-16 0 0 0,17 0 0 15,-9 0 1-15,15 0-1 0,-16 0 0 0,-7 0 0 0,6 0 0 16,4 2 1-16,-3-2 0 0,0 6-1 0,-7-6 0 0,7 7 1 15,-1-4-1-15,-3-3 1 0,2 6 0 0,-5-6-1 0,6 0 0 16,-2 5 1-16,-1-5-1 0,-3 0 1 0,0 0-1 0,3 0 0 16,0 0 0-16,1 0 1 0,-4 0-1 0,0 0 0 0,3 0 0 15,1 0 0-15,-4-3 1 0,3-2-1 16,-3 5 0-16,4-3 0 0,-4 2 1 0,3-3-1 16,0 1 0-16,-3 3 0 0,0-2 0 0,3-4 0 15,1 4 1-15,-4 2-2 0,0 0 1 0,0 0 1 16,3 0-1-16,0 0 0 0,-3 0 0 0,0 0 0 0,5 0 0 15,-2 0 0-15,-3 0 0 0,3-3 0 0,-3 3 0 0,3 0 0 16,-3 0 0-16,0 0 0 0,0 0 0 16,0 0 0-16,0 0 0 0,0 5 0 15,0-5 1-15,-3 0-1 0,3 3 0 0,0-3 0 0,-3 0 0 16,3 5 0-16,0-5 0 0,0 0 0 0,0 0 0 0,-8 5 0 16,8-5 0-16,0 3 0 0,0 3 0 0,0-6 0 0,0 5 0 15,0-5 0-15,-3 0 0 0,3 0 0 0,0 0 0 16,0 0 1-16,0 2-2 0,0-2 1 0,0 6 0 15,0-6 0-15,0 5 0 0,0-5 0 0,0 0 0 0,0 0 0 16,0 0 0-16,0 0 0 0,0 0 0 0,0 0 1 16,-3 0-1-16,3-3-1 0,0 3 1 0,0-2 1 15,0-2-1-15,0 2 0 0,0 2 0 16,0 0 0-16,0-2 0 0,-7-1 0 0,7 1 0 16,0-1 0-16,0 3 0 0,0-3 0 0,0 2 0 15,-3 1 0-15,3-2 0 0,0 2 0 0,0-2 0 16,0 2 0-16,0 0 0 0,0 0 0 0,0 0 0 15,0 0 0-15,0 0 0 0,0 0 0 0,0 0 0 16,0 0 0-16,0 0 0 0,0 0 0 16,0 0 0-16,0 0 0 0,0 0 0 0,0 0 0 15,0 0 0-15,0 0 0 0,0 0 0 16,0 0 0-16,0 0 0 0,0 0-1 0,0 0 2 0,0 0-1 16,0 0 0-16,0 0 0 0,0 0 1 0,0 0-2 0,0 0 2 15,0 0-2-15,0 0 1 0,0-3 0 0,0 3 0 0,-3 0 0 16,3 0 0-16,0 0 0 15,0 0 0-15,0 0 0 0,0 0 0 16,-7 0-1-16,7 0 1 0,0 0 0 0,-4 0 0 16,4 0 0-16,0 0 0 0,0-2-1 0,0 2 1 15,-3-3 0-15,3 0 0 0,0 3 0 0,0 0 0 0,0 0-2 16,0 0 1 0,0 0-1-16,-4 0 0 0,4 0 2 0,0 0-2 0,-6 0-1 15,6 0 0-15,0-2-2 0,0 2 5 0,-3 0-4 16,3 0-2-16,-4 0 1 0,4 0-1 0,0 0 6 0,0 0-7 15,-6 0 1-15,6 0 0 0,0-3-1 0,0 3 7 0,0-2-8 16,0-1 0-16,-5 0-2 0,5 3 0 0,0 0 10 0,0-1-13 16,-3 1-4-16,3 0-2 0,-6-10 3 0,6 10 16 0,0 5-18 0,0-5 18 0</inkml:trace>
  <inkml:trace contextRef="#ctx0" brushRef="#br0" timeOffset="161942.1488">12102 8029 15 0,'0'0'0'0,"-3"8"7"15,3-8-7-15,-7 24 5 16,3 0-1-16,0-3-2 0,4-5 0 0,0-16-2 0,0 21 2 16,0-15 0-16,0 17-1 0,0-16 1 0,0-7-2 0,0 6 1 15,4 3 0-15,2-4 0 0,-1-3 0 0,-5-2-1 0,6 7 0 16,1-7 1-16,-7 3 0 0,6-3-1 0,-6 0 0 0,0 4 0 15,5-4-1-15,-3 0-1 0,-2 0-4 0,0 0 6 0,4 0-7 16,-4 0-2-16,0 0 2 0,0-7 0 0,0 7 7 0,0-7-9 0,0 7 9 0</inkml:trace>
  <inkml:trace contextRef="#ctx0" brushRef="#br0" timeOffset="162660.064">12099 7793 8 0,'0'0'0'0,"0"-5"7"15,-7-1-2-15,3-1 3 0,4 3-1 0,0 4-7 0,0-2 8 16,0 2-1-16,0 0 0 0,0 0 0 0,0 0-7 0,0 19 5 16,0-12 0-16,0 22-1 0,0-4-1 0,0-25-3 0,0 25 2 15,4 7 0-15,-4 2 0 0,0 3-1 0,0-37-1 0,2 38 1 16,3-3 0-16,-5 0 1 0,3-1-1 0,-3-34-1 0,3 34 1 15,4-6 0-15,-7-1 1 0,3-6-1 0,-3-21-1 0,3 19 2 16,-3-14-1-16,5 16 0 0,-3-21 0 0,-2 0-1 0,0 6 1 16,4 0 0-16,-4-6-1 0,3 0 1 0,-3 0-1 0,4-6 1 15,-4 0-1-15,3-15 0 0,-3 4 1 0,0 17-1 0,3-22 0 16,-3-5 0-16,0-4 1 0,0-3-1 0,0 34 0 0,0-34 0 16,-6-1 0-16,2 2 0 0,1-5 0 0,3 38 0 0,-4-35 0 15,-3 4 0-15,7 5 1 0,0 8-1 0,0 18 0 0,0-7 0 16,0 0 0-16,0-1 0 0,0 8 0 0,0 0 0 0,0 0 1 15,5 6-1-15,-3 10 0 0,-2 2 0 0,0-18 0 16,4 24 0-16,3 2 0 0,-1 8 0 0,-3 3 0 16,-3-37 0-16,4 38 0 0,2-2 0 15,-1 4 0-15,-2-4 0 0,-3-36 0 0,0 34 1 16,3-6-1-16,-3-6 1 0,3 0 0 0,-3-22-1 0,0 7 0 16,0 15 1-16,0-15-1 0,0-2 1 0,0-5-1 0,0 7 0 15,0-2 0-15,0-5-2 0,0 0-2 0,0 0 4 0,0-2-9 16,0-8-6-16,0 5-7 0,0-21-2 0,0 26 24 0,-6-28-25 0,6 28 25 0</inkml:trace>
  <inkml:trace contextRef="#ctx0" brushRef="#br0" timeOffset="163159.0816">12362 7947 8 0,'0'0'0'15,"-6"6"5"-15,6-6-5 0,-6 7 5 16,2 15 0-16,1-6 1 0,-5-8 0 0,8-8-6 0,0 23 6 15,0-1-1-15,0 1-1 0,3 1 0 0,-3-24-4 0,5 21 4 16,-5 6-1-16,3-3 0 0,3 0-1 0,-6-24-2 0,7 20 2 16,0 1 0-16,0-4 0 0,1-9 0 0,-8-8-2 0,18 23 1 15,-10-16 0-15,11-1 0 0,-11 13 0 0,-8-19-1 0,16 0 0 16,-9 0 1-16,0 0 1 0,3 0-1 0,-10 0-1 0,7-4 2 16,4-4 0-16,-5-12 0 0,1 11 0 0,-7 9-2 0,3-25 2 15,0 4 0-15,1-6 0 0,-1 1 0 0,-3 26-2 0,3-29 1 16,-3 0 1-16,0 2 0 0,0-5-1 15,0 32-1-15,0-30 1 0,-3 0 0 0,0-1-1 0,-4 2 1 16,7 29-1-16,-3-27 1 0,-18 1 0 16,18 18 1-16,-14-13-1 0,17 21-1 0,-7-6 1 0,-16 6 0 15,15 0 0-15,-19 8 0 0,27-8-1 0,-16 27 0 16,-5-8 0-16,15 5 1 0,-18 2-1 0,24-26 0 0,-4 29 0 16,-12-4-1-16,16 2 1 0,-7-4-2 0,7-23 2 0,-4 23-4 15,4 0-2-15,0-5-4 0,4 0-4 0,-4-18 14 0,3 6-18 16,4 16-2-16,10-18 4 0,-17-6 0 0,0 2 16 0,0 0 0 0</inkml:trace>
  <inkml:trace contextRef="#ctx0" brushRef="#br0" timeOffset="163677.1067">12685 7928 9 0,'0'0'0'0,"-7"-1"4"15,4-1 1-15,-2-4 0 0,5 6-5 0,-6 0 4 16,6-3 1-16,-3 3-2 0,3 0 1 0,0 0-4 0,-4 0 4 16,4 0 0-16,-6 3 0 0,6 6 0 0,0-9-4 0,0 5 4 15,-4 2 0-15,4 14 0 0,-3-15 1 0,3-6-5 0,-6 16 4 16,6-9 0-16,-5 12 0 0,5-11 0 0,0-8-4 0,0 23 4 15,-3-14-1-15,3 16 0 0,0-9-1 0,0-16-2 0,0 24 2 16,0 2 0-16,0-4-1 0,8 3 1 0,-8-25-2 0,6 21 1 16,1 6 0-16,-1-9 0 0,1 3 0 0,-7-21-1 0,6 19 0 15,15 3 1-15,-21-5-1 0,10-11 1 0,-10-6-1 0,17 22 0 16,-10-18 0-16,10 1 0 0,-10 0 1 0,-7-5-1 0,17 0 0 16,-10 0 0-16,12 0 0 0,-11-5 1 0,-8 5-1 0,6-9 0 15,15 0 0-15,-14-10 1 0,-1 9-1 0,-6 10 0 0,11-21 1 16,-4 3-1-16,-1-1 1 0,1-5-1 15,-7 24 0-15,6-21 1 0,1-4-1 0,-3-7 1 0,-4 3-1 16,0 29 0-16,0-27 1 0,0-1 0 0,0 0-1 16,-4 0 1-16,4 28-1 0,-2-24 0 0,-6 6 2 15,-8-1-1-15,9 12 2 0,7 7-3 0,-17-16 2 47,10 7 0-47,-20 5 0 0,9-2 0 0,-2 3 0 0,0 3-1 0,0 3 0 16,-1 6-1-16,5 8 0 0,9-12 1 0,-20 2-1 0,23 13-1 0,4-20 1 0,-7 5-2 0,0 11-2 0,1-11-2 0,6 1-5 0,0-6 11 0,0 20-16 15,0-20-6-15,3 8-4 0,5-5 4 0,-8-3 22 0,32 26-28 0,-32-26 28 0</inkml:trace>
  <inkml:trace contextRef="#ctx0" brushRef="#br0" timeOffset="164729.0206">13079 7945 14 0,'0'0'0'0,"-5"-2"7"16,2-1 2-16,3 3-9 0,-7 0 9 0,0 0-1 15,4 0 1-15,-1 0-3 0,4 0-6 0,0 0 6 16,-6 3-2-16,6 1 0 0,0-4-1 0,0 0-3 0,0 6 3 16,-3-2-1-16,3 3 1 0,0-1-1 0,0-6-2 0,-5 7 2 15,5 14 1-15,-6-16-1 0,2 14 1 0,4-19-3 0,0 6 2 16,-3 17 1-16,-2-16 0 0,5 20 0 0,0-27-3 0,0 21 2 15,0-2 1-15,0 2-1 0,0 3 0 0,0-24-2 0,0 24 2 32,2-7-1-32,1 1 1 0,4-11-1 0,-7-7-1 0,6 24 1 0,5-20 0 0,6 4-1 0,-17-8 0 0,7 5 1 0,-7-5-1 0,10 6 0 15,10-6 1-15,-13 0-1 0,13-6 1 0,-20 6-1 0,7-10 1 16,10-9-1-16,-11 0 0 0,-6 19 0 0,12-18 1 16,-12 18-1-16,15-10 0 0,-7-16 0 0,0 19 1 0,-6-15-1 15,-2 22 0-15,6-10 0 0,-2-7 0 0,-1 10 0 0,4-1 0 0,-7 8 0 16,0-6 0-16,4-2 0 0,0 3 0 0,-4 1 1 15,0 4-1-15,0-3 0 0,0 3 0 0,0 0 0 0,0 0 0 0,0 0 0 0,0 7 0 16,0-4 0 0,0-1 0-16,0 6 0 0,0-8 0 0,0 3 0 31,0 2 0-31,0-3 0 0,0 7 0 0,0-4 0 0,0 2 0 0,0-3 0 16,-4 3 0-16,4-7 0 0,0 3 0 0,-4 0 0 0,4 4 1 0,-7-1-1 0,7-6 0 0,0 3 0 15,-3 3 0-15,3-2 0 0,0-4 0 0,0 0 0 16,-4 0 0-16,4 0 0 0,-6 0 0 0,6 0-1 0,0 0 1 0,0 0-1 15,0 0 0-15,0 0-1 0,0-2-3 0,0 2 5 0,0-3-6 16,0-3-3-16,0 4-2 0,0 2 11 0,0-6-13 0,0 6 13 0,0 0-15 16,0-7-1-16,0 1-1 0,0-2 4 0,0 8 13 0,-2-18-9 15,2 11 2 1,2 7-2-16,-2 0 9 0</inkml:trace>
  <inkml:trace contextRef="#ctx0" brushRef="#br0" timeOffset="165159.9697">13201 7967 4 0,'0'0'0'16,"0"-3"3"-16,0 3-3 0,0-3 1 15,0-1 1-15,0 1 1 0,-5-1 0 0,5 4-3 0,0-3 5 16,-3 1 0-16,3 0 1 0,0-1 0 0,0 3-6 0,-8-2 6 15,8-4 0-15,-3 2-1 0,3 1 0 0,0 3-5 0,-3-6 4 16,3 1 0-16,0 2-1 0,-7-2-1 0,7 5-2 0,0-7 2 16,-2 3-1-16,2-1 0 0,-4 0 1 0,4 5-2 0,0-3 1 15,-8-1 1-15,5 3-1 0,0 1 0 0,3 0-1 0,-7 0 1 16,4 0 0-16,1 0 0 0,-6 0 0 0,8 0-1 0,-4 0 1 16,-3 5 1-16,1-5 0 0,-1 3 0 0,7-3-2 0,-7 0 2 15,0 5-1-15,4 0 1 0,-4 2-1 0,7-7-1 0,-3 6 2 16,-4 0-1-16,4 13 0 15,3-12 0-15,0-7-1 0,-4 17 0 0,4-10 1 0,0 12 0 16,0-2 0-16,0-17-1 0,0 20 1 0,0-3 0 0,0 3 0 16,0 1 0-16,0-21-1 0,4 15 0 15,-1 4 1-15,4-2-1 0,-1 0 0 0,-6-17 0 0,7 7 1 16,0 15-1-16,10-16 0 0,-11 0 0 0,-6-6 0 0,11 20 0 16,6-19 1-16,-11 5-1 0,2 2-1 0,-8-8 1 0,16 3-1 15,-13 1-2-15,8 2-3 0,-4-6-3 0,-7 0 9 0,20 0-14 16,-16 0-6-16,0-7-2 0,2-2 4 0,-6 9 18 0,6-20-21 0,-6 20 21 0</inkml:trace>
  <inkml:trace contextRef="#ctx0" brushRef="#br0" timeOffset="166037.4568">13429 7964 10 0,'0'0'0'16,"-6"-4"5"-16,6 4-5 0,-3-7 7 15,-4-1 1-15,4 6 1 0,-4-1-1 0,7 3-8 0,-4-2 8 16,4 2-2-16,0 0 0 0,0 0-1 0,0 0-5 0,-2 0 5 16,2 0-1-16,-5 5 0 0,5-1 0 0,0-4-4 0,-6 7 3 15,3 0 0-15,3 12 0 0,-4-16 0 0,4-3-3 0,0 7 3 16,-6 11 0-16,1-15 0 0,2 15 0 0,3-18-3 0,0 8 3 15,-6 12-1-15,6-3 1 0,-4-10-1 0,4-7-2 0,0 26 2 16,0-19-1-16,0 15 0 0,0-15 0 0,0-7-1 0,0 24 1 16,4-19-1-16,-4 18 1 0,6-19-1 0,-6-4 0 0,8 8 1 15,2-4-1-15,-1 4 1 0,9-2-1 0,-18-6 0 0,6 7 0 16,15-3 0-16,-14-4 0 0,13 0 1 0,-20 0-1 16,7-1 0-16,12-5 0 0,-8 0 0 15,7-2 1-15,-18 8-1 0,6-7 0 0,10 0 0 0,-12 0 0 0,2-13 0 16,-6 20 0-16,8-2 0 0,-2-3 0 0,-6-6 1 15,7 4-1-15,-7 7 0 0,0-6 0 0,8 3 0 0,-8-4 0 16,2 6 0-16,-2 1 0 0,4-3 0 0,-4 3 0 0,3 0 0 16,-3 0 0-16,0 0 0 0,4 7 0 15,-1 10 0-15,-3-11 0 0,3 10-1 0,-3-16 1 0,3 6 1 16,1 0-1-16,0 14 0 0,3-19 0 0,-7-1 0 0,6 7 0 16,1 1 0-16,3-3 0 0,-3-1 0 0,-7-4 0 0,10 0 0 15,-4 0 0-15,12 0 0 0,-12 0-1 0,-6 0 1 0,7-7 1 16,0 1-2-16,0-12 1 0,-4 11 0 0,-3 7 0 0,7-24 0 15,-1 7 0-15,-2-3 0 0,-1 4 0 0,-3 16 0 0,0-19 0 16,3-1 0-16,-3 3 0 0,0 0 0 0,0 17 0 0,0-22 0 16,-6 15 1-16,-1-20-1 0,1 19 0 0,6 8 0 0,-21-20 1 15,21 13-1-15,-7-3 0 0,1 5 1 0,6 5-1 0,-3-6 0 16,-2 3 0-16,-1 3 0 0,2 0-1 0,4 0 1 0,-3 0-2 16,3 0-1-16,0 4-3 0,0 3-4 0,0-7 10 0,0 3-14 15,0 1-4-15,7 2-3 0,-1-6-1 0,-6 0 22 16,5 0-16-16,-5-3 3 0,3 0 2 0,-3 3 11 0</inkml:trace>
  <inkml:trace contextRef="#ctx0" brushRef="#br0" timeOffset="166345.4974">13952 7964 11 0,'0'0'0'0,"0"-3"3"0,0 3-3 16,0-4 3-16,-8 1 0 16,8 2-2-16,0-5 0 0,0 6-1 0,0-2-1 15,0 0-1-15,0-1-1 0,0-4-1 0,0 7 4 0,4-1-9 0,-4 1 9 0,0 0 0 0</inkml:trace>
  <inkml:trace contextRef="#ctx0" brushRef="#br0" timeOffset="167655.1208">13128 7864 7 0,'0'0'0'16,"0"0"2"-16,0 0 0 0,0 0 1 0,0 0-3 0,-7 0 4 16,7 0 0-16,-3 0 1 0,3-3 1 0,0 3-6 15,0 0 6-15,0-2 0 0,0 1 0 0,0-1 1 0,0 2-7 16,0-6 6-16,-3 5-1 0,3-5 0 0,0 1 0 0,0 5-5 15,0-2 5-15,0-5 0 0,0 2-1 0,0 2 0 16,0 3-4-16,0-2 3 0,3 0 0 0,0 1 0 16,-3 1-1-16,0 0-2 0,3 0 2 15,1 0 0-15,3 3-1 0,0 2 1 0,-7-5-2 0,3 6 1 16,4 14 0-16,-1-12-1 0,2-2 0 0,-8-6 0 0,6 18 0 16,1-15 0-16,-1 16 1 0,2-12-1 0,-8-7 0 0,8 21 0 15,-6-13 1-15,1 19-1 0,0-11 1 0,-3-16-1 0,4 17 0 16,-1-9 0-16,-3 19 0 0,0-22 1 0,0-5-1 0,0 24 0 15,-7-15 0-15,4 16 0 0,0-19 0 0,3-6 0 0,-2 18 0 16,2-11 1-16,-8 10-1 0,4-10 0 0,4-7 0 0,-4 22 0 16,-2-15 1-16,3 12-1 0,-1-12 0 0,4-7 0 0,0 6 1 15,-6 2-1-15,6 8 0 0,0-16 1 0,0 0-1 0,0 7 0 16,-4 0 1-16,4 1-1 0,0-4 1 0,0-4-1 0,-4 8 0 16,4-3 1-16,0 4 0 0,0-5-1 15,0-4 0-15,-6 3 1 0,6 3-1 0,0-2 1 0,-4 0-1 0,4-4 0 16,-3 0 0-16,-2 4 1 0,0-4-1 0,2 0 0 15,3 0 0-15,-4 0 1 0,-3 0-1 0,4 0 0 0,0 0 1 16,3 0-1-16,-7-4 0 0,4 0 0 16,-1 2 0-16,-3-3 0 0,7 5 0 0,0-6 0 15,-3 2 0-15,3-5 0 0,0 4 0 0,0 5 0 0,0-8 0 16,0 4 0-16,0 1 1 0,0-2-1 0,0 5 0 0,0-3 0 16,0-1-1-16,0 2 1 0,0-3 1 0,0 5-1 0,-4-6 0 15,4-1 0-15,0 1 0 0,-6-2 0 0,6 8 0 0,0-16 0 16,0 8 0-16,0-12 0 0,-2-1 0 0,2 21 0 0,0-18 0 15,0 9 0-15,-5-17 0 0,5 18 0 0,0 8 0 0,0-24 0 16,0 14 0-16,0-12 0 0,0 15 0 0,0 7 0 0,0-19 0 16,0 12 0-16,0-9 0 0,0 8 0 0,0 8 0 0,-3-5 0 15,3-5 0-15,-7 3 0 0,7 0 1 0,0 7-1 0,0-5 0 16,-4-4 0-16,4 5 0 0,-3-5 0 0,3 9 0 0,0-5-1 16,0-2 1-16,0 2 0 0,0-4 0 15,0 9 0-15,0-5 0 0,0-2 0 0,0 1 0 0,3 4 0 0,-3 2 0 16,4-6 0-16,3 0 0 0,-4-2 0 0,2 7 0 15,-5 1 0-15,2-6 0 0,4 1 0 0,1 3 0 16,-4-2 0-16,-3 4 0 0,4-3 0 0,0-2 0 16,-1 5 0-16,0-3 0 0,-3 3 0 0,4-2 0 15,-1 2 0-15,0 0 0 0,-3 0 0 0,0 0 0 0,3 0 0 16,1 0 0-16,-4 0 0 0,4 0 0 0,-4 0 0 0,3 0 0 16,-3 0 0-16,5 5 0 0,-5-5 0 0,0 0 0 0,2 5 0 15,-2-2 0-15,0-3 0 0,3 4 0 0,-3-4 0 0,0 7 1 16,0-4-1-16,0 1 0 0,0 4-1 0,0-8 1 0,0 3 0 15,3 1 0-15,-3 2 0 0,4 0 0 0,-4-6 0 0,0 5 0 16,3-2 0-16,0 2 0 0,-3-5 0 0,0 0 0 0,4 5 0 16,0-1 0-16,0 1 0 0,-2-1 0 0,-2-4 0 0,4 3 0 15,-1 2 1-15,-3 4-1 0,3-6 0 0,-3-3 0 0,3 5 0 16,-3 15-1-16,4-16 1 0,0 3 1 0,-4-7-1 0,3 6-1 16,2 12 1-16,-3-13 0 0,-2 13 0 15,0-18 0-15,3 6 1 0,-3-1-1 0,3 13 0 0,-3-18-1 16,0 0 1-16,0 9 0 0,0 6 0 0,0-15 0 15,0 9 0-15,0-9 0 0,0 5 1 0,0 15-1 0,0-14 0 16,0 10 0-16,0-16 0 0,0 8 0 0,-6 10-1 16,4-11 1-16,2 21 1 0,0-28-1 0,-5 6-1 15,2 21 1-15,-5-19 1 0,2 18-1 0,6-26 0 0,-7 5 0 16,1 19 0-16,-2-15 0 0,2 12-1 0,6-21 1 0,-7 4 0 16,2 5-1-16,0-4-2 0,5 2-1 0,0-7 4 0,0 6-8 15,0-6-3-15,0 0-5 0,5 0-5 0,-5 0 21 0,0-3-24 16,2-1 5-16,26 4-6 0,-28 0 25 0</inkml:trace>
  <inkml:trace contextRef="#ctx0" brushRef="#br0" timeOffset="168498.6546">13914 7990 9 0,'0'0'0'0,"-3"0"4"0,3 0 1 0,0 0-5 0,-7 0 8 16,7-2 1-16,-3 2 1 0,3-3 1 0,0 3-11 15,-2-2 10-15,2 2 0 0,-5 0-1 16,5 0-2-16,0 0-7 0,-7 0 7 0,3 0-1 16,4 0 0-16,-3 0-1 0,3 0-5 0,0 5 4 15,-6-5 1-15,6 5-1 0,0-5 0 0,0 0-4 0,0 3 3 16,0-3 0-16,0 4 1 0,0 2-2 0,0-6-2 0,0 3 3 16,3 3 0-16,3-1-2 0,2-3 1 0,-8-2-2 0,8 6 1 15,-3-6 0-15,5 0 1 0,7 0-2 0,-17 0 0 0,7 0 1 16,15 0-1-16,-17 0 1 0,16-3-1 0,-21 3 0 0,6-3 1 15,12 1-1-15,-12-3 0 0,4-1 0 0,-10 6 0 0,17-1 0 16,-9-1 1-16,-2 2-1 0,3 0-1 0,-9 0 1 0,8 0 0 16,-1 0-1-16,-1 0 0 0,-6 0-1 0,0 0 2 0,3 0-5 15,1 0-1-15,-1 0-2 0,-3 0-4 0,0 0 12 0,4 3-15 16,-4-3-5-16,0 0-4 0,0 0-1 0,0 0 25 16,0-3-19-16,-4-5-4 0,4 8 23 0</inkml:trace>
  <inkml:trace contextRef="#ctx0" brushRef="#br0" timeOffset="168674.6899">13982 7771 18 0,'0'0'0'16,"0"10"12"-16,0-6 1 0,0-4-13 0,0 23 13 0,0-23-13 0,0 8 12 16,0 14-3-16,0-1-1 0,0-21-8 0,4 18 6 0,-4-18-6 0,4 22 5 15,-4-7-3-15,2 4 0 0,2 5-1 0,-4-24-1 0,0 20 1 16,3 1-4-16,0 3-3 0,5-2-6 0,-8-22 12 0,6 20-18 15,4-3-3-15,-3-10 3 0,-1 17-5 0,-6-24 23 0,0 0 0 0</inkml:trace>
  <inkml:trace contextRef="#ctx0" brushRef="#br0" timeOffset="169176.7401">14413 8404 34 0,'0'0'0'0,"0"-3"16"16,0-3-6-16,3-13-2 0,0 10-2 0,-3 9-6 0,0-21 6 15,3 0-2-15,1 0 0 0,-4 0-2 0,0 21-2 0,0-21 2 16,0-5-2-16,0-2 1 0,0 28-1 0,0-27 1 0,0 27-1 0,0-28 0 16,-7 3 1-16,7 3-1 0,-3 4 1 0,3 18-1 0,-3-7 0 15,3 0 1-15,0 4 0 0,-7 3-1 0,7 0 0 0,-4 0 2 16,4 0-1-16,-3 7 1 0,3 8-1 0,0-15-1 0,-4 8 2 15,4 16 0-15,0-3-1 0,0 5 0 0,0-26-1 0,0 23 1 16,4 4 0-16,3-4 0 0,0 4 0 0,-7-27-1 0,16 31 2 16,-8-2-1-16,1 6 0 0,8 0 0 0,-17-35-1 0,7 37 0 15,0 1 1-15,3-4-1 0,0 7 0 0,-10-41 0 0,7 37 1 16,-4-1-1-16,1-2 2 0,-4 0-1 0,0-34-1 0,0 31 2 16,-7-2 0-16,0-4 0 0,-13-9 0 0,20-16-2 15,-7 7 2-15,-13-1 1 0,13-6-1 0,-17 0-1 16,24 0-1-16,-17-6 1 0,-3-15 0 0,14 3 0 15,-18-5-1-15,24 23 0 0,-7-27 1 0,-14 5-1 0,18-3 0 16,-3 2 0-16,6 23 0 0,-5-20 0 16,-1-1 1-16,6 13-1 0,0-13 0 0,0 21 0 0,0-7 0 15,0-12 0-15,0 12 1 0,0 1-1 0,0 6 0 0,4-22 0 16,-2 21 0-16,3-8 0 0,-2-10 0 0,-3 19 0 0,6-5 0 16,1-15 0-16,3 14 0 0,-3-2 1 0,-7 8-1 0,10-4-1 15,1-4 0-15,-4 1-3 0,2 0-3 0,-9 7 7 0,10-6-11 16,-3-1-5-16,0 1-4 0,0-4-3 0,-7 10 23 0,6-21-24 15,-2 3 6-15,-4 0-4 0,0 18 22 0</inkml:trace>
  <inkml:trace contextRef="#ctx0" brushRef="#br0" timeOffset="169341.7316">14376 7817 41 0,'0'0'0'15,"0"0"17"-15,0 0-17 0,0 0 10 0,0 0-3 0,0 0-3 16,0 0-1-16,0 0-27 0,0 0 49 16,0 0-26-16,0 0-5 0,3 0-6 0,-3 0 12 0,3 0-18 15,0-1-1-15,1-4-7 0,-4 5 26 0</inkml:trace>
  <inkml:trace contextRef="#ctx0" brushRef="#br0" timeOffset="169715.0348">14636 7680 12 0,'0'0'0'0,"0"-9"8"16,3-9 1-16,-3 10 2 0,3 0 0 0,-3 8-11 0,4-2 11 15,-4-1-1-15,0 3-2 0,0 0-1 0,0 0-7 0,4 8 7 16,-1-3-2-16,-3 17-1 0,5-18 0 0,-5-4-4 0,2 22 3 16,1-16 0-16,0 22 0 0,1-9 0 0,-4-19-3 0,6 22 2 15,-6 3 0-15,4 1 0 0,0 1 0 0,-4-27-2 0,0 26 2 16,0 4 0-16,0-3-1 0,0 4 0 0,0-31-1 0,0 25 0 15,0 1 1-15,0-2-1 0,0-6 0 0,0-18 0 0,0 21-1 16,0-14-2-16,0 18-1 0,4-19-5 0,-4-6 9 0,2 17-12 16,2-13-6-16,2 3-4 0,-3-7-2 0,-3 0 24 0,5 0-19 15,-2-4-3-15,-3 4 22 0</inkml:trace>
  <inkml:trace contextRef="#ctx0" brushRef="#br0" timeOffset="170119.1419">14856 7756 16 0,'0'0'0'15,"0"0"15"-15,-7 0-1 0,7 0-14 0,-3 0 12 16,-3 0-2-16,2 5-1 0,1 2-1 0,3-7-8 0,-8 17 6 16,5-12-1-16,3 13-1 0,-3-10-1 0,3-8-3 0,-7 20 3 15,7 0 1-15,-3-4-1 0,0 4 1 0,3-20-4 0,0 19 3 16,0 3 0-16,0 2-1 0,0-1 0 0,0-23-2 0,0 20 2 15,0 0-1-15,0-2 0 0,6-10 0 0,-6-8-1 0,7 25 0 16,-1-18 1-16,5 13-1 0,9-14 1 0,-20-6-1 0,7 16 0 16,0-11 0-16,14 2 1 0,-15-3-1 0,-6-4 0 0,20 4 0 15,-13-4 0-15,13 0 0 0,-12 0 0 0,-8 0 0 0,19-8 0 16,-12-2 1-16,0-8-1 0,13 7 0 0,-20 11 0 0,8-22 0 16,8 2 0-16,-13-2 1 0,4-1-1 15,-7 23 0-15,4-23 0 0,3-3 0 0,-7 1 0 16,3 1 0-16,-3 24 0 0,0-23 1 0,0-4-1 15,-3 1 0-15,-4 4 1 0,7 22-1 0,-24-17 1 16,18 9 0-16,-18-9-1 0,17 15 1 0,7 2-1 0,-27-8 1 16,6 6 0-16,4 2-1 0,-3 5 0 0,20-5 0 0,-6 5 0 15,-22 0-1-15,21 17 0 0,-13-20-3 0,20-2 4 0,-3 21-7 16,-5-18-4-16,2 2-5 0,3 14-6 0,3-19 22 0,0 0-26 16,0 0 3-16,3 7-3 0,-3-7 26 0</inkml:trace>
  <inkml:trace contextRef="#ctx0" brushRef="#br0" timeOffset="170526.8811">15236 7200 35 0,'0'0'0'0,"-7"0"16"0,4 0-4 0,-4 3-4 16,7-3-8-16,-17 8 7 0,14-1-1 15,-5 13-1-15,-11-13-1 0,19-7-4 0,-4 20 4 0,-3-13-2 16,0 20 0-16,1-7 0 0,6-20-2 0,-7 5 2 16,4 24 0-16,-5-11 0 0,5 1 1 0,3-19-3 0,-7 23 2 15,4-1 1-15,0-1 1 0,3 5-1 0,0-26-3 0,-7 25 4 16,7 1 0-16,0 2-2 0,0-7 1 0,0-21-3 0,4 21 2 16,2-2-1-16,1-1 0 0,4-13 0 0,-11-5-1 0,16 22 0 15,-9-18 1-15,0-1-1 0,16 3 0 0,-23-6 0 0,7 0 1 16,17 0 0-16,-17-3 0 0,13-3-1 0,-20 6 0 0,10-18 1 15,10 10-1-15,-13-10 0 0,4 10 1 0,-11 8-1 0,6-23 0 16,-3 16 1-16,1-14 0 0,-4 14 0 0,0 7-1 0,0-25 0 16,0 18 0-16,-4-14 0 0,-2 14-1 0,6 7 1 0,-21-6 0 15,1-1 0-15,0 4 0 0,-4 3 0 0,24 0 0 0,-27 0-1 16,3 0-1-16,-2 7-1 0,-5 9-3 0,31-16 6 0,-27 5-8 16,0 3-3-16,3 7-3 0,6-15-4 15,18 0 18-15,-16 7-24 16,0-7-1-16,-8 0 5 0,16 0 2 0,8 0 18 0,0 0 0 0</inkml:trace>
  <inkml:trace contextRef="#ctx0" brushRef="#br0" timeOffset="173148.4029">13899 7137 5 0,'0'0'0'16,"0"-5"5"-16,0 5-5 0,0-19 4 15,0 13 2-15,2-12 3 0,-2 15 1 0,0-4 1 0,0 7-11 0,3-5 11 16,-3 0 0-16,0 2-1 0,3 3-1 0,-3 0-9 0,0-2 7 15,4-1-1-15,-4 3 0 0,0 0-6 0,3 0 5 0,-3 0-5 0,3 0 5 16,1 0-1-16,4 0-1 0,-8 0-3 0,2 0 4 0,-2 0-4 0,7 0 3 16,3 0 0-16,7 0 0 0,-10-4-1 0,-7 4-2 0,18-3 3 15,-12 2-1-15,18 0 0 0,-8 1 0 0,-16 0-2 0,17-2 2 16,4 2 0-16,-1 0-1 0,0-3 0 16,-20 3-1-16,24 0 1 0,-7 0 0 0,6-2-1 15,1 2 1-15,-24 0-1 0,24 0 0 0,-1 0 1 16,1 5-1-16,0-5 1 0,-24 0-1 0,24 3 0 0,0 1 0 15,2-4 0-15,-2 9 0 0,-24-9 0 0,27 3 0 0,1 2 1 16,-1 0-1-16,0-5 0 0,-27 0 0 0,27 0 0 16,-4 0 0-16,4 0 0 0,-27 0 0 0,24-2 0 0,-24 2 0 0,28 0 0 15,-1 0 0-15,1 0 0 0,-2 0 0 0,-26 0 0 0,23 0 1 16,4 2-1-16,-6 4 0 0,3-6 0 0,-24 0 0 0,24 4 0 16,-4-4 0-16,0 0 0 0,4 0 0 0,-24 0 0 0,17 0 0 15,3-3 0-15,-2 2 1 0,-9-5-1 0,-9 6 0 0,21-8 0 16,-5 3 0-16,5-4 1 0,-5 4-1 0,-16 5 0 0,18-5 1 15,-8 0-1-15,10 3 1 0,-10-1 0 0,-10 3-1 0,24-6 1 16,-6-1 0-16,-9 7-1 0,15-3 1 0,-24 3-1 0,10-5 1 16,11 2 0-16,-11-2-1 0,14-4 1 0,-24 9-1 0,9-3 0 15,12-4 1-15,-1 0-1 0,-13-2 1 0,-7 9-1 0,23-10 1 16,-15-5 0-16,11 9 0 0,-11-12 0 0,-8 18-1 16,16-3 1-16,-9-3 0 0,0-2-1 15,3 1 1-15,-10 7-1 0,10-5 1 0,-3 2-1 16,-7 1 1-16,7 2-1 0,-7 0 0 0,0-3 1 0,0 3-1 15,0 0 0-15,0 0 0 0,-7 5 0 16,0-5-1-16,-13 8-1 0,20-8 2 0,-7 3-3 16,-13 15-1-16,3-15 0 0,-7 4-1 0,24-7 5 0,-20 19-6 15,-7-13 1-15,-7 1 0 0,7 0-1 0,27-7 6 0,-34 6-4 16,4 14 0-16,-1-17 2 0,-2 19 0 0,33-22 2 0,-35 3-1 16,4 18 1-16,-1-16-1 0,0 14 1 0,32-19 0 0,-30 5 0 15,-1 13 1-15,4-18 0 0,-4 5 0 0,31-5-1 0,-23 9 2 16,-4-5 0-16,1 15-1 0,1-19 0 0,25 0-1 0,-24 5 2 15,4 1-1-15,0-1 0 0,2-1 0 0,18-4-1 0,-6 4 2 16,-18 1-2-16,17-5 1 0,-17 5 1 0,24-5-2 16,-6 0 1-16,-15 0 1 0,15 0-1 0,-11 0 1 0,17 0-2 0,-7 0 1 15,-13 0 0-15,13 0 0 0,-13 0 0 0,20 0-1 0,-7 0 0 16,-10 0 1-16,10 0-1 0,-13 0 0 0,20 0 0 0,-7 0 0 16,-10 2 1-16,14-2-1 15,-4 9 0-15,7-9 0 0,-16 3 0 0,9 3 0 0,-1-2 0 16,2-4 0-16,6 0 0 0,-18 0 1 0,15 0-1 15,-3 0-1-15,-12 0 2 0,18 0-1 0,-6 0 0 16,-1 0 0-16,-10 0 0 0,15 0 1 0,2 0-1 0,-8 0 0 16,-8 3 0-16,8 4 1 0,1-4-1 0,7-3 0 0,-16 3 0 15,12 4 0-15,-13-7 0 0,11 0 0 0,6 0 0 0,-8 3 1 16,2-3-1-16,-14 0 0 0,16 0 0 0,4 0 0 0,-7 0 0 16,-12 5 0-16,14 1 0 0,-14-6 1 0,19 0-1 0,-7 5 0 15,-13 2-1-15,13 0 1 0,-20 8 0 0,27-15 0 0,-21 7 0 16,5 14 1-16,-4-14-1 0,2 13 0 0,18-20 0 0,-20 8 0 15,-1 13-1-15,4-15 2 0,-3 12-2 0,20-18 1 0,-17 8 0 16,0-3 0-16,-3 14 0 0,18-19 1 0,2 0-1 0,-29 5 0 16,26-5 0-16,-14 3-1 0,10-3 1 0,7 0 0 0,-6 0 0 15,-12 0 0-15,12 0 0 0,-15 0 0 0,21 0 0 16,-7 0-1-16,-16 0 1 0,16 0 0 0,-16 0 0 0,23 0 0 16,-8 5 0-16,-19-1 0 0,21 3 0 15,-18 0 0-15,24-7 0 0,-7 6 0 0,-12 2 0 0,14 7 0 16,-1-15 0-16,6 0 0 0,-18 7 0 0,12-1 1 15,-1 1 0-15,-10-3-1 0,17-4 0 0,0 3 1 16,-7-3-2-16,1 0 1 0,-1 0-1 0,7 0 1 0,-3 0-2 16,0-6 1-16,-5-1 0 0,5 0 1 0,3 7 0 0,-4-9-1 15,-2-2 1-15,3 6-1 0,-1-3 1 0,4 8 0 0,-7 0 0 16,0-3 0-16,-12 1 0 0,11 2 0 0,8 0 0 0,-20 5 0 16,3-2 0-16,1 15-1 0,-4-13 2 0,20-5-1 0,-25 21 0 15,4-15 1-15,-6 17-1 0,9-18 1 0,18-5-1 0,-19 3 0 16,-1 2 0-16,0-5 0 0,2 0-1 0,18 0 1 0,-6 0 0 15,-18 0 0-15,17 0 0 0,-13 0 1 0,20 0-1 0,-7-5-1 16,-9 2 1-16,12-2 0 0,-3 3 0 0,7 2 0 0,-7-5 0 16,1 4 0-16,-11 1 0 0,10 0 1 0,7 0-1 0,-7 0 0 15,-10 6 0-15,10-6 0 0,-13 5 0 0,20-5 0 0,-7 3 0 16,-17 4-1-16,18-7 1 0,-21 0 0 0,27 0 0 0,-17 0 1 16,11 0-1-16,-18 0 0 15,17 0 0-15,7 0 0 0,-24-8 0 0,18 2-1 16,-12-3 1-16,12-1-1 0,6 10 1 0,-7-6-1 0,-14-2 2 15,18 6-1-15,0-4 0 0,3 6 0 0,-8-5 0 16,2 2 0-16,-1 1 0 0,1-1 0 0,6 3 0 0,-7-1 0 16,3-4 0-16,-3 3 0 0,1 2 0 0,6 0 0 0,-7-8 0 15,1 3 0-15,-15 0 0 0,18-2 0 0,3 7 0 0,-7-7 0 16,-10 0 0-16,14 1 0 0,-4-2 0 0,7 8 0 0,-21-3 0 16,19-1 0-16,-6-2 0 0,-9 4 0 0,17 2 0 0,-3-3 0 15,-4 0 0-15,-13 1 0 0,16-1 0 0,4 3 0 0,-6-5 0 16,-12 5 0-16,15-7 0 0,-18 6 0 0,21 1 0 0,-6-5 1 15,-15 4-1-15,15-4 0 0,-14 0 0 0,20 5 0 0,-8-2 0 16,-19 1 0-16,11 1 0 0,-5 0 0 0,21 0 0 0,-16 0 0 16,-5 0 0-16,16 0 0 0,-20 0 0 0,25 0 0 0,-4 0 0 15,-16 0 0-15,16 0 0 0,-2 0 0 0,6 0 0 0,-17 0 0 16,17-2 0-16,-7 2 0 0,0 0 0 0,7 0 0 0,-6 0 0 16,-2 0 0-1,2 0 0-15,2 0 0 0,4 0 0 0,-6 0 0 0,4 3 0 16,-6 2 0-16,4 0 0 0,4-5 0 0,-3 3 0 0,-1 2 0 15,-2-1-1-15,2 0 2 0,4-4-1 0,-3 5 0 16,-3 0 0-16,1 1 0 0,5-4 0 0,0-2 0 0,-2 0 0 16,-6 0 0-16,2 0 0 0,3 0 0 0,3 0 0 0,-4 6 0 15,-3-6 1-15,5 0-1 0,-6 0 0 0,8 0 0 0,-7 0 1 16,4 4-1-16,3-4 0 0,-3 0 0 0,3 0 0 0,0 3 1 16,-8 3-1-16,8-1 0 0,0-2 0 0,0-3 0 0,0 5 0 15,0-1 0-15,0-4 0 0,0 0 1 0,0 0-1 0,0 0 0 16,0 0 0-16,0 0 0 0,5 0 1 0,-5 0-1 0,3 0 0 15,3-2 0-15,11-3 1 0,-10 3-1 0,-7 2 0 0,7-3 0 16,14 0 0-16,-15 1 1 0,18-1-1 0,-24 3 0 0,8-3 0 16,18 3 0-16,-6 0 1 0,-3 0-2 0,-17 0 1 0,21 0 0 15,-2 6 0-15,2-6 0 0,3 0 0 0,-24 0 0 0,27 0 0 16,-4 0 1-16,4 0-1 0,-3 0 0 0,-24 0 0 16,21 0 0-16,6 0 0 0,0 0 0 15,-4-3 0-15,-23 3 0 0,27-3 0 0,1 1 0 16,-1 1 0-16,0 0 0 0,-27 1 0 0,27-3 0 15,4-3 0-15,-4 4 0 0,3 2-1 0,-30 0 1 0,34-3 1 16,-7 0-1-16,4 1 0 0,-4-3 0 0,-27 5 0 0,31-7 0 16,-5 0 0-16,4 2 0 0,1-13 0 0,-31 18 0 0,27-6 0 15,3-16 0-15,-2 15 0 0,-1-20 0 0,-27 27 0 0,30-15 0 16,1 5 0-16,-4-14 0 0,4 18 0 0,-31 6 0 0,30-20 0 16,-3 15 0-16,4-3 0 0,-7 5 1 0,-24 3-1 0,27-5-1 15,-4 5 2-15,4 0-2 0,-3 0 2 0,-24 0-1 0,24 5 0 16,0-2-1-16,-1 3 1 0,-3-2 0 0,-20-4 0 0,24 3 0 15,0 5 0-15,-1-3 1 0,5-2-2 0,-28-3 1 0,23 7 0 16,1-2 0-16,4 1 0 0,-5-6 0 0,-23 0 0 0,31 3 0 16,-8-3 0-16,4 0 0 0,-3 0 0 0,-24 0 0 0,21 0 0 15,-2 0 0-15,5 0 0 0,-2-3 0 0,-22 3 0 0,20-6 0 16,-4-1 1-16,5-1-1 0,-2-8 0 0,-19 16 0 0,21-9 0 16,3 2 0-16,-3-14 0 15,2 16 0-15,-23 5 0 0,20-11 0 0,7-8 0 16,1 14 0-16,-1-2 0 0,-27 7 0 0,27-8 0 15,4 2 0-15,-5-4 0 0,2 8 0 0,-28 2 0 0,33-6 0 16,-3 4 0-16,1-1 0 0,-4 3 0 0,-27 0 0 0,34-2 0 16,-10 2 0-16,3-3 0 0,0-1 0 0,-27 4 0 0,24-3 0 15,3 2 0-15,-7 1 0 0,4-1 0 0,-24 1 0 0,24-5 0 16,0 3 0-16,0-3 0 0,-5-1 0 0,-19 6 0 0,21-5 0 16,3 0 1-16,-8-3-1 0,5 3 0 0,-21 5 0 0,21-12 0 15,-2 8 0-15,5-5 0 0,-3 0 0 0,-21 9 0 0,16-6 0 16,2-2 0-16,1 3 0 0,2 3 0 0,-21 2 0 0,17-8 0 0,-17 8 0 0,21-7 0 15,-11 1 0-15,13 0 0 0,-23 6 0 0,7-8 1 0,-7 8-1 0,23-5 0 16,-12-4 0-16,9 2 0 0,-20 7 0 0,7-5 0 0,-7 5 0 0,20-8 1 16,-13-1-1-16,10 4 0 0,-17 5 0 0,7-8 0 0,-7 8 0 15,17-10 0-15,-11 5 0 0,4-3 0 0,8 3 1 0,-18 5-1 0,6-3 0 16,1 1 0-16,4-2 1 0,-5 4-1 0,-6 0 0 0,7-1 1 16,-1-1-1-1,2 2 1-15,-2 0-1 0,-6 0 0 0,0 0 1 0,7 0 0 16,-4 0 0-16,0 0-1 0,-3 0 0 0,8 3 1 15,-5-3 0-15,2 0-1 0,-5 0 0 0,2 0 1 0,-2 0-1 0,6 0 0 16,-2 6 1-16,-1-6-1 0,0 0 1 0,-3 0-1 0,4 0 0 16,-4 0 1-16,4 0-1 0,-1 0 1 0,-3 0-1 0,0 0 0 15,0 0 0-15,0 0 0 0,0 0 1 0,0 0-2 0,0 0 2 16,0 0-1-16,-7 5 0 0,7-5 0 0,-4 0 0 16,1 3-1-16,-4 2-2 0,-13 1-4 0,20-6 7 0,-4 8-13 15,-15-3-6-15,11 16-11 0,-26-21-15 0,34 0 45 0,-16 16-58 0,16-16 58 0</inkml:trace>
  <inkml:trace contextRef="#ctx0" brushRef="#br0" timeOffset="174510.2017">12454 7183 6 0,'0'0'0'0,"0"0"3"0,3 0 0 0,-3 0 1 16,7 0 1-16,-7 0-5 0,0 4 5 0,0-4 0 0,0 3 1 15,0-3-1-15,0 0-5 0,0 7 5 0,0-7-1 16,0 0-1-16,0 0 1 0,0 0-4 0,0 0 3 15,0 0 1-15,0-5 1 0,-4 3-1 0,4 2-4 0,0-3 4 16,0-1 0-16,0-2 0 0,0 3 0 0,0 3-4 0,0-9 3 16,0 5-1-16,0-4 1 0,0 2-1 0,0 6-2 0,0-7 2 15,0-1 0-15,0-3 0 0,4-10-1 0,-4 21-1 0,0-8 1 16,4-18 0-16,0 10 0 0,-2-3 0 0,-2 19-1 0,4-20 1 16,-4 4 0-16,0-8 0 0,0 9 0 0,0 15-1 0,-6-21 1 15,-2 4 0-15,1 12-1 0,0-18 1 0,7 23-1 0,-16-10 0 16,12 3 1-16,0-3-1 0,-2 2 1 0,6 8-1 0,-3-5 0 15,-1 1 1-15,4 0-1 0,-6 1 0 0,6 3 0 0,0-2 1 16,-4-1-1-16,4 1 0 0,0 2 1 0,0 0-1 0,0 0 0 16,0 0 0-16,0 0 0 0,0 0 0 0,0 0 0 0,-4 0 1 15,4 0-1-15,0 5 0 0,0-3 1 0,0-2-1 16,0 0 0-16,0 0 0 0,0 7 0 0,0-7 0 0,0 0 0 16,-6 4 1-16,6-1-1 15,0 4 0-15,0-7 0 0,0 5 0 0,0-2 1 16,-4 4 0-16,4 18-1 0,0-25 0 0,0 3 1 15,0 15 0-15,-3-10-1 0,3 13 1 0,0-21-1 0,-5 8 1 16,0 18-1-16,5-21 0 0,-3 14 1 0,3-19-1 0,-4 3 0 16,-3 4 0-16,7-1 1 0,0-3-1 0,0-3 0 0,-3 4 0 15,3-4 0-15,0 6 0 0,0-6 0 0,0 0 0 0,0 3 1 16,0-3-1-16,0 5 0 0,0-5 0 0,0 7 0 16,3 10 0-16,-3-12 0 0,7 0 0 0,-7-5 0 0,0 24 1 15,7-19-1-15,-2 21 0 0,-3-20 0 0,-2-6 0 0,6 29 0 16,-2-8 1-16,2 0-1 0,2 4 0 0,-8-25 0 0,4 22 0 15,2 5 0-15,-3-5 0 0,3 3 1 0,-6-25-1 0,4 21 0 16,0 3 0-16,-1-1 0 0,2-3 0 0,-5-20 0 0,0 20 1 16,0-2-1-16,0-10 1 0,0 18 0 0,0-26-1 15,0 8 1-15,0 13 0 0,0-18-1 0,0 2 0 0,0-5 0 0,-8 7 0 16,8 0 1-16,-4-2-1 0,-3 0 1 0,7-5-1 16,-3 3 0-16,-4-3 0 0,1 5 1 15,-2-5-1-15,8 0 0 0,-6 0 0 0,2 0 0 16,1 0 0-16,-2-5 0 0,5 5 0 0,-5-8 0 0,-2 8 1 15,4-8-1-15,-1 4 0 0,4 4 0 0,0-1 0 16,-6-5 0-16,6 4 1 0,-4 2-1 0,4 0 0 0,0 0 0 16,-2 0 0-16,2 0 0 0,0 2 0 0,0-2 0 0,-7 6 0 15,7-1 0-15,0-2 0 0,-5 2 0 0,5-5 0 0,0 5 0 16,0-5 0-16,0 0 0 0,0 0 0 0,0 0 0 0,0 0 1 16,0-5-1-16,0-3 0 0,5 1 0 0,-5 7 0 0,0-19 0 15,3 13 0-15,1-14-1 0,2 11 1 0,-6 9 0 0,6-21 0 16,1 10 0-16,-3-9 1 0,4 13-1 0,-8 7 0 0,2-20 1 15,1 12-1-15,4-7 0 0,-1 7 1 0,-6 8-1 0,4-8 0 16,0-8 0-16,2 11 0 0,-2-3 0 0,-4 8 0 0,3-8 0 16,-3-3 0-16,3 6 0 0,0 3-1 0,-3 2 1 0,0-7-2 15,0 3-1-15,4 1-2 0,0 0-1 0,-4 3 6 0,0-7-8 16,8 4-3-16,-6-4-3 0,1 3-3 16,-3 4 17-16,3-3-20 0,1-4-3 15,-4-1 6-15,6-2-6 0,-6 10 23 0,0 0 0 0</inkml:trace>
  <inkml:trace contextRef="#ctx0" brushRef="#br0" timeOffset="175197.4085">12464 7039 16 0,'0'0'0'0,"-7"0"11"15,0-2 2-15,1 2-1 0,4 0 0 0,2 0-12 0,0-3 10 16,-5 0-1-16,5-4-2 0,0 1-2 0,0 6-5 0,0-7 5 15,0-14-2-15,0 15 0 0,0-22-1 0,0 28-2 0,5-21 2 16,-3 2 0-16,1-2 0 0,0 1-1 0,-3 20-1 0,4-15 1 16,-1 5 0-16,-3-12 0 0,0 18-1 0,0 4 0 0,0-21 1 15,-7 15-1-15,4-5 0 0,0 4 1 0,3 7-1 0,-2-9 0 16,-6 1 0-16,4 3 0 0,0-3 0 0,4 8 0 16,-6-7 1-16,3-1-1 0,-1 2 0 0,4-1 0 15,0 7 0-15,0 0 0 0,-6 0 0 16,6 0 1-16,0 0-1 0,0 0 0 0,0 7 0 15,0 10 0-15,0-10 0 0,0 12 0 0,0-19 0 0,0 8 1 16,0 11-1-16,0-12 0 0,0 12 1 0,0-19-1 0,0 4 0 16,0 15 1-16,0-14 0 0,0 3-1 0,0-8 0 0,0 5 1 15,0 3 0-15,0 9 0 0,0-12 0 0,0-5-1 0,4 5 1 16,-2 16 0-16,-2-14 0 0,7 14-1 0,-7-21 0 0,3 19 1 16,4-1 0-16,-3 7-1 0,4-2 1 0,-8-23-1 0,5 30 0 15,2 0 0-15,-1 0 1 0,2 7-1 0,-8-37 0 0,6 31 0 16,1 4 1-16,-4-4-1 0,0 6 0 0,-3-37 0 0,5 33 1 15,-2 0-1-15,0-2 1 0,-3 1-1 0,0-32 0 0,0 29 1 16,0 3 0-16,0-4 0 0,0 2 0 0,0-30-1 0,0 31 0 16,0-2 0-16,0-3 1 0,0-2-1 0,0-24 0 0,0 18 0 15,0 1 0-15,0-11 0 0,-3 14 1 0,3-22-1 16,0 5 0-16,-3-1 0 0,-5 4 0 0,2-5 1 16,6-3-1-16,-6 0 0 0,-16 0 0 0,16 0 0 15,-18-11 0-15,24 11 0 0,-7-16 0 0,-13 6 0 16,13-11 1-16,-10 10-2 0,17 11 1 0,-7-21 1 15,1 14-1-15,0-14 0 0,-1 15 0 0,7 6 0 0,-5-20 0 16,5 14 0-16,-3-2 0 0,3 1 0 0,0 7 0 0,0-7 0 16,0 0 0-16,0 2 0 0,0 5 0 0,0 0 0 0,0-6 0 0,0 6 0 0,0-2 0 15,0 2 0-15,0 0 0 0,0 0 0 0,3 0 0 0,-3 0 0 0,5-5 0 16,-2 2 0-16,1-2 0 0,-4 5 0 0,6-8 0 0,-6 8 0 0,6-6 1 16,-2-2-1-16,3 1-1 0,-7 7 1 0,8-11 0 0,-8 11 0 0,5-7 0 15,-2 4-1-15,4-3 2 0,-7 6-1 0,3-1 0 0,-3 1 0 0,8-4 0 16,-4 4 0-16,-2 0 0 0,-2 0 0 0,4 0 0 0,-4 0 0 0,3 0 0 15,0 0-2-15,4-2-3 0,-7 2 5 0,7 0-9 0,-7 0 9 0,7 0-16 16,13-1-12-16,-16-2-8 0,-4 3 36 0,4-3-45 0,-4 3 45 0,0 0 0 0</inkml:trace>
  <inkml:trace contextRef="#ctx0" brushRef="#br0" timeOffset="181277.8903">19963 3563 8 0,'0'0'0'0,"0"0"4"0,0 0-4 0,0 0 3 16,0 0-6-16,-3 0 10 0,3 0-3 0,0 0 0 0,0 0-4 16,-8 0 4-16,8 0-4 0,0 0 5 0,0 0 0 15,0 0-1-15,0 0-18 0,0 0 33 0,0 0-38 0,0 0 42 16,0 0-19-16,-3 0 0 0,3 0-4 0,0 0 5 0,0 0-10 0,-4 0 14 15,4 0-5-15,-7 0 0 0,7 0-4 0,-2 0 3 0,2 0-3 0,-4 0 3 16,4 0 0-16,-7 0 0 0,3 0-1 0,4 0-2 0,0 0 2 16,-3 3 0-16,0-3-1 0,3 0-1 0,-7 4 2 0,7-4-2 0,-3 0 1 15,3 0 1-15,-3 0-1 0,3 0 0 0,0 0-1 0,-8 0 1 16,8 5 0-16,0-5 1 0,-3 0-1 0,3 0-1 0,0 0 0 16,0 0 2-16,0 0-2 0,0 0-2 0,0 0 5 15,0 0-2-15,0 0 0 0,0 0-1 0,0 0 1 0,0 0-7 0,0 0 13 16,0 0-6-16,0 0 0 0,0-4 0 0,0 4-1 0,3 0 1 15,-3 0 0-15,8-1 0 0,-5 1-1 0,-3 0 0 0,3 0-1 16,4 0 1-16,-4 0 1 0,0 0-1 0,-3 0 0 0,4 0 1 16,3 5 0-16,-1-5-1 0,1 3 0 0,-7-3 0 0,7 0 0 15,1 0 0-15,-2 0 1 0,1 0-1 0,-7 0 0 16,6 0 0-16,-3 0 0 0,5 0 0 16,-8 0 1-16,0 0-1 0,3-1 0 15,1-1 0-15,-4-2 0 0,0 4 0 0,0 0 0 0,0 0 1 16,0 0 0-16,0 0-1 0,0 0 0 0,0 0-2 0,-7 0 4 15,3 0-2-15,0-1 0 0,1-1 1 0,3 2-1 0,-6-2 0 16,-1-1 0-16,4-2 1 0,0 0-1 0,3 5 0 0,-8-10 0 16,8 6 0-16,0-4 0 0,-3 5 1 0,3 3-1 0,0-5 0 15,-4 4 0-15,-3 1 0 0,7 0 0 0,0 0 0 0,-2 0 0 16,-2 0 0-16,-3 4 1 0,7-1-2 0,0-3 1 0,-4 6 1 16,1-2-2-16,3-1 1 0,-3-3 1 0,3 0-1 0,0 6 0 15,0-1 0-15,0-5 0 0,0 0 0 0,0 0 0 16,0 0-1-16,0 0 2 0,0 0-2 0,0 0 1 0,6 0 1 15,1 0-1-15,3 0 0 0,12 3 0 0,-22-3 0 0,6 7 1 16,10-4-2-16,-8 2 1 0,8 16 1 0,-16-21-1 0,7 4-1 16,1 4 1-16,0 9 0 0,0-13 0 0,-8-4 0 0,6 6 0 15,2-3 1-15,-1 1-1 0,-4 2 0 0,-3-6 0 16,3 3 0-16,0-3 0 0,-3 0 0 16,0 0 0-16,0 0 0 0,0 0 0 0,0 0 1 15,0 0-1-15,-6 0 1 0,6 0-1 0,-3-1 0 16,-1-7-1-16,-3 2 1 0,0-1 0 0,7 7 0 0,-16-7 0 15,8 1 1-15,2 3-1 0,-1 3 0 0,7 0 0 0,-21-4 0 16,18 3 1-16,-3-6-1 0,-15 6 0 0,21 1 0 0,-7-1 0 16,4 1 0-16,-3 0 0 0,-2 0 0 0,8 0 0 0,-7 0 0 15,1 0 0-15,-1 0 0 0,4 0 0 0,3 0 0 0,-3 0 0 16,-5 0 0-16,5 0 0 0,0 0 0 0,3 0 0 0,-7 0 0 16,7 0 0-16,0 0 0 0,-4 0 0 0,4 0 0 0,0 2 0 15,0 5 0-15,0-7 0 0,4 5 0 0,-4-5 0 0,0 0 0 16,7 0 0-16,-1 0 0 0,2 0 0 0,-8 0 0 0,6 0 0 15,1 3 0-15,-1-3 0 0,1 0 0 0,-7 0 0 0,10 5 1 16,-3-1-2-16,11 0 1 0,-13-4 0 0,-5 0 0 0,8 6 0 16,-2-6 0-16,2 0 0 0,-1 0 0 0,-7 0 0 0,6 0 0 15,1 0 0-15,-1 3 0 0,2-3 0 0,-8 0 0 16,3 0 0-16,-1 0 0 0,3-2 0 0,-2 2 0 16,-3 0 0-16,0-1 0 15,3-1 0-15,0 2 0 0,-3-4 0 0,0 4 0 0,0 0 0 16,0 0 0-16,0-1 0 0,0 1 0 0,0 0 0 0,-3 0 0 15,0 0 0-15,-5 0 0 0,6 0 0 0,2 0 0 0,-3 0 0 16,-5 0 1-16,5 0-1 0,-4 0 0 0,7 0 0 0,-7 0 0 16,5 0 0-16,-5 0 0 0,-1 0 0 0,8 0 0 0,-6 0 0 15,-2 0 0-15,6-3 1 0,-4 3-1 0,6 0 0 0,0-3-1 16,0 3 1-16,0 0 0 0,0 0 0 0,0 0 1 16,0 0-1-16,0 6 0 0,3-1 0 0,-3-5 0 0,5 3 1 15,6 2-1-15,7 0-1 0,-16-5 1 0,-2 0 0 0,7 0-1 16,3 0 1-16,-2 0 0 0,2 4 0 0,-10-4 0 0,9 4 1 15,-1 1-1-15,-1-1 0 0,-1-4 0 0,-6 0 0 0,7 0 0 16,-1 0 0-16,-1 0 0 0,-2 0 0 0,-3 0 0 0,3 0 0 16,-3 4 0-16,0-4 0 0,0 0 0 0,-6 0 1 15,1 0-1-15,-1 0 0 16,-1 0 0-16,7 0 0 0,-6 0 0 0,-1 0 0 0,-10-3 0 16,17 2-1-16,0 1 1 0,-5-2-2 0,0 0-4 15,2-1-4-15,-2 1-8 0,5 2 18 0,0-4-28 0,-6-4-1 16,6 4-11-16,0 4 40 0</inkml:trace>
  <inkml:trace contextRef="#ctx0" brushRef="#br0" timeOffset="183067.5709">25154 3975 9 0,'0'0'0'0,"-5"0"6"0,-2 0-1 0,1 0 1 0,6 0-6 0,-3 0 6 32,3 0-1-32,0 0 1 0,0 0 0 0,0 0-6 0,0 6 6 15,0-6 0-15,0 0-1 0,0 0-1 0,0 0-4 0,0 0 4 0,0 0-8 0,3 0 12 16,-3-6-4-16,4 1-1 0,1-3 0 0,-5 8-3 0,9-7 3 15,-4 1 0-15,3-1 0 0,-8 7-3 0,6-3 2 0,-6 3-2 0,8-5 3 16,-2 3-2-16,1-1 1 0,-7 3-2 0,0-3 1 0,0 3-1 0,3-2 1 16,1-1 0-16,-4 3 0 0,0 0 0 0,0 0-1 0,0 0 2 15,0 0 0-15,0 0 0 0,0 0-8 0,0 5 14 0,0-5-8 0,-4 0 2 16,-3 3 0-16,1-3 0 0,6 0-2 0,-7 5 2 0,7-5-2 0,-7 0 2 16,-9 7-1-16,11-3 0 0,5-4-1 0,-20 8 1 0,20-8-1 0,-6 4 1 15,-19 1-1-15,6 3 2 0,12-3-1 0,7-5-1 0,-24 6 1 16,21-3 1-16,-15-3-1 0,18 0 0 0,0 0-1 0,-6 0 0 15,-1 5 1-15,4-5 1 0,-1 0-2 0,4 0 0 0,-6 0 0 16,2 0 1-16,0 0-1 0,-2 0 1 0,6 0-1 0,-3 0 1 16,-5 0 0-16,3 0-1 0,5-2 0 0,0 2 0 15,0 0 1-15,3 0-1 0,-1 0 1 16,-2 0-1-16,8 0 0 0,1 0 0 0,-1 0 0 16,-8 0 0-16,10 0-1 0,-10 0 1 0,10-3 1 0,6 3-2 15,-8-4 1-15,-2-1 1 0,-6 5-1 0,21-1 0 16,-14-2 0-16,-2-1 0 0,17-6 0 0,-22 10 0 0,3-2 0 15,4 0 0-15,4-4 0 0,-5 1-1 0,-6 5 1 0,7-3 0 16,-2-1 0-16,4 3 0 0,-6 1 1 0,-3 0-1 0,2-2-1 16,3 2 1-16,-5 0 0 0,0 0 0 0,0 0 0 0,0 0 0 15,-7 0 0-15,-1 3 0 0,8-3 0 0,-7 6 0 16,-12 0 0-16,12 0 0 0,-11-4-1 0,18-2 1 0,-5 7 0 16,-16 1 1-16,17 9-1 0,-2-17 0 0,6 0 0 0,-4 5 0 15,-3-5-1-15,1 4 0 0,3 0 2 0,3-4-1 0,0 5-1 16,0-5 1-16,-5 0 0 0,5 0 0 0,0 0 0 0,0 5 0 15,0-5 0-15,5 0-1 0,-2 0 1 0,-3 0 0 16,3 0 0-16,4 0 0 0,-4 0 0 0,5 0-1 0,-8 0 1 0,6 0 0 16,1 0 0-16,-2 0-1 0,4 0 0 0,-9 0 1 0,5-2-1 15,3-1 0-15,-2-2 1 16,5 3-1-16,-11 2 1 0,17-6 0 0,-15 3 0 0,5 1-1 16,-2-1 1-16,-5 3 0 0,5-3 0 15,0-3-1-15,-2 5 1 0,0-2 1 0,-3 3-1 0,3 0 0 16,-3 0 0-16,0 0-1 0,0 0-2 0,0 0 3 0,0 0-3 15,0 0-1-15,0 0-1 0,0 4-4 0,0-4 9 0,-3 0-13 16,0 0-6-16,-5 0-6 0,-15 0 1 0,23 0 24 0,0 6-29 0,0-6 29 0</inkml:trace>
  <inkml:trace contextRef="#ctx0" brushRef="#br0" timeOffset="185492.1837">12190 6510 6 0,'0'0'0'16,"0"-6"2"-16,0 2 1 0,0 4-3 0,-4-11 3 16,4 3 0-16,-2 1 2 0,-6 7-1 0,8 0-4 0,-3-4 6 15,-1 0-1-15,-2 0 1 0,-2 2 1 0,8 2-7 0,-2 0 7 16,-6-1-1-16,2 1 1 0,-1 0-1 0,7 0-6 0,-7 0 6 15,0 0-1-15,1 0 0 0,-1 0-1 0,7 0-4 0,-6 0 3 16,-1 0 0-16,-1 0 0 0,2 0 0 0,6 0-3 0,-7 0 3 16,4 0 0-16,-1 0-1 0,4 0 1 0,0 0-3 0,-2 0 2 15,2 0 0-15,-8-2-1 0,8-1 1 0,0 3-2 16,0 0 1 0,0-2 1-16,0-1-1 0,0 3 1 0,0 0-2 0,0-2 1 15,0 1 1-15,0 1-1 0,0 0 0 0,0 0-1 0,3-1 0 16,2 1 1-16,-3 0-1 0,5 0 0 0,-7 0 0 0,7 0 1 15,-4 0-1-15,4 0 0 0,-1 0 0 0,-6 0 0 0,8 0 1 16,2 0-1-16,-4 0 0 0,1 0 0 0,-7 0 0 0,7 0 0 16,3-3 0-16,-3 0 0 0,-1 0 0 0,-6 3 0 0,8 0 1 15,-2-2-1-15,1 1 0 0,1-1 0 0,-8 2 0 0,2-6 0 16,-2 5 1-16,4-2-1 0,-1 2 0 0,-3 1 0 0,0-2 0 16,0 0 0-16,0-3 1 0,0 5-1 0,0 0 0 0,0 0 1 15,0-3-1-15,-3 3 1 0,-1 0-1 0,4 0 0 0,-7 0 1 16,-9 0-1-16,8-3 0 0,-8 3 0 0,16 0 0 0,-7 0 1 15,-17-1-1-15,18 1 0 0,-18-3 1 0,24 3-1 0,-7 0 0 16,-10 0 0-16,11-2 0 0,-18 2 0 0,24 0 0 16,-7 0 0-16,-14 0 0 0,18 0 0 0,-3 0 1 0,6 0-1 15,-7 5 0-15,4-5 0 0,-4 0 0 0,7 0 0 16,0 4 0-16,0-4 0 16,0 0 0-16,0 0 0 0,2 3 0 15,3-3 0-15,1 0 1 0,12 0-1 0,-18 0 0 0,6 0 0 16,11 0 0-16,-10 0 0 0,10-3 0 0,-17 3 0 0,6-3 0 15,15-1 0-15,-15 2 0 0,15-1 0 0,-21 3 0 0,6-2 0 16,4 0 0-16,8 1 0 0,-15 1 0 0,-3 0 0 0,6-2 0 16,2 2 0-16,-6 0 0 0,3 0 0 0,-5 0 0 0,3 0 0 15,-3 0 0-15,0 0 0 0,0 0 0 16,0 0 1-16,-8 0-1 0,2 0 0 0,6 0 0 0,-20 3 0 16,16 1 0-16,-16 1 0 0,14-5 0 0,6 0 0 0,-21 4 0 15,5 2 0-15,8-1 0 0,-13-1 0 0,21-4 0 0,-6 4 1 16,3 0-1-16,-4-4 0 0,0 5 0 0,7-5 0 0,-3 0 0 15,-3 0 0-15,6 3 0 0,0-3 0 0,0 0 0 0,0 0 0 16,0 0 0-16,0 0 0 0,2 0 0 16,-2 0 0-16,7 0 1 0,0 0-1 0,0-2-1 0,0 1 1 0,-7 1 0 15,17-2 1-15,-11-1-1 16,11 3 0-16,-17 0 0 0,0 0 0 0,7-3 0 0,14 2 0 0,-18 1 0 16,3 0 0-16,-6 0 0 0,10 0 0 15,-3 0 0-15,-3 0 0 0,3 0 0 0,-7 0 0 0,6-3 0 16,1 3 0-16,-7 0 0 0,4 0 0 0,-4 0 0 0,0-1 0 15,0 1 0-15,0 0 0 0,0 0 0 0,0-2 0 16,0 2 0-16,0 0 0 0,0 0 0 0,-4 0 0 16,-3 0 0-16,4 0 0 0,0 0 1 0,3 0-1 0,-7 0 0 15,3 3 0-15,-3 1 0 0,1 2 0 0,6-6 0 0,-7 5 0 16,4 1 0-16,0-1 0 0,-4 0 0 0,7-5 0 0,-4 5 0 16,4-2 0-16,0 3 0 0,0-6 0 0,0 0 0 15,4 0 0-15,-4 0 0 0,0-4 0 16,7 2 0-16,-1 1 0 0,1-4 0 0,-7 5 0 0,11-5 0 15,-5 2 0-15,4-1 0 0,0-2 0 0,-10 6 0 0,17-3 0 16,-14 1 0-16,4-1 0 0,3 0-1 0,-10 3 1 0,7-1 0 16,0-3-1-16,-4 0-1 0,0-1 0 15,-3 5 2-15,0 0-4 0,0-3-3 0,0 0-3 16,0 3-8-16,0 0 18 0,-6-1-26 0,-18-9-7 0,21 7-10 0,3 3 43 0</inkml:trace>
  <inkml:trace contextRef="#ctx0" brushRef="#br0" timeOffset="206258.0306">16866 6178 47 0,'0'0'0'16,"-8"0"40"-16,8 0-40 0,-3 0 15 15,-3 0-8-15,-1 0-3 0,4 0-1 0,3 0-3 0,-8 0 3 16,5 0-2-16,3 0-3 0,0 6-5 0,0-6 7 0,3 0-13 16,5 4-9-16,2-4-7 0,-4 0 5 0,-6 0 24 0,17 0-23 0,-17 0 23 0</inkml:trace>
  <inkml:trace contextRef="#ctx0" brushRef="#br0" timeOffset="245756.0313">6972 4132 9 0,'0'0'0'0,"0"0"4"0,-8-3-2 0,6 1-1 0,-2-1 0 0,4 3-1 0,-7-3 1 16,2 2 0-16,-3 1-1 0,2 0 1 0,6 0-1 15,-18 0 1-15,12 0-1 16,-1 0 1-16,-14 0-1 0,21 0 0 0,-3 4 0 0,-3 1 0 0,-2 0 0 16,8 15-1-16,0-20 1 0,0 5-2 0,17 20-14 0,-17-25 16 0</inkml:trace>
  <inkml:trace contextRef="#ctx0" brushRef="#br0" timeOffset="245938.0626">6949 4742 13 0,'0'0'0'15,"-8"7"4"-15,5 10-4 0,-3 4 0 0,6-21 0 0,0 22-2 16,2 11-12-16,-2-33 14 0</inkml:trace>
  <inkml:trace contextRef="#ctx0" brushRef="#br0" timeOffset="246110.6013">6999 5327 12 0,'0'0'0'0,"0"0"1"0,0 0-1 0,0 7 0 16,0 13-1-16,0-2-9 0,0-18 10 0</inkml:trace>
  <inkml:trace contextRef="#ctx0" brushRef="#br0" timeOffset="246259.2236">7220 5588 15 0,'0'0'0'0,"0"0"1"0,0 0-1 0,2 0 1 16,-2 0-1-16,21 0-1 0,-18 0-1 0,25 0-7 0,-28 0 9 15</inkml:trace>
  <inkml:trace contextRef="#ctx0" brushRef="#br0" timeOffset="246444.1151">8140 5477 18 0,'0'0'0'15,"-3"-5"1"-15,3 0 0 0,0 3-1 0,0 2 0 0,0-3 0 16,8 3-2-16,-3 0-2 0,13 5-9 0,-18-5 13 0,0 0 0 0</inkml:trace>
  <inkml:trace contextRef="#ctx0" brushRef="#br0" timeOffset="246578.7586">8365 5320 6 0,'0'0'0'16,"-5"-3"3"-16,5 3-3 0,0-5 1 16,-6-3-1-16,-1 2-2 0,7-1-4 0,0 7 6 0,0 0 0 0</inkml:trace>
  <inkml:trace contextRef="#ctx0" brushRef="#br0" timeOffset="246720.3774">8445 4841 16 0,'0'0'0'16,"-6"-9"2"-16,6 9-2 0,-7-18 1 0,1 11 0 0,-1 0-1 0,0-1-1 0,7 8 1 0,-6-4-3 15,6 3-12-15,0 1 15 0</inkml:trace>
  <inkml:trace contextRef="#ctx0" brushRef="#br0" timeOffset="246881.7248">8381 4535 23 0,'0'0'0'0,"-27"-17"4"0,1 10-1 0,26 7-3 0,-29-22 1 16,14 18-2-16,7 3 0 0,1 1-2 0,7 0 3 0,-7 0-3 16,4 5 1-16,0 2-1 0,-4-7-3 0,7 0 6 0,-3 3-12 0,3-3 12 0</inkml:trace>
  <inkml:trace contextRef="#ctx0" brushRef="#br0" timeOffset="247389.9998">8223 4121 17 0,'0'0'0'0,"-28"-3"2"0,4-2 0 0,-7-3-1 16,8 3 0-16,23 5-1 0,-20-5 1 15,2 2 0-15,12-1 0 0,-15-3-1 0,21 7 0 0,-3-5 0 16,-4 2 0-16,5-5 0 0,-5 2 0 0,7 6 0 0,0-7 0 15,0-3-1-15,0-7 1 0,3 10-1 0,-3 7 1 0,4-20-1 16,2 3 0-16,4-4 1 0,0 2-1 0,-10 19 1 0,7-17 0 16,9-5-1-16,-8 4 1 0,-2-3 0 0,-6 21 0 0,11-29 0 15,-1 0 1-15,-2-2 0 0,-8 31-1 0,5-32 1 16,3 3 1-16,-6 0 0 0,1 0 0 0,2-1 0 0,-5 30-2 0,0-23 2 16,3-1-1-16,1 4 0 0,-4 15 0 0,0 5-1 0,0-22 1 15,-7 19-1-15,2-5 1 0,0-12-1 0,5 20 0 0,-18-5 0 16,15-3 1-16,-4 2-1 0,-13-2 0 0,20 8 0 0,-3-6 1 15,-4-4-2-15,-9 3 1 0,16 2-2 0,0 5 2 0,-8-8-1 16,1 1-1-16,0-10 0 0,0 9-1 0,7 8 3 16,-2-6-2-16,2-12 1 0,0 13 0 0,0-7 1 15,0 12 0-15,-7-15-1 0,7 7 1 16,0 2 0-16,0-1 0 0,0 7 0 0,-5-7 0 0,5 0 0 0,-2 2 0 16,2-3 0-16,0 8 0 0,-8-17 0 15,5 13 0-15,0-3 0 0,1 1 0 0,2 6 0 0,-8-8 1 0,8 8-1 0,-4-4 0 16,2 2 1-16,-6 0-1 0,8 2 0 0,-7-5 0 0,7 5 0 0,-6 0 1 15,-15 0-1-15,16 0 0 0,5 0 0 0,-19 5 0 0,19-5 0 0,-3 4 0 16,-4 1 0-16,1 3 0 0,6-8 0 0,-3 7 0 0,3-7 0 0,-7 6-1 16,3 1 1-16,0-1 0 0,4-6 0 0,-6 5-1 0,6-5 1 0,-2 6 0 15,-3-2-1-15,2 1 1 0,3-5 0 0,-6 7-1 0,6-7 1 0,-5 2 0 16,-1 3-1-16,-12 1 0 0,18-6 1 0,-6 5 0 0,6-5 0 0,-24 4-1 16,5 2-1-16,-2 0 1 0,21-6 1 0,-28 21-2 0,28-21 2 0,-30 3-6 15,-1 14-1-15,31-17 7 0</inkml:trace>
  <inkml:trace contextRef="#ctx0" brushRef="#br0" timeOffset="247545.5825">7495 3481 9 0,'0'0'0'0,"-25"0"5"0,25 0-5 0,-23 0 3 0,23 0-3 0,-24 0 2 16,0 0-1-16,6 4 0 0,-1-4 0 0,19 0-1 0,-18 3 1 16,-1-3-1-16,1 7 1 0,1-2 0 0,17-5-1 0,-7 2 0 15,-17 4 0-15,18 0 0 0,-10 2 0 16,16-8 0-16,-8 6 0 0,1 1 0 0,1-1 0 16,3 1 0-16,3-7 0 0,-5 7-1 15,5-4 0-15,0 2 0 0,-6 0 0 0,6-5 1 0,0 0-1 16,0 3 0-16,-4-3-1 0,4 0 1 0,0 0 1 0,-3 6-1 15,-2-6 0-15,0 0-2 0,5 4-7 0,0-4 10 0,0 0 0 0</inkml:trace>
  <inkml:trace contextRef="#ctx0" brushRef="#br0" timeOffset="247696.2126">6921 3734 12 0,'0'0'0'16,"-24"5"3"-16,0 13-1 0,1 1-1 0,23-19-1 0,-23 19 0 15,15-14 1-15,-14 16-1 0,17-16 1 0,5-5-1 0,-20 8 0 16,14-3 1-16,-1 2-1 0,-1 0 0 0,8-7 0 0,-7 6 0 15,4-2 0-15,0-1 1 0,3 5-2 0,0-8 1 0,0 4 0 16,0 2-2-16,0-3-5 0,6 15-5 0,-6-18 12 0,0 0 0 16</inkml:trace>
  <inkml:trace contextRef="#ctx0" brushRef="#br0" timeOffset="247851.7976">6779 4008 15 0,'0'0'0'0,"0"17"4"15,0 0-3-15,-7 6 0 0,3 3-1 0,4-26 0 0,0 17 1 16,-2 7-1-16,2 0 0 0,-7 1 0 0,7-25 0 0,-4 28 0 15,0-6 0-15,-3 2 0 0,4 0 1 0,3-24-1 0,-3 16 0 16,3-8 0-16,0 14 0 0,0-17 0 0,0-5 0 0,3 5-1 16,5 16 1-16,11-17 0 0,-12 2-1 0,-7-6 1 0,22 22-1 15,-17-17 0-15,16 13-1 0,-15-12-5 0,-6-6 7 0,24 22-8 0,-24-22 8 0</inkml:trace>
  <inkml:trace contextRef="#ctx0" brushRef="#br0" timeOffset="248222.7224">6946 4577 17 0,'0'0'0'0,"0"8"3"0,0-8-3 0,0 23 1 16,0-3 1-16,0-6-1 0,-8-5 0 0,8-9-1 0,-4 24 1 15,2-3-1-15,2-4 1 0,-5 2-1 0,5-19 0 0,-6 21 0 16,4 0 0-16,-3-3 0 0,-1 4 1 0,6-22-1 0,0 18 0 16,0 5 0-16,0-6-1 0,0 4 1 0,0-21 0 15,0 6 0-15,6 16-1 0,1-18 1 0,-1 14 0 16,-6-18 0-16,7 5 0 16,5 1 0-16,-7 11 0 0,6-10 0 0,-11-7 0 0,10 2 0 15,-2 6 0-15,-3-1 0 0,3-2 0 0,-8-5 0 0,6 8 0 16,-3 8 0-16,5-11 0 0,-2 15 0 0,-6-20 0 0,7 7 0 15,0 14 0-15,-4-3 0 0,1 1 0 0,-4-19 0 0,3 6 0 16,0 20 0-16,0-5 0 0,0-16 0 0,-3-5 0 0,0 24 1 16,5-17-1-16,-3 13 0 0,-2-13 0 0,0-7 0 0,0 6 1 15,4 12-1-15,-1-18 0 0,5 5 0 0,-8-5 0 0,9 4 0 16,12 0 0-16,-15-4-1 0,16 4 1 0,-22-4 0 0,16 5 0 16,-6-5-1-16,13 0 1 0,-6 0 0 0,-17 0 0 0,21 5-1 15,-5-5 1-15,3 5 0 0,-3-5 0 0,-16 0 0 0,20 5 0 16,0-5 0-16,1 0 0 0,2 0 0 0,-23 0 0 0,22 0 0 15,-4 0 0-15,3 2 0 0,-4-2 0 0,-17 0 0 16,18 6-1-16,1-6 1 0,-1 4 0 0,-7-1 0 0,-11-3 0 16,22 8 0-16,-14-2 0 0,18 1-1 0,-8-2-1 15,-18-5 2-15,19 4-6 0,10 14-7 0,-29-18 13 0</inkml:trace>
  <inkml:trace contextRef="#ctx0" brushRef="#br0" timeOffset="248440.1247">7880 5361 7 0,'0'0'0'15,"3"0"4"-15,4 0-2 0,14 0-1 0,-21 0-1 0,7 0 1 16,2-2 0-16,8 2 0 0,-12-2 0 0,-5 2-1 0,8-4 1 16,10-3 0-16,-12 2-1 0,1 0 0 0,-7 5 0 0,8-4 0 15,1-1 0-15,9 3 0 0,-15-3 0 0,-3 5 0 0,7-3 0 16,0 3 0-16,-1 0 0 0,0 0 0 0,-6 0 0 0,8 0 0 16,3 0 0-16,-6 0 0 0,6-3 0 0,-11 3 0 0,16-2-1 15,-9-4 0-15,15 2-1 0,-17-7 1 0,-5 11 1 0,21-5-1 16,-17-5 0-16,2 4 1 0,1-1 1 0,-7 7-1 0,7-6 0 15,-4-2 1-15,0 5-1 0,2 0 0 0,-5 3 0 0,2-5-1 16,4 5-9-16,-6 0 10 0</inkml:trace>
  <inkml:trace contextRef="#ctx0" brushRef="#br0" timeOffset="248961.6039">8254 5246 15 0,'0'0'0'16,"0"-8"3"-16,0 3-1 0,0-5-1 0,0 10-1 0,0-7 1 15,0 0-1-15,0-2 1 0,0 2 0 0,0 7-1 0,0-11 0 16,0 3 1-16,0 1-1 0,0-2 1 0,0 9-1 0,0-8 1 15,0-1-1-15,0 0 1 0,0 2-1 0,0 7 0 0,0-6 0 16,2-1 0-16,1-1 0 0,5 6 0 0,-8 2 0 0,9-7-1 16,-1-3 1-16,12 2 0 0,-17 0 0 0,-3 8 0 0,8-10 0 15,-3 1 0-15,3-7 0 0,-6 11 0 0,-2 5 0 0,4-8 0 16,3 3 0-16,-3-5 0 0,2 0 0 0,-6 10 0 0,3-5 0 16,1-6 0-16,-2 6 0 0,3-4 0 0,-5 9 0 0,3-7 0 15,-3-11 0-15,0 12 0 0,0-18 0 0,0 24 0 0,-3-18 0 16,-2-3 0-16,-1-1 1 0,-1 2 0 0,7 20-1 0,-19-21 1 15,14 2 1-15,-14 3 0 0,12-4 0 0,7 20-2 16,-21-5 1-16,14-17 1 0,-13 16-1 0,14-2-1 0,6 8 0 16,-7-8 0-16,-10-1 0 0,17-10 0 0,-7 13 0 15,7 6 0-15,-6-20 0 0,-2 11-1 16,5-17 1-16,-4 5 0 0,7 21 0 0,-3-23 0 0,0-1 0 16,3 2 1-16,0 1-1 0,0 21 0 0,0-20 1 15,0 13-1-15,3-13-1 0,7 15 0 0,-10 5 1 0,6-10-2 16,12 3-1-16,-12 0 1 0,1-4 0 0,-7 11 2 0,6-4-1 15,-6-4 1-15,5 2 0 0,-5-3 0 0,0 9 0 0,0-17 0 16,0 9 1-16,-5-13-1 0,-1 14 1 0,6 7-1 0,-20-21 2 16,16 12-1-16,-11-7 1 0,10 8 0 0,5 8-2 0,-20-7 2 15,14-3 0-15,-11 0 1 0,12 3-1 0,5 7-2 0,-16-8 2 16,9 2 1-16,0-1-1 0,-9-1-1 0,16 8-1 0,-5-7 2 16,0-3-2-16,0 3 1 0,2 5-1 0,3 2 0 0,0-6 0 15,-5 6 1-15,5-2-1 0,0-1-1 0,0 3 1 0,0-2-1 16,0 1-1-16,0 1 0 0,0-4-1 0,0 4 3 0,2-2-3 15,-2 1 1-15,3-2 0 0,-3-5 0 0,0 8 2 0,0-4-2 16,0-5-1-16,0 5 1 0,0-5 0 0,0 9 2 16,0-5-2-16,0-3-1 0,0 2-1 0,0 2-16 15,0 4 20-15,0 0 0 0</inkml:trace>
  <inkml:trace contextRef="#ctx0" brushRef="#br0" timeOffset="274743.4152">20881 8477 25 0,'0'0'0'16,"-3"24"11"-16,-4-5-1 0,3 6-2 0,4-25-8 0,0 20 6 16,-4-13-1-16,1-2-2 0,3 14 0 0,0-19-3 0,0 0 2 15,0 5-2-15,0-3 0 0,0 5-4 0,0-7 4 0,0 0-6 16,0 0-5-16,0 0-3 0,0 0 1 0,0 0 57 0,18 0-111 16,-18 0 67-16</inkml:trace>
  <inkml:trace contextRef="#ctx0" brushRef="#br0" timeOffset="275425.4031">20857 7795 36 0,'0'0'0'0,"-3"0"20"0,3-2-4 0,-7 2-4 16,7 0-2-16,0 0-10 0,0 5 8 16,0 16-1-16,0-16-1 0,0 21-1 0,0-26-5 0,2 27 5 0,3-2-1 15,1 2 0-15,1 11 0 0,-7-38-4 0,7 42 3 16,0 7 1-16,-1 1-1 0,1 9 0 0,-7-59-3 0,7 55 3 15,0 0-2-15,0 0 1 0,-1 1-1 0,-6-56-1 0,7 55 1 16,0-7 0-16,-3-1 0 0,-1-10 0 0,-3-37-1 0,0 35 1 16,3-7 0-16,0-3 0 0,-3-19 0 0,0-6-1 0,4 21 1 15,-4-21 0-15,2 6-1 0,-2-6 0 0,0 0 0 0,4-3 1 16,0-7-1-16,-4-17 0 0,0-1 0 0,0 28 0 0,0-38 0 16,-4-4 0-16,0-2 1 0,-2-3-1 0,6 47 0 0,-6-46 0 15,-1-1 0-15,0 3 0 0,-11-2 0 0,18 46 0 0,0-39-1 16,-5-2 0-16,-16 0 0 0,18 5 0 0,3 36 1 0,-7-32-1 15,0 0 1-15,-11 11-1 0,18 4 1 0,0 17 0 0,-5-7 1 16,-3-3-1-16,2 5 0 0,2 0 0 0,4 5 0 16,-6 0 0-16,3 0 0 0,3 5 0 15,0 0 0-15,0-5 0 0,0 27 0 0,0-6 0 0,0 4 1 16,3 5-1-16,-3-30 0 0,6 35 0 0,1 3 0 16,0 2 0-16,0-2 1 0,-7-38-1 0,2 36 0 0,3-4 0 15,-5-1 0-15,0 1 0 0,0-32 0 0,0 25 0 16,0-2-1-16,-5-3-1 0,5-1-3 0,0-19 5 0,0 17-11 15,0-13-7-15,0 4-13 0,0-8-7 0,0 0 38 0,0-2-50 0,0 2 50 0</inkml:trace>
  <inkml:trace contextRef="#ctx0" brushRef="#br0" timeOffset="275873.8928">21298 7961 20 0,'0'0'0'16,"-9"24"10"-16,4 6 1 15,-2 5 0-15,1 5-1 0,6-40-10 0,-4 38 9 16,4 1-1-16,0 1-2 0,0-7 0 0,0-33-6 0,0 37 4 15,0-6 0-15,4 2-1 0,2-7 0 0,-6-26-3 0,7 23 3 16,17-2-1-16,-8-4 1 0,5-9-2 0,-21-8-1 0,19 5 1 16,2 3 1-16,0-8-1 0,-2 0 1 0,-19 0-2 0,22-6 2 15,-2-1-1-15,-3-18 0 0,-7 9 0 0,-10 16-1 0,21-21 2 16,-15-2 0-16,4-6 0 0,1 0 0 0,-11 29-2 0,5-31 1 16,3-8 0-16,-8 1 0 0,0-1 0 0,0 39-1 0,0-40 1 15,-8-2-1-15,-11 6 1 0,12-2 0 0,7 38-1 0,-24-33 0 16,8 5 1-16,8 5-1 0,-18 16 1 0,26 7-1 0,-17-22 0 15,10 19 2-15,-17 3 0 0,18 0-1 16,6 0-1-16,-24 21 2 0,17-5-1 0,-14 13 0 0,14 1 0 16,7-30-1-16,-23 36 0 0,20-2 1 0,-4 4-1 15,0-9-1-15,7-29 1 0,-5 36-1 0,5-4-4 16,0 0-4-16,9-7-6 0,-9-25 15 0,16 17-24 16,-6-9-7-16,14-8 3 0,-3 0-7 0,-21 0 35 0,0 0 0 0</inkml:trace>
  <inkml:trace contextRef="#ctx0" brushRef="#br0" timeOffset="276283.7917">21735 7899 19 0,'0'0'0'15,"0"7"13"-15,0 14 1 0,0-21-14 0,0 18 12 16,0 4-2-16,-7 6-2 0,7-1-1 0,0-27-7 0,-3 35 6 15,3-2-1-15,0 2 0 0,0 1-1 0,0-36-4 0,3 36 3 16,4-4 0-16,-1 3-1 0,11-8 0 0,-17-27-2 16,7 29 1-16,14-8 1 0,-3-4-1 0,1 1 0 15,-19-18-1-15,20 5 2 0,-3 2-1 16,0-7 0-16,2 0 0 0,-19 0-1 0,18-5 2 0,3-18 0 16,-5 1-1-16,4-8 0 0,-20 30-1 0,7-34 1 15,14-4 0-15,-14-4 0 0,2-6 0 0,-9 48-1 0,7-45 1 16,1 1 0-16,-8 2 0 0,2 1 0 0,-2 41-1 0,0-36 1 15,0 2 0-15,-2 2-1 0,-6 3 1 0,8 29-1 0,-7-24 1 16,-16 0 0-16,16 10 1 0,-13 4 0 0,20 10-2 0,-20-5 2 16,1 0 0-16,1 5-1 0,-3 0 1 0,21 0-2 0,-17 20 1 15,-6-16 0-15,2 28-1 0,-1-13 1 0,22-19-1 0,-15 28 0 16,8-5 1-16,-17 4-1 0,21-1 0 0,3-26 0 0,-7 27 0 16,-10 2-1-16,17-3-1 0,0 2-3 0,0-28 5 0,0 28-7 15,4-5-6-15,2 4-5 0,11-9-7 0,-17-18 25 0,20 7-29 16,-2-1 5-16,9-6-7 0,-27 0 31 0</inkml:trace>
  <inkml:trace contextRef="#ctx0" brushRef="#br0" timeOffset="276686.6969">22087 7830 32 0,'0'0'0'15,"0"6"17"-15,0-6-17 0,0 28 16 16,-7-5-3-16,3 1-2 0,4-2-2 0,0-22-9 0,0 27 8 0,0-27-8 0,-3 23 6 16,3 2-1-16,0 2-2 0,0-27-3 0,0 26 3 15,0 1 0-15,0-3 0 0,7 4 0 0,-7-28-3 0,7 22 2 0,-7-22-2 0,6 23 3 16,16 0-1-16,-16-3 0 0,-6-20-2 0,16 17 1 0,-16-17-1 0,7 7 2 16,14 15-1-16,-15-16 1 0,-6-6-2 0,27 19 1 0,-27-19-1 0,21 0 0 15,0 4 1-15,2-4 0 0,-23 0-1 0,24 0 0 16,0-10 1-16,-4-11-1 0,7 1 1 0,-27 20-1 0,20-24 0 15,-20 24 0-15,21-31 0 0,-11-4 0 0,9-5 1 0,-19 40-1 16,8-37 0-16,-8 37 0 0,20-39 1 0,-16 1-1 0,2-3 0 0,-6 41 0 16,6-38 0-16,-6 38 0 0,0-37 0 0,0 3 1 0,0 0-1 0,-2 0 1 15,2 34-1-15,-17-26 0 0,10-1 0 16,-16 4 1-16,2 7 0 0,21 16-1 0,-17-10 1 16,-6 2 0-16,-2 2-1 0,25 6 0 0,-20-3 1 15,-4 3 0-15,5 22 0 0,1-4 0 0,18-18-1 0,-21 18 0 0,21-18 0 0,-20 24 0 16,14 1 0-16,-14 1-1 0,15-1-2 0,5-25 3 0,-5 27-6 15,-3-6-4-15,2 4-6 0,6-8-10 0,0-17 26 0,0 21-34 16,0-18 4-16,0 1-5 0,0-4 35 0</inkml:trace>
  <inkml:trace contextRef="#ctx0" brushRef="#br0" timeOffset="277012.0523">22760 8058 30 0,'0'0'0'15,"5"-1"21"-15,-2 1-3 0,-3 0-18 0,6 0 13 16,15 0-1-16,-14 0-2 0,12 0 0 0,-19 0-10 0,11 4 9 15,13-1-2-15,-3 4 0 0,-2-4-2 0,-19-3-5 0,24 4 5 16,-1-4-2-16,6 7 0 0,-2-7-1 0,-27 0-2 0,23 0 2 16,3 0 0-16,-1-4-1 0,-5 1 0 0,-20 3-1 0,20-4 0 15,-2 4 1-15,-1 0 0 0,-7 0-1 0,-10 0 0 0,20 0 0 16,-13 0-1-16,3 0-1 0,-5 4-3 0,-5-4 5 0,9 0-9 16,-6 0-5-16,0 7-8 0,1-7-9 0,-4 0 31 0,0-4-32 15,0 4-8-15,0 0 40 0</inkml:trace>
  <inkml:trace contextRef="#ctx0" brushRef="#br0" timeOffset="277205.4333">22978 7711 31 0,'0'0'0'15,"0"0"18"-15,0 16-2 0,0-16-16 0,3 19 11 16,4 4 0-16,-1 3-2 0,2 3-1 0,-8-29-8 0,7 34 7 15,-1-2-1-15,-3 6-2 0,5 1 0 0,-8-39-4 0,0 39 1 16,0 4 0-16,3-4-3 0,1-2-4 0,-4-37 6 0,0 34-15 16,2-8-14-16,-2-17-4 0,4 5-5 0,-4-14 38 0,0 0 0 0</inkml:trace>
  <inkml:trace contextRef="#ctx0" brushRef="#br0" timeOffset="277712.9249">23564 8229 61 0,'0'0'0'0,"2"-6"33"15,7-2-20-15,-4-12-6 0,6-1-1 0,-11 21-6 0,7-18 5 16,-4-2 0-16,5-4-1 0,-6 2-2 0,-2 22-2 0,7-26 2 15,-3-3-2-15,-1 0 1 0,-3-3-1 0,0 32 0 0,3-34-1 16,-3 5 1-16,0 0-1 0,0-3 1 0,0 32 0 0,0-21-1 16,-3-2 0-16,3 15 0 0,-7 0 1 0,7 8 0 0,0-5 0 15,-3 5-1-15,3 19 2 0,0-19-1 0,0 6 0 16,0 22 1-16,0-2 0 0,0 0 0 0,0-26-1 0,3 29 1 16,-3 6 0-16,7 4 0 0,-1 0 0 0,-6-39-1 0,8 49 2 15,2 2 0-15,7 5-1 0,-11 5 1 0,-6-61-2 0,17 66 2 16,-9-3 0-16,2 8 0 0,-1-3 1 0,-9-68-3 15,4 69 1-15,3-1 1 0,-1-8 0 0,-2 1 0 0,-4-61-2 16,3 53 1-16,-3-6 0 0,0-4 0 0,-7-4 1 0,7-39-2 16,-2 36 2-16,-16-5 0 0,12-1 1 15,-18-14-2-15,24-16-1 0,-17 5 2 0,-3 2-1 16,-1-7-1-16,1 0 0 0,20 0 0 0,-20-20 1 16,-4-1-1-16,3-1 0 0,14-1 0 0,7 23 0 0,-19-20 0 15,19-4 0-15,-4 3 0 0,-3 0 1 0,7 21-1 0,0-19 1 16,0 0 0-16,2 2 0 0,3-7-1 0,-5 24 0 0,7-24 0 15,0-2 0-15,-4 5-1 0,7-5-1 0,-10 26 2 0,11-27-3 16,-5 1-2-16,1-1-3 0,-2 1-3 0,-5 26 11 0,9-27-14 16,-4-2-5-16,3-5-8 0,-5-3-8 0,-3 37 35 0,0-44-29 15,0 2-1-15,0 42 30 0</inkml:trace>
  <inkml:trace contextRef="#ctx0" brushRef="#br0" timeOffset="277861.5295">23444 7417 51 0,'0'0'0'0,"9"0"17"0,-4-2-12 0,-5 2-5 0,21 0 0 15,-11-2-3-15,11 2-5 16,-14 0-8-16,-7 0 16 0,7-2-18 0,9-1-8 0,-16 3 26 0</inkml:trace>
  <inkml:trace contextRef="#ctx0" brushRef="#br0" timeOffset="278154.7759">23984 7587 24 0,'0'0'0'0,"4"0"16"0,-2 0 0 0,2 0-2 0,-4 0-14 0,4 3 12 15,0 3 0-15,-1 17 0 0,-1-15-2 0,-2-8-10 0,4 23 8 16,-4-2-1-16,0 6-2 0,4 0-1 0,-4-27-4 16,3 28 5-16,-3 1-1 0,0 5 1 0,0-1-1 15,0-33-4-15,2 36 3 0,-2-2 0 16,0 8-1-16,0-5 0 0,0-37-2 0,0 37 1 0,0-1-1 16,0-9 1-16,0-3-2 0,0-24 1 0,0 24-2 15,0-8-3-15,0-8-5 0,0-3-4 0,0-5 14 0,5 0-22 16,2 0-8-16,-4-7-4 0,21 0-6 0,-24 7 40 0,0 0 0 0</inkml:trace>
  <inkml:trace contextRef="#ctx0" brushRef="#br0" timeOffset="278510.5687">24228 7627 64 0,'0'0'0'0,"0"4"24"16,-3 15-12-16,3 0-3 0,-3-2 0 0,3-17-9 0,-5 20 9 15,5 1-1-15,0 1 0 0,0-2-2 0,0-20-6 0,0 24 5 16,0-1-1-16,0-3 0 16,5 3 0-16,-5-23-4 0,9 19 3 0,8 2 0 0,-10-6 0 15,16-10-1-15,-23-5-2 0,8 26 2 0,15-18 0 0,-3 13-1 16,1-15 0-16,-21-6-1 0,20 5 0 16,5 0 1-16,-6-5 0 0,5 0 0 0,-24 0-1 0,23 0 1 15,-5-7-1-15,2-12 1 0,1 0-4 0,-21 19 3 0,20-18 0 16,-13-3 1-16,16-8-1 0,-15 1 3 0,-8 28-3 0,16-39-2 15,-14-5 0-15,7 3 0 0,-6 1 2 0,-3 40 0 0,0-42 0 16,0 2 0-16,-7 1 0 0,-11 4 1 0,18 35-1 0,-5-28 0 16,-23 5-2-16,8 3 1 0,-5 14-2 0,25 6 3 0,-22-9-2 15,-5-2 0-15,0 8 0 0,3 3 0 0,24 0 2 0,-24 0-3 16,0 23 0-16,6-3-3 0,13 9-4 0,5-29 10 0,-25 28-14 16,23 7-7-16,-6-4-7 0,1-10-4 0,7-21 32 0,-6 8-26 15,3 13 0-15,3-21 26 0</inkml:trace>
  <inkml:trace contextRef="#ctx0" brushRef="#br0" timeOffset="278887.7876">24703 6997 24 0,'0'0'0'15,"0"-7"19"-15,0 1-1 0,0 6-18 0,0-8 16 0,0 8-16 0,0-5 14 16,0 4-1-16,-3-1-2 0,3 2-11 0,0 0 9 16,-8 0-1-16,4 3-2 0,2 15-1 0,2-18-5 0,-7 7 5 0,7-7-5 0,-7 31 4 15,4-5 0-15,0 3 0 0,3-29-4 0,-4 33 3 16,4 1-3-16,0-5 2 0,0 3 0 0,0-32-2 0,7 28 2 16,3-1 3-16,11-3-3 0,-16 0-1 0,-5-24-1 0,25 22 1 0,-25-22-1 0,7 18 2 15,13-10-1-15,0 10-1 0,-20-18 0 0,7 6 1 0,-7-6-1 0,23 0 0 16,-12 0 1-16,11 0-1 0,-10 0 0 0,-12 0 0 15,19-8 1-15,-11 0-1 0,12-16 1 0,-13 6-1 0,-7 18 0 16,7-19 0-16,-7-3-1 0,2 1 1 16,-2-4-2-16,0 25 2 0,0-22-1 0,-5 1-1 0,-13-2-1 15,11 5-1-15,7 18 4 0,-23-9-5 0,6-1-1 16,0 5-1-16,-4 5 0 0,21 0 7 0,-19 0-8 16,-3 18-1-16,3 6-2 0,-1 2-4 0,20-26 15 0,-22 36-20 15,-4 0-7-15,-5 5 2 0,1 7-5 0,30-48 30 0,0 0 0 0</inkml:trace>
  <inkml:trace contextRef="#ctx0" brushRef="#br0" timeOffset="279336.8474">23483 8518 17 0,'0'0'0'16,"0"-1"13"-16,0 1-13 0,0 0 17 15,0 0 0-15,0 0 0 0,0 0-2 0,0 0-81 0,0 0 145 16,10-6-68-16,7 6-2 0,0-1-1 0,-17 1-8 0,23-6 7 15,2 3 0-15,5-4-1 0,6 0-1 0,-36 7-5 0,42-17 5 16,6 10 0-16,6-15-1 0,-2 17 0 0,-52 5-4 0,59-25 3 16,-1 9 0-16,-1 7-1 0,1-19 0 0,-58 28-2 0,61-9 2 15,-4-9 0-15,2 7 0 0,-6-6-1 0,-53 17-1 0,58-7 1 16,-4-1-3-16,-6-3 2 0,-4 6-1 0,-44 5 1 0,41-8-2 16,-4 6 5-16,-4-3-5 0,-5 0 3 0,-28 5-1 0,27-3 0 15,-4 2 0-15,-2-2 0 0,-4 3 3 0,-17 0-3 0,10 0 1 16,7 0 1-16,-11 0-1 0,1-2-1 0,-7 2 0 15,7-3 0-15,0 1-3 0,-3 0-1 0,-1-2-1 0,-3 4 5 16,0-7-9-16,0 4-3 0,0-4-4 0,-7 6-6 16,7 1 22-16,-7 0-31 0,-13 0-9 0,12 29-4 15,8-29 44-15</inkml:trace>
  <inkml:trace contextRef="#ctx0" brushRef="#br0" timeOffset="279988.6398">23774 9024 47 0,'0'0'0'0,"-24"4"21"0,7 17-7 16,17-21-14-16,-23 7 10 0,5 12-2 0,12-12 0 0,-17 15-1 0,23-22-7 16,-4 20 6-16,-14-4 0 0,16 6-1 15,-6-5 0-15,8-17-5 0,-3 17 4 0,0 2 0 16,-4-14-1-16,7 22 1 0,0-27-4 0,0 4 3 16,4 18 0-16,2-19 0 0,5 18-1 0,-11-21-2 0,20 5 3 15,-9 0-1-15,16 14-1 0,-8-19-1 0,-19 0 0 0,24 0 1 16,4 5-1-16,-5-5 0 0,1 0 0 0,-24 0 0 0,22-7 1 15,-4-1-2-15,-7 2 1 0,8-14-1 0,-19 20 1 0,8-7-1 16,-3-15 0-16,4 3-1 0,-3-5-1 0,-6 24 3 0,7-24-3 16,-7 1 0-16,7 0 1 0,-7 3 1 0,0 20 1 0,0-10-1 15,0-6 1-15,0 11-1 0,0 5 0 0,0 0 1 0,0-3-1 16,0 3 1-16,0 17-1 0,0-17 1 0,0 17 1 16,0 7-1-16,0 2 1 0,0-1 0 0,0-25-1 0,0 23 1 15,2-2 0-15,2 3 0 0,4-6 0 0,-8-18-1 0,18 16 1 16,-9-9 0-16,7 12 1 0,5-19-1 0,-21 0-1 0,6 0 2 15,18 0 0-15,-4 0-1 0,-12-4 0 0,-8 4-1 16,27-8 0-16,-21-9 1 0,14 7-1 0,-10-14 1 16,-10 24-1-16,21-21 0 0,-14 2 0 0,9-2 0 15,-16 0 0-15,0 21 0 0,7-24 0 16,1-2 0-16,-8 0 1 0,2-2-2 0,-2 28 1 0,0-26 1 16,0 1-1-16,0 1 0 0,0 3 1 0,0 21-1 0,-2-18 0 15,-6 10 0-15,8-13 0 0,0 15 0 0,0 6 0 0,-4-18 0 16,4 16 0-16,0-1 1 0,0-1-1 0,0 4 0 0,0-2 0 15,0 2 1-15,0 0-1 0,0 0 0 0,-3 0 0 16,3 0 0-16,0 0 0 0,0 0 0 0,0 0 0 16,0-1-1-16,0-5 1 0,0 2-2 0,0 4 2 0,0-4-3 15,0-1-1-15,0 4-8 0,0 1-5 0,0 0 17 0,0 0-25 16,0 0-8-16,0 0 1 0,3 3-7 0,-3-3 39 0,0 0 0 0</inkml:trace>
  <inkml:trace contextRef="#ctx0" brushRef="#br0" timeOffset="280506.055">25262 7995 23 0,'0'0'0'16,"-4"-5"22"-16,4 0-4 0,0 0-6 15,0-3-2-15,0 8-10 0,0-5 10 16,0-2 2-16,0 1-1 0,6-1-1 0,-6 7-10 0,12-7 8 16,-2 0 0-16,-4 3-1 0,11 2-1 0,-17 2-6 0,7-8 6 15,0 5-1-15,10 1 0 0,-11 2-1 0,-6 0-4 0,9 0 3 16,9 0-1-16,-11 0 0 0,14-3-1 0,-21 3-1 0,6 0 1 15,12-3 0-15,-12 1-1 0,18 0 1 0,-24 2-1 0,6-5 1 16,15 1-1-16,-14-4 0 0,9 3 0 0,-16 5 0 0,7-8 0 16,3-1-1-16,6 3-1 0,-11-3-2 0,-5 9 4 0,7-1-5 15,-5-2-3-15,3 0-1 0,-2 3-1 0,-3 0 10 0,0-7-12 16,3 3-1-16,0-4-3 0,-3 5-2 0,0 3 18 0,0-2-21 16,0-6-2-16,-6 3 4 0,-11-6 5 0,17 11 14 0,-5-7-14 0,5 7 14 0</inkml:trace>
  <inkml:trace contextRef="#ctx0" brushRef="#br0" timeOffset="280705.9309">25438 7582 83 0,'0'0'0'0,"0"-5"30"0,7-11-17 0,3 8-3 0,-10 8-10 0,20-20 7 16,-18 16 1 0,7-1 0-16,7-12-1 0,-16 17-7 0,6-6 7 15,2 0-3-15,14-4-1 0,-13 4 1 0,-9 6-4 0,16-8 2 16,-6 2 0-16,11-1-1 0,-11 1 0 0,-10 6-1 0,20-7 1 15,-14 5-1-15,6-4 1 0,6 1-3 0,-18 5 2 0,5 0-3 16,2-3-1-16,0 1-4 0,-1-1-2 0,-6 3 10 0,3 0-20 16,0 0-16-16,-3 0-12 0,-17 0-5 0,17 0 53 0,0 0 0 0</inkml:trace>
  <inkml:trace contextRef="#ctx0" brushRef="#br0" timeOffset="281923.5704">27075 7422 14 0,'0'0'0'0,"0"21"9"15,0 2 3-15,0 6 2 0,0 0 0 0,0-29-14 16,0 26 14-16,0 1-3 0,0-1-2 16,0-2-1-16,0-24-8 0,0 23 6 0,0-2-1 15,0 1-1-15,0-1 0 0,0-21-4 0,-5 23 4 16,5-4-1-16,-2 0-1 0,-5-12 0 0,7-7-2 0,0 26 2 16,-5-18 0-16,3 12-1 0,2-18 0 0,0-2-1 0,0 5 0 15,-7 1 1-15,7-5-1 0,0-1 0 0,0 0 0 0,0 0-1 16,0 0-1-16,0 0-4 0,4-1-5 0,-4 1 11 0,3-11-18 15,-1-6-8-15,3 12-2 0,12 0-13 0,-17 5 41 0,0 0 0 0</inkml:trace>
  <inkml:trace contextRef="#ctx0" brushRef="#br0" timeOffset="282383.6658">27284 7382 28 0,'0'0'0'0,"0"0"14"15,0 0-2-15,0 0 0 0,0 0-12 0,0 7 11 0,0-7-11 0,-6 6 9 16,6-1 0-16,-4 1-1 0,4 1-2 0,0-7-6 0,0 19 5 16,0-14 0-16,0 16-1 0,0-14 0 0,0-7-4 0,0 23 3 15,0-3 2-15,4-1-1 0,2 7 0 0,-6-26-4 0,4 24 4 16,3 2-2-16,-2 2 0 0,4-2 0 0,-9-26-2 0,10 29 2 15,-4-4 0-15,5-1-1 0,9-3 0 0,-20-21-1 0,5 19 1 16,17 1-1-16,-5-12 1 0,-7 10-1 0,-10-18 0 0,24 0 1 16,-4 0-1-16,-3 0 1 0,4-4-2 0,-21 4 1 0,18-19 0 15,0-1 0-15,-7-5 0 0,12-6 0 0,-23 31 0 0,7-36 0 16,10 0 0-16,-14 0 0 0,1-3 0 0,-4 39 0 0,3-40-1 16,0 5 1-16,-3 0 0 0,0 2-1 0,0 33 1 15,-6-32 0-15,-16 3 0 0,17 3 0 0,-20 2 0 0,25 24 0 0,-22-18 0 16,0 8-1-16,3-7 1 0,-1 13 0 0,20 4 0 0,-18-4 0 15,-3 1 1-15,15 3-1 0,-19 0 0 0,25 0 0 16,-5 0 0-16,-17 21-1 0,17-14 1 0,-2 19 0 16,7-26 0-16,-22 21 0 0,20 0 0 15,-4 0-1-15,-1 3-1 0,7-24 2 0,-17 23-3 0,17 0-2 16,-4-3-1-16,4 3-2 0,0-23 8 0,0 19-12 16,4 2-6-16,5-3-6 0,9-15-4 0,-18-3 28 0,5 5-23 0,20 1-4 0,-25-6 27 0</inkml:trace>
  <inkml:trace contextRef="#ctx0" brushRef="#br0" timeOffset="282804.2241">27641 7398 17 0,'0'0'0'16,"0"0"10"-16,0 0 1 0,-9 0 1 0,9 0-12 0,-2 0 12 15,2 0 0-15,-3 5-2 0,-5-2-1 0,8-3-9 0,0 5 8 16,-3 13-1-16,1-15-2 0,2 17 0 0,0-20-5 0,-8 6 5 15,8 18-1-15,0-5 0 0,0 4 0 0,0-23-4 0,0 24 4 16,0-4 0-16,0 4-1 0,8 0-1 0,-8-24-2 16,5 27 2-16,3-6 0 15,9 1-1-15,-11 0 1 0,-6-22-2 0,21 19 1 0,-12-3 0 16,16-9 0-16,-6 12-1 0,-19-19 0 0,25 6 1 16,-1 1-1-16,2-4 0 0,2-3 0 0,-28 0 0 0,27 0 1 15,-1-4-1-15,1-21 0 0,-2 9 0 0,-25 16 0 0,24-20 1 16,-4-2-1-16,-1-5 0 0,-2 1 0 0,-17 26 0 0,8-29 1 15,9 2-1-15,-11-1 0 0,-2 2 0 0,-4 26 0 0,3-27-1 16,-3 1 1-16,-7 2-1 0,-13 6 2 0,20 18-1 0,-6-18 0 16,-22 9 0-16,7-9 1 0,2 15-1 0,19 3 0 0,-21-2 0 15,-3 1 0-15,0 1 1 0,2 0-1 0,22 0 0 0,-24 3 0 16,3 3 0-16,5 11 0 0,-5-12 0 0,21-5 0 0,-8 20 0 16,-15-15 0-16,16 15 0 0,1-17 0 0,6-3 0 0,-17 17-1 15,17-10 0-15,-8 14-2 0,8-13-2 0,0-8 5 0,0 22-9 16,4-15-4-16,6 17-6 0,7-21-6 0,-17-3 25 15,11 5-29-15,8 2 5 0,19 12-4 0,-38-19 28 0</inkml:trace>
  <inkml:trace contextRef="#ctx0" brushRef="#br0" timeOffset="283239.1684">28186 7377 16 0,'0'0'0'0,"0"-8"9"0,0 8-9 0,0-8 10 16,-5 0 3-16,2 0 0 0,3 0 0 0,0 8-13 0,-6-5 11 15,3-3-1-15,-1 3-3 0,-2-1 0 0,6 6-7 0,-3 0 6 16,-6-2 0-16,7 2-1 0,-1 0-1 0,3 0-4 0,-8 8 4 16,3 10-1-16,-4-10 0 0,4 18 0 0,5-26-3 0,-7 21 2 15,0 4 1-15,1-2-1 0,-3 3 0 0,9-26-2 0,-2 29 3 16,2-3-2-16,0 6 1 0,0-3-1 0,0-29-1 15,0 32 1-15,6-1 0 0,5-5-1 0,5 6 1 16,-16-32-1-16,7 26 1 0,16 1-1 0,-5-1 0 0,-11-2 1 16,-7-24-1-16,31 24 0 15,-11-5 1-15,-1-3-1 0,8-10 0 0,-27-6 0 0,22 3 0 16,1 1 1-16,2-4-1 0,-6 0 1 0,-19 0-1 0,24-1 0 16,-3-18 0-16,-2-3 0 0,2-3 0 0,-21 25 0 0,7-29 1 15,13 0-1-15,-16 1 0 0,2-4 1 0,-6 32-1 0,0-32 0 16,3 2 0-16,-3-6 0 0,-3 2 0 0,3 34 0 0,-6-37 0 15,-18 5-1-15,4-2 1 0,-1 5-1 0,21 29 1 0,-18-29-1 16,-4 3 0-16,-3 5-1 0,6 3 0 0,19 18 2 0,-25-7-3 16,3 0 0-16,0 7 0 0,3 0-2 0,19 0 5 0,-20 6-6 15,16 20-2-15,-19-2-5 0,19 2-4 0,4-26 17 0,-21 29-25 16,18-3-3-16,0 1 5 0,-4 2-3 0,7-29 26 0,0 0 0 0</inkml:trace>
  <inkml:trace contextRef="#ctx0" brushRef="#br0" timeOffset="283906.3359">28574 7458 25 0,'0'0'0'16,"0"0"15"-16,-2 0 3 0,2 0-18 0,-7 0 15 15,3 0-3-15,1 0-1 0,-3 0-3 0,6 0-8 0,-4-2 8 16,0 2-1-16,-2 0-2 0,0 0 0 0,6 0-5 0,-5 0 3 16,3 0 0-16,-1 2 0 0,-6 6-1 0,9-8-2 0,-5 19 2 15,-3-16 0-15,5 17 1 0,1-14-1 0,2-6-2 0,0 26 2 16,0-5-1-16,0-3 0 0,0 6 0 0,0-24-1 0,0 21 0 16,0 2 1-16,5 1 0 0,3 0-1 0,-8-24 0 0,19 20 1 15,-14 2-1-15,15-5 1 0,-14-10 0 0,-6-7-1 0,28 21 2 16,-12-15 0-16,4 1-1 0,5 9 1 0,-25-16-2 15,19 0 2-15,2 0-1 0,0 0 0 0,-6 0-1 16,-15 0 0-16,22-1 1 0,-15-5-1 0,12-13 1 16,-11 12-1-16,-8 7 0 0,9-24 0 0,-1 5 0 15,2-1 0-15,-3 4 1 0,-7 16-1 0,2-17 0 16,5 6 0-16,-7-7 0 0,5 10 0 0,-5 8 0 0,3-5 0 16,-3 0 0-16,0 2 0 0,0 3 0 0,0 0 0 0,0 5 1 15,0 3-1-15,0 11 0 0,0-14 1 0,0-5-1 0,0 21 0 16,0-13-1-16,2 16 1 0,2-6 0 0,-4-18 0 0,7 16 0 15,-5-8 0-15,7 18 0 0,0-21 1 0,-9-5-1 0,16 24-1 16,-7-19 2-16,9 3-1 0,-13-2 0 0,-5-6 0 0,24 0 0 16,-14 0 0-16,10 0 0 0,-13-2 1 0,-7 2-1 0,20-7-1 15,-14-16 1-15,6 12 0 0,-7-15 0 0,-5 26 0 0,8-20 1 16,-3-2-1-16,0-6 0 0,-1 0 0 0,-4 28 0 0,0-26 0 16,0-5 0-16,0 4 0 0,0 1 0 0,0 26 0 0,0-26 0 15,-9 5 0-15,7 2-1 0,-1 2 1 0,3 17 0 0,-8-7 0 16,5-11 0-16,1 12 0 0,2 2 0 0,0 4 0 15,-9-6 1-15,9 4-1 0,-3-1 0 0,3 3 0 0,0 0 0 0,-3 0 0 16,-3 0 0-16,6 0 0 0,0 0 0 16,0 0 0-16,0 0 0 0,0 0 0 15,0 3 0 1,0 2 0-16,0-5-1 0,0 0 0 0,0 0 1 0,0 5-1 16,0-3-2-16,0-2-1 0,0 6 0 0,0-6 4 0,0 5-7 15,0-2-1-15,0-3-4 0,3 5-4 0,-3-5 16 0,3 5-20 16,-3-2-5-16,0-3-3 0,-3 0 3 0,3 0 25 0,0 0-21 0,0 0 21 0</inkml:trace>
  <inkml:trace contextRef="#ctx0" brushRef="#br0" timeOffset="284457.7518">29541 7556 30 0,'0'0'0'0,"-7"0"14"16,1 0 1-16,-2 0-2 0,1 0 0 16,7 0-1-16,0 0-12 0,0 0 12 0,0 0-3 15,0 0-1-15,3 0-1 0,-3 0-7 0,4 0 5 16,4 0 1-16,7 0-1 0,-3 0 0 0,-12 0-5 0,19 0 4 16,2 0 0-16,-3 0-2 0,-2 5 1 0,-16-5-3 0,18 6 1 15,0-6 0-15,4 0 0 0,-1 0-1 0,-21 0 0 0,23 0 1 16,-6 0-1-16,0 0 0 0,0-3 0 0,-17 3 0 0,10-3 0 15,10 3-1-15,-14 0-2 0,2 0-1 0,-8 0 4 0,6 6-7 16,1-3-2-16,0-3-6 0,0 5-4 0,-7-5 19 0,0 4-26 16,0-1-6-16,-7-3 6 0,0-3-2 0,7 3 28 0,0 0 0 0</inkml:trace>
  <inkml:trace contextRef="#ctx0" brushRef="#br0" timeOffset="284633.4274">29677 7369 39 0,'0'0'0'0,"0"0"21"0,-8 19-4 0,4-17-4 0,4-2-13 0,-2 23 12 16,2-19-2-16,0 14-2 0,0-10 0 0,0-8-8 0,0 25 5 16,0-5-1-16,0 5-1 0,0 2 0 15,0-27-3-15,0 27 1 16,0 8 0-16,0-6 0 0,-3 1-1 0,3-30 0 0,-8 32-3 16,8 0-5-16,0-3-7 0,4-1-13 0,-4-28 28 0,4 16-35 0,19 22-12 0,-23-38 47 0</inkml:trace>
  <inkml:trace contextRef="#ctx0" brushRef="#br0" timeOffset="285132.5131">30175 7977 48 0,'0'0'0'0,"5"0"22"0,-5 0-22 0,18 0 13 16,-7 0-2-16,8 0-1 0,-16-3-1 0,-3 3-9 0,8-2 9 15,-6-6-3-15,-2-11-1 0,0 12-2 0,0 7-3 16,0-27 2-16,4 6-1 0,-4 1 0 0,0-7-1 16,0 27 0-16,0-26 1 0,-4-1-1 0,2-2 1 15,-6 0 0-15,8 29-1 0,-5-24 0 16,-16 1 0-16,18-1 0 0,-1 8 1 0,4 16-1 0,-6-10 0 16,2 2 0-16,0 0 0 0,4 5 0 0,0 3 0 0,0 0 1 15,0 6-1-15,0 1 0 0,0 14 0 0,0-21 0 0,0 21 0 16,8 1 1-16,-2 5-1 0,1 2 0 0,-7-29 0 0,21 33 0 15,-16 2 0-15,3 6 0 0,12 0 0 0,-20-41 0 0,7 39 1 16,14 5-1-16,-15-1 0 0,3 5 2 0,-9-48-2 0,18 47 0 16,-18 5 2-16,7-1-1 0,-3-2-1 0,-4-49 0 0,2 48 0 15,-2-1 0-15,0-3 1 0,0 1-1 0,0-45 0 0,-6 45 1 16,-15-7-1-16,15-3 1 0,-10-6 0 0,16-29-1 0,-9 25 1 16,-10-4-1-16,12-14 1 0,-19 10 0 0,26-17-1 0,-18 0 0 15,-3 0 1-15,4-7-1 0,0-15 0 0,17 22 0 0,-6-22 1 16,-19-4-1-16,20-3 0 0,2 0 0 0,3 29 0 15,-7-27 0-15,-1-1 1 0,8 7-1 0,0 0 0 0,0 21 0 16,5-24 0-16,-2 8 0 0,4-2 0 16,1-1 1-16,-8 19-1 0,8-8 1 0,2-16 0 15,10 10-1-15,-12-5 0 0,-8 19 0 0,15-19 1 16,-7 3-2-16,13 5-1 0,-16-10-2 0,-5 21 4 0,17-18-7 16,-9 11-5-16,12-21-10 0,-13 5-12 0,-7 23 34 0,6-31-36 0,-3-4-7 0,-3 35 43 0</inkml:trace>
  <inkml:trace contextRef="#ctx0" brushRef="#br0" timeOffset="285314.0499">30289 7245 69 0,'0'0'0'0,"0"0"25"0,0 0-16 0,4 8-4 0,0-5 0 0,-4-3-5 0,3 2 4 15,-1 5-2-15,-2 13-1 0,4-16-3 0,-4-4 2 0,0 6-9 16,0 12-11-16,5-10-11 0,-5-8 1 0,0 0 30 0,0 0-27 15,0 0 27-15</inkml:trace>
  <inkml:trace contextRef="#ctx0" brushRef="#br0" timeOffset="285591.3982">30668 7374 41 0,'0'0'0'16,"0"0"19"-16,0 3-3 0,0-3-16 15,0 5 13-15,0 1-1 0,-5-4-2 0,1 6-1 0,4-8-9 0,-4 5 8 16,4 16-2-16,-5-13 0 0,5 12-2 0,0-20-4 0,-4 6 5 16,0 21-1-16,4-11 0 0,-7 4-1 0,7-20-3 0,0 19 3 15,-3 2-1-15,-4 0 0 0,3 5 0 0,4-26-2 0,-2 24 2 16,2 2-1-16,0 1 0 0,-9-1-1 0,9-26 0 15,-3 26 1-15,-2-2-2 0,1-3-2 0,4 3-1 16,0-24 4-16,0 5-9 0,0 14-4 0,0-19-4 0,0 0-3 16,0 0 20-16,7 0-24 15,17-6-2-15,-18-23 3 0,18 2 7 0,-24 27 16 0,21-28-18 0,-21 28 18 0</inkml:trace>
  <inkml:trace contextRef="#ctx0" brushRef="#br0" timeOffset="285975.347">30878 7461 16 0,'0'0'0'16,"-2"-3"9"-16,-1 3 2 0,0-5 0 0,3 5-11 0,-7-1 13 16,4-4 0-16,-2 5-1 0,-2 0 0 0,7 0-12 0,-2 0 10 15,-2 6-2-15,-3-1 0 0,4 2-1 0,3-7-7 0,-3 6 7 16,-5 15 0-16,8-13-1 0,-4 13-1 0,4-21-5 0,-2 6 4 16,2 20 0-16,-7-9-1 0,7-10-1 0,0-7-2 0,0 26 2 15,0-18 0-15,0 13-1 0,4-3 0 0,-4-18-1 0,3 7 1 16,3 16 0-16,15-17 0 0,-15 11-1 0,-6-17 0 0,7 5 1 15,14 1-1-15,-15 2 0 0,19-3 0 16,-25-5 0-16,17 8 1 0,-2-3-1 0,3-5 0 16,2 0 0-16,-20 0 0 0,8 0 0 0,16-3 0 15,-15-7 0-15,11-9 0 0,-20 19 0 0,7-8 0 16,9-12 0-16,-7 1 0 0,0-2 0 0,-9 21 0 0,20-24 0 16,-20 3 1-16,7-4-1 0,-4 5-1 0,-3 20 1 0,4-23 1 15,-4-3-2-15,0-1 1 0,0 5 1 0,0 22-1 0,-7-25-1 16,0 1 1-16,-9-2 1 0,12 3-2 0,4 23 1 0,-18-7 1 15,13-13-1-15,-20 14 0 0,19-2 0 0,6 8 0 0,-25 0 0 16,23-2-1-16,-26 2-1 0,9 8-1 0,19-8 3 0,-17 21-4 16,-5-14-3-16,17 20-4 0,-16-11-4 0,21-16 15 0,-4 18-21 15,0-11-7-15,-1 13-6 0,5-20 2 0,0 0 32 0,-3 5-22 0,3-5 22 0</inkml:trace>
  <inkml:trace contextRef="#ctx0" brushRef="#br0" timeOffset="286409.7386">31422 7061 10 0,'0'0'0'16,"-8"-9"9"-16,8 9-9 0,0-21 9 15,-3 14 1-15,3-1 1 0,-2 3 1 0,2 5-12 0,0 0 11 16,-8 0 1-16,1 0-2 0,1 0 0 0,6 0-10 0,-8 7 8 16,6-1-1-16,-7 12-1 0,9-10-1 0,0-8-5 0,-3 21 5 15,3-13-1-15,0 13-1 0,0-14 0 0,0-7-3 0,0 22 2 16,9-17 0-16,-4 22 0 0,16-23 0 0,-21-4-2 0,8 25 2 16,-3-23 0-16,5 17 0 0,7-14-1 0,-17-5-1 0,8 8 1 15,1-3 1-15,12 2-1 0,-15-3 0 0,-6-4-1 0,17 5 0 16,-9 0 1-16,9-5-1 0,-11 0 0 0,-6 0 0 0,11 0 0 15,-6-5 1-15,7-4-1 0,-2 0 0 0,-10 9 0 16,3-21 0-16,-1 15 1 0,2-11-1 16,-4 9 1-16,0 8-1 0,0-17 0 0,0 17 0 0,0-8 0 15,0 3 1-15,-6-6-1 0,6 11 0 0,-3-5 0 16,-19 3 1-16,19-1-1 0,-13 3 1 0,16 0-1 0,-7 0 0 0,7 0 0 0,-17 5 0 16,11 0 1-16,-15-2-2 0,21-3 1 0,-7 0 0 0,7 0 0 0,-20 5-2 15,17 0-2-15,-5-5-4 0,8 0 8 0,-17 3-12 0,17-3 12 0,-2 6-17 16,-6-1-5-16,-12-3-8 0,20-2 30 0,-6 6-32 0,6-6 32 0,-8 5-39 0,8-5 39 0</inkml:trace>
  <inkml:trace contextRef="#ctx0" brushRef="#br0" timeOffset="287879.3908">27148 8066 18 0,'0'0'0'0,"-6"0"7"0,0-2 1 16,1 2 1-16,5 0-9 0,-5-3 9 0,-4-1 1 15,9-2 0-15,-2 4 0 0,2 2-10 0,0-5 10 16,-3 1-1-16,3 2-1 0,0 2-1 0,0 0-7 0,0 0 5 16,0 0 0-16,0 8-1 0,0-4-1 0,0-4-3 0,5 7 3 15,4 0 0-15,-4-5 0 0,6 5-1 0,-11-7-2 0,18 5 2 16,-16-2 0-16,18 1-1 0,-12 1 0 0,-8-5-1 0,16 3 2 15,-9 2-1-15,16-5 0 0,-1 6 1 0,-22-6-2 0,20 3 1 16,-1-3-1-16,9 0 1 0,-4 0-1 0,-24 0 0 0,26 0 1 16,5 5-1-16,-1-5 1 0,5 0-2 0,-35 0 1 0,34 0 0 15,2-5 0-15,3-1 0 0,-3-2 0 0,-36 8 0 0,38-15 1 16,-1 11-1-16,-4-6 1 0,2 3 0 0,-35 7-1 0,34-6 0 16,-3 4 1-16,-1-1 0 0,1 1 0 0,-31 2-1 0,30 0 0 15,6 0 1-15,-5 0-1 0,7 5 1 0,-38-5-1 0,30 2 0 16,6 4 1-16,-5-2 0 0,-1-4-1 0,-30 0 0 15,31 0 0-15,-1 0 0 0,4 0 0 0,-2-3 0 16,-32 3 0-16,34-7 0 0,0 2 1 0,2-3-1 16,2 2 0-16,-38 6 0 0,36-7 0 15,-1 4 0-15,3-2 0 0,-5-1 0 0,-33 6 0 0,30 0 1 16,1 0-1-16,-1 0 0 0,1 6 0 0,-31-6 0 0,30 5 0 16,1-5 0-16,-1 3 1 0,5 1-1 0,-35-4 0 0,30 6 1 15,4-1-1-15,0 13 1 0,-1-12 0 0,-33-6-1 0,35 2 1 16,-1 6 0-16,-3-1 0 0,-1-3-1 0,-30-4 0 0,34 5 1 15,-3-2-1-15,5-3 0 0,2 0 0 0,-38 0 0 0,33 0 1 16,4 0 0-16,-2-3-1 0,6-2 0 0,-41 5 0 0,37-4 1 16,-1 1-1-16,3-1 0 0,-6 3 0 0,-33 1 0 0,41-7 0 15,-7 5 0-15,-2-1 0 0,-1 0 1 0,-31 3-1 0,34-1 0 16,-4-3 1-16,2 4-1 0,-3-2 0 0,-29 2 0 0,27 0 0 16,4 0 1-16,4 0-1 0,-5 0 0 0,-30 0 0 0,35 0 0 15,-5 0 0-15,1 6 0 0,-1-6 0 0,-30 0 0 16,34 4 1-16,-1-4-1 0,-3 3 0 0,4 4 0 0,-34-7 0 15,35 3 0-15,-8 4 0 0,2 0 1 0,3-2-1 16,-32-5 0-16,26 5 0 0,5-5 1 0,-4 6 0 0,1-6 1 16,-28 0-2-16,27 4 2 15,-5-4-1-15,3 6-1 0,-2-6 0 0,-23 0 0 0,25 0 0 16,-3 0 0-16,5 0 0 0,1-2 0 0,-28 2 0 0,24-4 0 16,-1 2 1-16,2-3-1 0,-8 2 0 0,-17 3 0 0,19 0 0 15,-2 0 0-15,4 0 0 0,-12 0 0 0,-9 0 0 0,28 0 1 16,-11 3-1-16,-6 2 0 0,12-3 0 0,-23-2 0 0,17 0 1 15,0 6-1-15,4-6 1 0,-11 0-1 0,-10 0 0 0,26 0-1 16,-4-2 1-16,-6-3 1 0,4 2-1 0,-20 3 0 0,20-6 1 16,1-4-1-16,-4 0 0 0,2 3 0 0,-19 7 0 0,25-20 0 15,-8 19 0-15,2-3 1 0,3-2-1 0,-22 6 0 0,17-3 0 16,-1 1 0-16,-5-1 0 0,6 0 0 0,-17 3 0 0,5 0 0 16,13 0 0-16,-11 0 1 0,2 0-1 0,-9 0 0 0,11 0 0 15,-4 0 1-15,2-1-1 0,0 1 0 0,-9 0 0 0,9-3 0 16,1 0 1-16,-4 3-1 0,16-5 1 0,-22 5-1 0,3-8 0 15,8 5 0-15,5-5 0 16,-13 6 0-16,-3 2 0 0,11-1 0 0,-5-1 1 0,5 2-1 16,-3 0 0-16,-8 0 0 0,9 3 0 15,1-3 0-15,-4 7 0 0,-6-2 0 0,0-5 0 0,3 7 0 16,-3 0-2-16,0-1-2 0,0 16-4 0,0-22 8 0,-6 7-12 16,-10 21-7-16,10-5-10 0,-15-2-16 0,21-21 45 0,0 30-55 0,0-30 55 0</inkml:trace>
  <inkml:trace contextRef="#ctx0" brushRef="#br0" timeOffset="288773.1066">28967 8565 34 0,'0'0'0'0,"-18"0"13"0,9 5-6 0,9-5-7 0,-25 5 4 16,16 3 1-16,-9-2 0 0,9 1 1 0,9-7-6 0,-22 5 6 15,14 4 0-15,-11-4-1 0,11 2-1 0,8-7-4 16,-20 19 3-16,14-16 1 0,-11 4-1 16,14 15 1-16,3-22-4 0,-7 8 4 15,-1 18 1-15,1-6-2 0,-9 2 1 0,16-22-4 0,-7 23 2 16,3-5 0-16,-2 6-1 0,3-7 0 0,3-17-1 0,-3 17 1 16,3-10 0-16,0 13 0 0,0-15-1 0,0-5 0 0,6 19 0 15,0-14 0-15,12 14-1 0,-11-19 1 0,-7 0 0 0,9 5 0 16,12 0 1-16,-15-5-1 0,19 0 0 0,-25 0 0 0,9 0 0 15,12-2 0-15,-15-4 1 0,12 1 0 0,-18 5-1 0,7-7 0 16,-2-10 0-16,4 10-1 0,-4-2 0 0,-5 9 1 0,8-11-1 16,-5-3 1-16,-1 11-1 0,3-4 1 0,-5 7 0 0,0-3 1 15,0 1-2-15,0 2 2 0,0 0-1 0,0 0 0 0,0 5 0 0,0-5 0 0,0 23 0 16,4-19 1-16,2 21-1 0,-6-25 0 0,7 21 1 0,-7-21-1 0,21 21 0 16,-16 1 1-16,20-2-1 0,-25-20 0 0,19 21 1 0,-19-21-1 0,21 17 0 15,3 0 1-15,4-9-1 0,-1 16 1 0,-27-24-1 16,30 4 0-16,1 6 1 0,-1-7-1 0,-30-3 0 15,31 9 0-15,-31-9 0 0,26 3 1 0,-2-3-1 0,0 0 0 0,-24 0 0 16,21 0 0-16,-21 0 0 0,15-8 0 0,7-11 1 0,-16-2-1 16,11 0 0-16,-17 21 0 0,6-26 1 15,2-8-1-15,11 1 0 0,-19-3 1 0,0 36-1 0,5-31 1 16,-2 1 0-16,-3 5 0 0,-8 1-1 0,8 24 0 0,-2-9 0 16,-6-12 0-16,1 13 0 0,1-2 1 0,6 10-1 0,-17-17 0 15,17 17 0-15,-7-6 1 0,4 0-1 0,3 6 0 0,-3-1 0 16,0 0 1-16,3-2 0 0,0 0 0 0,0 3-1 0,0-5 2 15,0 3 0-15,0-2 0 0,-7 1 0 0,7 3-2 0,-3 0 2 16,3-4 0-16,-5 1 1 0,-2 3-1 0,7 0-2 0,0-2 2 16,-2-1 0-16,-2 1 0 0,4 2 0 0,0 0-2 0,-7 0 2 15,5 0 0-15,-2 0-1 0,4 0 0 0,0 0-1 0,-8 0 1 16,8 0 0-16,0 0-1 0,-3 0 0 0,3 0 0 0,0 0 0 16,0 5-1-16,0-5-3 0,0 5-6 0,0-5 10 0,0 7-21 15,3 11-20-15,-3-18-10 0,-3-1 1 0,3 1 50 16,0 0 0-16</inkml:trace>
  <inkml:trace contextRef="#ctx0" brushRef="#br0" timeOffset="294608.4724">3007 8954 26 0,'0'0'0'15,"-3"-3"15"-15,-17-4-2 0,20 7-13 0,-4-6 11 16,-2-1-2-16,3-1 0 0,-4 0-2 0,7 8-7 0,-5-5 7 15,5-1-2-15,0-1 0 0,0 3-1 0,0 4-4 0,0-7 4 16,0 4 0-16,0-5-1 0,0 2 0 0,0 6-3 0,0-4 3 16,5-1-1-16,-5 0 0 0,7 5 0 0,-7 0-2 0,6-3 2 15,1 3 0-15,0 0 0 0,-1 3 0 0,-6-3-2 0,7 23 1 16,4-5 1-16,-5 6-1 0,2 3 0 0,-8-27-1 0,5 29 2 16,2 2-1-16,1 6 0 0,-2 1 0 0,-6-38-1 15,8 36 1-15,-3 3 0 0,-2-2 0 16,5 2 0-16,-8-39-1 0,3 31 0 0,1 4 1 0,0-8 0 15,-1 0-1-15,-3-27 0 0,0 26 1 0,2 0-1 16,2 0 0-16,-4-2 0 0,0-24 0 0,0 23 0 16,0 2-2-16,0-8-1 0,0-8-3 0,0-9 6 0,0 4-9 15,0 2-3-15,7-6-5 0,0-6-4 0,-7 6 21 0,11-20-26 16,5-9 1-16,-9-8 7 0,13 10-2 0,-20 27 20 0,0 0 0 0</inkml:trace>
  <inkml:trace contextRef="#ctx0" brushRef="#br0" timeOffset="295016.861">3431 9007 19 0,'0'0'0'0,"0"0"12"0,0 0 3 0,0 0-15 0,-2 0 15 32,-6 8-2-32,5-2-1 0,-4 1-2 0,7-7-10 0,-3 21 9 0,-5-16-2 0,3 0 0 0,0 18-2 15,5-23-5-15,-7 3 5 0,5 16-1 0,2 1-1 0,0 0 1 0,0-20-4 16,0 21 2-16,0 0 0 0,2 6 0 15,2-2-1-15,-4-25-1 0,21 26 1 0,-16 2-1 16,16-5 1-16,-4 1-1 0,-17-24 0 0,21 21 1 16,-1 4-1-16,-3-11 0 0,9-6 1 0,-26-8-1 0,29 7 0 15,-6-1 0-15,4-3 0 0,-7-3 0 0,-20 0 0 0,18-2 0 16,2-14 0-16,0-4 0 0,-4-7 0 0,-16 27 0 0,8-27 0 16,12-7 0-16,-20-6 0 0,7-2 0 0,-7 42 0 0,4-43 0 15,-4-1 0-15,0 5 1 0,-8 4-2 0,8 35 1 0,-21-39 1 16,16 5-1-16,-19 2 0 0,7 3 1 0,17 29-1 0,-7-27 0 15,-24 6 0-15,14 17 1 0,-6-16-1 0,23 20 0 0,-24-3 1 16,1 2-1-16,-2 1 0 0,8 0 0 0,17 0 0 0,-15 18 0 16,-3 0-1-16,11 6 1 0,-16 5-1 0,23-29 1 0,-8 31 0 15,-15 1 1-15,20 0-2 0,-5 3 1 0,8-35 0 0,-5 34-1 16,-3-7-2-16,8 1-2 0,0-5-4 0,0-23 9 0,3 21-13 16,5-2-4-16,2-14-6 0,11 3-3 15,-21-8 26-15,5 5-24 0,-5-5 24 0,31 0-25 0,-31 0 25 0</inkml:trace>
  <inkml:trace contextRef="#ctx0" brushRef="#br0" timeOffset="295403.2535">3827 8845 27 0,'0'0'0'16,"-3"0"14"-16,1 0 2 0,-6 7-3 0,2-4-2 0,6-3-11 0,-4 20 10 15,0-12-2-15,-3 19-1 0,5-9-1 0,2-18-6 0,0 23 6 16,-3 4-1-16,3-3 0 0,0 1-1 0,0-25-4 0,0 27 3 16,0 1-1-16,0-6 0 0,5 10-1 0,-5-32-1 0,7 29 1 15,15 2 0-15,-17-1 0 0,13-1 0 0,-18-29-1 0,20 23 0 16,-2 4 1-16,1-6-1 0,5-3 0 0,-24-18 0 0,23 7 0 16,-1 10 0-16,-3-17 0 0,4 0 1 0,-23 0-1 15,19 0 0-15,4-3 0 0,-4-4 0 0,3-15 0 0,-22 22 0 16,20-9 0-16,-4-19 0 0,-6 5 1 15,7-2-1-15,-17 25 0 0,8-31 1 16,-3 0-1-16,3-6 1 0,-4-5 0 0,-4 42-1 0,4-40 0 16,-4 1 1-16,0 1 0 0,0 2 1 0,0 36-2 0,-8-32 1 15,-9 4 0-15,11 6 0 0,-16 4 1 0,22 18-2 0,-6-9 2 16,-21 3-1-16,6 2 0 0,6 4-1 0,15 0 0 0,-22 6 0 16,-2 19 0-16,1 2-2 0,-3 2-2 0,26-29 4 0,-27 36-9 15,-2 5-7-15,-1-9-8 0,-1-3-11 0,31-29 35 0,-32 20-34 16,3-14-2-16,29-6 36 0</inkml:trace>
  <inkml:trace contextRef="#ctx0" brushRef="#br0" timeOffset="296036.0226">2164 9471 16 0,'0'0'0'0,"-7"-3"14"16,1 0 3-16,-11 1 0 0,17 2-2 0,0 0-15 0,-8 0 13 16,8 0-1-16,-2 0-3 0,2 0-1 0,0 0-8 0,0 0 7 15,0 0-1-15,0 0-2 0,0 0 0 16,0 0-25-16,2 0 46 0,6 0-23 0,12 0 1 15,-14 0-1-15,-6 0-2 0,25 0 2 0,-5 0 0 16,7-3 0-16,-3 3-1 0,-24 0-1 0,30-5 1 16,1-3 0-16,3 1 0 0,-1 1 0 0,-33 6-1 0,31-8 0 15,3 3 1-15,-4-11-1 0,-3 8 0 0,-27 8 0 0,20-18 0 16,4 10 0-16,-18 2 0 0,16-2 0 0,-22 8 0 0,6-6 1 16,-6 2 0-16,3 1-1 0,1 3 0 0,-4 0 0 0,0 0 0 15,0 0 0-15,-7 7 0 0,-10-1 1 0,17-6-1 0,-6 8 1 16,-22 12-1-16,12-13 0 0,-9 11 0 0,25-18 0 0,-23 8 0 15,-4 14 0-15,0-15 0 0,4 11 0 0,23-18 0 0,-27 9 0 16,-2 8 0-16,5-11 0 0,2 12 1 0,22-18-1 0,-17 5 0 16,0 4-1-16,9 6 2 0,-8-15-1 0,16 0 0 0,-7 8 0 15,0-3 0-15,4-1 0 0,3-4 0 0,0 0 0 0,-3 0-1 16,3 0 1-16,0-3-1 0,0-1 0 0,0 4 1 16,0-7-1-16,6 1-1 0,14-12-2 0,-13 15-1 0,-7 3 5 15,16-5-9-15,2-2-4 0,2 2-8 0,1 5-10 16,-21 0 31-16,20 0-34 0,-3 0-7 0,-17 0 41 0</inkml:trace>
  <inkml:trace contextRef="#ctx0" brushRef="#br0" timeOffset="297679.2751">4387 8670 8 0,'0'0'0'16,"0"0"4"-16,0 0-4 0,0 0 4 16,0 6 1-16,0-1 2 0,-3-5 0 0,3 0-7 0,0 2 8 15,0 5-1-15,0-4 0 0,0 1-1 0,0-4-6 0,0 7 5 16,0-1 1-16,0-2-1 0,0 21 0 0,0-25-5 0,0 2 5 16,-4 17 0-16,4-14-1 0,0 19 1 0,0-24-5 0,-7 18 5 15,7-11 0-15,0 17-1 0,0-18 1 0,0-6-5 0,0 24 4 16,0-8 0-16,0-9 0 0,0 20-1 0,0-27-3 0,0 20 3 15,0-4-1-15,0 3 0 0,3 1 0 0,-3-20-2 0,4 21 1 16,0-1 0-16,-1 0 0 0,3-2 1 0,-6-18-2 0,5 22 1 16,-3-3 0-16,1-1-1 0,5-1 1 0,-8-17-1 0,5 17 0 15,7-10 1-15,-6 17 0 0,5-14-1 0,-11-10 0 0,6 20 0 16,4-13 0-16,7 11 0 0,-10-8 0 0,-7-10 0 16,10 3 1-16,10 16 0 0,-13-19-1 15,10 6 0-15,-17-6 0 0,8 3 0 0,11 2 0 0,-12-5 0 0,17 0 1 16,-24 0-1-16,16 0 0 0,-5 0 0 15,12-1 1-15,-15-6-1 0,-8 7 0 0,23-8 1 16,-13 0-1-16,10-14 0 0,-12 18 1 0,-8 4-1 0,19-27 0 16,-12 10 0-16,11-5 1 0,-12-2-1 0,-6 24 0 0,6-21 0 15,5-2 1-15,-3-1-1 0,-5 3 0 0,-3 21 0 0,2-24 1 16,-2-1-1-16,0 0 0 0,0 0 1 0,0 25-1 0,-2-22-1 16,-6 0 1-16,-12 0 0 0,14 2 0 0,6 20 0 0,-27-21 1 31,5 1 0-31,-1-1 0 0,-4 1 0 0,27 20-1 0,-27-20 0 0,-7 4 0 15,0-3 0-15,1 12 0 0,33 7 0 0,-31-5 1 0,-4 2-1 0,5 3 0 0,4 8 0 0,26-8 0 0,-31 23 0 16,4-5 1-16,3 6-1 0,-3 0 0 0,27-24 0 0,-23 27-1 16,1 2 1-16,-2-3 0 0,9 2 0 0,15-28 0 0,-8 27 0 15,-14-3 0-15,14 1 0 0,0-5 0 0,8-20 0 0,-5 7 0 16,-3 20 0-16,6-20 0 0,-1 0 0 0,3-7 0 0,0 17 0 16,0-14 0-16,0 5 0 0,0-3 0 0,0-5 0 0,0 8 0 15,3-5 0-15,-1 2 0 0,2 0 0 0,-4-5 0 16,4 0 0-16,-4 3 0 15,3-3 0-15,-1 0 0 0,-2 0 0 0,0 0 0 16,5 5 1-16,-2-5-1 0,-3 4 0 0,0-4 0 0,4 0 0 16,-4 0 0-16,4 4 1 0,-4-4-1 0,0 0 0 0,0 0 1 15,0 0-2-15,0 5 2 0,0-5-1 0,0 0 0 0,0 0 0 16,0 0 0-16,0 0 0 0,2 0 0 0,-2 0 0 0,0 5 0 16,3-5 0-16,-3 0 0 0,0 0 0 0,0 0 0 0,3 3 0 15,-3-3 1-15,5 0-1 0,-5 6 0 0,0-6 0 0,2 0 0 16,-2 0 0-16,4 0 0 0,-4 0 0 0,0 0-1 15,0 0 2-15,0 0-1 0,0 0 0 0,0 4 0 16,0-4 0-16,0 0 0 0,0 0 0 0,0 0 0 0,0 4 0 0,0-4 0 0,0 4 0 16,0-4 0-16,0 0 0 0,-6 6 1 0,6-6-1 0,0 0 0 15,0 3 0-15,0 1 0 0,0-4 0 16,0 0 0-16,0 0 0 0,0 0 0 0,0 0 0 0,0 7 1 0,0-7-1 0,0 0 0 16,0 0 0-16,0 3 0 15,0-3 1-15,0 0-1 0,0 0 0 0,0 0 0 0,0 0 0 0,0 0 0 16,-5 0 0-16,5 4 0 15,0 1 1-15,0-5-1 0,0 5 0 16,0-5 0-16,-3 0 0 0,3 0 0 0,0 0 0 0,0 0 0 0,0 3 0 16,0-3 0-16,-5 0 0 0,5 0 0 0,0 0 0 0,0 0 0 15,0 0 1-15,0 0-1 0,0 0-1 0,0 0 1 0,0 0 0 16,0 0 0-16,-4 0 0 0,4 0 1 0,0 0-1 0,0 0 0 16,0 0 0-16,0 0 0 0,0 0 0 0,0 0 0 15,0 0 0-15,0 0 0 0,0 0 0 0,0 0 0 0,0 0 0 0,0 0-1 16,0 0 2-16,-4 0-1 0,4 0 0 0,0 0 0 15,0 0 0-15,0 0 0 0,-8 0 1 0,8 0-1 0,0 0 0 16,0 0 0-16,-2 0 0 0,2 0 0 0,0 0-1 16,0 0 1-16,0 0 0 0,0 0 0 0,0 0 1 0,0 0-1 15,-3 5 0-15,3-5 0 0,0 0 0 0,0 5 0 16,0-2-1-16,-8-3 2 0,8 0-1 0,0 6 0 16,-2-6 0-16,2 0 0 0,0 0-1 0,0 0 1 0,0 0 1 15,-3 0-1-15,3 0 0 16,0 0 0-16,0 0 0 0,-8 0 0 15,8-4 0-15,0 4 0 0,0 0 0 16,0 0 0-16,0-2 0 0,-4 2 0 0,4 0 0 0,0 0 0 16,0 0 0-16,0 0 0 0,0 0 0 0,0 0 0 0,0 0 0 15,0 0 0-15,0 0 0 0,0 0 0 0,0 0 0 0,0 0 0 16,0 0 0-16,0 0 0 0,-2 6 0 0,2-6 0 0,0 0 0 16,0 0 0-16,0 0 0 0,0-4 0 0,0 4 0 0,0-2 0 15,0-1 0-15,0 1-1 0,0-1 0 0,0 3 1 0,-5-2-3 16,5 2-3-16,0 0-4 0,0 0-5 0,0 0 15 0,-6 5-24 15,4 0-17-15,-2 14-11 0,4-19 52 0</inkml:trace>
  <inkml:trace contextRef="#ctx0" brushRef="#br0" timeOffset="302165.6466">22036 5388 12 0,'0'0'0'0,"3"-6"7"0,-3 6-7 15,4-7 9-15,-1 4 0 16,-1-2 0-16,-2 5 0 0,0 0-9 0,-2 5 9 0,-1-2-1 15,-4 2-2-15,3 0 0 0,4-5-6 0,-2 7 4 16,2-4-1-16,0 2 0 0,0-5 0 0,0 0-3 0,0 0 3 16,2 0 1-16,2 0-1 0,-1 0 0 0,-3 0-3 0,4 0 4 15,-1-1-1-15,-1 1 1 0,3 0-2 0,-5 0-2 0,4 0 3 16,-4 0-1-16,0 0 1 0,0 0-1 0,0 0-2 0,0 3 1 16,0 2 0-16,0 2 0 0,0-1 0 0,0-6-1 0,-4 5 1 15,-1 3 1-15,0-5-2 0,5 2 1 0,0-5-1 0,-4 5 0 16,4-1 1-16,-3-4-1 0,3 0 0 0,0 0 0 0,0 0 1 15,0 3-1-15,0-3 0 0,0 0 0 0,0 0 0 0,0 7 2 16,3-7-2-16,4 2 1 0,0-2 0 0,-7 0-1 0,7 5 0 16,3 0 0-16,7 0 0 0,-13-5 1 0,-4 0-1 0,6 4 0 15,1-4 1-15,-1 4-1 0,2-4 1 0,-8 0-1 16,5 0-1-16,3 5 3 0,-2-5-2 16,1 0 0-16,-7 0 0 0,4 0 0 0,0 0 0 0,-2 0 1 0,2 0-1 15,-4 0 0-15,0 0 1 16,-6 0-1-16,2 0 1 0,0 0 0 0,4 0-1 0,-7 0 0 15,1 0 1-15,3 0-1 0,-18 4 0 0,21-4 0 0,-7 5 1 16,-10-5 0-16,14 4 0 0,-17-4-1 0,20 0 0 0,-3 0 0 16,-18 0 1-16,17 0-1 0,-2 0 0 0,6 0 0 0,-17-2 1 15,14 0-1-15,-4-6 0 0,0 7 0 0,7 1 0 0,-7-8 1 16,0 4-1-16,-14 1 1 0,21 0-1 0,0 3 0 0,-6-2 0 16,3-1 1-16,0 3-1 0,-1 0 0 0,4 0 0 0,-6 0 1 15,6 0-1-15,-4 5 0 0,4 0 1 0,0-5-1 0,-5 4-2 16,5-4 2-16,0 4 0 0,0 1 1 0,0-5-1 0,0 4 1 15,0 1 0-15,9-5-1 0,-3 0 0 0,-6 0 0 0,4 0 0 16,2 0 1-16,14 0-1 0,-13 0 0 0,-7 0 0 0,7 0 0 16,14 0 0-16,-18-3 0 0,3 1 0 0,-6 2 0 0,11-3 0 15,-1 2 1-15,-3 1-1 0,-2 0-1 0,-5 0 1 16,9 0 0-16,-4 0 0 0,0 0 1 0,-2 0-1 0,-3 0 0 16,0 4 0-16,0-4 0 0,3 0 0 0,-3 0 0 0,0 0 1 15,0 0-1-15,0 0 0 0,-3 0 0 16,-5 5 0-16,3-5 0 0,5 0 0 0,-18 0 0 0,18 0 0 0,-3 0 1 0,-18 4-1 15,18-4 0-15,3 0 0 0,-16 0 0 16,12 3 0-16,-17-3 0 0,15 7 0 0,6-7 0 0,-8 0 1 0,8 0-1 0,-16 0 0 16,16 0 0-16,-6 0 0 0,6 0 0 0,-4 0 0 0,4 0 0 0,-5 0-1 15,0 0 2-15,5 0-1 0,-4 0 0 0,4 0 0 0,0 0 0 16,0 0 0-16,0 0 1 0,0 0-2 0,4 0 2 16,1 0-1-16,4 0 0 0,-3-4 0 0,-6 4 0 0,16-3 0 0,-16 3 0 0,8-2-1 15,12 1 1-15,-13-1 0 0,13 0 1 0,-20 2-1 0,7-3 0 16,10 1 1-16,-10-1-2 0,12 2 2 0,-19 1-1 0,8-2 0 15,-2-1-1-15,11 3 1 0,-10-3 0 0,-7 3 0 0,7 0 0 16,4-1 0-16,-6-2 0 0,3 3 1 0,-8 0-1 0,6 0 0 16,1 0 0-16,1 0 0 0,-6 0-1 0,-2 0 1 0,4 0 0 15,-4 0 0-15,0 0 1 0,0 0-1 0,0 0 0 0,0 4 0 16,-4-4-1-16,-2 6 1 0,-11 0 1 0,17-6-1 0,-3 5 0 16,-4-1 1-16,1-4-1 0,-16 0-1 15,22 0 1-15,-6 3 0 0,-11 4 0 0,14-4 0 16,-4-3 0-16,7 0 0 0,-21 0 0 15,14 0 0-15,-10 4 0 0,11-4 1 0,6 0-1 0,-17 5 0 16,10-5 0-16,-9 5 0 0,16-5 0 0,0 0 0 0,-8 3 0 16,2-3-1-16,2 0 2 0,-2 0-1 0,6 0 0 0,0 0 0 15,-4 5 1-15,4-5-2 0,0 0 1 0,0 0 0 0,0 0 0 16,4 0 1-16,-1 0 0 0,-3 0-1 0,3 0 0 16,3 0-1-16,6 0 1 0,-3 0 0 0,-9 0 0 0,18 0 0 15,-12 0 0-15,11 0 0 0,-10-2 0 0,-7 2 0 0,17 0 0 16,-12-3 0-16,7 0 0 0,4 3 0 0,-16 0 0 0,7-2-1 15,1 2 2-15,1 0 0 0,-2 0-2 0,-7 0 1 0,8 0 1 16,-2 0-1-16,1 0-1 0,-4 0 1 0,-3 0 0 0,6 0 0 16,-2 0 0-16,-1 0 0 0,1 0 0 0,-4 0 0 0,0 0 0 15,0 0 0-15,0 2 1 0,-4-2-1 0,4 0 0 0,-7 0 1 16,1 0-2-16,-2 0 1 0,-8 0 0 0,16 0 0 0,-7 6 0 16,0-6-1-16,-10 0 2 0,14 0-1 15,3 0 0-15,-6 0 0 0,-1 0 0 16,-10 0 0-16,10 0 0 0,7 0 0 0,-6 0 0 15,-2 0 0-15,1 0 1 0,1 0-2 0,6 0 1 0,-3 0 0 16,-4 0 0-16,0 0 0 0,2 0 0 0,5 0 0 0,-2 0 1 16,-5 0-1-16,4 0 0 0,-1 0 0 0,4 0 0 0,0 0-1 15,0 5 2-15,0-5-2 0,0 0 1 0,0 0 0 16,0 0 1-16,7 0-1 0,-7 0 0 0,7 0 0 16,4 0 0-16,5 0 0 0,-13 0 0 0,-3 0 0 0,7 0 0 15,14 0 0-15,-16 0 0 0,4 0 0 0,-9 0 0 0,10 0 0 16,6 0-1-16,-12 0 2 0,6 0-1 0,-10 0 0 0,10 0-1 15,-2 0 1-15,8 0 0 0,-10 4 0 0,-6-4 0 0,7 0 1 16,14 0-1-16,-21 0 0 0,6 4 0 0,-6-4 0 0,5 0-1 16,-2 0 1-16,2 0 0 0,-5 0 0 0,0 0 0 0,5 0 0 15,-2 0 0-15,-3 0 1 0,0 0-1 0,0 0 0 0,0 0 0 16,0 0 0-16,0 0 0 0,-3 0 0 0,3 0 0 16,-5 5 0-16,0-5 1 0,-16 5-1 15,15-5 0-15,6 0 0 0,-18 0-1 0,12 0 1 16,-15 0 0-16,14 0 0 0,7 0 0 0,-24 0 1 15,18 0-2-15,-18 0 1 0,17-2 0 0,7 2 0 0,-24-3 0 16,18-2 0-16,-18 2 0 0,17 2 0 0,7 1 0 0,-21 0 0 16,15 0 1-16,-10 0-1 0,7 0 1 0,9 0-1 0,-18 0 0 15,14 0-1-15,-4-2 1 0,2 2 0 0,6 0 0 0,-6-2-1 16,2 2 1-16,1 0 0 0,3-3 0 0,0 3 0 0,0 0 0 16,0-2 0-16,0 2 0 0,3 0 1 0,-3 0-1 0,7-3-1 15,0 3 1-15,-1-3 0 0,5 3 0 0,-11 0 0 0,15-2 0 16,-6 2 1-16,-3 0-2 0,10 0 2 0,-16 0-1 0,8 0 0 15,12 0-1-15,-13 0 1 0,10 0 1 0,-17 0-1 0,6 0 0 16,15 0 0-16,-11 0 0 0,11-3 0 0,-21 3 0 0,6 0 0 16,14-2 0-16,-13-1 0 0,14 0 0 0,-21 3 0 0,7-1-1 15,13 1 1-15,-14-3 1 0,5-1-1 0,-11 4 0 0,6 0 0 16,2-3 0-16,-3 1 0 0,3 2 0 0,-8 0 0 16,3-1 0-16,-3 1 0 0,3 0 0 15,-3 0 0-15,0 0 0 0,0 0 0 0,0 0 0 16,0 0 0-16,0 0 0 0,0 0 0 0,0 0 0 15,-6 0 0-15,3 0 1 0,-4 0-1 0,7 0 0 0,-17 0-1 16,10 0 2-16,-10 0-2 0,10 0 1 0,7 0 0 0,-19 3 1 16,11-3-2-16,-16 7 1 0,17-7 0 0,7 0 0 0,-23 0 0 15,16 0-1-15,-17 0 2 0,17 0-1 0,7 0 0 0,-23 0 0 16,16 0 0-16,-17 0 0 0,20 0 1 0,4 0-1 0,-16 0 0 16,10 0 0-16,2-4-1 0,-3 1 1 0,7 3 0 0,-3-2-1 15,-4 1 1-15,7 1 1 0,-3 0-1 0,3 0 0 0,0 0 0 16,0 0 1-16,0 0-1 0,0 0-1 0,0 0 1 0,0 0 0 15,3 0 0-15,4 0 0 0,-2 0 0 0,-5 0 0 0,9 0-1 16,-3 0 2-16,-2 0-2 0,16 0 2 0,-20 0-1 0,4 3 0 16,12-3 0-16,-9 0 0 0,13 0 0 0,-20 0 0 0,7 0 0 15,13 0-1-15,-13 0 2 0,14 0-1 0,-21 0 0 16,6-2 0-16,14 1 0 0,-13-1 0 0,11 0 0 0,-18 2 0 16,5-3 0-16,3-2 0 0,13 2 0 15,-19 0-1-15,-2 3 1 0,7-4 1 0,-3 1-2 16,-4 2 2-16,3 1-1 0,-3 0 0 0,3 0 0 15,-3 0 0-15,0 0 1 0,0 0-2 0,0 0 1 0,0 0 0 16,-6-2 0-16,-15 2 0 0,18 0 0 0,3 0 0 0,-20 0 0 16,14 0 0-16,-16 0 0 0,2 0-1 0,20 0 1 0,-16 0 0 15,7 0 1-15,-13 0-1 0,15 0 0 0,7 0 0 0,-23 0 0 16,14 0 0-16,-13 0 0 0,18 0 1 0,4 0-1 0,-20 0 0 16,17 0 0-16,-4 0-1 0,-10 0 1 0,17 0 0 0,0 0 0 15,-6 0 0-15,-2 0 0 0,2 3 0 0,6-3 0 0,-4 0 0 16,4 0 1-16,0 0-1 0,0 0-1 0,0 0 1 0,0 0 0 15,4 0-1-15,2 0 1 0,2 0 0 0,-8 0 0 0,16-1 0 16,-9-1 0-16,13-1 0 0,0 1 0 0,-20 2 0 0,16-5 0 16,6 0 0-16,-1 0-1 0,-3 3 2 0,-18 2-1 0,22 0 1 15,1 0-1-15,-6 0 1 0,4-3-2 0,-21 3 1 0,17 0 0 16,-7 0 0-16,11 0 0 0,-16 0 0 0,-5 0 0 16,8 0 0-16,2 0 0 0,-3-2-1 15,-1 2 2-15,-6 0-1 0,0 0-1 16,4-2 2-16,-1 2-2 0,-3-4 2 0,0 4-1 0,0-1-1 15,-7-2 2-15,1 1-1 0,-1 1 0 0,7 1 0 0,-18 0 0 16,13 0 0-16,-20 0-1 0,5 0 1 0,20 0 0 0,-19 0 1 16,-9 0-1-16,3 3 1 0,6 1-1 0,19-4 0 0,-28 0-1 15,9 6 2-15,-2-4-1 0,3 3 0 0,18-5 0 0,-6 0-1 16,-19 0 1-16,20 0 0 0,-2 0 0 0,7 0 0 0,-18 0 1 16,18 0-2-16,-2 0 0 0,-5 0 2 0,7 0-1 0,0 0-1 15,0-2 0-15,0 2-1 0,3 0-5 0,-3 0 7 0,6 0-12 16,12 0-8-16,-11 0-10 0,13 0-11 0,-20 0 41 0,30 25-48 0,-30-25 48 0</inkml:trace>
  <inkml:trace contextRef="#ctx0" brushRef="#br0" timeOffset="304977.2426">27467 5629 6 0,'0'0'0'16,"0"0"4"-16,4-4 1 0,-4 4-5 0,3-3 5 16,3 1 1-16,-2 2 0 0,-4 0 1 0,0 0-7 0,0 0 6 15,0 0 1-15,0 0-2 0,4 0-1 0,-4 0-4 0,4-3 4 16,-4 1 0-16,3 1 0 0,-1-1-1 0,-2 2-3 0,4 0 4 16,0-3-1-16,-1 1-1 0,-1-1 0 0,-2 3-2 0,5 0 2 15,2 0 0-15,-7 0 1 0,6 0 0 0,-6 0-3 0,4 5 2 16,-1-5 0-16,1 5-1 0,-2-2 0 0,-2-3-1 0,8 0 1 15,-8 5 0-15,6-5-1 0,-3 0 0 0,-3 0 0 0,4 5 1 16,3-5-1-16,-7 0 0 0,7 0 1 0,-7 0-1 0,4 0 0 16,-1 0 0-16,0 0 0 0,4 0 1 0,-7 0-1 15,6 0 1-15,1 0-1 0,-3 0 0 0,0 0 0 16,-4 0 0-16,2 0 0 0,1 0 1 0,-3 0 0 0,0 0 0 16,0 0-1-16,0 0 1 0,0 0 1 15,0 2 0-15,0-2 0 0,0 0-2 0,0 0 2 16,0 7 0-16,0-7 0 0,0 5-1 0,0-5-1 0,0 0 1 15,4 0 0-15,0 0 0 0,-1 0 0 0,-3 0-1 0,2 0 2 16,7 0-1-16,-4 0 0 0,3-2 1 0,-8 2-2 0,6-3 1 16,1 1 1-16,1-3 0 0,-3 5-1 0,-5 0-1 0,8 0 2 15,-3 0 0-15,0 0 0 0,2 0 0 0,-7 0-2 0,2 0 1 16,2 0-1-16,0 0 2 0,2 0-2 0,-6 0 0 0,7 0 1 16,1 0 0-16,10 0-1 0,-13-2 1 0,-5 2-1 0,9-2 1 15,8-1 0-15,-9 1 0 0,-2 2 0 0,-6 0-1 0,20 0 1 16,-20 0 0-16,8 0 0 0,-6 0 0 0,-2 0-1 0,5 0 1 15,-2 0-1-15,-3 0 1 0,0 0-1 0,0 0 0 0,0 0 1 16,-3 0-2-16,-2 5 2 0,0-1-1 0,5-4 0 0,-9 0 1 16,-7 0 0-16,10 0-1 0,-14 0 0 0,20 0 0 0,-5 0 0 15,-14 0 1-15,11 0-1 0,-12 0 1 0,20 0-1 0,-6-2 1 16,-18 0 0-16,21-1 0 16,-14 1-2-16,17 2 1 0,-8-3 0 0,2 1 0 15,-1 1-1-15,1-1 2 0,6 2-1 0,-3 0 1 16,-19 0 0-16,22 0 0 0,-3 0-1 0,3 0 0 0,-2 0 0 15,-6 0 0-15,8 0 0 0,-4 0 0 0,4 0 0 0,0 3 1 16,0 2 0-16,0 0-1 0,0-5 0 0,0 0 0 16,4 0 0-16,6 0 1 0,-10 0-1 0,11 0 0 15,6 0 0-15,-11 0 1 0,15 0-1 0,-21 0 0 0,6 0-1 16,19 0 2-16,-20 0-2 0,24 0 2 0,-29 0-1 0,16 0 1 16,-5 0-1-16,8 0 2 0,-12 0-2 0,-7 0 0 0,17 0 0 15,-10 0 0-15,4 0 0 0,-1 0 0 0,-10 0 0 0,3 0 0 16,3 0 0-16,1 0 0 0,-3 0 1 0,-4 0-1 0,4 0 0 15,-4 0 0-15,0-3 0 0,0-2-1 0,0 5 1 0,0-2 0 16,0 1 0-16,-4 1 1 0,0 0-1 0,4 0 0 0,-7-2 0 16,-12 2 0-16,14-3 0 0,-17 1 0 0,22 2 0 15,-4 0 0-15,-16 0-1 0,13 0 0 0,-14 0 0 0,21 0 1 16,-4 5-1-16,-16-5 2 0,14 3-1 0,-11-3 0 16,17 0 0-16,-7 0 0 0,0 0 0 15,-14 0 0-15,21 0 0 0,-3 0 0 0,3 0 0 16,0 0 0-16,0 0 0 0,0 0 1 15,0 0-2-15,0 0 1 0,3 0 0 0,-3 0 0 0,8-1 0 16,-2-1 0-16,5-1 0 0,-6 1-1 0,-5 2 1 0,22 0 0 16,-16 0 2-16,1 0-2 0,14 0 0 0,-21 0 0 0,5 0 1 15,4 0-2-15,10 0 2 0,-12 0 0 0,-7 0-1 0,10 0 0 16,10 0 0-16,-12 0 0 0,-1 0 0 0,-7 0 0 0,16-3 1 16,-16 1-1-16,10-1 0 0,6 0 1 0,-16 3-1 0,4-2 0 15,4-1 0-15,-1 0 1 0,-4 1-2 0,-3 2 1 0,0 0-1 16,3 0 1-16,-3-2 0 0,0 2 1 0,0 0-1 0,-3 0-1 15,-5 0 1-15,-11 0 1 0,12 0-2 0,7 0 1 0,-21 0 1 16,15 0-1-16,-25 0 0 0,14 2 0 0,17-2 0 0,-21 5-1 16,-2 0 0-16,2-5 1 0,-1 0-1 0,22 0 1 0,-22 4 0 15,5-4 0 1,11 0 0-16,-14 4 0 0,20-4 0 0,-5 0 0 0,0 0-1 0,-3 0 2 0,3 0-1 16,5 0 0-16,0 0 0 0,0 0 0 0,2 0 0 15,-2 0 0-15,3 0 0 16,5 0 0-16,-3 0 0 0,7 0-1 0,-12 0 1 0,16 0 1 15,-13 0 0-15,9 5-1 0,4 0 0 0,-16-5 0 0,7 3 0 16,2-3-1-16,12 5 2 0,-13-5-1 0,-8 0 0 0,18 0-1 16,-9 0 2-16,7 0-1 0,-10 0 0 0,-6 0 0 0,12-2 1 15,-3-1 0-15,9 1 0 0,-15 1 0 0,-3 1-1 0,7-7-1 16,2 4 1-16,-2 1-1 0,1-1 1 0,-8 3 0 0,6-3 1 16,1-2-2-16,-2 2 1 0,4 1 1 0,-9 2-1 0,5 0-1 15,-5-2 2-15,0-4-1 0,-2 2 0 0,2 4 0 0,-3-1 0 16,-18 1 0-16,15 0 0 0,-2 0 1 0,8 0-1 0,-21 0 0 15,19 5-1-15,-26-5 1 0,11 0-1 0,17 0 1 0,-6 6 0 16,-21-4-1-16,19 3 1 0,-9 0 0 0,17-5 0 0,-3 4-1 16,-3 0 1-16,2-4 0 0,0 5 0 0,4-5 0 0,0 0-1 15,0 0 2-15,0 5-1 0,0-5 0 16,0 0 0-16,0 0 0 0,4 3 0 0,0 2 0 16,2-5-1-16,-6 0 1 0,7 5 0 0,1-3 1 15,-3-2-1-15,3 0 0 0,-8 0 0 0,10 0 1 16,7 0-2-16,-14-2 3 0,7 2-1 0,-10 0-1 0,17-2 0 15,-10-1 2-15,-1-2-3 0,2 0 1 0,-8 5 0 0,7-8-1 16,-7 4 0-16,3 3 2 0,-3 1-1 0,0 0 0 0,3 0 1 16,-3 0-1-16,0-3 0 0,0 3 0 0,0 0 0 0,-6 0 0 15,-1 0-1-15,-14 0 1 0,17 4 0 0,4-4 0 0,-20 0-1 16,14 7 1-16,-16-2-1 0,17-2 0 0,5-3 1 0,-8 5 0 16,-9-5 1-16,17 5-2 0,-3-5 1 0,3 0 0 0,-6 0 0 15,6 4 0-15,0-4 1 0,0 0-1 0,0 0 0 0,0 0 0 0,0 0-1 16,0 0 1-16,0 0 0 0,0 0 1 0,0-2-3 0,0 2 2 0,3-2 0 15,0-1-1-15,-3 1 0 0,0 2 1 0,3 0-1 0,-3 0 1 0,0 0-4 16,0 0 0-16,0 0-3 0,0 0 22 0,0 0-39 0,0 0 48 0,-3 0-59 16,-3 0 21-16,-2 0-5 0,8 0 19 0,-16 0-24 15,16 0 24-15,-7 0-31 0,-27 0 3 0,11 5 0 0,23-5 28 16,0 0 0-16</inkml:trace>
  <inkml:trace contextRef="#ctx0" brushRef="#br0" timeOffset="307228.9762">22887 7943 8 0,'0'0'0'0,"-21"0"6"16,14 4 3-16,-17 2 1 0,18 1 0 0,6-7-10 0,-3 4 10 0,-4-1 0 0,4 2-2 16,-6-5-1-16,9 0-7 0,-2 0 7 0,2 0 0 0,0 0 0 15,0 0 0-15,0 0-7 0,0-2 8 47,0-1-1-47,0 0 0 0,2-1-1 0,4-3 0 0,-3 1-1 0,2 4 0 0,0 0-1 0,-5 2-4 0,6-3 4 0,1 3-1 0,0 0 0 0,-1 0-1 0,-6 0-2 0,7-2 2 16,0 2 0-16,14 0-2 0,-15 0 1 0,-6 0-1 0,18 0 1 15,-9 0-1-15,14 0 1 0,-1-5-1 0,-22 5 0 0,23-1 0 16,-2-4 1-16,3-3-1 0,-5 3 0 0,-19 5 0 0,21-6 1 16,-4 4-1-16,-11-2 0 0,15 1 1 0,-21 3-1 0,7-7 0 15,0 5 0-15,-4-1-2 0,0 3 3 0,-3 0-1 0,0 0 0 16,0 0 0-16,0 0 3 0,0 0-2 0,0 0-1 0,-3 0 0 15,-5 5 0-15,3 2 1 0,-3-7-2 0,8 0 1 0,-20 3 1 16,17-3-1-16,-14 0 0 0,9 0 0 0,8 0 0 0,-19 0 0 16,-1 0 0-16,3 0 1 0,-4 0-1 0,21 0 0 15,-23 0 0-15,1-3 0 0,3 3 1 0,-5 0-1 16,24 0 0-16,-20 0 0 0,3 0 0 0,-4 0 0 16,5 0 0-16,16 0 0 0,-7 3 0 15,-21 1 0-15,22-4 0 0,-14 5 0 0,20-5 0 0,-5 3 0 16,3-3 0-16,-5 5 1 0,7-5-1 0,0 0 0 0,0 6 0 15,7-6 0-15,3 0 0 0,-10 0 0 0,21 0 0 16,-5 0 0-16,0 0 1 0,9-6-1 0,-25 6 0 0,20 0 0 16,4-5 0-16,-1 2 0 0,2 0 0 0,-25 3 0 0,23-2 0 15,4 0 0-15,-3 0 0 0,-3-1 0 0,-21 3 0 0,23 0 0 16,0 0-1-16,-6-4 1 0,4 1-4 0,-21 3 4 0,9 0 1 16,13 0-1-16,-16 0 1 0,14 0 3 0,-20 0-4 0,4 0-1 15,3 7 0-15,0-7 0 0,-4 0 0 0,-3 0 1 0,0 3 0 16,0 1 0-16,0 1 1 0,-3-2-1 0,3-3 0 0,-7 0 0 15,-10 5 1-15,10-5 0 0,-10 0 0 0,17 0-1 0,-7 0 1 16,-21 6 0-16,9-6-1 0,-6 0 0 0,25 0 0 0,-23 0 1 16,-1 0-1-16,5 0 0 0,-6-6 0 15,25 6 0-15,-20 0 0 0,4-3 1 0,8-2-1 0,-9 0-1 0,17 5 1 16,-2-4 0-16,-5 1 0 0,3 3 0 16,0 0 1-16,4 0-1 0,0 0 0 0,-3 0 0 15,3 3 0-15,0-3 0 0,0 0 0 0,0 6 0 16,7 0 0-16,0-1 0 0,3 4 0 0,-10-9 0 0,21 5 0 15,-16 2 0-15,20-2 0 0,-8 0 1 0,-17-5-1 0,19 4 0 16,3-4 0-16,-2 6 0 0,-1-6 0 0,-19 0 0 0,25 0 0 16,-6 0 0-16,3-3 0 0,-2 0-1 0,-20 3 1 0,17 0-1 15,2-1 0-15,-1-5 0 0,-11 2 2 0,-7 4-1 0,19-5 0 16,-15-1 1-16,0 3-1 0,0 2 0 0,-4 1 0 0,0-1 0 16,0 1 0-16,-8 0 0 0,-15 0-1 0,23 0 1 0,-17 0 0 15,-4 0 0-15,1 0 0 0,-8 2 1 0,28-2-1 0,-30 0 1 16,4 4 0-16,-9 3 0 0,4-7-1 0,31 0 0 0,-30 3 0 15,-1-3 0-15,8 7 0 0,-1 0 0 0,24-7 0 0,-3 4 0 16,-24 2 0-16,24 1 1 0,-4 1-1 0,7-8 0 0,-6 6-1 16,2 1 1-16,-3-4 0 0,7 2 0 0,0-5 0 0,0 5 0 15,0-2 0-15,7 3 0 0,10-6 0 0,-17 0 0 16,6 5 0-16,18-2 0 0,-6 1 0 16,1 2 0-16,-19-6 0 0,24 0 0 0,0 3 0 15,0-3 0-15,0 0 0 0,-24 0 0 0,26 0 1 16,-2-1-2-16,-4-1 2 0,5-5-1 0,-25 7 0 0,18-6-1 15,4-5 0-15,-5-7 0 0,-8 10 0 0,-9 8 1 0,22-18-1 16,-16 12 2-16,14-12 0 0,-16 15-1 0,-4 3 0 0,7-8 1 16,-7 1-1-16,0-2 0 0,0 4-1 0,0 5 1 0,-7-3 0 15,-13 3 0-15,13 0-1 0,-18 0 2 0,25 0-1 0,-23 3 0 16,3 5 1-16,-7 0 0 0,0-3 0 0,27-5-1 0,-25 8 1 16,-7-3-2-16,3 3 2 0,3-1-2 0,26-7 1 0,-27 7 0 15,3-4 1-15,8 1-1 0,-5 2 0 0,21-6 0 0,-8 0 0 16,-8 0 0-16,9 0 0 0,4 0 0 0,3 0 0 0,-4 0 0 31,-2-3 0-31,6 0 0 0,-4-1-1 0,4 4 1 0,0-3 0 0,0 0 0 0,4 0 1 0,2 2-1 0,-6 1 0 0,7-3 0 16,14 3 0-16,-14 0 0 0,10 0 0 0,-17 0 0 15,7 0 0-15,15 0 0 0,-1 0 0 16,-1 0-1-16,-20 0 1 0,28 4 1 0,-4 2-1 16,2-6 0-16,5 3 0 0,-31-3 0 0,26 0 0 0,4 0-1 15,-1 0 0-15,1-3 0 0,-30 3 1 0,27 0 0 16,0-3 1-16,1 0-1 0,-4 2 1 0,-24 1-1 0,18-6 1 15,1-1-1-15,-13 3 1 0,0 1-1 0,-6 3 0 0,8-2 1 16,-4-3-1-16,-4 4 0 0,0-2 0 0,0 3 0 0,-21-1 0 31,14 0 0-31,-20 1-1 0,0-2 0 0,27 2 1 0,-31 0-1 16,-2 0-1-16,-1 0 2 0,-7 0 0 0,41 0 0 0,-41 0 1 0,3 0 0 0,-1 0 0 0,1 0-1 0,38 0 0 0,-37 0 0 16,-1 0 0-16,5 0 0 0,5 0 1 0,28 0-1 0,-23 0 0 15,-1 0 0-15,4 0 0 0,13 0 0 0,7 0 0 0,-23 0 0 16,14 0 0-16,7 0 0 0,-5 3-1 0,7-3 1 0,0 0 1 15,0 0-2-15,0 0 1 0,7 0 0 32,0 4 0-32,13-4 0 0,-2 6 0 0,-18-6 0 0,18 0 0 0,-9 2 0 0,17 3 0 15,-9 0 0-15,-17-5 0 0,23 0 0 0,-1 4 0 0,4 3 0 0,-2-1 0 16,-24-6 0-16,27 3 0 0,1 1 0 16,-4-4 0-16,-1 0 0 0,-23 0 0 0,23 0-1 15,-6 0 2-15,4 0-1 0,-14 0 0 0,-7 0 0 0,20 0-2 16,-16-2 1-16,2 0 0 0,-2-1 1 0,-4 3 0 0,3 0 0 15,-3 0 0-15,0 0 0 0,0 0 0 0,0 0 0 0,-7 0 0 16,-13 0 1-16,12 0 0 0,-18 0 0 0,26 0-1 0,-27 0 0 0,27 0 0 0,-27 0 0 16,-4 3 0-16,-3 1 0 0,34-4 0 0,-30 6 0 0,30-6 0 0,-34 0 0 15,-1 0 0-15,5 3 0 0,30-3 0 0,-23 0 0 0,23 0 0 0,-27 0 0 16,6 0 0-16,14 0 0 0,7 0 0 0,-16 0 0 0,16 0 0 0,0 5 0 16,-7-5 0-16,2 0 0 0,5 0 0 0,0 0 0 0,0 0-1 15,5 0 1-15,-5 0 0 0,7-3 1 0,-7 3-1 0,16-2-1 16,-9 1 1-16,1 1 0 0,10-2 0 0,-18 2 0 0,9 0 0 15,1-3 0-15,6 3-1 0,-8-3 0 0,-8 3 1 0,9 0-3 16,9 0 0-16,-13-2-1 0,-5 2 4 0,11 0-4 0,-11 0 4 16,7 0-5-16,4 0-2 0,-5 0-5 0,1 0-7 0,-7 0 19 0,0 5-28 15,3 0-12-15,0 1-4 16,-3-6 44-16,0 0 0 0</inkml:trace>
  <inkml:trace contextRef="#ctx0" brushRef="#br0" timeOffset="310137.5276">29602 7614 8 0,'0'0'0'0,"0"-3"5"0,6-2 0 0,-6 5-5 0,8-4 6 15,11-6 1-15,-11 5 0 0,-2-3 0 0,-6 8-7 0,16-5 8 16,-12-1 0-16,7 2-1 0,5 1 0 0,-16 3-7 0,8-5 7 15,-2 5 0-15,1 0-1 0,0 0 0 0,-7 0-6 0,7 5 5 16,-3-2-1-16,2 1-1 0,1 3 0 0,-7-7-3 0,6 7 2 16,0 0 0-16,3-1 0 0,-7 13 0 15,-2-19-2-15,3 0 1 0,5 5 0 0,-3 3 1 16,4-4-1-16,-9-4-1 0,9 4 1 16,-2 4 0-16,13-6 0 0,-17 3 1 0,-3-5-2 0,8 7 1 15,2-6 0-15,-3-1 0 0,-1 0 0 0,-6 0-1 0,7 0 1 16,-1 0 0-16,-2 0 0 0,0 0 0 0,-4 0-1 0,4 0 1 15,-4 0 1-15,0-1-1 0,-8 1 0 0,8 0-1 0,-4-10 2 16,-2 8-1-16,-14-3 1 0,-1 0-1 0,21 5-1 0,-20-3 2 16,0 2 0-16,-7-1-1 0,3 2 1 0,24 0-2 0,-24 0 1 15,-3 0 0-15,6 0 0 0,-1 0-1 0,22 0 0 0,-21 0 1 16,-3 0-1-16,-1 0 1 0,3 0-1 0,22 0 0 0,-8 0 1 16,-23 0 0-16,26 0-1 0,-16-2 0 0,21 2 0 0,-4-8 1 15,0 5-1-15,-1-5 1 0,5 6-1 0,0 2 0 0,0-3 1 16,0-4 0-16,0 6-1 0,0-2 0 0,0 3 0 0,3-2 1 15,-3 2-1-15,6 0 1 0,-2 0 0 0,-4 0-1 0,7 0 0 16,0 5 0-16,0 2 1 0,-2-6-1 16,-5-1 0-16,12 5 0 0,-2 1 0 0,7-4 0 0,-7 4 0 0,-10-6 0 15,26 0 0-15,-4 5 0 16,0-5 1-16,3 0-1 0,-25 0 0 0,20 0 0 0,4-5 0 16,3-1-1-16,-7 4 1 0,-20 2 0 0,23-6 0 15,-1 1 0-15,-6-2 1 0,4 3-2 0,-20 4 1 0,7-2 1 16,14 2-1-16,-19-1-1 0,6 1 1 0,-8 0 0 0,3 0 0 15,-3 0 0-15,0 3 1 0,-3 7-1 0,3-10 0 0,-8 4 0 16,-8 4 0-16,9-3 0 0,-20 0 0 0,27-5 0 0,-20 7 0 16,-3-1 0-16,-2 2 1 0,2-6-1 0,23-2 0 0,-25 6 0 15,-2-2 0-15,-4-4 0 0,6 4 0 0,25-4 0 0,-24 6 1 16,-4-2-1-16,5-4 0 0,1 0 0 0,22 0 0 0,-19 3-1 16,2-3 1-16,11 6 0 0,-22-1 0 0,28-5 0 0,-7 0 1 15,-11 3-1-15,16 2 0 0,-4 0 0 0,6-5 0 0,-5 0 1 16,0 2-1-16,0 4-1 0,5-6 2 0,0 0-1 0,0 0-1 15,0 5 1-15,8-5 1 0,2 3-1 0,-10-3 0 0,23 0 0 16,-3 6 0-16,-2-6 0 0,5 5 0 0,-23-5 0 0,20 0-1 16,3 0 2-16,2 2-1 0,2-2 0 0,-27 0 0 15,24 0 0-15,4 5 0 16,-6-5 0-16,-1 0 0 0,-21 0 0 0,20 5 0 0,-13-5 0 16,17 0-1-16,-14 3 2 0,-10-3-1 0,23 0 0 15,-15 6-1-15,11-6 2 0,-11 0-2 0,-8 0 1 0,9 0 0 16,8 0 1-16,-13 0-1 0,3 0 0 0,-7 0 0 0,11 0 0 15,-6 0 0-15,3 0 0 0,-8 0 0 0,0 0 0 0,3-3 0 16,-3 0 0-16,0 3 0 0,-7-3 0 0,7 3 0 0,-18-2 0 16,13-1 0-16,-23 0 0 0,9 3 0 0,19 0 0 0,-27 0 1 15,-1 0-1-15,-3-2 0 0,-2 2 0 0,33 0 0 0,-34 0 1 16,4 0-1-16,-6 0 0 0,6 0 1 0,30 0-1 0,-27 0 0 16,4 0 1-16,3 0-1 0,12 0 0 0,8 0 0 0,-19 0 0 15,15 0 1-15,-3 0-1 0,4 0 0 0,3 0 0 0,0 0 0 16,0 0 1-16,3 0-1 0,-3 0 0 0,4 0 0 15,3 0 0-15,-2 0 0 0,7 0 0 0,-12 0 0 16,15 0 0-16,-7 0 0 0,9 0 0 0,-8 0 0 0,-9 0 0 16,25 0 0-16,-19 0 0 0,21 0 0 0,-6 0 0 0,-21 0 0 15,24 0 1-15,-5 0-1 16,3 0 0-16,-5 0 0 0,-17 0 0 0,10 0 0 0,16 0 0 16,-8 0-1-16,-1 0 1 0,-17 0 0 0,21 0 0 15,-12 0 0-15,14 0 0 0,-15 0 1 0,-8 0-1 0,17 0 0 16,-11-2 0-16,5-1 0 0,-6 1 0 0,-5 2 0 0,5 0 0 15,-1-5 0-15,-1 4 0 0,-3 0-1 0,0 1 1 0,-7-2 1 16,0-1-1-16,-17 1 0 0,17-1 0 0,7 3 0 0,-28 0 0 16,10 0 0-16,-10-3 0 0,0 2 0 0,28 1 0 0,-30 0 0 15,-4-1 1-15,1-2-1 0,3 1 0 0,30 2 0 0,-31-3 0 16,6 3 0-16,2-2 0 0,-2 0 0 0,25 2 0 0,-15 0 0 16,-2 0 0-16,10 0 1 0,-17 0-1 0,24 0 0 0,-3 0 0 15,-5 0 0-15,3 0 1 0,0 0-2 0,5 0 1 0,0 0 0 16,-4 0 0-16,4 0 0 0,0 0 0 0,0 0 0 0,4 0 0 0,-4 0 0 0,8-1 0 15,11-2 0-15,-11 1 0 0,-8 2 0 0,22-3 0 0,-22 3 0 0,22-3 1 16,-2 0-2-16,-1 3 1 0,-19 0 0 0,22-2 0 0,-22 2 0 16,23 0 0-16,2 0 0 0,-7 0 0 0,-18 0 0 0,25 0 0 15,-2 0 0 1,-6 2 0-16,7 4 0 0,-4-1 0 0,-20-5 0 0,18 4 0 0,2 3 0 16,-2-2 0-16,-18-5 0 0,18 2 0 0,-18-2 0 0,18 6 0 15,3-1 0-15,-15-5 0 0,19 0 0 0,-25 0 0 0,5 0 0 16,12 0 0-16,-13 0 0 0,4 0 0 0,-8 0 0 0,2 0 0 15,1-3 0-15,-3-2 0 0,0 2 0 0,0 3 0 0,0-2 0 16,-3-1 0-16,-3-2 0 0,-15 0 0 0,21 5 0 0,-6-3 0 16,-22-5 0-16,1 5 0 0,4 1 1 0,23 2-1 0,-34-5 0 15,3-1 0-15,-3 5 0 0,-2-3 0 0,36 4 0 0,-39-6 0 16,3 4 0-16,2 0 0 0,7-1 0 0,27 3 0 0,-21-5 0 16,13 2 0-16,-10 2 1 0,13-1-2 0,5 2 1 0,-7 0 0 15,1 0 0-15,-1 0 0 0,1 0 0 0,6 0 0 0,0 0 0 16,0 0 0-16,3 3 0 0,-3-3 0 0,3 5 0 15,8 3 0-15,-2-3 0 0,9 2 0 0,-18-7 0 0,5 7 0 16,13 0 0-16,-2-1 0 0,-4-1 0 0,-12-5 0 0,27 0 0 16,-5 4 0-16,3-4-1 0,-1 0 1 0,-24 0 0 0,23 0 0 15,-3-1 0 1,4-2 0-16,-4-5 0 0,-20 8 0 0,22-3-1 0,-6 1 2 16,4 0-1-16,-13-1 0 0,-7 3 0 0,21 0 0 15,-15 0-1-15,1 0 1 0,3 0 0 0,-10 0 0 0,8 0 0 16,-6 5 0-16,1-3 1 0,-3 4-1 0,0-6 0 0,0 0 0 15,0 0 0-15,-3 0 0 0,-3 0 0 0,6 0 0 0,-25 0 0 16,20 0 0-16,-22 0 1 0,6 0-1 0,21 0 0 0,-17-3 0 16,-4 0 0-16,-2 3 0 0,-1 0 0 0,24 0 0 0,-25-2 0 15,-5-3 0-15,8-1 0 0,-3 5 0 0,25 1 0 0,-18-7 0 16,13 2 0-16,-17 3 0 0,17-6 0 0,5 8 0 0,-21-4 1 16,21 0-1-16,-4-4-1 0,4 5 1 0,0 3 0 0,0 0 0 15,0-2 0-15,0-1 1 0,4 0-2 0,-4 3 1 0,7-2 0 16,9-1 0-16,1 3 0 0,0-1 0 0,-17 1 0 0,27 0-1 15,-6 0 1-15,3 0 0 0,4 0 0 0,-28 0 0 0,22 0 0 16,5 0 0-16,1 0 0 0,-4 0 0 0,-24 0 0 16,21 1 0-16,2-1-1 0,-3 5 1 0,-2 1 0 0,-18-6 0 0,5 0 0 15,17 0 0 1,-17 0 0-16,3 2 0 0,-8-2 0 0,6 0 0 0,-6 0 0 16,0 6 0-16,0-6 1 0,0 0-1 0,-3 0 0 15,-13 5 0-15,-2-1 0 0,-3 0 0 0,21-4 0 0,-19 0 1 16,-6 5-2-16,2 0 2 0,-2-5-1 0,25 0 0 0,-30 0 0 15,3 0 0-15,1 0 0 0,-4 2 1 0,30-2-1 0,-24 0 0 16,0 0 0-16,2 0 0 0,4 0 0 0,18 0 0 0,-21 0 0 16,14 0 0-16,-10 0 0 0,14 0 0 0,3 0 0 0,-3 0 0 15,-4 0 0-15,7 0 0 0,0-2-1 0,0 2 1 0,2-2-1 16,6-4-2-16,-3 4-2 0,13-2-4 0,-18 4 9 0,4-4-11 16,5-4-5-16,3 5-6 0,-7 1-7 0,-5 2 29 0,0-6-38 15,11 6-9-15,-11 0 47 0</inkml:trace>
  <inkml:trace contextRef="#ctx0" brushRef="#br0" timeOffset="315295.2129">13877 7995 3 0,'0'0'0'0,"0"0"2"15,0 0-2-15,0 5 1 16,3 3 0-16,-3-1 0 0,7-7 0 0,-7 0-1 0,7 0 2 16,-7 0 0-16,5 0 0 0,-3-4 1 0,-2 4-3 0,3-3 4 15,-3-2 0-15,3 0 1 0,-3 2 2 0,0 3-7 0,4-5 6 16,-4 3 1-16,0-3-1 0,0 4 0 0,0 1-6 0,0-2 6 15,0-1 0-15,0 0-1 0,0 3 0 0,0 0-5 0,0 0 5 16,0 0-1-16,0 0 0 0,0 6 0 0,0-6-4 0,0 3 4 16,0-3-1-16,3 0 0 0,-3 5 0 0,0-5-3 0,3 5 3 15,-3-5-1-15,0 3 1 0,0-3-1 0,0 0-2 0,0 0 3 16,0 0 0-16,0 4-1 0,0-4 1 0,0 0-3 0,0 0 3 16,0 0-1-16,0 0 0 0,4 0 0 0,-4 0-2 0,4 0 2 15,-4 0 0-15,6 0 0 0,-2 0-1 0,-4 0-1 0,3 0 1 31,3 0 0-31,2 0 1 0,0-2-1 0,-8 2-1 0,5-2 0 0,2 1 1 0,3-4 0 0,-2 3 0 16,-8 2-1-16,6-5 0 0,3 2 1 0,2-3-1 0,6 4 0 16,-17 2 0-16,6-2 1 0,15-1-1 0,-15 3 1 15,12 0-1-15,-18 0 0 0,6 0 0 16,12 0 1-16,-12 5-1 0,12 0 0 0,-18-5 0 0,6 5 0 16,1-5 1-16,10 3-1 0,-10 2 0 0,-7-5 0 0,6 0 0 15,1 0 0-15,-7 0 1 0,3 0-1 0,-3 0 0 0,3 0 1 16,-3 0 0-16,0-2-1 0,0-1 1 0,0 3-1 0,-3-3 1 15,0-2 0-15,-4 2 0 0,-13 1 1 0,20 2-2 0,-4-2 1 16,-15 2 0-16,11 0 1 0,-12 4-1 16,20-4-1-16,-17 8 1 0,11-2 0 0,-22 12 0 0,11-18-1 0,17 0 0 0,-16 3 1 15,9 3-1-15,-16-1 1 0,19-3 0 0,4-2-1 0,-18 6 0 16,18-2 0-16,-6 1 0 0,-1-2 1 0,7-3-1 0,-3 6 0 16,-5-6 0-16,8 4 0 0,0-4 0 0,0 0 0 0,4 0 0 15,-4 0 0-15,7 0 1 16,0 0-1-16,-1 0 0 0,1-1 0 0,-7 1 0 0,21-3 0 15,-18 1 0-15,14-2 0 0,-10 1 0 16,-7 3 0-16,20-8 0 0,-10 7 0 0,11-5 0 0,-11 6 0 16,-10 0 0-16,20-5 0 0,-13-1 0 15,17 3 0-15,-14-2 0 0,-10 5 0 0,17-3 0 16,-10 1 0-16,12 2 0 0,-14 0 0 0,-5 0 0 0,6 0 0 16,1 0 0-16,-1 0 0 0,1 5 0 0,-7-5 0 0,0 5 0 15,4-2 0-15,-4 3 0 0,0-1 0 0,0-5 0 0,-4 7 0 16,-3 1 1-16,-12-5-1 0,11 6 0 0,8-9 0 0,-23 4 0 15,16 1 0-15,-21 1 1 0,12-6-1 0,16 0 0 0,-21 2 0 16,5-2 0-16,-1 0 0 0,-1 0 0 0,18 0 0 0,-6 0 0 16,-11 0 0-16,14 0 0 0,0 0 0 0,3 0 0 0,0 0 0 15,0 0 0-15,0 0 0 0,0 0 0 0,0 0 0 0,0 0 1 16,0 0 0-16,0 0-2 0,0 0 0 0,0 0 2 16,6 0-1-16,1 0 0 0,-4 0 0 0,-3 0 0 0,10 0 0 15,1 0 0-15,5 0 0 0,-13 0 0 0,-3 0 0 0,8-2 0 16,8 2 0-16,-9 0 0 0,0 0 0 0,-7 0 0 0,7 0 0 15,3 0 0-15,-4 0 0 0,2 0 0 0,-8 0 0 0,7 0 0 16,-1 0 0 0,-3 0 0-16,-3-3 0 0,0 3 0 0,4 0 0 0,-4 0 0 0,0-3 0 15,0 3 0-15,0 0 0 0,0 0 0 0,-4 0 0 16,-2 0 0-16,6 0 0 0,-3 0 0 16,3 6-1-16,0-4 0 0,-4 5-2 0,4-7 3 0,-6 0-4 15,6 5-3-15,-5 2-1 0,5-4-2 0,0-3 10 0,-3 2-14 16,3-2-2-16,0 8-4 0,0-5-6 0,0-3 26 0,-6 0-31 15,2-3 6-15,1-5 1 0,3 8 24 0</inkml:trace>
  <inkml:trace contextRef="#ctx0" brushRef="#br0" timeOffset="319592.8691">1357 1261 12 0,'0'0'0'0,"0"0"6"0,5-3 3 0,-5 3-9 0,5 0 11 16,-1-3 2-16,0 1 1 0,-1 2-1 0,-3 0-1 0,0 0-12 15,0 0 11-15,0 0-3 0,0 0-1 0,0 0-1 16,0 0-38-16,0 8 69 0,0-5-33 0,-3-3 1 0,3 0-5 15,-8 0 3-15,8 0 1 0,0 0-1 0,0 0 1 16,0 0-4-16,0 0 3 0,0 0-1 0,0 0 1 16,4 0-2-16,0 0 2 0,-4 0-3 0,3 0 2 15,-1 0 0-15,-2 0 1 0,0 5-1 0,0-5-2 0,0 7 3 16,0 10-2-16,-5 3 1 0,-13 1 0 0,18-21-2 0,-7 27 0 16,-19 1 1-16,6 4 0 0,-1 2-1 0,21-34 0 0,-27 34 1 15,-1 7-2-15,9 0 2 0,-8-6-1 0,27-35 0 0,-17 36 1 16,-4-9-1-16,0 1 0 0,16-1 0 0,5-27 0 0,-27 22-2 15,19 4 1-15,-15-21-2 0,23-5 3 0,-7 24-5 0,7-24 5 0,-18 7-7 16,15 0-2-16,-3 13-1 0,-1-15-2 0,7-5 12 0,-7 3-15 16,3-3-5-16,4 0-6 0,-7-8-2 0,7 8 28 0,0-29-21 15,0 10-2-15,0 19 23 0</inkml:trace>
  <inkml:trace contextRef="#ctx0" brushRef="#br0" timeOffset="319853.876">1038 1264 13 0,'0'0'0'16,"0"0"8"-16,8 5 3 0,-1-5 2 0,-7 0-13 0,7 7 12 16,-5 13 0-16,2-15-1 0,-4 16 0 0,0-21-11 0,3 8 11 15,4 8-3-15,0-8 0 0,-3 15-1 0,-4-23-7 0,9 18 5 16,13 8 0-16,-19 2-2 0,13 0 0 0,-16-28-3 0,7 33 3 15,3 0-2-15,11 1 1 0,-14-2-1 0,-7-32-1 0,6 28 2 16,15 4-2-16,-17-6 1 0,11 1 0 0,-15-27-1 0,4 26-1 16,4-7-2-16,-3 5-3 0,3-7-5 0,-8-17 11 0,21 7-17 15,-19 13-7-15,5-20-7 0,-1 0 5 0,-6 0 26 0,7-5-30 16,-7 5 30-16</inkml:trace>
  <inkml:trace contextRef="#ctx0" brushRef="#br0" timeOffset="320301.3367">1537 1751 16 0,'0'0'0'0,"0"0"8"0,-6 0 4 0,6 0-12 16,-4 0 12-16,-3 0 0 0,1 2-2 0,3 5-2 0,3-7-8 0,-9 3 6 16,4 1 0-16,-16 2-1 0,18 1 0 0,3-7-5 0,-20 18 5 15,16-15 0-15,-4 4-1 0,-7 0 0 0,15-7-4 16,-3 18 3-16,-5-13 0 0,-11 0 0 0,19 19 0 0,0-24-3 0,-4 3 2 15,0 15 0-15,-4-10 0 0,8 10 0 16,0-18-2-16,0 25 1 0,0 2 1 16,0-1-1-16,5-1 0 0,-5-25-1 0,3 5 1 15,5 16-2-15,1-16 2 0,12 0-1 0,-21-5 0 0,6 3 0 16,15-3 1-16,-4 0 0 0,2 0-1 0,-19 0 0 0,22-3 1 16,-2-4 0-16,-14-10-1 0,18 9 1 0,-24 8-1 0,11-7 0 15,12-13 0-15,-16-1 1 0,10 2-1 0,-17 19 0 0,6-8-1 16,14-13-3-16,-16 21-5 0,3-1-7 0,-7 1 16 0,7-5-26 15,-3 0-7-15,-2 0 7 0,1-3-6 0,-3 8 32 0,0 0 0 0</inkml:trace>
  <inkml:trace contextRef="#ctx0" brushRef="#br0" timeOffset="320564.8027">1846 1856 14 0,'0'0'0'0,"0"0"0"0,0-1 10 16,0-1 3-16,4 0 2 0,1-1 0 0,-5 3-15 0,3-2 12 16,4 2-3-16,1 0-3 0,9 0-1 0,-17 0-5 0,6 0 3 15,5 0 0-15,8-4-6 0,-12 0-1 0,-7 4 4 0,21-8-4 16,-14 4 1-16,9-1 3 0,-8-1-1 0,-8 6 1 0,6-7-2 15,2 0-3-15,-3 0-4 0,-1 4-6 0,-4 3 15 0,4-6-20 16,-1-4 3-16,4 10-4 0,-7 0 21 0</inkml:trace>
  <inkml:trace contextRef="#ctx0" brushRef="#br0" timeOffset="320746.4699">1896 1625 19 0,'0'0'0'0,"-3"0"19"0,3 0-19 0,0 0 22 15,0 3-5-15,3 5-4 0,4-5-4 0,-7-3-9 16,21 0 7-16,-15-2-2 0,5-3 0 16,9 3-1-16,-20 2-4 0,7-2 3 15,-1 2-1-15,19 0-1 0,-20 0-2 0,-5 0 1 0,25 8-2 16,-19-5-7-16,14 2-7 0,-10 0-12 0,-10-5 28 0,11 5-27 16,-11-5 3-16,2 5 5 0,-2-5 19 0</inkml:trace>
  <inkml:trace contextRef="#ctx0" brushRef="#br0" timeOffset="321033.3336">2395 1765 16 0,'0'0'0'0,"-3"7"13"0,-5-2 2 0,8 12 0 0,0-11-5 15,0-6-10-15,4 0 15 0,5 0-5 0,12-2 2 0,-13-2-2 16,-8 4-10-16,16-7 5 16,-9-13 3-16,13 16-5 0,-13-13-1 0,-7 17-2 0,19-7 2 15,-8-10-1-15,9 7 0 0,-13-10 0 0,-7 20-1 0,20-7 2 16,-17-14-1-16,4 13 0 0,1 1 0 0,-8 7-1 0,7-19-1 16,-1 17 2-16,1-4-2 0,-7-1-1 0,0 7 2 0,3-2-4 15,-3-2-2-15,4 1-2 0,-4 3-5 0,0 0 13 0,0 0-19 16,0 0-7-16,0 6 0 0,7 21-6 0,-7-27 32 0,0 0 0 0</inkml:trace>
  <inkml:trace contextRef="#ctx0" brushRef="#br0" timeOffset="321901.9911">2465 1649 33 0,'0'0'0'0,"0"0"20"0,0-7 1 0,4-10-5 16,-4 17-16-16,0-9 14 0,3 5-3 0,-3-2 0 0,0 1-2 15,0 5-9-15,4-8 7 0,-4 3-1 16,7 3-1-16,-1 0-2 0,-6 2-3 0,6-3 3 0,13 3 0 16,-14 0-1-16,16 5 0 0,-21-5-2 0,8 5 2 15,15 2-1-15,-7-2 0 0,2 4 0 0,-18-9-1 0,19 16 1 16,-2-12 1-16,4 3-1 0,0 13 0 0,-21-20-1 0,17 0 0 16,-2 0 0-16,-3 8 1 0,5-4 0 0,-17-4-1 0,6 5 0 15,2-1 1-15,-3-4-1 0,6 0 1 0,-11 0-1 0,7 0 1 0,-7 0-1 0,7 0 0 16,-1 0 1-16,-3-4-1 0,-3 4 0 0,0-7 1 0,0 7-1 0,4-6 1 15,-4-1 0-15,0 0-1 0,0 7 0 0,-4-5 2 0,4 5-2 0,-5-7 1 16,-13 6 0-16,11 1 1 0,7 0-2 0,-27-4 1 0,27 4-1 0,-25 0 1 16,2 0 0-16,-7 0 0 0,30 0-1 0,-26 0 0 0,26 0 0 0,-31 5-1 15,4 0 1-15,-1-1 0 0,1 1 0 0,27-5 0 0,-31 5 1 16,1 3-1-16,2 12 0 0,6-15 1 0,22-5-1 0,-8 3 0 16,-15 3 0-16,20 1 0 0,3-7 0 0,-8 7-5 15,8-7 5-15,-5 7-4 0,5-4 0 0,0 1 5 16,0 1 3-16,0-5-4 0,0 4 1 0,2-4-1 0,1 4-5 0,19-4 2 0,-22 0 3 15,5 6 4-15,16-6-4 16,-5 0 0-16,-8 0 1 0,-8 0-1 0,30 0-5 16,-10 0 6-16,-2 0-1 0,2 0 0 0,-20 0 0 0,18 0 4 15,1 0-4-15,-2 0 0 0,4 0 0 0,-21 0 0 0,19 0-4 16,-2 0 4-16,-6 0 1 0,-11 0-1 0,23-5 0 16,-15 4 4-16,9-1 1 0,-11 0-6 0,1-2 5 0,-7 4-4 0,7-7 0 15,0 2 0-15,-1-2 5 0,-6 5-4 0,0 2-1 0,0-1 0 16,0-3 0-16,-6 1 0 0,-15-1 0 0,21 4 0 0,-6-1 1 15,-19 1-1-15,4 0 0 0,-5 0 0 0,26 0 0 0,-19 0 0 16,-10 0 0-16,10 0 0 0,-5 5 0 0,24-5 0 0,-23 3-1 16,15-3 1-16,-15 0 0 0,19 5 1 0,4-5-1 0,-3 7 0 15,-4-7-4-15,7 2 4 0,0-2-5 0,0 0 5 16,0 0 0-16,3 5-1 0,4-5 0 16,-7 0 1-16,10 0-3 0,-10 0 3 0,21 0-10 0,-1 0 0 0,-2-2-3 0,1 2-6 0,-19 0 19 15,24 0-26-15,-4 0-9 16,5 4-1-16,-2-4 11 0,-23 0 25 0,0 0 0 0</inkml:trace>
  <inkml:trace contextRef="#ctx0" brushRef="#br0" timeOffset="322436.5982">3018 1864 6 0,'0'0'0'0,"3"-8"8"0,-3 8-8 0,8-8 9 15,8-12 2-15,-9 13 1 0,9 1-1 0,-16 6-11 0,3-9 11 16,8 1-1-16,6-10-1 0,-10 13-1 0,-7 5-8 0,7-8 7 16,4-11 0-16,5 11-1 0,-9-8-1 0,-7 16-5 0,7-5 9 15,2-17-1-15,-2 2 1 0,-3-1-1 0,-4 21-8 0,3-19 4 16,1-5-1-16,0-1 0 0,-4 3-2 0,0 22-1 0,2-27 2 16,1 4-1-16,-3-1 0 0,0-1 0 15,0 25-1-15,0-23 1 0,0 3-1 0,-5 10 1 16,5-6-1-16,0 16 0 0,0-3 0 0,0 3 1 0,0 0-1 0,0 0 0 0,0 0 0 0,0 0 0 15,2 0-1-15,1 5 2 16,0 2-1-16,-3-7 0 0,8 23 0 0,-5-4 0 16,5 2 0-16,-5 10 0 0,-3-31 0 0,6 32-1 15,-3 9 2-15,1 0-2 0,-4 8-4 0,0-49 5 0,3 53-3 16,-3-3-2-16,0 9 1 0,0 9 3 0,0-68 1 0,0 62-1 16,0 4-1-16,-3 0 1 0,-4-11 1 0,7-55 0 0,-6 51 0 15,-1-3 0-15,-11-5 0 0,15-4 0 0,3-39 0 0,-17 34 0 16,10 0 0-16,-16-8 1 0,15-6 1 0,8-20-2 0,-22 18 2 15,14-13-1-15,-15 1 1 0,15-1-1 0,8-5-1 0,-16 0 2 16,13 0-1-16,-17-5-1 0,17-3 1 0,3 8-1 0,-8-24 1 16,5 15-1-16,3-13 0 0,0 1 1 0,0 21-1 0,0-23 0 15,0 4 1-15,3 0-1 0,5-1 0 0,-8 20 0 0,5-17 0 16,2 8 0-16,4-11 0 0,5 13 0 0,-16 7 0 0,8-17 1 16,-2 10-1-16,11-1 0 0,-10-13-1 0,-7 21 1 0,7-5-1 15,12-19-2-15,-11 15-1 0,12-11-2 16,-20 20 6-16,3-10-8 0,8-9-2 0,0 11-3 0,-6-9-2 15,-5 17 15-15,3-7-20 0,5-10-4 0,-1 5-1 16,-3-9 7-16,-4 21 18 0,16-8-17 0,-16 8 17 0</inkml:trace>
  <inkml:trace contextRef="#ctx0" brushRef="#br0" timeOffset="322634.0705">3282 1154 25 0,'0'0'0'0,"3"-2"16"0,1-2 1 0,-4 4-17 0,7-2 14 16,-4 2-1-16,5-1-1 0,-3-1-1 0,-5 2-11 0,3-9 8 15,2 5-1-15,-5-2-3 0,2 1-2 0,-2 5-2 0,0 0 0 16,0 0-2-16,0 0-4 0,0 5-7 0,0-5 13 0,0 3-23 16,0 1-7-16,-2-1 5 0,-19 6-3 0,21-9 28 0,0 0 0 15</inkml:trace>
  <inkml:trace contextRef="#ctx0" brushRef="#br0" timeOffset="323269.1594">2290 2239 18 0,'0'0'0'16,"0"-4"11"-16,0 1 0 0,0 3-11 0,3-7 11 0,0 4 0 16,0-2-1-16,4-3 0 0,-7 8-10 0,6-5 10 15,16-3-2-15,-16 5-1 0,11-2-2 0,-17 5-5 0,8-4 6 16,11-1-1-16,-11 3 0 0,18-1 0 0,-26 3-5 0,24-3 5 16,-4 1-1-16,7 0 0 0,-2 1-1 0,-25 1-3 0,23 0 3 15,1 0-1-15,-1 0 0 0,4-2 1 0,-27 2-3 0,30 0 2 16,1-2 0-16,-1-2-1 0,1 2 0 0,-31 2-1 0,30-5 0 15,1-3 1-15,7 3 0 0,-2-3 0 0,-36 8-1 0,38-7 0 16,-1 0 1-16,4 0 1 0,-4-1-2 0,-37 8 0 0,42-6 1 16,-6-1 0-16,2-1 0 0,2-2 0 0,-40 10-1 0,38-10 1 15,-5 3 0-15,4 2 0 0,-2-1-2 0,-35 6 1 0,32-7 0 16,3 6 0-16,-1-4 0 0,-4-5 1 0,-30 10-1 0,31-25 1 16,-4 23 0-16,-1-2-1 0,9-5 0 0,-35 9 0 15,26-6 0-15,5-3 0 0,-6-13 0 0,-5 29 0 16,-20-7 0-16,6 3 0 0,18 19 0 0,-18-4 1 0,18-18-2 15,-24 0 1-15,7 22 0 0,10-22 0 16,-10 0 0-16,10 5 0 0,-17-5 0 0,8 3 1 16,-3 4-1-16,16-7 0 0,-18 0-1 0,-3 0 1 0,7 0 0 15,-1 0 0-15,2 0-1 0,-5 0 0 0,-3 0 1 0,4-7-2 16,0 4 0-16,-4-14-2 0,0 9-2 0,0 8 6 0,-8-6-10 16,-11 6-3-16,11 6-4 0,-18 14-6 0,26-20 23 0,-25 5-28 15,-6 3-3-15,-1-3 7 0,-11 16 6 0,43-21 18 0,0 0 0 0</inkml:trace>
  <inkml:trace contextRef="#ctx0" brushRef="#br0" timeOffset="323928.3638">2442 2714 9 0,'0'0'0'0,"-3"0"9"16,-14 0 1-16,10 0 2 0,-16 0-2 0,23 0-10 0,-4 0 8 15,-17 0 0-15,15-1-1 0,-19 1-1 0,25 0-6 0,-16 0 6 16,0 0 0-16,-6 3-1 0,6-3 0 0,16 0-5 0,-7 5 4 15,-17-1 1-15,18 2-1 0,-15 12-1 0,21-18-3 0,-3 7 4 16,-4 17-1-16,-9-5 0 0,8-1-1 0,8-18-2 0,-3 20 3 16,0-15-1-16,3 23 0 0,-8-10-1 0,8-18-1 0,0 21 2 15,0-2-1-15,0-3 1 16,0 3 0-16,0-19-2 0,8 20 2 0,-2-4-1 0,5 3 0 0,4-12 0 16,-15-7-1-16,8 6 1 0,16 12 0 0,-4-18 0 0,-2 4-1 0,-18-4 0 15,23 0 1-15,-7 4-1 16,6-4 0-16,-2-2 1 0,-20 2-1 0,10-6 0 0,13-12 0 0,-15 12 1 15,15-13-1-15,-23 19 0 0,7-17 1 0,13 6-1 16,-13-11 0-16,0 12 0 0,-7 10 0 0,9-18 0 16,-2 10 0-16,-3 2 0 0,-4-1 0 0,0 7 0 0,3-5 0 0,-3 5 0 0,0 0 0 15,0 0 0-15,-3 7-1 0,3-7 1 0,-7 25 0 0,7-25 0 0,-7 16 1 16,1 9-1-16,3 2 0 0,3-27 0 0,0 24 0 0,0-24 0 0,0 27 0 16,3-8 0-16,13 5 1 0,-9-7-2 0,-7-17 1 0,21 7-1 15,-2 12 1-15,6-19 0 0,-6 0 0 0,-19 0 0 0,28 0 1 16,-5 0-1-16,2-5 0 0,-25 5 0 0,23-11 0 0,-23 11 0 0,23-16 0 15,5 5 0-15,-8-6 0 0,-3 5 1 0,-17 12-1 0,21-26 0 16,-16 10 1-16,20-7-1 0,-25 23 0 0,6-25 1 0,-6 25-1 0,7-19 1 16,3-4 0-16,-6 2 0 0,-4 21-1 0,7-19 1 0,-7 19-1 0,0-7 1 15,2-19-1-15,-2 19 1 16,0-11 0-16,0 18-1 0,-2-10 1 0,-5 6-1 0,1 1 0 0,-11-4 0 0,17 7 0 16,0-1 0-16,-8 1 0 0,5 0-2 0,3 0-1 0,0 0 3 0,0 0-4 15,0 2-3-15,0-2-3 0,3 0-4 0,-3 0 14 16,10 6-18-16,11-6-6 0,-14 0-4 15,0-3 2-15,-7 3 26 0,7-5-18 0,12-3 5 0,-19 8 13 0</inkml:trace>
  <inkml:trace contextRef="#ctx0" brushRef="#br0" timeOffset="324941.3273">3408 2477 13 0,'0'0'0'0,"0"-1"10"0,-4-1 1 0,4 2-11 0,-4-2 12 16,-1-1-1-16,-3 3-1 0,-9 0-1 0,17 0-9 0,-2 0 7 16,-16 5 0-16,11-2-1 0,-14 4 0 0,21-7-6 0,-7 5 5 15,-12 2 0-15,12 13 0 0,-17-16-1 16,24-4-4-16,-6 7 4 0,-15 12 0 0,14-10-1 0,-16 9 1 0,23-18-4 15,-7 19 3-15,-13 1 1 0,13-4 0 16,-16 4-1-16,23-20-3 0,-8 7 2 16,-9 26 0-16,11-17 0 0,-15 10-1 0,21-26-1 0,-6 25 1 15,-1-8 1-15,3 10-1 0,1-6 0 0,3-21-1 0,0 19 0 16,0-1 1-16,0-10 0 0,0 15-1 0,0-23 0 0,7 5 0 16,2 16 0-16,12-15 0 0,-11 11 0 0,-10-17 0 0,17 7 0 15,3-1 1-15,2 2-1 0,-6-3 0 0,-16-5 0 0,23 0-1 16,1 0 2-16,-7-5-1 0,7-3 0 0,-24 8 0 0,23-4 1 15,2-4-1-15,-5 1 0 0,-1-1-1 0,-19 8 1 0,11-6 0 16,6-1 0-16,-13 6 1 0,1-1-1 0,-5 2 0 0,8-2 0 16,0-1 0-16,-6 1 0 0,1-1 1 0,-3 3-1 0,0-2 0 15,0 2 0-15,0 0 0 0,-5 5 1 0,5-5-1 0,-8 5 0 16,0-1 0-16,-10-4 0 0,10 5 0 0,8-5 0 16,-23 3 0-16,2 3 1 0,0 2-1 0,6-2 1 15,15-6-1-15,-22 6 0 0,2-3-1 0,3-3 1 16,11 0 0-16,6 0 0 0,-25 0 1 0,20-8-1 0,-14 4 0 15,16-2 0-15,3 6 0 0,-20-19-1 0,17 12 1 16,-4-12 0-16,1 11-1 0,6 8 1 0,-7-23 1 16,0 13-1-16,4-12 1 0,3 14-1 0,0 8 0 0,0-18 0 15,0 10 0-15,0-9 0 0,0 10-1 0,0 7 1 0,3-18 0 16,4 12 0-16,2-14 0 0,9 15-1 0,-18 5 1 0,7-22 0 16,13 17 0-16,-9-16 0 0,12 16 1 0,-23 5-1 0,19-9 0 15,0-8 0-15,0 10 0 0,-2-13 0 0,-17 20 0 0,20-9 0 16,1-10 0-16,-1 11-1 0,-3-11 1 0,-17 19 0 0,21-8 0 15,0-11 0-15,-6 11 1 0,2-10-1 0,-17 18 0 0,18-8 0 16,-7 1-1-16,8-3 2 0,-11 3-1 0,-8 7 0 0,9-5 0 16,8 4 1-16,-10-1-1 0,-1-1 0 0,-6 3 0 0,4 0 1 15,0 0-1-15,-4 5 0 0,2-5 1 0,-2 0-1 0,0 3 0 16,0 2 1-16,0 0-1 0,0 2 0 16,0-7 0-16,-2 7 0 0,-6-1 0 0,5 1 0 0,0-7 1 0,3 0-1 15,-7 0 0-15,-1 3 0 0,-10-3 0 16,10 0 0-16,8 0 0 0,-19 8 0 0,11-8 0 0,-15 5 1 15,-2 2-1-15,25-7 0 0,-21 3 0 0,3 4 0 16,-7 1 0-16,5 12 1 0,20-20-1 0,-28 8 0 16,5 10 0-16,0 4 1 0,1-5-2 0,22-17 1 0,-19 21 1 15,-1-1-1-15,3 3 0 0,0-5 0 0,17-18 0 0,-7 22 0 16,-11-3-1-16,18 3 1 0,-5 4 0 0,5-26 0 0,-4 16-1 16,4 9 2-16,0-7-2 0,0 3 1 0,0-21 0 0,4 19 1 15,1 1-2-15,2-2 1 0,0-2 0 0,-7-16 0 0,20 8 0 16,-17 11 0-16,19-12 1 0,-16-1-1 0,-6-6 0 0,25 18 0 15,-10-18 0-15,2 0 0 0,4 0-1 0,-21 0 1 0,23 0 0 16,1-3 0-16,0-4 0 0,1 0 0 0,-25 7 0 0,23-17-1 16,1 12 1-16,-5-2 0 0,-1-12 1 0,-18 19-1 0,20-7 0 15,-10 1 0-15,11-2 1 0,-16 2-1 0,-5 6 0 0,21-8 1 16,-17 1-1-16,2 0 1 0,15 0-1 0,-21 7 0 16,0-10 2-16,9 2 0 0,3 3-1 0,-9 2 1 0,-3 3-2 15,3-5 1-15,-3 3 0 0,0 1-1 0,-3-1 0 16,3 2 0-16,-17 0 1 0,10 0-1 0,-10 0-1 15,11 0-1-15,6 0 2 0,-8 0-4 0,-13 0-6 16,19 3-9-16,-14 4-12 0,16-7 31 0,-18 0-51 0,-2 0-8 0,20 0 59 0</inkml:trace>
  <inkml:trace contextRef="#ctx0" brushRef="#br0" timeOffset="347037.8475">5159 9099 3 0,'0'0'0'16,"0"-2"3"-16,0 2-1 0,0 0-2 0,0-3 1 15,0-2-1-15,0 5 1 0,0-7-1 0,0 7 0 0,0-7 1 16,0 0-1-16,3 1 0 0,-3 1 1 0,0 5-1 0,8-8 0 15,-5 6 1-15,-1-4 0 0,3 1 0 0,-5 5-1 0,3-2 1 16,-3-4 0-16,4 5 0 0,-2-2 1 0,-2 3-2 0,0 0 2 16,0 0-1-16,0 0 1 0,0 0 0 0,0 0-2 0,0 0 2 15,0 0-1-15,4-3 1 0,-4 3-2 0,0 0 0 0,0-2 0 16,0 0 1-16,0 0-1 0,3-3 0 0,-3 5 0 0,0-3 0 16,4 0-1-16,0 1 0 0,-4 0 0 0,0 2 1 0,0-4-3 15,0 4-1-15,0 0 0 0,0 0 1 0,0 0 3 0,0 0-3 16,0-2-4-16,0 1 1 0,0 1 6 0</inkml:trace>
  <inkml:trace contextRef="#ctx0" brushRef="#br0" timeOffset="348304.6231">5088 9351 54 0,'0'0'0'16,"0"0"20"-16,0 0-7 0,0 0-3 0,0 0 0 0,0 0-10 0,0 0 10 16,0-4-1-16,-6-2-1 0,6-1-1 0,0 7-7 0,-4-19 6 15,0 9-2-15,4-9-1 0,-6 9 0 0,6 10-3 0,0-19 2 16,0 0-1-16,0 1 0 0,0 1 0 0,0 17-1 0,0-22 0 15,0 6 1-15,3-5-1 0,0 3 0 0,-3 18 0 0,0-16 0 16,0-5 0-16,0 2 1 0,0 3-1 0,0 16 0 0,0-20 0 16,0 1 0-16,-3 0 0 0,0 12 0 0,3 7 0 0,-7-20 0 15,-1 15 0-15,6 1 0 0,-1-2 0 0,3 6 0 0,-8-2 0 16,5 2-1-16,1 0 0 0,2 17 1 0,0-17 0 0,-5 9-1 16,5 17 0-16,0-6 0 0,0 3 1 0,0-23 0 0,0 21-1 15,0 0-1-15,0 3 2 0,5-1-2 0,-5-23 2 0,5 21 0 16,3 1-1-16,9 5 1 0,-14-2 0 0,-3-25 0 15,20 26 0-15,-12 3 0 0,8 0 0 0,4 3 0 16,-20-32 0-16,7 38 0 0,16 3 0 0,-15 4 0 16,9-1 0-16,-17-44 0 0,6 43 0 0,11 1 0 15,-9-4 0-15,-6 0 1 0,-2-40-1 0,6 34 0 16,-6-3-1-16,5 0 1 0,-5 2 0 0,0-33 0 0,0 29 0 16,0-3 0-16,0-2 0 0,0-6 0 0,0-18 0 0,-5 8 0 15,-1 15 0-15,4-15 0 0,-6-2 0 0,8-6 0 0,-6 7 0 16,-11-7 0-16,13 0 0 0,-17-2 0 0,21 2 0 0,-5-22 1 15,-24 8-1-15,23-6 1 0,-15-1-1 0,21 21 0 0,-3-7 2 16,1-18-1-16,-6 18 0 0,4-12 0 0,4 19-1 0,0-8 1 16,0-9 1-16,0 10-1 0,0-12 0 0,0 19-1 0,0-8 1 15,0-9 0-15,0 13 0 0,0-16-1 0,0 20 0 0,0-7 1 16,4-15-1-16,-4 17 0 0,3-2 0 0,-3 7 0 0,5-9 1 16,-5-1-1-16,2-11 0 0,-2 18 0 0,0 3 0 0,3-18 0 15,0 12-1-15,-3 1-2 0,0-5-2 0,0 10 5 0,0-7-10 16,0-2-6-16,0-11-6 0,0 13-8 15,0 7 30-15,-6-31-31 0,4-1 7 0,-6-2-3 0,8 34 27 0</inkml:trace>
  <inkml:trace contextRef="#ctx0" brushRef="#br0" timeOffset="348512.9561">5010 8574 18 0,'0'0'0'16,"-6"-17"20"-16,-1 8-6 0,7 9-14 0,-7-16 12 0,7 16-12 0,-7-1 11 16,3-4 0-16,2 5-2 0,2 0-9 0,-8 0 9 0,8 0-9 0,-7 6 6 15,5-3-1-15,-6 14-3 0,8-17-2 0,-6 8 2 0,6-8-2 0,-3 5 1 16,-1 16-1-16,4-18 0 0,0 4-4 0,0-7 4 0,0 5-7 16,0 0-8-16,7 0-9 0,-7-5 24 0,6 0-27 0,-6 0 27 0,8 0-37 15,-8 0 37-15</inkml:trace>
  <inkml:trace contextRef="#ctx0" brushRef="#br0" timeOffset="349260.7601">5444 8669 18 0,'0'0'0'0,"-4"-3"11"0,-3 2 0 0,2-1-1 16,5 2-10-16,-5 0 10 15,2 0-2-15,-3 0 0 0,6 6-1 0,0-6-7 0,-5 4 7 16,2 4-1-16,0-3-2 0,3 14 0 0,0-19-4 0,0 5 3 16,-7-1 0-16,7 21 0 0,0-18 0 0,0-7-3 0,0 29 2 15,-3-3 0-15,3-2 0 0,0-1-1 0,0-23-1 0,-3 24 2 16,3 7-1-16,0-6 1 0,0 4-1 0,0-29-1 0,0 32 1 15,3-6 1-15,5 3-1 0,0-3 0 0,-8-26-1 0,19 27 1 16,-14-6 0-16,13 0 0 0,-11-16 0 0,-7-5-1 0,19 24 1 16,-7-20-1-16,14 2 1 0,-10-6-1 0,-16 0 0 0,19 0 1 15,-1-3-1-15,0-4 0 0,-1-17 1 0,-17 24-1 0,11-18 0 16,9-6 0-16,-13 4 1 0,-1-8-1 0,-6 28 0 0,6-27 0 16,1 0 1-16,-3 0-1 0,-1 1 1 0,-3 26-1 0,5-22 0 15,-5 7 1-15,0 8-1 0,0-3 0 0,0 10 0 0,0-7 0 16,0 1 1-16,0 4-1 0,0 2 0 0,0 0 0 15,0 0 0-15,3 18 1 0,-1-11-1 0,-2 18 0 0,0-25 0 16,7 23 0-16,-1 2 0 0,2 3 0 16,-1 2-1-16,-7-30 1 0,6 25 1 15,4 1-1-15,7-1 0 0,-9-7 0 0,-8-18 0 0,17 8 0 16,-11 8 0-16,14-11 0 0,-15-5 0 0,-5 0 0 0,18 5 0 16,-10-5 0-16,-2-5 0 0,15-4 1 0,-21 9-1 0,8-20-1 15,-6 3 1-15,9 0 0 0,-6-7 1 0,-5 24-1 0,5-23 0 16,-5-5 1-16,0 2 1 0,0-3-1 0,0 29-1 0,-5-29 2 15,0 4 0-15,-3-1-1 0,3 2 0 0,5 24-1 0,-18-22 1 16,14 1 0-16,-3-2 0 0,1 7 0 0,6 16-1 0,-8-6 0 16,3-1 0-16,0 1 1 0,2-2-1 0,3 8 0 0,0-2 0 15,-5-1 0-15,5 3-1 0,0 0 0 0,0 0 1 0,0 0-4 16,0 0-1-16,0 0-3 0,2 0-4 0,-2 0 12 0,6 5-16 16,2-2-7-16,2 3-5 0,7-6 1 0,-17 0 27 0,7 0-35 15,-7 0 35-15</inkml:trace>
  <inkml:trace contextRef="#ctx0" brushRef="#br0" timeOffset="351139.5995">5462 8749 29 0,'0'0'0'16,"-4"-3"17"-16,0 3-1 0,-4 0-3 0,8 0-13 0,-2 0 11 0,2 0-11 0,0 0 10 16,-4-5-2-16,4 3 0 0,0 2-8 0,-7-3 6 0,7 3-6 0,0-9 5 15,-2 2-1-15,2-9 0 0,0 16-4 0,0-11 3 0,0 11-3 0,0-23 3 16,0 4-1-16,0-1 0 0,0 20-2 0,0-21 1 15,0-1 0-15,0-4 0 0,0 2 0 0,0 24-1 0,0-27 0 0,0 27 0 0,0-24 1 16,0 4-1-16,-3 2 0 0,3 18 0 0,0-8 1 0,0 8-1 0,0-19 0 16,0 11 0-16,0 2 1 0,0 0-1 0,0 6 0 0,0-1 0 15,0 1 1-15,0 0-1 0,0 3 0 0,0-3 0 0,0 18 0 16,0-12 0-16,0 29 0 0,5-7 1 0,-5-28-1 0,11 31 0 16,-1 7 0-16,-2 1 0 0,0-2 0 0,-8-37 0 15,19 40 0-15,-16 2 0 0,3 0 0 0,-6-42 0 16,9 47 0-16,-9-47 0 0,8 41 1 0,0 2-1 0,-6 4 0 0,1-7 0 15,-3-40 0-15,3 46 1 0,-3-8-1 16,0-3 1-16,0-4-1 0,0-31 0 0,0 24 0 0,0-1 1 16,-6-17-1-16,4 19 1 0,2-25-1 0,-4 1 0 15,4 5 1-15,-7-1-1 0,7-5 0 0,0 0 0 0,-5-3 1 16,3-6-1-16,-5-16 0 0,3 1 1 0,4 24-1 0,-2-26 0 16,-6-3 0-16,5 2 0 0,3-7 0 0,0 34 0 0,-4-31 0 15,4-1 0-15,-2 1 0 0,2-1 0 0,0 32 0 0,-8-29 0 16,8 3 1-16,-3-3-1 0,3 2 0 0,0 27 0 0,-2-26 0 15,-6 2 0-15,5 1 0 0,-2 3 0 0,5 20 0 0,0-21 0 16,-6 14 0-16,6-3 1 0,0 3-1 0,0 7 0 0,0-7 0 16,0 5 0-16,0 1 0 0,0 1 0 0,0 0 0 0,0 0 0 15,0 3 0-15,0 4 0 0,0-7 0 0,0 17 0 16,0-10 0-16,0 15 0 0,4-3 0 0,-4-19 0 0,2 23 0 16,-2 4 0-16,5 6 1 0,-2-2-1 0,-3-31 0 0,0 38 0 15,8-1 0-15,-6 3 0 0,1 2 1 0,-3-42-1 0,8 42 0 16,-6-4 0-16,5-2 1 0,1-2-1 15,-8-34 0-15,6 29 1 0,1 0 0 0,0-6-1 0,0-7-1 16,-7-16 1-16,4 6 1 0,-2 0-1 16,4-3 0-16,-6 4 1 0,0-7-1 0,5 0 0 15,-3 0-1-15,-2-7 1 0,4 4 1 0,-4 3-1 0,0-23-1 16,0 16 1-16,0-18 0 0,0 8-2 0,0 17 2 0,0-10-2 16,0-12-4-16,-4 17-2 0,4-16-6 0,0 21 14 0,0-5-21 15,0-4-8-15,4-11-3 0,16 20-7 0,-20 0 39 0,0 0 0 0</inkml:trace>
  <inkml:trace contextRef="#ctx0" brushRef="#br0" timeOffset="352112.006">5789 8606 16 0,'0'0'0'0,"-3"-5"6"0,-1-3 0 0,-3 1-1 16,7-12 0-16,0 19-5 0,-3-2 5 0,3-3 1 0,-3-3 1 0,3 1 0 0,0 7-7 0,0-6 7 15,0 5-1 1,0-2-1-16,-6 3 0 0,6 0-5 0,0 0 5 0,0 0 0 16,-4 0 0-16,4 0-1 0,0 0-4 0,-3 4 4 15,-4 17-1-15,0-16 0 0,0 19 0 0,7-24-3 0,-7 26 2 16,4-3 0-16,-3 4 1 0,-2 4-1 0,8-31-2 0,-6 28 2 16,3 2 0-16,-1 1-1 0,4-2 0 0,0-29-1 0,0 26 2 15,0 3-1-15,0-5-1 0,0 3 1 0,0-27-1 0,0 24 1 16,7 0-1-16,-1 2 1 0,2-3-1 0,-8-23 0 0,6 24 0 15,11-6 1-15,-10-1-1 0,0-10 0 0,-7-7 0 0,10 21 1 16,-1-12-1-16,10-4 1 0,-17 1 0 0,-2-6-1 0,11 4 1 16,6-1 1-16,-11-3-1 0,1 0 0 0,-7 0-1 0,18 0 1 15,-13 0 0-15,13-3 0 0,-11-2-1 0,-7 5 0 0,20-21 1 16,-14 16-1-16,4-24 1 0,8 8-1 0,-18 21 0 0,7-26 0 16,-1 1 1-16,1-3-1 0,-4 1 1 0,-3 27-1 0,4-31 1 15,-1 4-1-15,-3-4 1 0,0-1-1 0,0 32 0 0,0-30 1 16,-7 0-1-16,-9-3 0 0,12 5 1 0,4 28-1 15,-21-26 0-15,16 2 0 0,-17 3 1 0,15 4-1 16,7 17 0-16,-24-8 1 0,18 1-1 16,-10 0 0-16,8 4 1 0,8 3-1 0,-16-3 0 15,11 3 0-15,0 5 0 0,-13 0 0 0,18-5 0 0,-7 22 1 16,0-17-1-16,1 26 0 0,0-9 0 0,6-22 0 0,-7 24 0 16,0 4 0-16,4 1 1 0,3 3-2 0,0-32 1 0,0 34 0 15,0-6 0-15,0 4 0 0,0-2 1 0,0-30-1 0,0 25 0 16,3 0 0-16,4-2 0 0,12-2 0 0,-19-21 0 0,7 17 0 15,0-10 1-15,14 14-2 0,-14-14 1 0,-7-7 0 0,16 3 0 16,-8 1 0-16,14-4 0 0,-14 0 0 0,-8 0 0 0,20-1 0 16,-9-17 0-16,8 1 1 0,-11-6-1 0,-8 23 0 0,5-28 1 15,3-4-1-15,-2 1 0 0,1-2 0 0,-7 33 0 0,0-36 1 16,4-1-1-16,-4-2 1 0,0 2-1 0,0 37 0 0,-4-35 1 16,-17 2-1-16,16 1 1 0,-16 4-1 0,21 28 0 0,-6-23 0 15,-23 3 0-15,24 12 1 0,-16 1-1 0,21 7 0 16,-3-6 1-16,-4 5-1 0,-10 1 0 0,9 7 0 15,8-7 0-15,-5 25 0 0,0-5 0 0,-1 8 0 16,4 0 1-16,2-28-1 0,0 35 0 0,-5-2 0 16,5 4 0-16,0-2 0 0,0-35 0 0,0 34 0 15,0 1 0-15,0-6 0 0,5 0-1 0,-5-29 1 0,0 26 1 16,5-1-1-16,3-6 0 0,-3 2 0 0,-5-21 0 0,8 6 0 16,-2 18 1-16,1-22-2 0,1 6 1 0,-8-8 0 0,9 5 0 15,12 2 0-15,-19-4 1 0,10-3-1 0,-12 0 0 0,6-2 0 16,5-6 0-16,-2-10 1 0,-2 1-1 0,-7 17 0 0,11-22 0 15,-6-6 1-15,3-1-1 0,-2-2 0 0,-6 31 0 0,4-32 0 16,-1-2 1-16,-3-3-1 0,0-4 0 0,0 41 0 0,0-36 0 16,-7 2 1-16,-17 7-1 0,18 2 0 0,6 25 0 0,-20-23 1 15,13 14-1-15,-13-9 0 0,17 16 0 0,3 2 0 0,-8-3 0 16,3 3 0-16,-13 6 1 0,18 16-1 0,0-22 0 0,-7 17 0 16,1 9 0-16,2-2 0 0,-4 8 0 0,8-32 0 0,-2 31 1 15,2 1-2-15,0 2 1 0,0-1 1 0,0-33-1 0,0 29-1 16,2 1 1-16,6-4 0 0,-2-4 0 0,-6-22 0 15,7 21 0-15,1-13 0 16,1 10-1-16,9-12 2 0,-18-6-1 0,5 4 0 0,13-1 0 16,-11-3 0-16,13 0-2 0,-20 0 2 0,3 0-4 15,18 0-1-15,-15-7-4 0,1-12-4 0,-7 19 13 0,22-5-18 16,-17-20-7-16,13 2-8 0,-18-2 3 0,0 25 30 0,7-34-37 0,-7 34 37 0</inkml:trace>
  <inkml:trace contextRef="#ctx0" brushRef="#br0" timeOffset="352603.2898">6431 8000 13 0,'0'0'0'0,"-5"-5"6"15,5 5-6-15,-7-7 7 0,-9 1 2 0,13-2 1 16,-4 4 0-16,7 4-10 0,-7-3 11 0,0 0-1 0,-10 3 0 16,13 0-2-16,4 0-8 0,-7 0 8 15,-9 3-2-15,8 2 0 0,2 0-1 0,6-5-5 0,-20 6 6 16,14 1-2-16,-11 12 0 0,10-11 0 0,7-8-4 0,-20 20 3 16,17-13 0-16,-19 20-1 0,19-10 1 0,3-17-3 0,-18 19 2 15,12 6-1-15,3-1 1 0,-1 5-1 0,4-29-1 0,-5 29 2 16,0-5 0-16,2 2-1 0,3 3 0 0,0-29-1 0,0 27 1 15,0-1 0-15,0-3 0 0,0-4 0 0,0-19-1 0,8 8 0 16,-3 13 1-16,13-16-1 0,-11 1 1 0,-7-6-1 0,17 8 0 16,-11-5 0-16,18-3 0 0,-17 0 1 0,-7 0-1 0,24-3 0 15,-7-5 0-15,3-10 1 0,-4 9-1 0,-16 9 0 0,10-25 0 16,11 3 0-16,-14 0 1 0,0 1-1 0,-7 21 0 0,3-20 0 16,1 3 0-16,-1 7 1 0,-3-6-1 0,0 16 0 0,0-8 0 15,-3 4 0-15,-4 0 1 0,0 4-1 16,7 0 0-16,-21 0 0 0,18 6 0 0,-17 16 0 0,13-18 0 0,7-4 0 15,-21 29 0-15,16-7-1 0,-17-5-1 16,17 2 1-16,5-19 1 0,-18 7-4 16,11 16-1-16,3-16-2 0,-1 0-3 0,5-7 10 0,-8 3-14 15,2 1-3-15,1-4-5 0,2 0-4 0,3 0 26 0,-5-1-23 0,-20-22 3 16,21 19 1-16,4 4 19 0</inkml:trace>
  <inkml:trace contextRef="#ctx0" brushRef="#br0" timeOffset="354118.0973">3002 9757 11 0,'0'0'0'0,"-5"0"4"0,-1 0 1 0,6 0-5 0,-3 0 5 15,-1 0 3-15,-3 0 3 0,4 0 0 0,3 0-11 0,-3 0 12 16,-4 0-1-16,7-7-2 0,-5 0-1 0,5 7-8 0,0-19 7 16,-2 18-1-16,2-6-1 0,-7 0 0 0,7 7-5 0,0-4 4 15,0 1-1-15,0 0 0 0,0-2-1 0,0 5-2 16,4 0 2-16,-1 0 0 0,-1 0-1 0,6 0 1 15,-8 0-2-15,7 0 1 0,3 5 1 0,-3-2-1 16,4 3 1-16,-11-6-2 0,5 7 1 16,17-2 0-16,-19-1 0 0,6 1 0 0,-9-5-1 0,17 4 1 15,-10-4 0-15,14 0 1 0,-5 0-1 0,-16 0-1 0,18 0 1 16,5-2-1-16,-3-1 1 0,2-1 1 0,-22 4-2 0,16-4 1 16,7 2 0-16,-1 0-1 0,1 1 1 0,-23 1-1 0,23 0 0 15,-3 0 0-15,7 0 1 0,-2 0 0 0,-25 0-1 0,26 0 0 16,-3 0 1-16,6 0-1 0,-2 0 1 0,-27 0-1 0,26-4 0 15,5 1 0-15,3-3 1 0,-3-2-1 0,-31 8 0 0,34-5 1 16,-4-2-1-16,1-1 0 0,1-1 0 0,-32 9 0 0,35-5 1 16,-4-2-1-16,-1 2 0 0,1-4 1 0,-31 9-1 0,34 0 0 15,-3-5 1-15,3 0-1 0,-7 2 0 0,-27 3 0 0,26-7 0 16,-3 0 1-16,5 1-1 0,-2-14 1 0,-26 20-1 0,24-5 1 16,1-12-1-16,-2 10 0 0,1-14 1 0,-24 21-1 0,23-6 0 15,2-14 1-15,2 13-1 0,-1-2 1 0,-26 9-1 16,28-8 0-16,-2 0 1 15,2 1-1-15,3-1 1 0,-31 8-1 0,27-3 0 0,3-2 0 0,1 2 0 16,-5 1 0-16,-26 2 0 0,27-3 1 16,0 3-1-16,-3-4 0 0,0 1 1 0,-24 3-1 0,24-4 0 15,-1 1 0-15,-1-4 0 0,-3 2 0 0,-19 5 0 0,20-7 0 16,-3 3 0-16,6 0 1 0,1 3 0 0,-24 1-1 0,22-6 0 16,1 6 1-16,0 0-1 0,-2 0 0 0,-21 0 0 0,27 0 0 15,-7 0 0-15,3 0 0 0,-2 0 1 0,-21 0-1 0,25 6 0 16,-2-6 0-16,0 0 1 0,2 0-1 0,-25 0 0 0,23 0 0 15,2 0 0-15,-7-6-1 0,7 4 1 0,-25 2 0 0,23-5 0 16,-2-2 1-16,3 1-1 0,0-2 1 0,-24 8-1 0,26-6-1 16,-2 1 1-16,4-1 1 0,-5 3-1 0,-23 3 0 0,23-4 0 15,-2 1 0-15,-1 0 0 0,-2 1 0 0,-18 2 0 0,17-3 0 16,-2 1-1-16,6-1 2 0,-13-1-1 0,-8 4 0 0,26-3 0 16,-8-3 0-16,1 3 0 0,2-2 0 0,-21 5 0 0,21-7 1 15,-2 3-1-15,-2-3-1 0,4 4 1 0,-21 3 0 0,21-8 0 16,-2 3 0-16,6 0 0 0,-6-2 0 0,-19 7 0 15,21-1 0-15,-4-1 0 0,-1-2 0 16,-5-2 0-16,-11 6 0 0,21-2 0 16,-16 0 0-16,16 2 1 0,-13-3-1 0,-8 3 0 0,6-2-1 15,10 2 2-15,-8-4-2 0,2 2 1 0,-10 2 0 0,17-1 0 16,-10-1 0-16,-1 0 1 0,1-1-1 0,-7 3 0 0,6-5-1 16,2 2 1-16,2 3 0 0,-4-2 0 0,-6 2 0 0,7-3 0 15,0-2 1-15,0 2-1 0,1 3 0 0,-8 0 0 0,5 0 0 16,-2 0 0-16,2 0 0 0,1 6 0 0,-6-6 0 0,4 0 0 15,-1 5 0-15,3-3 0 0,1-2 0 0,-7 0 0 0,7 6 0 16,0-1 0-16,1-5 1 0,-3 4-1 0,-5-4 0 0,21 0-1 16,-15 0 1-16,1 0 0 0,17 0 0 0,-24 0 0 0,6 0 0 15,18-2-1-15,-13-5 2 0,12 1-1 0,-23 6 0 0,17-7 0 16,0 0 0-16,-6 4-1 0,13-4 2 0,-24 7-1 0,17-4 0 16,-11-2 0-16,15 3 0 0,-15 1 1 0,-6 2-1 0,17-2-1 15,-9 1 1-15,1-2 1 0,8 3-2 0,-17 0 1 0,7 0 1 16,-4 0-1-16,3 0 0 15,-1 0 1-15,-5 0-1 0,2 0 0 0,2 0 0 0,-4 0 0 16,0 4 0-16,0-4 0 0,0 0 0 0,-6 4 0 16,-2-4 0-16,8 0 0 0,-6 6-1 15,-11-3 0-15,13 1-3 0,-20 6-3 0,24-10 7 0,-7 14-12 16,-17-8-6-16,6 1-7 0,-4-2-11 0,22-5 36 0,-27 6-36 0,-4-6-6 16,31 0 42-16</inkml:trace>
  <inkml:trace contextRef="#ctx0" brushRef="#br0" timeOffset="355025.5838">4459 10139 10 0,'0'0'0'0,"0"-4"3"16,0-2 1-16,0 6-4 0,0-7 5 0,0 0 1 0,-5 0 1 15,2 0-1-15,3 7-6 0,-6-6 6 0,6 2-1 16,-4-3 0-16,0 2-1 0,4 5-4 0,0-10 4 16,-7 4 1-16,5-4 1 0,-2 2 1 0,4 8-7 0,-8-5 6 15,6 1 0-15,-6 0 0 0,5 3-1 0,3 1-5 0,-5 0 4 16,0 0 0-16,2 5 0 0,-3-5-2 0,6 0-2 0,-8 7 3 16,2-5 0-16,-1 6-1 0,-1-1 0 0,8-7-2 0,-5 7 1 15,-13 0 0-15,15-1 0 0,-3 0-1 0,6-6 0 0,-8 20 1 16,-8-18-1-16,16 5 1 0,-7 13-1 0,7-20 0 0,-7 7 0 15,3 17 1-15,-1-5-1 0,0 1 0 0,5-20 0 0,0 19 0 16,0 2 0-16,0 1 1 0,0-2-1 0,0-20 0 0,5 21 0 16,-2 0 1-16,3 0 1 0,3 3-1 0,-9-24-1 0,21 19 1 15,-13-11-1-15,11 15 0 0,-8-18 1 0,-11-5-1 0,20 6 0 16,-9 12 0-16,16-18 0 0,-10 0 1 0,-17 0-1 16,23 0 0-16,-7 0 1 0,6 0-1 0,-2-7 1 15,-20 7-1-15,16-9 0 0,6-10 0 0,-17 2 0 0,16-5 0 16,-21 22 0-16,8-24-1 0,0 4 0 0,0-12 0 15,-1 3 0-15,-7 29 1 0,7-28 0 16,-7 1 0-16,0 6 1 0,0 2-1 0,0 19 0 0,0-5-1 16,0-3 1-16,-3 6 0 0,3 2 0 0,0 0 0 0,0 0 1 15,-4 2-1-15,4 6-1 0,0 12 2 0,0-20-1 0,0 20 0 16,4-2 0-16,1-2 0 0,13 3 0 0,-18-19 0 0,6 20 0 16,12-4 0-16,-8-8 1 0,13 16 1 0,-23-24-2 0,17 5 2 15,0-2-1-15,0 2-1 0,4-5 0 0,-21 0 0 0,17 0 0 16,0 0-1-16,-2-5 1 0,-3-14-1 0,-12 19 1 0,19-8 0 15,-12-15 1-15,1-2 0 0,1-1 0 0,-9 26-1 0,6-31 1 16,2 1 0-16,-4-1 0 0,0 3 1 0,-4 28-2 0,2-24 1 0,-2 24-1 0,0-22 1 16,0 3 0-16,0 12 0 0,0 7-1 0,-6-10 2 0,6 10-2 0,-7-8 1 15,0 2-1-15,0 6 1 0,7 0-1 0,-4 0 1 0,4 0-1 0,-5 0 0 16,-3 0 0-16,4 5 0 0,4-5 0 0,-7 5-1 0,7-5 1 16,-3 4-3-16,-2 1-3 0,1 3-4 0,4-8 10 0,0 4-17 15,0-4 17-15,-4 9-25 0,-4-4-9 0,-7 0 4 0,15-5 30 0,-8 4-34 0,8-4 34 16,0 0 0-16</inkml:trace>
  <inkml:trace contextRef="#ctx0" brushRef="#br0" timeOffset="356084.8763">2404 11348 31 0,'0'0'0'16,"-3"-1"13"-16,-3-6-4 0,-1 0-2 0,7 7-7 0,-7-7 5 15,4 2 1-15,-5 1 0 0,8-4 1 0,0 8-7 0,0-3 7 16,0-5-1-16,0 3-1 0,0 1-1 0,0 4-4 0,3-9 4 15,5 6-1-15,-1-3 1 0,2 2-1 0,-9 4-3 0,7-3 3 16,4-4 0-16,8 7 0 0,-11-3 0 0,-8 3-3 0,20-3 2 16,1 3 0-16,-1 0 0 0,3 0 0 0,-23 0-2 0,24 0 2 15,1 0 0-15,-2 0 0 0,3-3-1 0,-26 3-1 0,25-5 1 16,1 5 0-16,5-5 0 0,-1-3 0 0,-30 8-1 0,35-5 0 16,-1 2 1-16,3-5-1 0,1 3 1 0,-38 5-1 15,39-9 0-15,1 5 0 0,3-4 1 0,0 2 0 0,-43 6-1 16,41-4 1-16,2-2 0 0,5-2-1 15,-4 0 1-15,-44 8-1 0,44-9 1 0,3-8 0 16,5 9 1-16,-3 0 0 0,-49 8-2 0,52-9 1 16,5 0 1-16,2 3-1 0,-6-2-1 0,-53 8 0 0,58-4 1 15,-3 1-1-15,-2 3 1 0,5 0-1 0,-58 0 0 0,55 0 0 16,-1 0 0-16,-3 3 1 0,-7-3-1 0,-44 0 0 0,43 0 0 16,-2 0 0-16,-3 0 0 0,2-3 1 0,-40 3-1 0,38-11 1 15,2-7-1-15,-3 9 1 0,4-17 0 0,-41 26-1 0,36-15 1 16,2-6 0-16,3 4-1 0,-3 13 0 0,-38 4 0 0,40-23 0 15,-2 20 1-15,-2-5-1 0,5 2 0 0,-41 6 0 0,37-7 0 16,4-1 0-16,0 2 0 0,-1-2 1 0,-40 8-1 0,41-5 0 16,-3-3 0-16,5 1 0 0,4 1 0 0,-47 6 0 0,42-8 0 15,-2-11 0-15,1 14 1 0,0-12-1 0,-41 17 0 0,40-6 0 16,4-16 0-16,1 12 0 0,-1-10 0 0,-44 20 0 0,40-8 1 16,-2 4-1-16,-5-4 0 0,-3 3 1 0,-30 5-1 15,31-9-1-15,-6 5 2 0,1 4-1 0,-3 0 0 0,-23 0 0 16,21 0 0-16,3 0 0 0,-4-3 0 0,6 3 0 15,-26 0 0-15,24 0 0 0,0 0 0 0,1 0 0 16,1 0 0-16,-26 0 0 0,21 0 1 16,2 0-1-16,-1 0 0 0,1 0 0 0,-23 0 0 0,20 0 1 15,0 0-1-15,4-5 0 0,-4 5 1 0,-20 0-1 0,17 0 1 16,0 0-1-16,-6 0 1 0,9 0 0 0,-20 0-1 0,6 0 0 16,12 0 1-16,-12 0-1 0,5 0 1 0,-11 0-1 0,9 8 1 15,-2-8-1-15,13 0 1 0,-17 0-1 0,-3 0 0 0,7 0 1 16,0 0 0-16,3 0 0 0,1 0-1 0,-11 0 0 0,18 0 1 15,-16-3 0-15,9-2-1 0,6 2 1 0,-17 3-1 0,2-2 0 16,5 2 0-16,15-3 1 0,-20 1-1 0,-2 2 0 0,6-3 0 16,1 3 1-16,0-4-1 0,-7 2 0 0,0 2 0 0,8 0 1 15,-6-1-2-15,2 1 2 0,-1 0-1 0,-3 0 0 0,4 0 0 16,-4 0 0-16,2 0 0 0,3 0 0 0,-5 0 0 0,0 0 1 16,0 0-1-16,0 0 1 0,0 0-2 0,0 0 0 0,0 3 2 15,0-3-1-15,0 0 0 0,-7 0 0 0,7 0 0 16,0 0 0-16,-4 7-1 0,1-7 0 0,-3 0 0 15,6 0 1-15,-3 5-2 0,-2-5-1 16,-2 0-1-16,0 2-1 0,7-2 5 0,-19 0-8 16,12 3-4-16,-17 5-7 0,7-5-9 0,17-3 28 0,-27 7-44 0,-1-1-15 0,28-6 59 0</inkml:trace>
  <inkml:trace contextRef="#ctx0" brushRef="#br0" timeOffset="357580.1079">2685 11707 17 0,'0'0'0'0,"-2"-6"5"0,2 6-5 0,-8-5 6 16,-13-3-1-16,21 3 1 0,-5 2 1 0,5 3-7 0,0-1 6 16,0-3 2-16,0 4-1 0,0 0 0 0,0 0-7 0,0 0 6 15,0 0 0-15,0 5 0 0,3 12 1 0,-3-17-7 0,2 8 6 16,6 12-1-16,-4-15 0 0,2 25-2 0,-6-30-3 0,3 18 4 16,5 6-1-16,-2-3-1 0,-3 6 0 0,-3-27-2 0,8 26 1 15,-2 2 0 1,1-2 0-16,-5-4-1 0,-2-22 0 0,5 28 1 15,2-3-1-15,-1-8 0 0,-3 5 1 0,-3-22-1 0,4 6-1 16,-4 15 0-16,4-16-4 0,-2 2-4 0,-2-7 9 0,4 5-15 16,-4 12-7-16,3-17-4 0,2 0 4 0,-5 0 22 0,0 0-30 0,0 0 30 0</inkml:trace>
  <inkml:trace contextRef="#ctx0" brushRef="#br0" timeOffset="358027.6951">2875 11692 31 0,'0'0'0'0,"0"4"8"0,0-4-8 0,-3 21 5 15,3-13 0-15,-4 15 1 0,4-23 0 0,0 0-6 0,0 0 7 16,0 0-1-16,0 6-1 0,0 2-2 0,0-8-3 0,0 21 3 16,0-2 0-1,4-2-2-15,-1 7 1 0,-3-24-2 0,8 24 2 0,-2-2-1 0,1 0 1 0,-5-1 0 0,-2-21-2 0,8 20 1 16,-1 1 0-1,-4-1 1-15,4-3-1 0,-7-17-1 0,7 20 1 0,-1 1 0 16,1 1 0-16,0-1 0 0,-7-21-1 0,7 18 0 16,13-13 1-16,-13 11-1 0,0-16 1 0,-7 0-1 0,19 8 1 15,-11-3-1-15,8 1 0 0,-9-6 1 0,-7 0-1 0,22 0 0 16,-17-9 0-16,17-8 1 0,-19 8-1 0,-3 9 0 0,9-31 0 16,2 4 0-16,-4-2 1 0,-1 1-1 0,-6 28 0 0,3-26 0 15,5 0 0-15,-8-2 0 0,0 2 1 0,0 26-1 0,0-27 0 16,0 1 0-16,-8 1 0 0,5 1 0 0,3 24 0 0,-20-19 0 15,16-2 0-15,-12 15-1 0,9-12 0 0,7 18 1 0,-21-2 0 16,15-1 0-16,-21-3 0 0,20 4 0 0,7 2 0 0,-24 0 0 16,18 0 1-16,-18 0-1 0,17 0 0 0,7 0 0 0,-16 5 0 15,11 1 1-15,-1 14 0 0,-11-15 0 0,17-5-1 0,0 22 1 16,-7-17-1-16,4 21 0 0,-2-3-1 0,5-23 1 0,0 14-2 16,0-7-2-16,0 19-4 0,0-18-4 15,0-8 12-15,5 17-19 0,2-13-3 0,-1 2 3 0,5-6-8 0,-11 0 27 16,0 0 0-16</inkml:trace>
  <inkml:trace contextRef="#ctx0" brushRef="#br0" timeOffset="358446.9118">3185 11671 23 0,'0'0'0'15,"-8"-7"14"-15,1-13-4 0,7 20-10 0,-7-6 7 16,0-2-1-16,5 7 1 0,2 1 0 0,0 0-7 0,0 0 6 15,0 0-1-15,0 0-1 0,0 4-2 0,0-4-2 0,0 5 2 16,0 1 0-16,2 11 1 0,-2-8 0 0,0-9-3 0,7 23 3 16,0 1-1-16,0-2 0 0,1 3 0 0,-8-25-2 0,8 25 1 15,11 0 0-15,-14-3 0 0,13 0 0 0,-18-22-1 0,7 18 0 16,12-10 1-16,-7 13-1 0,7-13 1 0,-19-8-1 0,11 19 0 16,12-13 1-16,-6-3-1 15,4 3 1-15,-21-6-1 0,19 0 1 0,-7 0 0 0,6 0 0 0,-6-8 0 16,-12 8-1-16,17-21 1 15,-11 4 0-15,5-4 0 0,-5-2 0 0,-6 23-1 0,7-27 0 0,0-1 1 16,0-6-1-16,-7 5 1 0,0 29-1 0,0-32-1 16,0 4 1-16,-7 3 0 0,-13 1 1 0,20 24-1 0,-8-18 1 15,-9 7 0-15,12-9 1 0,-20 14-1 0,25 6-1 0,-6-7 1 16,-16 1 0-16,3 4 0 0,12 2 0 0,7 0-1 0,-28 0 0 16,26 7 1-16,-26 15-1 0,21-19 0 0,7-3 0 0,-24 20 0 15,17-14 0-15,-12 19 1 0,15-18-1 0,4-7 0 0,-7 21 1 16,0-13 0-16,2 10-1 0,-3-10-2 0,8-8 2 0,-3 23-3 15,3-15-2-15,0 12-2 0,0-14-4 0,0-6 11 0,0 18-14 16,7-11-7-16,2 0-3 0,12-4 2 0,-21-3 22 0,8 5-29 16,-8-5 29-16</inkml:trace>
  <inkml:trace contextRef="#ctx0" brushRef="#br0" timeOffset="359028.1982">3736 11393 8 0,'0'0'0'0,"0"-5"4"0,0 5-4 0,0-8 4 15,-4 0 3-15,2-10 3 0,-5 15 3 0,7 3-13 0,-5-4 14 16,3 4-1-16,-6 0-3 0,5 1-1 0,3-1-9 0,-5 9 7 16,-3 12-1-16,2-14-1 0,-2 10-1 0,8-17-4 0,-6 8 3 15,-1 12 0-15,-1 0-1 0,3-2 0 16,5-18-2-16,-4 17 2 0,0 3-1 0,-1 1 0 15,5-1 0-15,0-20-1 0,0 21 1 0,0 1-1 16,0 1 1-16,0-5 0 0,0-18-1 0,2 21 0 16,5-1 1-16,0-3-1 0,10-9 1 0,-17-8-1 0,6 23 1 15,16-16 0-15,-20 14 1 0,22-15-2 0,-24-6 0 0,17 7 0 16,3 1 1-16,-3-3-1 0,0 2 1 0,-17-7-1 0,17 3 0 16,4-3 1-16,-4 0 0 0,3 0 0 0,-20 0-1 0,19-3 1 15,-11-4-1-15,15-15 1 0,-16 5-2 0,-7 17 1 0,7-19 0 16,1-3-1-16,-3-1 1 0,-2-4 1 0,-3 27-1 0,0-31 0 15,0-4 1-15,0 6-1 0,-3 1 0 0,3 28 0 0,-5-27 1 16,-17 2-1-16,2-3 0 0,1 3 1 0,19 25-1 0,-25-22 0 16,-3 1 0-16,6 10 1 0,2-7-1 0,20 18 0 0,-22-3 0 15,3 0 0-15,-2 3 0 0,0 10 0 0,21-10 0 0,-16 20 0 16,-4 2-1-16,13 4 0 0,-16-1-2 0,23-25 3 0,-5 28-3 16,-2-3-3-16,1-4-3 0,6-2-2 15,0-19 11-15,0 18-16 0,0-14-5 0,6 14-3 0,1-18 3 16,-7 0 21-16,21 7-29 0,-21-7 29 0</inkml:trace>
  <inkml:trace contextRef="#ctx0" brushRef="#br0" timeOffset="359637.4566">4159 11333 9 0,'0'0'0'15,"0"-1"4"-15,0-5-2 0,0 1 0 0,0 5-2 0,0-4 3 16,0 0 1-16,0 3 1 0,0 1 1 0,0 0-6 0,0 0 5 16,0 0 1-16,0 0 0 0,0 7 0 0,0-7-6 0,0 5 6 15,-5 14-1-15,0-15 1 0,2 3 0 0,3-7-6 0,-4 21 6 16,-3-18-1-16,1 4 0 0,4 13 0 0,2-20-5 0,-8 9 3 16,0 10 0-16,2-12-1 0,3 18 0 0,3-25-2 0,-6 6 1 15,3 21 1-15,3-11-1 16,0-8 0-16,0-8-1 0,0 26 1 0,0-7-1 15,0-1 1-15,3-2 0 0,-3-16-1 0,6 8 0 16,1 13 1-16,0-13-1 0,12-2 1 0,-19-6-1 0,7 7 0 0,-7-7 0 0,25 6 1 16,-20-2 0-16,24-4-1 0,-29 0 0 0,17 0 1 0,-17 0-1 0,15 0 0 15,9 0 1-15,-5-4-1 0,-19 4 0 0,18-6 1 0,-18 6-1 0,8-8 0 16,15-10 0-16,-16 11 0 0,-7 7 0 0,7-20 1 0,-7 20-1 0,11-18 0 16,-1 0 0-16,-7 2 0 0,-3 16 0 0,4-20 0 15,-1-1 1-15,0 1-1 0,-3 6 1 0,0 14-1 0,0-7 0 0,0 7 0 0,0-10 1 16,0 2-1-16,0 6 0 0,0 2 0 0,0-1 0 0,0 1 0 0,0 3 0 15,0 5 0-15,0-3 0 0,0-5 0 0,0 21 0 16,0-16 0-16,0 21 0 0,0-26 0 0,7 17 0 0,-7-17 0 0,7 19 0 16,-1-2 0-16,-1 0 0 0,3-9 0 0,-8-8 0 0,10 20 0 15,-2-14 0-15,-2-6 0 0,-6 0 0 0,7 3 0 16,-7-3 0-16,8 0 0 0,-2 0 1 0,2-6-1 0,-6-5 0 0,-2 11 0 16,6-20 1-16,-6 12 0 0,5-14 0 0,-2 4 0 15,-3 18-1-15,0-11 1 0,0-18 1 0,0 8-1 16,0 21-1-16,0-18 1 15,-8-3 1-15,2 3-1 0,-1 13 0 0,-10-17 0 0,17 22-1 0,-7-8 1 16,1 3 0-16,-2-6 0 0,3 6 0 0,5 5-1 0,-8-5 0 16,5 2 1-16,1 3-1 0,-3 0 1 0,5 0-1 0,-6 0 0 15,6 0 0-15,0 0 0 0,0 0-1 0,0 0 1 0,0 6-1 16,0-3-3-16,0 1-1 0,3 1-4 0,-3-5 9 0,3 0-14 16,4 6-5-16,4-3-7 0,6-3-1 0,-17 0 27 0,0-2-24 15,6 1 2-15,-6 1 22 0</inkml:trace>
  <inkml:trace contextRef="#ctx0" brushRef="#br0" timeOffset="360359.2445">4875 11415 35 0,'0'0'0'0,"-7"0"16"0,3 0-3 0,4 0-13 0,-3 0 11 16,-3 0-1-16,6 0-1 0,0 0-2 0,0 0-7 0,0 0 7 16,0 0-2-16,0 0-2 0,2-3 0 0,-2 3-3 15,7-8 3-15,-1 2 0 0,2-2-1 16,0-7 1-16,-8 15-3 0,15-8 3 15,-11-11-1-15,17 14 0 0,-16-3 0 0,-5 8-2 0,8-5 1 16,13-3 1-16,-15 3 0 0,11-3-1 0,-17 8-1 0,9-5 1 16,9-1 0-16,-12 1 0 0,13 4-1 0,-19 1 0 0,2 0 1 15,5 0-1-15,-3 0 0 0,-1 0 1 0,-3 0-1 0,2 0 0 16,-2 0 0-16,0 0 1 0,0 1 0 0,0-1-1 0,0 5 0 16,-5-5 1-16,-16 6-1 0,15-4 0 0,6-2 0 0,-31 6 0 15,7-1 1-15,1 0-1 0,-2 3 0 0,25-8 0 0,-27 5 0 16,4 14 0-16,-1-14 1 0,5-3-1 0,19-2 0 0,-8 6 0 15,-13-1 1-15,19-5-1 0,2 4 0 0,0-4 0 0,-3 0 0 16,3 4 0-16,0-4 0 0,0 0 0 0,0 0 0 0,5 5 1 16,2-1-1-16,15-4 0 0,-17 4 0 0,-5-4 0 0,8 0 0 15,15 0 0-15,-6 0 1 0,-7 0-1 0,-10 0 0 16,25 0 0-16,-9 0 0 0,1 0 0 0,-8-3 1 0,-9 3-1 0,22-5 0 16,-2-13 0-16,-13 11 1 0,16-13 0 0,-23 20-1 15,8-7 0-15,-3 0 1 0,3 3 0 16,-8 1 0-16,0 3-1 0,3-2 1 0,-3-2 0 15,0 3 0-15,0 1-1 0,0 0 0 0,-3 0 1 16,-18 0-1-16,15 5 0 0,-18-1 0 0,24-4 0 0,-7 0 0 16,-14 0-2-16,18 3-2 0,-3-3-3 0,6 0 7 0,-8 0-11 15,8 0-4-15,0 0-8 0,3 0-6 0,-3 0 29 0,7-5-30 0,21 3-4 0,-28 2 34 16</inkml:trace>
  <inkml:trace contextRef="#ctx0" brushRef="#br0" timeOffset="360800.0979">5550 11312 24 0,'0'0'0'15,"0"-3"12"-15,-8 3-1 0,8 0-11 0,-4-3 9 16,2 3-1-16,-6-8 1 0,5 6-1 0,3 2-8 0,-6-7 8 16,2-13-2-16,4 12-1 0,-3-17-1 0,3 25-4 0,-7-19 4 15,3-1-1-15,1-5 0 0,-3 1 0 0,6 24-3 0,-3-21 4 16,-2 1-2-16,-2 14 0 0,7-17 0 0,0 23-2 0,-2-3 2 15,2-5 0-15,0 5-1 0,0 3 0 0,0 0-1 0,0 0 1 16,0 0 0-16,0 5-1 0,0 14 0 0,0-19 0 0,0 5 0 16,0 21 1-16,0-3-1 0,2-1 0 0,-2-22 0 0,0 32 0 15,4-5 0-15,-1 4 0 0,-3 4 0 0,0-35 0 16,0 32 0-16,0 4 1 0,0-4-1 0,0-4 1 16,0-28-1-16,0 29 0 15,0 3 1-15,0-5-1 0,0 1 0 0,0-28 0 0,0 27 0 0,5-2 0 16,-2-9-3-16,3-8-2 0,-6-8 5 0,7 20-10 0,0-20-6 15,0 6-8-15,-1-6-4 0,-6 0 28 0,3 0-23 0,0-5-5 0,-3 5 28 0</inkml:trace>
  <inkml:trace contextRef="#ctx0" brushRef="#br0" timeOffset="361300.457">5664 11188 22 0,'0'0'0'0,"0"0"8"0,0 0-8 0,0 2 6 15,0 5 0-15,0-4 0 0,0-3-1 0,0 0-5 0,0-2 4 16,0 1 0-16,0 0 0 0,0-5-1 0,0 6-3 0,0 0 3 16,0 0 1-16,0 0 0 0,0 0 0 0,0 0-19 0,0 7 35 15,-4-4-16-15,4 1 1 0,0 3 0 0,0-7-5 0,-2 19 4 16,2-13 0-16,-5 12-1 0,5-11-1 0,0-7-2 0,-6 21 3 16,6-11-1-16,0 15-1 0,-3-9 1 0,3-16-2 15,0 18 1-15,0-10 0 0,0 16 1 16,0-6-1-16,0-18-1 0,0 4 2 15,0 24-1-15,0-21 1 0,0 21-1 0,0-28-1 0,3 4 2 16,3 24-1-16,1-21 1 0,-3 12-1 0,-4-19-1 0,11 7 1 16,-2-1-1-16,9 2 1 0,-12-1 0 0,-6-7-1 0,11 6 1 15,5-4-1-15,-13-2 1 0,5 0-1 0,-8 0 0 0,17 0 1 16,-11 0 0-16,0 0 0 0,13-2 0 0,-19 2-1 0,2-9 1 16,4-9 0-16,4 11 0 0,-2-10 0 0,-8 17-1 0,6-8 1 15,5-8-1-15,-4 9 1 0,-1-17-1 0,-6 24 0 0,7-18 1 16,-1-1-1-16,-1 3 1 0,-2-2 0 0,-3 18-1 0,0-22 0 15,0 4 1-15,0-3-1 0,0 5 0 0,0 16 0 0,-3-10 1 16,-5-11-1-16,3 11 1 0,-13-15-1 0,18 25 0 0,-4-10 0 16,-17-11 0-16,16 1 0 0,-20 13 1 0,25 7-1 0,-19-24 0 15,-2 17 0-15,4 1 1 0,11 3-1 0,6 3 0 16,-24-5 0-16,17 5 1 0,-14 6-1 0,18 13 0 0,3-19 0 16,-6 7 0-16,-2 14 0 0,5-1 0 0,-3 0-1 15,6-20 1-15,0 24-3 0,0 0-2 16,0-4-4-16,3 3-5 0,-3-23 14 0,6 19-19 15,11-12-8-15,-12 10-3 0,4-17 6 0,-9 0 24 0,17 0-30 0,-17 0 30 0</inkml:trace>
  <inkml:trace contextRef="#ctx0" brushRef="#br0" timeOffset="361909.5522">6016 10817 20 0,'0'0'0'16,"0"0"9"-16,-7 0 1 0,1 7-1 0,6-7-9 0,-7 7 9 0,7-7-9 0,-6 6 9 15,-2 1 0-15,3 0-1 0,-3-5-1 0,8-2-7 0,-3 8 6 16,-1-2-1-16,-3 2 0 0,4-3-2 0,3-5-3 0,-4 21 3 15,-2-15 0-15,-2 15 0 0,3-3-1 0,5-18-2 0,-8 16 3 16,5 5 0-16,1-1-1 0,-3-2 0 0,5-18-2 0,-6 19 2 16,6-12 0-16,0 21-1 0,0-23 1 0,0-5-2 0,0 25 1 15,0-20 0-15,3 18 0 0,5-21-1 0,-8-2 0 0,5 8 0 16,3-4 1-16,11 0-1 0,-12-4 0 0,-7 0 0 0,7 0 0 16,13 0 0-16,-17 0 0 0,5-3 1 15,-8 3-1-15,10-5 0 0,0-3 0 16,-3 3 1-16,0-6-1 0,-7 11 0 0,11-16 0 15,-6 9 0-15,3-14 0 0,-8 13 1 0,0 8-1 0,2-20 0 16,2 13 0-16,-4-12 0 0,0 12 1 0,0 7-1 0,-6-5 0 16,1-5 0-16,-1 4 1 0,-11-2-1 0,17 8 0 0,-3-6 0 15,-4 2 0-15,-13 4 0 0,12 0 1 0,8 0-1 0,-3 7-1 16,-2 10 1-16,-3-13 0 0,1 16-2 0,7-20 2 0,-7 4-2 16,7 16-2-16,0-16-3 0,0 14-2 0,0-18 9 0,4 6-12 15,-1-1-5-15,4 13-4 0,1-18-3 0,-8 0 24 0,5 5-19 16,16 11-4-16,-21-16 23 0</inkml:trace>
  <inkml:trace contextRef="#ctx0" brushRef="#br0" timeOffset="362861.1587">5281 11654 16 0,'0'0'0'0,"0"-3"6"0,-7 2 1 0,4-2 1 0,3 3-8 0,-3-3 8 15,-4 2 0-15,3-2 0 0,4 1 0 0,0 2-8 0,-3 0 6 16,3-3-1-16,-6 1-2 0,6-1 1 0,0 3-4 0,0-1 3 16,-4-1 1-16,4-3 0 15,-3 1 0-15,3 4-4 0,0-6 5 0,0-2 0 16,0-11-1-16,0 11-1 0,0 8-3 0,0-22 3 15,0 15-1-15,0-15 0 0,0 15-1 0,0 7-1 0,3-21 2 16,-3 14-2-16,0-13 1 0,4 13-1 0,-4 7 0 0,0-20 1 16,0 15-1-16,0-4 1 0,0 4-1 0,0 5 0 0,0-8 0 15,0 5 0-15,0 1 1 0,0 2-1 0,0 0 0 0,0 0 0 16,0 5 0-16,2 18 0 0,-2-6 0 0,0-17 0 0,4 26 0 16,-4 0 0-16,7 5 0 0,0 9 1 0,-7-40-1 0,11 38 0 15,5 1 1-15,-9 3 0 0,13 2-1 0,-20-44 0 0,10 48 0 16,11-6 0-16,-15 1 1 0,11-1-1 0,-17-42 0 0,7 42 0 15,3-4 0-15,0 1 0 0,-4-5 0 0,-6-34 0 0,5 33 1 16,1-6-1-16,-6-3 0 0,0-6 0 0,0-18 0 0,0 8 1 16,0 9-1-16,-4-17 1 0,-3 6 0 0,7-6-1 0,-6 0 0 15,-14-7 1-15,13-13 0 0,-14 3-1 0,21 17 0 16,-15-21 1-16,7-4-1 0,-19-1 1 16,20 1-1-16,7 25 0 0,-6-26 1 0,-12-1 0 0,18 2-1 15,-3 6 1-15,3 19-1 0,0-9 0 0,0-9 1 16,0 14 0-16,0-5-1 0,0 9 0 0,0-8 0 15,0-13 0-15,0 15 0 0,0-13 1 0,0 19-1 0,3-5 0 16,2-19 0-16,-3 10 0 0,1 3 0 0,-3 11 0 0,8-21-1 16,-8 15-1-16,3-12-2 0,0 13-1 0,-3 5 5 0,0-20-8 15,0 15-3-15,0 1-4 0,0-16-6 0,0 20 21 0,0-4-26 16,-3-15 4-16,6 16-10 0,-3 3 32 0</inkml:trace>
  <inkml:trace contextRef="#ctx0" brushRef="#br0" timeOffset="363057.9511">5170 11072 57 0,'0'0'0'0,"0"6"19"0,0 12-12 0,0-11-3 0,0 17-2 0,0-24-2 16,0 0 2-16,0 7-1 0,3-4-1 0,-1 5 0 0,-2-8 0 0,8 3-2 16,-2 3-7-16,1-2-6 0,-3 0-6 0,-4-4 21 0,4 0-18 15,-4 0-7-15,0 0 25 0</inkml:trace>
  <inkml:trace contextRef="#ctx0" brushRef="#br0" timeOffset="364332.2051">2624 12347 26 0,'0'0'0'0,"0"6"10"0,0-1-1 0,0-5-9 0,0 22 6 0,0-22-6 0,0 7 4 16,0-1 1-16,0 1 0 0,0 0 0 0,0-7-5 0,0 5 5 15,0-2 0-15,4 3 0 0,-4-6-5 0,3 0 4 0,-3 0-4 16,8 5 4-16,2-5 0 0,-5 0 1 0,-5 0-5 0,12 0 4 0,-12 0-4 16,17 0 4-16,-11-3 0 0,5 1 0 15,9 2-1-15,-20 0-3 0,7 0 3 0,12-6-1 0,-12 5 0 16,-7 1-2-16,23-6 2 15,-15 0-1-15,19 4 0 0,-10-5 1 0,7-3-1 0,-24 10-1 0,23-17 1 16,0 9 0-16,2-11 1 0,2 12-1 0,-27 7-1 0,30-17 1 16,5 10 0-16,-1 0-1 0,-1 2 1 0,-33 5-1 0,38-3 1 15,-7 1-1-15,3 1 1 0,-4 1-1 0,-30 0 0 0,33 0 1 16,1 0-1-16,-1 0 1 0,2 0-1 0,-35 0 0 0,33 0 1 16,2 0 0-16,-2 0-1 0,2-2 1 0,-35 2-1 0,36-2 1 15,2 2 0-15,-2-6 0 0,7 2 0 0,-43 4-1 0,36-5 2 16,2-4-1-16,5-1 0 0,-2 2 0 0,-41 8-1 0,41-9 0 15,6 2 1-15,-10-11-1 0,4 16 1 0,-41 2-1 0,38-4 0 16,-2-2 1-16,-2 5-1 0,4-2 0 0,-38 3 0 0,33 0 1 16,2 0-1-16,-2 0 0 0,2 0 0 0,-35 0 0 0,34 0 0 15,-1 0 1-15,-3 0-1 0,4-7 0 0,-34 7 0 0,30-6 0 16,1-2 1-16,-1-10-1 0,5 9 0 16,-35 9 0-16,31-25 1 0,-5 8 0 0,4-1-1 15,5 3 1-15,-35 15-1 0,31-23 1 16,6 5 0-16,-4 10-1 0,2 1 1 0,-35 7-1 0,36-7 0 15,-2-3 0-15,0 5 1 0,1 1-1 0,-35 4 0 0,32-4 0 16,3 0 0-16,3 1 0 0,-5-2 0 0,-33 5 0 0,37-7 0 16,-2 1 1-16,-1-2-2 0,3-12 2 0,-37 20-1 0,38-6 0 15,-2-11 0-15,2 9 0 0,2-9 0 0,-40 17 0 0,38-8 1 16,-2-8-1-16,-2 10 0 0,1-5 0 0,-35 11 0 0,30-14 0 16,3 4 0-16,-3-7 0 0,-1 9 1 0,-29 8-1 0,30-5 0 15,3-13 1-15,-3 15-1 0,5-5 0 0,-35 8 0 0,34-18 0 16,-4 12 0-16,5-2-1 0,-4-1 0 0,-31 9 1 0,32-7 0 15,2 5-1-15,-3-7 1 0,-1 7 0 0,-30 2 0 0,31-2 0 16,-4 1 0-16,3 1 1 0,-6 0-1 0,-24 0 0 0,24 0-1 16,0-3 2-16,-4 2-2 0,-3-3 2 0,-17 4-1 0,20-5 0 15,-14-6 0-15,15 3 1 0,-13-12-1 0,-8 20 0 0,9-6 0 16,8-14 1-16,-11 14 0 0,2-2 0 0,-8 8-1 0,8-10 0 16,0 5 0-1,-1 1 1-15,0-1-1 0,-7 5 0 0,10-3 0 16,-3 3 0-16,-1 0 0 0,6 0 0 0,-12 0 0 0,6 0-1 15,0 4 1-15,-1 4 0 0,-3 9 0 0,-2-17 0 0,0 6-2 16,0 12-3-16,0-10-3 0,-2 18-5 0,2-26 13 0,-8 19-18 16,-13-3-8-16,3 2-9 0,-17-13 2 0,35-5 33 0,-40 25-35 0,40-25 35 0</inkml:trace>
  <inkml:trace contextRef="#ctx0" brushRef="#br0" timeOffset="365130.67">4608 12868 25 0,'0'0'0'16,"-4"0"8"-16,-3 0-2 0,-1 0 0 0,2 0 1 0,6 0-7 0,-7 0 8 15,1 0 0-15,-1 3 0 0,3-3-1 0,4 0-7 0,-7 0 6 16,2 5-1-16,-3-5 0 0,2 5-1 0,6-5-4 0,-8 3 4 15,5 3 1-15,-17-3-1 0,16 1 0 0,4-4-4 0,-16 6 4 16,9 0-1-16,-9 1 0 0,11 0-1 0,5-7-2 0,-17 22 2 16,10-16 0-16,1 14-1 0,-2-13 0 0,8-7-1 0,-5 22 1 15,0-16 0-15,5 21-1 0,0-19 1 16,0-8-1-16,0 26-1 0,5-9 1 0,0-12-1 16,13 22 0-16,-18-27 1 0,7 8 1 0,13 18-1 0,-14-21 0 15,18 14 0-15,-24-19 0 0,18 0 0 16,-2 5 0-16,6 0 1 0,-3-5-1 0,-19 0 0 0,20 0 0 15,-2-3 0-15,2-2 0 0,0-5 0 0,-20 10 0 0,17-23 1 16,-6 17-1-16,9-20 1 0,-13 10 0 0,-7 16-1 0,6-8 1 16,5-12 0-16,-9 14-1 0,5 0 0 0,-7 6 0 0,8-1 0 15,-2 1 0-15,-3 0 1 0,1 0-1 0,-4 0 0 0,7 6 0 16,0 1-2-16,2 13 2 0,13-18-2 0,-22-2 2 0,9 20-1 16,16-16 1-16,-10 4-1 0,6-3 2 0,-21-5-1 0,27 7 0 15,-2 0 0-15,1-4 0 0,1-3 1 0,-27 0-1 0,24 0 0 16,2 0 0-16,-2-6 0 0,1-15-1 0,-25 21 1 0,17-7 2 15,-11-20-1-15,15 5 0 0,-18 3 0 0,-3 19-1 0,2-25 1 16,3 4-1-16,-5-3 0 0,0 0 1 0,0 24-1 0,0-24 0 16,-5-2 1-16,0 5 0 0,-13 0 0 0,18 21-1 0,0-5 2 15,-7-16-1-15,1 19 0 0,-1-6 1 0,7 8-2 0,-6-3 1 16,-1 1 0-16,2 1 0 0,0 1-1 0,5 0 0 16,0 0 1-16,-4 0-1 0,4 0 1 15,0-3-1-15,0 3 0 0,0 0 0 0,0-4 0 16,0 2 0-16,0 1 0 0,0 1 0 0,0-2 0 15,0 1 1-15,0-7-1 0,0 5 1 0,0 3-1 0,0-5 0 16,0-4 1-16,0 7-1 0,0-1 1 0,0 3-1 0,0-6 0 16,-4 2 1-16,4 2-1 0,0 2 1 0,0 0-1 0,-5-5 0 15,0 5 0-15,5 0 0 0,-3 0 0 0,3 0 0 0,-4-2 0 16,-3 0-1-16,7 2 0 0,0 0-4 0,0 0 5 0,0 0-8 16,0 0-10-16,0 4-16 0,0-4-8 0,0 0 42 0,0 0-50 0,0 0 50 0</inkml:trace>
  <inkml:trace contextRef="#ctx0" brushRef="#br0" timeOffset="371357.0088">7198 10490 35 0,'0'0'0'0,"0"-17"18"0,0 10-4 0,0 7-14 0,4-19 11 15,-4 16-1 1,6 3-1-16,-1 0-1 0,-5 0-8 0,7 5 7 0,-1 5-2 16,0 11 0-16,1-17-2 0,-7-4-3 0,17 19 2 15,-9-12 0-15,9 10 0 0,-8-9 0 0,-9-8-2 0,22 7 1 16,-17 9 1-16,20-10-1 0,-16-2 1 0,-9-4-2 0,24 4 1 15,-8 1-1-15,2 0 1 0,-8-5-1 0,-10 0 0 0,20 0 0 16,1 0 0-16,-15 0 0 0,15 0 1 0,-21 0-1 0,8 0 0 16,11-2 0-16,-12-1-1 0,3 3-3 0,-10 0 4 0,7-8-6 15,0 3-3-15,4-3-3 0,-9 3-7 0,-2 5 19 0,3-19-26 16,-3 1 1-16,0 18-8 0,0 0 33 0</inkml:trace>
  <inkml:trace contextRef="#ctx0" brushRef="#br0" timeOffset="371639.9031">7178 10394 36 0,'0'0'0'15,"0"-1"15"-15,7 1-4 0,-2 0-3 0,-5 0-8 0,5 0 8 16,16-3 0-16,-15 2 0 0,11-2-1 0,-17 3-7 0,7-3 6 0,-7 3-6 0,28-1 5 16,-9-2 0-16,5 1-2 0,-24 2-3 0,21-1 3 0,-21 1-3 0,20-2 2 15,3 2-1-15,-1-5 1 0,-22 5-2 0,16 0 1 0,-16 0-1 0,10 0 0 16,8 0 1-16,-12 0-2 0,-6 0 1 0,7 0-2 0,-7 0 2 0,10 0-5 16,0 0-5-16,-3 0-8 0,-7 0 18 0,8 0-28 0,-8 0 28 0,0-5-26 15,0 1-10-15,0 4 36 0</inkml:trace>
  <inkml:trace contextRef="#ctx0" brushRef="#br0" timeOffset="372527.648">8124 10360 36 0,'0'0'0'0,"0"-5"28"0,0 5-28 0,-7 0 21 16,7-2-8-16,0 2-4 0,0 0-2 0,0 0-7 0,0 0 6 15,0 0 0-15,7 0-2 0,1 0-1 0,-8 0-3 0,15 0 3 16,-7-3-1-16,8 1 1 0,-5 2-1 0,-11 0-2 16,16-5 2-16,-6 5 0 0,14-5-1 0,-18 2 1 0,-6 3-2 15,24-6 2-15,-2 5-1 0,-16-1 0 0,21 2 0 16,-27 0-1-16,17 0 1 0,-10 0 0 16,20 3 0-16,-19 3-1 0,-8-6 0 0,22 5 1 15,-14-2-1-15,7 2 0 0,-10 0 0 0,-5-5 0 0,6 2 0 16,1 6 1-16,-7-5-1 0,3-3 1 0,-3 0-1 0,3 0 1 15,-3 0-1-15,0 0 0 0,-6 0 1 0,6 0-1 0,-18 0 0 16,12 0 0-16,-14 0 1 0,3 0-1 0,17 0 0 0,-18 0 1 16,-5 0-1-16,3 0 0 0,0 0 0 0,20 0 0 0,-28 0 1 15,13 3-1-15,-10 4 0 0,4-4 0 0,21-3 0 0,-15 4 0 16,7 2 0-16,-13-2 0 0,19 1 0 0,2-5 0 0,-7 5 1 16,-1-3-1-16,6 4 0 0,2-2 0 0,0-4 0 0,0 3 0 15,5-3 0-15,3 0 0 0,9 0 0 0,-17 0 0 0,7 0 0 16,12 0 1-16,-8-3-1 0,9-1 0 0,-20 4 0 0,6-8 1 15,18 6-1-15,-17-6 0 0,14 1 1 0,-21 7-1 0,7-4 0 16,13-2 0-16,-14-1 1 0,12 2-1 0,-18 5 0 16,6-9 0-16,5 4 1 0,7-2-1 15,-13 4 1-15,-5 3-1 0,8-5 0 0,-6-2 0 0,5 3 1 16,1 2-1-16,-8 2 0 0,0-1 0 0,2 1-1 16,-2 0-2-16,4 0-1 0,-4 0 4 0,0 0-9 15,0 0-4-15,0 0-7 0,3 0-11 0,-3 0 31 0,4-5-36 16,-4 0 6-16,2 2 4 0,-2 3 26 0</inkml:trace>
  <inkml:trace contextRef="#ctx0" brushRef="#br0" timeOffset="372884.0872">9148 9953 27 0,'0'0'0'0,"-8"5"17"16,5 16 1-16,3-13-5 0,0-8-13 0,-3 27 12 15,3-27-3-15,0 5-1 0,-7 19 0 0,7-24-8 0,0 7 6 16,0 14-1-16,0-1-1 0,0 3-1 0,0-23-3 0,0 21 4 15,0 8-1-15,-3-3 0 0,3 3 0 0,0-29-3 0,-5 34 3 16,5-7-1-16,-6 4 1 0,6 1-1 0,0-32-2 0,-3 33 1 16,-1-1 0-16,-2 0-1 0,6 0 1 0,0-32-1 0,-4 25-1 15,4 0-1-15,0-5-2 0,0-4-3 0,0-16 7 0,0 7-11 16,4 13-4-16,2-15-5 0,1 1-7 0,-7-6 27 0,6 0-26 16,2-11 6-16,-1-16-2 0,-7 27 22 0</inkml:trace>
  <inkml:trace contextRef="#ctx0" brushRef="#br0" timeOffset="373281.1769">9381 9956 29 0,'0'0'0'0,"0"0"16"16,0 0 1-16,0 0-17 0,0 0 13 15,-4 7-2-15,4 9-2 0,-6-8-1 0,6-8-8 0,-3 24 5 16,-2-7 1-16,-1 5-3 0,2 2 1 0,4-24-4 0,-3 27 2 15,3-2 0-15,-5 1 1 0,5 3-2 0,0-29-1 0,0 26 2 16,0-1-1-16,0 4 1 0,5-3-1 0,-5-26-1 0,7 27 1 16,-1-6-1-16,15-3 1 0,-11-11-1 0,-10-7 0 0,24 22 1 15,-13-18-1-15,15 0 1 0,-9 0-1 0,-17-4 0 0,25 0 0 16,-2 0 1-16,-7-4-1 0,12-3 1 0,-28 7-1 0,20-7 0 16,0-14 0-16,1 14 1 0,-12-15-1 0,-9 22 0 0,24-18 1 15,-17-5-1-15,10-1 0 0,-13 2-1 0,-4 22 1 0,7-20 0 16,0-6 0-16,-7 2 1 0,3-1-1 0,-3 25 0 0,0-26 0 15,0-1 1-15,-3-1-1 0,-17 5 1 0,20 23-1 16,-4-26 0-16,-17 4 1 0,0 3 0 0,2 10 0 0,19 9-1 16,-24-17 0-16,-3 15 1 0,-4 0-1 15,7 2 1-15,24 0-1 0,-26 4 0 0,5 20 1 16,-3-3-1-16,0 2 0 0,24-23 0 0,-16 28 0 0,-1-2-1 16,11-1-1-16,-1-1-2 0,7-24 4 0,-7 19-6 15,3 3-3-15,4-17-5 0,0 18-6 0,0-23 20 0,20 3-26 16,-13 1 0-16,10-4 6 0,4 0-3 0,-21 0 23 0,0 0 0 0</inkml:trace>
  <inkml:trace contextRef="#ctx0" brushRef="#br0" timeOffset="373688.0671">9811 9888 14 0,'0'0'0'16,"0"0"9"-1,0 4 0-15,-3 12 2 0,3-8-3 0,0-8-8 0,-6 20 8 0,2-11-1 0,0 16 0 0,4-8-1 0,0-17-6 0,-7 19 5 16,5 1-1-16,-3 7 1 0,5-4-1 0,0-23-4 0,0 25 3 16,0 3 0-16,0-1 0 15,0-2 0-15,0-25-3 0,0 25 2 0,0-5 0 0,7 0 0 16,0 1 0-16,-7-21-2 0,8 18 2 0,12-10 0 16,-14 13-1-16,12-13 1 0,-18-8-2 0,9 18 1 15,14-15 0-15,-2 4 1 0,0-2-1 0,-21-5-1 0,19 8 1 16,5-8 0-16,-5 0 0 0,-3-3 1 0,-16 3-2 0,20-5 1 15,-9-2 0-15,5-15 0 0,-10 5 1 0,-6 17-2 0,8-16 1 16,-1-9 0-16,0 3-1 0,-1-5 1 0,-6 27-1 0,3-29 1 16,0 3-1-16,-3-3 2 0,0 0-1 0,0 29-1 0,-6-30 2 15,-12 7-1-15,12-4 1 0,-14 6-1 0,20 21-1 0,-6-20 2 16,-25-2-1-16,15 4 0 0,-3 9 1 0,19 9-2 0,-19-2 1 16,1 0 0-16,1 2-1 0,1 4 1 0,16-4-1 0,-7 24 0 15,-20-5 0-15,20 8 1 0,-17-1-1 0,24-26 0 16,-6 35-2-16,-1-1-1 0,0 0-2 0,1 2-5 0,6-36 10 0,0 29-13 15,0-5-5-15,0-3-9 16,6-13-4-16,-6-8 31 0,7 5-26 0,0 2 0 0,-7-7 26 0</inkml:trace>
  <inkml:trace contextRef="#ctx0" brushRef="#br0" timeOffset="374563.07">10337 10026 9 0,'0'0'0'15,"-8"-3"3"-15,5-1 2 0,-4 3 2 0,7 1-7 0,-2-3 8 16,-6 3 2-16,1 0 0 0,0 0-1 0,7 0-9 0,-6 0 8 15,4 4-1-15,-6 3 0 0,-13-1-1 0,21-6-6 0,-2 21 7 16,-5-14-2-16,-14 12 0 0,19-14 0 0,2-5-5 0,-8 24 4 16,1-18 0-16,0 19 0 0,0-17 0 0,7-8-4 0,-16 29 4 15,16-7-1-15,0-1 1 0,0-1-1 0,0-20-3 0,0 22 3 16,0 4-1-16,0-2 0 0,7 3-1 0,-7-27-1 0,19 26 1 16,-12 0 0-16,13 2-1 0,-2-4 0 0,-18-24 0 0,20 19 1 15,0-11-2-15,1 13 2 0,3-16-1 0,-24-5 0 0,24 5 0 16,-1-5 0-16,2 0 0 0,1-3 0 0,-26 3 0 15,24-7 0-15,-5-11 0 0,3 7 0 0,-7-18 1 0,-15 29-1 16,11-21 0-16,7-4 0 0,-12-1 0 16,1-5 1-16,-7 31-1 0,6-28 0 0,-2-3-1 0,-4 0 1 0,3 3 0 15,-3 28 0-15,0-26-1 0,-3 5 2 16,-3-4 0-16,-16 7-1 0,22 18 0 0,-3-10 0 16,-18-10 0-16,15 13 1 0,-25 2 0 0,31 5-1 0,-19-8 1 15,-1 4-1-15,-5 3 0 0,25 1 0 0,-21-3 0 16,2 3 0-16,-2 4-1 0,16 3-1 0,-20 14-3 0,25-21 5 0,-6 20-7 15,-2 2-4-15,1 1-5 0,0-2-6 0,7-21 22 0,-3 24-31 16,0-7 4-16,3-10-6 0,0-7 33 0</inkml:trace>
  <inkml:trace contextRef="#ctx0" brushRef="#br0" timeOffset="375013.8315">10716 10389 21 0,'0'0'0'0,"-4"0"23"0,-2 0-3 0,-2 0-7 0,8 0-13 0,-6 0 10 16,2 0-2-16,4 0 0 0,-6 0-1 0,6 0-7 16,0 0 6-16,0 0-2 0,0 0-1 0,0-3-1 15,0 3-2-15,0-4 1 0,0-2 0 16,0-1-1-16,0 4 0 0,0 3 0 0,0-3-1 16,3 0-4-16,0-2-3 0,-3 5-7 0,0 0 15 0,8-2-22 15,-8-1-6-15,0 1 6 0,0-3-3 0,0 5 25 0,0 0 0 0</inkml:trace>
  <inkml:trace contextRef="#ctx0" brushRef="#br0" timeOffset="375616.5829">11082 10456 27 0,'0'0'0'16,"0"0"14"-16,3 0-1 0,0 0-4 0,-3-3 0 0,0 3-9 0,0-7 9 15,3-10-1-15,2 6-2 0,-5-14-1 0,0 25-5 0,3-24 4 16,-3-2-2-16,3 4 0 0,-3-5-1 0,0 27-1 0,0-27 0 15,0 5 0-15,0-4 1 0,0 10-1 0,0 16 0 0,0-18 1 16,-6 9-1-16,1-8 1 0,2 8 0 0,3 9-1 0,-6-6 1 16,2-1 0-16,2 2 0 0,-6 2 0 0,8 3-1 0,0-3 2 15,0 3-1-15,-4 0 1 0,4 9 0 0,0-9-2 0,0 4 1 16,0 17 0-16,0-15-1 0,4 21 1 0,-4-27-1 0,4 21 2 16,2 4-1-16,1-3 1 0,4 4 0 0,-11-26-2 0,16 34 1 15,-8 0 0-15,11 4 0 0,-12 1 0 0,-7-39-1 16,22 44 1-16,-17 2 0 0,16 1 0 0,-15 3 0 0,-6-50-1 0,18 53 1 15,-12-7 0-15,1 3 1 0,-4-2 0 16,-3-47-2-16,3 47 1 0,-3 6 1 0,0-6 0 16,-3-2-1-16,3-45-1 0,-6 41 2 0,-1-8-1 0,-14-3-1 15,15-7 1-15,6-23-1 0,-21 4 0 16,0 15 1-16,6-19-1 0,-7-2 1 0,22 2-1 0,-19-19 0 16,-1 1 0-16,2-3-1 0,-2 0 1 0,20 21 0 0,-21-21 0 15,15-1 0-15,-15 0 0 0,21 1-1 0,0 21 1 0,-3-23 0 16,3 3 0-16,0 9 0 0,0-10 0 0,0 21 0 0,0-11 1 15,0-12-1-15,0 15 0 0,3-16 0 0,-3 24 0 0,7-9 0 16,3-13 0-16,0 3 0 0,-3 14 0 0,-7 5 0 0,6-21 0 16,2 16 0-16,2-18-1 0,-4 19-1 0,-6 4 2 0,10-22-3 15,-2 18-3-15,-2-7-3 0,1 4-4 0,-7 7 13 0,3-20-18 16,-3 16-6-16,0-16-6 0,0 3 5 0,0 17 25 0,-3-18-27 0,3 18 27 16</inkml:trace>
  <inkml:trace contextRef="#ctx0" brushRef="#br0" timeOffset="375788.2633">10916 9791 66 0,'0'0'0'16,"0"-2"31"-16,0 2-23 0,0 0-8 0,-7 0 3 15,3 0-2-15,4 0 0 0,0 0-1 0,0 0 0 0,0 0-2 16,4 5-4-16,3-1-8 0,9-1-10 0,-16-3 24 0,0 7-25 0,41 20-8 0,-41-27 33 0</inkml:trace>
  <inkml:trace contextRef="#ctx0" brushRef="#br0" timeOffset="376340.7035">11425 9881 40 0,'0'0'0'0,"-8"0"22"0,8 0-8 15,-3 3-4-15,3-3-10 0,-4 6 8 16,4-2-2-16,0-4 1 0,0 3-1 0,0-3-6 0,0 6 5 16,0-1-1-16,0 16-1 0,4-14 0 0,-4-7-3 0,3 22 2 15,5-3 0-15,-2 4 0 0,1 3 0 0,-7-26-2 0,6 27 2 16,-3 0 0-16,5 7 0 0,-6-1-1 0,-2-33-1 0,5 34 1 15,-5 0 1-15,3-3-1 0,-3 3 0 0,0-34-1 0,0 29 0 16,0-3 0-16,3-1 0 0,-3-3-3 0,0-22 3 0,0 7-7 16,3 12-5-16,1-13-8 0,2-6-11 0,-6 0 31 0,0 0-32 15,21-3-3-15,-21 3 35 0</inkml:trace>
  <inkml:trace contextRef="#ctx0" brushRef="#br0" timeOffset="376731.7842">11654 9892 40 0,'0'0'0'0,"0"0"24"15,-6 3-12-15,-2 5-7 0,8-8-5 0,-3 4 5 16,0 1 0-16,3 2 1 0,0-2-1 0,0-5-5 0,0 19 4 16,0-15-1-16,0 14 0 0,0-10 0 0,0-8-3 0,0 24 3 15,3-2 0-15,0 2 0 0,-3-1 0 0,0-23-3 0,5 23 3 16,-2-1 1-16,-3 2-2 0,6-3 0 0,-6-21-2 0,4 20 2 15,2 2 0-15,1-5 0 0,5 0-1 0,-12-17-1 0,15 7 2 16,-8 19-1-16,10-21-1 0,-11 18 1 0,-6-23-1 0,21 1 0 16,-11 5 0-16,14 2 0 0,-2-5 1 0,-22-3-1 0,15 0 0 15,6 0 1-15,-12 0-1 0,12-3 1 0,-21 3-1 0,10-8 1 16,11-12 1-16,-15 8-1 0,5-14-1 0,-11 26 0 0,7-23 1 16,-1-9-1-16,-3-5 0 0,2 1 1 0,-5 36-1 0,0-38 1 15,0 5-1-15,-5 1 0 0,-1 6 1 0,6 26-1 16,-24-25 1-16,17 1 0 0,-20 7 0 0,11 0-1 0,16 17 0 15,-20-8 0-15,-2 4 1 0,6 2 0 0,-5 2-1 16,21 0 0-16,-20 0 0 0,13 6-1 0,-17 12-1 0,18-8-1 16,6-10 3-16,-21 25-5 0,14-2-4 15,-9-3-4-15,16 1-6 0,0-21 19 0,-7 15-29 0,3-10-5 16,-2-5 6-16,2 0 6 0,4 0 22 0,0 0 0 0</inkml:trace>
  <inkml:trace contextRef="#ctx0" brushRef="#br0" timeOffset="377131.6092">11942 9497 26 0,'0'0'0'0,"-2"0"16"0,2 0-2 0,0 0-14 0,-5 0 9 0,2 6 0 0,-3-3-1 0,6 1 0 0,0-4-8 0,0 5 7 16,0 13-1-16,0-10-1 0,0 16-1 0,0-24-4 0,0 19 4 15,0-1 0 1,0 6 0-16,0 0-1 0,0-24-3 0,3 23 4 0,0-2-1 0,0 3-1 16,4-5 0-16,-7-19-2 0,7 20 2 0,1-13-1 0,7 15 1 0,-7-14-1 15,-8-8-1-15,16 6 2 16,-9 12-1-16,17-18-1 0,-18 0 1 0,-6 0-1 0,29 0 2 16,-23 0-1-16,18-3 0 0,-14 1 0 0,-10 2-1 0,23-5 1 15,-19-3 1-15,6 2-1 0,0-2-1 0,-10 8 0 0,6-5 1 16,-1-13 0-16,-2 12-1 0,0-15 0 0,-3 21 0 0,3-7 1 15,-3-14-1-15,0 12 1 0,0-14-1 0,0 23 0 0,-6-8 1 16,-2-10-1-16,-11 10 0 0,12 5 0 0,7 3 0 0,-24-3 0 16,7 3 1-16,-3 3-1 0,0 6 0 0,20-9 0 0,-28 26-1 15,4-6 0-15,0 2-2 0,-2-1 0 0,26-21 3 0,-27 20-7 16,0 1-1-16,-4-1-4 0,5-3-6 0,26-17 18 16,-28 20-24-16,-3-15-8 0,4 16 6 0,0-16-1 0,27-5 27 0,0 0 0 15</inkml:trace>
  <inkml:trace contextRef="#ctx0" brushRef="#br0" timeOffset="378459.9668">8720 10519 5 0,'0'0'0'16,"-4"-5"2"-16,-2 1-1 0,6 4-1 0,-21-5 1 16,21 0 0-16,-3-2 2 0,0 2 1 0,3 5-4 0,-6-6 8 15,2 0 3-15,4 3 1 0,0 2 0 0,0 1-12 0,0-3 9 16,0 3 0-16,0 0-2 0,0 4 0 0,0-4-7 0,0 0 7 16,0 0 0-16,4 0-1 0,-4 0-1 0,0 0-5 0,6 0 5 46,0 0-1-46,1 0 1 0,0 0-2 0,0 0 1 0,3 0-1 0,10-1 0 0,-13-2 0 0,-7 3-3 0,24-3 2 16,-8 3 0-16,2-2 0 0,2 2-1 0,-20 0-1 0,20-3 0 16,1 3 2-16,-1 0-1 0,0-2-1 0,-20 2 0 0,21 0 1 15,6-3-1-15,-7 0 1 0,3-1-1 0,-23 4 0 0,29-3 1 16,-3-1-1-16,-2-1 1 0,6 0 0 0,-30 5-1 0,28-8 1 16,-5 2 0-16,8-1 0 0,-4-1 0 0,-27 8-1 0,26-9 1 15,5 4 0-15,-3-2 0 0,3 2-1 0,-31 5 0 0,26-3 1 16,9-2-1-16,-5 5 1 0,3-3 0 0,-33 3-1 0,30-2 0 15,5 1 1-15,-1-2-1 0,1-2-1 0,-35 5 1 0,32 0 1 32,-3 0-1-32,1 0 0 0,-4 0 0 15,1-2 0-15,1-3 0 0,-2 5 1 0,2-8-1 0,-28 8 0 0,23-5 0 16,-2-1 1-16,6 3-1 0,-6-1 1 0,-21 4-1 0,23-6 0 0,-3 4 1 0,4-3 0 16,0-3-1-16,-24 8 0 0,23-4 1 15,-1 1-1-15,1-4 0 0,3 0 0 0,-26 7 0 0,24-7 1 0,6 1-1 0,-3-2 0 0,4 2 0 16,-31 6 0-16,27-5-1 0,0 3 1 0,2 1-1 15,-7 1 1-15,-22 0 0 0,28 0 0 16,-4 0 0-16,2 0 1 0,1 0-1 0,-27 0 0 0,25 0 0 0,-2 0 1 16,-2 0-1-16,2 0 0 0,-23 0 0 0,20 3 1 15,0-3-1-15,1 0 1 0,-1 0-1 0,-20 0 0 0,24 0 0 16,-7 5 0-16,7-5-1 0,-8 0 1 0,-16 0 0 0,20 0 0 16,-2 0 0-16,3 5 0 0,-2-5 0 0,-19 0 0 0,18 0 0 15,1 0 0-15,-8 3 1 0,13-3-1 0,-24 0 0 0,16 0-1 16,5 0 1-16,-5 0 0 0,2 0 0 0,-18 0 0 0,20 0 0 15,0 0 1-15,1 0-1 0,2 0 0 0,-23 0 0 0,24 0 0 16,-4 0 0-16,9 0 0 0,-7 0 0 0,-22 0 0 0,23 0 0 0,-23 0 0 0,21 0 0 16,4 0 0-16,-2 0 0 0,-23 0 0 0,23 0 0 15,1 0 0-15,0 0-1 0,-7 0 2 0,-17 0-1 0,20 0 0 16,-3 0 0-16,1 0 0 0,-2 6 0 0,-6-6 0 0,-10 0 0 0,24 3 0 16,-7-3 0-16,-7 0 0 0,-10 0 0 0,24 0 0 0,-24 0 0 0,6 0 0 15,18 0 0-15,-14 0 0 0,-10 0 0 0,24 0 0 16,-24 0 0-16,20-2 0 0,-3 1 0 0,4-1-1 0,-21 2 1 15,20-4 0-15,-20 4 0 0,20 0 0 0,5 0 0 0,-6 0 1 16,-19 0-1-16,17 0 0 0,-17 0 0 0,21 6 0 0,2-3 0 0,-3 1 0 16,-20-4 0-16,18 6 0 0,-18-6 0 0,19 5 0 0,-1 3-1 0,2-7 1 15,0 5 0-15,-20-6 0 0,19 0 0 16,-4 3 0-16,6-3-1 0,-4 0 0 0,-17 0 1 0,10 0 0 16,14 0 0-16,-18 0 1 0,15-2 0 0,-21 2-1 0,7-1-1 15,9-2 1-15,-9 0 1 0,14 3-1 0,-21 0 0 0,7-1 0 16,-1 1 0-16,14 0-1 0,-13-6 1 0,-7 6 0 0,10 0 0 15,11-2 0-15,-14-1 0 0,9 3 0 0,-16 0 0 0,7-2 0 16,14 2 0-16,-14-6 0 0,12 5 0 0,-19 1 0 0,7-3 0 16,4 1 0-16,-5 2 0 0,15 0 0 0,-21 0 0 0,6-1 0 15,1 1 0-15,3 0 0 0,-3 0 0 0,-7 0 0 0,7 0 1 16,-4 0-1-16,0 0 0 0,5-2 0 0,-8 2 0 0,0 0 0 16,7 0 0-16,-7 0 0 0,6 0 0 0,-6 0 0 0,7 3 0 15,-7-3 0-15,6 6 0 0,-6 0 0 16,0-6 0-16,4 5 0 0,-1-3 1 0,-3 5-1 0,4-4 0 15,-4-3 0-15,0 4-1 0,0 3 0 0,0-4-3 16,-4-3-1-16,4 0 5 0,-7 0-11 0,1 3-5 0,-14-3-10 16,-1 0-13-16,21 0 39 0,-30 0-38 0,-4-5 0 0,34 5 38 0</inkml:trace>
  <inkml:trace contextRef="#ctx0" brushRef="#br0" timeOffset="379534.7366">10207 10859 11 0,'0'0'0'0,"0"-6"7"0,0 6-7 0,-3-2 10 16,3-5 3-16,-3 2 0 0,-3 3-1 0,6 2-12 0,-7-2 10 16,-11-1-2-16,15 3 0 0,-4 0-2 0,7 0-6 0,-20 0 6 15,14 0-1-15,-12 7 0 0,11 0 0 0,7-7-5 0,-5 18 4 16,-14-10 0-16,13 13-1 0,0 0 0 0,6-21-3 0,-18 19 2 16,18 3 0-16,-7 5 0 0,2 0-1 0,5-27-1 0,-5 26 2 15,2 0-1-15,-3 1 0 0,6-1 0 16,0-26-1-16,0 23 1 0,0 1 0 0,2-3-1 0,5-1 0 15,-7-20 0-15,7 8 0 0,14 12 1 0,-14-14-1 16,19 1 0-16,-26-7 0 0,17 8 0 0,3-5 1 16,4 0-1-16,-3-3 0 0,-21 0 0 0,23 0 0 15,-1 0 0-15,-4-6 0 0,3-2 0 0,-21 8 0 0,22-17 0 16,-20 13 0-16,18-18-1 0,-16 12 0 0,-4 10 1 0,4-22 0 16,2 12-1-16,-6-13 1 0,3 18-1 0,-3 5 1 0,0-20 0 15,0 17-1-15,0-3 2 0,0-2-2 0,0 8 1 0,0 0 0 16,0 0 0-16,3 17 0 0,-3-17 0 0,8 7 0 15,-2 18 0-15,14-3 0 0,-13 3 0 0,-7-25 0 0,28 22 1 16,-9 3-1-16,3-4-1 0,4 0 1 0,-26-21 0 0,20 18 0 16,4-10 0-16,3-3 1 0,-6 3-1 0,-21-8 0 0,24 4 1 15,0-4 0-15,2-2-1 0,-5-5 1 0,-21 7-1 0,23-20 0 16,-6-1 0-16,0 1 0 0,-10-6 1 0,-7 26-1 0,20-28 0 16,-13-7 0-16,3 0 1 0,-4 1-1 0,-6 34 0 15,0-32 0-15,0 3 1 0,0 3 0 16,-2 5-1-16,2 21 0 0,-4-19 0 0,-3 8 0 0,2-4 1 15,0 8 0-15,5 7-1 0,-3-3 1 0,-1 1-1 0,-3 0 1 16,1 2-1-16,6 0 0 0,-4 0 0 0,1 0 0 16,-3 4 0-16,6-4 1 0,0 0-1 0,-5 3 0 15,5 4 0-15,0-1 0 0,-2 2 1 0,2-8-1 0,0 1 0 16,0 5 0-16,0 2 1 0,0-2-1 0,0-6 0 0,0 7 1 16,0 10 0-16,0-13 0 0,0 2-1 0,0-6 0 0,0 5 1 15,0 2 0-15,-8-1-1 0,8 13 1 0,0-19-1 0,0 0 0 16,0 0 0-16,0 5 0 0,0-5 1 0,0 0-1 0,0 3 0 15,-3 2 1-15,3-5 0 0,0 0-1 0,0 0 0 0,0 0 1 16,0 5-1-16,0-5 1 0,0 0-1 0,0 0 0 0,0 0 0 16,0 0 1-16,0 0-1 0,0 3 0 0,0-3 0 0,0 0 1 15,0 0-1-15,0 0 0 0,0 0 0 0,0 0-1 0,3 0 3 16,-3 5-2-16,0-5 0 0,0 0 0 16,4 0 0-16,0 0 0 0,-4 0 0 0,0 0 1 15,0 0-1-15,0 0 0 0,0 0 1 16,0 0-1-16,2-3 0 0,-2 3 0 0,5 0 0 0,-5-2-1 15,0 2 1-15,0 0 0 0,0-3 0 0,0 3 0 16,0 0 0-16,0 0 0 0,0 0 1 0,0 0-1 16,3 0 0-16,-3 0 0 0,0 0 0 15,0 0 0-15,0 0 0 0,0 0 0 16,0 0 0-16,0 0 0 0,0 0 0 0,0 0 0 0,0 0 0 16,0 0 0-16,3 0-1 0,-3 0 1 0,0 0-1 15,0 0-2-15,0 0-2 0,0 0-4 0,0 0 27 0,0 0-48 16,3 0 11-16,1 0-11 0,-4 0-9 0,0 0 39 0,3 0-47 0,-3 0 47 0</inkml:trace>
  <inkml:trace contextRef="#ctx0" brushRef="#br0" timeOffset="380901.3257">12731 10401 9 0,'0'0'0'15,"-3"0"4"-15,-3 2 2 0,-1 3 0 0,7-5-6 0,-7 6 8 16,4-6-1-16,-1 0-1 0,-3 0 1 0,7 0-7 0,-3 4 7 16,0-4 0-16,0 3 0 0,3-3-1 0,0 0-6 0,-7 6 6 15,7-1-1-15,0 0-1 0,0 2 0 0,0-7-4 0,0 17 3 16,0-12 0-16,3 1-1 0,1-2 1 0,-4-4-3 0,0 6 2 15,6-6 0-15,-3 5 0 0,4-5 0 16,-7 0-2-16,7 0 2 0,0 0-1 0,0 0 2 16,-1 0-2-16,-6 0-1 0,8-3 1 0,-2-5 0 15,1 4 0-15,-1-4 0 0,-6 8-1 0,7-5 0 16,0-5 1-16,-3 5 0 0,-1-2-1 0,-3 7 0 0,3-5 1 16,-3 2-1-16,0-2 1 0,0-1-1 0,0 6 0 0,-6-3 0 15,2 2 1-15,1-5-1 0,-3 1 0 0,6 5 0 0,-8 0 0 16,2-2 0-16,-1-1 1 0,4 3-1 0,3 0 0 0,-8 0 0 15,5 0 0-15,0 0 0 0,-4 0 0 0,7 0 0 0,0 0 0 16,-3 5 0-16,3-5 0 0,0 2 0 0,0-2 0 0,0 0 1 16,0 6-1-16,3-6 0 0,-3 0 0 0,0 0 0 0,3 0 0 15,1 0 0-15,2 0 0 0,-3 0 0 0,-3 0 0 0,5 0 0 16,-2 0 0-16,0 0 0 0,-3 0-1 16,0 0 1-16,4 0-3 0,-4 0-2 0,0 4-5 0,3 2-7 15,-3-6 17-15,0 8-27 0,0-5-2 0,24 24-8 16,-24-27 37-16</inkml:trace>
  <inkml:trace contextRef="#ctx0" brushRef="#br0" timeOffset="381968.321">13816 9815 7 0,'0'0'0'15,"-3"6"5"-15,-1 0 1 0,4-6-6 0,-6 20 8 16,-2-14 2-16,2 2 0 0,-1-3 0 0,7-5-10 0,-6 5 8 15,-1 2-1-15,0-1-1 0,0 2-1 0,7-8-5 0,-3 16 5 16,-4-12-1-16,1 6 1 0,1 11-1 0,5-21-4 0,-3 7 4 16,-4 13 0-16,7-13 0 0,-3 16 0 0,3-23-4 0,0 18 4 15,-3 0-1-15,3-1-1 0,0 4 1 0,0-21-3 0,0 21 2 16,0-2 1-16,0 2-1 0,0 0 0 0,0-21-2 0,6 18 2 16,1-2 0-16,10-8-1 0,-10 13 0 0,-7-21-1 15,21 3 1-15,-5 4-1 0,1-1 1 0,12-2 0 16,-29-4-1-16,18 0 1 0,6 0-1 0,-3-4 1 15,-1-2-1-15,-20 6 0 0,20-23 1 0,-1 17 0 16,-11-18 0-16,14 7-1 0,-22 17 0 0,9-22 0 16,8 3 0-16,-10 2 0 0,-1 7 1 0,-6 10-1 0,7-20 0 15,0 15 0-15,1-5 1 0,-6-1-1 0,-2 11 0 0,4-5 0 16,-1 1 0-16,-3 0 0 0,3 4 0 0,-3 0 0 0,3 0 1 16,-3 0-1-16,5 8 0 0,-2-3 0 0,-3-5 0 0,7 21 0 15,-1-18 0-15,-3 17 0 0,4-14 1 0,-7-6-1 0,7 26 0 16,3-10 0-16,8-9-1 0,-12 15 1 0,-6-22 0 0,10 8 0 15,7 8 0-15,-10-8 0 0,17 9 0 0,-24-17 0 0,6 4 0 16,15 3 1-16,-11-1-2 0,11 1 1 0,-21-7 0 0,6 3 1 16,12-3-1-16,-12 0 0 0,14-7 0 0,-20 7 0 0,6-9 0 15,2-11 0-15,11 4 1 0,-15-5 0 16,-4 21-1-16,7-22 0 0,0-3 1 0,-1 4-1 0,2-4 1 0,-8 25-1 0,0-23 0 16,2 2 1-16,-2 3 0 0,0 1 0 15,0 17-1-15,0-10 0 0,0-13 1 0,-2 17-1 16,-6-1 0-16,8 7 0 0,-6-6 0 0,-1-3 1 0,0 9-1 15,3-2 0-15,4 2 0 0,-6 0 0 16,-15 0-2-16,19 0-1 0,-6 5-2 0,8-5 5 0,-22 19-7 16,17-14-4-16,-14 2-2 0,11 13-6 0,8-20 19 0,-23 2-24 15,6 3-6-15,-7 3 6 0,4-2-1 0,20-6 25 0,0 0 0 0</inkml:trace>
  <inkml:trace contextRef="#ctx0" brushRef="#br0" timeOffset="382874.8629">12769 10624 18 0,'0'0'0'15,"0"-7"9"-15,0-13 0 0,0 19-1 0,0 1-8 0,0-6 8 16,0 1 0-16,0 5-1 0,4 0 1 0,-4 0-8 0,3 0 7 15,0 5 0-15,0-5-1 0,1 0 0 0,-4 0-6 0,4 0 5 16,-2 0 1-16,6 0-1 0,-2 0 0 0,-6 0-5 0,7 0 4 16,10 0-1-16,-10 0 0 0,14 0 0 0,-21 0-3 0,6 0 3 15,14 0-1-15,-9 0 0 0,8 0 0 0,-19 0-2 0,11 3 1 16,13-3 0-16,-8 4 1 0,5 3-1 0,-21-7-1 0,20 4 0 16,-3-1 2-16,7-3-2 0,-4 0 2 15,-20 0-2-15,20 0 0 0,1 0 1 16,-1 0-1-16,-3-5 0 0,-17 5 0 0,27-9 0 0,-3 2 1 0,3-14-1 15,7 16 1-15,-34 5-1 0,31-19 1 0,-1 16-1 16,1-4 1-16,-1 1 0 0,-30 6-1 0,31-2 0 16,-4-3 1-16,3 5 0 0,-2-3-1 0,-28 3 0 0,26 0 0 15,4 0 1-15,-1 0-1 0,-7 0 0 0,-22 0 0 0,31 0 0 16,-4 5 0-16,0-5 1 0,4 0-1 0,-31 0 0 0,30 0 0 16,1 0 0-16,3 0 1 0,-4-2-1 0,-30 2 0 0,31-3 0 15,-1 1 1-15,1 2-1 0,-4 0 0 0,-27 0 0 0,28 0 0 16,-2 0 0-16,1 0 1 0,1 0-1 0,-28 0 0 0,26 0 1 15,1 0 0-15,-3 0-1 0,3 0 1 0,-27 0-1 0,27 0 1 16,4 0-1-16,3-3 1 0,-4 3-1 0,-30 0 0 0,34-9 0 16,4 4 0-16,-5 0 1 0,5-2-1 0,-38 7 0 0,30-4 1 15,7-4-2-15,-6 4 2 0,-1-2-1 0,-30 6 0 0,31-2 0 16,-4-1 0-16,0 1 0 0,0 2 0 0,-27 0 0 0,23 0 0 16,1 0 0-16,-2 0-1 0,-2 5 1 0,-20-5 0 15,19 5 1-15,2-1 0 0,0-1-1 0,-2 3 1 0,-19-6-1 16,24 5 0-16,0-2 0 15,0-3 0-15,-4 0 0 0,-20 0 0 0,24 5 1 0,-4-5-1 16,3 0-1-16,1 0 2 0,-24 0-1 0,24 0 0 16,-3 0 0-16,-2 0 0 0,2-5 0 0,-21 5 0 0,21-3 0 15,-1-2 0-15,0-1 0 0,1 2 0 0,-21 4 0 0,6-6 1 16,18 4-1-16,-14-3 0 0,14 5 1 0,-24 0-1 0,10-3 0 16,11 0 1-16,-15 3-1 0,1 0 1 0,-7 0-1 0,20 0 1 15,-16 0-1-15,5 0 0 0,-1 0 1 0,-8 0-1 0,16 0 0 16,-9 0 1-16,0 0-1 0,0 6 1 0,-7-6-1 0,10 0 1 15,-4 2-1-15,2-2 0 0,-2 0 1 0,-6 0-1 0,4 0 0 16,-1 0 1-16,0 0-1 0,1 0 1 0,-4 0-1 0,0 0 0 16,0 0 0-16,0 0 0 0,0-2-1 0,0 2 1 0,0 0-1 15,-7 0-1-15,4 0-3 0,-4 0-2 0,7 0 7 0,-7 0-11 16,0 2-6-16,-9 17-7 0,12-12-13 0,4-7 37 0,-27 6-39 16,3 1-1-16,24-7 40 0</inkml:trace>
  <inkml:trace contextRef="#ctx0" brushRef="#br0" timeOffset="383619.0218">12877 11185 5 0,'0'0'0'16,"0"-7"2"-16,0-2-1 0,5-13 2 0,-5 22-3 0,2-5 4 15,-2-18 3-15,4 14 2 0,-4-8 2 0,0 17-11 0,0-7 9 16,0-1 0-16,0 2 0 0,0-2-1 0,0 8-8 0,0 0 7 16,0-3-1-16,0 3-1 0,0 0 0 0,0 0-5 0,3 3 4 15,-3 5 1-15,4 13-2 0,-4 0 1 0,0-21-4 0,3 21 3 16,0 2 0-16,4 1-1 0,-7 3 1 0,0-27-3 0,4 26 2 15,-2 3 0-15,-2-1-1 0,5 1 1 0,-5-29-2 0,0 27 1 16,0 3 1-16,0-3-1 0,0-2 0 0,0-25-1 0,0 26 0 16,-5-2 0-16,5-6 0 0,-6-11-1 0,6-7 1 0,-4 21-2 15,4-14-3-15,0-4-3 0,0-3-4 0,0 0 12 0,0 0-18 16,4-3-6-16,0-19-2 0,-2 2 6 0,-2 20 20 0,8-23-23 16,-8 23 23-16</inkml:trace>
  <inkml:trace contextRef="#ctx0" brushRef="#br0" timeOffset="384034.0126">13097 11217 13 0,'0'0'0'0,"0"0"9"15,0 6 2-15,0-3 1 0,4 1 0 0,-4-4-12 0,0 6 12 16,4-2-3-16,-1 4 0 0,4 11-2 0,-7-19-7 0,3 4 6 15,0 21 0-15,4-8-2 0,0 3 0 0,-7-20-4 0,5 24 3 16,-3-3-1-16,4 2 0 0,1-7-1 0,-7-16-1 0,11 22 2 16,5-17-1-16,-9 15 0 0,17-16-1 0,-24-4 0 0,10 3 1 15,18-3 0-15,-12 0-1 16,5 0 1-16,-21 0-1 0,19 0 1 0,2 0-1 0,0-6 1 0,3-13-1 16,-24 19 0-16,16-7 1 0,1-20-1 0,0 4 1 15,-11-2-1-15,-6 25 0 0,21-24 0 0,-18-3 1 16,2 6-1-16,-3-4 0 0,-2 25 0 0,0-19 0 0,0-4 0 15,-2 2 0-15,-16 2 0 0,18 19 0 0,-6-21 0 16,-22 4 0-16,11 0 0 0,1 9 1 0,16 8-1 0,-20-17-1 16,-5 15 2-16,4 2-1 0,6 0-1 0,15 0 1 0,-18 4 0 15,11 14 0-15,-17-13 0 0,18 13-1 0,6-18 1 0,-21 8 0 16,14 11-1-16,-9-12-1 0,12 11-1 0,4-18 3 0,-4 4-4 16,-2 3-1-16,3 12-1 0,3-14-1 0,0-5 7 0,0 3-8 15,0 2-2-15,3 0-1 0,3-2-2 0,-6-3 13 0,8 0-17 16,8 0 2-16,-9 0 3 0,14 0 4 0,-21 0 8 0,6 0-11 0,-6 0 11 0</inkml:trace>
  <inkml:trace contextRef="#ctx0" brushRef="#br0" timeOffset="384442.8763">13519 11086 9 0,'0'0'0'0,"0"0"5"0,0 0-5 0,0 0 7 31,-5 7 2-31,5 10 0 0,-6-13 0 0,6-4-9 0,0 5 9 0,0 19-2 0,0-19 0 0,0 16-1 16,0-21-6-16,0 6 6 0,0 19-1 16,0-8 1-16,0 4-2 0,0-21-4 0,3 23 4 15,0-2 0-15,-3 3-2 0,7-6 1 0,0 5-1 0,-7-23-2 0,7 14 1 16,3-6 1-16,7 12-1 0,-10-16 0 0,-7-4-1 0,20 5 1 16,-13-5-1-16,17 0 2 0,-24 0-2 0,10 0 1 0,-10 0-1 0,20 0 1 15,-10-5 0-15,17 0 0 0,-27 5-1 0,7-19 1 0,-7 19-1 0,24-8 0 16,-18-13 0-16,15 13 1 0,-14-20-1 0,-7 28 0 0,6-24 0 15,5-2 1-15,-4 2-1 0,-7 24 0 0,6-21 0 0,-6 21 0 0,0-27 0 16,3 3 0-16,-3 1 0 0,0 23 0 0,0-21 0 0,0 21 0 0,-6-18 1 16,-15 0-1-16,15 12 0 0,6 6 0 0,-21-18 0 0,21 18 0 0,-16-3 1 15,-2 3-1-15,12 0 1 0,6 0-1 0,-31 0 0 0,31 0 0 16,-6 16 0-16,-18-8 1 0,17 13-1 0,-20-3 0 0,27-18 0 0,-7 5 1 16,-10 23-1-16,10-21 0 0,4 14 0 0,3-21 0 15,-3 7 0-15,-5 15-1 0,8-15 0 0,0 12-2 16,0-19 3-16,0 6-5 0,5 15-4 0,-2-17-3 15,3 2-4-15,-6-6 16 0,17 8-19 0,-10-5-2 0,14-3 3 16,-14 0 6-16,-7 0 12 0,6-7-10 0,18 1 4 0,-24 6 6 0</inkml:trace>
  <inkml:trace contextRef="#ctx0" brushRef="#br0" timeOffset="384812.3091">13860 11072 8 0,'0'0'0'0,"-4"-3"5"0,1 1 1 0,3 2-6 0,-7-3 9 15,1 3 1-15,4 0 1 0,-6 5-2 0,8-5-9 0,-4 9 8 16,0 6 0-16,-2-10-1 0,3 14 0 0,3-19-7 0,-4 5 6 16,-2 18-1-16,2-17-1 0,0 21 0 0,4-27-4 0,0 19 4 15,-6-2-1-15,6-1 0 0,-4 8 0 0,4-24-3 0,0 21 2 16,0-3 0-16,4 6 0 16,2-6 0-16,-6-18-2 0,18 22 1 0,-12-3 0 0,15-12 0 0,-15 14 0 0,-6-21-1 0,24 6 1 15,-7 11-1 1,-5-14 0-16,10 3 0 0,-22-6 0 0,17 0 1 0,5 0-1 0,-17 0 0 15,20-6 1-15,-25 6-1 0,9-20 1 16,15 0 0-16,-14 5 0 0,10-9 0 0,-20 24-1 0,7-25 1 16,-1-3-1-16,5 5 1 0,-4-9-1 0,-7 32 0 0,6-26 1 15,-6-1-1-15,4 5 1 0,-4-4-1 0,0 26 0 0,0-23 1 16,-4-3 0-16,-2 5 0 0,-12 3 0 0,18 18-1 0,-6-7 1 16,-21-10 0-16,7 10 0 0,-1 5-1 0,21 2 0 0,-24-2 0 15,0 2 0-15,5 18 0 0,-5-12-2 0,24-6 2 0,-24 24-2 16,3-1-2-16,5-3-2 0,9 5-4 0,7-25 10 0,-20 21-13 15,20-2-6-15,0-4-7 0,0-8 0 0,0-7 26 0,0 3-20 16,0 1-2-16,0-4 22 0</inkml:trace>
  <inkml:trace contextRef="#ctx0" brushRef="#br0" timeOffset="385373.3817">14267 11119 10 0,'0'0'0'15,"0"0"6"-15,-7 0 1 0,7 0-7 0,-3 0 9 16,0 0 0-16,-5 0 0 0,5 3-3 0,3-3-6 0,-4 8 5 16,-2-3-2-16,-1 14-1 0,0-15 0 0,7-4-2 0,-7 6 2 15,1 18 0-15,-1-16 0 0,1 10 0 0,6-18-2 0,-8 8 3 16,5 10 0-16,-4-10 1 0,4 19-1 0,3-27-3 0,0 17 4 15,0-11 0-15,0 20-1 0,0-18-1 0,0-8-2 0,0 22 3 16,3-16-1-16,4 12-1 0,4-13 0 0,-11-5-1 0,19 6 1 16,-12 1 0-16,13-2-1 0,-13-2 1 0,-7-3-1 0,21 0 0 15,-10 0 1-15,5-2 0 0,-10 1 0 0,-6 1-1 0,21-8 2 16,-18 3-1-16,7-5-1 0,-3-9 1 0,-7 19-1 0,7-11 1 16,0-15-1-16,-1 10 0 0,2-5-1 0,-8 21 1 0,2-20-1 15,3 12 1-15,-5-11-1 16,0 16 0-16,0 3 1 0,0-5 0 0,0 1-1 0,0 4 0 0,0 0 0 15,0 0 1-15,0 4 0 0,0 4-1 16,0 11 1-16,0-12 0 0,0-7 0 0,3 18 0 16,0-11-1-16,-3 13 1 0,7-12 0 0,-7-8 0 0,6 16 0 15,1-12 0-15,0 6 0 0,10-9 0 0,-17-1 0 0,6 6 0 16,15-6 1-16,-14 0-1 0,3 0 0 0,-10 0 0 0,17-3 1 16,-11-1 0-16,5-3 0 0,-4 0 0 0,-7 7-1 0,10-7 1 15,0 0 0-15,-6-14 0 0,2 19 0 0,-6 2-1 0,7-19 1 16,-4 9 0-16,0-9 0 0,-3 11 0 0,0 8-1 0,0-18 1 15,0 10 0-15,0-10 1 0,-6 10 0 0,6 8-2 0,-4-19 2 16,-2 12 0-16,-11-10 0 0,13 14-1 0,4 3-1 0,-6-8 1 16,-1 1-1-16,0 5 0 0,0-1 0 0,7 3 0 0,-7 0-1 15,7 0-2-15,-6 0-2 0,6 5-3 0,0-5 8 0,0 7-13 16,0 1-5-16,6-3-7 0,-2-5 0 0,-4 0 25 0,3 0-20 16,4 0 0-16,-7 0 20 0</inkml:trace>
  <inkml:trace contextRef="#ctx0" brushRef="#br0" timeOffset="385958.7061">14802 11151 12 0,'0'0'0'0,"0"0"7"0,0 0 0 0,0 0-7 0,0 0 7 16,0 0-2-16,0 0-1 0,0 0-1 0,0 0-22 0,0 0 39 16,0 0-19-16,4 0-1 0,-4 0 1 0,0 0-1 0,0 0 0 15,3 0 0-15,-3 0 1 0,0 0 0 0,0 0-1 0,0 0 1 16,0-3 2-16,0 2 1 15,0-1 2-15,0 2-6 0,0-2 7 16,0 1 1-16,0-4-1 0,0 3 0 0,0 2-7 0,0-1 5 16,0 1 0-16,0 0-1 0,0 0 0 0,0 0-4 0,0 0 2 15,0 0 0-15,0 0 0 0,0 0-1 0,0 0-8 0,0 0 15 16,0 0-7-16,0 3-1 0,0-3 0 0,0 0 0 0,0 0 1 16,3 0-1-16,-3 0 1 0,4 0-1 0,-4 0 0 0,3 0 1 15,3 0 0-15,-6 6 0 0,8-6 0 0,-8 0-1 0,7 0 1 16,-1 0 1-16,-3 0-1 0,4 0 0 0,-7 0-1 0,11 0 1 15,-2 0 0-15,-2 0 0 0,4 0-1 0,-11 0 0 0,16 0 1 16,-9 0 0-16,-7 0-1 0,7 0 0 0,10-1 1 0,-17 1-1 0,6-5 1 16,5 3 1-16,-1 0-1 0,-2-1 0 0,-8 3-1 0,9-5 2 15,-2 2-1-15,-1 0 1 0,1 1-1 0,-7 2-1 0,3-3 1 16,2 3 1-16,-5 0-1 0,6 0 0 0,-6 0-1 0,3 0 1 16,1 0 0-16,-4 0 0 0,3 0 1 15,-3 0-2-15,0 0 1 0,0 0 0 0,0 0 0 16,0 0 0-16,0 0-5 0,0 0 9 0,-3 0-5 15,3 0 0-15,-7 0 1 0,7 0-1 0,0 0 0 16,0 0-1-16,0 0-1 0,0 0-3 0,0 0 13 0,0 0-26 16,0 0 3-16,3 0-7 0,4 0-10 0,-7 0 32 0,3 0-33 0,24 19-5 0,-27-19 38 0</inkml:trace>
  <inkml:trace contextRef="#ctx0" brushRef="#br0" timeOffset="386476.4155">15300 11225 41 0,'0'0'0'0,"0"0"21"15,3 0-12-15,1 0-4 0,-1-2-1 0,-3 2-4 0,0-6 4 16,0-2 0-1,0-13-2-15,0 15 0 0,0 6-2 0,0-24 1 16,0 8-1-16,0-4 1 0,0 15-1 0,0 5 0 0,0-19 0 16,0 17 1-16,0-1-1 0,0 0 0 0,0 3 0 0,0-2 1 15,0 2 0-15,0 0-1 0,0 5 1 0,0-5-1 0,0 3 1 16,0 15 0-16,0-13 1 0,0 13 1 0,0-18-3 0,0 8 2 16,0 15 1-16,0-3-1 0,3-12 0 0,-3-8-2 0,8 27 2 15,-2-7-1-15,1 4 0 0,-1 5 1 0,-6-29-2 0,11 28 2 16,-4 5-1-16,-1 3 1 0,4 1 0 0,-10-37-2 0,8 41 2 15,2 0 0-15,-4 2 0 0,-3 3 0 0,-3-46-2 0,4 46 2 16,-4-1 0-16,0-3 0 0,0-1 1 0,0-41-3 0,-4 40 2 0,4-40-2 0,-3 35 1 16,-3-1 1-16,-15-7-1 0,21-27-1 0,-7 21 1 15,-9-14 1-15,8 14-2 0,-19-21 1 0,27 0-1 0,-16 0 0 16,-5-3 1-16,-3-15-1 0,1 9 0 0,23 9 0 16,-17-25-1-16,-4 9 1 0,15-10-1 0,-14 3 0 0,20 23 1 15,-4-26 0-15,4 26 0 0,-7-25 0 0,4 0-1 0,3 4 1 16,0 21 0-16,0-18 0 0,0-2 0 15,0 11 0-15,0-15 0 0,0 24 0 0,0-5 1 16,3-12-1-16,-3 10 0 0,0 7 0 0,4-8 0 16,3 0-2-16,0-1-1 0,-4 3-3 0,3-5-2 0,-6 11 8 0,7-8-10 0,-7 8 10 0,11-18-14 15,-5 11-6-15,15-13-7 0,-21 20 27 0,0-20-26 0,0 20 26 0,0-28-24 0,0 28 24 0</inkml:trace>
  <inkml:trace contextRef="#ctx0" brushRef="#br0" timeOffset="386686.8522">15205 10940 51 0,'0'0'0'16,"0"0"15"-16,-6 0-14 0,-2 0-5 0,5 3-4 0,3-3 8 0,0 5-15 16,-3-5 1-16,-4-8 0 0,7 1 2 0,0 7 12 0,0 0 0 15</inkml:trace>
  <inkml:trace contextRef="#ctx0" brushRef="#br0" timeOffset="386933.1936">15565 10817 43 0,'0'0'0'0,"0"0"20"0,0 5-8 0,0 0-4 0,0 3 0 0,0-8-8 0,0 18 7 15,0-10-1-15,0 16-1 0,3-3-1 0,-3-21-4 0,3 22 3 16,-3 5-1-16,3 1 0 0,1 0 0 0,-4-28-2 0,0 29 2 31,3-2-1-31,0-1 0 0,-3 0 0 0,0-26-1 0,5 23 1 0,-2-4-1 0,-3 2 0 0,0-15-2 0,0-6 2 16,0 21-4-16,3-19-3 0,0 4-4 15,1 0-7-15,-4-6 18 0,3 3-25 16,0-3 0-16,-3-9 5 0,0 2 4 0,0 7 16 0,0 0 0 0</inkml:trace>
  <inkml:trace contextRef="#ctx0" brushRef="#br0" timeOffset="387315.429">15761 10928 29 0,'0'0'0'16,"-4"5"15"-16,-2 23-5 0,-1-6-1 0,7-22-9 0,-3 20 9 16,-1-2 0-16,0 1-2 0,4 0 0 0,0-19-7 0,0 5 4 15,0 19 0-15,0-19 0 0,0 19 0 0,0-24-4 0,4 2 4 16,0 22-1-16,3-19 1 0,-1 19-2 0,-6-24-2 0,10 6 3 16,7 14-1-16,-10-16 0 0,3 4-1 0,-10-8-1 0,17 16 2 31,-10-16-1-31,13 9 0 0,-13-6 0 0,-7-3-1 0,17 0 2 0,-10 0-1 0,3 0 0 15,0-2 0-15,-10 2-1 0,7-6 1 16,3-13 0-16,0 10 0 0,-6-11-1 0,-4 20 0 0,7-24 0 16,-1 1 1-16,1-2-1 0,-7-3 1 0,0 28-1 0,3-23 0 15,-3-4 0-15,0 5 1 0,-3 1-1 0,3 21 0 0,-7-17 0 16,-14 7 0-16,18-9 0 0,-17 11 0 0,20 8 0 0,-7-5 0 16,-16-3 1-16,6 6-2 0,10 1 1 0,7 1 0 0,-24-2 0 15,18 2-2-15,-15-3 0 0,18 3 0 0,3 0 2 0,-7 0-2 16,1 5 0-16,-2 11-2 0,1-8-3 0,7-8 7 0,-6 23-10 15,-1-17-4-15,0 18-5 0,7-19-5 0,0-5 24 0,-4 18-24 16,4-14 6-16,0 3 0 0,0-7 18 0</inkml:trace>
  <inkml:trace contextRef="#ctx0" brushRef="#br0" timeOffset="387755.1467">16038 10643 7 0,'0'0'0'0,"0"0"4"0,0 0-4 0,-3 0 5 15,-3 0 3-15,2 2 2 0,4-2 0 0,0 0-10 0,-3 7 11 16,3 1-2-16,0-2-2 0,0 14 0 0,0-20-7 0,0 3 5 16,0 14 0-16,0-9 1 0,0 10-1 0,0-18-5 0,0 8 6 15,0 11-1-15,7-11-1 0,-1 10-1 0,-6-18-3 0,7 5 1 16,0 1 1-16,10 2 0 0,-11-2-1 0,-6-6-1 0,8 7 2 16,11-2 0-16,-15-5 0 0,3 0 0 0,-7 0-2 0,7 0 3 15,3-3-1-15,-4-2 0 0,2-2-1 16,-8 7-1-16,3-17 1 0,4 10 0 15,-7-12 0-15,0 11-1 0,0 8 0 0,0-19 1 16,-4 12-1-16,1-12 0 0,-4 14 1 0,7 5-1 0,-20-5 1 16,16-3 0-16,-13 4-1 0,11 2 1 0,6 2-1 0,-24 0 0 15,17 0 0-15,-17 9 0 0,18 12-1 0,6-21 1 0,-24 7-2 16,17 16-2-16,-17-3-2 0,18-4-5 0,6-16 11 0,-24 7-17 16,17 10-7-16,-17-17-9 0,0-2 5 0,24 2 28 0,-6 0-21 0,6 0 21 0</inkml:trace>
  <inkml:trace contextRef="#ctx0" brushRef="#br0" timeOffset="388433.8419">14592 9574 47 0,'0'0'0'16,"0"7"21"-16,0 14-11 0,0-2-1 0,0-19-9 0,-3 5 7 15,-18 3 0-15,15-3-1 0,-15 17-1 0,21-22-5 0,-17 4 4 16,-3 13 0-16,-1-10-1 0,1 13-1 0,20-20-2 0,-26 7 3 16,-2 20 0-16,1-13 0 0,-7 7 1 0,34-21-4 0,-33 23 4 15,-2 5 0-15,1 4-1 0,0 1 0 0,34-33-3 0,-37 35 4 16,7 1-2-16,-4 5 1 0,0-2-1 0,34-39-2 0,-34 41 2 15,4 2 0-15,-1-1 0 0,9-6-2 0,22-36 0 0,-29 35 2 16,9-7-1-16,3-1 0 0,10-2 1 0,7-25-2 0,-23 18 1 16,19-3 0-16,-3-7 0 0,4-2-1 0,3-6 0 0,0 5 0 15,0-5 1-15,0 0-1 0,0 0 0 0,0-5 1 16,3 0-1-16,-3-11 0 0,3 8 0 0,-3 8 0 0,4-11 0 16,3-4-1-16,-4 9 0 0,1-2 0 0,-4 8 1 15,0-7-3-15,3-1 0 0,0 3-2 16,-3 5-1-16,0 0 6 0,0 0-9 0,3 0-3 15,1 2-4-15,-4 3-5 0,0-5 21 0,7 7-28 16,-7-1-3-16,0-6 5 0,0 3 9 0,0-3 17 0,0 0 0 0</inkml:trace>
  <inkml:trace contextRef="#ctx0" brushRef="#br0" timeOffset="389171.3915">11082 10819 11 0,'0'0'0'15,"0"0"4"-15,0 0-1 0,0 5 0 0,0-5-3 0,-6 3 4 16,2 2 2-16,-4-5 1 0,2 0 1 0,6 0-8 0,-7 0 7 16,2 0 1-16,-3 5-1 0,-13-5 0 0,21 0-7 0,-2 0 7 15,-20 3-1-15,16 3 0 0,-15 12 0 0,21-18-6 0,-19 3 5 16,1 17-1-16,-2-14 0 0,0 23 0 0,20-29-4 0,-21 24 3 16,-3-1 0-16,5 4 0 0,-4 4-1 0,23-31-2 0,-22 29 2 15,1 1-1-15,-2-2 0 0,-1 1 0 0,24-29-1 0,-24 26 0 16,2 3 1-16,1-4 0 0,-3 3-1 0,24-28 0 0,-24 24 1 15,1-3 0-15,2 0 0 0,4-3 0 0,17-18-1 0,-21 19 1 16,2-1 0-16,1-1-1 0,2-13 1 0,16-4-1 0,-8 21 0 16,-15-18 1-16,16 5-1 0,-8 10 1 0,15-18-1 0,-8 0 0 15,-9 7 0-15,17-1 0 0,-6-3 0 0,6-3 0 0,-8 6 0 16,1 0 0-16,5-5 0 0,-6-1 0 0,8 0 0 0,-3 6 0 16,3-1 0-16,0-5-1 0,0 0 0 0,0 0 1 15,0 0-1-15,0 0-2 0,0 2 0 0,0-2-2 0,0 0 5 16,0 0-7-1,0 7-6-15,3-3-9 0,-3-4-10 0,0 0 32 0,8 5-37 0,-8-5 37 0</inkml:trace>
  <inkml:trace contextRef="#ctx0" brushRef="#br0" timeOffset="390338.1111">16751 10539 16 0,'0'0'0'0,"-4"0"9"0,4 0-9 0,-3 0 13 15,-5 0-1-15,2 0-1 0,3-2-2 0,3 2-9 16,-4-2 9-16,4-1-2 15,0-2-1-15,0 5-1 0,0 0-5 0,0 0 4 16,0 0 0-16,0 0-1 0,0 0 0 0,0 0-17 0,0 0 31 16,0 0-15-16,4 5 0 0,-1 0 1 0,-3-5-3 0,6 5 2 15,2-2-1-15,-5 3 1 0,4-2 0 0,-7-4-2 0,6 3 1 16,1 3 1-16,14-2 0 0,-15 0 0 0,-6-4-2 0,7 8 1 16,10-3 1-16,-7 3-1 0,14-4 0 0,-24-4-1 0,6 9 1 15,18-4-1-15,-14 1 1 0,14-4-1 0,-24-2 0 0,8 5 1 16,11-5-1-16,-12 0 0 0,10 0 0 0,-17 0 0 0,7-7 0 15,13 1 0-15,-13-2-1 0,-4-2 0 0,-3 10 1 0,11-16-3 16,-1 7-2-16,-4 3-2 0,1-1-4 0,-7 7 11 0,0-4-16 16,3 2-8-16,-3-4-4 0,-3 2 5 0,3 4 23 0,-7-4-24 15,7 4 24-15</inkml:trace>
  <inkml:trace contextRef="#ctx0" brushRef="#br0" timeOffset="390570.3126">16811 10301 19 0,'0'0'0'16,"0"-1"18"-16,0-5-2 0,4 5-6 0,-4 1-10 0,3-6 10 16,4 6-1-16,17 0 0 0,-18 0-2 0,-6 0-7 0,24 0 6 15,-14 0 0-15,11 0-2 0,-15 0-1 0,-6 0-3 0,21 0 2 16,-15 0 0-16,1 0-1 0,0 0 0 0,-7 0-1 0,7 0 0 15,-1 0 0-15,1 0-3 0,1 0-4 0,-8 0 7 0,3 0-15 16,3-2-11-16,-6-3-3 0,0-16-9 0,0 21 38 0,0 0 0 0</inkml:trace>
  <inkml:trace contextRef="#ctx0" brushRef="#br0" timeOffset="392218.0514">17635 10421 22 0,'0'0'0'0,"-4"6"15"31,-2-6-1-31,2 0-3 0,0 0-2 0,4 0 0 0,0 0-9 0,-6 0 7 16,6 0-1-16,0 0-1 0,0 0 0 0,0 0-5 0,0 0 3 16,0 0 1-16,0 0-1 0,0 0-13 0,0-3 23 0,0 3-13 0,0-3 3 15,3 0-1-15,0 3 1 0,-3 0-1 0,0 0-2 0,4 0 3 16,0 0-1-16,2 0 0 0,-2 3 0 0,-4-3-2 0,6 6 3 16,1-1-1-16,4 3 0 0,-2-2 0 0,-9-6-2 0,18 20 2 15,-12-20 0-15,14 18-1 0,-12-14 0 0,-8-4-1 0,19 7 1 16,2-1-1-16,-4 1 1 0,0 12 0 0,-17-19-1 0,11 0 0 15,8 8 0-15,-1-4 1 0,-9-4-1 0,-9 0 0 0,24 0 0 16,-17 0 1-16,10 0-1 0,-10 0 1 0,-7 0-1 0,6-2 0 16,1 0 0-16,1-6 1 0,-5 5-1 0,-3 3 0 0,3-5 0 15,-3 0 0-15,0-1 0 0,0-1 1 0,0 7-1 0,-6-6 0 16,-15 1 1-16,14 2-1 0,-13-2 0 0,20 5 0 16,-18-2 1-16,-1-4-1 0,-5 5 1 0,3 0-1 15,21 1 0-15,-27-3 0 0,4-2 0 16,-8 2 0-16,4 1 0 0,27 2 0 0,-27-6 1 15,3 2-1-15,0-1 0 0,0 1 0 0,24 4 0 0,-23-3 0 16,-1-2 1-16,4 5-1 0,3-3 0 0,17 3 0 0,-7-2 0 16,-10 2 0-16,17 0 0 0,-6 0 0 0,6 0 0 0,0 0 1 15,0 5-1-15,0 0 0 0,3 2 0 0,-3-7 0 0,3 5 1 16,4 15-1-16,13-20 0 0,-16 5 1 0,-4-5-1 0,20 8 0 16,-13-3 0-16,13-5 0 0,-13 0 1 0,-7 0-1 0,23 0 0 15,-15 0 0-15,11 0 1 0,-8 0 0 0,-11 0-1 0,20-3 0 16,-9 1 0-16,13 2 0 0,-15 0 1 0,-9 0-1 0,24 0 0 15,-7 0 0-15,3 0 0 0,-3 0 0 0,-17 0 0 0,20 5 1 16,-2-2-1-16,-12 4 0 0,18-1 0 0,-24-6 0 0,10 19 0 16,11-14 0-16,-15-3 0 0,4 6 0 0,-10-8 0 0,7 18 0 15,0-15 1-15,0 4-1 0,-7 0 0 0,0-7 0 0,3 5 1 16,-3 0-1-16,0 3 1 0,0-5-1 0,0-3 0 16,0 4 1-16,-6-4-1 0,2 6 0 0,-3-6 0 15,7 0 0-15,-17 0 0 0,11 0 1 16,-15-6-1-16,15 2 1 0,6 4-1 0,-21-8 0 15,5 3 0-15,-5-3 1 0,0 0-1 0,21 8 0 0,-16-8 0 16,-5 1 0-16,1 0 0 0,13 0 0 0,7 7 0 0,-24-6 0 16,17 4 0-16,1 2 0 0,-1 0 0 0,7 0 0 0,-4 0 0 15,1 0 0-15,3 5 0 0,0 0 0 0,0-5 0 0,0 5 0 16,0-2 0-16,0-3 0 0,7 6 0 0,-7-6 0 0,10 4 0 16,0-1 0-16,11-3 0 0,-18 0 0 0,-3 0 0 0,21 0 0 15,-12 0 0-15,12 0 0 0,-11 6 0 0,-10-6 0 0,24 0 0 16,-8 4 0-16,-5 0 1 0,9-4-2 0,-20 0 1 0,11 5 1 15,8-5-1-15,-8 5 0 0,9-5 0 0,-20 0 0 0,7 0 0 16,0 0 0-16,-1 3 0 0,1 2 0 0,-7-5 0 0,3 0 1 16,2 6-2-16,-5-6 1 0,3 1 0 0,-3-1 0 0,0 7 0 15,0-3 0-15,0-1 1 0,-3-3-1 0,3 0 0 0,-8 6 0 16,5-2 0-16,3-4 0 0,-4 4 0 0,4-4 0 16,-6 5 0-16,6-5 0 0,-3 5 0 0,3-5 0 15,0 0 1-15,0 3-1 0,-4-3 0 16,4 7 0-16,0-7 0 0,0 0 0 0,0 0 0 15,0 3 0-15,0-3-1 0,0 0 1 0,0 0 0 16,0 0 0-16,0 0-2 0,0 0-2 0,0 0 10 0,0 0-18 16,0 0 2-16,0-3-4 0,0 3-4 0,0 0 18 0,7-2-26 15,-1-3-9-15,1-3 5 0,1-11-3 0,-8 19 33 0,0 0 0 0</inkml:trace>
  <inkml:trace contextRef="#ctx0" brushRef="#br0" timeOffset="392868.0847">18282 10101 17 0,'0'0'0'0,"0"-10"11"15,0 1 3-15,0-7-3 0,0 10 0 0,0 6-11 0,0-3 9 16,0 2 0-16,0 1-2 0,3 0-1 0,-3 0-6 0,3 0 5 16,5 7 0-16,-2-1 0 0,4 16-1 0,-10-22-4 0,7 7 4 15,0 21 0-15,0-5 0 0,-1 4-1 0,-6-27-3 0,7 27 3 16,0 2 0-16,-3 4 1 0,2-1-2 0,-6-32-2 0,3 38 2 15,1-4 0-15,-1 11-1 0,0-10 1 0,-3-35-2 0,0 39 2 16,0-3-1-16,0-4-1 0,0-3 1 0,0-29-1 0,0 32 1 16,0-6 0-16,0-6-2 0,-6-1-1 0,6-19 2 0,0 5-6 15,0 14-4-15,0-19-3 0,6 0-6 0,-6 0 19 16,8 0-24-16,-5-5-6 0,0-24 6 0,4 2-1 0,-7 27 25 16,0 0 0-16</inkml:trace>
  <inkml:trace contextRef="#ctx0" brushRef="#br0" timeOffset="393267.9118">18572 10274 29 0,'0'0'0'16,"-2"0"17"-16,-4 0-3 0,-2 6-5 0,8-6-9 0,-7 5 9 15,1 11-2-15,-1-8 0 0,4 11-2 0,3-19-5 0,-4 7 6 16,4 21-1-16,0-12-1 0,0 3 0 0,0-19-4 0,0 20 3 15,0 6 0-15,0-1 0 0,0 1 0 0,0-26-3 0,0 27 2 16,0-4 0-16,7 1-1 0,0 3 0 0,-7-27-1 0,21 21 1 16,-15-3-1-16,10-10 1 0,-8 10-1 0,-8-18 0 0,26 5 0 15,-8 1 1-15,-1-6-1 0,3 0 1 0,-20 0-1 16,20-3 1-16,1-5-1 0,-1-15 0 0,4 4 1 0,-24 19-1 16,20-23 0-16,-3-8 0 0,0 1 0 15,-7-2-1-15,-10 32 1 0,21-30 0 0,-18-3 0 16,3 1 0-16,0 1 0 0,-6 31 0 0,4-29 0 15,-4 2 1-15,0 0 0 0,-6 1 0 0,6 26-1 0,-20-23 1 16,16 0-1-16,-23 4 1 0,10 9-1 0,17 10 0 0,-21-17 0 16,2 15 1-16,-2-3-1 0,-3 5 1 0,24 0-1 0,-24 0 0 15,5 7 0-15,-2 17 0 0,14-5 0 0,7-19 0 0,-24 20-1 16,21 6-1-16,-18 3-2 0,21 3-1 0,0-32 5 0,-3 37-8 16,-3-2-3-16,1-4-3 0,5-1-5 0,0-30 19 0,0 23-24 15,5-4 1-15,-2-15 6 0,3 5-1 0,-6-9 18 0,0 0 0 0</inkml:trace>
  <inkml:trace contextRef="#ctx0" brushRef="#br0" timeOffset="393668.7605">18970 10214 14 0,'0'0'0'0,"-4"0"10"16,-2 0 3-16,-11 5 0 0,17 15-2 0,0-20-11 0,-7 3 10 15,4 16-2-15,-1-12-2 0,-3 19-2 0,7-26-4 0,-3 17 4 16,-1 7-1-16,-2-4 1 0,6 4 0 0,0-24-4 0,-4 26 3 16,4 1 0-16,0-3 0 0,0 0-1 0,0-24-2 0,0 23 2 15,0 1 0-15,4 0 1 0,-1-6-1 0,-3-18-2 0,7 24 2 16,-1-6-1-16,15 1 0 0,-16-14-1 0,-5-5 0 0,25 17 1 0,-25-17-1 0,10 6 0 16,17-1 1-16,-9 1-1 0,-18-6 0 0,24 0 1 0,-24 0-1 0,23 0 0 15,1 0 1-15,3-8-1 0,-27 8 0 0,27-9 0 0,-27 9 0 0,21-20 1 16,3 12-1-16,-8-19 0 0,-16 27 0 0,6-17 1 0,-6 17-1 0,21-24 0 15,-14 0 0-15,12-3 1 0,-11-4-1 0,-8 31 0 0,3-28 1 16,4-4-1-16,-7-3 0 0,0 35 0 0,0-31 1 0,0 31-1 0,-4-26 1 16,-2 4 1-16,-15 2 0 0,21 20-2 0,-6-19 1 0,6 19-1 15,-28-8 1-15,12-13-1 0,-8 18 0 0,24 3 0 0,-27-7 1 16,27 7-1-16,-24-3 0 0,0 3 0 0,8 0 0 0,-5 7-1 16,21-7 1-16,-20 20 0 0,13-13-1 0,-13 22-1 0,20-29 2 15,-7 19-4-15,7-19 4 0,-17 23-7 16,11 1-2-16,-2-3-3 0,5 3-5 0,3-24 17 0,0 18-21 15,0 0-5-15,0-15 6 0,0-3 3 0,0 0 17 0,0 0 0 0</inkml:trace>
  <inkml:trace contextRef="#ctx0" brushRef="#br0" timeOffset="394114.2126">19482 10187 25 0,'0'0'0'0,"-4"0"17"16,-3 0-2-16,0 6-5 0,1 15 0 0,6-21-10 0,-7 5 9 0,0 22-2 15,0-6-1-15,0-1-3 0,7-20-3 0,-6 22 2 16,3-2 1-16,-1 4-1 0,4 0 1 0,0-24-3 0,0 24 3 15,0-1 0-15,0-3 0 0,7 2 0 0,-7-22-3 0,10 22 2 16,10 0 0-16,-10-3-1 0,14 3 0 0,-24-22-1 0,21 5 1 16,-2 16-1-16,5-16 1 0,4 10-1 0,-28-15 0 0,23 0 1 15,5 7-1-15,-5-7 0 0,1-1 0 0,-24 1 0 0,24-21 0 16,-1 4 1-16,1-3-1 0,-4-3 0 0,-20 23 0 0,11-27 0 16,5-2 0-16,-9-2 1 0,-4-1-1 0,-3 32 0 0,4-34 1 15,-4 3 1-15,0 1-1 0,-20-4 1 0,20 34-2 0,-19-28 1 16,1 4 0-16,-6 5 0 0,0 10-1 0,24 9 0 0,-24-4 0 15,1 1 0-15,-4 3 0 0,3 0 0 0,24 0 0 0,-24 6 0 16,-1 16-1-16,6-18 0 0,-1 16-1 0,20-20 2 0,-7 7-2 16,-17 17-4-16,21-7-1 0,-4 4-1 0,7-21 8 15,-17 18-12-15,17-1-2 0,-3 4-7 0,-4-3-4 0,7-18 25 16,0 7-22-16,0 15-1 0,0-22 23 0</inkml:trace>
  <inkml:trace contextRef="#ctx0" brushRef="#br0" timeOffset="395317.0967">20051 10714 7 0,'0'0'0'16,"0"-3"4"-16,0-5 0 0,0 8-4 0,-4-2 5 15,4-6 1-15,0 4-2 0,-4 1-2 0,4 3-2 0,0-4 1 16,0-2-1-16,0 4-2 0,0 0-1 0,0 2 3 0,0-3-3 15,0-3-2-15,0 3 1 0,0-2 1 0,0 5 3 0,0-3-2 16,0-1 0-16,0 4-6 0,0 0 8 0</inkml:trace>
  <inkml:trace contextRef="#ctx0" brushRef="#br0" timeOffset="396214.5728">20010 10549 11 0,'0'0'0'0,"0"-7"6"0,0-11 1 0,0 11 0 0,0 7-7 0,0-9 8 15,0 2-1-15,3 1-1 0,0-2-1 0,-3 8-5 0,0-21 4 16,5 14 0-16,-5-17 0 16,3 7 0-16,-3 17-4 0,0-10 4 0,0-15-1 0,0 8 0 15,0-1-1-15,0 18-2 0,0-8 2 16,0-16 1-16,-8 19-1 0,5-5 0 0,3 10-2 0,0-7 2 15,-3 0 0-15,3 5-1 0,-7-1 1 0,7 3-2 0,0 0 1 16,0 0 0-16,-4 5 0 0,4 2-1 0,0-7 0 0,0 20 0 16,0-13 1-16,0 15-1 0,0-2 1 0,0-20-1 0,4 23 1 15,-1 5 0-15,4 0 1 0,4 3-1 0,-11-31-1 0,5 30 1 16,3 6 1-16,2 5 0 0,-3-2 0 0,-7-39-2 0,7 44 3 16,-1-1-1-16,1 3 0 0,-7-2 0 0,0-44-2 0,0 44 1 15,0 1 1-15,0 0 0 0,0-3 0 0,0-42-2 0,-7 39 2 16,1 1-1-16,-1-11 0 0,-10-2 0 0,17-27-1 0,0 20 0 15,-8-13 0-15,-11 10 1 0,15-17 0 0,4 0-1 0,-20 5 0 16,13-5 1-16,-12 0 0 0,11-8-1 0,8 8 0 0,-20-15 0 16,13 4 0-16,-16-10 0 0,15 2 1 0,8 19-1 15,-19-18 0-15,15-3 0 0,0-5 0 0,-2 5 0 16,6 21 0-16,0-27 0 0,0 4 0 0,0 12 0 0,6-10 0 16,-6 21 0-16,8-8 0 15,-2-11 0-15,4 12 0 0,1 2 0 0,-11 5 0 0,6-10 0 16,4 4 0-16,-3-2 0 0,0-3 0 0,-7 11 0 0,6-5 0 15,1-3 0-15,0 3 0 0,-7-3 0 0,0 8 0 0,3-7-2 16,2 0-1-16,-5 0-2 0,0-3-3 0,0 10 8 0,0-16-11 16,0 8-3-16,0 0-5 0,0-13-7 0,0 21 26 0,-5-16-23 15,2-2-3-15,3 18 26 0</inkml:trace>
  <inkml:trace contextRef="#ctx0" brushRef="#br0" timeOffset="396412.0448">20043 9992 14 0,'0'0'0'0,"0"0"5"0,0 5-2 0,0 0-1 0,0 4 0 16,0-9-2-16,0 15-1 0,0-10-1 15,-6 4-3-15,6-4 0 0,0-5 5 0,0 18-13 0,0-18 13 0</inkml:trace>
  <inkml:trace contextRef="#ctx0" brushRef="#br0" timeOffset="396775.9611">20433 9977 11 0,'0'0'0'0,"0"0"6"0,0 0 2 0,0 0-8 16,-3 2 9-16,3 4 2 15,-3-1 0-15,3-3-2 0,0-2-9 0,0 8 9 16,0-2-1-16,0 14-1 0,0-15-1 0,0-5-6 0,0 22 5 15,0-4-1-15,6 2 0 0,1 3 0 0,-7-23-4 0,3 23 4 16,1 4-1-16,3 3 0 0,-7 2 0 0,0-32-3 0,3 33 2 16,0 2-1-16,-3 0 0 0,0 5 0 0,0-40-1 0,0 36 0 15,0 3 1-15,-6-3 0 0,3-6-1 0,3-30 0 0,-8 27 1 16,5-2-1-16,-4-5 0 0,1-12-1 0,6-8 1 0,0 21-3 16,-4-13-3-16,4-2-3 0,0-1-3 0,0-5 12 0,0 0-18 15,4 0-4-15,2-9-2 0,1-15 7 0,-7 24 17 0,0-28-16 16,0 28 16-16</inkml:trace>
  <inkml:trace contextRef="#ctx0" brushRef="#br0" timeOffset="397144.1958">20671 10176 11 0,'0'0'0'0,"0"-2"5"15,0 2-5-15,0-3 8 16,-5 3 2-16,0 0 1 0,2 5-1 0,3-5-10 0,-5 5 10 15,-1 17-1-15,2-18-2 0,1 18 1 0,3-22-8 0,-6 6 6 16,-2 18 1-16,5-3-2 0,-1-4 0 0,4-17-5 0,0 17 4 16,0 7-1-16,0-7 0 0,0 4 0 0,0-21-3 0,0 18 2 15,7 3 0-15,1-4 0 0,8 4 0 0,-16-21-2 0,8 6 2 16,11 19 0-16,-1-21 0 0,-2 1-2 0,-16-5 0 0,21 0 1 16,-4 0 0-16,6 0-1 0,-2-5 1 0,-21 5-1 0,20-8 1 15,0-16-1-15,1 3 1 0,-15 1-1 0,-6 20 0 0,24-26 1 16,-17 0-1-16,-1-2 2 0,5 2-1 0,-11 26-1 0,7-27 1 15,-4 1 0-15,-3-4-1 0,0 2 0 0,0 28 0 0,-8-29 1 16,-11-1-1-16,12 5 1 0,-20 0-1 0,27 25 0 0,-24-22 0 16,1 12 0-16,-1-7 0 0,0 17 0 0,24 0 0 0,-24 0 0 15,-3 3-1-15,0 4 0 0,4 19-1 16,23-26 2-16,-21 18-3 0,0 2-1 0,15 1-4 16,-10 0-2-16,16-21 10 0,-8 20-14 0,5-2-5 15,-1-9-5-15,4 12 0 0,0-21 24 0,0 0-19 0,0 0 4 0,0 0 15 0</inkml:trace>
  <inkml:trace contextRef="#ctx0" brushRef="#br0" timeOffset="397549.447">21003 9772 9 0,'0'0'0'0,"0"0"7"32,0 0 2-32,0 0 2 0,-4 4 0 0,4-4-11 0,-6 8 10 0,6-6-2 0,-4 6-2 0,4-2-2 0,0-6-4 0,-4 8 4 15,4 11 0-15,0-11 0 0,0 10 0 0,0-18-4 0,0 18 4 16,0 1 0-16,4 1 0 0,-4 4-1 0,0-24-3 16,7 22 3-16,0-1 0 0,-1-1 0 15,0-2 1-15,-6-18-4 0,18 17 3 16,-11-9 0-16,10 18-1 0,-10-23 0 0,-7-3-2 0,24 7 2 15,-8-1-1-15,-5 1 0 0,9-7 0 0,-20 0-1 0,20 0 1 16,-13 0 0-16,13-3 0 0,-13-1 0 0,-7 4-1 0,17-6 0 16,-13-13 1-16,2 18 0 0,-3-10 0 0,-3 11-1 0,4-17 0 15,-1 15 1-15,-3-18-1 0,0 14 0 0,0 6 0 0,-7-8 0 16,1-7 1-16,-11 11-1 0,10-4 0 0,7 8 0 0,-22-1 0 16,17 1 0-16,-20 0-1 0,19 6 0 0,6-6 1 0,-27 17-2 15,21-12 0-15,-22 17-2 0,22-17-1 0,6-5 5 0,-24 26-8 16,17-18-3-16,-17 19-4 0,18-9-6 0,6-18 21 0,-24 8-24 15,3 10 4-15,-2-13-1 0,23-5 21 0</inkml:trace>
  <inkml:trace contextRef="#ctx0" brushRef="#br0" timeOffset="398967.2453">18113 10764 7 0,'0'0'0'16,"3"0"3"-16,-3 0-3 0,3 0 3 0,-3 0-3 0,7 0 4 16,-1 0 0-16,-6 0 2 0,4 0 0 0,-4 0-6 0,4 5 7 0,-4-5 0 15,3 3 1-15,1 1 0 0,-4-4-8 0,3 6 9 16,3-6-2-16,1 0 1 0,0 0-2 0,-7 0-6 0,7 0 5 15,0 0 0-15,-1 0-2 0,11 0 1 0,-17 0-4 0,7 0 3 16,0 3-1-16,13-3 1 0,-20 0-3 0,7 5 2 16,-1 1 0-16,12-4 0 0,-12 4-1 0,1-3 1 0,-7-3-2 0,21 4 1 15,-15 2 1-15,1-1 0 0,10-5-1 0,-17 0-1 0,7 2 1 16,13-2 1-16,-13 0-1 0,13 0 0 0,-20 0-1 0,4 0 2 16,16 0-1-16,-13 0 0 0,9 0 1 0,-16 0-2 0,8-5 1 15,12 0 0-15,-14 2 0 0,15-1 0 0,-21 4-1 0,11-3 1 16,11-1 0-16,-4 2 0 0,3 2 0 0,-21 0-1 0,19 0 1 15,-1 0-1-15,-2 0 1 0,5 6-1 0,-21-6 0 0,17 3 1 16,3 1-1-16,0 2 0 0,-3-1 0 0,-17-5 0 0,20 2 0 16,1 5 0-16,3-7 0 0,-24 0 0 0,20 0 1 15,-20 0-1-15,17 0 0 0,3 0 1 0,-3 0 0 0,4 0-1 16,-21 0 0-16,19 0 1 0,2 0 0 0,3 0-1 16,-9 0 1-16,-15 0-1 0,22 0 0 0,-1 0 0 15,-2 0 1-15,-1 4-1 0,-18-4 0 0,20 4 1 16,0-4-1-16,1 5 0 0,-5-5 1 0,-16 0-1 0,21 0 0 15,-1 0 0-15,4 0 1 0,-4-4-1 0,-20 4 0 0,24-3 1 16,-3-3 0-16,6-1-1 0,-4 0 0 0,-23 7 0 0,24-7 1 16,3 2-1-16,0 0 0 0,0 3 1 0,-27 2-1 0,24-2 0 15,3 2 1-15,0 0-1 0,-3 0 0 0,-24 0 0 0,27 0 0 16,-3 0 1-16,0 0-2 0,-1 0 2 0,-23 0-1 0,17 0 0 16,4 0 0-16,-5 0 1 0,1 0-1 0,-17 0 0 0,17 0 1 15,-6 0-1-15,16 0 0 0,-11-6 1 0,-16 6-1 0,18-5 0 16,0 3 0-16,1 1 1 0,-3-5-2 0,-16 6 1 0,17-1 1 15,4-5-1-15,-14 6 0 0,17-2 0 0,-24 2 0 0,16 0 1 16,-5 0-1-16,8 0 0 0,-8 0 1 0,-11 0-1 0,20 0-1 16,-9 0 2-16,8 0-1 0,-8 2 0 0,-11-2 0 15,23 0 1-15,-15 0-1 0,15 6 0 16,-3-6 0-16,-20 0 0 0,7 0-1 0,20 0 2 0,-9-3-1 16,1 0 0-16,-19 3 0 0,21-2 0 0,3-6 0 15,-4 1 0-15,0 2 0 0,-20 5 0 0,21-6 1 16,-1 5-1-16,3-2 0 0,-5 1 0 0,-18 2 0 0,24-3-1 15,-6 3 1-15,4-2-2 0,-1 2 2 0,-21 0 0 0,18 0 1 16,4-2-1-16,-1 2 1 0,-3-1 0 0,-18 1-1 0,22-3 1 16,-1-1 1-16,-3 1-1 0,7 0-1 0,-25 3 0 0,20-8 0 15,8 5 0-15,-8 1 0 0,4-6 1 0,-24 8-1 0,24-4 0 16,-4 2 0-16,8 1 0 0,-6 0 0 0,-22 1 0 0,21-3 0 16,3 3 0-16,-4-3 0 0,0 0 0 0,-20 3 0 0,21 0 0 15,3-2 0-15,-4 2 0 0,-1 0 0 0,-19 0 0 0,22 0 0 16,-2-2 0-16,4 2 0 0,-7 0 1 0,-17 0-1 0,20-3 0 15,0 0 0-15,-13 0 0 0,17 1 0 0,-24 2 0 0,10 0 0 16,14-1 0-16,-7-1 0 0,-1-1 0 0,-16 3 0 0,18-3 1 16,-9 2-1-16,15-2 0 0,-17 0 1 0,-7 3-1 15,24-2 0-15,-18-3 0 0,18 2 0 0,-17-4-1 16,-7 7 1-16,23-7 1 0,-16 3-1 16,17-2 0-16,-20 3 1 0,-4 3-1 0,20-4 0 0,-14 3 0 15,1 1 0-15,-3 0 0 0,-4 0 0 0,3 0 0 16,-3 0 0-16,3 3 1 0,-3 2-1 0,0-5 0 0,0 6 0 15,0-4-1-15,0 3 1 0,-3 1 0 0,3-6 0 0,-7 8 0 16,4-1-2-16,-3-1 0 0,-12 1-4 0,18-7 6 0,-6 5-9 16,-15 4-5-16,14-5-6 0,-16 2-8 0,23-6 28 0,-20 4-39 15,-19-5 3-15,6-2 5 0,33 3 31 0</inkml:trace>
  <inkml:trace contextRef="#ctx0" brushRef="#br0" timeOffset="399521.9652">18536 11200 17 0,'0'0'0'15,"0"0"8"-15,0 0-8 0,0 0 8 16,7 4-3-16,-7 3 1 0,3-1-1 0,-3-6-5 0,3 5 6 15,-3-1 0-15,0 5-1 0,0 7 1 0,0-16-6 0,0 6 5 16,0 1 0-16,0 11 0 0,4-8 0 0,-4-10-5 0,3 17 4 16,-3-9 0-16,3 18 0 0,2-8-1 0,-5-18-3 0,0 27 4 15,3-1-2-15,-3 3 1 0,0-1-1 0,0-28-2 0,0 30 1 16,-3 2 0-16,-5-5 0 0,5 2-1 0,3-29 0 0,-4 23 0 16,4-5 0-16,-6-10-3 0,6-2-3 0,0-6 6 0,0 7-12 15,0-1-6-15,6-6-8 0,-2-3 2 0,-4 3 24 0,6-7-30 0,-6 7 30 0</inkml:trace>
  <inkml:trace contextRef="#ctx0" brushRef="#br0" timeOffset="399905.2315">18872 11200 17 0,'0'0'0'15,"0"0"6"-15,0 4 1 0,0-4-7 0,0 7 6 16,0 12 1-16,0-13 2 0,0 15-1 0,0-21-8 0,-4 7 9 16,4 21-2-16,0-24 0 0,0 22-1 0,0-26-6 0,0 21 5 15,4-4-1-15,2 3 0 0,1-2-1 0,-7-18-3 0,10 19 3 16,7 0 1-16,-10-12-2 0,13 18 0 0,-20-25-2 0,7 4 1 16,13 16 0-16,-10-20 1 0,14 4-2 0,-24-4 0 0,7 0 1 15,17 0-1-15,-18 0 1 0,15-5-1 0,-21 5 0 0,6-20 1 16,15 0-1-16,-14-1 0 0,-4 1 0 0,-3 20 0 0,10-27 0 15,-3 1 0-15,0-1 0 0,-4 1 0 0,-3 26 0 0,0-24 0 16,0 5 0-16,-6-2 0 0,-12 11 0 0,18 10 0 16,-6-19 1-16,-18 12-1 0,7 1 0 0,-3 4 0 0,20 2 0 15,-21-6 0-15,1 5 0 16,0 1 0-16,-1 0-1 0,21 0 1 0,-16 8-1 0,-5-3-2 16,14 3 0-16,-13-1-1 0,20-7 4 0,-7 6-4 15,1 14-2-15,-12-12-2 0,18 10-1 0,0-18 9 0,-3 8-13 16,3 13-4-16,0-15-2 0,0 11 4 0,0-17 15 0,0 3-21 0,0-3 21 0</inkml:trace>
  <inkml:trace contextRef="#ctx0" brushRef="#br0" timeOffset="400315.186">19201 11214 8 0,'0'0'0'0,"-8"0"10"0,5 0 0 0,-4 0 1 0,-10 3-1 0,17-3-10 0,0 8 8 16,-7 10 0-16,1-10-1 0,-12 19-1 0,18-27-6 0,-6 18 6 31,2 3 0-31,1-1-1 0,-3 3 0 0,6-23-5 0,-4 25 4 0,4 2 0 0,0 0 0 0,0-27-4 0,0 25 3 0,0-25-3 0,0 21 2 16,4 1 1-16,5-17-1 16,-9-5-2-16,21 27 1 0,-21-27-1 0,10 8 2 0,11 12 0 15,-5-15-1-15,-16-5-1 0,21 5 1 0,-21-5-1 0,17 4 1 16,-1 4 0-16,5-8 0 0,-21 0-1 0,20 0 0 0,-20 0 0 0,17-8 1 15,4 0-1-15,-11-10 0 0,-10 18 0 0,24-8 1 16,-18-19-1-16,18 8 0 0,-17-4-1 0,13-1 1 0,-20 24 0 0,7-27-1 16,-1 1 0-16,1 1 1 0,-4 0-1 0,-3 25 1 0,4-21 0 15,-4 3 0-15,0-1 0 0,0 19 0 0,-7-16 0 16,-13 8 0-16,13-10 0 0,-13 18-1 0,14-8 0 0,6 8 1 0,-24 0-1 16,6 0-1-16,-1 8 0 0,-2 10-1 0,21-18 3 0,-21 8-2 15,5 21 0-15,-5-11 1 0,15 5-1 0,6-23 2 0,-21 25-2 16,14-4-2-16,1 1 0 0,6-22 4 0,-18 21-9 0,18-21 9 0,0 20-12 15,0-12-5-15,0 13-2 0,0-21 2 0,0 0 17 0,4 6-12 16,26 14-4-16,-30-20 16 0</inkml:trace>
  <inkml:trace contextRef="#ctx0" brushRef="#br0" timeOffset="400720.0685">19562 11169 12 0,'0'0'0'16,"0"-5"6"-16,0-1 2 0,0 6-8 0,0-4 10 16,0 1-1-16,-4 0-1 0,4 3-1 0,0 0-7 0,-6 0 6 15,6 6 0-15,-6-2 0 0,3 2 0 0,3-6-6 0,-7 18 5 16,3-12 1-16,0 10-1 0,-2-9-1 0,6-7-4 0,-7 24 3 16,4-8 1-16,0 4-1 0,-5 1 0 0,8-21-3 0,-3 21 2 15,3 3 0-15,0-1 0 0,0 5 0 0,0-28-2 0,0 24 1 16,3-6 0-16,5 3 1 0,8-15-1 0,-16-6-1 0,7 26 1 15,13-18 0-15,-10 12 0 0,14-17 0 0,-24-3-1 0,7 8 1 16,17-4 0-16,-7 3 0 0,-2-7 0 0,-15 0-1 0,12 0 1 16,11-5 0-16,-5-1 0 0,-10-15 0 15,-8 21-1-15,22-5 0 0,-15-19 1 0,13 6 0 0,-13-3-1 16,-7 21 0-16,5-19 0 0,0-5 1 16,-1 6-1-16,-4-3 1 0,0 21-1 0,0-18 0 15,0 9 0-15,-9-11 0 0,4 9 0 0,5 11 0 0,-21-16 0 16,15 8-1-16,-25 0 1 0,11-10-1 0,20 18 1 0,-24-5-2 15,-3-3 0-15,0 8-1 0,0 0 1 0,27 0 2 0,-31 0-3 16,1 21 2-16,3-15-1 0,3 19 1 0,24-25 1 0,-20 16-2 16,13 8-3-16,-13-3-4 0,20 3-6 0,0-24 15 0,-3 22-20 15,3 1-6-15,0-18 4 0,27 35-3 0,-27-40 25 0,0 0 0 0</inkml:trace>
  <inkml:trace contextRef="#ctx0" brushRef="#br0" timeOffset="401347.6398">19952 11248 5 0,'0'0'0'15,"0"0"8"-15,0 3-2 0,0-3-6 0,-7 6 7 16,4 1 1-16,-1-4 0 0,-2 1 0 0,6-4-8 0,-7 6 8 16,0-1-1-16,4 5-1 0,-4-6-1 0,7-4-5 0,-6 8 5 15,-2 9-1-15,2-14 1 0,-1 5-1 0,7-8-4 0,-6 16 4 16,2-10 0-16,0 15 0 0,-2-16 0 0,6-5-4 0,0 22 4 16,0-14 0-16,0 18-1 0,0-8-1 0,0-18-2 0,0 5 3 15,3 21-2-15,4-18 1 0,3 18-1 0,-10-26-1 0,18 7 1 16,-12 7 0-16,14-7-1 0,-9-3 1 0,-11-4-1 0,24 0 1 15,-5 0-1-15,-1 0 0 0,-12-3 1 0,-6 3-1 0,26-2 0 16,-18-6 0-16,16 3 1 0,-18-6-1 0,-6 11 0 0,23-8 1 16,-15 3-1-16,9-3 1 0,-10 5-1 0,-7 3 0 15,6-6 1-15,1-1-1 0,0 0 0 16,0-3 1-16,-7 10-1 0,2-11 0 0,6 4 0 16,-8-3 0-16,3 0 0 0,-3 10 0 0,3-5 0 15,-3-3-1-15,0 5 1 0,4 1 0 0,-4 2 0 0,0 0 0 16,0 5 0-16,4 3 0 0,-4-8 0 0,3 19 0 15,4-13 0-15,-1 0 0 0,1 16-1 0,-7-22 1 0,17 5 0 16,-10 3 0-16,10-3 0 0,-10-1 0 0,-7-4 0 0,10 0 1 16,7 0-1-16,-14 0 0 0,4 0 0 0,-7 0 0 0,10-4 0 15,-3-1 1-15,0-15-1 0,-1 14 0 0,-6 6 0 0,6-21 0 16,-2 13 0-16,0-16 0 0,-4 5 0 0,0 19 0 0,4-17 0 16,-4 0 0-16,0-2 1 0,0 11-1 0,0 8 0 0,-8-20 0 15,2 14 0-15,-1-2 1 0,0 2-1 0,7 6 0 0,-6-10 0 16,2 8 0-16,0 0 0 0,-2 1-1 0,6 1 1 0,-3 0 0 15,-1 0 1-15,4 0-2 0,-6 3-1 0,6-3 2 0,0 5-3 16,-4 2-3-16,4-6-1 0,-4 4-5 0,4-5 12 16,0 8-14-16,0-2-6 0,0 1-4 0,0-4 3 0,0-3 21 15,-6 0-18-15,6 0 4 0,0 0 14 0</inkml:trace>
  <inkml:trace contextRef="#ctx0" brushRef="#br0" timeOffset="401875.7545">20586 11292 10 0,'0'0'0'15,"0"-3"7"-15,-4-1 3 0,4 4-10 0,-7-3 11 16,7 1-1-16,0 0-1 0,0 2-2 0,0 0-7 0,4 0 6 16,-1 0-1-16,4 0 0 0,-4 0 0 0,-3 0-5 0,8 0 5 15,-2 0 0-15,1 0 0 0,-1 0-1 0,-6 0-4 0,7 0 5 16,1 0-1-16,-2 0-1 0,1 0 0 0,-7 0-3 0,6 4 3 16,5-4-1-16,9 0 0 0,-13 0 0 0,-7 0-2 0,6 0 2 15,16 0 0-15,-19 0 0 0,2 0-1 0,-5 0-1 0,18 0 1 16,-14 0 0-16,3 0 0 0,-1 0 0 0,-6 0-1 0,7 0 0 15,-4 0 0-15,0 0 0 0,2 0 0 0,-5 0 0 16,3 0 1-16,-3-2-1 0,3 2-1 0,-1-2 0 0,-2 2 1 0,0-1-1 16,5 1 0-16,-5-2-2 0,3 2 0 15,-3 0 3-15,0 0-4 0,0 0-2 0,0 0-3 16,3 0-3-16,-3 0 12 0,0 0-16 16,0 0-7-16,0 0 0 0,0 0 5 0,0 0 98 0,0 0-179 0,0 0 99 0</inkml:trace>
  <inkml:trace contextRef="#ctx0" brushRef="#br0" timeOffset="402443.833">21080 11347 33 0,'0'0'0'0,"0"0"12"15,4 4-5-15,3 2-4 0,-4-6 0 16,-3 0-3-16,4 0 3 0,-4 0-1 0,3-9 0 0,0 1-1 16,-3 8-1-16,0-19 1 15,2 10 0-15,-2-11 0 0,0 13-1 0,0 7 0 0,0-21 1 16,-2 11 0-16,2-9-1 0,-6 10 1 0,6 9-1 0,-7-4 0 15,0-4 0-15,-1 3 1 0,6-4 0 0,2 9-1 0,-4-2 2 16,-2 2-1-16,2 0 1 0,1 0 0 0,3 0-2 0,0 4 1 16,0 4 1-16,-3-1-1 0,3 11 1 0,0-18-2 0,0 5 1 15,0 16 1-15,0-15 0 0,0 20 0 0,0-26-2 0,3 20 2 16,-3 2 0-16,7 7-1 0,-1 0 0 0,0 5-1 0,-6-34 0 0,4 38 1 16,0-3 0-16,0 5-1 0,-4-40 0 0,3 49 1 0,-3-49-1 0,0 41 1 15,0 8 1-15,0-3 0 0,0-46-2 0,0 48 2 0,0-48-2 0,0 48 2 16,-3 0 0-16,-1-4 0 0,4-44-2 0,0 41 2 0,0-41-2 0,-8 35 1 15,6-6 1-15,-5-3-1 0,7-26-1 0,-7 19 1 0,7-19-1 0,-6 22 1 16,-15-17 0-16,18 2 0 0,-4-3-1 0,7-4 0 0,-20 0 1 16,16-4-1-16,-13-17 1 0,17 21-1 0,-6-25 0 15,6 25 0-15,-22-29-1 0,20-4 1 16,-15-4 0-16,17 37 0 0,0-34 0 0,0 34 0 0,-7-34 0 16,7 7 1-16,0 0-1 0,0 27 0 0,0-20 0 0,0 20 0 0,0-6 1 15,4-15-1-15,-1 16 0 0,-3 5 0 0,7-7 0 0,-7 7 0 0,6-3 1 16,0-5-1-16,2 4 0 0,-1 1 0 0,-7 3 0 0,3-6-2 15,4 1 0-15,-1-1-4 0,2-2-2 0,-8 8 8 0,6-18-13 16,1 9-6-16,-4-13-8 0,1 0 4 0,-4 22 23 0,0-22-29 0,0 22 29 0</inkml:trace>
  <inkml:trace contextRef="#ctx0" brushRef="#br0" timeOffset="402649.2843">21015 10940 36 0,'0'0'0'0,"0"0"18"0,0 0-18 0,0 0 7 15,4 0-8-15,-4 0-4 0,4 0-4 0,-4 0 9 16,4 3-13 0,-4-3 2-16,0-8-1 0,0 4 2 0,0 4 10 0,0 0 0 0</inkml:trace>
  <inkml:trace contextRef="#ctx0" brushRef="#br0" timeOffset="402965.4387">21359 10926 14 0,'0'0'0'0,"0"0"9"16,0 0-1-16,0 0-1 0,0 5-1 0,0-5-6 0,0 24 6 16,0-18-1-16,0 18 0 0,3-3 0 0,-3-21-5 0,0 17 4 15,0 0 0-15,0 4 0 0,0-4 1 0,0-17-5 0,0 23 4 16,0-2 1-16,0 4 0 0,0 0-2 0,0-25-3 0,0 26 3 15,0 1-1-15,0 2 0 0,-3-3 0 0,3-26-2 0,0 29 0 16,-3-3-1-16,3-1-1 0,-8 0-2 0,8-25 4 0,0 17-9 16,0 0-4-16,0-9-6 0,0-2-3 0,0-6 22 0,0 6-18 15,0-6-2-15,0 0 20 0</inkml:trace>
  <inkml:trace contextRef="#ctx0" brushRef="#br0" timeOffset="403358.0602">21545 11078 13 0,'0'0'0'0,"-3"0"8"0,-5-3 3 16,8 3-11-16,-3 0 11 0,0 0 0 0,3 0 0 16,-7 5-2-16,7-5-9 0,0 8 7 15,-4 11 0-15,4-16-2 0,0 20 1 0,0-23-6 0,0 4 4 16,0 23 0-16,0-6 0 0,0-4-1 0,0-17-3 0,4 21 2 15,-4-4 1-15,3 4-1 0,4-4 0 0,-7-17-2 0,7 20 2 16,0-1-1-16,3-14 1 0,7 20-1 0,-17-25-1 0,6 1 1 16,1 18 0-16,14-19 0 0,-11 5-1 0,-10-5 0 0,21 0 1 15,-12 0 0-15,14 0-1 0,-15-5 1 0,-8 5-1 0,24-7 0 16,-18-10 1-16,15 7-1 0,-18-11 0 0,-3 21 0 0,10-20 1 16,7-5-1-16,-13 1 0 0,2-2 0 0,-6 26 0 0,6-27 0 15,-2 5 0-15,0-3 0 0,-4 1 0 0,0 24 0 0,0-21 0 16,0 1 0-16,-17 3 0 0,10 7 0 0,7 10 0 0,-23-24 0 15,5 18-1-15,2-12 0 0,-5 14 0 0,21 4 1 0,-16-6-1 16,8-2 0-16,-18 8-1 0,22 0-1 0,4 0 3 16,-23 8-4-16,19 16-3 0,-17-6-2 0,19 1-5 15,2-19 14-15,-7 21-17 0,-1-3-6 0,2-10 2 16,-15-4 3-16,21-4 18 0,0 5-14 0,0-5 14 0</inkml:trace>
  <inkml:trace contextRef="#ctx0" brushRef="#br0" timeOffset="403748.2268">21880 10752 14 0,'0'0'0'15,"0"0"10"-15,-6 4 0 0,-3 4-1 0,4 13 0 0,5-21-9 0,-7 8 9 16,1 9 0-16,-2-10-1 0,2 15 0 0,6-22-8 0,-4 7 6 16,-2 14-1-16,6-3 0 0,0-10-1 0,0-8-4 15,0 26 3-15,0-19 0 0,3 13-1 0,4-12 0 16,-7-8-2-16,6 15 2 16,5-9 0-16,4 1 0 0,-6 10-1 0,-9-17-1 0,20 0 2 15,-10 0-1-15,12 4 1 0,-10-4-1 0,-12 0-1 0,19 0 2 16,-7-4-1-16,11-2-1 0,-16-4 1 0,-7 10-1 0,16-17 0 15,-9 12 1-15,1-2-1 0,-2-14 0 0,-6 21 0 0,3-5 1 16,1-4-1-16,-4-1 1 0,0-6-1 0,0 16 0 0,0-8 1 16,-7 0-1-16,-14-2 0 0,15 4 0 0,6 6 0 0,-27-8-2 15,6 6-1-15,1-1-2 0,-7 3-4 0,27 0 9 0,-24 0-12 16,-3 5-3-16,3 14-6 0,-2-14-3 0,26-5 24 0,-31 8-20 16,4 10-5-16,27-18 25 0</inkml:trace>
  <inkml:trace contextRef="#ctx0" brushRef="#br0" timeOffset="404417.0668">20976 10524 22 0,'0'0'0'0,"0"-2"12"0,0 2 1 0,0 0-1 15,0 0-12-15,0 0 10 0,6 0-1 0,1 0-1 16,0 0-2-16,-7 0-6 0,10 5 6 16,7-5-1-16,-10 0-1 0,3 0 1 0,-10 0-5 0,17 0 3 15,-10 0 1-15,13 0-1 0,-13 0 0 0,-7 0-3 0,20-3 2 16,-13 1 0-16,12 2 0 0,-11-3 0 0,-8 3-2 0,20 0 1 15,-13 0 0-15,13 0 0 0,-14 0 1 0,-6 0-2 0,18 0 1 16,-11 0 0-16,13 0 0 0,-13 0 0 0,-7 0-1 0,17 0 1 16,-11 0 0-16,10-2 0 0,-7-1-1 0,-9 3 0 0,23 0 1 15,-16-4-1-15,13-1 1 0,-12 1-1 0,-8 4 0 0,22-1 1 16,-15-4 0-16,17 3-1 0,-8-1 1 0,-16 3-1 0,11-2 1 16,13 1-1-16,-6-2 1 0,1 3-1 0,-19 0 0 0,18 0 1 15,-2 0-1-15,5 0 0 0,-4 0 1 0,-17 0-1 0,16 0 0 16,5 0 0-16,-1 0 0 0,0 0 1 0,-20 0-1 15,23 0 0-15,-1-2 0 0,-6 2 1 0,8-2-1 0,-24 2 0 0,17-4 1 16,-7 4-1-16,10-2 0 0,-12 1 0 16,-8 1 0-16,18-4 1 0,-13-1-1 0,2 0 0 15,0-1 0-15,-7 6 0 0,6-6 0 0,0 3 0 16,2-1 1-16,-1 1-1 0,-7 3 0 0,3 0 0 16,0 0 0-16,1 0 0 0,-1 5 0 0,-3-5 0 0,2 5 0 15,3 14 0-15,-5-13 0 0,0-2-3 0,0-4 3 0,0 8-5 16,0-2-5-16,0 14-5 0,0-16-6 0,0-4 21 0,0 8-32 15,0-3 1-15,0-3-7 0,0-2 38 0</inkml:trace>
  <inkml:trace contextRef="#ctx0" brushRef="#br0" timeOffset="406048.9175">21926 10655 4 0,'0'0'0'0,"0"0"3"0,-5 0-1 0,1 0 1 0,4 0-3 0,-3 0 4 16,-3 5 0-16,-2 1 1 0,4 13 0 0,4-19-5 16,-6 2 6-16,3 7-1 0,-4-4 0 15,4 12 2-15,3-17-7 0,-7 0 7 0,2 9 0 16,3 7 0-16,-5-12 0 0,7-4-7 0,-3 9 6 16,0 10-1-16,3-12 0 0,0 9-1 0,0-16-4 0,0 7 4 15,0 12 0-15,0-12-2 0,0 10 0 0,0-17-2 0,0 3 2 16,0 5-1-16,0-2 1 0,6 1-1 0,-6-7-1 0,4 18 2 15,1-18-1-15,0 9 0 0,2-5 1 0,-7-4-2 0,7 4 1 32,-4 3-1-32,4-7 1 0,-1 3 0 0,-6-3-1 0,8 0 2 15,-5 0 0-15,0 0-1 0,4 0 1 0,-7 0-2 0,3 0 1 0,4 0-1 0,-3 0 1 0,2-3 0 0,-6 3-1 0,4 0 0 16,2-5 1-16,-6 3-1 0,6 1 1 0,-6 1-1 0,4 0 0 16,0 0 0-16,0 0 1 0,-2 0-1 0,-2 0 0 0,4 0 0 15,-1 0 0-15,-3 0 0 0,4 0 0 0,-4 0 0 0,0 0 1 16,3 0-1-16,-3 0 0 0,0 0 1 0,0 0-1 0,0 0 0 15,0 0 0-15,0 0 0 0,0 0 0 0,0 0 0 16,0-3 0-16,0-1 0 0,0-5 0 0,0 9 0 0,-3-5 0 16,3-3-1-16,0 3 2 0,0-3-2 15,0 8 1-15,-4-6 0 0,4-1 0 16,0 2-1-16,-7-1 1 0,7 6 0 0,0-5 0 16,-2 1 0-16,-2 0-1 0,4 1 1 0,0 3 0 0,-8-2 0 15,6-3 0-15,2-1 0 0,-4 2 0 0,4 4 0 0,0-7 0 16,-6 5 0-16,2 2 0 0,1 0-1 0,3 0 1 0,0 0 0 15,-3 0 0-15,3 0 0 0,-9 0 0 0,9 0 0 0,0 0 0 16,0 0 0-16,0 0 0 0,0 0 0 0,0 0 0 16,0 6 0-16,0-6-1 0,0 0 1 0,0 0 0 15,0 3-1-15,0-3 1 0,0 0 0 0,0 0 0 16,0 0 0-16,0 0 0 0,0 4 1 0,0-4-1 0,0 0 0 16,0 0 0-16,0 0 0 0,5 0 0 15,-1 0 0-15,-4 0 0 0,0 0 0 0,3 0 0 16,0 0 1-16,-3 0-1 0,4 0 0 0,-4 0 0 0,0 0 0 15,0 0 1-15,0 0-1 0,0 0 1 0,0 0-1 0,0 0 1 16,0 6 0-16,0-1-1 0,0-3 1 0,0-2-1 16,0 7 0-16,0-7 0 0,0 6 1 0,0-3-1 15,0-3 0-15,0 0 1 0,0 6-1 0,0-1 0 16,3-5 0-16,-3 0 0 0,0 2 0 16,0 4 0-16,0-6 1 0,0 5-1 0,0-5 0 0,0 0 0 15,0 3 0-15,0 2 1 0,0 0-1 0,0-5 0 0,-3 3 0 16,-1 2 0-16,-2 3 0 0,2-2 0 0,4-6 0 0,-5 7 0 15,0-4 0-15,5 2-1 0,-4 1 2 0,4-6-1 0,-3 8 0 16,-3-3 0-16,2 2 0 0,0-4 0 0,4-3 0 0,-6 5 0 16,2-5 0-16,1 6 0 0,-4-6 0 0,7 0 0 0,0 1 0 15,-3-1 0-15,3 0 0 0,0 0 0 0,-3 0 0 16,3 0 0-16,0 0 0 0,0 0 0 0,0 0 0 0,0-1 0 16,3-7 0-16,-3 2 0 0,3-3 0 0,-3 9 0 0,7-5 0 15,0-2 0-15,-5-3 1 0,6 4-2 0,-8 6 1 0,4-4 0 16,2-5 1-16,1 4-1 0,-2 0 0 0,-5 5 0 0,9-3 0 15,-3-2 0-15,-2 5-1 0,2-5 2 0,-6 5-1 0,6-2 0 16,2 1 0-16,-4-2 0 0,2 3 0 16,-6 0 0-16,7 0 0 0,-2 0 0 0,4 0 0 15,-3 0 0-15,-6 0 0 0,7 0 0 0,-4 4 0 16,0 3 0-16,4-2 0 0,-7-5 0 0,4 8 0 16,0 10 0-16,-2-14 0 0,2 3 0 0,-4-7 0 0,0 17 0 15,0-13 0-15,0 4 0 0,0-3 1 0,0-5-1 0,0 21 0 16,0-18 0-16,-4 4 1 0,2 10-1 0,2-17 0 0,-8 5 0 15,5 3 1-15,-4 10-1 0,1-13 0 0,6-5 0 0,-19 6 0 16,17 15 0-16,-5-21 0 0,-14 5 0 0,21-5 0 0,-2 18 0 16,-15-18 0-16,14 8 0 0,-18-5 1 0,21-3-1 0,-3 5 0 15,-4-5 0-15,-1 0 0 0,-8 0 0 0,16 0 0 0,-3-2-1 16,-4-4 2-16,0-12-2 0,-13 10 1 0,20 8 0 0,-8-21 1 16,2 3-1-16,0 2 0 0,2-4 0 0,4 20 0 0,-3-20-1 15,0-1 1-15,3 13-1 0,0-12 1 0,0 20 0 0,0-6 0 16,0-2 0-16,0 1 0 0,0-2 0 0,0 9 0 0,0-5 0 15,3-5 0-15,-3 0 0 0,0-7 0 0,0 17 0 0,3-8 0 16,1 0 0-16,-4-14 0 0,3 16 0 16,-3 6 0-16,7-22 0 0,-1 12 0 15,2-10 0-15,-2 12 0 0,-6 8 0 0,3-16 0 0,4 12 0 16,0-3 0-16,-3 4 0 0,-4 3 0 0,3-8 0 16,0 3 0-16,1 2 0 0,-1-2 0 0,-3 5 0 0,7-4 0 15,-5 4 0-15,2 0 0 0,4 0 0 0,-8 0 0 0,3 7 0 16,0-7 0-16,0 5 1 0,1-3-1 0,-4-2 0 0,5 3 0 15,0 5 0-15,-1-5 1 0,-4-3 0 0,0 0-1 0,3 0 0 16,-3 0 0-16,0 0 1 0,0 3-1 0,0-3 0 0,0 0 1 16,0 7-1-16,0-7 1 0,0 3-1 0,0-3 0 0,0 5 1 15,0 0-1-15,0-2 0 0,0 1 1 0,0-4-1 0,-3 5 0 16,3-1 0-16,0-4 0 0,-9 0 0 0,9 0 0 0,0 5 0 16,-2-5 0-16,2 0 0 0,0 0 0 0,0 0 0 0,-3 0-1 15,3-5-2-15,-7 1-1 0,4-1-1 0,3 5 5 0,0-4-9 16,-3 2-3-16,3 1-6 0,0 1-8 0,0 0 26 0,-8 0-32 15,4-5 6-15,2 2 3 0,2 3 23 0</inkml:trace>
  <inkml:trace contextRef="#ctx0" brushRef="#br0" timeOffset="406787.9906">21057 10658 4 0,'0'0'0'16,"-3"0"2"-16,-6 3 0 0,-9-3 2 0,18 0-4 0,-8 5 6 15,4-5 2-15,2 0 1 0,-5 0 1 0,7 0-10 0,-3-3 8 16,3 1-1-16,-4-1-1 0,4 0-1 0,0 3-5 0,0-3 5 15,0 2 0-15,0-2 0 0,0 3 0 0,0 0-5 0,0 0 5 16,0 0-1-16,0 0 1 0,4 0 0 0,-4 0-5 0,3-3 4 16,4 3 0-16,-1 0 0 0,2 0-1 0,-8 0-3 0,6 0 3 15,15 0-1-15,-18 0 1 0,16 0-1 0,-19 0-2 0,8 0 2 16,14 0 0-16,-3 0 0 0,-3 0-1 0,-16 0-1 0,24 0 1 16,-3 0 0-16,-1-7-1 0,0 4 1 0,-20 3-1 0,21-7 0 15,-1 4 1-15,2-3-1 0,0 4 1 0,-22 2-1 0,23 0 0 16,-1-6 1-16,0 6-1 0,-1 0 0 0,-21 0 0 15,21 0 2-15,-21 0-2 0,19 0 1 0,2 0 0 0,0 0 1 0,-21 0-2 0,19 6 1 16,-19-6-1-16,21 4 2 0,-4 0 0 0,3 1 0 0,-20-5-2 16,18 0 1-16,-18 0-1 0,16 5 0 0,5-5 1 0,-15 0-1 0,-6 0 0 15,24-3 1-15,-24 3-1 0,9-2 0 16,16-4 1-16,-15-1-1 0,-10 7 0 0,20-6 0 0,-20 6 0 0,18-3 1 16,-8-1-1-16,13-3 0 0,-7 7 1 0,-16 0-1 0,12 0 0 15,6 0 1-15,-6 7-1 0,-12-7 0 0,19 7 0 0,-19-7 0 0,8 17 0 16,12-17 1-16,-13 7 0 0,0 1 0 0,-7-8-1 0,10 5 1 15,-3 2 0-15,-1-2-1 0,2-2 0 0,-8-3 0 0,6 6 1 16,1-6 0-16,-2 0-1 0,0 0 1 0,-5 0-1 0,4 0 1 16,2-6-1-16,-6 3 1 0,4-5 0 0,-4 8-1 0,0-7 0 15,3 0 1-15,0 1 0 0,-3-1-1 0,0 7 0 0,0-1 0 16,4-2 0-16,-2 3 0 0,-2 0 0 0,0 0 1 16,0 0-1-16,4 0-1 0,-4 7 0 0,0-7 1 0,0 7-2 0,0-7 2 0,0 8-5 15,0 10-4-15,0-10-4 0,0-8 13 0,4 18-22 0,-4-18 22 0,0 9-35 16,0-4-7-16,0-3-4 0,0-2 46 0</inkml:trace>
  <inkml:trace contextRef="#ctx0" brushRef="#br0" timeOffset="414244.2561">10879 5975 17 0,'0'0'0'0,"0"-8"11"0,0 8-11 0,-4-7 2 15,-3-2 0-15,2 7-1 0,0 2-1 0,5 0 0 0,-7 24 0 16,0 7 0-16,1 11 0 0,-12 13 0 0,18-55 0 0,-2 61 1 16,-19-1 0-16,18 6 0 0,-1-4 0 0,4-62-1 0,-7 54 1 15,4-4 0-15,3-1-1 0,0-5 0 0,0-44 0 0,8 45 1 16,8-1-1-16,-10-1 0 0,22-7-8 0,-28-36 8 0,20 32-23 16,-20-32 23-16</inkml:trace>
  <inkml:trace contextRef="#ctx0" brushRef="#br0" timeOffset="414457.7749">11102 7427 17 0,'0'0'0'16,"-26"55"11"-16,4 16-7 0,22-71-4 0,-16 84 2 16,8-10 0-16,8-21-2 0,0-7 0 0,0-46 0 0,8 39 1 15,8-3-1-15,-6-7 0 0,14-3 0 0,-24-26 0 0,11 27 0 16,5-4 0-16,-9-5 0 0,14-11 0 0,-21-7 0 0,6 17-1 15,13-17 1-15,-14 5-1 0,5-5 0 0,-10 0 1 0,17 0-1 16,-10 0 0-16,-1 0-1 0,12 0 0 0,-18 0 2 0,6 3-2 16,1 6-3-16,4 8-4 0,6 2-1 0,-17-19 10 0,0 0 0 0</inkml:trace>
  <inkml:trace contextRef="#ctx0" brushRef="#br0" timeOffset="414658.2399">11292 8288 23 0,'0'0'0'0,"3"5"5"0,5 27-2 0,-2-3-1 0,-6-29-2 0,17 29 1 15,-17 2 1-15,0 4-1 0,-4-2 0 0,4-33-1 0,-3 36 1 31,-4-2-1-31,4 3 0 0,3-1 1 0,0-36-1 0,0 32 0 0,0 1 0 16,0-5 0-16,7-7-1 0,-7-21 1 0,10 23-1 0,10-5-2 16,-2 1-10-16,-2-3-5 0,-16-16 18 0,0 0 0 0</inkml:trace>
  <inkml:trace contextRef="#ctx0" brushRef="#br0" timeOffset="414872.1808">11518 9218 20 0,'0'0'0'0,"-6"0"2"0,6 0-2 0,-17 17 1 16,14-10-1-16,-1 15 0 0,4-13 0 0,0-9 0 0,0 24 0 16,4-5 1-16,4 1-1 0,-3 2 0 0,-5-22 0 0,21 24 1 15,-15-7-1-15,18-9 0 0,-17 16-1 0,-7-24 1 0,34 5-15 0,-34-5 15 16</inkml:trace>
  <inkml:trace contextRef="#ctx0" brushRef="#br0" timeOffset="414912.0796">12078 9452 10 0,'0'0'0'15,"16"-9"3"-15,5-14-1 0,-21 23-2 0,27-23 1 16,4-1 0-16,2 2-1 0,1-5 0 0,-34 27 0 0,37-28 0 16,6-5 0-16,-1 1 0 0,7 0 0 0,-49 32 0 0,46-31 0 0,-46 31 0 0,51-20-9 0,-51 20 9 0</inkml:trace>
  <inkml:trace contextRef="#ctx0" brushRef="#br0" timeOffset="415291.0602">14806 8678 15 0,'0'0'0'0,"3"0"7"16,4 0-6-16,13 0 0 0,-13 0 0 0,-7 0-1 0,20 0 0 16,-10-2 1-16,14-1-1 0,-7-4 0 0,-17 7 0 0,20-3 1 15,7-3-1-15,-3 3-1 0,4-2-1 0,-28 5 2 0,37-3-16 16,-37 3 16-16</inkml:trace>
  <inkml:trace contextRef="#ctx0" brushRef="#br0" timeOffset="415492.524">15419 8678 17 0,'0'0'0'0,"0"0"3"0,3 5 0 16,4-2-2-16,-1 1 1 0,-6-4-2 0,0 0 1 15,4 0 0-15,-4 0 0 0,0-4 0 0,0 4-1 0,0-5 0 16,0-3 1-16,0 1-1 0,0 0 0 0,0 7 0 0,0-5 0 16,4-3 0-16,-4 4 0 0,6 0 0 0,-6 4 0 0,7-7-2 0,23 4-16 15,-30 3 18-15</inkml:trace>
  <inkml:trace contextRef="#ctx0" brushRef="#br0" timeOffset="415699.9693">15462 8000 30 0,'0'0'0'0,"-19"-23"3"0,-2-1-2 0,21 24-1 0,-17-28 1 15,17 2-1-15,0 5-1 0,0-1-1 0,0 22 2 0,10-32-5 16,18-4-17-16,-28 36 22 0</inkml:trace>
  <inkml:trace contextRef="#ctx0" brushRef="#br0" timeOffset="415730.8825">15635 6895 20 0,'0'0'0'16,"-23"-27"14"-16,3 5-10 0,-1-11 0 0,15 9-1 0,6 24-3 0,-24-18 1 15,17-4 0-15,4 1 0 0,3-5-1 0,0 26 0 0,0-31-1 16,10-2-1-16,7 2-1 0,3 2-1 0,-20 29 4 0,17-29-5 16,0 4 0-16,10 16-14 0,-27 9 19 0</inkml:trace>
  <inkml:trace contextRef="#ctx0" brushRef="#br0" timeOffset="415953.9376">15595 6270 17 0,'0'0'0'0,"-27"-3"11"0,27 3-11 15,-24-7 3 1,-3-4-1-16,3 4 0 0,7-15-1 0,17 22-1 0,-6-7 1 16,-15-15 0-16,15 7-1 0,-2 5 0 0,8 10 0 0,-6-27 0 15,6 9-1-15,0-4 0 0,0 1 1 0,0 21 0 0,0-24-1 16,6 1-2-16,2-1 0 0,-8 2-5 0,0 22 8 0,6-25-18 0,-6 25 18 16</inkml:trace>
  <inkml:trace contextRef="#ctx0" brushRef="#br0" timeOffset="416316.4291">15074 5773 24 0,'0'0'0'16,"-28"-3"3"-16,1-2 0 0,-7 0-2 0,4-3 0 0,30 8-1 0,-27-6 1 15,3-10 0-15,-4 6-1 0,12-14 1 0,16 24-1 0,-7-16 0 16,-13-1 0-16,12-2 0 0,-11 11 0 0,19 8 0 0,-4-22 0 16,-16 17 0-16,13 0 1 0,-17 3-1 0,24 2 0 0,-17 0 0 15,0 0 0-15,-3 5 0 0,-1 0 1 0,21-5-1 0,-18 17 0 16,-4-12 0-1,1 2 0-15,5 1 0 0,16-8 0 0,-21 5 0 0,5 11 0 0,-5-16 0 16,4 8-1-16,17-8 1 0,-23 5 0 16,2 2-1-16,1-2 1 0,0-5-1 0,20 0 1 0,-21 0 0 15,4 0-1-15,-3 0 1 0,3 0-2 0,17 0 2 0,-17-3-2 16,0-6 0-16,-4 6 0 0,-2-2 0 0,23 5 2 0,-24-8-1 16,0 2 1-16,-6-4-1 0,3 0 2 0,27 10-1 0,-31-7 1 15,-2 0 1-15,2 0 1 0,-3 4 0 0,34 3-3 0,-37 0 2 16,-1 5 0-16,-2 14-1 0,-4 1 0 0,44-20-1 0,-44 17 1 15,3 9 0-15,1-6-1 0,-1 6 1 0,41-26-1 0,-37 25 0 16,0-1 0-16,3 0 1 0,-4-5-1 0,38-19 0 0,-31 20 0 16,-1-1 0-16,0-3 0 0,3-9 1 0,29-7-1 0,-29 21 0 15,-1-14 0-15,4-2 0 0,-2 2 0 0,28-7 0 0,-23 19 0 16,-1-19 0-16,0 4 1 0,4 4-1 0,20-8 0 0,-21 17 0 16,1-17 0-16,3 7-1 0,-3-2 1 15,20-5 0-15,-18 3-1 0,12 2 0 0,-22-5 0 0,12 0 0 0,16 0 1 16,-21 0-1-16,5 0 0 0,-5 0 1 15,1 6-1-15,20-6 1 0,-17 3 0 0,-3 3 0 0,0 0-1 16,-1 14 0-16,21-20 1 0,-24 1-4 0,18 7-14 0,6-8 18 0</inkml:trace>
  <inkml:trace contextRef="#ctx0" brushRef="#br0" timeOffset="416616.4365">11701 6111 23 0,'0'0'0'0,"-23"0"7"0,-1 5-4 0,-6 2-1 0,6 0 0 16,24-7-2-16,-23 6 2 0,-1-3 0 16,0 4 0-16,0-2-1 0,24-5-1 0,-24 6 2 15,-2 1-1-15,5 0 1 0,-3 0-1 0,24-7-1 0,-6 6 1 16,-18 1-1-16,21-1 0 0,-4-1-2 0,7-5 2 0,-4 0-7 0,4 0-22 0,0 0 29 0</inkml:trace>
  <inkml:trace contextRef="#ctx0" brushRef="#br0" timeOffset="424653.8388">10459 14970 9 0,'0'0'0'0,"0"0"6"0,0 0 1 0,0 0-7 0,6 9 9 15,-1-5 1-15,-3 15 0 0,-2-14-1 0,0-5-9 0,3 5 8 16,0 3-2-16,-3-3 0 0,5 1-1 0,-5-6-5 0,2 3 5 16,2-3-2-16,-4 4 0 0,3-4-1 15,-3 0-2-15,4 0 2 0,-4 0 0 16,4 0-2-16,-2 0 1 0,-2 0-1 0,0 0 0 15,0-1 0-15,4 1 0 0,-1 0 1 0,-3 0-1 0,0 0 0 16,0 0 1-16,0 0-1 0,0 0 1 0,0 0-3 0,0 0 5 16,0 4-2-16,0 2 1 0,-7-2 0 0,7-4-2 0,-2 7 1 15,-2-2 1-15,-3-5-1 0,3 0 0 0,4 0-1 0,-7 5 1 16,1-5-1-16,4 0 1 0,-3 0-1 0,5 0 0 0,-6-2 0 16,6 2 1-16,0-3-1 0,0 2 1 0,0 1-1 0,0-3-1 15,0 2-3-15,0 1-7 0,0 0-11 0,0 0 22 0,0-8-32 16,0 16-11-16,0-8 43 0</inkml:trace>
  <inkml:trace contextRef="#ctx0" brushRef="#br0" timeOffset="425569.0712">10749 14466 21 0,'0'0'0'0,"-3"0"15"0,-2 7 1 0,5-7-16 0,-22 7 12 16,22 10-1-16,-7-17 0 0,-9 4-2 0,16-4-9 0,0 6 7 15,-8-1-1-15,2 0-2 0,-1 3 1 0,7-8-5 16,-17 5 5-16,17 14-1 0,-6-15 1 0,-1 18-2 0,7-22-3 16,-8 7 4-16,2 18-1 0,-1-4 1 0,1-1-1 15,6-20-3-15,-7 23 3 16,1-3-1-16,1 0-1 0,-1-1 1 0,6-19-2 0,-7 21 3 15,1-2-1-15,1 4 0 0,3-7-1 0,2-16-1 0,0 24 1 16,-7-2 1-16,7-5-1 0,0 3 0 0,0-20-1 0,-4 20 1 16,4-4-1-16,0 3 1 0,0 1 0 0,0-20-1 0,4 5 1 15,-1 25 0-15,3-24 0 0,5 23 0 0,-11-29-1 0,7 21 1 16,10-16 0-16,-10 23-1 0,3-24 0 0,-10-4 0 0,9 26 0 16,9-6 2-16,-12-3-2 0,12 6 1 0,-18-23-1 0,6 18 1 15,15-1-1-15,-15 4 0 0,15-15 1 0,-21-6-1 0,8 19-1 16,18-16 2-16,-5 5-1 0,-2 10 0 0,-19-18 0 0,25 3 0 15,-6 1 0-15,-2 3 0 0,4-1 1 0,-21-6-1 16,23 8 1-16,-3-2-1 0,2 1 0 0,4-2 0 0,-26-5 0 16,23 4-1-16,4 0 2 0,-3 1-1 0,4-5 1 0,-28 0-1 0,25 0 0 15,-3 0 0-15,1 0 0 0,1 0-1 16,-24 0 1-16,28-3 0 0,-8-3 0 0,4 2 1 0,-4 1-1 0,-20 3 0 16,21-6 0-16,-5-2 0 0,1 3 1 15,1-5-1-15,-18 10 0 0,19-9 0 0,-1-8 0 16,-1 11-1-16,-1-15 2 0,-16 21-1 0,10-9-1 15,14-14 1-15,-13 4 1 0,9 0-1 0,-20 19 0 0,6-20 0 16,15 13 1-16,-15-19 0 0,15 6-1 0,-21 20 0 0,7-17 0 16,3 8 1-16,7-11-1 0,-14 4 0 0,-3 16 0 0,7-20 0 15,-1 0 0-15,-1-4 0 0,-5 6 0 0,0 18 0 0,3-25-1 16,-3 1 1-16,0 2 0 0,0-2 1 0,0 24-1 0,0-26-1 16,-3 2 2-16,-4-3 0 0,-1 2 0 0,8 25-1 0,-16-24 2 15,12-1-2-15,-13 2 1 0,11 0 0 0,6 23-1 0,-21-23 0 16,16 2 0-16,-24 12 1 0,9-16 0 0,20 25-1 0,-20-8 0 15,-4-14 1-15,-3 12 1 0,0-11-2 0,27 21 0 0,-27-8 1 16,-1-9 0-16,-2 9 0 0,4 2 0 0,26 6-1 0,-31-7 0 16,3 4 1-16,2 1-2 0,-2 2 0 0,28 0 1 0,-27 0 1 15,1 5-1-15,-4 2 2 0,-5 23-1 16,35-30-1-16,-34 18 1 0,-1 6 0 0,2 0-2 0,3-5-4 0,30-19 5 16,-28 26-1-16,2-4-3 0,-5 0 5 15,7-2 4-15,24-20-5 0,-21 17 1 16,1 2 3-16,13-14-5 0,-9 22 0 0,16-27 1 0,-3 18-2 15,-4-11-2-15,-1 16-1 0,5-19-5 0,3-4 10 0,0 5-15 16,0 3-3-16,3-2-10 0,7 1-12 0,-10-7 40 0,11 0-41 0,7-2 0 0,-18 2 41 0</inkml:trace>
  <inkml:trace contextRef="#ctx0" brushRef="#br0" timeOffset="425902.1798">10954 14730 39 0,'0'0'0'15,"0"0"27"-15,0 0-27 0,9 0 19 16,13 6-7-16,-17-1-2 0,16 0-1 0,-21-5-9 0,6 0 8 16,15 5-1-16,-11-5-2 0,10 3-1 0,-20-3-4 0,10 0 3 15,14 0-1-15,-17 0-1 0,17 0 0 0,-24 0-1 0,6 0 1 16,15 0-1-16,-13-5 1 0,7 0 0 0,-15 5-1 0,7-7-2 16,1 2-1-16,1 3-1 0,-3 0-4 0,-6 2 8 0,8 0-9 15,-1 0-6-15,-1 0-7 0,-3 0-6 0,-3 0 28 0,0-2-27 16,0 2-3-16,0 0 30 0</inkml:trace>
  <inkml:trace contextRef="#ctx0" brushRef="#br0" timeOffset="426124.1078">11085 14696 23 0,'0'0'0'31,"0"0"20"-31,0 5 2 0,0 16-6 0,0-17-4 0,0-4-12 0,0 6 9 16,3 1 0-16,0 0-3 0,2 13-1 0,-5-20-5 0,6 4 4 16,1 17-2-16,-4-17 0 0,-3 13-1 0,0-17-1 0,3 8 0 15,2 16 0-15,-5-18-1 0,0 16-1 0,0-22 2 0,0 7-4 16,0 12-4-16,0-13-6 0,0 10-6 0,0-16 20 0,0 6-26 16,-8-2 2-16,8 25-4 0,0-29 28 0</inkml:trace>
  <inkml:trace contextRef="#ctx0" brushRef="#br0" timeOffset="426345.2876">10966 15073 46 0,'0'0'0'0,"0"4"24"0,7-1-9 16,0 5-5-16,-2-4-3 0,-5-4-7 0,8 0 7 15,10 0-2-15,-12 0 0 0,15 0-3 0,-21 0-2 0,8-1 2 16,7-2-1-16,-8-5 0 0,1 3-1 0,-8 5 0 0,6-7-1 16,3 1-2-16,2-2-4 0,-4 3-4 0,-7 5 11 0,3-2-19 15,5-4-7-15,-8 2 1 0,19 11-3 0,-19-7 28 0,0 0 0 0</inkml:trace>
  <inkml:trace contextRef="#ctx0" brushRef="#br0" timeOffset="427011.5618">11168 15325 9 0,'0'0'0'15,"-8"0"6"-15,5 0 3 0,3 0 3 0,0 0 2 0,0 0-14 0,0 5 14 16,0-1-2-16,0-1-2 0,0 5-2 0,0-8-8 0,0 6 8 16,0 2-1-16,0 9-1 0,0-10 0 0,0-7-6 0,0 19 4 15,0-12 0-15,0 13-1 0,0-14-1 0,0-6-2 0,3 19 3 16,-3-15-1-16,3 3-1 0,2 20 2 0,-5-27-3 0,0 6 1 15,2 20 1-15,1-2 0 0,-3-19 0 0,0-5-2 0,3 31 2 16,2-8-1-16,-3 3 0 0,-2 1 1 0,0-27-2 16,4 26 1-16,-1 0-1 0,-3 0 2 0,0 2 0 15,0-28-2-15,0 27 0 0,0 1 1 0,0 3-1 0,0-2 0 16,0-29 0-16,4 28 1 0,-4 0 0 0,0 0 1 16,0-12-1-16,0-16-1 0,4 26 1 0,-4-6-1 0,0-2 1 15,2 7-1-15,-2-25 0 0,0 17 0 0,4 0 2 16,-4 3-2-16,0-13 1 0,0-7-1 0,3 24 1 15,1-7-1-15,-4 2 0 0,0 2 1 0,0-21-1 0,0 21 1 16,2 2 0-16,3 0-1 0,-5-2 1 0,0-21-1 0,6 19 0 16,-6 0 1-16,4-1-1 0,-1-13 1 0,-3-5-1 0,3 30 1 15,0-13 0-15,2 1-1 0,1 1 1 0,-6-19-1 0,0 5 0 16,3 16 0-16,1-15 1 0,-4 19 0 0,0-25-1 0,4 17 1 16,-2 6-1-16,-2-17 0 0,4 18 1 0,-4-24-1 0,0 8-1 15,0 19 2-15,0-8-1 0,0 3 0 0,0-22 0 0,0 25 1 16,0-19-1-16,0 19 0 0,0-20 1 0,0-5-1 0,0 20 0 15,0-16 0-15,0 12 1 0,0-16-1 0,0 0 0 16,0 6 0-16,0-6 0 0,0 0 0 0,0 0 0 0,0 0-1 16,0 0 2-16,0 0-1 0,0-4 0 0,0 4 0 0,0-6-1 15,0-1 0-15,0 3-1 0,-4 1-2 16,4 3 4-16,0-8-7 0,-6-11-4 0,2 9-5 16,1-11-9-16,3 21 25 0,-6-10-39 0,1-27-1 0,-14 6 1 15,19 31 39-15</inkml:trace>
  <inkml:trace contextRef="#ctx0" brushRef="#br0" timeOffset="427543.9683">11041 16489 15 0,'0'0'0'15,"-6"0"17"-15,-12 0 1 0,18 0-18 0,-6 0 16 16,2 0-2-16,4 0-1 0,0 0-2 0,0 0-11 0,0 0 10 16,0 0-2-16,4 0-1 0,0 0 1 0,-4 0-8 0,6 0 8 15,11 0-2-15,-9 0 0 0,-3 0-2 0,-5 0-4 0,17 0 4 16,-9 0-1-16,12 0 0 0,-9 4 0 0,-11-4-3 0,19 0 2 15,1 7 0-15,2-3 0 0,-7 0-1 0,-15-4-1 0,28 5 1 16,-8-1 0-16,4-4 0 0,3 3-1 0,-27-3 0 16,23 7 1-16,1-7-1 0,0 0 1 0,3 0-1 0,-27 0 0 15,24 0 0-15,3-4 1 0,-3-2-1 0,-4-3 0 16,-20 9 0-16,20-6 0 0,-10-2-1 0,11 7 2 0,-15-3-2 16,-6 4 1-16,7-7 0 0,0 6-2 15,0-3-2-15,-7 4-3 0,0 0 7 0,0 0-9 16,0 0-6-16,-4 4-4 0,-3 4-7 0,7-8 26 0,-19 5-35 15,-2 1 3-15,5-2-2 0,16-4 34 0</inkml:trace>
  <inkml:trace contextRef="#ctx0" brushRef="#br0" timeOffset="427985.3083">11024 16479 42 0,'0'0'0'31,"0"3"28"-31,0 6-11 0,3 9-8 0,-3-18-9 0,3 6 8 0,2 11-1 0,1-9 0 0,1 13-2 0,-7-21-5 0,10 19 4 16,8-16-1-16,-12 21 1 0,14-7-2 0,-20-17-2 0,7 19 4 15,13 6-1-15,-12 1 0 0,15 3 1 0,-23-29-4 0,8 25 2 16,7 9 1-16,-8-4-2 0,14 0 1 0,-21-30-2 16,7 41 2-16,-1-5 0 15,1-4-1-15,10-5 0 0,-17-27-1 0,7 26 0 16,3-4 1-16,7-17-1 0,-10 29 1 0,-7-34-1 0,9 0 0 15,12 24 1-15,0-24 0 0,-5 5-1 0,-16-5 0 0,8 17 0 16,11-26 0-16,-8 3 0 0,9-23 0 0,-20 29 0 0,6-26 0 16,12 16 0-16,-15-17 1 0,3 9-2 0,-6 18 1 0,8-25 1 15,-1-4-1-15,-1-3-1 0,-3 3 1 0,-3 29 0 0,4-29 1 16,2-1-1-16,-1 5 0 0,-3 8 0 0,-2 17 0 0,7-19 1 16,-2 13-1-16,0-15 0 0,2 16 0 0,-7 5 0 0,6-17 0 15,2 11 0-15,-2 0 0 0,-2-3 1 0,-4 9-1 0,3-6 0 16,0-3 1-16,1 4 0 0,-4-3 0 0,0 8-1 0,0-20 1 15,0 16 0-15,0-1 1 0,0-12-1 0,0 17-1 16,0 0 2-16,0-7-1 0,0 2 0 0,0 3 0 0,0 2-1 0,-4-6 1 16,1 5-1-16,-4-5-2 0,1-4-1 15,6 10 3-15,-3-7-8 0,-4 1-7 0,-1-2-9 16,5 3-17-16,3 5 41 0,-19-25-45 0,14 6 2 0,5 19 43 0</inkml:trace>
  <inkml:trace contextRef="#ctx0" brushRef="#br0" timeOffset="428999.0361">11129 14553 26 0,'0'0'0'0,"0"-2"19"16,0 0 1-16,0 2-20 0,4-6 16 0,-4 6-16 0,0-2 13 15,4-5-3-15,-2 3-1 0,-2 4-9 0,0-5 7 0,0 5-7 0,0-8 6 16,0-9-1-16,0 11-1 0,0-17-1 0,0 23-3 0,0-17 4 15,4-4-2-15,-4-4 0 0,0 5 0 0,0 20-2 0,0-26 1 16,0-3 1-16,0 3-1 0,3-2 1 0,-3 28-2 0,0-25 1 16,0-4 1-16,3 2-1 0,-3 27-1 0,0-24 2 0,0 24-2 0,3-23 2 15,-3 4 0-15,5-2-1 0,-5 21-1 0,0-18 2 0,0 18-2 0,0-18 2 16,0-1-1-16,0 13 2 0,0 6-3 0,0-20 2 0,0 20-2 0,0-3 1 16,0-3 1-16,0-1-1 0,0-3-1 0,0 10 0 0,0-5 2 15,-5 1-1-15,5-4-1 0,0 5 1 0,0 3-1 0,0-2 1 16,0-5-1-16,0 2 1 0,0-3-1 0,0 8 0 0,0-5 0 15,0-14 0-15,5 17 0 0,-2-5 0 16,-3 7 0-16,8-10 0 0,-6 0 1 0,1 2 0 0,5-10 0 0,-8 18-1 16,2-3 0-16,5-2 0 0,1-4 0 0,-2 9 1 0,-6 0-1 15,7-2 0-15,-5-1 0 0,6 1 0 16,-1-1 0-16,-7 3 0 0,3 0 1 0,3 0-1 0,1 0 0 0,0 0 1 16,-7 0-1-16,10 0 0 15,-3 0 1-15,4 0-1 0,5 0 0 0,-16 0 0 0,8 0 0 16,1-2 0-16,8-1 0 0,-11 3 0 0,-6 0 0 0,21-3 0 15,-4 1 0-15,4-2 0 0,-5 4 0 0,-16 0 0 0,24 0 1 16,-3 0-1-16,-1 6 0 0,5 0 1 0,-25-6-1 0,23 7 0 16,0-2 0-16,0 2 1 0,1 0-1 0,-24-7 0 0,24 3-5 15,-1 2 4-15,1 1 1 0,-3-3-1 0,-21-3 1 0,24 6 3 16,-1 0-4-16,-6-1 0 0,8 0 0 0,-25-5 1 0,23 3 0 16,-3-3-2-16,4 7 0 0,1-7 0 0,-25 0 2 0,19 3 0 15,1 1 2-15,1-4 0 0,-5 5 0 0,-16-5-2 0,21 0 1 16,-14 0 0-16,16 5 0 0,-15-5 1 0,-8 0-2 0,19 0 0 15,-12 0 1-15,-1 0-1 0,2 0 0 0,-8 0 0 16,7 0 1-16,-1 3-2 0,-3-3 1 0,2 0 1 0,-5 0-1 16,0 0-1-16,0 0 2 0,0 0-3 0,0 0-1 0,0 0 3 15,-5 0-3-15,-1 0-5 0,-1 0-1 16,1 6-5-16,6-6 14 0,-5 0-21 0,-1 3-8 0,3 1-11 16,-4-4 4-16,7 0 36 0,-7-2-29 0,7 2 29 0</inkml:trace>
  <inkml:trace contextRef="#ctx0" brushRef="#br0" timeOffset="430081.2643">11993 13650 10 0,'0'0'0'16,"0"-9"10"-16,0 1 4 0,0-11 1 0,0 19-15 0,0-2 15 15,0 2-2-15,0 0-2 0,0 0-2 0,0 0-9 0,3 0 8 16,2 0-1-16,-3 2-1 16,2 17 0-16,-4-19-6 0,3 4 5 0,1 22 0 0,-1-5-2 0,0 0 1 0,-3-21-4 0,7 28 4 15,-1-2 0-15,-1 6 1 16,1-1-2-16,-6-31-3 0,4 29 3 0,2 0 0 0,2-2-1 0,1 4 1 16,-9-31-3-16,7 32 3 15,-1-3-1-15,2 2 0 0,-1-2 0 0,-7-29-2 0,3 27 1 16,0 4 0-16,4-2 0 0,-4-3 0 0,-3-26-1 0,3 26 1 15,2 1-1-15,-3-8 1 0,-2 4 0 0,0-23-1 0,4 20 0 16,-1-13 0-16,1 12 1 0,-1-14-1 0,-3-5 0 0,3 4 1 16,-3 2 0-16,3-1-1 0,1-5 0 0,-4 0 0 0,0 0 0 15,4 0 0-15,-2 0 0 0,6 0-1 0,-8 0 1 0,3 0 0 16,0 0 1-16,4 0-1 0,1 0 1 0,-8 0-1 0,16 0 0 16,-10 0 0-16,12 0 1 0,-15 0-2 0,-3 0 1 0,10 0 0 15,12 0 0-15,-17 0 0 0,16 0 1 0,-21 0-1 0,6 0 0 16,18 2 1-16,-14-2-1 0,15 5 0 0,-25-5 0 0,16 0 1 15,-6 0-1-15,13 0-1 0,-2 0 0 0,-21 0 1 16,22 0 0-16,-7 0-1 0,6-2 2 0,-1 2-1 0,-20 0 0 0,17-3 0 16,3 1 2-16,1 2-3 0,-5-5 1 15,-16 5 0-15,22-6 0 0,-2 2-1 16,-4-3 2-16,9 3-1 0,-25 4 0 0,20-6 0 0,-1 3-1 16,2 1 1-16,3 0-1 0,-24 2 1 0,21 0 0 0,1 0 1 15,2 0-2-15,0 6 1 0,-24-6 0 0,23 7 1 16,-2-3-1-16,-4 13 0 0,0-17-1 0,-17 0 1 0,11 7-1 15,8 13 0-15,-12-13-4 0,10-5 5 0,-17-2 0 0,3 8 0 16,5-4 0-16,2-1 5 0,-4 4-5 0,-6-7 0 0,7 3 0 16,0 1 0-16,-4-4-2 0,-3 0 3 0,0 0-1 0,4 0 1 15,-4-4-1-15,0 3 1 0,0-5-2 0,0 6 1 0,0-6-1 16,0-2 2-16,0 2-1 0,0-11 1 0,0 17-1 0,0-5 0 16,0-2 0-16,0-13 0 0,0 14-1 0,0 6 1 0,0-23 0 15,0 18 1-15,-4-16-2 0,4 13 2 0,0 8-1 0,0-26-1 16,0 16 1-16,0-13 0 0,0 15 0 0,0 8 0 0,0-20 1 15,0 0-1-15,0 2 1 0,0-3-1 0,0 21 0 16,0-21 0-16,0 13 1 0,0-17-1 0,4 5 1 16,-4 20-1-16,0-5 0 0,0-19 0 0,0 14 0 0,0-11 1 0,0 21-1 15,0-10 1-15,0-15-2 0,0 4 2 16,0 3-2-16,0 18 1 0,0-16 0 0,-4-3 0 16,-3 9 0-16,7-14-1 0,0 24 1 0,-3-16 0 0,3-2 0 15,0 8 1-15,0-12-1 0,0 22 0 0,0-5 0 16,0-16 1-16,0 14-2 0,-3-3 1 0,3 10 0 0,0-5 0 15,-7-3 0-15,4-1 0 0,3 3 2 0,0 6-2 0,-3-6-1 16,3-1 2-16,-7 5 0 0,3-1-2 0,4 3 1 0,-7-5 1 16,1 5 0-16,-1-8-2 0,-10 3 3 0,17 5-2 0,-7-2 0 15,-14 0 0-15,15 2 1 0,-21-2-2 0,27 2 1 0,-7-2 2 16,-20-5-1-16,20 1-1 0,-13-1 1 0,20 7-1 0,-18 0 0 16,12-4-1-16,-18 1 1 0,17 1-1 0,7 2 1 0,-19-3 1 15,11 3 0-15,-15 0-1 0,17 0 1 0,6 0-1 0,-29 0 1 16,10 5-1-16,-2 0 1 0,-3 3 0 0,24-8-1 0,-27 5 1 15,4 4 0-15,-8-5 0 0,4 4-1 0,27-8 0 16,-30 5 1-16,-1-1-1 0,1 1 1 0,-1 2 0 0,31-7-1 0,-26 8 1 16,1-5 0-16,-2-3-1 0,6 0-1 15,21 0 1-15,-23 0-1 0,-1 4-1 0,0-4 3 16,2 0 0-16,22 0-1 0,-24 0-1 0,0 0 1 0,3 0-1 16,-6 0 0-16,27 0 1 0,-24 0 0 0,1-2-1 15,-4 0-4-15,9-1 4 0,18 3 1 0,-19 0-1 16,12-7 2-16,-14 7 3 0,18-1-4 0,3 1 0 0,-6 0-1 15,-2 0 0-15,-8 0-1 0,16 0-2 0,0 0 4 0,-5 0-6 16,5 8-1-16,0-3-4 0,0 12 0 0,0-17 11 0,0 7-16 16,8 20-10-16,-1-9-14 0,-1-18-1 0,-6 0 41 0,3 5-36 0,-3-5 36 0</inkml:trace>
  <inkml:trace contextRef="#ctx0" brushRef="#br0" timeOffset="430944.8445">12149 13044 22 0,'0'0'0'15,"0"0"18"-15,0 0 2 0,0 0-20 0,0 0 17 16,0 4-3-16,4-4-3 0,-2 6-3 0,-2-6-8 0,0 0 8 16,5 4-2-16,-2-4 0 0,0 3 0 15,-3-3-6-15,3 6 5 0,4-6-2 0,1 0 0 0,-2 0 0 0,-6 0-3 0,10 0 2 0,-10 0-2 0,16 0 2 16,-8 0 0-16,2 0 0 0,7 0-2 0,-17 0 0 0,8 0 1 15,15-2 0-15,-7-2-1 0,-16 4 0 16,17 0 1-16,-17 0-1 0,20-1 1 0,1 1-1 0,-4 0 0 0,-17 0 0 16,8-2 0-16,-8 2 0 0,26 0-1 0,-20 0 2 0,15 0-1 15,-13 0 0-15,-8 0 0 0,5 3 1 0,2 3-2 16,-1-1 2-16,-2 2 0 0,-4-7-1 0,0 5 0 0,0 12 1 16,0-11 0-16,0 13 0 0,0-19-1 0,-7 7 1 15,-13 17 0-15,13-3 0 0,-20-3 1 0,27-18-2 0,-20 23 1 16,3-2 0-16,-6 0 0 0,2 1 0 0,21-22-1 0,-24 22 1 15,3-1-1-15,5 3 0 0,16-24 0 0,-7 20 1 0,7-20-1 0,-20 21 0 16,16 0 1-16,1-14-1 0,-3 19 0 0,6-26 0 0,0 5 1 16,0 14-2-16,0-14 3 0,0 0-2 0,0-5 0 0,3 19 0 15,3-19 1-15,4 0-2 0,-3 3 2 0,-7-3-1 0,17 4 0 16,-10 1 0-16,-1 2 1 0,15-2-1 0,-21-5 0 0,10 0 1 16,10 4-1-16,-13-4 0 0,17 0 0 0,-24 0 0 0,10 0 1 15,10 0-1-15,-10-1 0 0,11-5-1 0,-21 6 1 0,6-4-2 16,12-3-2-16,-15 2 0 0,4 2-3 0,-7 3 7 0,3-7-8 15,0 4-4-15,1 1-3 0,-4-2-7 0,0 4 22 0,0-5-31 16,-4 0-3-16,-22-19 4 0,26 24 30 0</inkml:trace>
  <inkml:trace contextRef="#ctx0" brushRef="#br0" timeOffset="431180.2399">12051 13343 28 0,'0'0'0'16,"0"0"20"-16,3 0 0 0,-3 0-20 0,8 0 15 15,-2 0-3-15,1 0-2 0,2 0-2 0,-9 0-8 0,18 3 7 16,-12-3-2-16,11 5 0 0,-10-1 0 0,-7-4-5 0,17 3 4 16,-11 5-1-16,15-4 0 0,-4-4-2 0,-17 0-1 0,10 0 2 15,14 0-1-15,-17 0 0 0,10 0-1 0,-17 0 0 0,8-2-2 16,-3 0-3-16,16 0-3 0,-18 1-6 0,-3 1 14 0,7 0-22 15,-1 0-10-15,-2 0 1 0,-4 0-3 0,0 0 34 16,0 0 0-16</inkml:trace>
  <inkml:trace contextRef="#ctx0" brushRef="#br0" timeOffset="433246.3551">12664 13124 17 0,'0'0'0'0,"0"-2"12"15,0 1 2-15,3-4-2 0,5 5-2 0,-8 0-10 0,3 0 8 16,0-3-1-16,1 1-1 0,2 2-2 0,-6 0-4 0,3-2 4 15,4 2-1-15,0 0 0 0,0 0-1 0,-7 0-2 0,7 0 3 16,-1 0-1-16,15 0-1 0,-15 0 2 0,-6 0-3 0,7 0 1 16,10 0 2-16,-10 4-1 0,-1-1 1 0,-6-3-3 0,8 0 2 15,2 6 0-15,-4-2-1 0,1-4 1 0,-7 0-2 0,7 4 1 16,0-4 0-16,-4 7 1 0,0-4-2 0,-3-3 0 0,0 3 1 16,4 4 0-16,0-7 0 0,-4 0-1 0,0 0 0 0,0 2 1 15,0 3 0-15,0 0-1 0,-8-1 1 0,8-4-1 0,-3 0 0 16,-3 5 0-16,-12 2 1 0,15-1 0 0,3-6-1 0,-21 7 1 15,15 12 2-15,-11-19-2 16,14 19 0-16,3-19-1 0,-6 4 0 0,-2 3 0 0,2 11 1 16,-1-15-1-16,7-3 0 0,-8 19 0 0,5-19 1 0,3 6-2 15,0 0 2-15,0-6-1 0,0 19 0 0,0-14 1 16,0 3-1-16,0 11 0 0,0-19 0 0,0 0 0 16,0 3 0-16,3 4 1 0,2-2-1 0,-5-5 0 0,6 6 1 15,-2-2-1-15,2 0 1 0,2-4-1 0,-8 0 0 0,6 5 0 16,14 0 0-16,-14-5 0 0,2 0 0 0,-8 0 0 0,16 2 1 15,-9-2-1-15,0 0 1 0,14 0 0 0,-21 0-1 0,7 0 0 16,-1 0 0-16,1 0 0 0,-1 0 1 0,-6 0-1 0,7 0 2 16,0 0-2-16,-3 0 1 0,-1 0 1 0,-3 0-2 0,3 0 0 15,0 0 2-15,1 0-1 0,-4 0 0 0,0 0-1 0,0 0 2 16,4 0-2-16,-4 0 1 0,0 0 0 0,0 0-1 0,0 0 1 16,0 0 0-16,2 0 0 0,-2 0-1 0,0 0 0 0,0 0 1 15,0 0-1-15,0 0 0 0,0 0 1 0,0 0-3 0,0 0 4 16,0 0-1-16,0 0 0 0,0 0-1 0,0 0 0 0,0 0 1 15,5 0-1-15,-5 0 0 0,0 0 0 0,0 0 0 16,3 0 1-16,-3 0-1 0,0 0-1 16,0 0 2-16,0 0-1 0,3 0 0 15,-3 0 0-15,3 0 1 0,-3 0-1 16,0 0 0-16,0 0 0 0,0 0 0 0,0 0 0 16,0 0-1-16,0 0 1 0,0 0 0 0,0 0 1 15,0 0-1-15,0 0 0 0,0 0-1 0,0 0 3 16,0 0-2-16,4 0 0 0,-4 7 0 0,0-7 0 0,0 0 0 15,0 0 1-15,0 0-2 0,0 0 1 0,3 0 0 16,-3 0 0-16,0 0 0 0,0 0 1 0,0 0-1 0,0 0 0 0,0 0 0 0,0 0 0 16,0 0 0-16,0 0 1 0,0 0-2 0,0-2 2 0,0 2-1 0,0-5-1 15,0 5 1-15,0 0 0 0,0 0 0 0,0 0 0 16,0 0 0-16,0 0 0 0,0 0 0 0,0 0 0 0,0 0 0 16,0 0 1-16,0 0-1 0,0 0-1 0,0 0 2 0,0 0-2 0,0 0 2 15,0 0-1-15,0 0 0 0,0 0-1 0,0 0 2 16,0 0 0-16,0 0-1 0,0 0-1 0,0 0 0 0,0 0 1 15,0 0 1-15,0 0-1 0,0 0 0 0,0 0 0 0,0 0 0 16,0 0 1-16,0 0-1 0,0 0 0 16,0 0-1-16,0 0 2 0,0-2-2 0,0 2 1 0,0-3 1 15,0 3-1-15,0 0 0 0,0 0 0 16,0-2 0-16,0 2 0 0,0 0 0 0,0 0 0 16,0 0 0-16,0 0 0 15,0 0 1-15,0 0-2 0,0 0 1 0,0 0 0 0,0 0 0 16,0 0 0-16,0 0 0 0,0 0 0 0,0 0 0 0,0 0 0 15,0 0 0-15,0 0 0 0,0 0 1 0,0 0-2 0,0 0 2 16,0 0-1-16,0 0 0 0,0 0-1 0,0 0 3 16,0 0-3-16,0 0 1 0,0 0-1 0,0 0 1 0,0 0 0 15,0 0 1-15,0 0-2 0,0 0 1 0,0 0 0 0,0-2 1 16,-7 2-2-16,7 0 2 0,0 0-2 0,0 0 1 0,0 0 0 16,0 0 1-16,0 0-1 0,0 0 1 0,0 0-3 0,0 0 4 15,0 0-2-15,0 0 0 0,0 0 0 0,0 0-2 0,0 0 4 16,0 0-2-16,0 0 0 0,0 0-1 0,0 0 0 0,0 0 2 15,0 0-2-15,0 0 3 0,0 0-2 0,0 0-2 0,0 0 4 16,0-3-2-16,0 1-1 0,0 2-1 0,0 0 2 16,0-2-3-16,0 2-2 15,0 0 0-15,0 0-3 0,0 0 8 0,-3 0-10 0,3 0-3 16,0 0-3-16,0 0-4 0,0 0 20 0,-3 0-26 0,3 0-3 16,-8-2 6-16,2-1 0 0,6 3 23 0,0 0 0 0</inkml:trace>
  <inkml:trace contextRef="#ctx0" brushRef="#br0" timeOffset="434320.9483">12800 13113 8 0,'0'0'0'16,"0"-4"10"-16,0-4 2 0,0 4 3 0,0 3-1 0,0 1-14 0,0-1 11 15,0-5-1 1,3 6-1-16,0-2-2 0,-3 2-7 0,0 0 7 16,4 0-2-16,-1 0 0 0,-3 0-1 0,0 0-4 0,3 0 2 15,2-3 0-15,-5 1-1 0,2-1 1 0,-2 3-2 0,0-7 1 16,4 4 1-16,-1 1-1 0,-3 0 1 0,0 2-2 0,0 0 1 15,0-4 0-15,0 3 0 0,0 1 0 0,0 0-1 0,4 0 2 16,-4 0 0-16,3 5-1 0,-3-1 1 0,0-4-2 0,0 18 1 16,3-16 0-16,0 18 0 0,-3-13 0 0,0-7-1 0,0 24 1 15,4-7-1-15,0 2 1 0,-4-2 0 0,0-17-1 0,2 17 1 16,3 4 0-16,-5-1 0 0,3-13 0 0,-3-7-1 0,3 30 2 16,-3-9-2-16,0-1 2 0,0-3-1 0,0-17-1 0,0 7 1 15,3 15 1-15,-3-15-1 0,0 13 0 0,0-20-1 0,4 0 2 16,-4 4-2-16,0-4 1 0,0-2 0 0,0 2-1 0,0-2 0 15,0-5 0-15,0 1 0 0,0-1 1 0,0 7-1 16,-7-18 1-16,4 11-1 0,0-19 1 0,-4 9-1 16,7 17 0-16,-4-18 1 0,0-7-1 15,-2 2 0-15,3-2-1 0,3 25 1 0,-4-27 0 0,-3 7 1 16,7-4 0-16,0 9-2 0,0 15 1 0,0-11 0 0,0-8-1 16,0 13 1-16,0 1 0 0,0 5 0 0,0-7 1 15,0 7 0-15,0 0-2 0,0 0 2 0,0 0-1 0,0 6 0 16,0-1-1-16,0 19 2 0,0-18-1 0,0-6 0 0,0 27 1 15,0-6 0-15,4-3-1 0,-1 8 1 0,-3-26-1 0,0 22 0 16,0 5 1-16,4-6-1 0,-1 1 1 0,-3-22-1 0,0 22 1 16,3-5 0-16,0 0-1 0,-3-10 1 0,0-7-1 0,4 22 1 15,0-17 0-15,3-1-1 0,-7-4 1 0,0 0-1 0,6 0 0 16,-6 0 1-16,3 0-1 0,1-2 0 0,-4 2 0 0,0-7 1 16,0-10-2-16,0 10 2 0,0-15-1 0,0 22 0 0,0-17 0 15,-7-5 1-15,4 0-1 0,3 4-1 0,0 18 1 0,-3-20-1 16,-4 0 1-16,7 2 0 0,-4-2 1 0,4 20-1 15,0-7 0-15,0-11 0 0,0 15 0 0,0 3 0 0,0 0 0 16,0 0 0-16,0 6 0 0,0-1 1 0,0 19-1 0,0-24 0 16,4 5 0-16,-4 21-1 15,2-2 1-15,3-2 0 0,-5-22 0 0,0 23 1 0,0 3-1 16,3 0 0-16,-3-2 1 0,0-24-1 0,0 27 0 0,0-8 1 16,0 1 0-16,0-3-1 0,0-17 0 0,0 7 0 15,0 12 1-15,0-19-1 0,0 3 0 0,0-3 0 0,0 7 0 16,0-7 0-16,0 0 0 0,0 0 0 0,-3-5 0 15,-4 3 1-15,7-5-2 0,-4-2 1 0,4 9 0 0,-4-10 0 16,4-8 0-16,-6 9 0 0,3-13 0 0,3 22 0 0,-4-18 0 16,4-1 0-16,-7-2 0 0,7 3 0 0,0 18 0 0,0-18 0 15,0-1-1-15,0 12 1 0,0-14 0 0,0 21 0 0,4-7-1 16,-1-13 1-16,-3 16 0 0,4-3 0 0,-4 7 0 0,3-6 0 16,-3 2 0-16,3 0 0 0,-3 3 1 0,0 1-1 0,3 0 0 15,-3 0 1-15,0 0-2 0,0 0 1 0,0 0 0 16,4 0 0-16,0 0 0 0,-4 5 0 0,0-5 0 0,0 6 1 15,2 12-1-15,-2-11 0 0,5 15 1 0,-5-22-1 16,0 20 0-16,0-1 0 0,0 5 0 16,0 1 1-16,0-25-1 0,0 24 0 0,0 0 1 0,0-3-1 15,0-13 1-15,0-8-1 0,0 26 0 16,0-21 1-16,0 17-1 0,3-19-1 0,-3-3 1 0,3 7 1 16,-3 0-1-16,3 0 0 0,1-3 1 0,-4-4-1 0,0 0 0 15,3 4 0-15,0-4 0 0,-3 0 1 0,0 0-1 0,0 0 0 16,0 0 0-16,0 0 0 0,0 0-1 0,0 0 2 0,0-2-2 15,0-1 0-15,0-3-2 0,-3 0-1 0,3 6 4 0,-7-5-8 16,4 0-7-16,-3 3-8 0,1 2-17 0,5 0 40 0,-6-8-48 0,-18 3 0 16,24 5 48-16</inkml:trace>
  <inkml:trace contextRef="#ctx0" brushRef="#br0" timeOffset="436230.0273">13060 13977 9 0,'0'0'0'16,"0"-2"9"-16,0 2 2 0,0-5 3 0,0 5 0 0,0 0-14 0,0 0 12 15,-3 0 0-15,3 0-2 0,-7 5-1 0,7-5-9 16,0 2 7-16,-3 5 0 0,3-1-1 0,-3 1 0 0,3-7-6 0,0 7 5 15,0-1 0-15,0-2 0 0,0-4-1 16,0 0-4-16,0 0 4 0,0 0 0 0,0 4 0 0,6-4-1 16,-6 0-3-16,7 0 3 0,0 0 0 15,0 0-1-15,3 0 0 0,-10 0-2 0,16 0 2 16,-8 0-3-16,8 0 3 0,-9 0-1 0,-7 0-1 0,24 0 0 16,-18 0 4-16,18 0-5 0,-3 0 1 0,-21 0 0 0,20 0 0 15,3 0 1-15,-2 0-1 0,6 0 1 0,-27 0-1 0,24 0 1 16,0 0 0-16,-1-2 2 0,4 2-1 0,-27 0-2 0,28-2 1 15,-1 2 0-15,0-2-1 0,0 0 0 0,-27 2 0 0,27-2 2 16,4-2-2-16,-4 4 1 0,4-3 0 0,-31 3-1 0,33-2 0 16,4 0 1-16,-6 0 0 0,3-2 0 0,-34 4-1 0,33 0-1 15,4 0 2-15,-6 0-1 0,3 0 0 0,-34 0 0 0,27 0 1 16,3 0-1-16,-6 0 0 0,0-1 0 0,-24 1 0 0,24-3 0 16,-4 0 0-16,4 1 0 0,-3-3 1 0,-21 5-1 0,16-2-1 15,5 2 1-15,-1-3 0 0,-3 1 1 0,-17 2-1 0,20-8-1 16,1 8 2-16,-5 0-1 0,-9 0 0 0,-7 0 0 15,20 0 1-15,-13 0-1 0,1 0 0 0,1 0 0 16,-9 0 0-16,7 0 0 0,1 0 1 0,-2 0-2 16,-6 0 1-16,0 0 0 0,3 0 1 0,1 0-2 0,-4 0 0 15,3 0 1-15,-3 0 0 0,0 0-1 16,0 0 2-16,0 0-1 0,0 0 1 16,0 0-1-16,0 0 1 0,0-2 0 0,0 2-1 0,0-2 1 15,0 1 0-15,0-1-1 0,0-2 0 0,0 4 0 0,0-8 0 16,0 1 0-16,0 0 0 0,0-3 0 0,0 10 0 0,0-18 1 15,0 11-1-15,0-12 0 0,0-2 0 0,0 21 0 0,0-20-1 16,0-1 1-16,0-1 1 0,0-3-1 0,0 25 0 0,0-24 0 16,0-2 1-16,0 6-1 0,0-1 0 0,0 21 0 0,0-23 0 15,-3 3 0-15,3-6-1 0,-7 3 2 0,7 23-1 0,0-25 0 16,-4 4 0-16,2-1 0 0,-3-3 0 0,5 25 0 0,-6-21 0 16,2-3 1-16,1 0 0 0,3 1-1 0,0 23 0 0,-6-26-1 15,1 4 1-15,5-6 0 0,-3 3-1 0,3 25 1 0,0-23 0 16,0 3 0-16,0 0 0 0,0-1-1 0,0 21 1 15,0-17 0-15,0 10 0 0,0-16-1 16,0 18 1-16,0 5 0 0,0-19-1 0,0 14 1 0,0-16-1 16,0 14-2-16,0 7 3 0,0-22 0 0,0 14 0 15,0-11 0-15,0 13 3 0,0 6-3 0,0-7 1 16,0 0 0-16,0-16-1 0,0 20 0 0,0 3 0 0,0-8 0 16,0 0 0-16,0 2 1 0,0-1-1 0,0 7 0 0,0-9 0 15,0 1-1-15,0 3 1 0,3-4 0 0,-3 9 0 0,5-7 0 16,-5-3 0-16,3 5 0 0,0-2 0 0,-3 7 0 0,0-7 0 15,3 2 0-15,-3 0 1 0,4 2-2 0,-4 3 1 0,0-5 0 16,0 1 0-16,0 1 0 0,0 3 0 0,0 0 0 0,0-3 0 16,0-1 0-16,0 2 1 0,3-3-2 0,-3 5 1 0,3-6 0 15,-3 2 1-15,5-1-1 0,-5-1 0 0,0 6 0 0,0-6 0 16,0-1 0-16,2 0 0 0,2-1 0 0,-4 8 0 0,0-3 0 16,3-1 0-16,1 0 0 0,-1 3 1 0,-3 1-1 0,3-2 0 15,0 0 0-15,1 2 0 0,2 0-1 0,-6 0 1 0,5 0 0 16,-2 0 0-16,3 4 0 0,1 1 1 0,-7-5-1 0,6 4 0 15,-2 3 0-15,3-3 0 0,0 0-1 0,-7-4 1 0,6 0-1 16,2 5 0-16,-1-5 0 16,2 5 1-16,-9-5 0 0,10 0 0 0,-3 0 0 15,10 0 0-15,-10 0 0 0,-7 0 0 0,20 0 1 16,-13 0-2-16,10-2 1 0,-7 2 0 0,-10 0 0 0,21-3-1 16,-11 1 0-16,10-1 0 0,-10 3 0 0,-10 0 1 0,21 0 0 15,-15 0-1-15,15 0 0 0,-11 0 0 0,-10 0 1 0,20 0-1 16,-10-4 0-16,14 3 0 0,-7-2 0 0,-17 3 1 0,20-4 0 15,1 4 2-15,-5-1-1 0,2 1 1 0,-18 0-2 0,10 0 2 16,14 0-3-16,-8 0 1 0,1 0 1 0,-17 0-1 0,10 0 2 16,17 0-1-16,-9-2 0 0,-9 2-1 0,-9 0 0 0,21 0 0 15,-14 0 0-15,17 0 0 0,-18 0 0 0,-6 0 0 0,7 0 0 16,10 0 0-16,-14 0 0 0,4 0 0 0,-7 0 0 0,8 0 0 16,-6 0 0-16,5 0 0 0,-3 0 0 0,-4 0 0 0,3 0 0 15,-3 0 0-15,3 0 0 0,0 0 0 0,-3 0 0 16,0 0 0-16,0 0 1 0,0 0-1 0,0 0 0 0,0 0-1 0,0-1 1 15,0-2-1-15,0-1-1 0,0 3-1 0,0 1 3 16,-6-2-3-16,3 0-1 0,-1 1-2 16,-3-2-3-16,7 3 9 0,-2 0-12 0,-6-4-5 15,5 4-4-15,-1-2-6 0,4 2 27 0,-6-3-36 16,-2-6 5-16,2-13 4 0,6 22 27 0</inkml:trace>
  <inkml:trace contextRef="#ctx0" brushRef="#br0" timeOffset="437397.6011">14921 12550 16 0,'0'0'0'0,"0"0"14"0,0 0-14 0,0 0 17 16,0 0-2-16,0 0-1 0,0 0-2 0,0 0-70 0,0 0 127 16,0 0-60-16,3 5-1 0,1-1-1 0,-4-4-7 0,0 3 5 15,3 5 0-15,3-2 0 0,1 12-1 0,-7-18-4 0,8 6 4 16,1 16-1-16,-2-17 0 0,1 19 0 0,-8-24-3 15,6 7 3-15,1 24-1 0,2-13 0 0,-2 5 0 0,-7-23-2 0,8 21 2 16,-2 1 0-16,1 2 0 0,-4-3 0 0,-3-21-2 0,3 24 2 31,0 2 0-31,1-1-2 0,-4 3 1 0,0-28-1 0,4 24 1 16,-4-3-4-16,3 5 3 0,-3-4 1 0,0-22-1 0,0 17 0 16,4 6 3-16,-4-5-2 0,0-11-1 0,0-7 0 0,3 25 3 15,0-18-1-15,-3 12-1 0,0-12 1 0,0-7-2 0,3 6 0 16,1 1 0-16,-4-2 0 0,6 1 0 0,-6-6 0 0,0 3 1 15,5-3-1-15,-2 0 0 0,0 0 1 0,-3 0-1 0,3 0 0 16,4 0 1-16,-4 0 0 0,0 0-1 0,-3 0 0 0,4 0 2 16,3 0-2-16,0 0-1 0,-1 0 1 0,-6 0 0 0,7-2 0 15,1 1-1-15,1-3 2 0,8 2-2 0,-17 2 1 0,7-3 1 16,10 3 0-16,-11-2-1 0,15-1 1 0,-21 3-1 0,7-4 0 16,13-2-1-16,-13 6 3 0,17 0-1 0,-24 0-1 0,9-4-1 15,12 1 1-15,0 3-1 0,-15 0 0 0,-6 0 1 0,24 0-1 16,-17 0 1-16,20 0 0 0,-20 3 0 15,-7-3 0-15,27 0 2 0,-21 7-1 0,18-4 0 16,-3 4 0-16,-21-7-1 0,6 0-1 0,18 2-1 0,-14-2 4 16,14 0-4-16,-24 0 2 0,17 0 0 0,-10 0 0 15,13 0 0-15,-14 0 0 0,-6 0 0 0,24 0 1 16,-17 0-1-16,17-2 0 0,-7 2 0 0,-17 0 0 0,10 0-1 16,11 0-4-16,-2 0 4 0,-11 0 1 0,-8 0 0 0,23 0 0 15,-6 0 3-15,-7 5-3 0,11-5-1 0,-21 0 1 0,9 6 1 16,12-3 0-16,0-3-2 0,-15 4 1 0,-6-4 0 0,24 0-1 15,-17 0 1-15,17 0 0 0,-14 6-1 0,-10-6 1 0,17 0-1 16,-7 0-1-16,10 0 1 0,-13 0 0 0,-7 0 1 0,20 0-2 16,-16 0 1-16,3 0 0 0,2 0 0 0,-9 0 1 0,7-3 0 15,0 0 1-15,0-3 0 0,0-1-2 0,-7 7 1 0,3-5 0 16,0-5-1-16,4 0 0 0,-3-7 2 0,-4 17-1 0,3-6 1 16,1-12-2-16,-1 13 1 0,0 0-1 0,-3 5 1 0,0-10 0 15,3 1 0-15,1 1-1 0,-4-11 0 0,0 19 1 0,0-7 0 16,0-2 2-16,0-13-1 15,0 16-1-15,0 6 0 0,0-26 1 0,0 8-2 16,0-4 1-16,0 2 1 0,0 20-1 0,0-21-1 0,0 3 1 16,-4-4 0-16,4 3 0 0,0 19 0 0,0-22 0 0,0 0-1 15,0 3 1-15,0 3 0 0,0 16 0 0,0-20 0 16,0-1 1-16,0 12 0 0,0-17 0 0,0 26-1 0,0-18 1 16,0 8-1-16,0-17 1 0,0 10-1 0,0 17 0 0,0-9-1 15,0-18 1-15,0 17 1 0,0-10-2 0,0 20 1 0,0-20 0 16,0 1 1-16,0 10-1 0,0-10 0 0,0 19 0 0,0-8 0 15,0 3 0-15,0-4 0 0,0 2 0 0,0 7 0 0,0-5 0 16,0-1 0-16,-3 4 0 0,-3 2 0 0,6 0 0 0,-4 0 0 16,1 0 0-16,-5 0 1 0,2 0-1 0,6 0 0 0,-21 0 1 15,18 0-1-15,-20 0 1 0,15 0 0 0,8 0-1 0,-27 0 1 16,8 0 0-16,-5 0-1 0,3 0 0 0,-2 0 1 0,23 0-1 0,-24 0 1 16,0 0 0-16,0 0 2 0,5 0 0 0,19 0-3 0,-24 0 1 15,3 0 0-15,0 0-1 0,21 0 0 0,-23 0 0 16,3 0 0-16,-4 0 1 0,0 0-1 15,24 0 0-15,-20 2 1 0,-4-2 0 0,4 3 1 0,-3-3 0 16,23 0-2-16,-24 8 0 0,0-8 0 0,0 0 0 16,-3 0 0-16,27 0 0 0,-20 0 0 0,20 0 0 0,-24 0 1 15,3 0-1-15,-3 2 1 0,5-2-1 0,19 0 0 0,-21 5 0 16,0-5 1-16,-2 5-1 0,23-5 0 0,-20 4-1 16,3 1 0-16,-3 0 0 0,2-2 1 0,2 2 0 0,16-5 0 0,-17 8 1 15,-4-5-1-15,1 5-1 0,3-4 0 0,17-4 1 0,-21 6-1 16,2-6 1-16,12 7-1 0,-17-7 2 0,24 0-1 0,-6 0 0 15,-15 3 0-15,18-3 1 0,-4 0-1 0,7 0 0 0,-6 0-1 16,-2 4 2-16,5-4-1 0,-1 5 0 0,4-5 0 0,0 5 0 16,0-2 0-16,-6 3-1 0,6-1 1 0,0-5 0 0,0 2-1 15,-3 6-1-15,3-3-1 0,-5 3-1 0,5-8 4 0,-6 4-4 16,2 17-3-16,1-17-1 0,3 14-2 0,0-18 10 0,-6 8-11 16,2 13-3-16,4-4-4 0,0 8-4 0,0-25 22 0,0 21-29 15,0 3-3-15,7 13-4 0,-7-37 36 0</inkml:trace>
  <inkml:trace contextRef="#ctx0" brushRef="#br0" timeOffset="438030.9273">15083 13437 15 0,'0'0'0'16,"4"-3"12"-16,-1 2 1 0,-3-9 1 0,6 6-1 0,-6 4-13 0,4-1 12 15,-4-1-1-15,4-2-2 16,-1 2-1-16,-3 2-8 0,4-2 8 0,-1 0-1 0,-3 0 0 0,6 2-2 16,-6 0-5-16,4-2 4 0,2 2 1 15,-1-3-2-15,1 2 0 0,-6 1-3 0,7-3 3 16,-1 3 0-16,5 0-1 0,-4 0 0 0,-7 0-2 0,9-3 1 16,9 3-1-16,-12-1 1 0,15-1 0 0,-21 2-1 0,10-5 0 15,10 5 1-15,-13 0-1 0,17 0 2 0,-24 0-2 0,7 7 0 16,16-7 1-16,-16 4 0 0,9 0-1 0,-16-4 0 0,8 5 0 15,0-1 0-15,-3 0 0 0,2 3 1 0,-7-7-1 0,3 18 0 16,0-12 1-16,1-2 0 0,-4 2 0 0,0-6-1 0,0 18 0 16,0-18 0-16,0 17 1 0,-7-14-1 0,7-3 0 0,-7 9 0 15,-9 13 1-15,8-16-1 0,2 0 0 0,6-6 0 0,-21 20 0 16,18-13 1-16,-4 0-1 0,-9 18 0 0,16-25 0 0,0 4 0 16,-4 3-1-16,-3 13 1 0,4-18 0 0,3-2 0 0,-3 22 1 15,3-16 0-15,0 17-1 0,0-20 1 0,0-3-1 0,-7 21 0 16,7-18 0-16,0 2 0 0,3 16 0 0,-3-21 0 0,4 0 1 15,2 5-1-15,1 3 1 0,4-4-1 16,-11-4 0-16,16 6 1 0,-9 0 0 0,3 1 0 16,11-1-1-16,-21-6 0 0,8 4 0 15,7 1 0-15,-8-5 1 0,16 0-1 0,-23 0 0 0,8 0 1 16,8 0 0-16,-9-2-2 0,0-3 1 0,-7 5 0 0,10-6-1 16,-3-1 0-16,-1 2-2 0,-1-4-1 0,-5 9 4 0,3-4-7 15,-3-4-3-15,0 6-4 0,0-3-5 0,0 5 19 0,0-7-25 16,-8 1-8-16,-7-15 2 0,7 14-2 0,8 7 33 0,0 0 0 0</inkml:trace>
  <inkml:trace contextRef="#ctx0" brushRef="#br0" timeOffset="438258.3194">15138 13571 37 0,'0'0'0'16,"0"0"26"-16,3 0-8 0,-3 0-6 0,7 0-3 0,-7 0-9 0,6 7 8 15,1-7-2-15,0 0-2 0,3 0-1 0,-10 0-3 0,21 0 3 16,-15 0-2-16,18 0 0 0,-7 0 0 0,-17 0-1 0,10 0 0 16,13-4 1-16,-12 1-2 15,9 3-3-15,-20 0 4 0,7-3-8 0,10 1-5 16,-11 2-8-16,2 0-8 0,-8 0 29 0,8-2-26 0,-6-1-1 0,-2 3 27 0</inkml:trace>
  <inkml:trace contextRef="#ctx0" brushRef="#br0" timeOffset="439111.0346">15656 13595 13 0,'0'0'0'15,"0"0"18"-15,0 0 1 0,0 0-19 0,0 0 16 16,3 0-5-16,1 0-1 0,-4 0-3 0,0 0-7 0,6 0 5 16,-2 0 0-16,-1 0-2 0,4 0 0 0,-7 0-3 0,7 0 3 15,-1 0-1-15,1 0 0 0,4 0-1 0,-11 0-1 0,6 0 1 16,4 0-1-16,8 3 1 0,-15-3 0 0,-3 0-1 0,6 0 1 16,4 0 0-16,-2 0 0 0,2 0 0 0,-10 0-1 0,6 6 1 15,-3-1-1-15,1 0 1 0,-4 3 0 0,0-8-1 0,0 4 2 16,0 3-1-16,0-1 1 0,0 1-1 0,0-7-1 15,-4 6 0-15,1 1 0 0,-3 11 1 0,-1-15-1 16,7-3 0-16,-6 7 0 0,-15 11 1 16,14-14 0-16,-13 2 0 0,20-6-1 0,-7 6 1 15,-10 1 0-15,10 11 0 0,1-18-1 0,6 0 0 0,-7 16 1 16,3-10 0-16,4 0 0 0,0 16 0 0,0-22-1 0,0 0 1 16,0 5 1-16,0 14-1 0,4-14 1 0,-4-5-2 0,3 2 0 15,4 4 2-15,3 0-1 0,-4-6-1 0,-6 0 0 0,21 3 2 16,-15-3-1-16,12 0 0 0,-12 0 0 0,-6 0-1 0,21 0 0 15,-14 0 1-15,13-2-1 0,-13-4 0 0,-7 6 0 0,10-5 1 16,7 1-2-16,-14-8 2 0,4 4-1 0,-7 8 0 0,6-7-1 16,-6 2-1-16,8-3-1 0,-8 6-3 0,0 2 6 0,0-2-8 15,0 2-4-15,0 4-7 0,0 2-9 0,0-6 28 0,-8 5-33 16,-14-5 5-16,14 0 7 0,8 0 21 0</inkml:trace>
  <inkml:trace contextRef="#ctx0" brushRef="#br0" timeOffset="440668.913">14249 13975 12 0,'0'0'0'15,"0"0"11"-15,5-3 3 0,-5 3-14 0,6-2 17 16,1 2-3-16,-4-6-2 0,0 4-2 0,-3 2-10 0,5 0 8 16,1 0 0-16,-6-2-3 0,3 2 0 0,-3 0-5 0,4-2 4 15,2 1-1-15,-6-5 1 0,7 4-2 0,-7 2-2 0,0-3 2 16,6 0 0-16,2 1-1 0,-2 2 1 0,-6 0-2 0,7 0 2 16,-1 0-1-16,-2 0 2 0,3 5-2 0,-7-5-1 0,10 0 1 15,1 3 1-15,-4-3 0 0,2 0-1 0,-9 0-1 0,17 6 1 16,-13-6 0-16,3 3 0 0,-1-3-1 0,-6 0 0 0,7 0 1 15,4 0 0-15,-5 0 0 0,1 0 0 16,-7 0-1-16,3 0 1 0,0 0-1 0,1 0 0 16,-4 0 1-16,0 0-1 0,3 0 1 15,1 4 0-15,-4 4 0 0,0-8 0 0,0 0-1 0,3 2 1 16,-3 1-1-16,0 4 1 0,0-5 0 0,0-2-1 0,0 6 1 16,0-6-1-16,0 0 1 0,0 5 0 0,0-5-1 0,-3 0 1 15,-4 4-1-15,7 1 0 0,-4-1 0 0,4-4 0 0,-3 6 0 16,-4-2 0-16,4 3 1 0,3-2-1 0,0-5 0 0,-3 5 1 15,-5-5 0-15,8 3-1 0,-3-3 1 0,3 0-1 0,0 5 0 16,-3 0 0-16,3 1 1 0,0 11-1 0,0-17 0 0,0 0 0 16,0 8 1-16,0-3 0 0,0 4-1 0,0-9 0 0,0 15 0 15,0-9 0-15,0 0 0 0,0 1 1 0,0-7-1 0,0 22 0 16,0-20 1-16,0 17 0 0,0-19-1 0,0 0 0 0,0 6 0 16,0 11 1-16,0-12-1 0,0 14 0 0,0-19 0 0,0 7 0 15,0 12 0-15,0-12 0 0,0 13 1 0,0-20-1 16,0 7 0-16,3 12 0 0,0-14 0 0,-3 22 0 0,0-27 0 15,5 17-1-15,-2-11 0 0,-3 20 0 0,3-17 1 16,-3-9 0-16,3 21 1 0,-3-14-1 16,4 18-1-16,-1-20 1 0,-3-5 0 0,0 22 0 15,0-17 0-15,0 18 0 0,0-20 0 0,0-3 0 0,0 20 0 16,3-15-1-16,-3 14 1 0,0-13 1 0,0-6-1 0,4 21 1 16,-4-2 0-16,0-15-6 0,0 21 5 0,0-25 0 0,0 5 1 15,0 19-1-15,0-15 4 0,0 10-4 0,0-19 0 0,3 7 0 16,1 12 2-16,-4-17-2 0,0 6 0 0,0-8 0 0,0 17 1 15,0-17-2-15,0 6 0 0,0 1 2 0,0-7-1 0,0 7 0 16,0 12 2-16,0-16-1 0,0 1-1 0,0-4 0 0,0 8-1 16,0-2 1-16,0-1-2 0,3-1 3 0,-3-4-1 0,0 5 1 15,4-1 0-15,-1-4 1 0,-3 4-3 0,0-4 1 0,0 4 0 16,0-4 1-16,0 0-3 0,0 0 2 0,0 0 0 0,0 0 0 16,0 5-1-16,3 1 3 0,-3-6-1 0,0 0-1 0,3 0 0 15,-3 0-1-15,4 0 0 0,-1 2-1 0,-3-2 2 16,3 0 0-16,1 0 1 0,3 0-1 0,-4 0 0 0,-3 0 0 15,4 0-1-15,2 0 2 0,1 0-1 0,0-1-1 16,-7 1 1-16,4-4 0 0,2 0-1 16,4-4 0-16,1 4 2 0,-11 4-1 0,16-7 0 15,-9 1 1-15,5-2-2 0,3 3 0 0,-15 5 1 0,21-8-2 16,-4 4 1-16,-1 3 0 0,6-2-2 0,-22 3 3 0,20-3 1 16,-1 1 1-16,3-1-1 0,-2 0 2 0,-20 3-3 0,16-2 1 15,5-1-1-15,-2 1 1 0,2-3 1 0,-21 5-2 0,24-2 0 16,0 1 1-16,-4-3-2 0,3 2 1 0,-23 2 0 0,24 0 0 15,-7 0 1-15,3 0 1 0,-2 0-2 0,-18 0 0 0,19 0 0 16,-1 0-1-16,-2 0 2 0,5 0 1 0,-21 0-2 0,6 6 2 16,12-3-1-16,-12 2-1 0,15 0 0 0,-21-5 0 0,3 0 0 15,4 0-1-15,0 5 2 0,0-5-2 0,-7 0 1 0,3 0 0 16,1 3 2-16,-4 2-2 0,0-5 1 0,0 0-1 0,0 0 0 16,0 0-2-16,0-3 2 0,-4 1-1 0,4 2 1 0,0-3-4 15,-3 0 0-15,-1-2-5 0,-3 3-4 0,7 2 13 16,-6-3-19-16,2 1-11 0,-2-1-11 0,-15-16 2 15,21 19 39-15,-3-6-32 0,3 6 32 0</inkml:trace>
  <inkml:trace contextRef="#ctx0" brushRef="#br0" timeOffset="442097.7551">15161 14292 10 0,'0'0'0'16,"0"0"14"-16,0 0 1 0,0 0-15 0,0 6 15 15,0 14-2-15,0-20-1 16,0 7-2-16,0-7-10 0,0 3 8 0,0 4-2 0,0 0 0 0,0 13-1 0,0-20-5 0,0 2 5 16,0 20 0-16,0-17-1 0,0 22 0 0,0-27-4 0,4 21 3 15,-4-3 0-15,7 0-1 0,-1 4 1 0,-6-22-3 0,3 25 3 16,4 0 0-16,0 3 0 0,-3-2-1 0,-4-26-2 0,6 28 2 15,1 2-1-15,0 2 1 0,0 5-2 16,-7-37 0-16,3 34 2 0,4 1-1 0,-4 1 0 16,0 1 1-16,-3-37-2 0,7 35 2 15,-4 5-1-15,1-2 0 0,0-1-2 0,-4-37 1 0,3 38 1 16,0-4-1-16,1 0 1 0,-4 6 0 0,0-40-1 0,0 36 0 16,0 5 1-16,3-2-1 0,0-6 0 0,-3-33 0 0,0 30 1 15,0-1-1-15,0 2 0 0,0 1 1 0,0-32-1 0,0 26-1 16,0-5 1-16,0 4 1 0,0-4-2 0,0-21 1 0,0 18 1 15,0 0 0-15,0-10-1 0,0 14 0 0,0-22 0 0,0 7 0 16,-3-3 0-16,3 3 1 0,0-3-1 0,0-4 0 0,0 0 1 16,0 5 0-16,0-5-2 0,0 0 2 0,0 0-1 0,0 0 0 15,0 0-1-15,0-7 1 0,0 2-1 0,0 5 1 0,0-20 0 16,-3 15 0-16,3-5 1 0,0-13-2 0,0 23 1 0,0-20 1 16,0-2-1-16,0-2-1 0,0-1 2 0,0 25-1 0,0-27 0 15,0-8-1-15,0 4 1 0,0-4 0 0,0 35 0 16,0-36-1-16,0-3 1 0,0-4 0 0,0-3 0 0,0 46 0 0,0-47 0 15,0 7 0-15,0 1 1 16,0 2-1-16,0 37 0 0,0-33 0 0,-7-1 1 16,7 1-1-16,0 1-1 0,0 32 1 0,-3-36-1 15,3 6 1-15,0 1 0 0,-4 0 1 0,4 29-1 0,-7-29 0 16,0-5 0-16,1 2 0 0,-1-3 1 0,7 35-1 0,-3-30-1 16,-4 0 1-16,-13-1 1 0,20 2-1 0,0 29 0 0,-8-26 1 15,2 2-1-15,2 3 0 0,1 3 0 0,3 18 0 0,-6-8 0 16,2-10 0-16,4 11 1 0,-3 2 0 0,3 5-1 0,0-8 0 15,0 6 0-15,0 0 0 0,0-5-1 0,0 7 1 0,0-2 1 16,0 0-2-16,0 1 1 0,0 1 0 0,0 0 0 0,0 0 0 16,0 0 1-16,0 0-1 0,0 0 0 0,0 0 0 0,3-3 0 15,1-2 0-15,-4 3 1 0,3 0-1 0,-3 2 0 0,0-5 0 16,3 5 0-16,-3-5 0 0,3 5 0 0,-3 0 0 0,4 0 0 16,-4 0 2-16,3 0-2 0,0 0-1 0,-3 0 1 0,4 0 1 15,0 0-1-15,2 5 1 0,-2-3-1 0,-4-2 0 16,3 5 0-16,4-5 0 0,0 5 1 0,-4-5-2 0,-3 0 1 0,7 0 1 15,-1 5 0-15,1-5-1 0,10 0 0 0,-17 0 0 0,4 0 0 16,5 0 0-16,12 0 1 16,-14 0-1-16,-7 0 0 0,24 3 1 0,-24-3-1 0,17 0 0 15,-7 9 0-15,10-5 0 0,-20-4 0 0,20 22 1 0,-20-22-1 0,17 5 0 16,0 14 0-16,0-15 0 0,-17-4 0 0,21 6 0 0,-21-6 0 0,16 8 0 16,5 11 1-16,-5-14-1 0,-16-5 0 0,18 5 0 0,-18-5 0 0,17 20 0 15,3-16 0-15,0 1 0 0,-20-5 0 0,17 19-1 0,-17-19 1 0,20 5-1 16,4 0 0-16,-3 14 0 0,-21-19 1 0,20 5-4 0,-20-5 4 0,20 16 0 15,-3-11-1-15,3 1 2 0,-20-6-1 0,21 23 3 0,-21-23-3 0,20 4 0 16,-3 17 0-16,4-17-1 0,-21-4 1 0,19 17 0 0,-19-17 0 0,21 6 0 16,3 10 0-16,-8-8 0 0,-8 11 1 0,-8-19-1 0,26 5-2 15,-18 3 0-15,15-3 0 0,-23-5 2 0,7 7-2 0,-7-7 2 0,20 19-1 16,-13-13 0-16,13-3 2 0,-20-3-1 0,7 18 0 0,-7-18 0 0,20 5 0 16,-13 1 0-16,14 2-5 0,-21-8 5 0,6 6-1 0,-6-6 1 0,21 7 0 15,-11-1 0-15,14 11 5 0,-18-12-3 0,-6-5-2 0,24 7 2 16,-17 12-1-16,13-16-1 0,-10 14 1 0,-10-17-1 0,17 7 2 15,-10-2-2-15,0 3 1 0,-1-4-2 16,-6-4 1-16,8 5 0 0,-2 3 1 16,-3-3-2-16,-3 2 0 0,0-7 1 0,4 3 0 15,-4-3 1-15,0 0 0 0,0 3 1 0,0-3-2 0,-4 0 0 16,-2 0-1-16,3 0 1 0,-1 0-1 0,4 0 1 0,-7 7 0 16,0-7 0-16,1 3 1 0,-1 2-2 0,7-5 1 0,-6 5-1 15,-12-2 0-15,12 1-1 0,6-4 2 0,-21 8 0 16,18-2 0-16,-21 2 0 0,17 11-1 0,-20-14-1 0,27-5 2 0,-17 5-2 15,0 17 1-15,-3-18 2 0,3 1 1 0,17-5-2 0,-20 22 3 16,-1-17-2-16,1 16-1 0,3-16 2 0,17-5-2 0,-21 20-1 16,2-16 2-16,-2 15 0 0,-3-12 0 0,24-7-1 0,-20 19 0 15,-4-10 1-15,4 8 1 0,0-9-1 0,20-8-1 0,-17 27 2 16,-4-21-2-16,-2 19 0 0,2-7 1 0,21-18-1 0,-24 6 2 16,1 20-2-16,6-21 1 0,-7 16-2 0,24-21 1 0,-24 6 0 15,5 15 0-15,-5-15 0 0,0 14 0 0,24-20 0 0,-21 6 0 16,1 15 1-16,0-16 0 0,2 17 0 0,18-22-1 15,-19 5 1-15,11 14-1 0,-15-15 0 0,16 14 0 16,7-18 0-16,-20 5-1 0,17 1 1 16,-18 13 0-16,16-14 0 0,5-5 0 0,-19 6 0 15,13 13-1-15,-15-16 1 0,18-3 0 0,3 0 0 0,-7 7 1 16,-10 1-1-16,10-3 1 0,4 1-1 0,3-6 0 0,-7 0 1 16,4 3-2-16,3 1 1 0,0-4 1 0,0 0-1 0,0 6 0 15,0-6 0-15,0 0 0 0,0 0 0 0,0 0 0 16,0 0 0-16,0 0-1 0,0 0 1 0,0 0 0 0,7 0 1 15,-7 0-1-15,3 0-1 0,0-2 1 0,-3 2 0 0,0-4-1 16,0 4 0-16,0-1 0 0,0-2-3 0,0 3 4 0,0-1-5 16,0-3-3-16,0 0-4 0,-6 1-6 0,6 3 18 0,0-6-26 15,0 0-10-15,-4-16-6 0,-2 4 2 0,6 18 40 0,0 0 0 0</inkml:trace>
  <inkml:trace contextRef="#ctx0" brushRef="#br0" timeOffset="442526.8427">15303 14610 12 0,'0'0'0'0,"0"0"13"0,0 0-13 0,0 8 16 15,4 10 2-15,-1-11-2 0,0 9-3 0,-3-16-13 16,4 5 12-16,0 2-4 0,2 10 0 0,1-14-2 0,-7-3-6 0,6 8 5 15,2-8-1-15,8 2-2 0,-9-2 1 0,-7 0-3 16,11 0 2-16,5 0 0 0,-9 0 1 16,13 0-2-16,-20 0-1 0,7-1 0 15,10-8 1-15,-10 2 0 0,-1-1-1 0,-6 8 0 0,21-3 1 16,-18-1-1-16,4 2-1 0,0-3 1 0,-7 5 0 0,7-3-1 16,0 2-2-16,-7 1 0 0,3 0-3 0,-3 0 6 0,3 0-9 15,-3 4-5-15,0 3-8 0,0-1-8 0,0-6 30 0,-6 8-28 0,-1 9-1 16,7-17 29-16</inkml:trace>
  <inkml:trace contextRef="#ctx0" brushRef="#br0" timeOffset="443030.9607">15356 15079 16 0,'0'0'0'0,"2"0"14"15,1 7 2-15,4 11-3 0,10-15-1 0,-17-3-12 0,3 0 11 16,1 0-2-16,2 0-2 0,1 0-1 0,-7 0-6 15,7 0 5-15,3 0-1 0,-3 0-2 0,13 0 1 0,-20 0-3 16,7 0 1-16,-1 0 1 16,15 0 0-16,-18 0-1 0,-3 0-1 0,24 5 2 0,-17-5-1 15,10 0 0-15,-10 0 0 0,-7 0-1 0,6 0 0 16,5 0 1-16,-4 0-1 0,-1 0 0 0,-6 0 0 0,7 0-1 16,-1 0 0-16,-6-3-3 0,5-1 0 0,-5 4 4 0,3-3-9 15,-3 1-3-15,0-3-6 0,0 4-7 0,0 1 25 0,0-3-24 16,-3-8 5-16,-5 6 6 0,8 5 13 0</inkml:trace>
  <inkml:trace contextRef="#ctx0" brushRef="#br0" timeOffset="443260.347">15496 14991 17 0,'0'0'0'15,"0"0"11"-15,-3 0 3 0,-4 4-1 0,7-4-13 0,-3 7 10 16,3 11-1-1,0-15-1-15,0 21-2 0,0-24-6 0,3 4 5 0,-3 18-1 0,0-16-2 0,0 1 1 16,0-7-3-16,0 19 1 0,0-19 0 16,4 7-1-16,-4 0-2 0,0-7 2 0,0 7-5 15,0-1-6-15,0 2-5 0,0-8-6 0,0 0 22 0,0 0-20 0,-7 0 6 0,0 0 0 16,7 0 14-16</inkml:trace>
  <inkml:trace contextRef="#ctx0" brushRef="#br0" timeOffset="443826.0314">15283 15175 17 0,'0'0'0'0,"-7"-3"14"0,7 3-14 0,-6 0 15 15,-15 0-2-15,21 0-3 0,-7 0 0 0,7 0-10 16,-16 0 8-16,12 0-1 16,-3 0 0-16,-9 0-3 0,16 0-4 0,-8 9 5 15,2-7-1-15,-14-2-1 0,16 4 0 0,4-4-3 0,-17 0 2 16,11 0 1-16,-15 0-1 0,18 0 1 0,3 0-3 0,-18 0 2 16,12 6 0-16,-15-2 1 0,15 0-1 0,6-4-2 0,-17 0 2 15,14 6 0-15,-5-6 0 0,-11 0-1 0,19 0-1 0,-3 3 2 16,-5 3 0-16,1-2-1 0,1-1 1 0,6-3-2 0,-7 6 0 15,0 1 0-15,0-2 1 0,1 1-1 0,6-6 0 0,-4 0 1 16,-2 0-2-16,3 0 1 0,3 0 0 0,-5 0 1 16,5 0-2-16,-6 0 1 0,2 0 1 0,4 0-1 0,-6 0 0 15,-1 3 2-15,0 1-2 0,4-4 1 0,3 0-1 0,-4 8 0 16,-2-5 0-16,2 15 0 0,4-10 0 0,0-8 0 0,-3 17 1 16,3 0 0-16,0-10 0 0,-6 15-1 0,6-22 0 0,0 18 0 15,0-1 0-15,0 2 0 0,0 2 2 16,0-21-2-16,0 8-1 0,0-8 1 0,0 28 1 0,0-6-1 0,0-4-1 0,0-18 1 15,0 19 1-15,3-10 0 0,0 17-1 0,-3-6 1 16,0-20-1-16,3 17 0 0,-3-17 0 0,4 18 1 0,-1-1-1 16,0 2-1-16,-3-19 1 0,0 19 2 0,0-19-2 0,4 19 1 15,-4 2 0-15,3-3 1 0,-3-18-2 0,0 20 0 16,4-1 1-16,-4-10-1 0,0 15 0 0,0-24 0 0,0 5 0 0,0-5 0 0,0 22 0 16,3-19 2-16,1 4-2 0,-4-2 0 0,0-5 0 0,0 0 0 15,0 4 0-15,0-4 0 0,0 0 1 0,0 0-1 0,0 0 0 16,-4 0 0-16,4 0 0 0,-3-2-1 0,3 2 1 0,-7-2-2 15,3 0 0-15,1-1-3 0,3 3-3 0,0 0 8 0,-3 0-12 16,-4 0-7-16,7 0-5 0,0 0 24 0,-3 0-33 0,3 0 33 0,-8-3-32 16,2-2-2-16,6 5 34 0</inkml:trace>
  <inkml:trace contextRef="#ctx0" brushRef="#br0" timeOffset="444153.996">14629 15804 31 0,'0'0'0'16,"4"0"17"-16,-4 4-3 0,6 4-3 0,1-4-1 0,-7-4-10 0,7 0 10 15,-2 0-1-15,0 0-2 0,2 0-1 0,-7 0-6 0,20 0 5 16,-13 0-1-16,13 0 0 0,-10 0 0 0,-10 0-4 0,24 0 4 15,0 0 0-15,-4 6-2 0,4-3 1 0,-24-3-3 0,27 7 3 16,-3-2 0-16,3-1 0 0,0 3-1 0,-27-7-2 0,31 4 1 16,-4-1 0-16,-4-3 0 0,4 0-1 0,-27 0 0 0,18 0 1 15,-1 0-1-15,-1 0 1 0,1 0 0 0,-17 0-1 0,7 0 0 16,3 0 0-16,-3-1-2 0,-1-5 0 0,-6 6 2 0,5-7-3 16,-5 3-3-16,0 2-2 0,0-1-4 0,0 3 12 0,0-3-19 15,-18 3-7-15,12-4-7 0,-18-4 6 0,24 8 27 16,-7-2-24-16,7 2 24 0</inkml:trace>
  <inkml:trace contextRef="#ctx0" brushRef="#br0" timeOffset="444581.6915">14745 15841 18 0,'0'0'0'15,"0"0"19"-15,-4 0-4 0,-3 6-6 0,7-6-9 0,-3 7 9 16,3-2-2-16,0 3 1 0,3-1-2 0,-3-7-6 0,3 7 5 16,5 14-1-16,-2-14-2 0,12 18 1 0,-18-25-3 0,6 20 3 15,4 0 0-15,7 4 1 0,-10 2-2 0,-7-26-2 0,16 32 2 16,-8 0 0-16,-1-4 0 0,9 1-1 0,-16-29-1 0,7 25 1 16,0-4 0-16,14 4 0 0,-18-8 1 0,-3-17-2 0,10 7 0 15,7 15 2-15,-10-18-1 0,9 3-1 0,-16-7 0 0,8 6 1 16,-2 1-1-16,12-7-1 0,-16 0 2 0,-2 0-1 15,7-5 1-15,0-3 0 0,-1-9 1 16,1-4-1-16,-7 21-1 0,8-17 1 0,-5-7 0 16,3-4 1-16,-2 2-2 0,-4 26 0 0,6-35 1 15,-3 3 0-15,1 0 0 0,0-1 0 0,-4 33-1 0,3-27 1 16,1 1 0-16,2 8 1 0,-3 9 0 0,-3 9-2 0,4-19 2 16,0 12-1-16,3-11 1 0,-1 16-1 0,-6 2-1 0,7-7 1 15,-1 3 0-15,1 0-1 0,-3-1 2 0,-4 5-2 0,3-3 1 16,4-2-1-16,-4 3 1 0,0-2 0 0,-3 4-1 0,7-3 0 15,-4 1 0-15,2 0-1 0,-2-6 0 0,-3 8 1 0,3-2-1 16,-3 0-3-16,3 1-3 0,-3 1-7 0,0 0 14 0,0 0-24 16,0 0-13-16,-6-8-1 0,-12-10 2 0,18 18 36 0,0 0 0 0</inkml:trace>
  <inkml:trace contextRef="#ctx0" brushRef="#br0" timeOffset="445322.8986">16364 14807 23 0,'0'0'0'0,"0"0"14"16,3 2 0-16,4 5-4 0,13-3-1 0,-20-4-9 0,0 0 8 15,7 0 0-15,1 4-2 0,1-4 0 0,-9 0-6 0,17 5 4 16,-13-1-1-16,6-4-1 0,6 4 1 0,-16-4-3 0,8 6 2 16,11-3 1-16,-8 1 0 0,9-4 0 0,-20 0-3 0,11 5 2 15,8-1 1-15,-11-4-1 0,12 0 1 0,-20 0-3 16,10 0 2-16,10-1 1 0,-9-5-1 0,5 0 0 15,-16 6-2-15,10-3 3 0,14-5 0 0,-17 2-1 16,20 2 1-16,-27 4-3 0,17-2 2 16,4-4 0-16,-1 5-2 0,0-3 1 0,-20 4-1 0,17-3 1 15,0 3-1-15,4 0 2 0,-5 0-2 0,-16 0 0 0,17 7 1 16,0-7 0-16,4 0-2 0,-15 0 2 0,-6 0-1 0,21 0 0 16,-11 0 2-16,10 0 0 0,-13 0-2 0,-7 0 0 0,6 0 0 15,5 0 0-15,-4 0 0 0,-1 0 2 0,-6 0-2 0,11 4 1 16,-1-4-1-16,-4 0 1 0,1 0-1 0,-7 0 0 0,0 0 0 15,3 0-1-15,2 0-2 0,-5 0-2 0,0 0 5 0,0 0-10 16,0-3-5-16,-8 2-8 0,-12-3-11 0,20 4 34 0,-17-8-36 16,-4-1-3-16,21 9 39 0</inkml:trace>
  <inkml:trace contextRef="#ctx0" brushRef="#br0" timeOffset="447215.1689">15940 12861 3 0,'0'0'0'16,"0"-3"3"-16,0 3-3 0,0-4 4 16,-3 0 2-16,3-1 4 0,0 2 1 0,0 3-11 0,0 0 10 15,0 0 0-15,0 0-2 0,3-2-1 0,-3 2-7 0,4 0 7 16,2 0-1-16,-2 0 0 0,0 0-1 0,-4 0-5 0,6 0 5 15,-2 0-1-15,2 0 0 0,1 0 0 0,-7 0-4 0,7 0 3 16,0 0 1-16,-1 0-1 0,1 5 1 0,14 0-1 0,-21-5-3 0,3 4 3 16,14 0-1-16,-10-4 1 0,-7 0-3 0,20 6 1 15,-13-2 1-15,17-1-4 0,-18 2 3 0,18 0 0 0,-24-5-1 16,7 0 1-16,17 5 3 0,-8 2-3 0,-16-7-1 0,10 3 1 0,-10-3-1 16,21 4 0-16,-1-4 1 0,-13 0-1 0,-7 0 0 0,24 0 1 15,-24 0-1-15,21 5 1 0,-2-5-1 0,-1 4 1 0,-18-4-1 0,19 0 0 16,2 0 1-16,-4 0 0 0,3 4-1 0,-20-4 0 15,21 0 0-15,-21 0 0 0,17 0 1 0,-10 0-1 16,20 0 1-16,-27 0-1 0,19 5 0 0,-19-5 0 0,18 0 0 16,3 0 1-16,-15 5-1 0,-6-5 0 0,24 3 0 0,-24-3 0 0,7 0 0 15,12 8 1-15,-11-5-1 0,11 5 0 0,-19-8 0 0,8 6 0 16,8-4 0-16,-9-2 0 0,4 5 1 0,-11-5-1 0,10 0 0 16,7 0 0-16,-14 5 0 0,-3-5 0 0,7 0 1 0,-7 0-1 0,10 3 0 15,-4-3 0-15,15 0 0 0,-21 5 0 0,0-5 0 0,6 5 1 16,2-1-1-16,-8 1-1 0,7-1 2 0,-7-4-1 0,3 4 0 15,3 1 0-15,-2 2 0 0,-1 0 0 0,-3-7 0 0,3 5 1 16,1 4-1-16,3-6 0 0,-7 2 0 0,0-5 0 0,7 9 0 16,-1-4 0-16,-6 2-1 0,7-2 2 0,-7-5-1 0,4 7 0 15,-1-2 0-15,4 2 0 0,-4-2 1 0,-3-5-1 0,7 5 0 16,-1 15 0-16,-2-16 0 0,0-1 0 0,-4-3 0 0,6 8 0 16,1-2 0-16,-1 14 1 0,-6-15-1 0,0-5 0 0,8 19 0 15,-5-14 1-15,0 16-2 0,-3-16 1 16,0-5 0-16,0 22 1 0,0-16-2 0,0 19 2 0,0-19-1 15,0-6 0-15,0 22 0 16,0-5 0-16,0 2 0 0,0 2 1 0,0-21-1 0,4 21-1 16,-4-1 1-16,3 4 0 0,0-2 0 0,-3-22 0 0,7 17 0 15,-7 0 1-15,7-10-1 0,-7 15 1 0,0-22-1 0,4 8 0 16,-1 16 0-16,-3-19 0 0,0 19 0 0,0-24 0 0,0 4-1 16,0 29 1-16,0-12 1 0,0-1-1 0,0-20 0 0,3 16 0 15,-3-10 0-15,4 19 1 0,-4-8-1 0,0-17 0 0,0 8 0 16,0 21 0-16,0-12 0 0,0-10 0 0,0-7 0 0,0 31 1 15,0-14-1-15,0 3 1 0,0-5-1 0,0-15 0 0,-7 8 0 16,4 10 0-16,-1 2 1 0,4-14-2 0,0-6 1 0,-7 29 1 16,4-9-1-16,3-3 0 0,-4 0 1 0,4-17-1 0,0 20-1 15,0-14 1-15,0 20 1 0,-6-5-1 0,6-21 0 0,0 6 1 16,0 19-1-16,0-20 0 0,0 19 1 0,0-24-1 0,0 6 0 16,-4 19 1-16,4-15-1 0,0 13-1 0,0-23 1 0,0 6 1 15,0 18-1-15,-3-17 1 0,3 22-1 0,0-29 0 16,0 5 1-16,0 19-1 0,0-19 0 0,0 19 1 0,0-24-1 15,0 5 0-15,0 22 0 0,0-22 0 16,0 21 0-16,0-26 0 0,0 17 1 16,0-11-1-16,0 19 0 0,0-7 1 0,0-18-1 0,3 6-1 15,-3 20 1-15,4-21 0 0,-4 18-1 0,0-23 1 0,3 5 1 16,0 17-2-16,-3-13 1 0,7 11 1 0,-7-20-1 0,0 8 0 16,3 18 1-16,1-21-1 0,-4 17 1 0,0-22-1 0,0 7 0 15,0 12 0-15,0-14 0 0,0 16 0 0,0-21 0 0,0 4 1 16,0 13-1-16,0-12 0 0,0 1 0 0,0-6 0 0,0 18-1 15,0-13 2-15,0 12-2 0,0-13 1 0,0-4 0 0,0 6 0 16,0-1 0-16,-4 3 0 0,4-8 1 0,0 0-1 0,0 5 1 16,0-5-1-16,0 0-1 0,0 0 2 0,0 0-1 0,0 0 0 15,0 0-1-15,0 0 2 0,0-3-1 0,0 3 0 0,0 0-1 16,0-2 0-16,0 2 2 0,0 0-1 0,0 0 1 16,4 0-1-16,-4 0 1 0,4 0-1 0,-4 0 0 0,3 0 0 15,-3 0-1-15,0 0 1 0,3 0 0 16,-3 0 0-16,0-3 0 0,4 3 1 0,-4-2-2 15,0-1 0-15,0 3 1 0,0-2 0 0,3-1-1 0,-3-3 2 16,3 2-1-16,-3 4 0 0,0-4 1 16,0-3-2-16,0 1 0 0,0-3 1 0,0 9 0 0,0-20-1 15,0 16 2-15,0-3-2 0,0-3 1 0,0 10 0 0,0-5 1 16,0-13-2-16,-3 15 2 0,3-2-1 0,0 5 0 0,-3-8 0 16,-4 4 0-16,4 2 0 0,-1-3-1 0,4 5 1 0,-7-2 0 15,0 2 0-15,4 0 0 0,0 0 1 0,3 0-1 0,-4 3-1 16,-2 5 1-16,2-5-1 0,0 5 1 0,4-8 0 0,-6 7 1 15,3 0-1-15,3 9 1 0,0-8 0 0,0-8-1 0,-4 19-1 16,4-14 1-16,0 15 0 0,0-14 0 0,0-6 0 0,0 20 0 16,0-13 0-16,0 15 0 0,0-16 0 0,0-6 0 0,4 21 1 15,-1-17-2-15,3 15 1 0,-2-19 0 0,-4 0 0 0,7 7 0 16,0-1 0-16,-1 11 1 0,1-17-1 0,-7 0 0 0,3 0 0 16,1 0 0-16,3 0-1 0,0-2 2 0,-7 2-1 0,0-5 0 15,6-1 0-15,-3-2 1 0,2 3-1 0,-5 5 0 16,0-11 1-16,3-5-3 0,0 9 2 0,-3-14-1 15,0 21 1-15,0-8 0 0,0-10 0 0,-3 15 0 16,0-5 0-16,3 8 0 0,-8-6 0 16,2-3 1-16,-15 1-1 0,18 3 0 0,3 5 0 0,-7-1-1 15,0-2 2-15,1-2-2 0,-2 5 1 0,8 0 0 0,-3 0 1 16,0 8-2-16,3-3 1 0,-7 2 1 0,7-7-1 0,0 19-1 16,0-12 2-16,0 18-1 0,0-7 0 0,0-18 0 0,4 17 0 15,-1-10 0-15,3 14 0 0,-2-13 0 0,-4-8 0 0,7 17 0 16,0-12 0-16,3 12 0 0,0-17-1 0,-10 0 1 0,7 6 0 15,0-1 0-15,2-5 0 0,-1 0 1 0,-8 0-1 0,6-4 1 16,1 0-1-16,-4-1 0 0,1-6 0 0,-4 11 0 0,6-20-1 16,-6 14 2-16,4-11-2 0,-4 8 0 0,0 9 1 0,0-24 0 15,0 17 0-15,-4-15 0 0,-2 19 1 0,6 3-1 0,-4-7 0 16,-2 0 0-16,-1 0 0 0,1 5 1 0,6 2-1 0,-18-2-1 16,15 2 1-16,-4 0 0 0,0 0-1 0,7 0 1 0,-3 4 1 15,-1 3 0-15,4 10-2 0,0-12 1 0,0-5 0 0,0 19-1 16,0-15 0-16,0 3 2 15,0 11-1-15,0-18 0 0,0 2-1 0,0 6-1 16,0-1-1-16,4 1-1 0,-4-8 4 0,3 5-7 16,-3 2-3-16,7-3-4 0,-7 0-6 0,0-4 20 0,7 0-28 15,-7 0-7-15,3 0 6 0,-3-6 1 0,0 6 28 0,0 0 0 0</inkml:trace>
  <inkml:trace contextRef="#ctx0" brushRef="#br0" timeOffset="447540.7428">16916 14800 14 0,'0'0'0'0,"0"4"16"0,0 1 0 0,0-5-16 0,0 8 13 16,0 12-4-16,0-20-1 0,3 0-2 0,-3 0-6 0,5 6 6 16,-2-3 0-16,3 1-1 0,1 4 0 0,-7-8-5 0,7 4 5 15,-1-4-1-15,5 3 1 16,-1-3-1-16,-10 0-4 0,6 5 4 0,5 0 1 0,-1-5-2 0,7 4 1 0,-17-4-4 0,7 0 4 16,-1 5-1-16,15-1 0 0,-14-4-1 0,-7 0-2 0,17 0 2 31,-10 0 0-31,9 0-1 0,-5 0 1 0,-11 0-2 0,16-1 0 0,-9-2 0 0,13-3 1 15,-13 3 0-15,-7 3-1 0,21-5 0 0,-15 0 1 0,18 2-1 16,-17 0 1-16,-7 3-1 0,17-1 2 16,-10 1-6-16,10 0 6 0,-10 0-1 0,-7 0-1 0,16 0 0 15,-9 0 4-15,3 0-4 0,7 0-1 0,-17 0 1 0,4 5 0 16,3-5 0-16,2 7 1 0,-2-5 0 0,-7-2-1 0,7 6 0 16,0 0 1-16,0-2-1 0,-4-4 0 0,-3 0 0 0,6 0-2 15,-6 0 1-15,4 4-2 0,-4-4-2 0,0 0 5 0,0 0-9 16,0 0-6-16,0 6-9 0,0-6-12 0,0 0 36 0,-4 0-36 0,-2 0 1 15,6 0 35-15</inkml:trace>
  <inkml:trace contextRef="#ctx0" brushRef="#br0" timeOffset="448002.4">17570 14616 9 0,'0'0'0'15,"0"0"9"-15,4 17 1 0,-4-17-10 0,3 8 12 16,4 18-2-16,-1-20-2 0,2 17-2 0,-8-23-6 0,3 17 6 15,0 2-2-15,4 0-1 0,-4 0-1 0,-3-19-2 0,7 23 3 16,-3 0-1-16,2-2 1 0,-2 0-1 0,-4-21-2 0,3 20 3 63,4 0 0-63,-4-14-1 0,4 16 0 0,0-15 0 0,-1 13 0 0,4-16 1 0,8 13-2 0,-15-17 1 0,7 8 0 0,1-4-1 0,5-4 0 0,-16 0-1 0,8 0 0 0,-2 0 1 0,11-4 0 0,-10 1 0 15,-7 3-1-15,7-5 1 0,-1-2 0 0,1-13 0 0,-1 14-1 16,-6 6 0-16,8-23 1 0,-2 6 0 0,4-5-1 0,-7 1 1 15,-3 21-1-15,8-23 0 16,-1 0 1-16,-1 2 0 0,-3-2 0 0,-3 23-1 0,4-22 1 16,-4-2 1-16,6 1-2 0,-6-1 1 0,0 24-1 0,5-17 0 15,-2 0 0-15,-3 9 1 0,0 3-1 0,0 5 0 0,0-5 0 16,0 3-2-16,0 2-2 0,0 0-3 0,0 0 7 0,0 7-14 16,0 10-10-16,0-12-7 0,0 3 5 0,0-8 26 0,-3 22-22 0,3-22 22 0,0 0 0 0</inkml:trace>
  <inkml:trace contextRef="#ctx0" brushRef="#br0" timeOffset="448399.162">17943 14959 7 0,'0'0'0'16,"-3"0"6"-16,-4 8 3 0,4-3 0 0,3-5-9 0,-3 19 11 0,3-19-11 0,0 0 9 16,-8 5 0-16,8 17-1 0,0-18-2 0,0-4-6 0,0 5 6 15,0 17-1-15,0-20-1 0,3 20 0 0,-3-22-4 0,5 6 3 16,1 17 0-16,1-20 0 0,-1 15-1 0,-6-18-2 0,11 0 2 16,5 7-1-16,-12-1 1 0,7-1-2 0,-11-5 0 0,9 4 1 15,-2 0 1-15,3-4-1 0,-3 6 1 0,-7-6-2 0,7 0 1 16,-1 0 0-16,1 0 0 0,0-2 1 0,-7 2-2 0,7-8 2 15,0-8-1-15,-4 8-1 0,0-11 1 0,-3 19-1 0,0-10 0 16,3-14 0-16,-3 6 1 0,0 1-2 0,0 17 1 0,0-19 1 16,-3 12-2-16,-3-14 1 0,-15 14 0 0,21 7 0 0,-3-11 0 15,-4 4 0-15,1 1 1 0,-12 4-1 0,18 2 0 0,-3 0 0 16,-4 0-2-16,-13 0 0 0,13 6-1 0,7-6 3 0,-21 20-7 16,15-17-1-16,-18 2-6 0,17 15-8 0,7-20 22 15,-30 4-27-15,-4-4 3 0,13 3 8 0,21-3 16 16</inkml:trace>
  <inkml:trace contextRef="#ctx0" brushRef="#br0" timeOffset="450617.8251">9445 14719 42 0,'0'0'0'15,"3"0"20"-15,-3 7-6 0,7 13-5 0,-7-20-9 0,7 5 8 0,-7-5-8 0,5 3 7 16,-3-3-1-16,1 0-2 0,-3 0-4 0,0 5 3 15,3-5-1-15,1 0-1 0,-4 0 0 0,0 0 0 0,0 0-1 0,0 6 0 16,0-6 0-16,0 3-2 0,0-3 0 0,0 0 2 0,0 4-4 16,0-4-2-16,0 0-1 0,0 0-3 0,0 0 10 0,0 6-13 15,0-6-2-15,0 0-2 0,0 0 17 0,0 0-15 0,0 0 30 0,0 0-41 16,-7-2 16 0,2-2 4-16,5 4 6 0</inkml:trace>
  <inkml:trace contextRef="#ctx0" brushRef="#br0" timeOffset="451024.6089">9479 14746 20 0,'0'0'0'0,"-4"0"19"15,-2 0 2-15,4 0-5 0,2 0-4 0,0 0-12 0,0 5 9 16,0-2-2-16,0 2 0 0,0-5-3 0,0 0-4 0,5 7 3 16,2-1-1-16,4 2 1 0,5 12-1 0,-16-20-2 0,7 4 1 15,0 17 1-15,3-13 0 0,6 21-1 0,-16-29-1 0,8 25 2 16,8-5-1-16,-8 6 0 0,11-4 1 0,-19-22-2 0,7 24 2 15,10 1 0-15,-10-2-1 0,4 0 1 0,-11-23-2 0,16 23 2 16,-8-5-1-16,-2-14 0 0,11 24 0 0,-17-28-1 0,7 7 0 16,0 10 1-16,9-11 0 0,-13-1-1 0,-3-5 0 0,7 3 1 15,0-3-1-15,-3 0 0 0,2 0 1 16,-6 0-1-16,4-3 1 0,-1-2 0 0,-3-4 0 16,4-16 0-16,-4 25-1 0,0-17 1 0,0-5 0 0,0 0 1 0,0-9-1 15,0 31-1-15,0-28 0 0,0-1 0 16,0 0 0-16,0 3 1 0,0 26-1 0,0-31 0 15,2 5 1-15,3 1 0 0,1 0 0 0,-6 25-1 0,5-19 1 16,0-2-1-16,3 2 1 0,-2 9-1 0,-6 10 0 0,7-20 1 16,-1 14-1-16,-2-3 1 0,-1-11-2 0,-3 20 1 0,4-4 1 15,-2-5-1-15,3 2 1 0,-5-1-1 0,0 8 0 0,3-8 0 16,0 3 0-16,-3-2-1 0,0 1-1 0,0 6 2 0,0-1-3 16,0 1-3-16,0 0-3 0,0 0-2 0,0 0 11 0,0 4-17 15,0 4-7-15,0-4-6 0,0-1 0 0,0-3 30 0,-3 0-26 0,3 0 26 0</inkml:trace>
  <inkml:trace contextRef="#ctx0" brushRef="#br0" timeOffset="451515.5908">9937 14933 23 0,'0'0'0'0,"0"0"23"0,0 0-23 0,2 8 25 16,6 10-7-16,-1-12-5 0,-4-1-4 0,-3-5-9 0,0 9 9 16,6-6-3-16,-1 1-2 0,1-4 0 0,-6 0-4 0,8 5 3 15,-3-5-1-15,2 0-1 0,-1 0 0 0,-6 0-1 0,8-4 1 16,-2 0-1-16,4 0 1 0,1-3-1 0,-11 7 0 0,16-5 1 15,-12-1-1-15,7 0 0 0,5-2 1 0,-16 8-1 0,3-6 0 16,4-2 1-16,0 1-2 0,0 1 1 0,-7 6 0 0,6-2 1 16,2-1-1-16,-6 1 1 0,3 1-1 0,-5 1 0 0,3 0 0 15,-3 0 1-15,0 0-1 0,0 4 2 0,0-4-2 0,4 9 1 16,-4 10-1-16,2-16 0 0,-2 17 0 0,0-20 0 0,0 5 0 16,0 16 1-16,0-15-1 0,0 22 1 15,0-28-1-15,0 23 1 0,0 2 0 16,-6 0 0-16,3-4 0 0,3-21-1 0,-5 26 1 0,-1-1 1 15,2 2-1-15,4 2 1 0,0-29-2 0,-3 26 1 16,3 3-1-16,0-4 1 0,0-8-1 0,0-17 0 0,0 7 1 16,0 12-1-16,0-13 0 0,0-1-1 0,0-5 1 0,0 8 0 15,0-4 0-15,0 0-2 0,0-4 0 0,0 0 2 0,0 0-2 16,0 0-2-16,0 0 0 0,0-2-3 0,0 2 7 0,0-2-9 16,0 0-4-16,0 0-7 0,0 1-6 0,0 1 26 0,-5-8-31 15,0-2 8-15,2 3 1 0,3 7 22 0</inkml:trace>
  <inkml:trace contextRef="#ctx0" brushRef="#br0" timeOffset="451746.9701">9957 15212 18 0,'0'0'0'0,"3"0"23"16,0 0 1-16,8 4-6 0,9 3-4 0,-20-7-14 0,11 0 11 31,13 0-2-31,-18-2 0 0,18 1-2 0,-24 1-7 0,20-4 6 0,-3 0-1 0,3 0-2 15,0-3 0-15,-20 7-3 0,17-2 3 16,0-2-1-16,-6-1 0 0,9 2 0 0,-20 3-2 0,6-5 1 16,15-2 0-16,-15 4 0 0,4-3 0 0,-10 6-1 0,8-5 0 15,-2 2 0-15,-2 3-1 0,-1 0-2 0,-3 0 3 0,3 0-7 16,1 0-5-16,-4-3-10 0,4 3-12 0,-4 0 34 0,0 0-38 16,-8 0-4-16,8 0 42 0</inkml:trace>
  <inkml:trace contextRef="#ctx0" brushRef="#br0" timeOffset="465683.2895">19095 14280 15 0,'0'0'0'0,"0"-1"18"0,0 1-18 0,0-2 20 15,-3-3-3-15,3 3-3 0,-7-5-2 0,7 7-12 0,-7-9 11 16,0 1-1-16,4 3-3 0,3 2 0 16,0 3-7-16,-4-5 5 0,4 3 0 0,0 2 1 0,0 0-3 15,0 0-3-15,0 0-1 16,0 0 4-16,0 0-1 0,4 0 1 0,-4 0-3 0,3 0 5 16,4 0-3-16,0 7 0 0,0-7 0 0,-7 0-2 0,3 3 3 15,4 0-2-15,-1 5 0 0,2 12 1 0,-8-20-2 0,6 7 0 16,15 14-2-16,-15-3 4 0,11-1-1 0,-17-17-1 0,17 24 2 15,-7-4 2-15,14 8-4 0,-7 4 1 0,-17-32-1 0,17 30 1 16,2 2 0-16,-11 1 0 0,13-5-1 0,-21-28 0 0,6 33 1 16,12 0-2-16,-12-3 2 0,18-2 0 0,-24-28-1 0,7 27 0 15,17 1 0-15,-15 1 0 0,12 1 0 0,-21-30 0 0,10 24 0 16,10-2 1-16,-13-3 0 0,17 0 0 0,-24-19-1 0,7 17 0 16,16-13 0-16,-13 3-1 0,11-7 0 0,-21 0 1 0,7 0 0 15,8-5 0-15,-7-1-1 0,-1-20 2 0,-7 26-1 0,10-23-1 16,0-4 1-16,7-3-1 0,-14 3 2 0,-3 27-1 0,6-29 1 15,12 3 1-15,-14-3-2 0,2-1 0 0,-6 30 0 16,7-33 1-16,0-1-2 0,0 0 2 0,-1-2-2 16,-6 36 1-16,10-37 1 0,-2 3-1 15,-2 4-1-15,1-7 2 0,-7 37-1 0,5-26 0 16,0-2 0-16,2 4 1 0,-4 7-1 0,-3 17 0 0,7-7 1 16,-7 0-1-16,7-11-1 0,-7 16 2 0,0 2-1 0,3-4 0 15,0-1 0-15,5 3-1 0,-8 2 0 0,0 0 1 0,3 0-2 16,0 0-1-16,-3 0-2 0,0 0-2 0,0 0 7 0,0 4-8 15,0 12-4-15,0-8-3 0,0 17-6 0,0-25 21 0,0 17-31 16,-6-11-6-16,6 24 0 0,0-30 37 0</inkml:trace>
  <inkml:trace contextRef="#ctx0" brushRef="#br0" timeOffset="466156.6236">19851 15041 15 0,'0'0'0'15,"0"0"11"-15,0 6 1 0,0-6-1 0,0 0-11 0,0 4 10 0,0-4-10 0,0 0 10 16,0 0-2-16,0 0 0 0,0 0-34 0,0 0 59 15,0 7-27-15,-4-3-1 0,4 2 0 0,0-6-5 0,0 7 4 0,0-7-4 0,0 17 5 16,0-14-1-16,0 6-1 0,0 13 1 0,0-22-4 0,0 6 3 16,4 17-1-16,-4-3 2 0,0-20-4 0,3 7 1 0,-3-7-1 0,7 30 3 15,-1-9-1-15,2-2-1 0,-8-19-1 0,6 21 1 0,-6-21-1 0,7 18 1 16,10-11-2-16,-10 18 1 0,-7-25 0 0,6 5 1 0,-6-5-1 0,20 6 1 16,-13 1 1-16,3-3-1 0,-10-4-1 0,18 0 0 15,-18 0 0-15,6 0 0 0,5 0 1 0,9-8 0 0,-14 1 0 0,-6 7-1 0,8-22 0 16,8 5 1-16,-13-1-1 0,5-5 0 0,-8 23 0 0,3-21 1 15,4 4-1-15,-7-5 2 0,3 2-2 0,-3 20 0 16,0-17 1-16,0-2 0 0,0 11-1 0,-3-14 2 16,3 22-2-16,-7-9 0 0,0-11 1 0,-11 11-1 15,13-10 1-15,5 19-1 0,-21-9 0 0,15 4 1 0,-15-5-1 16,5 5 1-16,16 5-1 0,-22-7 0 16,5 3-2-16,11 1 1 0,-15 3-2 0,21 0 3 0,-6 0-4 15,-11 7-4-15,13 13-4 0,-2-17-7 0,6-3 19 0,-20 20-27 16,16-15-8-16,-23-1 5 0,20 4 6 0,7-8 24 0,0 0 0 0</inkml:trace>
  <inkml:trace contextRef="#ctx0" brushRef="#br0" timeOffset="467030.0221">20220 15136 37 0,'0'0'0'16,"3"8"37"-16,4 14-12 0,0-16-13 0,3 3-5 0,-10-9-7 0,3 0 6 15,1 0-2-15,2 0 1 0,2-6-4 0,-8 6-1 0,10 0 4 16,10 0 0-16,-1 0-3 0,3 0 3 0,-22 0-4 0,20 0-1 15,-1 0 1-15,6 0 1 0,-5 0 0 0,-20 0-1 0,20 7 0 16,1-7 2-16,-1 0-2 0,0 0 0 0,-20 0 0 0,17 0 2 16,1 0-1-16,-12 4 1 0,14-4 0 0,-20 0-2 0,8 4 1 15,-2-4 1-15,4 0-2 0,-2 0 0 0,-8 0 0 0,6 0 1 16,1 0-2-16,-1 0 0 0,1 0-1 0,-7 0 2 0,3 0-4 16,5 0 0-16,-2-3-4 0,-3 2-4 0,-3 1 12 0,4 0-17 15,-1-4-6-15,0-3-5 0,-3-13 2 0,0 20 26 0,-6-19-19 16,-1 12 3-16,7 7 16 0</inkml:trace>
  <inkml:trace contextRef="#ctx0" brushRef="#br0" timeOffset="467263.2459">20287 14900 48 0,'0'0'0'0,"0"0"0"0,8 0 32 16,2 4-12-16,10-1-10 0,-13 3-3 0,-7-6-7 0,20 0 7 15,-13 0-5-15,12 0 3 0,3 0 1 0,-22 0-6 0,23 0 2 16,-6 0 4-16,10 0-4 0,-3 0-1 0,-24 0-1 0,24-6 0 16,0 4 1-16,-4-2-1 0,0 3 0 0,-20 1 0 0,21-2 1 15,-11-2-1-15,14 2-1 0,-15 0-2 0,-9 2 3 0,21-2-7 16,-14 1-6-16,13-2-5 0,-14 2-10 0,-6 1 28 0,7-5-32 16,-3-3 6-16,-1 0 4 0,-3 8 22 15</inkml:trace>
  <inkml:trace contextRef="#ctx0" brushRef="#br0" timeOffset="468356.1312">20962 14901 42 0,'0'0'0'0,"0"0"24"15,0 4-10-15,7 3-4 0,0-7-2 0,-7 0-8 0,3 0 7 16,3 0 0-16,2-5-1 0,12 5 0 0,-20 0-6 0,10 0 5 16,12 0-2-16,-13 0 1 0,13 0-2 0,-22 0-2 0,8 0 2 15,14 8-1-15,-10-5 1 0,7 4-1 0,-19-7-1 0,12 3 2 16,11 2 1-16,-13 0-2 0,10-2 0 0,-20-3-1 0,11 0 0 16,9 0 1-16,-13 0 0 0,10 0-1 0,-17 0 0 0,6 0 1 15,15 0 0-15,-16 0-1 0,14 0 0 0,-19 0 0 0,6-1-1 16,1-6 2-16,0 2-1 0,-1 2 0 0,-6 3 0 0,4-7 1 15,-1 4-1-15,-3-5 0 0,4 5 0 0,-4 3 0 16,0-6 0-16,0-2 1 0,0 2-1 0,0 0-1 16,0 6 1-16,-4-8 1 0,-3 1-2 15,-13 2 2-15,14-3-1 0,6 8 0 0,-21-6-1 0,18 1 1 16,-21 1 1-16,17 1-1 0,7 3 0 0,-20-7 1 16,13 5-1-16,-21-4 0 0,22 1 0 0,6 5 0 0,-25-3 0 15,7 2-1-15,10 0 2 0,-12 1-1 0,20 0 0 0,-6 0 0 16,-15 0 0-16,15 0 0 0,-12 2 0 0,18-2 0 0,-6 7 1 15,-1-7-1-15,-10 0 0 0,10 4 0 0,7-4 0 0,-6 0 0 16,-12 0 1-16,18 4 0 0,-3-4 0 0,3 0-1 0,-7 5 0 16,7-1 1-16,0-4-1 0,0 0 1 0,0 0-1 0,0 4 1 15,0-4 0-15,7 6 0 0,14-3-1 0,-21-3 0 0,6 0 1 16,15 0-1-16,-18 0 1 0,24 0-1 0,-27 0 0 0,7 0 0 16,20 4-1-16,-10-4 1 0,0 0 1 0,-17 0-1 0,15 0 1 15,-3 5-1-15,11-1 0 0,-12-4 1 0,-11 0-1 16,20 0 0-16,-13 0 0 0,13 0 0 0,-9 0-1 0,-11 0 1 0,16 0 0 15,-9 0 0-15,10 0-1 0,-11 4 2 0,-6-4-1 16,7 0 0-16,1 7-1 0,-6-7 1 0,5 5-1 16,-7-5 1-16,0 8-1 0,4-8 1 15,-4 4 0-15,0-1 1 0,0-3-1 0,0 0 0 16,-4 0 1-16,-3 0-2 0,7 0 1 0,-6 0 0 16,-11 0 1-16,10-2-1 0,-13 1 2 0,20 1-2 0,-7-4 1 15,-17-4 0-15,8 5-1 0,7 1 0 0,9 2 0 0,-26-7 0 16,10 6 0-16,9-6 0 0,-17 2 1 0,24 5-1 0,-6-4 0 15,-12 1-1-15,15-1 1 0,-4 2 0 0,7 2 0 0,-3-2 0 16,0 2 1-16,3 0 0 0,-4 0-1 0,4 0 0 0,0 0 1 16,0 0-3-16,0 0 2 0,0 0-1 0,0 0 1 0,7 0-2 15,0 0 3-15,-1 0-2 0,12 0 1 0,-18 0 0 0,6 0 1 16,15 0-1-16,-15 4 0 0,10 1 1 0,-16-5-1 0,8 4-1 16,14 0 1-16,-13-4-3 0,11 6 3 0,-20-6 0 0,6 0 1 15,11 4-1-15,-10-4 4 0,4 0-4 0,-11 0 0 0,6 0 0 16,4 0 1-16,-3 0-2 0,0 0 1 0,-7 0 0 0,4 0 0 15,-2-3 0-15,2 2 0 0,-1-5 1 0,-3 6-1 0,0-8-1 16,0 1 1-16,-7 3 1 16,1 0-2-16,6 4 1 0,-7-4 1 0,7 4-1 0,-17-1 0 0,11-6 0 0,-15 6 1 15,21 1-1-15,-6-4-1 0,6 4 1 0,-18-3 1 0,12 2-1 0,-15 0 0 16,14-2 0-16,7 3 0 0,-21-2 0 16,15 0 0-16,0-1 0 0,-13 3 0 0,19 0 0 0,0 0 0 15,0 0 1-15,-2 5-1 0,2-5 0 0,0 5 0 16,0-3 0-16,0 5 0 0,2-3 0 0,3 0 1 0,-5-4-1 0,7 5 0 15,0 1 0-15,-1-2 0 0,-6-4 0 0,21 5-1 0,-21-5 1 0,6 0 0 16,15 4-1-16,-14-4 2 0,-7 0-1 0,24 4 1 0,-24-4-1 0,6 0 1 16,15 0-2-16,-15 6 1 0,-6-6 0 0,20 0 0 0,-20 0 0 0,8 0-2 15,1 0 3-15,9-3-1 0,-15 3-1 0,-3 0 1 0,7-3 0 16,-1 3 0-16,-3 0 1 0,4 0 0 0,-7 0-1 0,4 0 0 16,0 0 0-16,-2 6 0 0,2-2 0 0,-4-4 0 0,7 0 1 15,-7 8-2-15,3-3 0 0,0 3 0 0,-3-8 1 0,0 5-1 16,0-1 1-16,0 2 0 0,0 0 1 0,0-6-1 0,0 3 0 15,0 3 0-15,0-3 2 0,-3-3-3 0,3 0 1 0,-3 0 0 16,-4 0-1-16,3 0-1 0,-2 0 0 0,6 0 2 16,-4 0-4-16,-3 0-3 0,1-1-6 15,3-1-13-15,3 2 26 0,-5-1-44 0,-14-23-5 0,19 24 49 0</inkml:trace>
  <inkml:trace contextRef="#ctx0" brushRef="#br0" timeOffset="470694.7445">21894 14353 0 0,'0'0'0'0,"0"-2"2"16,0 1-1-16,0-2 0 0,2 1-1 0,-2 2 0 0,0-3 1 15,0 1 0-15,0 0 0 0,-2-1 0 0,2 3-1 0,-7-2 1 16,0 2 0-16,4 0 0 0,0-5 1 0,3 5-2 0,-4 0 2 15,4 0 0-15,-7-3-1 0,4 3 1 0,3 0-2 0,0 0 1 16,-4-3 1 0,4 1 0-16,0 2 0 0,0 0-2 0,0-2 2 15,0-1 0-15,-6 3 0 0,6 0 1 0,0 0-3 0,0 0 2 16,-3 0 1-16,3 0 0 0,0 0 0 0,0 0-3 0,-4 0 3 16,4 0 0-16,0 0 1 0,0 0-1 0,0 0-3 0,-8 0 4 15,8 0 0-15,0 0 0 0,0-2 0 0,0 2-4 0,-2-2 4 16,2-2 0-16,-4 4 0 0,4-6-1 0,0 6-3 0,-6-1 4 15,6-1 0-15,-4 0 0 0,4 0 1 0,0 2-5 0,-3-2 4 16,3-6 0-16,-3 3-1 0,3-2 1 0,0 7-4 0,-9-5 4 16,7 1 1-16,2-1-1 0,-3 2 0 0,3 3-4 0,-7-1 3 15,7-3-2-15,-3 0 0 0,3 2 0 0,0 2-1 0,0-3 2 16,0 1 0-16,-3 1 0 0,3 1 0 0,0 0-2 0,0 0 1 16,0 0-1-16,0 5-1 0,0-5 1 0,3 7 0 15,4 10 1-15,-1-12-1 0,1 19 1 0,-7-24-1 0,17 19 2 16,-14 8-1-16,7-1 1 0,7 7-2 0,-17-33 0 15,7 29-1-15,4-2 1 0,-5-1 0 0,14 0 1 16,-20-26-1-16,0 29 2 0,8 0-1 0,1-1 0 16,-2-2 0-16,-7-26-1 0,11 24-1 15,-5 0 2-15,1-7-1 0,0-12 0 0,-7-5 0 0,6 24 0 16,2-20 0-16,-2 14 0 0,1-18 0 0,-7 0 0 0,3 4 1 16,4 1-1-16,-7-5 0 0,7 5 1 0,-7-5-1 0,0 0 0 15,3 0-1-15,1 0 2 0,-4 0-1 0,0 0 0 16,0-2 0-16,0-1 1 0,0 3-1 0,0 0 1 15,0 0 0-15,0 0-1 0,0 0 1 0,0 0-4 0,0 5 6 16,0-2-2-16,0 2 0 0,0-5-1 0,0 0 0 16,0 6 0-16,0-6-1 0,0 0 1 0,0 0 0 0,0 3 1 15,0-3-1-15,0 0-1 0,0 0 1 0,-4 4 0 16,4-4 1-16,0 6 0 0,-3-2-1 0,3-4 0 0,0 4 0 0,0-4 0 0,0 0 0 16,0 0 0-16,0 0 0 15,0 0 0-15,0 0 0 0,0 0 0 0,0 0 0 0,0 0 0 16,0 0 0-16,0 0 0 0,0 0 0 0,0 0 0 0,0 0 0 0,0 0 0 0,0 0 0 15,0 0 0-15,-7-3 1 0,7 3-1 0,0 0 0 16,0 0 0-16,0-1-1 0,-5 1 2 16,5-2-2-16,0 2 1 0,0-2 0 0,0 2 0 0,0 0 1 0,-2-2-1 15,2 2 1-15,0 0-1 0,-7 0 1 0,7 0-1 0,0 0-1 16,0 0 1-16,0 0-1 0,0 0 0 0,0 0 4 0,0 0-6 16,0 0 4-16,0 0 0 0,0 0 0 0,0 0-2 15,0 0 1-15,0 0 0 0,0 0-1 0,0 0 3 0,0 0-5 16,0 0 4-16,0 4-2 0,0-1 2 0,0-3-1 0,0 6 0 15,0-2-1-15,-3 0 2 0,3 1 0 0,0-5-1 0,0 5 0 16,0-3 2-16,0 5-2 0,0-3-1 0,0-4 1 0,0 4 0 16,0 1 0-16,0 1 0 0,0 2 2 0,0-8-2 0,0 5-1 15,0 2 0-15,0 0 0 0,3 1-1 0,-3-8 2 0,0 5 0 16,4 3 2-16,-1-4 0 0,-3 1-1 0,0-5-1 0,2 6 2 16,3-3-3-16,-5 1 0 0,0-4 1 0,0 0 0 0,0 7-1 15,0-7 1-15,0 0 0 0,0 0 0 0,0 0 0 0,0 0 1 16,0 0-1-16,0-5 1 0,0-2-3 0,0 7 2 15,0-10 0-15,-5-10 0 0,5 12-2 0,-2-11 3 16,2 19-1-16,-7-10 1 0,7-15-2 0,-3 6 1 0,3 0 1 16,0 19-1-16,-4-24 0 0,-2 0 1 15,2 1-2-15,0-7 0 0,4 30 1 0,-6-26 1 16,0-1-1-16,-1 0 1 0,0 0-1 0,7 27 0 0,-7-24-1 16,0-2-1-16,1 2 0 0,-1 2 1 0,7 22 1 0,-4-8-1 15,-2-9-2-15,2 10 1 0,4 4-1 0,0 3 3 0,-3-4-3 16,3-1-1-16,0 3-2 0,0 0-2 0,0 2 8 0,0 0-11 15,0 0-2-15,0 0-2 0,0 0-4 0,0 0 19 0,3 0-23 16,1 0 0-16,-2 0 6 0,2-2 5 0,-4 2 12 0,8-2-11 16,-8 2 11-16</inkml:trace>
  <inkml:trace contextRef="#ctx0" brushRef="#br0" timeOffset="471434.3188">21701 14191 5 0,'0'0'0'16,"-7"0"4"-16,4-2 2 0,-21-2 3 0,24 4-9 0,-3-5 11 15,-18-1 3-15,18-2 0 0,-15 6-1 0,18 2-13 0,-3-3 13 16,-3 1-2-16,-1 2-1 0,-14 0 0 0,21 0-10 0,-3 0 8 15,-3 0-2-15,-1 0 1 0,-10 0-1 0,17 0-6 0,-5 4 5 16,0-1 1-16,-3 3-2 0,2-2 0 0,6-4-4 0,-7 4 4 16,1 1-2-16,2-5 1 0,4 0-1 0,0 0-2 0,0 0 0 15,0 0 2-15,0 0-2 0,0-2 1 0,0 2-1 0,0-3 2 16,4-1 0-16,2 0-2 0,1 2 1 0,-7 2-1 0,19-4-1 16,-11 4 0-16,-2 0 2 0,15 0-5 0,-21 0 4 0,10 0 1 15,11 0 0-15,-12 6-1 0,15 0 4 0,-24-6-4 16,10 5-1-16,14-5 0 0,-13 4-1 0,11 0-2 0,-22-4 4 15,22 0 0-15,-5 6-2 0,3-3 0 0,0 1 5 0,-20-4-3 16,21 5-1-16,-5 3 3 0,2 13 0 16,-9-18-2-16,-9-3 0 0,18 5 1 15,-12 19 0-15,1-22-2 0,0 18 2 0,-7-20-1 0,6 17 0 16,-2-11 0-16,0 19 2 0,-4-6-3 0,0-19 1 0,0 5 0 16,0 20-1-16,0-18 0 0,-4 17 2 0,4-24-1 0,-4 7-1 15,-2 17 1-15,-1-6 1 0,0-12-2 0,7-6 1 0,-3 29-1 16,-4-8 2-16,-13-16-2 0,17 26 2 0,3-31-1 0,-8 16 0 15,2 2-1-15,-11 3 0 0,14-16 0 0,3-5 1 0,-9 29 0 16,4-10 0-16,-2-2 0 0,4 2 0 0,3-19 0 0,0 8 1 16,0 15-3-16,0-18 3 0,0 19-1 0,0-24 0 0,0 5 0 15,3 18 1-15,4-16-1 0,-2 0 0 0,-5-7 0 0,9 5 1 16,7 3 1-16,-10-3 0 0,15 3 0 0,-21-8-2 0,9 6 0 16,13-1 0-16,-15 1 1 0,13-6-1 0,-20 0 0 0,10 5 1 15,11-5 0-15,-1 4 0 0,-3-4-1 0,-17 0 0 0,10 0 0 16,13 4 0-16,-2 3 0 0,-4-5 0 15,-17-2 0-15,17 6 2 0,-7-1-1 0,10-5 0 0,-13 4 1 16,-7-4-2-16,24 3 0 0,-18 1 1 0,15 3 0 16,-14-3-1-16,-7-4 0 0,6 7 1 15,2-3-2-15,-3 0 0 0,3 4 2 0,-8-8-1 0,3 5 0 16,4 3 0-16,-3-2 1 0,-1 2-2 0,-3-8 1 0,0 4 1 16,4 4-1-16,-4-8-1 0,0 3 1 0,0-3 0 0,0 0-2 15,0 0 0-15,0 0 0 0,0 0-2 0,0 0 14 0,0 0-25 16,0 0 8-16,0-2-3 0,-4-5-2 0,4 7 12 0,0-6-17 15,-7-16-4-15,7 17-6 0,-4-19-5 0,4 24 32 0,-6-10-27 16,-2-14-2-16,8 24 29 0</inkml:trace>
  <inkml:trace contextRef="#ctx0" brushRef="#br0" timeOffset="471745.8531">21778 14526 39 0,'0'0'0'16,"0"-1"24"-1,-4-2-6-15,2 2-4 0,2-3-2 0,0 4-12 0,0-5 10 16,0 5-1-16,0 0-1 0,0 0 0 0,0 0-8 0,2 0 3 16,6 0-3-16,12 0 3 0,-9 2-2 0,-11-2-1 0,22 0 4 15,-1 7 3-15,0-2-5 0,-4-1 1 0,-17-4-3 0,23 6 1 16,-2-1 0-16,-2-3 1 0,6 4-1 0,-25-6-1 0,20 4 4 15,0 0-2-15,1 1-1 0,-4 0-1 0,-17-5 0 0,10 3 0 16,7-3 1-16,-11 0-1 0,1 0 2 0,-7 0-2 0,7 0 1 16,1 0-2-16,-2 0 1 0,1 0-2 0,-7 0 2 0,0-3-4 15,3-2-1-15,0 0-2 0,0 1-4 0,-3 4 11 0,7-4-15 16,1-2-7-16,8 4-9 0,-13-3-5 0,-3 5 36 0,44 0-41 16,-44 0 41-16</inkml:trace>
  <inkml:trace contextRef="#ctx0" brushRef="#br0" timeOffset="472239.2964">22487 14676 10 0,'0'0'0'15,"0"0"11"-15,0 0 3 0,0 0-14 0,0 0 18 16,0 7-3-16,0-7-1 16,0 3-2-16,0-3-12 0,0 0 9 0,0 0-1 0,0-2-2 0,0 1-1 0,0 1-5 0,0-7 4 15,0 0 0-15,0-12-2 16,0 14 1-16,0 5-3 0,0-17 1 0,3 10-1 0,-3 0 2 0,4-14-2 0,-4 21 0 0,0-10 1 15,0-6 1-15,3 10-3 0,0-2 3 0,-3 8-2 16,0-4 0-16,2 2 2 0,3 2-1 0,-5 0 0 0,0 0-1 16,0 0 1-1,4 0-1-15,-1 0 2 0,-3 6-1 0,0-6-1 0,3 8 2 16,-3-2-1-16,4 14 0 0,2-14 0 0,-6-6-1 0,4 25 0 16,2-6 1-16,-2 3-1 0,0 2 2 0,-4-24-2 0,0 21 1 15,6 3 0-15,-6 2 0 0,3-2 0 0,-3-24-1 0,4 22 0 16,-4 1 1-16,3-7 0 0,-1 4 1 0,-2-20-2 0,0 24 1 15,0-19 0-15,5 14 0 0,-5-13 0 0,0-6-1 0,0 5 1 16,0 3 0-16,0-1 0 0,0-2-1 0,0-5 0 0,0 0 0 16,0 0-1-16,0 0 0 0,-5-5-2 0,5 5 3 0,0-5-5 15,-5-3-2-15,5 4-5 0,-4-5-6 0,4 9 18 0,0-7-24 16,0-3-11-16,-6-15 3 0,3 19-1 0,3 6 33 0,0 0 0 0</inkml:trace>
  <inkml:trace contextRef="#ctx0" brushRef="#br0" timeOffset="472897.9743">21460 15199 13 0,'0'0'0'16,"0"0"0"-16,-4 0 10 0,-2 0 1 0,3 0 1 16,-1-2 0-16,4 2-12 0,-7 0 12 15,7-4 1-15,-3 1 0 0,3-1-2 0,0-1 0 0,0 5-11 0,0-6 11 16,0 1-3-16,0 3-1 0,0 0 0 0,0 2-7 0,0 0 7 16,0 0-2-16,3 0 1 0,-3 0-6 0,3 0 6 15,5 4-4-15,8 1 1 0,-9 15-1 0,-7-20-2 0,24 4 1 0,-24-4-1 0,17 17 3 16,3-12-2-16,4 12-7 0,-1-12 5 0,-23-5 1 0,28 19-1 15,3-16 1-15,1 1 3 0,0 2-3 0,-32-6 0 0,37 4-2 16,3-4 0-16,1 4 3 0,0-4-1 0,-41 0 0 0,40 0 2 16,5 0 1-16,-5 0-2 0,-40 0-1 0,45 0 1 0,-45 0-1 0,40 0 2 15,5 0-1-15,-6-1 0 0,-39 1-1 0,41-6 2 0,-41 6-2 0,45-1 1 16,-5-5 0-16,0 4 0 0,2 2-1 0,-42 0 0 0,40 0 0 16,-1 6 1-16,0-6-1 0,-2 3 0 0,-37-3 0 0,31 6 0 15,-4-4 0-15,0 5 0 0,0 0 0 0,-27-7 0 0,20 7 0 16,0-3-1-16,1 2 0 0,-4-6 0 0,-17 0 1 15,21 0 0-15,-5 0 0 0,-5 0 0 0,8 0 0 16,-19 0 0-16,7-4 0 0,1 2 0 0,8 2 0 0,-14-1-1 16,-2 1 1-16,9 0 0 0,-4 0 0 15,0 0 0-15,-2 0 1 0,-3 0-1 0,3 0-2 16,0 3 0-16,1 3-1 0,-4-6-1 0,0 0 4 0,0 6-6 16,0 1 0-16,0 0-4 0,-4 13-1 0,4-20 11 0,-3 0-18 15,-3 5-7-15,-1 3-10 0,-21-8 0 0,28 0 35 0,-20 0-34 0,20 0 34 0</inkml:trace>
  <inkml:trace contextRef="#ctx0" brushRef="#br0" timeOffset="473460.379">21792 15544 32 0,'0'0'0'16,"-3"0"26"-16,-4 0-6 0,-10 0-7 0,17 0-13 0,-7 0 10 16,4 0-1-16,0 0-2 0,-1 4 1 0,4-4-8 0,-7 0 6 15,7 0-1-15,0 0 1 0,0 0-3 0,0 0-3 0,0-3 3 16,7-2-3-16,-3-2 1 0,16 0-3 0,-20 7 2 0,10-3 2 15,12-1-1-15,0 1 2 0,2 0 2 0,-24 3-5 0,20-2 2 16,0 0 0-16,1 0-2 0,-1 2 1 0,-20 0-1 0,20 0 1 16,0 0-1-16,1 4 1 0,-4 1-2 0,-17-5 1 0,6 7 1 15,15 0-1-15,-14 13 1 0,-2-17-1 0,-5-3 0 0,9 19 1 16,-4-15 0-16,0 4 0 0,-2 9-1 0,-3-17 0 0,0 0-1 16,0 17 1-16,0-12 0 0,-8 1 0 0,8-6 0 0,-5 21 1 15,-20-21-3-15,19 18 2 0,-18-13-1 0,24-5 1 0,-17 19-1 16,-3-13 1-16,0 16 0 0,1-17 0 15,19-5 0-15,-18 22 0 0,10-16 1 0,-15 16-2 0,16-4 1 16,7-18 0-16,-20 8-3 0,13 19 1 0,-1-8 2 16,6 1 0-16,2-20 0 0,-4 20 0 0,4-13 0 15,0 19 1-15,0-20-1 0,0-6 0 0,0 24 0 16,6-5 1-16,6-12 0 0,4 15 1 0,-16-22-2 0,7 4 2 16,3 2 0-16,10 2-2 0,-12-2 0 0,-8-6 0 0,18 19 1 15,-9-19-2-15,11 4 1 0,-10-1 1 0,-10-3-1 0,20 0 0 16,-13 0 0-16,16 0 0 0,-16 0 0 0,-7 0 0 0,21 0-1 15,-16 0 1-15,4 0-1 0,1-2-2 0,-10 2 3 0,6 0-5 16,4-1-3-16,-2-1-3 0,-2-6-6 0,-6 8 17 0,7-6-25 16,-1-15-8-16,-1 2 2 0,-2 0-2 0,-3 19 33 0,0 0 0 0</inkml:trace>
  <inkml:trace contextRef="#ctx0" brushRef="#br0" timeOffset="473704.7233">21823 15723 50 0,'0'0'0'15,"0"4"34"-15,0-4-34 0,0 5 14 16,0 1-4-16,0-3-3 0,3-3 0 0,-3 0-7 0,3 6 12 16,3-2-5-16,15 0-2 0,-14-4-2 0,-7 0-3 0,24 0 1 15,-3 0 1-15,-3-2 0 0,4 0 0 0,-22 2-2 0,23-4 2 16,2 2-2-16,-6-3-1 0,9 3-1 0,-28 2 2 0,19 0-5 15,2 0-3-15,-4 0-5 0,4 0-7 0,-21 0 20 0,20 0-29 16,-9 0-4-16,8 0 7 0,-1 0 5 0,-18 0 21 0,0 0 0 0</inkml:trace>
  <inkml:trace contextRef="#ctx0" brushRef="#br0" timeOffset="474094.9227">22317 15859 52 0,'0'0'0'0,"0"6"22"0,0 0-10 0,0-6-12 16,0 8 6-1,0-3 0-15,3-5-1 0,5 0-1 0,-8 0-4 0,20 0 3 16,-3 0-1-16,3 0 0 0,0 0-1 0,-20 0-1 0,21 0 1 16,-6 0 1-16,-6 0-1 0,11 0 0 0,-20 0-1 0,2 4 2 15,6 4-1-15,-1-2 1 0,0 12-1 0,-7-18-1 0,3 5 1 16,-3 12 1-16,0-12 0 0,0 13 0 0,0-18-2 0,-7 5 2 15,-13 14 1-15,16-13-1 0,-21 14 0 0,25-20-2 0,-5 3 2 16,-16 14 0-16,15-11-1 0,-14 15 0 0,20-21-1 0,-4 8 1 16,-3 10-1-16,1-10 1 0,-1 12 0 0,7-20-1 0,-7 7 1 15,7 12 0-15,0-19-1 0,0 8 1 0,0-8-1 0,0 5 1 16,4 2 0-16,1-1 0 0,3-2 0 0,-8-4-1 0,10 7 1 16,7-2 0-16,-10-5 1 0,-1 0-1 0,-6 0-1 15,21 0 2-15,-16 0-1 0,14 0 0 0,-13-3 0 0,-6 3-1 16,21-2 0-16,-14 0 1 0,13-7-1 0,-17 3 1 0,-3 6-1 15,20-3 0-15,-12 1 0 16,10 0-1-16,-9 0-1 0,-9 2 2 0,3 0-4 0,7 0-3 16,7 0-3-16,-13 0-6 0,-4 0 16 0,6-2-24 15,4 1-12-15,-8-9 2 0,3-14 0 0,-5 24 34 0,0 0 0 0</inkml:trace>
  <inkml:trace contextRef="#ctx0" brushRef="#br0" timeOffset="474758.2443">22994 14427 14 0,'0'0'0'0,"0"0"9"16,0 0 1-16,0 0-2 0,5 0 0 0,-5 0-8 0,0 0 6 15,0-2 0-15,0-3 0 0,0 1 0 0,0 4-6 0,0-8 6 16,0 7-1-16,0-3 1 0,0 2 0 0,0 2-6 0,0-3 6 16,0 1 0-16,0-1 0 0,0 3-1 0,0 0-5 0,0 0 4 15,0 0-1-15,0 0 1 0,0 5-1 0,0-5-3 0,0 0 4 16,0 6 0-16,0-2-1 0,0 4-1 0,0-8-2 0,0 6 2 16,0 2 0-16,0 8 0 15,0-11 0-15,0-5-2 0,0 7 2 0,3 14-3 0,-3-15 2 0,7 18-1 0,-7-24 0 16,3 21 1-16,0 6 2 0,0-2-3 0,5 2 1 0,-8-27-1 15,7 27 0-15,-1 1 0 0,15-1 1 16,-18 7-1-16,-3-34 0 0,10 29 0 0,7-1-5 16,-11-2 5-16,11-2 0 0,-17-24 0 0,11 18 1 15,9 2 3-15,-13-15-6 0,16 3 3 0,-23-8-1 0,8 5 1 16,15-1-1-16,-16 2 2 0,16-6-2 0,-23 0 0 0,11 0 1 16,9-8 0-16,-10-10 1 0,10 1-1 0,-20 17-1 0,8-22 0 15,10-3 0-15,-9-3 0 0,-3-3 0 0,-6 31 0 0,7-34 0 16,2-5 0-16,-1 0-1 0,-2-3 2 0,-6 42-1 0,7-44 0 15,0-6-1-15,0 3 2 0,0-3-1 0,-7 50 0 0,3-42 1 16,4 0 0-16,2 9-1 0,-1 5-1 0,-8 28 1 0,10-18 0 0,-10 18 0 0,7-22 0 16,-2 15 1-16,4-3-1 0,-9 10 0 0,5-5 0 0,-5 5 0 15,5-6-1-15,-2 4-1 0,0 2 0 0,-3 0 2 0,3 0-4 16,0 17-3-16,5 2-4 0,-4 0-4 0,-4-19 15 0,2 19-25 0,-2-19 25 0,7 17-33 16,-3-10 0-16,-1 17-2 0,-3-24 35 15</inkml:trace>
  <inkml:trace contextRef="#ctx0" brushRef="#br0" timeOffset="475994.8432">23598 14870 8 0,'0'0'0'0,"0"5"7"0,0 3 2 0,0-8-9 0,-4 5 9 16,4 19 0-16,-3-24 0 0,0 0-1 0,3 0-8 0,-8 3 8 15,6 0-1-15,-1 4-1 0,-6-4 0 0,9-3-6 0,-2 0 5 16,-1 5 0-16,-4 2 0 0,7-2-1 0,0-5-4 0,-4 20 4 16,2-20-1-16,-6 5 1 0,8-5-4 0,0 9 3 0,0-9-3 15,-3 17 3-15,3-11-1 0,0 0-1 0,0 13 0 0,0-19-1 0,0 6 2 16,3 12-1-16,-3-10 1 0,4 16 0 15,-4-24-2-15,4 5 0 0,-4 12 1 0,6-13 0 0,-3 4 0 16,-3-8-1-16,7 17 0 16,1-11 1-16,-5-2 0 0,2 1-1 0,-5-5 0 0,8 9 1 15,-2-5-2-15,11 2 1 0,-10 1 1 0,-7-7-1 0,7 6 0 16,4-4 0-16,-6 2 0 0,3-4 1 0,-8 0-1 0,6 6 1 16,2-2-1-16,-1 0 2 0,-5-4-1 0,-2 0-1 0,4 0 0 15,-4 0 2-15,3 0-1 0,1 0 0 0,-4 0-1 0,0 0 2 16,0 0-1-16,3 0-1 0,-3 0 1 0,0 0-1 0,3 0 1 15,-3 0-1-15,0 0 1 0,0 0 1 0,0 0-2 0,0 0 0 16,0 0 1-16,0 0-1 0,0 0-1 0,0 0 2 16,0 0 0-16,0 0-1 0,0 0 1 0,0 0-4 0,0 0 7 15,0 0-4-15,0 0 0 0,0 0 0 0,0 0-4 0,3-2 7 16,-3 2-3-16,5 0 1 0,-5 0-1 0,0 0 0 0,0 0 1 16,0-2-1-16,3 0-1 0,-1 2 1 0,-2 0 0 15,0-2 0-15,0 2 0 0,0 0 1 0,0 0-1 0,0 0 0 0,0 4 1 16,0-4-2-16,0 0 2 0,0 0-1 0,0 0 0 15,0 0 1-15,0 0-1 16,0 0-1-16,0 0 2 0,0 0-1 16,0 0 0-16,0 0-1 0,0 0 2 15,0 0-1-15,0 0 0 0,0 0 1 0,0 0-3 0,0 0 4 16,5 0-2-16,-5 0 0 0,0 0-1 0,0 0 1 0,3 0 0 16,-3 4 1-16,0 2 0 0,0-6-1 0,0 0-1 15,0 0 0-15,0-5 1 0,0 5 0 0,0 0 0 16,0 0 1-16,0 0 0 0,0 0-1 0,0 0-2 0,0 0 4 15,0 0-2-15,0 0 0 0,0 0-1 0,0 0 0 0,0 0 3 16,0 0-2-16,0 0 0 0,0 0 0 0,0 0-2 0,0 0 4 16,0 0-2-16,0 0 0 0,0 0 0 0,0 0-2 0,0 0 4 15,0 0-2-15,0 0-1 0,0 0 1 0,0 0-1 0,0 0 2 16,0 0 0-16,0 6 0 0,0-6-2 0,0 0 1 0,0 0 0 16,0 0 0-16,0 0-1 0,0 0 1 0,0 0 1 0,0 0-1 15,0 0 0-15,0 0 0 0,0 0 0 0,0 0 0 0,0 0 0 16,0 0 0-16,0 0-1 0,0 0 2 0,0 0-1 15,0 0 0-15,0 0 0 0,0 0-1 0,0 0 2 0,0 4-1 32,0-4-1-32,0 0 2 0,0 0-1 0,0 0 0 0,0 0 1 15,0 0-1-15,0 0 0 0,0 0 0 0,0 0-1 0,0 0 2 16,0 0-1-16,0 0 0 0,0 0 1 0,0 0-3 0,0 0 3 16,0 0-1-16,0 0 0 0,0 0-1 0,0 0 1 0,0 0 1 15,0 0-1-15,0 0-1 0,0 0 2 16,0-2-1-16,0 2 0 0,0 0 0 15,0 0 0-15,0 0 0 0,0 0-1 0,0 0 2 0,0 6-2 16,0-6 2-16,0 0-1 0,0 0 0 0,0 0 0 0,0 0 0 16,0 0-1-16,0 4 1 0,0-4-1 0,0 0 1 0,0 0 0 15,0 0-1-15,3-4 1 0,-3 0-1 0,0 4 1 0,0-2 0 16,3-1-1-16,-3-2 1 0,0 4 0 0,0 1 0 0,0 0 0 16,0 0 1-16,0-2-1 0,0 2 0 0,0 0 0 15,0 0 0-15,0 0 0 0,0 0 0 0,0 0-1 16,0 0 1-16,0 0 1 0,-6 0-2 15,6 3 2-15,0-3-2 16,-3 0 1-16,3 0 0 0,0 0 0 0,-5 0 1 16,5 6-1-16,0-6 0 0,0 0 1 15,0 0-2-15,0 0 1 0,-5 0 0 0,5 0 0 0,0-1 0 16,-5-4 0-16,5 4 0 0,-3-1-1 0,3 2 1 0,-6 0 1 16,2 0-2-16,4 0 1 0,-3-2 1 0,3 2-1 0,-6 0-1 15,6 0 2-15,0 0-2 0,-4 0 2 0,4 0-1 0,0 0 0 16,0 0 0-16,-3 0 1 0,3 0-2 0,0 0 1 0,0 0 1 15,0 0-1-15,0 0 0 0,0 0 0 0,0 0-1 0,0 0 3 16,0 0-2-16,0 4-1 0,0-4 1 0,0 6 1 16,0-6-2-16,0 3 2 0,0-3-2 0,0 0 1 0,0 0-3 15,0 6-1-15,3-6-4 0,-3 0-3 0,0 0 11 0,4 4-17 16,2-4-9-16,-3 0-7 0,1-10 3 0,-4 10 30 0,0-20-30 16,0 20 30-16</inkml:trace>
  <inkml:trace contextRef="#ctx0" brushRef="#br0" timeOffset="476544.4112">23402 14804 17 0,'0'0'0'16,"-7"-2"15"-16,0 0 1 0,7 2-16 0,-7-5 15 15,4 3-2-15,-1 0-2 0,-3 2 0 0,7 0-11 0,-2 0 9 16,2 0-1-16,0 0-2 0,0 0 0 0,0 0-6 0,0 4 5 16,0 1 0-16,2-1 0 0,2 0-1 0,-4-4-4 0,3 4 3 15,4 4 0-15,0-4-1 0,3 1-1 0,-10-5-1 0,7 4 2 16,2 2-1-16,3 1 1 0,4-3-1 0,-16-4-1 0,7 5 1 16,2-5 0-16,8 0-1 0,-9 0 1 0,-8 0-1 0,20 0 0 15,-13 0 1-15,0 0-1 0,9-3 0 16,-16 3 0-16,7-2 0 0,1-2 0 0,-2-3 0 0,4 3 0 15,-10 4 0-15,8-2 0 0,-2 1 0 0,1 1 0 16,-4-3 0-16,-3 3 0 0,3 0 0 16,4 0 1-16,-7 0-1 0,7 4 1 0,-7-4-1 0,4 6 0 15,-2 1-1-15,-2 12 1 0,4-14-1 0,-4-5 1 0,0 20 0 16,0-16 0-16,0 18 0 0,0-5 1 0,0-17-1 0,-4 20 1 16,-2-3-2-16,2 0 1 0,1 7 0 0,3-24 0 0,-7 20 1 15,4 3 0-15,0 0 0 0,3-5-1 0,0-18 0 0,-5 22 0 16,5-5 0-16,0 7 1 0,-5-7-1 0,5-17 0 0,0 8 1 15,0 25-1-15,0-16 1 0,0 0-1 0,0-17 0 0,0 17 1 16,-3-11 0-16,3 12-1 0,0-15 1 0,0-3-1 0,0 17 1 16,0-11-1-16,0 0 1 0,0 12 0 0,0-18-1 15,0 0 1-15,0 6 0 0,0 1-1 0,0 11 1 0,0-18-1 0,0 0 0 16,-6 4 0-16,6-4 0 0,0 6 0 0,0-6 0 0,0 0-1 16,0 0-1-16,0 0-2 0,0 0-2 15,0 0 19-15,0 0-34 0,0 0 10 0,0 0-2 0,0-4-4 16,0 4 17-16,0-4-22 0,6-1-5 0,-6-17-2 15,0 12 7-15,0 10 22 0,0-20-19 0,0 20 19 0</inkml:trace>
  <inkml:trace contextRef="#ctx0" brushRef="#br0" timeOffset="477242.857">23466 15181 14 0,'0'0'0'0,"0"0"11"0,-3 0 2 0,3 0-13 0,0 0 15 16,0 0-3-16,-5 0-1 0,5 0-2 0,0 0-9 0,0 0 9 15,0 0-2-15,0 0 0 0,0-6-1 0,0 6-6 0,0 0 6 16,0 0 0-16,0 0-1 0,0 0 0 0,0 0-5 0,5 7 5 16,-5-7-1-16,6 4 0 0,0 0-1 0,-6-4-3 0,8 5 3 15,-2-1 0-15,5-4-1 0,-1 8 0 0,-10-8-2 16,17 3 2-16,-11 3-1 0,5-1 1 0,9 12-2 0,-20-17 0 0,8 5 0 16,11 14 1-16,-12-19 0 0,17 5-1 0,-24-5 0 0,6 8 1 15,18-4-1-15,-21 0 1 0,18 1-1 0,-21-5 0 16,7 0 0-16,12 0 0 15,-11 3 0-15,-2-3 0 0,-6 0 0 0,17 0 1 0,-17 0 0 16,7 0-1-16,3 0 2 0,-10 0-2 0,8 0-1 16,-3 0 2-16,3 0 0 0,-2 0-1 0,-6 0 0 0,4 5 2 15,0-5-2-15,2 6 2 0,-6-6-2 0,0 0 0 0,7 3 1 16,-7-3 0-16,3 4 0 0,1-4 0 0,-4 0-1 0,2 0 1 16,2 0 0-16,-4 0-1 0,8 0 0 0,-8 0 0 0,0 0-1 0,0 0 1 0,5 0 0 15,-5 6 1-15,5-6 0 0,-5 0-1 0,3 4 1 16,0-4 0-16,-1 4-1 0,-2 1 1 0,0-5-1 0,5 0 0 15,-5 0 1-15,0 0-1 0,4 4 1 0,-4-4-1 0,3 0 0 16,-3 0 1-16,3 0-1 0,0 0 0 0,-3 0 0 0,0 0-1 16,4 0 1-16,-1 0 0 0,-3 0 0 0,0 0 0 0,0 0 1 15,0 0 0-15,0 0-1 0,0 0-2 0,0 0 4 0,0 0-4 0,0-2 4 16,0 0-2-16,0-1 0 0,0 3 0 0,0-2-1 16,0-1 2-16,0 3 0 0,4 0-1 15,-4 0 0-15,0 0 0 0,0 0 0 0,0 0 0 0,0 0-1 0,0 0 1 0,0 0 1 0,0 0-1 16,0 0 0-16,-7 0 0 0,3 0 1 0,-2-1-1 0,6 1 0 15,-17-2 0-15,9-4 0 0,-9 0-1 16,11-11 1-16,6 17 0 0,-20-4 0 16,2 2-1-16,13-5 1 0,-22 5-3 0,27 2 3 0,-21-8 0 15,0 2 0-15,2 6 1 0,-2-5 2 0,21 5-3 0,-21 0-1 16,-2 0 1-16,6-2-1 0,-7 0 1 0,24 2 0 0,-20-3-1 16,0-1 1-16,-1-1 0 0,14 4 0 0,7 1 0 0,-24-1 0 15,18-2 0-15,-16-1-1 0,20 4 2 0,2 0-1 0,-7-1-1 16,0 1 1-16,5 0 0 0,-6 0 0 0,8 0 0 0,-4 0 0 15,4 5 1-15,-3-1-1 0,3-4 0 0,0 0 0 16,0 0 0-16,0 0 0 0,3 0 0 0,-3 0 0 0,8 0 0 16,-2 0 0-16,1-1 1 0,0-2-1 0,-7 3 0 0,7 0 0 15,0 0-1-15,0 4-2 0,-7 0-5 0,0-4 8 0,6 0-16 16,0 7-12-16,2-7-22 0,19 4-13 0,-27-4 63 0,0 0 0 16</inkml:trace>
  <inkml:trace contextRef="#ctx0" brushRef="#br0" timeOffset="478326.4112">24929 14705 28 0,'0'0'0'16,"0"-6"20"-16,0-18-1 0,0 24-19 0,0-6 17 16,0-15-3-16,0 21-2 0,-6 0-1 0,6 0-11 0,-3 0 9 15,-4 0-2-15,0 0 0 0,0 0-2 0,7 0-5 0,-7 0 4 16,0 0 1-16,7 6-1 0,-6-2 0 0,6-4-4 0,0 0 3 15,0 0 0-15,0 0-1 0,0 0-2 0,0 0-8 0,0 4 18 16,6-4-9-16,1 5 1 0,14 1 0 0,-21-6-2 0,10 7 2 16,13-1-2-16,2-1 0 0,1 3 0 0,-26-8 0 0,30 2 0 15,1 2 1-15,-1 2-1 0,2-2 0 0,-32-4 0 0,25 7 0 16,3-1 0-16,0-2 1 0,2 1-2 0,-30-5 1 16,27 4 1-16,-4-4-1 0,-5 0 0 0,-1 0 1 15,-17 0-1-15,21 0 0 0,-16 5 1 0,17 0-2 0,-19-5 1 0,-3 0 0 16,6 6-1-16,-2 2 1 0,-1-5-2 15,3 1-1-15,-6-4 3 0,0 0-4 0,0 6-4 16,0-2-3-16,0-4-5 0,0 0 16 0,-2 0-21 16,-2 0-10-16,-12-6-6 0,7-19 1 0,9 25 36 0,0 0 0 0</inkml:trace>
  <inkml:trace contextRef="#ctx0" brushRef="#br0" timeOffset="478629.2039">25045 14485 28 0,'0'0'0'0,"-3"-2"25"0,-4-1-1 0,7 3-24 0,0-1 15 31,-3-3-1-31,3 4-3 0,0-2-3 0,0 2-8 0,0 0 8 0,0 0-3 0,3 0 0 0,4 6 1 0,-7-6-6 0,20 4 3 16,-14 1 1-16,19 2-2 15,-9-1 0-15,-16-6-2 0,20 8 2 0,0-5-2 16,1 6 1-16,-4-4 0 0,-17-5-1 0,23 8 1 16,0-1 0-16,-5-7-2 0,-7 0 2 0,-11 0-1 0,24 0 1 15,-18 0-2-15,11 0 1 0,-14 0-3 0,-3 0 3 0,7 0-6 16,3 0-2-16,-2-3-3 0,-3 1-4 0,-5 2 15 0,11-2-22 16,0-2-7-16,-8 0-1 0,-3-1 6 0,0 5 24 0,3-7-18 0,-3 7 18 0</inkml:trace>
  <inkml:trace contextRef="#ctx0" brushRef="#br0" timeOffset="479060.431">25360 14434 26 0,'0'0'0'16,"-5"-3"20"-16,0 2 0 0,1-4-4 0,4 0-2 0,0 5-14 0,-4-2 11 15,4 0-2-15,0 2 0 0,0 0-2 0,0 0-7 0,0 0 6 16,0 4 0-16,0 1-1 0,4 1-1 15,-4-6-4-15,4 18 4 16,1-18-1-16,13 8-1 0,-14 8 1 0,-4-16-3 0,17 6 2 16,-10 10-1-16,13-10 1 0,-16 15 0 0,-4-21-2 0,20 7 2 15,-10 15-1-15,12-16 0 0,-3 14 0 0,-19-20-1 0,6 6 1 16,17 18 1-16,-12-17-2 0,13 15 0 16,-24-22 0-16,6 5 0 0,18 12 0 0,-17-13 1 0,4 3 0 0,-11-7-1 0,5 6 0 15,6 2 1-15,-5-3-1 0,2 3-1 0,-8-8 1 0,0 17 1 16,4-17-1-16,-4 4-1 0,0 4 2 0,0-8-1 0,-4 3-1 15,-4 5 2-15,2-3 0 0,0 13 0 0,6-18-1 0,-19 0 1 16,17 7-1-16,-14-1 0 0,8 2-1 0,8-8 1 0,-21 17 0 0,21-17 0 0,-5 7 0 16,-20 12 0-16,19-17 0 0,6-2 0 0,-20 8 1 15,20-8-1-15,-7 17 1 0,4-12-1 0,-19 12 1 0,22-17-1 16,-3 6 0-16,3-6 0 0,-2 6 2 0,-6 0-1 0,2 2 0 0,-1-2 0 0,7-6-1 0,-4 8 0 16,-2-5 0-1,3 0 1-15,3-3-1 0,0 7 0 0,0-7 0 0,-4 3 0 0,4 2 1 0,-7-5-1 0,4 5 0 0,3-5 0 16,0 0-2-16,0 0-5 15,0 3-4-15,0-3 11 0,0 0-18 0,0 0 36 0,0 0-62 16,5-1 1-16,4-19 0 0,7-2 2 0,-16 22 41 0,0 0 0 0</inkml:trace>
  <inkml:trace contextRef="#ctx0" brushRef="#br0" timeOffset="479739.8309">26377 14127 25 0,'0'0'0'0,"-5"-2"18"0,0-4-1 0,5 6-17 16,-4-8 14-16,-1 5-2 0,0 0-1 0,1 2-2 0,4 1-9 0,-3-4 7 16,-3 2-1-16,2 2 0 0,4 0-2 0,0 0-4 15,0 0 3-15,0 7 1 0,0-1 0 0,0 17-1 16,0-23-3-16,0 17 4 0,0 8-1 0,4 1-1 15,2 1 0-15,-6-27-2 0,7 29 1 16,-2 0 1-16,4 4 0 0,7 0-1 0,-16-33-1 0,6 36 2 16,15-3-2-16,-14-1 0 0,9-6 1 0,-16-26-1 0,8 21 0 15,9 3 1-15,0-8-1 0,-8-8 1 0,-9-8-1 0,21 21 0 16,-15-16 0-16,12 0 1 0,-15-5-1 0,-3 0 0 0,21 0 1 16,-19 0-1-16,6-5 0 0,-2-13 1 0,-6 18-1 0,7-16-1 15,0-13 2-15,12 0-1 0,-10-5 1 0,-9 34-1 0,5-35 1 16,3-2 0-16,-5 2 0 0,-1 2-1 0,-2 33 0 0,5-32 1 15,2-4-1-15,-7 4 1 0,6 1-1 0,-6 31 0 0,4-27 1 16,-1 8-1-16,3 1 1 0,-6 12 0 0,0 6-1 0,7-10 0 16,-7 5 1-16,5 3-2 0,-2 2-1 0,-3 0 2 0,0 0-4 15,0 17-4-15,2-8-6 0,3 23-8 0,-5-32 22 0,6 21-33 16,-4-2-7-16,29 25-2 0,-31-44 42 0</inkml:trace>
  <inkml:trace contextRef="#ctx0" brushRef="#br0" timeOffset="480077.9822">26912 14541 17 0,'0'0'0'16,"-8"0"15"-16,5 6 3 0,0 0-1 0,3-6-17 0,0 22 14 15,-7-20-2-15,1 4-2 0,3 18-1 0,3-24-9 0,-9 7 7 16,7 12 0-16,-1-2-1 0,-5 2-2 0,8-19-4 0,0 6 3 15,0 23 1-15,0-8-2 0,0-5 1 0,0-16-3 0,0 21 2 16,4-3 0-16,3-12-1 0,0 16 0 0,-7-22-1 0,7 4 1 16,12 17 0-16,-7-17-1 0,11 3 1 0,-23-7-1 0,17 4 0 15,0-4 0-15,0 0 0 0,2 0 0 0,-19 0 0 0,17-2 1 32,-9-1-1-32,12-16 1 0,-13 12 0 0,-7 7-1 0,7-26 0 0,-5 5 1 0,6 0-1 0,-5 0 1 15,-3 21-1-15,0-17 1 0,-3-6-1 0,-5 4 2 0,-15 0-1 16,23 19-1-16,-7-17 0 0,-16 7 1 15,1-6-1-15,4 11 1 0,18 5-1 0,-21-5-2 16,-3 3-1-16,4 2-5 0,-1 6-6 0,21-6 14 0,-18 6-19 16,13 10-8-16,-22-16-8 0,7 0 6 0,20 0 29 0,-18 6-30 0,18-6 30 0</inkml:trace>
  <inkml:trace contextRef="#ctx0" brushRef="#br0" timeOffset="480516.5088">26123 14940 6 0,'0'0'0'15,"-9"0"6"-15,4 4 2 0,5-4-8 0,-8 7 12 0,3-1 1 0,-3 2 0 0,4-3 0 0,4-5-13 0,0 21 14 16,0-17-2-1,0 3-2-15,0 11 1 0,0-18-11 0,0 0 8 16,4 3 1-16,0 1-2 0,3 2-1 0,-7-6-6 0,6 4 5 16,15 0-1-16,-15-4 0 0,15 0 0 0,-21 0-4 0,20 6 3 15,-3-6 0-15,11 0 0 0,-1 3-1 0,-27-3-2 0,30 0 2 16,4 0 0-16,-1 0-1 0,5 0 0 0,-38 0-1 0,39 0 1 16,6 0 0-16,-1 0 0 0,3 0-1 0,-47 0 0 0,47 0 1 15,-2 0 0-15,3 0-2 0,-5 0 2 0,-43 0-1 0,38 0 0 16,-2 0-1-16,-1 0 1 0,0 0 0 0,-35 0 0 0,30 4 0 15,4 1 1-15,-3-1-2 0,-4 1 1 0,-27-5 0 0,22 5 0 16,6-5-1-16,-4 4 2 0,-3-4-1 0,-21 0 0 0,18 0 0 16,-9 3-4-16,13-3 4 0,-14 0-2 0,-8 0 2 15,17 6 0-15,-14-6 3 0,3 0-6 0,-1 5 1 0,-5-5 2 16,3 0-5-16,-3 0-2 0,2 3-2 0,3-3-3 16,-5 0 12-16,0 0-14 0,0 0-5 0,0 0-4 0,0 6-5 15,0-6 28-15,-7 0-28 0,7 17 0 0,0-17 28 0</inkml:trace>
  <inkml:trace contextRef="#ctx0" brushRef="#br0" timeOffset="481212.0545">26245 15417 29 0,'0'0'0'0,"-4"0"24"16,-1 7-3-16,0-4-8 0,1 5-3 0,4-8-10 0,-4 6 9 16,-1 16-1-16,5-15-2 0,0 17-1 0,0-24-5 0,0 17 4 15,0 5-1-15,2 4-2 0,5 1 1 0,-7-27-2 0,9 26 2 16,0 3-1-16,10-1 1 0,-12 5-2 0,-7-33 0 0,21 36 1 16,-11 1 1-16,10-6-2 0,-14-4 0 15,-6-27 0-15,18 26 1 16,-8-3-1-16,1 3 1 0,5-8-1 0,-16-18 0 0,3 24 0 0,4-8 1 15,14-8-2-15,-16 9 1 0,-5-17 0 0,12 0 1 16,4 0-1-16,-16 0 0 0,7 0 1 0,-7 0-1 0,8-8 1 16,10-14 1-16,-14-2-1 0,4-4 0 0,-8 28-1 0,2-30 2 15,3-4 0-15,-2-5 1 0,-3 1-2 0,0 38-1 0,3-39 2 16,-3 2 0-16,3 1 0 0,-3 3 0 0,0 33-2 0,0-29 2 16,0-3-1-16,3 0 0 0,-3 2 0 0,0 30-1 0,8-23 0 15,-4 1 1-15,-2 17 0 0,5-13 1 0,-7 18-2 0,0-5 2 0,0 5-2 0,4-5 0 16,-2-5 0-16,5 3 1 0,-7 7-1 0,5-5-1 15,-2 5 1-15,-3-3 0 0,2 3 0 0,-2 0 0 0,5 0-1 16,-5 0-3-16,0 0-3 0,3 3-3 0,-3-3 10 0,3 17-17 0,-3-17 17 0,0 7-25 16,3 10-13-16,-3-14 1 0,0-3 37 0,0 8-37 15,0-8 37-15</inkml:trace>
  <inkml:trace contextRef="#ctx0" brushRef="#br0" timeOffset="481643.5529">26688 15740 30 0,'0'0'0'0,"0"5"24"0,0 1-4 0,0-6-20 0,0 4 14 16,2 2-4-16,3-6-1 0,-1 0-1 0,-4 0-8 0,6 0 6 15,1-6-2-15,0-2 0 0,10-1-1 0,-17 9-3 0,6-9 2 16,15-8 0-16,-15 13 0 0,11-6-1 0,-17 10-1 0,8-18 1 15,1 17 0-15,9-5 0 0,-12 4 0 0,-6 2-1 0,7-2 1 16,2 1-1-16,8 1 0 0,-9 0 0 16,-8 0 0-16,5 0 0 0,4 0 1 0,-3 3 0 0,1 3-1 0,-7-6 0 0,3 3 1 15,0 3-2-15,0 3 2 0,-3 8 0 0,0-17-1 0,0 8 1 16,0 12 1-16,0-15-1 0,0 16 1 16,0-21-2-16,-6 9 1 0,3-4-1 0,-1 19 2 0,-2-16-1 15,6-8-1-15,-7 19 0 0,0 4 1 0,0-2 0 16,0 2 0-16,7-23-1 0,-6 22 2 0,-2 0-1 15,6-3-1-15,-5-2 1 0,7-17-1 0,-4 20 0 16,1 0 1-16,3-3 0 0,-6-9-1 0,6-8 0 0,-4 25 0 16,4-20 1-16,0 14-1 0,0-13 1 0,0-6-1 0,0 18 0 15,0-10 0-15,0-1 1 0,0 12-1 0,0-19 0 0,0 0 1 16,0 3-2-16,0 1-1 0,0 4-3 0,0-8 5 0,0 3-8 16,0 6-4-16,4-5-7 0,-1 5-9 0,-3-9 28 0,3 4-38 15,-3-4 7-15,0-3 4 0,0 3 27 0</inkml:trace>
  <inkml:trace contextRef="#ctx0" brushRef="#br0" timeOffset="481908.8412">26702 15969 29 0,'0'0'0'0,"0"0"24"0,0 0 0 0,0 0-24 15,0 0 15-15,3 0-3 0,0 0-2 0,4 0-1 0,-7 0-9 16,21 0 5-1,-15 0 0-15,18 0 0 0,-8 0-2 0,-16 0-3 0,21 0 4 16,-3 5-2-16,2-1-1 0,-1-1 0 0,-19-3-1 0,18 0 0 16,-1 6-3-16,-11-6-5 0,18 4-9 0,-24-4 17 0,18 0-31 15,-13 0-8-15,16-4-6 0,-21 4 45 0</inkml:trace>
  <inkml:trace contextRef="#ctx0" brushRef="#br0" timeOffset="482828.0067">27365 14770 45 0,'0'0'0'15,"5"0"25"-15,-5 8-7 0,5-3-6 0,-5-5-12 0,8 8 11 16,-8-4-1-16,0-4-2 0,0 0-1 0,0 0-7 0,0 5 5 16,3-5-2-16,4 4 0 0,0 0-2 0,-7-4-1 0,17 4-1 15,-12 1 3-15,17 1-1 0,-17-4 1 0,-5-2-2 0,25 8 4 16,-15-4-2-16,16 2-1 0,-8-6-1 0,-18 0 0 0,21 3 2 16,-1-3-3-16,-3 4 2 0,3 1 0 15,-20-5-1-15,21 0 0 0,-4 0 1 16,-11 0-2-16,15 0 0 0,-21 0 1 0,6-3-1 0,1 3-1 15,2-2-1-15,0 2 0 0,-9 0 3 0,5 0-6 16,3 0-3-16,-2-2-5 0,-3 0-6 0,-3 2 20 0,4-2-27 16,0-5-3-16,-4-13 7 0,0 12 0 0,0 8 23 0,0 0 0 0</inkml:trace>
  <inkml:trace contextRef="#ctx0" brushRef="#br0" timeOffset="483099.3049">27484 14557 31 0,'0'0'0'0,"-4"-2"25"15,2-2-3-15,-5 0-5 0,0 0-3 0,7 4-14 0,0 0 12 16,0-2-2-16,0 2-1 0,0 0-5 0,0 0-4 0,3-3 5 16,1 1-2-16,3 2 0 0,12 0 2 0,-19 0-5 0,8 0 2 31,15 0 0-31,-16 0 0 0,16 5-1 0,-23-5-1 0,18 2 1 0,-1 4 0 15,4-2-2-15,-5 0-1 0,-16-4 2 0,11 5-4 16,8-5-4-16,-8 5-3 0,9-2-5 0,-20-3 16 0,7 5-24 16,10 0-11-16,-14-5 2 0,3 0 0 0,-6 0 33 0,0 0 0 0</inkml:trace>
  <inkml:trace contextRef="#ctx0" brushRef="#br0" timeOffset="483382.0789">28071 14604 45 0,'0'0'0'0,"7"-2"23"16,-1 1-8-16,11 1-4 0,-10-4-2 0,-7 4-9 0,7-4 8 15,12 2-1 1,-11 0-2-16,9 0 0 0,-17 2-5 0,6-4 4 15,22 3-2-15,-22 1 0 0,18-2-1 0,-24 2-1 0,19 0 2 16,3 0-1-16,-2 0 1 0,0 0-1 0,-20 0-1 0,17 0 1 16,4 3-1-16,-5-3 0 0,-5 0 1 0,-11 0-1 0,22 6 2 0,-22-6-2 0,9 4 1 15,7-4 0-15,-10 0-1 0,-6 0 0 0,8 0 0 16,-2 0 1-16,-3 0-1 0,1 0 0 0,-4 0 0 0,4-2-3 16,-1 0-4-16,-3 0-7 0,0-3-13 0,0 5 27 0,-7-7-41 0,7 7 41 0,0 0-49 0,0 0 49 0</inkml:trace>
  <inkml:trace contextRef="#ctx0" brushRef="#br0" timeOffset="484415.55">28708 14052 10 0,'0'0'0'0,"0"-2"9"15,-3 2 3-15,3 0-12 0,-5 0 16 16,-2 0 0-16,7-2 0 0,-2-3-2 0,2 5-14 0,0-3 11 16,0 1 0-16,-4-1-2 0,4-2 0 0,0 5-9 0,0 0 7 15,0 0-1-15,0 0 0 0,0 0-3 0,0 0-25 0,0 0 48 16,4 0-23-16,5 8 0 0,9-6-1 0,-18-2-2 0,5 5 2 16,24 2-2-16,-12-3 1 0,2-4-1 0,-19 0 0 0,21 0 1 15,6 0 1-15,-3 0-2 0,4 0 2 0,-28 0-2 0,30 6 2 16,-3-6-1-16,0 3-1 0,-4 1 0 0,-23-4 0 0,24 6 0 15,-6-2-1-15,-2 1 1 0,-10 4-1 0,-6-9 1 0,21 5 0 16,-17 14 0-16,1-19-1 0,7 17 1 0,-12-17 0 0,2 3-1 16,2 19 0-16,0-18 0 0,-4 13 1 0,0-17 0 15,0 7-1-15,0-1 1 0,0 18 0 0,-8-17 0 0,8-7 0 16,-2 20 0-16,-5-1 0 0,0-2 0 16,0-10 0-16,7-7 0 0,-7 31 0 0,-13-9 0 0,20 0-1 15,-7-2 1-15,7-20 0 0,-18 22 1 0,16 1 0 0,-5 4-1 16,0-1 1-16,7-26-1 0,-6 27 0 15,-2-4 0-15,5 2 0 0,-3 0 0 0,6-25 0 0,-4 21 0 16,4-1 0-16,0 2 0 0,0-3 0 0,0-19 0 0,0 18 0 16,0-12 1-16,4 19-1 0,-1-19 1 0,-3-6-1 0,3 8 0 15,3-3-1-15,3 2 2 0,-4-3-1 0,-5-4 0 0,8 5 0 16,-3-5 0-16,7 0 0 0,-6 0 0 0,-6 0 0 0,21 0 0 16,-15 0-2-16,1 0-1 0,11-2-1 0,-18 2 4 0,3-3-5 15,-1-1-3-15,6-1-3 0,-2-1-5 0,-6 6 16 0,3-4-21 16,1-1-7-16,0-1-3 0,-4-14 7 0,0 20 24 0,0-5-22 0,0 5 22 15</inkml:trace>
  <inkml:trace contextRef="#ctx0" brushRef="#br0" timeOffset="484666.8751">28796 14403 15 0,'0'0'0'15,"0"0"23"-15,0 0-23 0,3 0 23 16,0 0-4-16,4 5-3 0,-1 1-5 0,-6-6-11 0,0 4 11 16,7 0-3-16,1-4 0 0,2 5-2 0,-10-5-6 0,17 4 5 15,-11-1 0-15,10 5-5 0,-7-1 3 0,-9-7-3 0,27 8 3 16,-7-6 0-16,3-2 2 0,-5 7-2 0,-18-7-3 0,19 3 1 16,1 1-1-16,-2 2-2 0,-1-6-1 0,-17 0 3 0,9 4-7 15,16-4-3-15,-15 3-6 0,7 1-7 0,-17-4 23 0,6 5-35 16,5-5 2-16,-2 5-3 0,-9-5 36 0</inkml:trace>
  <inkml:trace contextRef="#ctx0" brushRef="#br0" timeOffset="484945.4384">29389 14614 13 0,'0'0'0'16,"-4"-7"12"-16,4-13 1 0,0 13-2 0,0 7-11 0,0-18 9 16,0 11-1-16,0-1-1 0,-4 2 1 0,4 6-8 0,0-7 8 15,0 2-1-15,0 5 0 0,0 0-2 0,0 0-5 0,0 0 4 32,0 7 0-32,-6 10-1 0,6-9 1 0,0-8-4 0,0 21 3 0,0 1 0 0,0 2 0 0,0-2 0 0,0-22-3 0,0 25 3 15,0 0 0-15,3-3-1 0,0 0 0 0,-3-22-2 0,0 21 2 16,0-3-2-16,0 3 1 0,0-16-1 0,0-5 0 0,0 23-2 15,4-20-1-15,-4 1-3 0,0 1-6 0,0-5 12 0,4 4-20 16,-4-4-11-16,0-2-1 0,0-5-1 0,0 7 33 16,0 0 0-16</inkml:trace>
  <inkml:trace contextRef="#ctx0" brushRef="#br0" timeOffset="485615.3283">28162 15119 15 0,'0'0'0'15,"-17"0"11"-15,10-2 3 0,-14-6 1 0,21 8-15 0,-2-5 16 0,-5 1-2 16,0-2 0-16,1 4-2 0,6 2-12 0,-22 0 10 15,22 0-1-15,-5 0-1 0,-4-1 0 0,9 1-8 0,-3 0 6 16,-3 0-2-16,3 0 0 0,3 0-1 0,0 0-3 0,0 3 3 16,3 5 2-16,3-8-3 0,11 3 0 0,-17-3-2 0,11 4 2 15,13 2 0-15,-3-2 0 0,-3 3 0 0,-18-7-2 0,25 4 2 16,2 0-1-16,-3-4 0 0,9 6 0 0,-33-6-1 0,31 0 0 16,3 0 0-16,0 0 0 0,2 0 1 0,-36 0-1 0,43 0 0 15,0 0 0-15,2 0 1 0,-2 0-2 0,-43 0 1 0,44 0-1 16,1 4 1-16,1-4 1 0,-1 3-1 0,-45-3 0 0,43 6 3 15,1-1-3-15,-2-2 0 0,-1 2 1 0,-41-5-1 0,39 4 1 16,2 1 1-16,4 3-1 0,-5-1-1 0,-40-7 0 0,40 5 0 16,2-1 0-16,-2-1 0 0,-3-3 0 0,-37 0 0 15,33 8 1-15,6-2-1 0,-5-6 0 0,-4 4 0 16,-30-4 0-16,33 0-1 0,-2 0 2 16,-1-4-1-16,-2 4-1 0,-28 0 1 0,28-4 1 0,-6-1-2 15,-1-3 0-15,0-1 2 0,-6 1-1 0,-15 8 0 0,12-7 1 0,10 2 0 16,-13 3-2-16,-9 2 1 0,16-2-1 0,-16 2 1 0,6 0 0 15,15-4 0-15,-15 4 0 0,-6 0 0 0,8 0 1 0,-8 0-1 0,6 0 0 16,5 0-1-16,-1 8 0 0,-10-8 1 0,4 5-2 0,-4-5 2 0,6 20-2 16,1-20-1-16,-1 6 0 0,-6-6 3 0,6 7-5 0,-6-7 5 0,5 4-5 15,-1 4-2-15,-4-2-4 0,0-6 11 0,0 7-14 0,0-7 14 0,0 5-20 16,0 0-9-16,0-5-6 0,0 0 35 0,-4 0-30 0,4 0 30 0,-8-2-29 0,8 2 29 0</inkml:trace>
  <inkml:trace contextRef="#ctx0" brushRef="#br0" timeOffset="486313.5092">28233 15559 28 0,'0'0'0'0,"-3"0"17"0,-4 0-1 0,7 0-16 0,-3-2 14 16,-4-2-2-16,2 2 0 0,5 1-1 0,0 1-11 0,0 0 9 15,-2 0-1-15,2 0-2 0,0 0-1 16,0 0-5-16,0 0 4 0,0 3 0 0,7-3-1 16,3 0 0-16,-10 0-3 0,19 0 2 0,-1 6 0 15,-9-6-1-15,19 3 1 0,-28-3-2 0,24 4 1 16,-1 2 0-16,6 1 0 0,-2-2-1 0,-27-5 0 0,22 3 0 15,6-3 0-15,-1 0 0 0,-4 0 1 0,-23 0-1 0,27 0 0 16,-2 0-1-16,-5 0 0 0,1-1 0 0,-21 1 1 0,16 0-1 16,-6 0 1-16,10 0 0 0,-12 0-1 0,-8 0 1 0,16 2 0 15,-13-2 0-15,5 6 0 0,-2 1 1 0,-6-7-1 0,7 6 0 16,-3 1 0-16,-2-1 0 0,-2 14 0 0,0-20 0 0,0 2 0 16,0 6 0-16,0-2 0 0,0 15 0 0,0-21 0 0,0 6 0 15,-6-1 0-15,3 19 0 0,-4-17 0 0,7-7 0 0,-17 28 0 16,14-9 1-16,-5 2 0 0,-11-15-1 0,19-6 0 0,-8 27 0 15,-9-8 0-15,14-13-1 0,-3 18 2 0,6-24-1 0,-3 6 0 16,-4 18 0-16,-1-3 2 0,4 1-2 0,4-22 0 0,-5 23 0 16,1 1 0-16,-3-5 0 0,5 6 0 0,2-25 0 15,0 25 0-15,0-6 0 0,-4 6 0 0,4-18 0 0,0-7 0 16,-8 22 1-16,8-3-1 0,0-16 0 16,4 16 0-16,-4-19 0 0,4 7-1 0,-4-5 2 0,4-2-2 15,-2 0 2-15,-2 0-1 0,0 5 0 0,3 0 0 16,1-1-1-16,3-4-2 0,-7 0 3 0,6 0-5 15,-1 0-3-15,-2 0-3 0,4 0-4 0,-7 0 15 0,3 0-21 16,3 0-9-16,-3 0 0 0,-3-16 5 0,0 16 25 0,0-2-15 0,0 2 15 0</inkml:trace>
  <inkml:trace contextRef="#ctx0" brushRef="#br0" timeOffset="486560.8464">28375 15843 35 0,'0'0'0'0,"0"0"0"0,0 0 26 16,0 0-6-16,3 0-7 0,5 0-4 0,-8 0-9 0,3 0 9 15,4 0 0-15,10 4-1 0,-11-4-1 0,-6 0-7 0,24 0 5 32,-6 0-2-32,1 5 1 0,1-5-2 0,-20 0-2 0,25 4 2 0,-6-1 0 0,6-3-1 0,-1 0-1 0,-24 0 0 15,24 0 1-15,3 6-1 16,-5-2-2-16,-1-4-1 0,-21 0 3 0,21 5-6 15,-2-5-5-15,-1 0-4 0,-9 5-7 0,-9-5 22 0,25 0-33 16,-22 0 4-16,3 0-4 0,-6 0 33 0</inkml:trace>
  <inkml:trace contextRef="#ctx0" brushRef="#br0" timeOffset="487370.8675">28535 16172 6 0,'0'0'0'0,"0"-2"4"0,0 0 4 0,0-1 4 15,0 3-12-15,0-3 15 0,0-2 0 0,0 3-1 0,0 0-2 0,0 2-12 16,-3-2 11-16,3-4-2 0,0 3-1 0,0 1-1 16,0 2-7-16,0-2 6 0,0 2 0 15,0 0-2-15,0 0 1 0,0 0-5 0,0 0 3 16,0 0 0-16,6 0 0 0,14 0-1 0,-20 0-2 0,7 0 2 15,11 0-1-15,-8 4 0 0,10-1 0 0,-20-3-1 0,17 0 1 16,2 0-1-16,2 0 1 0,2 0-1 0,-23 0 0 0,22-3 0 16,1 1 0-16,0 0 0 0,-2 0 0 0,-21 2 0 0,20 0-1 15,0 0-1-15,-12-3-1 0,11 1-1 0,-19 2 4 0,8-2-7 16,9-1-2-16,-12 1-5 0,4 2-7 0,-9 0 21 0,5 0-30 16,-5-1 0-16,11-9 1 0,-11 10 29 0</inkml:trace>
  <inkml:trace contextRef="#ctx0" brushRef="#br0" timeOffset="488344.0083">29145 16011 17 0,'0'0'0'15,"0"-6"17"-15,0-1 4 0,0 0-1 0,0 7-20 0,0-4 16 16,-4 0-3-16,0 4-2 0,4-2-3 0,0 2-8 0,-5 0 8 15,5 0-3-15,0 0 0 0,-4 0-1 0,4 0-4 0,0 0 3 16,0 0-1-16,0-1 0 0,4-3 0 0,-4 4-2 0,2-6 1 16,5 1 0-16,2 3-1 0,9 0 1 0,-18 2-1 0,7 0 0 15,16-4 0-15,-6 1 0 16,7 1 1-16,-24 2-1 0,20-2 0 0,5 2 0 16,-6 0 0-16,-7 0 0 0,-12 0 0 0,22 0-1 15,-14 0 2-15,-1 5-1 0,2 1 0 0,-9-6 0 0,7 4 0 16,-3 0 0-16,-1 1 0 0,0 12 0 0,-3-17 0 0,0 0 0 15,0 7 1-15,0 0-1 0,-3-4 0 0,3-3 0 0,-7 19 0 16,-9-15 0-16,11 2 1 0,-14 13-1 0,19-19 0 0,-8 5 0 16,-18 11 0-16,4 3 0 0,4-15 0 0,18-4 0 0,-21 19 0 15,13-12 0-15,-11 0 1 0,15 13-1 0,4-20 0 0,-7 4 0 16,1 4 0-16,-2 13-1 0,2-13 2 0,6-8-1 0,-7 5 0 16,7 21 0-16,0-26 0 0,0 7-1 0,0-7 1 0,0 5 1 15,7 3-2-15,-1-3 1 0,2 1 1 0,-8-6-1 0,6 6 0 16,5-6 0-16,6 0 0 0,-11 0 0 0,-6 0 0 0,21 0-1 15,-15 0 1-15,22 0 0 0,-12 0 0 0,-16 0 0 0,11 0 0 16,11 0 1-16,-10 0-1 0,4-2 0 16,-16 2 0-16,11-3 0 0,8 3 0 0,-12-1 0 0,14 1 0 0,-21 0 0 15,6 0 0-15,2 0 0 0,2 4 0 16,-1-4 1-16,-9 0-1 0,7 4 0 0,14 3 1 0,-19-7-1 16,6 4 1-16,-8-4-1 0,21 4 1 0,-21-4 0 15,5 5 0-15,4-5 0 0,-9 0-1 0,0 4 1 16,5 3 0-16,-1-7 0 0,0 0 0 0,-4 0-1 0,0 0 1 15,3 0 0-15,-1 0-1 0,-2 0 0 0,0 0 0 0,4 0 1 16,-4 0-2-16,5-3 1 0,-2-1-1 0,-3 4 1 0,0-7-3 16,0 3-3-16,3-2-7 0,0-3-8 0,-3 9 21 0,4-17-38 15,-4-6-5-15,0 4-1 0,0 19 44 0</inkml:trace>
  <inkml:trace contextRef="#ctx0" brushRef="#br0" timeOffset="531356.2577">24676 12030 100 0,'0'0'0'0,"-71"-50"16"0,16 22-12 0,4-2-4 0,51 30 0 16,-30-4-4-16,30 4-3 0,6 0-3 0,11 20-2 0,-17-20 12 16,21 5-11-16,6 22-1 15,3-19-2-15,5 16 0 0,-35-24 14 0,39 17-12 16,3-11 2-16,5 17-4 0,-47-23 14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3:41:40.755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context xml:id="ctx1">
      <inkml:inkSource xml:id="inkSrc323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1" timeString="2020-11-29T13:53:59.276"/>
    </inkml:context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1911 2242 49 0,'0'0'0'0,"0"5"30"16,-4 4-5-16,0-4-12 0,4 11-2 0,0-16-11 0,-7 0 10 15,4 0-2-15,3 0 0 0,0 0-2 0,0 0-6 0,0 0 6 16,3 6-1-16,-3-1 0 0,4-3-1 0,-4-2-4 0,3 7 5 16,5-2 0-16,-8 2-7 0,2-7 6 0,-2 0-4 0,3 16 4 15,-3-16-9-15,3 21 14 0,2-12-7 0,-5-9-2 0,0 25 0 16,0-1 9-16,2-2-16 0,5 8 3 0,-7-30 4 0,8 33-5 15,-2 2 0-15,3 0 7 0,9 7-1 0,-18-42-1 0,7 45 0 16,3 0 0-16,11 2 1 0,2-5-1 0,-23-42 0 0,7 43 0 16,24-4 1-16,-8-8-1 0,-16 6 0 0,-7-37 0 0,31 33 0 15,-28-5 1-15,14-1-1 0,-11-8 0 0,-6-19 0 0,22 4 1 16,-17 14-2-16,6-18 1 0,-4 0 1 0,-7 0-1 16,10 0 0-16,7-2 0 0,-14-3 1 15,5-21 0-15,-8 26-1 0,5-24 0 0,3-6 0 0,-3-8 0 16,4-8 1-16,-9 46-1 0,6-49 0 0,0-6 2 15,5 5-2-15,0-6 1 0,-11 56-1 0,16-55 0 16,-9 8 0-16,0-5 1 0,13 4-1 0,-20 48 0 0,7-43 0 16,-1 4 1-16,5 10-1 0,-5 7 0 0,-6 22 0 0,8-11 0 15,-3-4 0-15,-1 8 0 0,3 2 0 0,-7 5 0 0,7-3 0 16,0-1 1-16,-3 4-1 0,1 0-1 0,-5 0 1 0,3 0-1 16,2 7-2-16,-2 0-2 0,-3 18-3 0,0-25 8 0,3 18-11 15,-3-13-7-15,4 26-6 0,0-9-9 0,-4-22 33 0,3 22-42 16,-3 2 8-16,0 1 8 0,0-25 26 0</inkml:trace>
  <inkml:trace contextRef="#ctx0" brushRef="#br0" timeOffset="1041.2686">2584 3120 5 0,'0'0'0'0,"-6"0"3"0,6 0-3 0,-3 0 3 15,-5 3 2-15,2-3 1 0,1 0-1 0,5 0-5 0,0 0 5 16,0 0 0-16,-3-1 0 0,3-1 0 0,0 2-5 0,-5-3 4 16,5 3 1-16,0 0-1 0,0 0 0 0,0 0-4 0,0 0 4 15,0 0-1-15,-4-1 0 0,4-5-1 0,0 6-2 0,0-1 1 16,0-1 1-16,0 0-1 0,0-1 0 0,0 3-1 0,0-3 0 16,0 0 1-16,0 1-1 0,0 0 0 15,0 2 0-15,0-3 1 0,0 1-1 0,0-1 0 0,0 0 0 16,0 3 0-16,4-2 0 0,-4-5 0 0,0 6 1 15,2-3 0-15,-2 4-1 0,0 0 1 16,0-3 0-16,0-2-1 0,3 3 1 0,-3 2-1 0,0-2 1 16,0 0 0-16,0 2 0 0,0 0 1 0,0 0-2 0,0 0 1 15,0 0 2-15,0 0-1 0,0 0 1 0,0 0-12 0,0 0 22 16,0 0-10-16,0-1 0 0,0 1 0 0,0 0-3 0,0 0 3 16,0 0-1-16,0 0 0 0,0 0 1 0,0 0-13 0,0-3 22 15,0 3-11-15,0 0 1 0,-5 0 0 0,5 0-2 0,-4 0 1 16,4 4 1-16,0-4-1 0,-4 0 0 0,4 0-1 0,-7 4 2 15,7-4 0-15,-3 5 0 0,-1 0-1 0,4-5-1 0,-7 4 2 16,5 4-1-16,-1-3 1 0,-5 3 0 0,8-8-2 0,-3 4 2 16,3 5 0-16,-3-4-1 0,3 2 0 0,0-7-1 0,-5 6 1 15,5-2 0-15,0 3 0 0,0-4 0 0,0-3-1 0,0 0 1 16,0 0-1-16,-6 5 1 0,6-5-1 0,0 0 0 0,0 5 2 16,0-2-1-16,0-3 0 0,0 0 0 0,0 0-1 0,3 0 0 15,0 5-1-15,-3-5 2 16,5 0-1-16,-5 0 0 0,0 0 1 0,0 0 0 15,3 5-1-15,0-5 0 0,-3 0 0 0,0 0 1 0,4 0 0 16,0 0-1-16,-4 0 2 0,0 0-2 0,3 0-1 0,-1 0 2 16,-2 0-1-16,0-3 1 0,0 3-1 0,0 0 1 15,0-2-1-15,0-1 1 0,0 3 0 0,0 0-1 0,0 0-1 16,0 0 2-16,0 0-2 0,0 0 2 0,0 0-1 0,0 0 0 16,4 5 0-16,-1 0 1 0,-3 1 0 0,0-6-1 0,4 7 1 15,-4-1-1-15,3 13 1 0,-3-19-1 0,0 0 0 0,4 5 0 16,-1 3 1-16,-3-4-1 0,0 4 0 0,0-8 0 0,4 6 0 15,0-3-1-15,-2 4 2 0,1-2-1 0,-3-5 0 0,8 9 0 16,-8-4 1-16,6 3-1 0,-2-1 0 0,-4-7 0 0,7 6 0 16,-1 12 0-16,1-18 0 0,0 7 0 0,-7-7 0 0,7 3-1 15,-1 2 1-15,0-5 0 0,1 7 0 0,-7-7 0 0,12 0 0 16,-7 0 0-16,3 0 0 0,-3-2 1 0,-5 2-1 16,8-5 0-16,0 4 0 0,0-3 0 0,-1-4 0 15,-7 8 0-15,7-7 1 0,1 1-1 0,-6-2 0 16,6-12 0-16,-8 20 0 0,3-5 1 0,4-12 0 0,-4 10-1 15,1-17 0-15,-4 24 0 0,4-5-1 16,-2-16 1-16,-2 13-1 0,0-10 2 0,0 18-1 0,0-6 0 16,0-16 0-16,0 17 1 0,0-15-1 0,0 20 0 0,-2-6 0 15,2-11 0-15,-4 9 0 0,-3-11 1 0,7 19-1 0,-7-8 1 16,-9-11-1-16,16 12 1 0,-19-2-1 0,19 9 0 0,-6-10 0 16,0 3 1-16,-15 6 0 0,17-1-1 0,4 2 0 0,-5-3 0 15,-17 2 1-15,17-1-1 0,-13 2 0 0,18 0 0 0,-7 0 0 0,7 0 0 0,-21 6 0 16,19 1 0-16,-15-1-2 0,17-6 2 0,-4 7-4 0,4-7 4 0,-7 19-6 15,0-14-4-15,0 2-6 0,7-7 16 0,-5 22-22 16,5-17-9-16,0 0-8 0,-4 17 7 0,4-22 32 0,-4 2-30 0,4-2 30 0,0 0 0 0</inkml:trace>
  <inkml:trace contextRef="#ctx0" brushRef="#br0" timeOffset="1602.6237">1724 3602 44 0,'0'0'0'0,"0"0"27"0,-7 0-5 0,4 0-5 0,3 0-17 0,-4 0 14 16,4 0-1-16,0 0-2 0,0 0-2 0,0 0-9 0,0 0 8 16,7 0-2-16,0 0-1 0,-1 0 1 0,-6 0-6 15,6 0 2-15,13 7 3 0,-14 0 0 16,20-2-2-16,-25-5-3 0,17 4 6 0,2 2-2 0,2-3-2 15,0 5-2-15,-21-8 0 0,27 4-5 16,-4 0 0-16,5 3 1 0,12-4 3 0,-40-3 1 0,41 4 3 16,2 4-1-16,-1-1 0 0,-10-2-2 0,-32-5 0 0,38 0 2 15,0 3-2-15,3-3 1 0,2 0 0 0,-43 0-1 0,41 0 0 16,3 0 0-16,-2 0 1 0,-3 0-1 0,-39 0 0 0,41 0 2 16,1 0-2-16,-6 0 0 0,4 5 0 0,-40-5 0 0,35 6-1 15,-2-4 2-15,2 3-1 0,-4 0 0 0,-31-5 0 0,34 4 1 16,-7 0-1-16,3 1 0 0,-4-1 1 0,-26-4-1 0,28 5-1 15,-4 0 1-15,-8 0 1 0,8 0 0 0,-24-5-1 0,17 8 0 16,-7-6-1-16,14 4 1 0,-17-1-1 0,-7-5 1 0,24 3 0 16,-18 2 1-16,2 0-2 0,-3-5 2 0,-5 0-1 0,3 0-2 15,5 0 0-15,-8 0-4 0,0-3-2 0,0 3 8 0,0-2-10 16,-16-4-5-16,11 2-4 0,-1 1-8 0,6 3 27 0,-20-3-39 16,-2-1-1-16,3 3 1 0,19 1 39 15</inkml:trace>
  <inkml:trace contextRef="#ctx0" brushRef="#br0" timeOffset="2138.1396">1896 3989 61 0,'0'0'0'16,"0"0"30"-16,0 0-30 0,0 6 18 0,0-1-6 15,0 3-2-15,0 14-1 0,0-22-9 0,4 17 8 0,-1-11-1 16,5 29-2-16,-3-9-9 0,-5-26 4 0,8 20 4 16,9 9-6-16,-17 3 0 0,6-3 7 0,-6-29-5 0,9 31-5 15,-1 4 6-15,9-5 1 0,-11 9-1 0,-6-39-1 0,7 36 2 16,24-1 0-16,-14 6 2 0,4-13-3 0,-21-28-1 0,20 28 3 16,-13-2-2-16,-1-5 0 0,11-2-1 0,-17-19 0 0,3 7 0 15,2 14 1-15,4-21 0 0,0 7 0 0,-9-7-1 0,8 0 0 16,13 0 0-16,-18-3 1 0,3-6 0 0,-6 9-1 0,8-26 1 15,-2-1 0-15,3-1-1 0,-1-3 1 0,-8 31-1 0,10-38 0 16,-3 1 2-16,0-4-1 0,9 0 1 0,-16 41-2 0,4-41 2 16,3-1-2-16,10 7 3 0,-11-5-3 0,-6 40 0 0,8-39 1 15,8 7 0-15,-13 5-1 0,5 2 1 0,-8 25-1 0,6-19 0 16,2 11 0-16,-3-8 1 0,2 9-1 0,-7 7 0 16,8-6 0-16,-5 1-1 0,0-2-2 0,1 7 0 15,-4 0 3-15,4 0-6 0,-2 4-4 0,1 4-4 0,0 12-7 16,-3-20 21-16,5 7-31 0,-2 9-10 15,-3-16 5-15,3 21 7 0,-3-21 29 0,0 0 0 0</inkml:trace>
  <inkml:trace contextRef="#ctx0" brushRef="#br0" timeOffset="2550.7208">2476 4306 61 0,'0'0'0'16,"0"0"32"-16,0 0-15 0,0 5-5 0,0-5-12 0,7 6 8 16,-7-6 0-16,6 0-2 15,0 0-1-15,-6 0-5 0,11 0 4 0,9 0-2 0,-13 0 0 0,13-4-1 0,-20 4-1 0,10-2 2 16,11-1-1-16,-14 3 0 0,16-2 1 0,-23 2-2 0,10-1 0 16,7 1 1-16,-9-2-1 0,13-1 0 0,-21 3 0 15,2 0 1-15,4 0-2 0,1-2 2 0,0-1-1 0,-7 3 0 16,8 0 0-16,-2 0 0 15,1 0 0-15,-7 0 0 0,0 0 0 0,2 5 1 16,-2 1 0-16,0 1-1 0,0 0 1 0,0-7-1 0,0 25 0 16,-2-20 1-16,-5 21-1 0,1-7 1 0,6-19-1 0,-8 21-1 15,-9 0 2-15,14 1-1 0,-3 4 1 0,6-26-1 0,-7 27 1 16,2 2 1-16,0 4 1 0,-3-4-1 0,8-29-2 0,-5 29 1 16,-3-2 1-16,4-2-1 0,2-4 0 0,2-21-1 0,-5 19 1 15,5-2-1-15,0 3 0 0,0-15 0 0,0-5 0 0,0 21 0 16,0-16 1-16,0 3-1 0,0-1 0 0,0-7 0 0,0 7-1 15,0-4-2-15,0 1-1 0,0-4-4 0,0 0 8 0,0 0-10 16,0 0-5-16,5-1-6 0,-3-5-7 0,-2 6 28 0,0-19-35 16,0-1 5-16,-7 11 0 0,7 9 30 0</inkml:trace>
  <inkml:trace contextRef="#ctx0" brushRef="#br0" timeOffset="2726.5649">2476 4512 36 0,'0'0'0'16,"0"0"28"-16,3 0-3 0,5-1-7 0,-8 1-18 0,2-2 14 16,4 0-3-16,-1 0 0 0,14 2-3 0,-19 0-8 0,7-1 7 15,17 1-1-15,-13-5-2 0,8 3-1 0,-19 2-3 0,11-1 2 16,9-3 0-16,0 4-2 0,-10 0-1 0,-10 0 1 0,29 0-3 16,-24 0-5-16,20-3-7 0,-10-2-13 0,-15 5 28 0,18-6-44 0,-7 0-6 0,-11 6 50 0</inkml:trace>
  <inkml:trace contextRef="#ctx0" brushRef="#br0" timeOffset="3138.6561">3350 3657 55 0,'0'0'0'0,"-4"0"28"0,4 0-28 0,-3-2 15 16,-3-3-3-16,6-1-1 0,0-1-3 0,0 7-8 0,0-5 10 15,2 4-1-15,5 1-3 0,-1 0 1 0,-6 0-7 0,12 0 4 16,-6-2 0-16,0-2 0 0,16 3-1 0,-22 1-3 0,6 0 3 16,15-6 0-16,-12 5-1 0,13 1-1 0,-22 0-1 0,16 0 1 15,4 0 1-15,-3 0 1 0,4 4-2 0,-21-4-1 0,20 0 1 16,-4 0-2-16,9 0 1 0,-5-3 0 0,-20 3 0 0,23 0-1 16,-5 0 0-16,2 0-2 15,-14 0-1-15,-6 0 4 0,22 0-7 0,-20 0-2 0,4 6-3 16,4-1-4-16,-10-5 16 0,8 0-22 15,-2 3-9-15,-2-3-6 0,-4-1 9 0,0 1 28 0,-4-7-21 0,4 7 21 0</inkml:trace>
  <inkml:trace contextRef="#ctx0" brushRef="#br0" timeOffset="3342.0818">3429 3384 65 0,'0'0'0'0,"0"5"43"0,5 1-26 0,-5-6-17 0,8 18 8 15,-2-18 1-15,5 4-2 0,9-1-1 0,-20-3-6 0,7 5 6 16,16-5-2-16,-2 0-1 0,-1 0 0 0,-20 0-3 0,23 0 0 16,5-2 1-16,-4-1 0 0,-1 1-1 0,-23 2 0 0,17 0 1 15,-7 0-1-15,10 5-2 0,-15 2-4 0,-5-7 6 0,5 4-12 16,3 4-10-16,-3-3-17 0,-5-5-6 0,0 0 45 16,0 6-44-16,0-6 44 0</inkml:trace>
  <inkml:trace contextRef="#ctx0" brushRef="#br0" timeOffset="4343.349">4350 3396 24 0,'0'0'0'15,"-4"0"24"-15,4 0 1 0,-7 6-6 0,7-3-5 0,0-3-14 0,0 5 12 16,-2 1-2-16,2-6-2 0,0 0 0 0,0 0-8 0,0 0 5 16,0-3 0-16,0 0 0 0,2 1-1 0,-2 2-4 0,3-4 5 15,5 2-1-15,-3-4-1 0,3 2 0 0,-8 4-3 0,7-5 2 16,3-3 1-16,-3 5-1 0,9-3 0 0,-16 6-2 0,8-3 2 15,-3 0-1-15,16 2-2 0,-13-2 2 0,-8 3-1 0,22-5 2 16,-14-1-1-16,19 4-2 0,-7 2 3 0,-20 0-2 0,17 0-2 16,0 0 2-16,3 0 3 0,-2 0-4 0,-18 0 1 15,17 3 1-15,-8 2-1 0,13-5 0 0,-17 0-1 0,-5 0 1 0,8 0-2 16,-2 0 0-16,2 5 2 0,-3-5 0 0,-5 0 0 16,0 4 1-16,0 2-1 0,0 0 0 0,-5-3 1 15,5-3-1-15,-19 0 0 0,13 0 2 0,-14 0 0 16,0 0-1-16,20 0-1 0,-18 0 0 15,-5 0 0-15,-1 0 0 0,0 0 0 0,24 0 0 0,-24 0 2 16,-3 5-2-16,8-5 1 0,-10 5-1 0,29-5 0 0,-18 3 0 16,0 1 0-16,-2 4 1 0,13-2-1 0,7-6 0 0,-21 6 0 15,18-6-1-15,-3 0 1 0,-2 2 0 0,8-2 0 0,-3 0-1 16,3 0 2-16,0 0-1 0,0-1 1 0,0 1-1 0,0-4 0 16,3-1 0-16,5 2 1 0,-2 0-2 0,-6 3 1 0,17-3 1 15,-10 0-1-15,16 2 1 0,-12-3 0 0,-11 4-1 0,24-2 0 16,-7-3 0-16,3 2 0 0,-1 1 1 0,-19 2-1 0,22-2 0 15,1 2 0-15,-2 0-1 0,-4-3-1 0,-17 3 2 0,16-4 1 16,-6-2-2-16,11 2 0 0,-14 0 3 0,-7 4-2 0,7-1-2 16,2-2 1-16,-2 3 1 0,0-2-3 0,-7 2 3 0,8-1-2 15,-6-5-1-15,-2 4-1 0,3 2-2 0,-3 0 6 0,3-2-10 16,-3 0-5-16,0 0-9 0,5 1-12 0,-5 1 36 16,0-8-44-16,0 3-3 0,0 5 47 0</inkml:trace>
  <inkml:trace contextRef="#ctx0" brushRef="#br0" timeOffset="5021.0542">5016 2542 40 0,'0'0'0'16,"0"0"24"-16,0 0-6 0,-3 2-4 0,3-2-14 0,0 5 12 15,0 1-3-15,0-6-1 0,0 4-1 0,0-4-7 0,3 0 6 16,4 0 0-16,0 0-1 0,3 3 0 0,-10-3-5 0,21 0 3 16,-11 0 0-16,15 5 1 0,-9-1-1 0,-16-4-3 0,7 5 3 15,20-1 0-15,-11 1-1 0,2-5 0 0,-18 0-2 0,9 0 1 16,20 3 0-16,-13-3 0 0,0 0 0 0,-16 0-1 0,21 0 0 15,0 0 1-15,-2 0 0 0,2 0 0 0,-21 0-1 0,21 0 0 16,-11-3 0-16,10 3 0 0,-13 0 0 0,-7 0 0 0,19 0 0 16,-12 3 0-16,0-3 0 0,3 5 0 0,-10-5 0 0,7 5 0 15,-1-2 0-15,2 3 1 0,-8 1-2 0,0-7 1 0,4 20 0 16,0-16 0-16,-4 18 0 0,0-19 1 16,0-3-1-16,0 23 0 0,0-5 0 0,0 3 0 15,-8 1 0-15,8-22 0 0,-8 25 0 0,2 2 0 0,-14 4 1 16,14 6-1-16,6-37 0 0,-21 35 0 15,4 6 1-15,-6 1-1 0,5-2 1 0,18-40-1 0,-20 37 1 16,3-3-1-16,11-5 1 0,-18 1-1 0,24-30 0 0,-4 23 0 16,-3 4 1-16,0 0 0 0,5-4-1 0,2-23 0 0,-7 18 0 15,3 3 1-15,4-16-1 0,-3 15 0 0,3-20 0 0,0 2 1 16,0 5-1-16,0 12 0 0,0-19 0 0,0 0 0 0,0 5 0 16,0-1 0-16,3 2 1 0,1-4-1 0,-4-2 0 0,3 0-1 15,1 0-1-15,2 0-1 0,-3 0 0 0,-3 0 3 0,4 6-7 16,3 0-3-16,-1-6-5 0,1 0-7 0,-7 0 22 0,3 0-30 15,0 0-11-15,-3-9 6 0,0 2 9 0,0 7 26 0,0 0 0 0</inkml:trace>
  <inkml:trace contextRef="#ctx0" brushRef="#br0" timeOffset="5295.5384">4992 2944 31 0,'0'0'0'16,"5"-1"27"-16,-5 1-3 0,7 0-7 0,-7 0-17 0,6 0 14 15,0 0-2-15,1 0-1 0,0 0-3 0,-7 0-8 0,18 3 8 16,-1 1-2-16,0 2-1 0,-1-3 0 0,-16-3-5 0,24 4 4 16,-3-4-1-16,-2 0-1 0,8 7 0 0,-27-7-2 0,24 0 1 15,0 0 0-15,3 0 0 0,-7 0 0 0,-20 0-1 0,27 0 1 16,-6 0-1-16,-5 0-1 0,-5 0 0 0,-11 0 1 0,24 0-3 15,-17-5-2-15,9 3-1 0,-13 2-4 0,-3 0 10 0,11-4-12 16,-3 4-4-16,-3 0-6 0,2 4-9 0,-7-4 31 0,4 7-34 16,29 21-4-16,-33-28 38 0</inkml:trace>
  <inkml:trace contextRef="#ctx0" brushRef="#br0" timeOffset="5853.4009">5157 3410 17 0,'0'0'0'16,"-5"0"15"-16,5 0 3 0,0 0-18 0,-6 6 16 15,6-6-1-15,0 0-3 0,3 0-1 0,-3 0-11 0,3 0 9 16,4 0 0-16,-4 0-2 0,18 0 0 0,-21 0-7 0,6 0 7 16,12 0-1-16,-7 0-1 0,8 0 0 0,-19 0-5 0,7 0 3 15,20 0 1-15,-17 0-1 0,14 0-1 0,-24 0-2 0,24 0 2 16,-5 0-1-16,5 0 0 0,-6 0 0 0,-18 0-1 0,19 0 1 15,0 2 0-15,-1-2-1 0,3 5 1 0,-21-5-1 0,17 0 0 16,0 0 0-16,-6 0 1 0,8-3-2 0,-19 3 1 0,7-2 0 16,10 1 1-16,-17 0-1 0,7-2 1 0,-7 3-1 0,6-3 0 15,2 1-1-15,0 2 0 0,-8 0-2 0,0 0 3 0,2 0-6 16,1 0-3-16,-3 0-6 0,3 5-7 0,-3-5 22 16,5 0-34-16,-5 0-6 0,0 0-4 15,0 0 44-15</inkml:trace>
  <inkml:trace contextRef="#ctx0" brushRef="#br0" timeOffset="6185.9699">5728 3229 40 0,'0'0'0'16,"5"0"31"-16,-3 0-12 0,5 0-10 0,-7 0-9 0,7 0 7 15,0 0 1-15,0 0 0 0,10-4-2 0,-17 4-6 0,2-9 5 16,5-2-2-16,0-9-1 0,-1 13-1 0,-6 7-1 0,8-18 1 16,-1 8-1-16,-4-13 0 0,-3 23 0 0,6-7 1 15,-6-3 0-15,4 2 0 0,-1 2 0 0,-3-1 1 0,0 7-2 16,0-2 1-16,0-1 1 0,0 3 0 0,0 8 0 0,0-8-2 0,0 18 1 16,0-1 1-16,0 5-1 15,0 4 1-15,0-26-2 0,-3 27 1 0,3 5 0 16,0 1 1-16,-4-4-1 0,4-29-1 0,0 32 2 0,0-11-1 15,-6 0 0-15,6 0 0 0,0-21-1 0,0 17 0 16,-3 0 1-16,-2-10-1 0,0 14-4 0,5-21 4 0,-5 4-5 16,2 2-4-16,-2 2-5 0,0-4-8 0,5-4 22 0,-7 6-34 15,-12-6-3-15,15-6-4 0,4 6 41 0</inkml:trace>
  <inkml:trace contextRef="#ctx0" brushRef="#br0" timeOffset="6696.5576">4416 3860 50 0,'0'0'0'16,"0"-1"24"-16,0 1-24 0,0-1 15 15,0-4-3-15,0 3-1 0,0 1 1 0,0 1-12 0,5-4 10 16,4 4-2-16,12-7-2 0,-13 6 1 0,-8 1-7 0,26-7 4 16,-5 1 1-16,6 4-1 0,-1 0-3 0,-26 2-1 0,30 0 4 15,5 0-3-15,-4 0 1 0,2 0 1 0,-33 0-3 0,37 4-5 16,4 2 8-16,2 1-2 0,3-2 2 0,-46-5-3 0,44 7 7 15,-4-7-7-15,4 3 1 0,3-3-1 0,-47 0 0 0,44 6 1 16,8-2 0-16,-8 4-1 0,4-5 1 0,-48-3-1 0,43 4 0 16,1 2 0-16,4-3 1 0,-5 2-1 0,-43-5 0 0,44 5 1 15,-7-5-1-15,5 3 0 0,-2 2 1 0,-40-5-1 0,38 7-1 16,-6-6 1-16,3 4 1 16,-1-5-2-16,-34 0 1 0,35 6 1 0,-2-6-1 15,-3 5 1-15,0 1 0 0,-30-6-1 0,29 6 0 0,1-6 1 0,-7 4-2 16,-2-4 0-16,-21 0 1 0,19 0 0 15,-12 0-3-15,15 0 1 0,-17 0 2 0,-5 0 0 0,11 0-2 16,-4-3 2-16,0 2 0 0,-1-6-2 0,-6 7 2 0,7-6-2 16,-7-4-2-16,0 4-2 0,0-6-4 0,0 12 10 0,0-3-16 15,0-1-4-15,0 4-7 0,-4 0-8 0,4 0 35 0,-7 0-32 0,-9 0-1 0,16 0 33 0</inkml:trace>
  <inkml:trace contextRef="#ctx0" brushRef="#br0" timeOffset="7305.0353">4594 4300 29 0,'0'0'0'0,"0"-2"24"0,0 2-24 0,0-5 21 15,0 4-6-15,3-4-3 0,0 0-1 0,-3 5-11 0,8-5 9 16,1-2-1-16,8 1-2 0,-9 2 0 0,-8 4-6 0,23-3 4 15,-7 3-1-15,6-2 0 0,0-1-1 0,-22 3-2 0,23-2 3 16,6 0 0-16,-3 2-1 0,4 0 0 0,-30 0-2 0,28 0 0 16,-1 0 2-16,1 0-2 0,-1 0 0 0,-27 0 0 0,26 0 0 15,-5 4 0-15,2-1 0 0,-6 2 0 0,-17-5 0 16,10 0 1-16,11 0-1 0,-17 4 0 16,13 2 0-16,-17-6 0 0,2 7-1 0,2 9 2 15,-4-9-1-15,0 13 1 0,0-20-1 0,-4 5 0 0,2 12 1 0,-6-11-1 16,-13 14-1-16,21-20 1 0,-5 20 1 15,-13-2-2-15,-2 0 0 0,0 4 2 0,20-22-1 0,-21 23-1 16,-2 0 2-16,3 2 0 0,-1-4 0 0,21-21-1 0,-17 20 2 16,11-1-1-16,-15-1-1 0,15 0 0 0,6-18 0 0,-8 19 0 15,-9 2 0-15,17-3 0 0,0-1 1 0,0-17-1 0,0 8 0 16,0 16 0-16,0-18 0 0,3 17 1 0,-3-23-1 0,7 5 1 16,14 18 0-16,-14-18 1 0,13 15-2 0,-20-20 0 0,6 5 1 15,18 2-2-15,-6-4 1 0,1 1 1 0,-19-4-1 0,22 0 1 16,1 0 0-16,0 6 0 0,-6-6-1 0,-17 0 0 0,25-6 0 15,-6 2-1-15,1-4 0 0,-2 1 0 0,-18 7 1 0,10-7-2 16,10 0-3-16,-13 6-4 0,-1-6-7 0,-6 7 16 0,10-3-25 16,-2 1-12-16,-4-7-2 0,-4 4-3 0,0 5 42 0,0 0 0 15</inkml:trace>
  <inkml:trace contextRef="#ctx0" brushRef="#br0" timeOffset="7509.728">4695 4507 63 0,'0'0'0'0,"0"0"28"16,0 0-13-16,0 0-6 0,0-2-1 0,0 2-8 0,10-1 7 16,10-6-3-16,1 6 1 0,-1-3-2 0,-20 4-3 0,25-3 2 15,1-2 0-15,-3-1-3 0,5-1 0 0,-28 7 1 0,26-2-4 16,-2-4-7-16,4 2-8 0,0 1-16 0,-28 3 35 0,18-6-36 15,6 2 0-15,-24 4 36 0</inkml:trace>
  <inkml:trace contextRef="#ctx0" brushRef="#br0" timeOffset="7937.4632">5376 4714 47 0,'0'0'0'0,"3"-1"29"16,4-1-14-16,0 0-6 0,3-7-2 0,-4 7-1 0,-6 2-6 0,22-5 5 15,-16-2 0-15,19 4-2 0,-25 3-3 0,15-6 3 0,-15 6-3 0,21-6 2 16,-14 6 0-16,19-3 0 0,-19 1-1 0,-7 2-1 0,21 0 1 16,-14 0 1-16,3 0 0 0,6 0 0 0,-16 0-2 0,5 0 2 15,-3 5 0-15,-2 1 0 0,4 1-1 0,-4-7-1 0,3 7 2 16,-3 13-1-16,0-20 0 0,-7 16 0 0,7-16-1 0,-19 7 1 15,12 13 0-15,-16-13 1 0,4 12-1 0,19-19-1 0,-19 7 1 16,-1 10 0-16,12-12 1 0,-22 15-1 0,30-20-1 0,-8 6 1 16,-15 14 0-16,16-17 0 0,0 19 0 0,7-22-1 0,-16 5 0 15,16 19 1-15,-3-20 0 0,3 21 0 0,0-25-1 0,0 3 0 16,0 4 1-16,0 11-1 0,3-18 0 0,-3 0 0 16,10 3 2-16,7 3-2 15,-6-2 2-15,12 0-2 0,-23-4 0 0,21 0 2 0,-4 0 0 0,3 0-2 16,6 0 1-16,-26 0-1 0,21 0 1 15,-4 0-1-15,4-3 1 0,-4 2 0 0,-17 1-1 0,9-1 0 16,15-2 1-16,-13-1-1 0,8 4-1 0,-19 0 1 0,7 0-3 16,11 0-5-16,-15 0-6 0,3 0-11 0,-6 0 25 0,10-2-41 15,-6-6-5-15,-1-13 2 0,-3 21 44 0</inkml:trace>
  <inkml:trace contextRef="#ctx0" brushRef="#br0" timeOffset="8963.3741">6614 3516 25 0,'0'0'0'0,"0"6"20"0,0-6-20 0,2 0 22 16,-2 6-2-16,0-3-2 0,0 3-4 0,0-6-14 0,0 4 13 15,0-4-3-15,0 0-1 0,0 0-2 0,0 0-7 0,0 2 6 16,0-2-1-16,0 7-1 0,0-7-1 0,0 0-3 0,3 0 2 16,5 0 0-16,-3 0-1 0,13 0-1 0,-18 0 0 0,7 0 1 15,16 5 0-15,-15-5 0 0,18 3 1 0,-26-3-2 0,7 0 0 16,23 0-2-16,-13 0 2 0,1 5 1 0,-18-5-1 16,24 5 2-16,-18-5 1 0,14 3-2 15,-9-3-1-15,-11 0 0 0,19 0 0 0,-8 6 1 16,13-6-1-16,-17 0 0 0,-7 0 0 0,19 0 0 15,-8 0 0-15,9 0 1 0,-14-2-2 0,-6 2 1 0,18-4 1 16,-12 1-2-16,1 1 1 0,0-1 0 0,-7 3 0 0,8-5-1 16,-2 2-1-16,-3-4-1 0,1 1 0 0,-4 6 3 0,2-5-6 15,-2-3-2-15,5 2-2 0,-5-1-5 0,0 7 15 0,0-6-18 16,0-2-4-16,-7 4-7 0,0-6-3 0,7 10 32 0,-21-17-24 0,14 13 5 16,7 4 19-16</inkml:trace>
  <inkml:trace contextRef="#ctx0" brushRef="#br0" timeOffset="9290.0549">6585 3294 59 0,'0'0'0'16,"7"0"27"-16,-7 0-27 0,8 0 15 15,-2 0-4-15,2 0-1 0,0 0-1 0,-8 0-9 0,18 0 7 16,-12 0 0-16,15 0-2 0,-11 0-1 0,-10 0-4 0,24 0 4 16,-7 0-1-16,3 0-1 0,4 0 1 0,-24 0-3 0,24-2 1 15,0-2 1-15,-1 2 0 0,-6 0-1 0,-17 2-1 0,21-3 1 16,-4 2 0-16,-8-1-2 0,15-1 1 0,-24 3 0 0,6-2 0 16,16 2 2-16,-16 0-1 0,3 0 0 0,-9 0-1 0,8 0 1 15,0 0-1-15,-3 0-1 0,3 0 2 0,-8 0-1 0,0 0 0 16,2 0 0-16,-2 0 0 0,0 0-2 0,0 0 2 0,0 0-4 15,0 5-2-15,0-2-6 0,-2 2-4 0,2-5 16 0,-5 6-25 16,-1-6-13-16,-18 0-1 0,17-4 5 0,7 4 34 0,0 0 0 16</inkml:trace>
  <inkml:trace contextRef="#ctx0" brushRef="#br0" timeOffset="13929.0325">8052 3637 8 0,'0'0'0'0,"0"0"5"0,0 5 1 0,0-5-6 16,0 5 7-16,0 3 1 0,0-8 0 15,0 0 0-15,0 0-8 0,0 0 8 16,0 0 0-16,0 0 0 0,0 0-1 0,0 0-38 0,0 0 68 15,-6 4-32-15,2-4 0 0,2 4 0 0,2-4-5 0,-7 4 4 16,2 1 0-16,0 2 0 0,0-2-2 0,5-5-2 0,-6 3 3 16,4 2 0-16,-6 2 0 0,4-4 0 0,4-3-3 0,-2 8 2 15,-6-4-1-15,8 0 1 0,-3-4 0 0,3 0-2 0,0 0 2 16,0 7 0-16,0-7 0 0,0 5 0 0,0-5-2 0,0 0 1 16,0 0 0-16,3 0-1 0,0 0 1 0,-3 0-1 0,5 0 2 15,1 4-1-15,2 1 0 0,-6-5 0 0,-2 0-1 0,6 3 0 16,2-3 1-16,-6 0 0 0,6 5-1 0,-8-5 0 0,4 0 0 15,2 0 1-15,0 6 0 0,2-6-1 0,-8 0 0 0,11 3 1 16,-6-3 0-16,3 0-1 0,-3 4 1 0,-5-4-1 0,12 0 0 16,4 0 1-16,-9 0 0 0,9 0-1 0,-16 0 0 0,7 0 0 15,17 0 0-15,-17-3 0 0,10 3 2 0,-17 0-2 16,6 0-1-16,12 0 3 0,-12 0-2 0,5 0 0 16,-11 0 0-16,20 0 1 0,-14 0-1 15,1 0 0-15,14 0 0 0,-21 0 0 0,7 0 0 16,13 0 0-16,-14 0 1 0,12 0-1 0,-18 0 0 0,6-1 1 15,1 0-1-15,15-1 0 0,-17 2 0 0,-5 0 0 0,17 0 1 16,-7 0-1-16,8-3 0 0,-12 0 0 0,-6 3 0 0,20-5 0 16,-13 5 0-16,14-5 0 0,-14 2 0 0,-7 3 0 0,24-2 1 15,-18-3-1-15,18 5 1 0,-17-2-1 0,-7 2 0 0,16-2 0 16,-8 2 1-16,11-2-2 0,-12 2 2 0,-7 0-1 0,18 0 1 16,-12-3-1-16,11 1 0 0,-9-1 1 0,-8 3-1 0,18-5 0 15,-10 2-1-15,8-2 1 0,-9 4 0 0,-7 1 0 0,20-1 1 16,-12 1-1-16,12 0 0 0,-14 0 1 0,-6 0-1 0,21 0 0 15,-15 0 0-15,16 0 1 0,-13 0-1 0,-9 0 0 0,22 2 1 16,-17-2-2-16,16 5 2 0,-15 0-1 0,-6-5 0 0,21 0 0 16,-13 0-1-16,7 0 1 0,-8 0-1 0,-7 0 1 0,21 0 1 15,-14 0 0-15,12-2-2 0,-8-1 2 0,-11 3-1 16,20-3 0-16,-9 3 0 0,8 0 1 16,-8 0-1-16,-11 0 0 0,24 0 0 0,-14 0 0 15,11 0 0-15,-2 0 0 0,-19 0 0 0,7 0 1 16,20 0-1-16,-19 0 0 0,15 0-1 0,-23 0 1 0,20 6 0 15,-2-1 0-15,-12-2 1 0,20-3-1 0,-26 0 0 0,18 7 0 16,-7-3 1-16,8-4-1 0,-8 0 0 0,-11 0 0 0,20 0 0 0,-20 0 0 0,17 0 0 16,-1 5 0-16,-6-5 0 0,-10 0 0 0,21 7 0 0,-21-7 0 0,8 0 0 15,11 3-1-15,-8-3 2 0,-11 0-1 0,20 5 0 0,-20-5 0 0,10 0 1 16,13 0-1-16,-5 0 0 0,-18 0 0 0,10 0-1 0,-10 0 1 0,25 0 1 16,-10 0-1-16,6 0 1 0,-21 0-1 0,20 0 0 0,-20 0 0 0,18 0 0 15,1 0 0-15,-12 0 0 0,17 6 0 0,-24-6 0 0,6 0 0 16,18 0-1-16,-13 0 2 0,12 3-1 0,-23-3 0 0,8 0 0 15,18 4 1-15,-9-4-1 0,-17 0 0 0,10 0 1 0,-10 0-1 0,25 0 0 16,-19 0-1-16,14 0 1 0,-13-3-1 0,-7 3 1 0,24 0 0 16,-18 0 1-16,18 0-1 0,-14 0 0 0,-10 0 0 0,21-1 0 15,-11-2 0-15,10 0 1 0,-10 3-1 16,-10 0 0-16,22-3 0 0,-14 1 1 0,16-1-2 16,-17 3 1-16,-7 0 0 0,22-3 1 0,-14 1-1 15,14-1 1-15,-13 1-1 0,-9 2 0 0,22-2 0 0,-17-1 0 16,20 1-1-16,-19 2 2 0,-6 0-1 0,25 0 0 15,-17 0 0-15,14 0 0 0,-16 0 0 0,-6 0 0 0,20-4 0 16,-3 1 0-16,-6-1 0 0,12-2 0 0,-23 6 0 0,7-3 0 16,13 0 0-16,-14 0 0 0,18 3 1 0,-24 0-1 0,8-4-3 15,11-2-3-15,-9 4 4 0,11-1-1 0,-21 3 3 0,11-3 0 16,8 1 3-16,-8 0-3 0,13-1 3 0,-24 3-3 0,7-2 2 16,17 1 0-16,-15-3-1 0,14 1-1 0,-23 3 0 0,8 0 0 15,13 0 0-15,-4 0 0 0,-8 0 1 0,-9 0-1 0,24-1 2 16,-18-2-2-16,15 3 2 0,-11 0-2 0,-10 0 0 0,21 0 0 15,-15 0 1-15,15-1-1 0,-12 1 0 0,-9 0 0 0,21-2-1 16,-14 0 0-16,10-1 2 0,-7 3-2 0,-10 0 1 0,24 0 2 16,-18 0-2-16,18 0 0 0,-17 0 1 0,-7 0-1 15,24 0-1-15,-18 0 2 0,15 5-1 0,-13-5 0 0,-8 0 0 0,18 3 0 16,-6-3-1-16,7 0 2 0,-12 0-1 16,-7 0 0-16,20 0 0 0,-9 4 1 0,12-4-1 15,-16 0 0-15,-7 0 0 0,23 0 0 0,-15 0 0 16,8 7 0-16,-8-7 1 0,-8 0-1 0,19 3 1 15,-12-3-1-15,10 0 0 0,-13 0-1 0,-4 0 1 0,9 5 0 16,9 0 0-16,-12-5 0 0,5 3 0 0,-11-3 0 0,17 0 1 16,-11 5-1-16,5 1-1 0,5 10 2 0,-16-16-1 0,7 0 0 15,0 4-1-15,14 3 2 0,-19-2-1 0,-2-5 0 0,11 4 1 16,7-4-1-16,-12 5 0 0,1-5 0 0,-7 0 0 0,17 3 0 16,-15-3 0-16,6 0 0 0,2 5 1 0,-10-5-1 0,11 0 0 15,5 0 1-15,-9 0-1 0,0 0-1 0,-7 0 1 0,20 0 0 16,-20 0-1-16,11 6 1 0,-5-6 0 0,-6 0 0 0,10 0 1 15,0 3 0-15,-4-3-2 0,2 4 1 0,-8-4 0 0,10 0 0 16,1 6 0-16,-9-6 0 0,5 0 0 0,-7 0 0 0,7 4 1 16,-1-4-2-16,2 0 1 0,-1 0 1 0,-7 0-1 0,3 0-1 15,0 0 2-15,0 0 0 0,1 0-2 0,-4 0 1 16,0 0 0-16,0 0 0 0,3 0 0 0,-3 0 0 16,0 0 0-16,0 4 1 0,0-4-1 0,0 0 0 15,0 4 0-15,0-4 0 0,0 0 0 0,-3 5 1 16,-4 0-1-16,4-5 0 0,3 0 0 0,-8 0 0 15,2 4 0-15,-1-4-1 0,1 4 2 0,6-4-1 0,-18 0 0 16,15 0 0-16,-4 0 1 0,-13 0-2 0,20 0 1 0,-7 0 1 16,-10 0 0-16,10-1-2 0,-12 1 1 0,19 0 0 0,-7-6 0 15,-14 5 0-15,14-3 1 0,-9 3-1 0,16 1 0 0,-7-2 0 16,-10-1 0-16,11 3-1 0,-16 0 1 0,22 0 0 0,-6 0 0 16,-14 0 1-16,13 0-1 0,-21 0 0 0,28 0 0 0,-3 0 0 15,-21 0 0-15,18 0 0 0,-17 0 0 0,23 0 0 0,-18 0 0 16,-2 0-1-16,2-2 2 0,12 0-1 0,6 2 0 0,-28-3 0 15,13 3 1-15,-7-1-1 0,6-6-1 0,16 7 1 0,-21-3 0 16,4 0 0-16,10 3 0 0,-16 0 1 0,23 0-1 0,-7 19 0 16,-16-19 1-16,7 7-1 0,-3-1 0 0,19-6 0 0,-6 7 0 15,-22 2 0-15,12-4 0 0,-5-2 0 0,21-3 0 0,-16 5-1 16,-5 0 2-16,4-5-2 0,10 3 1 16,7-3 0-16,-24 0-1 0,18 0 0 0,-18 5 0 15,18-5-1-15,6 0 2 0,-21 0 0 0,14 0 0 16,-12 0 0-16,11 0 1 0,8 0-1 0,-16 0-1 15,9 0 0-15,-17 0-1 0,20 0 2 0,4 0 0 0,-20 0-1 16,17 0 1-16,-18 0-1 0,15 0 0 0,6 0 1 0,-18 0 0 16,12-5-5-16,-21 4-1 0,21 1 6 0,6 0 0 0,-25-2-3 15,20 0 6-15,-17 2 2 0,15 0-2 0,7 0-3 0,-19 0 4 16,14 0 1-16,-14 0-2 0,14 0-3 0,5 0 0 0,-19 0 0 16,15 0 0-16,-16-3 0 0,13 2 0 0,7 1 0 0,-20-4 1 15,14 2-1-15,-19-1 1 0,20 0 0 0,5 3-1 0,-25 0 0 16,19-9 0-16,-19 5 1 0,20-4-1 0,5 8 0 0,-25-3-1 15,19 0 2-15,-22 3-1 0,21 0 0 0,7 0 0 0,-24 0 1 16,18-2-2-16,-18 0 2 0,8 2-1 0,16 0 0 0,-8 0-1 16,-13 0 2-16,15 0-2 0,-18 0 1 0,24 0 0 0,-7 0 1 15,-19 0-1-15,19 0 1 0,-16 0 0 0,23 0-1 16,-21 0-1-16,13-3 1 0,-11 2 0 0,12-1-1 16,7 2 1-16,-17-2 1 0,10-1-1 0,-13 3 0 15,14-3 1-15,6 3-1 0,-22-3-1 16,19 3 1-16,-18 0 0 0,15 0 1 0,6 0-1 0,-20 0 0 15,14 0 0-15,-12 0 0 0,12 0-1 0,6 0 1 0,-24 0 0 16,6 0 0-16,12 0 2 0,-21 0-3 0,27 0 1 0,-6 0 0 16,-19 6 0-16,9-6 0 0,-4 0 1 0,20 0-1 0,-18 5 0 15,-2-5 0-15,13 0 0 0,-21 0 0 0,28 0 0 0,-16 0 1 16,9 0-1-16,-17 0-1 0,18 3 1 0,6-3 0 0,-24 0 0 16,17 0 0-16,-10 5 0 0,10-5 0 0,7 0 0 0,-24 7 0 15,18-1 1-15,-15 1-1 0,15-3 0 0,6-4 0 0,-28 8 1 16,22-5-2-16,-15 4 1 0,15-2 0 0,6-5 0 0,-27 3 0 15,10-3 1-15,0 0-2 0,-3 8 2 0,20-8-1 0,-16 0-2 16,-3 4 4-16,3-4-3 0,-5 5-1 0,21-5 2 0,-19 3 0 16,1-3-5-16,-2 5 5 0,-1-5-5 0,21 0 5 0,-15 7-1 15,-7-5 2-15,-2 4-2 0,4 15 6 16,20-21-5-16,-20 0 1 0,-1 6 1 0,6 14 0 0,-14-20-2 16,29 0 0-16,-19 5 2 0,-5 3-2 0,4 8 1 15,-5-11 0-15,25-5-1 0,-20 8 0 16,0-3 1-16,-4 2-1 0,3-3 0 0,21-4 0 0,-19 4 0 15,-2 2 0-15,0-6-1 0,5 0 1 0,16 0 0 0,-21 0 1 16,16 0-1-16,-20 0 0 0,5 0 0 0,20 0 0 0,-7 0 0 16,-14-1-1-16,14 1 2 0,-12 0 0 0,19 0-1 0,-5 0-1 15,-1 0 2-15,-14 0-2 0,16 0 0 0,4 0 1 0,-7 0 1 16,-12-5-1-16,19 4 0 0,-7-2 0 0,7 3 0 0,-16-4 0 16,11-3 0-16,-2 2 0 0,5-1 0 0,2 6 0 0,-8-7 1 15,-13-1-1-15,21 0 0 0,-6-2 0 0,6 10 0 0,-3-4 0 16,-3-3 0-16,-2 1 1 0,1 6-1 0,7 0 0 0,-7-7-1 15,1 1 0-15,-12-2 1 0,18 7 0 0,0 1 0 0,-6-3 2 16,-1 2-2-16,1 1 1 0,-1 0-2 0,7 0 1 0,-17-2-2 16,17-3 2-16,-7-1 0 0,1 5 0 0,6 1 0 0,-7-1 1 15,-14-4-2-15,18 2 1 16,-3-4 0-16,6 7 0 0,-18-6 0 0,12 0 1 0,-14 0-1 16,13 2 0-16,7 4 0 0,-21-8 1 0,19 6-2 0,-20 1 1 15,19-1 0-15,3 2 0 0,-6-3 0 0,-11 3 0 16,9-5-1-16,3 3 1 0,5 2 0 0,-5-2 0 15,-1 2 0-15,-14-1 0 0,20 1 1 0,0 0-1 0,-4 0 0 16,-4 0 0-16,3 0 0 0,-3 0-1 0,8 0 1 0,-5 0 0 16,-3 0-1-16,-9 0 1 0,17 0 1 0,0 0-1 0,-6 0 0 15,-1 0 0-15,-11 3 1 0,18 4-2 0,0-7 1 0,-5 3 0 16,-3 0 1-16,2 3-2 0,1-2 2 0,5-4-1 0,-6 4 1 16,2 2-2-16,4 9 2 0,0-10-1 0,0-5 0 0,0 22-1 15,4-17 2-15,-1 14-1 0,0-16 0 0,-3-3 0 0,7 5-1 16,0 2 1-16,-2-6 0 0,0 7 0 0,-5-8 0 0,11 0 0 15,9 7 0-15,-14-3 0 0,15-4 0 0,-21 0 0 0,6 3 0 16,18-3 1-16,-6 6-1 0,-2-2 0 0,-16-4 0 0,21 0 0 16,-1 0 0-16,3 0-1 0,-1 0 1 0,-22 0 0 0,23 0 0 15,0 4-1-15,1-4 1 0,0 0 0 0,-24 0 0 16,24 6 0-16,0-6 1 0,0 0-1 16,2 0-1-16,-26 0 1 0,27 0 0 0,0 0 0 15,1 0 0-15,0-2 0 0,-28 2 0 0,26-4 0 16,4 4 0-16,5-2 1 0,-4-4-1 0,-31 6 0 0,30-7 0 15,1 1 0-15,-1-16-2 0,1 21 4 0,-31 1-2 0,30-8-1 16,1-12 1-16,-1 17 0 0,1-5-1 0,-31 8 1 0,30-7-1 16,1-1-3-16,-9 3 4 0,9 2-3 0,-31 3 3 0,27-6-1 15,-1 0 2-15,3-2-1 0,-6 2 2 0,-23 6-2 0,25-6 1 16,-6 5 2-16,1-4-3 0,1 5 1 0,-21 0-1 0,20-7 2 16,0 1-3-16,1 3 2 0,-1-2-2 0,-20 5 1 0,20-1 1 31,1-1-1-31,-5-1 0 0,1-1 0 0,-17 4 0 0,11-4-1 0,15 0 1 0,-5 1 0 0,0 0 0 0,-21 3 0 0,24 0 1 15,-5-3-1-15,6 2 0 0,-6-2-1 0,-19 3 1 0,24-11-1 16,0 8 2-16,1-2-1 0,-2 1 0 0,-23 4 0 0,27-5 0 16,-8-2 0-16,5 5 0 0,-3 0 0 0,-21 2 0 0,16-1 1 15,6-2-1-15,-2 1 0 0,-1-1 0 0,-19 3 0 16,22 0-1-16,-22 0 1 0,20 0 0 0,-1-3 0 0,-1 1 0 0,-18 2 0 16,19-1 0-16,-19 1 0 0,21 0 0 0,-4-1 0 15,0 1 0-15,-17 0 0 0,21 0 0 0,-21 0 0 0,20-3 0 16,4 0 0-16,-4 0 0 0,-20 3 0 0,25-2 0 0,-25 2 0 0,18-3 0 15,3 3 2-15,3 0-3 0,-24 0 1 0,21-3 0 16,3 1 0-16,-5 2 0 0,2-2 0 0,2 2 0 0,-23 0 0 0,24 0 1 16,0 0-3-16,-4-3 2 0,-20 3 0 0,23-2-1 0,-23 2 1 0,21-1-1 15,1-3-3-15,-7 1 3 0,6 3 0 0,-21 0 1 0,25 0-4 16,-7-4 4-16,6 3-4 0,-3-6-3 0,-21 7 7 0,20-6 0 16,3 2 2-16,1-4 0 0,-24 8-2 0,24-3 5 0,-24 3-5 0,21-2 2 15,2-2-1-15,-2 4 0 0,-21 0-1 0,24 0 2 0,-24 0-2 0,20-1 1 16,4 1-2-16,-1-3 1 0,-6 3 1 0,-17 0-1 0,21 0 0 15,-1 0 0-15,5-3 0 0,-7 3 2 0,-18 0-2 0,24-1 2 16,-5 1 0-16,-1 0 0 0,3-1-2 0,-21 1 0 0,22 0 0 16,-4 0 0-16,6 0 0 0,0 0 0 15,-24 0 0-15,25-4 0 0,1 1 0 0,-3 3 0 0,4 0-2 16,-27 0 2-16,24-4 1 0,4 4-2 0,-3 0 2 0,-3 0 0 0,-22 0-1 16,23 0-1-16,-2 0 1 15,0 4 0-15,3-4 0 0,-24 0 0 0,19 7 0 16,-1-5 0-16,1 5 0 0,-1-1 0 0,-18-6 0 0,11 3 0 15,12-3 0-15,-16 0 0 0,16 0 0 0,-23 0 0 0,8 0-1 16,11 8 2-16,-12-4 0 0,13 0-1 0,-20-4 0 0,7 5 1 16,10-5-3-16,-10 0 1 0,14 4-1 0,-21-4 2 0,6 4-2 15,14 0 2-15,-16-4-1 0,16 0 1 0,-20 0 0 0,6 5-1 16,15-5 0-16,-14 5 2 0,16-1-1 0,-23-4 0 0,8 0 0 16,8 6 0-16,-6-4-2 0,9-2 1 0,-19 0 1 0,5 6 0 15,16-6-5-15,-15 0 5 0,15 4 1 0,-21-4-1 0,8 3 0 16,-3-3 4-16,5 0-5 0,-3-2 0 0,-7 2 1 0,10 0-1 15,-3 0 0-15,-1 0 0 0,5 0 1 0,-11 0 0 0,7 0-2 16,-4 0 2-16,7 5-1 0,-3-5-1 0,-7 0 2 0,8 0 1 16,-2 5-1-16,-3-1 0 0,0 0 1 0,-3-4-1 0,3 7 0 15,5-2 0-15,-8 2-1 0,3-2 1 16,-3-5 0-16,5 5 0 0,-3 14 1 0,-2-15-1 0,3 0 1 16,-3-4-1-16,3 21 0 0,-3-21 0 15,7 3 0-15,-4 4 0 0,-3-7 0 0,4 5-1 16,-4-2 2-16,4 2-1 0,0-5-1 0,-4 0 1 0,0 5-1 15,2-5 1-15,2 3 0 0,-4 2 0 0,0-5 0 0,0 6 1 16,0 0-3-16,0-6-2 0,0 3-4 0,0-3 8 0,-4 0-11 16,2 0-8-16,-6 0-16 0,-14-7-20 0,22 7 55 0,-22-28-50 0,22 28 50 0</inkml:trace>
  <inkml:trace contextRef="#ctx0" brushRef="#br0" timeOffset="22285.8696">8368 1429 6 0,'0'0'0'15,"0"-2"7"-15,3-1 0 0,2 0 2 0,-5 3-9 0,5-7 10 16,-5 2-1-16,8-2 1 0,-6-1-1 0,-2 8-9 0,4-6 9 15,-1 0 0-15,5-2-1 0,-2 3 0 0,-6 5-8 0,7-8 8 16,0 6 0-16,-1 2 0 0,-2-5 0 0,-4 5-8 16,3-3 9-16,-3-1-2 0,6 4 0 0,-6 0 0 0,0 0-7 15,5 0 6-15,-5 0 0 16,0 0-1-16,0 0 0 0,0 0-5 0,0 0 4 16,0 0-1-16,0 0 0 0,0 0-1 0,0 0-14 0,0 0 26 15,0 0-12-15,0 0 0 0,-5 0-1 0,5 0-1 0,-6 0 1 16,-1 9 0-16,1-6 0 0,-1 19 0 0,7-22-1 0,-7 4 0 15,1 18 1-15,-11-2-1 0,12-3 0 0,5-17 0 0,-16 24 1 16,8 0 0-16,-11 2-1 0,12 4 0 0,7-30 0 0,-27 33 0 16,6-1-5-16,2 1 1 0,1-2 1 0,18-31 3 0,-20 28-5 15,-1 2 6-15,14-5-1 0,-19 2 1 0,26-27-1 0,-7 24 0 16,-21-7 1-16,22 1-2 0,-11 0 2 0,17-18-1 0,-7 5 0 16,0 22 1-16,1-9-1 0,-2-18 0 0,8 0 0 0,-2 18 0 15,-1-18-1-15,3 0 1 0,0 19-1 0,0-19 1 0,0 0-2 16,0 0-1-16,0 0-4 0,0 0-1 0,0 0 28 0,0 0-53 15,0-2 15-15,5-1-6 0,3-1-11 0,-8 4 35 0,0-18-39 16,35 33 0-16,-35-15 39 0</inkml:trace>
  <inkml:trace contextRef="#ctx0" brushRef="#br0" timeOffset="22571.3352">7949 1326 36 0,'0'0'0'0,"0"-8"21"0,0 8-21 0,0-17 18 16,0 9-4-16,0 0-3 0,0 2-1 0,0 6-10 0,0-3 8 15,0 3 0-15,2 0-1 0,1 0-2 0,-3 0-5 0,7 3 6 16,4 6-1-16,-2 16 0 0,12-20-1 0,-21-5-4 0,8 26 4 16,8-9 0-16,-9-9-1 0,12 23 0 0,-19-31-3 0,8 21 4 15,11 2-2-15,-11 0 1 0,12-1-2 0,-20-22-1 0,10 27 2 16,10-5-1-16,-2 4 0 0,2 1 0 0,-20-27-1 0,18 24 1 15,-3 0 0-15,-8 0-5 0,10-5 0 0,-17-19 4 16,6 16-4-16,2 8-1 0,2-7 3 16,-4-10-2-16,-6-7 4 0,7 19-8 0,0-19-4 15,1 7-6-15,12-4-9 0,-20-3 27 0,3 0-35 0,0 0 2 0,4-2 1 0,-7 2 32 16</inkml:trace>
  <inkml:trace contextRef="#ctx0" brushRef="#br0" timeOffset="23046.2254">8551 1864 23 0,'0'0'0'0,"0"-3"22"15,0 3 0-15,0 0-6 0,0 0-3 0,0 0-13 0,0 0 10 16,0 0-1-16,0-2-1 0,0-1-1 0,0 3-7 0,0-5 5 15,4 0 0-15,-4 1-3 0,3-3 1 16,-3 7-3-16,6-2 1 0,2-5 1 0,-2-3-1 0,2 5 1 0,-8 5-2 16,18-10 0-16,-10 3 1 0,-2 4 0 15,15-1-1-15,-21 4 0 0,3-2 0 16,18 2 0-16,-14 0 0 0,12 0 1 0,-19 0-1 0,7 0 0 16,10 3 0-16,-10 1 0 0,-1-4 0 0,-6 0 0 0,8 0 1 15,-4 6-1-15,-2-6 0 0,-2 0 1 0,0 0-1 0,0 0 0 16,0 0 1-16,-2-4-1 0,-5 1 0 0,7 3 0 0,-23-6 1 15,4-2-1-15,0 3 1 0,-2-4-1 0,21 9 0 0,-16-3 1 16,-5 3-1-16,0 0 1 0,4 0 1 0,17 0-2 0,-7 5 1 16,-12 15 0-16,12-17 0 0,-14 22-1 0,21-25 0 0,-3 17 1 15,-3-9-1-15,-2 15 0 0,2-3 0 0,6-20 0 0,0 3 0 16,0 35 1-16,0-11-1 0,0-6 1 0,0-21-1 0,6 22 0 16,2-14 0-16,8-3 0 0,-6 4 0 0,-10-9 0 0,21 5 0 15,-5-2-1-15,-4-3 2 0,6 7-1 0,-18-7 0 0,21 0 0 16,-4 0 0-16,-10 0 0 0,21 0 0 0,-28 0 0 0,6 0-1 15,19 0 0-15,-20 0-4 0,2 0-3 0,-7 0 8 16,11 0-13-16,5 0-8 0,-9 0-12 0,-4-2-6 16,-3 2 39-16,7-6-43 0,-7 6 43 0</inkml:trace>
  <inkml:trace contextRef="#ctx0" brushRef="#br0" timeOffset="23370.0543">9100 1593 61 0,'0'0'0'0,"0"0"27"0,0 0-27 0,0 5 17 16,4-2-5-16,2 2-2 0,1 1-2 0,-7-6-8 0,7 0 7 0,-7 0-7 0,16 3 6 15,-8-3-2-15,11 0-1 0,-19 0-3 0,11 0 2 0,-11 0-2 16,23 0 2-16,-1 4 0 0,-6-4 0 0,-16 0-2 0,20 0 1 16,-3 0 1-16,3 0-1 15,-2 0 0-15,1 0 0 0,-19 0-1 0,17 0 1 16,-10 0-1-16,13 0 0 0,-20 0 0 0,7 0 0 0,-7 0 0 0,8-4 0 16,8 4-1-16,-10-2-1 0,2 2-3 0,-8 0 5 0,10 0-9 15,-4 0-4-15,-2 0-7 0,2 0-11 0,-6 0 31 0,0 0-37 0,19 6-9 16,-19-6 46-16</inkml:trace>
  <inkml:trace contextRef="#ctx0" brushRef="#br0" timeOffset="23585.6904">9249 1305 51 0,'0'0'0'0,"0"17"35"0,-3-9-15 16,3-8-20-16,-5 26 12 0,5-5-3 0,0-13-1 0,0 21-1 0,0-29-7 0,0 16 6 15,8 7-1-15,-1 1-1 0,-1 4-1 0,-6-28-3 16,8 30 2-16,-2-1 0 0,-3 0-4 0,2 0-1 16,-5-29 3-16,2 34-3 0,-2-5 1 0,0-2 2 0,0-4-2 15,0-23 2-15,0 18-4 0,0-11-7 16,0 13-8-16,0-13-14 0,0-7 33 0,0 4-39 0,0-4-3 0,0 0 42 0</inkml:trace>
  <inkml:trace contextRef="#ctx0" brushRef="#br0" timeOffset="23908.9059">9785 1281 18 0,'0'0'0'0,"0"0"20"0,0 0-1 0,0 0-4 16,0 0-15-16,2 7 12 0,2-4-2 0,-1 2-1 0,-3 0-1 16,0-5-8-16,4 5 7 0,0 2 0 0,-4 13-1 15,2-2 0-15,-2-18-6 0,4 18 5 16,-4 1 1-16,3 5-1 0,-3-2 0 0,0-22-5 0,0 26 5 16,0 2 0-16,0 0-2 0,0-5-1 0,0-23-2 0,0 30 2 15,0-1-1-15,0-5-4 0,0 5 0 0,0-29 3 0,0 25-4 16,0 1 0-16,0-2 4 0,0 1-1 0,0-25 1 0,0 21-2 15,0-16-4-15,0 19-3 0,0-17-5 0,0-7 14 0,4 7-21 16,3-1-10-16,-7-6-4 0,30 5-1 0,-30-5 36 0,0 0 0 0</inkml:trace>
  <inkml:trace contextRef="#ctx0" brushRef="#br0" timeOffset="24305.9498">10014 1388 68 0,'0'0'0'0,"0"0"27"0,0 6-16 16,0-6-11-16,-6 4 8 0,3 0-3 0,3 6-1 15,-5-5-1-15,5-5-3 0,0 19 3 16,0-15 0-16,0 4-2 0,0 11 1 0,0-19-2 0,0 8 2 16,5 9 0-16,-5 1 1 0,3 7 0 0,-3-25-3 0,0 25 3 15,3-1 0-15,0 1-1 0,1-4-4 0,-4-21 2 0,3 26-4 16,5-2 2-16,-2 1-1 0,4-6 3 0,-10-19 0 0,16 16 2 15,-8-8-2-15,15 11 1 0,-16-19-1 0,-7 0 0 0,23 0 0 16,-2 0 0-16,1 0 0 0,-4-2-1 0,-18 2 1 0,24-5 1 16,-5-3-1-16,-4-11-1 0,2 12 2 0,-17 7-1 0,7-24 0 15,15 4 0-15,-20 2 4 0,4-2 0 0,-6 20-4 0,7-22 3 16,-7 13 2-16,3-20-5 0,-3 9 0 0,0 20 0 0,0-21 0 16,0-6 0-16,-3 8 0 0,-17-1 0 0,20 20 0 0,-17-17 0 15,-7 8 0-15,1-13 0 0,0 17 1 0,23 5-1 0,-25-2 1 16,5 2-1-16,0 5 1 0,-1 2-1 0,21-7 0 0,-17 19 0 15,10-12-1-15,-9 15 0 0,13-15-3 0,3-7 4 16,-7 21-7-16,-1-13-7 0,2 12-7 16,6-15-11-16,0-5 32 0,0 5-36 0,10 24-6 0,-10-29 42 0</inkml:trace>
  <inkml:trace contextRef="#ctx0" brushRef="#br0" timeOffset="24744.9426">10544 1344 19 0,'0'0'0'16,"0"3"16"-16,0 4-1 0,0-2-3 0,2 13-3 0,-2-18-9 0,0 0 9 16,0 8-1-16,0-4 0 0,4 19-1 0,-4-23-7 0,0 2 7 15,0 20-1-15,0-16 0 0,0 16 0 0,0-22-6 0,0 18 5 16,-4 5-1-16,4-5 1 0,-7 10-1 0,7-28-4 0,0 26 4 15,0 6-4-15,0-5-2 0,0 0 0 0,0-27 2 16,0 22-3-16,5-2 4 16,1-1 0-16,5-3-1 0,-11-16 0 0,15 20 1 0,-7-3-1 15,13-14 0-15,-15 18 1 0,-6-21-1 0,26 5 0 16,-8 0 0-16,-1-1 1 0,-1-4-1 0,-16 0 0 0,21 0 0 16,-14-2 0-16,18 0 0 0,-17-5 0 0,-8 7 0 0,24-17 0 15,-17 10 0-15,10-22 0 0,-10 9 0 0,-7 20 0 0,21-22 0 16,-14-3 1-16,-1 0 3 0,0-2 0 0,-6 27-4 0,7-29 4 15,-7 0 0-15,0 2-3 0,0 3-1 0,0 24 0 0,-7-28 1 16,-9 8-1-16,8-6 1 0,-15 1-1 0,23 25 0 0,-17-22 1 16,-4 5 1-16,3 9 0 0,-1 2 0 0,19 6-2 0,-6-3 1 15,-18-1 1-15,7 4-1 0,10 0-1 0,7 0 0 0,-23 7 0 16,20 16 1-16,-4-17-1 0,0 21 0 0,7-27 0 0,-17 21-2 16,17-2-3-16,-6 6-3 0,6-7-7 0,0-18 15 0,0 23-22 15,0-17-11-15,0 13-6 0,0-16 9 0,0-3 30 0,0 5-26 16,0-5 26-16</inkml:trace>
  <inkml:trace contextRef="#ctx0" brushRef="#br0" timeOffset="25122.228">11061 1422 7 0,'0'0'0'0,"0"0"2"0,0 0-2 0,0 0 2 15,0 5 0-15,-3 2 1 0,-1-4 0 0,4-3-3 0,-6 5 5 16,4 1 1-16,-6-3 1 0,0 3 1 0,8-6-8 0,-6 20 9 16,-11-15 1-16,13 18 1 0,-2-5-1 0,6-18-10 0,-7 20 11 15,2 3-1-15,0 2-1 0,2-1-5 0,3-24-4 0,0 27 3 16,0 0-1-16,0-1 0 0,0 1 2 0,0-27-4 0,3 24 3 16,2-7 0-16,0 0 0 0,5-9-2 0,-10-8-1 0,17 23 2 15,-10-18 0-15,15 5-2 0,-20-6 1 0,-2-4-1 16,20 0 1-16,0 5 0 0,-12-5 0 0,16 0 0 0,-24 0-1 0,9-2 0 15,14-5 1-15,-15-4 1 0,13-10-1 0,-21 21-1 16,6-6 2-16,11-19-1 0,-10 2 0 0,0 2 1 16,-7 21-2-16,6-22 2 0,1 2-1 15,-4 2 0-15,0-2 4 0,-3 20-5 0,0-23 5 16,0 5-1-16,0-11 1 0,-6 8-4 0,6 21-1 0,-18-17 0 16,12 9 1-16,-18 1-1 0,9 0-2 0,15 7 2 0,-22-6-5 15,-4-2-4-15,2 8-5 0,-11 0-7 0,35 0 21 0,-34 6-33 16,-8-1-9-16,-1 15-7 0,43-20 49 0</inkml:trace>
  <inkml:trace contextRef="#ctx0" brushRef="#br0" timeOffset="26435.3956">7490 2060 7 0,'0'0'0'16,"0"0"5"-16,5 7 1 0,-3-1 3 0,-2-6-9 0,6 7 10 16,1-7 0-16,0 0 1 0,1 0-1 0,-8 0-10 0,6 0 11 15,3 0-1-15,2 0 0 0,-4 0-1 0,-7 0-9 0,17 0 9 16,-10 0-2-16,-1 0 0 0,15 0-1 0,-21 0-6 0,3 0 5 15,7 4 0-15,7 0 0 0,-9-4-1 0,-8 0-4 0,6 0 3 16,14 6 1-16,-13-3-2 0,13 1 1 0,-20-4-3 0,10 5 3 16,15-1-1-16,-6-4 0 0,2 0-1 0,-21 0-1 0,24 4 1 15,-4-4 0-15,4 0 1 0,-1 0-1 0,-23 0-1 0,24 0 1 16,4-3 0-16,-2 2 0 0,5 1-1 0,-31 0 0 0,35 0 1 16,-5-1-1-16,1 1 1 0,8-3-1 0,-39 3 0 0,35 0 1 15,2-3-1-15,-4 1 1 0,1-1-1 0,-34 3 0 0,35-1 0 16,4 1 0-16,-4 0 1 0,2 0-1 0,-37 0 0 15,37 0 1-15,-5 0-1 0,1 0 1 0,4 0-1 16,-37 0 0-16,33 0 0 0,-2 4 0 0,4 1 0 16,-5-1 1-16,-30-4-1 0,33 0 0 15,-3 0 0-15,5 4 0 0,-4 1-1 0,-31-5 1 0,30 0 0 16,-4 4-5-16,2-4 5 0,0 0-4 0,-28 0 4 0,26 0-3 16,1-2-1-16,0 0 1 0,-3 2 3 0,-24 0 0 0,24 0 2 15,0 0 3-15,-4 0-3 0,4 0 0 0,-24 0-2 0,19 0 1 16,2 7 0-16,4-2 1 0,-2 2-2 0,-23-7 0 0,23 18 2 15,-2-18-2-15,3 6 0 0,-1-2 0 0,-23-4 0 0,21 0 0 16,2 3 0-16,1 2 0 0,0-5 1 0,-24 0-1 0,27 5 0 16,-1 0 1-16,2 2-1 0,-5-4 1 0,-23-3-1 0,24 4 0 15,5 2 0-15,-6-1 1 0,4 3-1 0,-27-8 0 0,24 5 0 16,-1 15 1-16,2-16-1 0,-3 2 1 0,-22-6-1 0,23 18 0 16,-2-14 0-16,4 4 0 0,-2 8 0 0,-23-16 0 0,16 0 0 15,12 7 0-15,-8 0 1 0,0-2-1 0,-20-5 0 0,24 0 0 16,-3 0 0-16,-5 0-1 0,5 0 2 0,-21 0-1 15,24 5 0-15,-4-5 0 0,0 0-1 16,4 6 0-16,-24-6 1 0,17 0-1 0,3 3 2 16,-2 3-1-16,1-6-1 0,-19 0 1 0,17 4 0 15,-6 0-1-15,12-4 1 0,-16 6 0 0,-7-6 0 0,20 5-2 16,-13-1 2-16,17 1-2 0,-18-5 0 0,-6 0 2 0,21 0 0 16,-15 0-1-16,12 0 2 0,-12-2-1 0,-6 2 0 0,21-3-2 15,-13 1 1-15,14-1 1 0,-14-6-1 0,-8 9 1 0,23-5 0 16,-7 1 0-16,-6-3 0 0,11 5-1 0,-21 2 1 0,6 0-1 15,18 0 0-15,-17 0 0 0,17 0 2 0,-24 0-1 0,11 0 2 16,8 0 1-16,-12 0-1 0,17 0-2 0,-24 0 0 0,6 0 1 16,15 0-1-16,-11 0 1 0,11 0 0 0,-21 0-1 0,7-3 1 15,13-5 0-15,-9-8 1 0,12 13-3 0,-23 3 1 0,9-3 0 16,20-3 0-16,-23 2-1 0,18-4 1 0,-24 8 0 0,10-4 0 16,13 0 1-16,-6-3-1 0,4 6 0 0,-21 1 0 0,21-2-1 15,-5-1 1-15,5 3 1 0,-5 0 0 0,-16 0-1 0,7 0 2 16,13 5 0-16,-13-5-2 0,17 0 0 0,-24 0 0 0,6 8 0 15,15-8-2-15,-11 5 3 0,10 3-1 16,-20-8 0-16,17 3 0 0,-5 2 1 0,6-5-1 16,-6 7 0-16,-12-7 0 0,23 0 0 0,-15 0 0 15,7 4 0-15,-8 0 0 0,-7-4 0 0,20 5 0 16,-12-1 0-16,8-1-1 0,-8 5 0 0,-8-8 1 0,17 5 0 16,-11 2-1-16,3-3 1 0,9 1 0 0,-18-5 0 0,3 9 0 15,7-4 1-15,7 0-2 0,-13 0 2 0,-4-5-1 0,7 7 0 16,3 10 0-16,6-17 0 0,-11 4 0 0,-5-4 0 0,6 0 1 15,1 0-2-15,-1 0 1 0,1 0 1 0,-7 0-1 0,4 6 0 16,-2-1-1-16,-2 4-2 0,0-6-2 0,0-3 5 0,-6 0-9 16,-14 0-8-16,3 5-9 0,-3-5-18 0,20 0 44 0,-38-5-54 15,38 5 54-15</inkml:trace>
  <inkml:trace contextRef="#ctx0" brushRef="#br0" timeOffset="27095.0923">8188 2585 3 0,'0'0'0'15,"0"0"2"-15,0-6 2 0,0 6-4 0,-3-8 5 16,0-1 2-16,3 2 2 0,0-2 1 0,0 9-10 0,0-4 10 16,0-4 0-16,0 4-2 0,0 4 0 0,0 0-8 0,0 0 6 15,0 0-1-15,0 0 0 0,3 0-1 0,-3 0-4 0,3 0 4 16,-3 0 1-16,5 0 0 0,-3 0 1 0,-2 0-6 0,0 0 5 16,3 0 1-16,0 0-1 0,2 0 1 0,-5 0-6 0,6 16 5 15,1-10-1-15,-1 12 0 0,-2-3-1 0,-4-15-3 0,7 20 4 16,-5 2-2-16,6 2 0 0,-5 3 0 15,-3-27-2-15,5 31 1 0,-5-2 0 0,2 2 0 16,-2 2 0-16,0-33-1 0,0 32 1 0,-2-4 0 0,-6-2-1 16,0 3 0-16,8-29 0 0,-6 20-1 15,3 2-1-15,-1-4-1 0,-2-12-3 0,6-6 6 0,0 6-9 16,0-3-4-16,0-3-2 0,0 0-6 0,0 0 21 0,0-6-25 16,6-3-4-16,-2-18 6 0,3 11 0 0,-7 16 23 0,0 0 0 0</inkml:trace>
  <inkml:trace contextRef="#ctx0" brushRef="#br0" timeOffset="27460.6658">8490 2539 26 0,'0'0'0'16,"0"0"18"-16,0 5 0 0,-8 3-4 0,8-8-14 0,0 18 12 16,-2-15-2-16,-2 4-2 0,-3 13 0 0,7-20-8 0,0 7 6 15,-2 18-1-15,-1-9 0 0,-5 9-1 0,8-25-4 0,0 18 3 16,-4 5 1-16,4 1-2 0,0-3 0 0,0-21-2 15,0 27 2-15,4-1-1 0,4-4 0 0,-3-2 0 0,-5-20-1 16,7 16 0-16,-1 2 1 16,15 1-1-16,-13-12 1 0,-8-7-1 0,19 20 0 15,2-17 1-15,0-3-1 0,-2 6 0 0,-19-6 0 0,21 3 1 16,0-3-2-16,1 0 1 0,0-3 0 0,-22 3 0 0,19-9 0 16,-2-11 0-16,4 11-1 0,-15-14 2 0,-6 23-1 0,21-20-1 15,-13-3 1-15,-6-2 0 0,1-3 0 0,-3 28 0 0,3-28 0 16,-3 1-1-16,-6-5 1 0,-11 8 1 0,17 24-1 0,-7-27 0 15,-24 6 0-15,15 14 0 0,-5-15 0 0,21 22 0 0,-16-1 0 16,8-8 0-16,-14 9 0 0,14 0 0 0,8 0 0 0,-21 9 0 16,15 13-2-16,-18-6 0 0,17 4-2 0,7-20 4 0,-16 20-5 15,16 6-2-15,-8-2-3 16,2-2-5-16,6-22 15 0,-3 22-21 0,-4-2-7 0,7-13 1 0,21 34-1 0,-21-41 28 0,0 0 0 16</inkml:trace>
  <inkml:trace contextRef="#ctx0" brushRef="#br0" timeOffset="28044.2036">8965 2592 8 0,'0'0'0'15,"-5"0"7"-15,-1 6 2 0,-1 1 1 0,7-7-10 0,-6 20 10 0,6-20-10 0,-7 0 9 16,3 7 0-16,1 14-1 0,3-21-8 0,-6 7 7 15,2 11 0-15,-3-10 0 0,3 15-1 0,-3-16-1 0,7-7-5 0,-3 28 5 16,0-22 0-16,1 20-1 0,-6-18-1 0,8-8-3 0,0 26 3 16,0-22-1-16,0 19 0 0,0-18-1 0,0-5-1 0,0 20 1 15,0-14 0-15,3 14 0 0,4-20 0 0,-7 0-1 0,6 5 1 16,1 2 0-16,0 0-1 0,3-4 1 0,-10-3-1 0,18 0 0 16,-12 7 0-16,4-7 0 0,7 0 1 0,-17 0-1 0,4 0 0 15,2 0 0-15,5 0 1 0,-4-3-1 0,-7 3 0 16,6-4 0-16,-1 3 0 0,-3-6 0 0,-2 7 0 15,3-2 1-15,-3 2-1 0,3-7 0 0,-3 6 0 0,5-3 1 0,-5 4-1 16,0 0 0-16,0 0 0 0,2 0 0 0,-2 0 0 16,4 0 0-16,-4 0 0 0,3 0 0 0,-3 0 0 15,8 5 0-15,-8-1 0 0,0-4 0 0,2 0 0 16,2 0 0-16,3 0 1 0,0 5-1 0,-7-5 0 0,6 0-1 16,1 0 1-16,-1 0 0 0,1 0 0 0,-7 0 0 0,11 0 1 15,-5-2-1-15,5-1-1 0,6-1 1 0,-17 4 0 0,6-5 0 16,2-1 1-16,9-1-1 0,-11-1 0 0,-6 8 0 0,7-10 0 15,3-8 0-15,0 9 0 0,-4-8 0 0,-6 17 0 0,5-6 0 16,-3-3 0-16,-2-12 0 0,4 15 0 0,-4 6 0 0,0-21 1 16,0 14-1-16,-4-15 0 0,-3 15 0 0,7 7 0 0,-19-20 0 15,12 14 1-15,-17-15-1 0,7 17 0 0,17 4 0 0,-7-8 0 16,-19 1 0-16,18 5 0 0,-14 2 0 0,22 0 0 0,-8 0 0 16,-13 2 0-16,15 5 0 0,-15 1 1 0,21-8-1 0,-5 17 0 15,-20-17 0-15,19 21-1 0,-16-21-1 0,22 0 2 0,-6 5-2 16,-12 3-1-16,16 12-2 0,-5-16 0 0,7-4 5 0,-6 6-7 15,2 14-3-15,4-15-3 0,-4 2-5 16,4-7 18-16,0 18-23 0,0-18 1 0,0 5 5 16,0 3 3-16,0-8 14 0,0 0 0 0</inkml:trace>
  <inkml:trace contextRef="#ctx0" brushRef="#br0" timeOffset="31958.8429">9516 1437 14 0,'0'0'0'16,"0"0"9"-16,0 0 2 0,0 0 1 0,0 0-1 0,0 0-11 0,0 0 9 16,0 0 0-16,0 0-2 0,0 0-1 0,0 0-37 0,4-1 68 15,-4-1-32-15,0-2 1 0,0 4-1 0,0 0-5 0,0-1 4 16,0-1 0-16,0-1-1 0,0 1 1 0,0 2-4 0,0-1 4 16,0 1-1-16,0 0 1 0,0 0 0 0,0 0-4 0,-4 0 4 15,1 0-1-15,-4 3 0 0,0 2 0 0,7-5-3 0,-2 5 2 16,-5 12 0-16,0-13 0 0,-9 18 0 0,16-22-2 0,-8 18 2 15,-15 0 0 1,1 4 0-16,6 1 0 0,16-23-2 0,-21 21 1 16,1 3-4-16,0 0 1 0,3 0-1 0,17-24 3 0,-20 26-3 15,-1 2 5-15,4-3-1 0,11-4 0 0,6-21-1 0,-24 16 1 16,20-8-1-16,-1 15 0 0,-3-20 1 0,8-3-1 0,-4 20 0 16,2-15 0-16,2-1 0 0,0 1 0 0,0-5 0 0,0 5 0 15,0-2 0-15,2 2 1 0,-2 0-1 0,0-5 0 0,4 3 0 16,-1-3 0-16,2 0 0 0,-3 0 0 0,-2 0 0 0,7-1 1 15,-4-1-1-15,3-8-1 0,2-7 2 0,-8 17-1 0,7-5 0 16,-1-18 0-16,2 5 1 0,1-4-2 0,-9 22 1 0,17-27 0 16,-11 1 0-16,15-8 3 0,-13 5 2 0,-8 29-5 0,19-30 5 15,-12-3-1-15,11 2-3 0,-9 6-1 0,-9 25 0 0,17-26 0 16,-10 6 0-16,-1 0 0 0,4 14-1 0,-10 6 1 0,8-7 0 16,-4 5 0-16,-4 0 1 0,0 2 0 0,0 0-1 0,-4 0 0 15,-4 8 0-15,-10 8 0 0,10 2 0 0,8-18 0 16,-21 27 1-16,5-5-1 0,0 8 0 15,-3-3 1-15,19-27-1 0,-19 25-4 0,12 1 0 16,-21-2 1-16,21-3-1 0,7-21 4 0,-24 21-1 16,18-14 1-16,-11 20-1 0,14-20 2 0,3-7-1 0,-6 6 0 15,-2 17 0-15,2-23 0 0,2 5 0 0,4-5 0 0,-6 5 1 16,6-5-1-16,0 0 0 0,0 0 0 16,0-5 0-16,0 0 0 0,3-3 0 0,-3 8 0 0,3-7-1 15,1-13 1-15,-1 15-2 0,3-13 1 0,-6 18 1 0,7-8-2 16,-3-10 0-16,-1 9 0 0,2-10-1 0,-5 19 3 0,2-7 1 15,1-3 0-15,-3-8 1 0,4 12-1 0,-4 6-1 0,3-9-3 16,-3-11 0-16,0 13 2 0,0-13-1 0,0 20 2 0,0-8 0 16,0-12 0-16,0 12 0 0,-7-13 0 0,7 21 0 0,-3-6 1 15,1-5-1-15,-6 3 1 0,4 1 0 0,4 7-1 0,-2-7 0 16,-3 1 2-16,-1-1 0 0,3 1 0 0,3 6-2 0,-4-7 3 16,4 0-1-16,0 6 0 0,-6-1 0 0,6 2-2 0,0-4 2 15,0 3 0-15,0-1-1 0,0 2 1 0,0 0-2 16,0 0 1-16,3 0-1 0,0 0 2 0,4 3-1 0,-7-3-1 15,6 21 0-15,1-15 2 0,14 17-2 16,-14-6 1-16,-7-17-1 0,23 8 1 16,-15 17 0-16,14-7-1 0,-14 7 0 0,-8-25 0 0,26 20 0 15,-5 6-5-15,3-1 1 0,-3 0 0 0,-21-25 4 0,19 29-4 16,-1-5 5-16,-9-7-1 0,15 4 1 0,-24-21-1 0,7 17 0 16,-1-9 0-16,2 15-1 0,-1-16 1 0,-7-7 0 0,7 6 1 15,-5 1-1-15,-2-2 0 0,0-5 0 0,0 0 1 16,-2 0-1-16,-5-5 0 0,0-2 0 0,7 7 0 0,-21-23 0 15,14 5 0-15,-19-4 0 0,5-5 1 0,21 27-1 0,-16-26 0 16,-5-8 5-16,-3 7-1 0,3-1 1 0,21 28-5 0,-19-30 4 16,-2 4-4-16,0-3 0 0,5-7 0 0,16 36 0 0,-8-20 1 15,-10-7-1-15,10 16 0 0,4-5 1 0,4 16-1 0,-7-7 0 16,1 2 0-16,3 3 0 0,3-3 0 0,0 5 0 0,0 0 0 16,0 0 1-16,0 0-2 0,3 0 1 0,-3 0 0 0,6 7 0 15,13-2 0-15,-14 18 0 0,13-16 1 0,-18-7-1 0,10 20 0 16,10-14 0-16,-4 16 0 0,6-4-1 0,-22-18 1 15,23 25 1-15,-3-2-2 0,0 0 2 0,9-1-1 16,-29-22 0-16,23 24-5 16,-4 0 1-16,5 2 0 0,-17 2 0 0,-7-28 4 0,20 17 0 15,-13 0 0-15,0-10-1 0,0 10 1 0,-7-17 0 0,3 4 1 16,2 2-1-16,-5-2 0 0,0-4 0 0,0 0 0 0,0 0 0 16,-8-5 1-16,-13-15-1 0,15 3 0 0,6 17 0 0,-21-18 0 15,16-10 5-15,-20 2-1 0,5 0 0 0,20 26-4 0,-16-31 5 16,-6 4-5-16,15 0 0 0,-13 5 1 0,20 22-1 0,-4-21-1 15,-2 4 1-15,-10 9 1 0,16-9-2 0,0 17 1 0,-5 0 1 16,-1 0-1-16,6 0-2 0,0 8 3 0,0-8-1 0,0 5-1 16,0 12 0-16,0 5 2 0,3-15-4 0,-3-7 3 0,3 30-4 15,2-9-2-15,1-2-4 0,2-2-11 0,-8-17 21 0,18 17-32 16,-13-11-15-16,-2-3 7 0,3 4 6 0,-6-7 34 0,0 0 0 0</inkml:trace>
  <inkml:trace contextRef="#ctx0" brushRef="#br0" timeOffset="33021.7279">9462 2598 2 0,'0'0'0'0,"-3"3"2"0,3-3-2 0,-7 0 2 16,0 9 0-16,0-5 1 0,1-4 1 0,6 0-4 0,-3 0 5 0,3 0-5 0,-7 0 6 15,3 0 1-15,4 0 1 0,-4 0-1 0,4 0-7 0,0 5 8 16,-6-5-1-16,4 4 0 0,2-4-7 0,-5 4 6 0,5-4-6 0,0 5 6 16,-7 1 0-16,5 2 0 0,2-8-6 0,-8 5 5 0,8-5-5 0,-7 22 6 15,5-20-2-15,-5 17 0 0,0-12 0 0,7-7-4 0,-8 20 3 16,2-13 0-1,-1 14 0-15,7-21-3 0,-7 7 2 0,7-7-2 0,-2 24 3 16,-3-5-1-16,5-1-1 0,-6 2 1 0,6-20-2 0,0 5 1 16,0 20 1-16,-4-9-1 0,4-16-1 0,0 19 0 0,0-19 0 0,0 18 1 15,4-10 0-15,-4 14 0 0,6-14 0 0,-6-8-1 0,7 19 1 16,10-13 0-16,-10 10-1 0,-7-16 0 0,24 5 1 0,-24-5-1 0,20 8 0 16,1-2 1-16,-1 1-1 0,0-4 0 0,-20-3 0 0,21 5 0 15,2-5 0-15,-1-2 1 0,-4-4-2 0,-18 6 1 0,21-9 0 16,1-9 0-16,-17 11 0 0,16-19 0 0,-21 26 0 0,6-19 0 15,1-5-1-15,-1-5 2 0,2 4-1 0,-8 25 0 0,8-29 0 16,-8 0-1-16,0-4 1 0,0 3 0 0,0 30 0 0,-8-26 1 16,-13 0-1-16,19 6 1 0,-23 0-1 0,25 20 0 0,-3-7 1 15,-24-13 0-15,6 15-1 0,6-4 0 0,15 9 0 0,-22-2 1 16,6-3-1-16,9 3 1 0,-14-2-1 0,21 4 0 0,-7 0 0 16,-16 6 1-16,15 1-1 0,-8 13-1 0,16-20 1 0,-7 6-1 15,4 19-2-15,-3-4-2 16,-2-3-3-16,8-18 8 0,-7 26-12 0,7-7-4 15,0 3-7-15,0-4-6 0,0-18 29 0,0 7-27 0,7 20-1 0,-7-27 28 0</inkml:trace>
  <inkml:trace contextRef="#ctx0" brushRef="#br0" timeOffset="33593.1714">9872 2767 24 0,'0'0'0'0,"4"0"20"0,-2 4-1 0,6-4-6 15,-1 5-4-15,-7-5-9 0,3 0 8 0,0 0-1 0,5 0-1 0,-6 4-1 16,-2-4-5-16,7 4 4 16,3 1-1-16,8 0 0 0,-12-1-2 0,-6-4-1 0,20 6 2 15,-13 2 0-15,14-6 0 0,-11 4-1 0,-10-6-1 0,21 7 2 16,-15-4-1-16,14-3 0 0,-14 0 0 0,-6 0-1 0,24 0 1 16,-17 0-1-16,13 0 0 0,-10 0 1 0,-10 0-1 0,21 0 1 15,-14 0-1-15,10-3 1 0,-14 3 0 0,-3 0-1 0,7-2 1 16,4 0 0-16,-4 2 0 0,-5-3 0 0,-2 3-1 0,4 0 2 15,-4 0-1-15,0 0 1 0,0 0-2 0,0 0 0 0,0 0 2 16,-4 0-2-16,-2 0 1 0,-2 0 1 0,8 0-2 0,-23 0 1 16,20 0 0-16,-24-3 0 0,6 3 0 0,21 0-1 0,-24-3 0 15,5 3 1-15,-2 0 0 0,0 0-1 0,21 0 0 0,-19 0 1 16,-2 6-1-16,5-1 1 0,8-5 0 0,8 0-1 0,-23 2 0 16,16-2 0-16,0 7 1 0,0-2-1 0,7-5 0 0,-7 3 0 15,0 2 0-15,4-5-1 0,3 0 2 0,0 0-1 16,0 0 0-16,0 0 1 0,0 0-2 15,0 0 1-15,8-5 1 0,-6 2-1 16,9-2-1-16,-1-2 2 0,-10 7-1 0,17 0 0 16,-14-7 0-16,7 4 0 0,0 3 0 0,-10 0 0 0,17 0 0 15,-10 0 0-15,-1 0 0 0,2 0-3 0,-8 0 3 0,6 0-4 16,1 0-5-16,1 6-5 0,-2-2-9 0,-6-4 23 0,8 0-34 16,-3 0-1-16,-2-4-4 0,-3 4 39 0</inkml:trace>
  <inkml:trace contextRef="#ctx0" brushRef="#br0" timeOffset="34081.0823">10783 2503 5 0,'0'0'0'0,"0"0"7"0,0 0-7 0,0 0 9 16,5 0 2-16,-5 4 2 0,0-4-1 0,0 0-12 0,0 7 12 16,0-1-1-16,0 1-2 0,0 0-1 0,0-7-8 0,-5 18 7 15,2-14 0-15,-4 16-2 0,1-13 1 0,6-7-6 0,-8 27 5 16,-8-9-2-16,14 2 2 0,-17 7-1 0,19-27-4 0,-6 24 4 16,-22-2 1-16,8 6-1 0,0-1 0 0,20-27-4 0,-24 23 2 15,5 5 0-15,-2-1-2 0,-2-3-1 16,23-24 1-16,-22 27 0 0,19-2-2 0,-24-5 3 15,20 3-5-15,7-23 4 0,-24 5 0 0,18 21 1 16,-1-18-6-16,1-2 8 0,6-6-3 0,-7 20-2 16,3-17-1-16,1 2 5 0,-3 2-6 0,6-7 4 0,0 4-5 15,0 1 0-15,0-5-5 0,0 0-5 0,0 0 15 0,0 0-21 16,0 0-8-16,0-7 0 0,-8-25 7 0,8 32 22 0,0 0 0 0</inkml:trace>
  <inkml:trace contextRef="#ctx0" brushRef="#br0" timeOffset="34321.4322">10387 2556 27 0,'0'0'0'0,"0"0"20"0,0 0-2 0,0 0-18 0,3 3 12 16,0 3-4-16,2-1-1 0,1-5-1 0,-6 0-6 0,7 3 5 16,-1-3 0-16,16 7-1 0,-16-2-2 0,-6-5-2 0,20 7 2 15,-13 13 0-15,13-13-1 0,-12 15 2 16,-8-22-3-16,23 22 1 0,-16 1 0 0,9-3 0 15,-9 2 0-15,-7-22-1 0,21 22 1 0,-14-1-1 16,12-3 0-16,-14 3 0 0,-5-21 0 0,6 4-1 16,14 21-1-16,-16-20-2 0,3 3-2 0,-7-8 6 0,10 18-10 15,-4-18-4-15,4 5-6 0,-3 0-5 0,-7-5 25 0,7 0-21 0,-7 0 3 0,0 0 18 0</inkml:trace>
  <inkml:trace contextRef="#ctx0" brushRef="#br0" timeOffset="34820.2979">10905 3006 17 0,'0'0'0'0,"0"-2"14"15,0-3 0-15,0 5-14 0,0-7 11 0,4 1-3 16,-4-3-1-16,0 2-2 0,0 7-5 0,3-22 3 16,1 17-1-16,4-4-1 0,-3-2 0 0,-5 11-1 0,7-6 1 15,4 3-1-15,5-1 1 0,-13 1-1 0,-3 3 0 0,11-2 0 16,-3-1 0-16,0 3 0 0,2 0 0 0,-10 0 0 0,18 5 1 16,-15-5-1-16,3 3 0 0,2 4 1 0,-8-7-1 0,3 3 0 15,2 0 1-15,-5 4 1 0,2-7 0 0,-2 0-2 0,0 4 2 16,3-4 0-16,0 0 0 0,-3 0 0 0,0 0-2 0,0 0 2 15,0 3 0-15,0-3 0 0,-6 0 1 0,6 0-3 0,-2 0 3 16,-20 0 0-16,15 6 1 0,-13-3 0 0,20-3-4 0,-7 4 4 16,-17 4-4-16,18-3 3 0,-15 2 0 0,21-7-3 0,-7 5 2 15,-16 12 2-15,19-10-2 0,-12 17-1 0,16-24-1 0,-8 5 2 16,2 19-1-16,-1-9 0 0,2 5 0 0,5-20-1 0,-5 22 1 16,5-4 0-16,0 4 1 0,0-6-2 0,0-16 0 0,0 8 0 15,5 11 1-15,0-11-2 0,2 11 2 16,-7-19-1-16,18 6-1 0,-9 0 1 0,13 1 0 15,-14-7 0-15,-8 0 0 0,24 0 1 16,-7 0-1-16,0 0 1 0,-7-6-2 0,-10 6 1 0,24-3 0 16,-18-6-1-16,12 5-1 0,-15-14-1 0,-3 18 3 0,3-7-7 15,1-11-5-15,-4 10-8 0,0-10-14 0,0 18 34 0,-20-20-36 0,-1-2 1 0,21 22 35 0</inkml:trace>
  <inkml:trace contextRef="#ctx0" brushRef="#br0" timeOffset="36895.2225">8232 1676 7 0,'0'0'0'0,"0"-7"2"16,0 2 0-16,0-3 0 0,0 8 1 0,0 0-3 0,0-5 3 16,0 0 0-16,0 3 0 0,0 0 1 0,0 2-4 0,0-3 4 15,0 1 1-15,0 1-1 16,0 1 0-16,0 0-4 0,-7 0 5 0,7 0-1 0,0 0 0 15,0 0-1-15,0 0-3 0,0 0 3 16,0 0 1-16,0-4 0 0,0 2-1 0,0 2-3 0,0-2 4 16,0 1-1-16,0-4 0 0,0 2 0 0,0 3-3 0,0-4 3 15,0 2-1-15,0 2 1 0,0 0 0 0,0 0-3 0,0 0 2 16,0 0 1-16,4 0 0 0,-1 0 0 0,-3 0-3 0,0 0 2 16,4 3 1-16,-2 3 0 0,-2 0-1 0,0-6-2 0,5 8 2 15,-2-2-1-15,0 1 0 0,2 0 0 0,-5-7-1 0,5 3 1 16,-2 5 0-16,2-4-3 0,-3 2-1 0,-2-6 3 0,4 20-3 15,-1-15 1-15,5 12 3 0,-2-12-1 0,-6-5 0 0,7 7 1 16,0 13 0-16,-1-13-1 0,1 12 1 0,-7-19-1 0,6 8 2 16,1 15-2-16,4-18 1 0,-5 17 0 0,-6-22-1 0,7 7 0 15,4 12 1-15,-5-11-1 0,1 7 1 0,-7-15-1 0,6 0-1 16,-1 21 1-16,-3-21 1 0,2 5-1 0,-4-5 0 0,3 8 0 16,-3 11 1-16,5-19-1 0,-5 0 1 15,0 0-1-15,0 5 1 0,0-8-1 0,0 3 0 0,0 0 1 16,0 0-1-16,0-8 0 15,-5 2 1-15,-2 3-1 0,5-5 0 0,2 8 0 0,0-5 0 16,-5-6 0-16,2 7 0 0,-2-6 1 0,5 10-1 0,-8-3 0 16,0-7 0-16,2 6 0 0,3-7 0 0,3 11 0 0,-4-16 0 15,-2 9 0-15,-1-11 0 0,1 11 0 0,6 7 0 0,-8-8 0 16,3-12 0-16,-3 15 0 0,0-17 0 0,8 22 0 0,-6-5 0 16,3-12 0-16,-3 10-1 0,2-15 0 0,4 22 1 0,0-4 4 15,-4 1-5-15,4 0 0 0,0 3-1 0,0 0 2 0,0 0-8 16,0 0 5-16,0 0-6 0,0 0-6 0,0 0 50 0,0 0-90 15,0 0 24-15,0 0 10 0,0 0-3 0,0 0 24 0,0 0 0 0</inkml:trace>
  <inkml:trace contextRef="#ctx0" brushRef="#br0" timeOffset="41086.1958">10197 2614 2 0,'0'0'0'16,"0"0"2"-16,4 0-1 0,-4 0-1 0,6 0 1 16,1 0 0-16,-7 0 0 0,0 0-1 0,0 0 0 0,0-2 1 15,0 0 0-15,0-1-1 0,-3 1 1 0,3 2-1 0,0 0 1 16,-4 0-1-16,-2 0 1 0,2-4 0 0,4 4-1 0,-2 0 1 16,-5 0 0-16,2 0 1 0,3 0-1 0,2 0-1 0,-8 0 1 15,2 0 1-15,4 0 0 0,-3 6-1 0,5-6-1 0,-3 0 2 16,-4 5-1-16,7-5 0 0,-4 2 0 0,4-2-1 0,0 0 1 15,-3 6 0-15,3-1 0 0,0-5 0 0,0 0-1 0,-7 3 2 16,7 3-1-16,0-2 0 0,0 4 1 0,0-8-2 0,0 5 2 16,0 12 0-16,0-10 0 0,0 9 0 0,0-16-2 0,0 8 2 15,0 11 0-15,0-12 0 0,0 18-1 0,0-25-1 16,0 8 2-16,0 23 0 0,0-8 0 0,0 2 1 16,0-25-3-16,0 25 2 0,0 1-1 15,0-5 1-15,0 1 0 0,0-22-2 0,0 19 1 0,0 1 0 16,0-4 0-16,0-11 0 0,0-5-1 0,4 7 1 15,-1 11 1-15,-3-18-1 0,3 0 0 0,-3 0-1 0,4 0 1 16,-1 0 0-16,1-3 0 0,-1-4 0 0,-3 7-1 0,7-20 1 16,-7 12-1-16,3-11 1 0,0 11-1 0,-3 8 0 0,0-16 0 15,4 11 1-15,0-16-1 0,-4 14 0 0,0 7 0 0,0-20 1 16,0 12-1-16,0-12 0 0,0 13 0 0,0 7 0 0,0-8 0 16,0-14 0-16,-8 17 0 0,8-13 0 0,0 18 0 0,-3-8 1 15,3 2-1-15,0-2 0 0,-3 7 0 0,3 1 0 0,0 0 0 16,0 0-1-16,-7 0 1 0,4 5 0 0,3-5 0 0,0 8 1 15,0 12-1-15,0-1 0 0,-4-3 0 0,4-16 0 0,0 23 0 16,0-2-1-16,0 5 1 0,0-1 0 16,0-25 0-16,0 24 1 0,0-5-1 0,4 0 0 0,-4-13 1 0,0-6-1 0,3 24 0 15,-3-17 1-15,5 0-1 0,-3-1 1 0,-2-6-1 0,0 6 0 16,3-6 1-16,0 0-1 0,-3 0 1 16,0 0-1-16,4 0 0 0,0 0 1 0,-4-8-1 0,0 1 0 15,0 7 0-15,2-21 1 16,-2 11-1-16,0-11 0 0,0 1 0 0,0 20 0 0,0-17 1 15,0-1-1-15,0-3-1 0,0 0 1 0,0 21 0 0,0-18-1 16,-2 2 1-16,-6 9 0 0,8-1 0 0,0 8 0 0,-3-9-1 16,3 4 1-16,-3 3 0 0,3-1 0 0,0 3 0 0,-7 0 0 15,4 0 0-15,3 0 0 0,-4 0 0 0,4 0 0 0,-3 5 0 16,3-3 0-16,-7 5 0 0,4-2 0 0,3-5 0 0,-4 5 1 16,-2 3-1-16,3-3 0 0,3 16 0 0,0-21 0 0,-5 0 1 15,-1 4-1-15,6 2 0 0,0 1 1 0,0-7-1 0,-4 5 0 16,4-5 0-16,0 0 0 0,0 5 0 0,0-5 0 0,0 0 0 15,0 0 0-15,0-3 0 0,0 3 0 0,4-5 0 16,-4 0 1-16,4-4-1 0,-2 1-1 0,-2 8 1 0,0-18 0 16,5 13 0-16,-2-20 0 0,-3 18 0 0,0 7 0 0,0-24 0 15,0 14 0-15,0-14 0 0,0 18 1 0,0 6-1 16,0-7 0-16,0 7 0 0,0-6 0 0,0 4 0 0,0 2 0 0,0 0 0 16,0 3-1-16,0 15 1 15,0-18 0-15,0 5 0 0,0 14 0 16,0-11 1-16,0 15-1 0,0-23 0 0,0 20 0 0,0-20 0 0,0 5 0 0,0 18 1 15,0-18-1-15,0 13 0 0,0-18 0 0,0 5 1 16,0 2-1-16,0 0 1 0,0-7-1 0,0 7 0 0,0-7 0 0,0 3 0 16,0 2 0-16,0-5 0 0,0 0-2 0,0 0 2 0,0 0-4 15,0 0-3-15,0 0-3 0,0 0 31 0,0-2-56 0,0 2 35 0,0-3-17 16,0-5 1-16,0-9 3 0,0-1 3 0,0 18 10 0,-3-7-8 0,3 7 8 0</inkml:trace>
  <inkml:trace contextRef="#ctx0" brushRef="#br0" timeOffset="41785.7429">10021 2744 4 0,'0'0'0'15,"0"-6"5"-15,0-1-3 0,0 7-2 0,0-6 2 16,0-1-1-16,0 3 0 0,0 3 0 0,0 1-1 0,0-4 0 16,0 1 0-16,3 1 0 0,4 1 0 0,-7 1 0 0,4-8 0 15,4 4 0-15,-6-1 0 0,4-3 0 0,-6 8 0 0,8-3 0 16,-1-4 0-16,0 4-1 0,-1 1 1 0,-6 2 0 0,3-3 0 16,0-4 1-16,2 2-1 0,-3 3 1 0,-2 2-1 0,0-6 1 15,4 4 0-15,-1 2 1 0,-3-3-1 0,0 3-1 0,0 0 3 16,0 0-1-16,0 0 0 0,0-1 0 0,0 1-2 0,0-2 2 15,0-3-1-15,0-2 1 0,0 1-1 0,0 6-1 0,0-7 2 16,0 0 0-16,0 4 0 0,0-6 0 0,0 9-2 0,0-3 1 16,0-3 1-16,0 3 1 0,0 3-1 0,0 0-2 0,0 0 3 15,0 4 0-15,0 1-1 0,0 15 0 0,0-20-2 0,0 7 2 16,5 19 0-16,-5-9-1 0,5 3 1 16,-5-20-2-16,7 24 1 0,-1-7 0 0,-1 5 1 15,-2-4-1-15,-3-18-1 0,6 20 2 0,-6 2 0 16,7-3 0-16,-7 3 0 0,0-22-2 0,3 18 2 15,-3-10 1-15,0 15-1 0,0-18 0 0,0-5-2 0,0 7 2 16,0 10-1-16,0-17 0 0,0 5 0 0,0-5-1 0,-3 6 1 16,3-3 0-16,-7-3 0 0,7 0-1 0,0 0 0 0,-2 0 0 15,-2 0 1-15,4-1-1 0,-8-1 0 0,8 2 0 0,-2-6 1 16,2 1-1-16,-4-15 0 0,-3 15 0 0,7 5 0 0,-3-24 0 16,1 3 0-16,2 1 0 0,-5 0 0 0,5 20 0 0,-7-23 0 15,7 15 0-15,-2-13 1 0,2 15-1 0,0 6 0 0,0-6 0 16,0 1 0-16,0 2 0 0,-5 3 0 0,5 0 0 0,0 0 0 15,0 0 0-15,0 0-1 0,0 0 2 0,0 0-2 16,0 6 1-16,5-3 1 0,-3 3-1 0,-2-6 0 16,0 8 0-16,4 10 1 0,-4-14-1 0,3 15 0 0,-3-19 0 0,0 8 1 15,0 12 0-15,5 0 0 0,-5-2 0 0,0-18-1 0,2 18 1 16,-2 6-1-16,0-3 1 0,0-5-1 16,0-16 0-16,0 19 0 0,0-12 0 0,0-2 1 0,0 12-1 15,0-17 0-15,0 0-1 0,0 0 1 16,0 0-2-16,0 0-2 0,0 0 11 0,0 0-21 15,0-3 6-15,0-3-4 0,0-4-3 0,0 10 15 0,0-22-16 16,0 15 0-16,-2-14 5 0,-6 0 1 0,8 21 10 0,-4-9-9 0,4 9 9 0</inkml:trace>
  <inkml:trace contextRef="#ctx0" brushRef="#br0" timeOffset="43581.1968">9982 2827 9 0,'0'0'0'0,"0"-4"5"0,0-5 2 0,-8 5 1 0,8 4-8 16,0-3 9-16,-4 3-1 0,4 0 0 0,-2 0-1 0,2 0-7 0,0 0 6 16,-5 0 0-16,5 0-2 15,-6 5 1-15,6-5-5 0,0 0 4 0,0 2 0 16,-3-2-1-16,3 0 0 0,0 0-3 0,0 0 2 15,0 0 0-15,0 0 1 0,0 0-2 0,0 0-9 0,0 0 18 16,0 0-9-16,0 0 0 0,0 0 0 0,0 0-14 0,3 0 28 16,-3 6-14-16,3-1 0 0,0-3 0 0,-3-2-1 0,7 7 0 15,-3-2 1-15,4-5 0 0,-3 3 1 0,-5-3-2 0,7 5 1 16,-1-5 1-16,2 5-1 0,-2-2-1 0,-6-3 0 0,7 7 1 16,3-4-1-16,7 0 1 0,-14-3 0 0,-3 0-1 0,8 6 1 15,12-6 0-15,-14 4 0 0,1-4-1 0,-7 0 0 0,7 4 1 16,10-4-1-16,-11 6 1 0,6-2-1 0,-12-4 0 0,16 3 1 15,-9 2 0-15,1 0-1 0,8-1 1 0,-16-4-1 0,7 5 1 16,0-2-1-16,2 3 1 0,1 2-1 0,-10-8 0 0,7 4 1 16,3-1 0-16,-3-3-1 0,-1 0 1 0,-6 0-1 0,12 0 0 15,-6 0 1-15,0 0-1 0,2-1 0 16,-8 1 0-16,6-6 0 0,1 5 1 0,-4-7-1 0,4 6 0 16,-7 2 0-16,3-3 1 0,4 3-1 0,-3 0 1 0,0 0-1 15,-4 0 0-15,2 0 0 16,2 0 0-16,-1 0 0 0,0 0 1 0,-3 0-1 0,3 0 0 15,2 3 0-15,-5 0 0 0,3-3 0 0,-3 0 0 0,3 7 0 16,-3-3 1-16,5-4-1 0,-3 3 0 0,-2-3 0 0,0 0 0 16,3 0 1-16,-3 0-1 0,0 6 1 0,0-6-1 0,0 0 0 15,0 0 0-15,0 3 0 0,0-3 0 0,0 0 0 0,0 0 0 16,0 0 1-16,0 0-1 0,0 4 0 0,0-4 0 0,0 0 1 16,0 6-1-16,0-6 0 0,0 0 0 0,0 0 0 0,0 0 0 15,0 0 0-15,0 0 0 0,0 0 1 0,0 0-2 0,0 0 2 16,0 0-1-16,0-5 0 0,0 4 0 0,0 1 0 0,0-2 0 15,0-2 1-15,-3 3-1 0,3-4 0 0,0 5 0 0,-2-3 0 16,-3 2 0-16,5 1 0 0,-6 0 0 0,6 0 0 0,-8 0 0 16,2 0 0-16,0 0 0 0,-2 0 0 0,8 0 0 0,-7 0 0 15,0 0 1-15,1 3-1 0,-11-3-1 0,17 0 1 0,-4 0 1 16,-12 0-1-16,8-2 0 0,-8 1 0 16,16 1 0-16,-2-4 0 0,-17-4 0 0,13 3 0 15,-14-3 0-15,20 8 0 0,-8-9 0 0,-8 2 0 16,12-3 0-16,-13 2 0 0,17 8 0 0,-6-7 0 15,-2 1 0-15,-8-1 0 0,16 4 0 0,0 3 0 0,-7-5 1 16,4 2-1-16,-1 3 0 0,-3 0 0 0,7 0 0 0,-6 0-1 16,0 0 1-16,-1 0 0 0,2 0 1 0,5 0-1 0,-6 0 0 15,2 0 0-15,-2 5 0 0,4-5 0 0,2 0 0 0,-5 0 0 16,-2 5 0-16,5-5 0 0,-6 3 0 0,8-3 0 0,-3 5 0 16,3-5 0-16,-4 5 0 0,-2-5 0 0,6 0 0 0,0 3 0 15,-3-3 0-15,-2 0 0 0,-1 0 0 0,6 0 0 0,0 0 0 16,0 0-1-16,-4 0 2 0,4 0-1 0,0 0 0 0,-3-2 0 15,3 1 0-15,-5-1 0 0,5-1 0 0,0 3 0 0,0 0 0 16,0-5 0-16,0 3 0 0,-5 1 0 0,5 1 0 0,0-2-1 16,0-1 2-16,0 3-1 0,0-2 0 0,0 2 0 0,0 0 1 15,5 0-1-15,-5 0 0 0,2 0 0 0,-2 0 0 16,3 0 0-16,-3 5 0 0,7-5-1 0,-7 3 2 0,0-3-1 16,6 0 0-16,-1 0 0 0,-2 0 0 0,0 7-1 15,-3-7 1-15,3 0 0 16,4 0 0-16,1 3 0 0,-2-3 1 0,-6 0-1 0,16 3 0 15,-8-3 0-15,-1 0 0 0,12 0 0 0,-19 0 0 0,7 0 0 16,13 6 0-16,-10-2 0 0,11-4 0 0,-21 0 0 0,7 0 0 16,13 0 0-16,-9 0 0 0,9 4 1 0,-20-4-1 0,6 0 0 15,15 0 0-15,-15 0 0 0,12 0-1 0,-18 0 1 0,6 0 1 16,1 0-2-16,15 0 2 0,-22 0-1 0,0 0 0 0,5 0 0 16,-2 0 0-16,1 0 0 0,2 0 0 0,-6 0 0 0,4 0 0 15,0 0 1-15,0 0-1 0,-2 0 0 0,-2 0 0 0,4 6 0 16,-4-6 0-16,3 4 0 0,-3-4 0 0,0 0 0 0,0 0 0 15,0 0 0-15,0 0 1 0,0 3-1 0,0-3 0 0,0 0 0 16,0 5 0-16,0-5-1 0,0 0 1 0,-3 5 0 16,-3-5 0-16,2 0-2 0,0 0 0 0,4 0 2 0,-7 4-4 15,4-4-1-15,3 0 0 0,-4 5-2 16,4-5 7-16,-6 0-7 0,6 0 1 0,-2 0-1 0,-3 0 0 16,5 0 7-16,0-5-6 0,-3-2 1 0,3-2 0 15,-7-1 1-15,7 10 4 0,0-8-4 16,-4-10 1-16,1 16 0 0,-4-4 2 0,7 6 1 0,-2-7-1 15,-2 2 0-15,-4-5 1 0,5 10 0 0,3 0 0 0,-3-4 0 16,-4-5 1-16,2 7-1 0,0-6 1 0,5 8-1 0,-7-5 1 16,0 0 1-16,4 0 0 0,0 2-1 0,3 3-1 0,-6-2 2 15,2-6 0-15,1 1 0 0,-4 0-1 0,7 7-1 0,0-6 2 0,0 6-2 0,-4-7 2 16,0 1 0-16,4-2 0 0,0 8-2 0,0-5 1 16,-6 0 1-16,6 1-1 0,-2-3 0 0,2 7-1 0,-5-8 1 0,5 8-1 0,0-5 1 15,0-2 1-15,-3-1-1 0,3 8-1 0,0-8 2 0,0 8-2 0,0-5 2 16,0-3-1-16,0 3 0 0,-7-7 0 0,7 12-1 0,0-7 0 15,0 0 1-15,-4 0 0 0,4 7-1 0,0-7 2 0,0 7-2 16,0-6 1-16,0-1 0 0,0 1 0 0,0 3 0 0,0 3-1 16,0-1 1-16,0-3 0 0,0 4-1 0,0 0 0 0,0 0 1 15,0 0-1-15,0-1 1 0,0-3-1 0,0 1 0 16,0 3 0-16,0-2 1 0,0-1-1 0,0-1 0 0,0-1 0 0,0 5 0 16,0-6 0-16,0 0 0 0,0 2 0 15,0-2 1-15,0 6-1 0,0-3 0 16,0 1 1-16,0 0 0 0,0 2 0 0,0 0-1 0,0 0 1 15,0 0-1-15,0 2 0 0,0 6 0 0,0-8 0 0,0 7 1 16,-3 10-1-16,3-13 1 0,0 16-1 0,0-20 0 0,0 7 0 16,0 18 1-16,0-6-1 0,0-2 0 0,0-17 0 0,0 23 1 15,0-15-1-15,3 21 1 0,1-13-1 0,-4-16 0 0,3 20 0 16,1 5 1-16,-1-2 0 0,-3-1 0 0,0-22-1 0,0 20 1 16,0 1-1-16,0-1 1 0,0-1 0 0,0-19-1 0,0 20 1 15,0-16 0-15,0 17 0 0,0-15-1 0,0-6 0 0,0 8 1 16,0 10 0-16,0-18-1 0,0 0 1 0,0 0-1 0,-3 5 0 15,3-5 0-15,0 0 0 0,0 0 0 0,0 0 1 16,0 0-1-16,0 0 1 0,0 0-3 0,0-4 5 16,0 4-2-16,0 0-1 0,0 0 0 0,0 6 0 15,0-2 1-15,0 3-1 0,0 10 1 0,0-17-1 16,0 5 0-16,0 2 0 0,0-1 0 16,0 2 0-16,0-8 0 0,0 15 0 0,0-10 0 0,0 2 0 15,0-5 0-15,0-2 0 0,0 6 0 0,0-1 0 16,-4-1 0-16,4 2 0 0,0-6 0 0,0 5 0 15,0-2 0-15,0-3 0 0,4 0 0 16,-4 0 0-16,0 0-1 0,0 0 0 0,0 0 1 0,3 0-2 16,-3 0-1-16,5 0-1 0,-3-1-3 0,-2 1 7 0,0-10-10 15,3 3-3-15,0-13-5 0,5 15-4 0,-8 5 22 0,7-8-26 16,0-10 6-16,-1 14-3 0,-6 4 23 0</inkml:trace>
  <inkml:trace contextRef="#ctx0" brushRef="#br0" timeOffset="51105.0005">10668 2907 1 0,'0'0'0'15,"0"3"2"-15,0 4-1 0,0-7-1 0,0 18 1 16,4-15-1-16,-1 3 1 0,-3-2 0 0,0-4-1 0,0 0 0 15,0 3 1-15,0 4-1 0,0-7 1 0,0 0-1 0,0 5 1 16,0-3 1-16,0 5 0 0,0-4 0 0,0-3-2 0,0 0 3 16,0 3 0-16,0-3 1 0,0 7 0 0,0-7-4 0,0 4 4 15,-3-4 0-15,3 0 0 0,0 0 0 0,0 0-4 0,-4 3 3 16,4-3 1-16,-2 0-1 0,-6 0 0 0,8 0-3 0,0 0 3 16,-3 0 0-16,3-1 0 0,-3-1 0 0,3 2-3 0,-7-3 2 15,7 0 0-15,-3-2 0 0,3 4 0 0,0 1-2 0,-5-4 2 16,5 3-1-16,-6-1 0 0,3-5 0 0,3 7-1 0,0 0 1 15,-4-5 0-15,4-2 0 0,-6 4 0 0,6 3-1 0,0-2 1 16,-4-1 0-16,4-2 0 0,0 5 0 0,0 0-1 0,0 0 1 16,0 0 0-16,0 0-1 0,0 0 1 15,0 0-4-15,0 6 6 0,4-2-3 0,-4 4 0 0,0-1 0 16,0-7 0-16,3 7 1 16,0-4-1-16,-3 2 0 0,7 3 1 0,-7-8-1 0,4 5 0 15,-2 2 0-15,6-3 0 0,-5 0 0 0,-3-4 0 0,4 7 0 16,-1 11 0-16,0-18 0 0,0 6 1 0,-3-6-1 0,5 4 0 15,-3 1 1-15,2 2-1 0,-1-3 0 0,-3-4 0 0,0 5 1 16,7 0-1-16,-7-1 0 0,6-4 0 0,-6 0 0 0,0 5 0 16,4-1 0-16,0 0 0 0,-4 1 0 0,0-5 0 0,2 5 0 15,3-3 1-15,-2 7-1 0,0-5 0 0,-3-4 0 0,0 4 0 16,3-4 0-16,1 4 1 0,-4-4-1 0,0 0 0 0,0 0 1 16,0 0-1-16,0-4 1 0,0-2-1 0,0 6 0 0,0-20 1 15,-7 13 0-15,4-11-1 0,0 0 1 0,3 18-1 0,-7-18 1 16,-1 1-1-16,2-6 1 0,-1 2-1 0,7 21 0 0,-7-19 0 15,0-4 1-15,-9 7-1 0,16-3 0 0,0 19 0 16,-8-18 0-16,-11 10 0 0,19-15 1 0,-7 11-1 16,7 12 0-16,-6-20 0 0,-12 11 0 0,18-13 0 15,-6 15 0-15,6 7 0 0,-5-20 0 0,3 12 0 0,2-12 0 16,0 13 0-16,0 7 0 0,-7-8 0 0,7 3 0 16,0-2 0-16,0 4 1 0,0 3-1 0,0 0-1 15,0 0 1-15,0 4 0 0,0 4 0 0,0-8 0 0,0 6 0 16,0 16 1-16,0-18-1 0,3 4 0 0,-3-8 0 0,4 19 0 15,-4-12 0-15,7 15 0 0,-1-15 0 0,-6-7 0 0,4 19 0 16,2-13 0-16,-3 10 0 0,4-8 0 0,-7-8 0 0,7 18 0 16,-3-13 0-16,2 17 0 0,1-17 0 0,-7-5 0 0,6 20 0 15,2-14 0-15,-1 15 0 0,-1-15 0 0,-6-6 0 0,8 23 1 16,-2-18-1-16,-3 15 0 0,1-16 0 0,-4-4 0 0,3 17 0 16,0-17 0-16,0 7 0 0,5 0 0 0,-8-7 0 0,0 7 0 15,2-1 0-15,3 0 0 0,-5-3 0 0,0-3 0 0,3 0 0 16,-3 0 1-16,0 4-2 0,0-4 2 15,0 0-1-15,0 0 0 0,0-2 0 0,0-2 1 0,0-3-1 0,0 7 0 16,0-6 0-16,-3-3 0 0,-4-9 1 16,3 11-1-16,4 7 0 0,-4-20 0 0,-2 12 0 0,-1-11 0 15,0 10 1-15,7 9-1 0,-16-20-1 0,16 10 1 16,-7-10 0-16,-1 13 0 0,8 7 0 0,-2-18 1 16,2 11-1-16,-4 1 0 0,4 1 0 0,0 5 0 0,0-2 0 15,0 1 0-15,0-1-1 0,0 2 1 0,0 0 0 0,0 0 0 16,6 5 0-16,2 18 0 0,-1-15 0 0,-7-8 0 0,6 22 0 15,2-15-1-15,-6 20 1 0,5-8 0 0,-7-19 0 0,7 15 0 0,-7-15 0 0,6 8 0 16,2 19 0-16,-1-9 0 0,-7-18 0 0,6 7 0 16,-3 12 1-16,1-14-1 0,-4 0 0 0,0-5 0 0,3 5 0 15,0 2 0-15,-3-5 0 0,0 4 0 0,0-6 0 0,0 0 0 0,0 0 0 16,0 0-1-16,0-3-2 0,0-1-2 0,0 4 5 0,0-4-9 16,-6-5-9-16,2 4-10 0,-16-16 2 0,20 21 26 0,-4-4-26 15,4 4 26-15</inkml:trace>
  <inkml:trace contextRef="#ctx0" brushRef="#br0" timeOffset="62627.2912">8618 4574 3 0,'0'0'0'0,"0"-2"2"0,0 2-1 16,0 0-1-16,-2 0 1 16,-2 0 0-16,4 0-1 0,-8 0 1 0,8 0-1 0,-2 0 1 15,-2 0 0-15,-3 0 1 0,4 0-1 0,3 0-1 0,-2 0 3 16,2-5-1-16,-8 5 1 0,4 0 0 0,4 0-3 0,-2 0 3 16,-3 0 0-16,-1-4 1 0,3 4-1 0,3 0-3 0,-3 0 5 15,-4 0-1-15,2 0 1 0,3 0 0 0,2 0-5 0,-7 0 4 16,3 0 0-16,1 0 0 0,-4 0-1 0,7 0-3 0,-3 0 4 15,3 0-1-15,-4-1 0 0,4 1 0 0,0 0-3 0,-2 0 2 16,2-2-1-16,0 2 2 0,-8 0-2 0,8 0-1 0,0-2 2 16,0 2 0-16,0-5-1 0,0 5 0 0,0 0-1 0,0-3 1 15,3 0 0-15,2 1 0 0,-3-4 0 0,-2 6-1 0,7-1 1 16,0-2 0-16,0-5-1 0,0 7 1 0,-7 1-1 0,10-2 1 16,0-4-1-16,-4 5 1 0,1-5-1 0,-7 6 0 0,17-4 1 15,-10 2-1-15,11 1 0 0,-12-4 0 16,-6 5 0-16,17 0 1 0,-9 0 0 0,10 0-1 0,-10 0 0 15,-8 0 0-15,16 0 0 0,-9 0 1 16,10 0 0-16,-10 0-1 0,-7 0 0 0,11-2 1 16,-2 1-1-16,-2-3 1 0,3 4-1 0,-10 0 0 0,7 0 1 15,-2 0-1-15,-3-3 1 0,-2-1-1 0,0 4 0 0,0-1 1 16,0 1 0-16,0 0 0 0,0 0 0 0,0 0-1 0,-2 0 1 16,-6 0 0-16,-9 0-1 0,11-2 0 0,6 2 0 0,-22-2 1 15,6 0-2-15,10-5 2 0,-18 2 0 0,24 5-1 0,-21-7 0 16,5 1 0-16,8 4 1 0,-15-3-1 0,23 5 0 0,-8-4 0 15,-12 1 0-15,13 1 0 0,-12 1 0 0,19 1 0 0,-7 0 1 16,0 0-1-16,0 0 0 0,-9 6 0 0,16-6 0 0,0 8 0 16,-5-2 1-16,5 1-1 0,0-1 0 0,0-6 0 0,0 8 0 15,0 7 0-15,0-10 1 0,5 2-1 0,-5-7 0 0,2 3 0 16,5 1 0-16,0 2 0 0,9-5 0 0,-16-1 0 0,5 0 0 16,14 0 0-16,-12 6 1 0,0-6-1 0,-7 0 0 0,23 0 1 15,-15 3-1-15,13 4 1 0,-15-7 0 0,-6 0-1 16,16 0 0-16,-8 0 0 0,8 0 1 0,-9 0-1 15,-7 0 0-15,8 0 0 0,1-2 1 16,-2-3 0-16,-1 4-1 0,-6 1 0 0,8-2 1 16,-6 2-1-16,3-3 0 0,-2 0 0 0,-3 3 0 0,0 0 1 15,4-1-1-15,-4 1 0 0,0 0 0 0,0 0 0 0,0 0 1 16,-4 0-1-16,-4 0 0 0,2 0 1 0,6 0-1 0,-7 0 0 16,-10-6 0-16,10 2 0 0,-12 1 0 0,19 3 0 0,-7-7 0 15,-14 7 1-15,18 0 0 0,-18-1-1 0,21 1 0 0,-6-4-1 16,-12 4 1-16,15 0 0 0,-2 0 1 0,5 0-1 0,-5 0 0 15,2 0 0-15,-1 0 0 0,4 0 0 0,0 4 0 16,0-4 0-16,0 3 0 0,0-3 0 0,0 0 0 0,4 6 0 16,4-6 0-16,-3 4 0 0,6-1 0 0,-11-3 0 0,16 0 0 15,-9 6 0-15,1-3 0 0,8 2 0 0,-16-5 0 0,6 6 0 16,4-6 0-16,8 0 0 0,-12 3 0 0,-6-3 0 0,7 0 0 16,10 0 0-16,-14 0-1 0,5-3-3 0,-8 3 4 0,10-8-7 15,-4 2-5-15,1-1-6 0,0 3-8 0,-7 4 26 16,0-8-28-16,7 8-11 0,-7 0 39 0</inkml:trace>
  <inkml:trace contextRef="#ctx0" brushRef="#br0" timeOffset="83774.9251">9106 4835 30 0,'0'0'0'0,"0"0"16"15,0 0-16-15,4 0 15 0,-1 0-5 16,-3 0-2-16,4 0-1 0,-4 0-7 0,2 0 5 16,-2 0 0-16,8-3-2 0,-8-2-1 0,0 5-2 0,7-7 2 15,-7-11 0-15,6 8-1 0,-3-18 1 0,-3 28-2 0,5-23 2 16,-5 2 0-16,2-3 1 0,-2-1 0 0,0 25-3 0,4-20 1 15,-4-1 2-15,0 2-1 0,0 1 0 0,0 18-2 0,-4-19 2 16,2-2-1-16,-6 0 1 0,8 1-1 0,0 20-1 0,0-7 1 16,0-13 0-16,0 17-1 0,0-1 1 0,0 4-1 0,0-1 1 15,0 1-1-15,0 0 1 0,3 3-1 0,-3-3 0 0,5 4 0 16,-5 4 1-16,2 11-1 0,2-12 1 0,-4-7-1 0,3 23 0 16,2-2 0-16,0-1-1 0,2 1 2 0,-7-21-1 0,6 27 1 15,2 2 0-15,-1 5 0 0,-1 0-1 0,-6-34 0 0,8 37 0 16,-2 1 1-16,2 1-1 0,-8-3 1 0,0-36-1 0,5 39 0 15,-1-1 1-15,-1 3-1 0,-3-2 1 0,0-39-1 0,4 38 1 16,-4 1 0-16,0-5 0 16,0 0 0-16,0-34-1 0,0 30 2 0,0 4 0 0,0-7-1 15,0-4 1-15,0-23-2 0,-4 24 2 0,4-19-1 16,-7 19 0-16,4-21 0 0,3-3-1 0,-2 18 1 16,-6-12 1-16,4 1-1 0,-16-2 0 0,20-5-1 0,-3 0 1 15,-14 0-1-15,11 0 1 0,-11-3 0 0,17 3-1 0,-8-3 0 16,-8-4 1-16,11-4-1 0,-1-4 0 0,6 15 0 0,-7-5 1 15,1-4-1-15,6-9 1 0,-4 10-1 0,4 8 0 0,0-7 1 16,-3-1-1-16,3-2 0 0,0 0 0 0,0 10 0 0,-6-7-1 16,6 2 1-16,0 0 1 0,0 2-1 0,0 3 0 0,0-2 1 15,0 1-1-15,-5-4-1 0,5 3 2 0,0 2-1 0,0-3-1 16,0-2 1-16,0 2 0 0,0-2 0 0,0 5 0 0,0-2 0 16,0 0 1-16,0 1-1 0,0-6-1 0,0 7 1 0,5-5 0 15,-5-3 0-15,6 2-2 0,-3 3 1 0,-3 3 1 0,8-9-4 16,-6 1-2-16,5 1-4 0,-1-3-7 0,-6 10 17 0,8-7-28 15,-5-2-13-15,-3-20 5 0,4 8 7 0,-4 21 29 0,0 0 0 16</inkml:trace>
  <inkml:trace contextRef="#ctx0" brushRef="#br0" timeOffset="84000.7561">9185 4091 56 0,'0'0'0'16,"0"0"25"-16,0 0-11 0,3 0-5 0,-3 0-3 0,0 0-6 0,0 4 4 16,0 1-1-16,-3 2-2 0,3 10 0 0,0-17-1 0,0 5-4 15,0 12-5-15,0-13-10 0,6 5-10 0,-6-9 29 0,4 4-27 16,-1-4-3-16,-3 0 30 0</inkml:trace>
  <inkml:trace contextRef="#ctx0" brushRef="#br0" timeOffset="84384.2213">9625 4242 9 0,'0'0'0'0,"-6"-3"15"0,6 3-15 0,-8-1 17 15,1-2 0-15,5 3-3 0,2 0-2 0,0 0-12 0,-8 0 9 16,8 4-1-16,0 5-1 0,0 7-1 0,0-16-6 0,0 7 5 15,0 14 0-15,0-15-1 0,0 21 0 16,0-27-4-16,0 20 4 0,0 1 0 0,0 4 0 0,0 1 0 16,0-26-4-16,0 33 3 0,0-3 0 0,0 1-1 15,0-3 1-15,0-28-3 0,-3 33 1 0,1-5 2 16,2 2-1-16,0-7-1 0,0-23-1 0,0 22 1 16,0 1-1-16,0-16 0 0,0 18 0 0,0-25 0 0,0 7-2 15,2 17-4-15,1-19-3 0,5-2-5 0,-8-3 14 0,5 0-19 16,3 0-6-16,2-5-5 0,-4-18 3 0,-6 23 27 0,8-23-19 0,-2-4 3 0,-6 27 16 15</inkml:trace>
  <inkml:trace contextRef="#ctx0" brushRef="#br0" timeOffset="84750.8459">9794 4350 14 0,'0'0'0'0,"-7"-3"16"0,7 3-16 0,-2-8 18 15,-6 2 1-15,5 5-4 0,1 1-3 0,2 0-12 0,-8 3 10 16,5 4-2-16,3 11-1 0,-5-15 0 0,5-3-7 0,0 25 5 15,0-20 1-15,-6 20-1 0,6-6-1 0,0-19-4 0,0 22 4 16,0 1-1-16,0 2 0 0,0 2-1 0,0-27-2 16,0 26 2-16,4-1-2 15,-2-2 2-15,6 1 0 0,-8-24-2 0,8 24 1 0,0-3 1 0,10 0-2 16,-12-14 1-16,-6-7-1 0,18 16 0 16,-12-11 0-16,12-5 0 0,-9 4 0 0,-9-4 0 0,21 0 0 15,-11 0 0-15,11 0 0 0,-15-9 1 0,-6 9-1 0,24-16 0 16,-17-3 0-16,-1-1 0 0,14-4 0 0,-20 24 0 0,0-26-1 15,12-3 1-15,-7-8 0 0,2 5-1 0,-7 32 1 0,4-34 0 16,-2 0 0-16,-2 1 0 0,0 7 0 0,0 26 0 0,-6-30 0 16,-14 8 1-16,16 1-1 0,-16 1 0 0,20 20 0 0,-6-6 1 15,-15-4-1-15,14 5 0 0,-16 2 0 0,23 3 0 0,-21 0 0 16,14 6 0-16,-12 19 0 0,14-5-1 0,5-20 1 0,-19 22-3 16,12 2-2-16,-10 3-4 0,13-2-2 0,4-25 11 0,-7 20-17 15,7 0-5-15,0-14-8 0,0 10-1 0,0-16 31 0,0 0-23 16,0 0 6-16,0 0 17 0</inkml:trace>
  <inkml:trace contextRef="#ctx0" brushRef="#br0" timeOffset="85511.7825">10244 4088 6 0,'0'0'0'0,"0"0"5"16,0-7 2-16,0 2 1 0,0 2 0 0,0 3-8 0,-3-5 7 15,3 3-1-15,-3 1-1 0,3-1-1 0,0 2-4 0,0-3 3 16,-7 2 1-16,7-2-2 0,0 0 1 0,0 3-3 0,-3 0 3 16,1-1 0-16,-3 1 2 0,5 0-1 0,0 0-4 0,-7 0 5 15,4 0 1-15,-1 0 0 0,-2 0-1 0,6 0-5 0,-4 0 6 16,4 4-2-16,-2-4 1 0,-5 4-1 0,7-4-4 0,0 0 4 15,-5 5 0-15,5-2-1 0,-2 5-1 0,2-8-2 0,0 16 3 16,-8-8-1-16,8-3 0 0,0 17 0 0,0-22-2 16,0 5 0-16,0 17 1 0,0-5 0 15,0-13-1-15,0-4 0 0,0 22 1 16,4-15-1-16,0 13 0 0,3-15 2 0,-7-5-2 0,7 19 0 16,-1-19 0-16,0 4 0 0,13-1 0 0,-19-3 0 0,5 0 0 15,16 0 0-15,-15 0 1 0,12-2 0 0,-18 2-1 0,6-5 0 16,1-5 0-16,13-7 0 0,-16 10 0 0,-4 7 0 0,6-19 1 15,1 11-1-15,-1-2 0 0,-1-8 1 0,-5 18-1 0,0-9 0 16,0-12 0-16,0 13 1 0,0-13-1 0,0 21 0 0,-5-8 0 16,2-3 1-16,-17-10-1 0,16 14 0 0,4 7 0 0,-6-6 1 15,-11-3-2-15,14 3 2 0,-4 4-1 0,7 2 0 0,-20 0 1 16,17 0-1-16,-5 0 1 0,-7 5-1 0,15-5 0 0,0 3 0 16,-8 4 1-16,4 0-2 0,-3 0 2 0,7-7-1 0,-3 6-1 15,3 2 1-15,0-5 0 0,0 0 0 0,0-3 0 0,0 9 1 16,0-5-1-16,3-4 0 0,-3 0 0 0,0 0 0 15,7 0 0-15,0 0 0 0,0 0 0 0,-1 0 0 0,-6 0 0 16,7 0-1-16,-7 0 1 0,8 0 0 0,-1 0 1 0,2 3-1 0,-9-3 0 16,7 0 0-16,-7 0 0 0,7 5 0 15,1-5 0-15,-3 0 0 0,-2 0 0 0,-3 0 0 0,7 0 0 16,0 5 0-16,1 3 0 0,-8-8 0 0,6 5 1 0,-6-5-1 0,6 6 0 16,-3 2-1-16,2-3 0 0,-5-5 1 0,6 19 0 0,-6-19 0 0,5 7 0 15,0 12 0-15,-2-12 0 0,-3-7 0 0,5 27 1 0,-5-27-1 0,5 8 0 16,-5 18 1-16,4-9-1 0,0 0 0 0,-4-17 0 0,0 19 0 15,0-2-1-15,0-12 1 0,0 23 0 0,0-28 0 0,0 18-1 16,0-13 3-16,0 25-1 0,0-22-1 0,0-8 0 0,0 22 1 16,0-16-1-16,0 2 0 0,0-8 0 0,0 16 1 0,0-16-1 0,0 5 0 31,0 1 0-31,0-6 0 0,0 0-1 0,0 0 1 0,0 3 1 16,0-3-2-16,4 5 1 0,-4-5 0 0,0 7-2 0,0-7 2 0,0 4-6 15,0-1-3-15,0 3-6 0,0-6 15 16,-4 4-21-16,4-4 21 0,-8 3-29 0,3-3-5 0,-13 0 7 0,12 0 6 0,6 0 21 15,0 0 0-15</inkml:trace>
  <inkml:trace contextRef="#ctx0" brushRef="#br0" timeOffset="86680.7885">7996 5233 8 0,'0'0'0'16,"-8"-5"3"-16,-8 0 0 0,9-2 2 0,7 7-5 0,-21-3 7 15,14-1 1-15,0 3 2 0,-12-1 1 0,19 2-11 0,-5 0 11 16,-1 0-2-16,-1 0-1 0,-12 0-1 0,19 0-7 0,0 0 7 16,-8 0 0-16,2 0-1 0,-1 3 0 0,7-3-6 0,-3 0 6 15,-2 0-1-15,-1 4 0 0,6-4 0 0,0 0-5 0,0 0 4 16,0 0 0-16,0 0-1 0,4 0 0 0,-4 0-3 0,2 0 4 15,6 7-1-15,2-4 0 0,1 2-1 0,-11-5-2 0,16 5 3 16,-10-5-2-16,18 0 0 0,-7 0 1 0,-17 0-2 16,20 0 1-16,-2 0 0 15,3 0 0-15,1 3 1 0,-22-3-2 0,28 0 1 16,-3 0 0-16,1 0 0 0,4 0 0 0,-30 0-1 0,28-1 1 16,2-1 0-16,-3-3-1 0,4 0 0 0,-31 5 0 0,26-3 1 15,2-4-1-15,-2 7 0 0,2-5 1 0,-28 5-1 0,27-2 0 16,1-4 0-16,2 5 0 0,1-2 1 0,-31 3-1 0,30-2 0 15,7 2 1-15,-4-1-1 0,4-5 0 0,-37 6 0 0,38-8 1 16,3 7-2-16,0-7 2 0,4 3-1 0,-45 5 0 0,39-7 1 16,6 2-1-16,-5-3 0 0,1 6 0 0,-41 2 0 0,40-2-5 15,4 0 4-15,-6 2 0 0,6-1 2 0,-44 1-1 0,40-5 4 16,-2 4-2-16,2 1-1 0,1 0-1 0,-41 0 0 0,41 0 1 16,-4 0-1-16,3 0 0 0,-6 0 0 0,-34 0 0 0,34 0 0 15,0 0 0-15,0 6 0 0,-1-6 0 0,-33 0 0 0,38 3 0 16,-3-3 1-16,1 0-1 0,-5 0 0 0,-31 0 0 0,30 0 0 15,4 4 0-15,-4-4 0 0,5 0 0 0,-35 0 0 16,31 0 1-16,-5 0-2 0,9 0 2 16,-5 0-2-16,-30 0 1 0,26 0 0 0,5 0 0 0,-4-2-1 15,-3 2 1-15,-24 0 0 0,24 0 1 16,-1 0-1-16,1 3 0 0,-4-3 0 0,-20 0 0 0,24 7 0 16,-3-3 0-16,-1 4 0 0,5-3 0 0,-25-5 0 0,18 4 0 15,6 1 0-15,-3-5-3 0,3 0 2 0,-24 0 1 0,24 0-1 16,-5 3-1-16,5-3 4 0,-3 0-4 0,-21 0 2 0,23 0-1 15,1 0 2-15,0 0 1 0,-4 0 1 0,-20 0-3 0,23 0 2 16,-5 0-1-16,2 0 0 0,-3 0-1 0,-17 0 0 0,17 0 0 16,1 0 0-16,1 0 0 0,-12 0 0 0,-7 0 0 0,24 0 1 15,-18 0-1-15,15 0 0 0,-15 0 1 0,-6 0-1 0,21 0 1 16,-14 0-1-16,10 5 0 0,-14-5 1 0,-3 0-1 0,10 0-1 16,-3 0 2-16,4 0 0 0,5 0-1 0,-16 0 0 0,8 0 0 15,-2 0 0-15,-3 0 1 0,4 0-1 0,-7 0 0 0,6 0 0 16,2 0 1-16,-1 6-1 0,-4-6 1 0,-3 0-1 0,4 0 0 15,-2 3 1-15,2-3-1 0,-4 4 0 0,0-4 0 16,6 6 1-16,-6-6 0 16,7 0 0-16,-7 0-1 0,0 0 0 0,4 0 0 0,-1 0-1 15,-3 0 2-15,5 0 0 0,-5 0-1 0,0 0 0 16,2 0 0-16,-2 0 0 0,3-6 0 0,-3 6 0 0,0-1 0 16,3-4 0-16,1 2 1 0,-4-1-1 0,0 4 0 0,0-2 0 15,0-1 0-15,4 3 0 0,-4 0 0 0,0 0 0 0,0 0-1 16,0 0 2-16,0 5-2 0,0 1 1 0,0-6 0 0,0 3 0 15,-4-3-1-15,-3 7-1 0,4-7-2 0,3 0 4 0,-7 5-6 16,0 0-3-16,0-2-3 0,-9 2-3 0,16-5 15 0,0 0-19 16,-8 4-6-16,2 1-9 0,-14-5-1 0,20 0 35 0,-6 0-39 0,6 0 39 15</inkml:trace>
  <inkml:trace contextRef="#ctx0" brushRef="#br0" timeOffset="88073.5597">7937 5806 10 0,'0'0'0'0,"-7"-20"6"0,7 20-6 0,0-16 9 15,-3-4 2-15,3 1 1 0,0 12-1 0,0 7-11 0,0-7 11 16,0-1-1-16,-3 3-3 0,3 3 1 0,0 2-8 0,-6 0 6 16,6 5-1-16,-4 13 0 0,4 3 0 0,0-21-5 0,0 26 4 15,0 6 0-15,0 3-1 0,4 4 0 0,-4-39-3 0,0 39 2 16,6 2 0-16,0-4 1 0,-1 2-1 0,-5-39-2 0,2 39 3 15,-2-3-1-15,4 1-1 16,-4-5-1-16,0-32 0 0,0 24 1 0,0 0-1 16,0-4-1-16,0-3-2 0,0-17 3 0,0 7-6 15,0 13-5-15,3-20-5 0,-3 5-8 0,0-5 24 0,5 0-28 16,-3-8 3-16,1-24 2 0,-3 32 23 0</inkml:trace>
  <inkml:trace contextRef="#ctx0" brushRef="#br0" timeOffset="88471.4158">8208 5799 15 0,'0'0'0'0,"0"0"12"0,0 0-12 0,0 0 11 16,-2 5-1-16,-6 4 0 0,5-6-1 0,3-3-9 0,-7 7 9 16,1-2-2-16,-1 13-1 0,0-10 0 0,7-8-6 0,-6 17 4 15,2-10 0-15,4 19-1 0,0-7-1 0,0-19-2 0,0 23 3 16,0 3-1-16,4-6 0 0,2 8-1 15,-6-28-1-15,7 27 3 0,3 1-1 0,0 1 0 0,7-5 0 0,-17-24-2 16,7 23 0-16,-1 0 1 16,15-19-1-16,-13 20 1 0,-8-24-1 0,22 4 0 0,-14 3 0 15,12-3 1-15,-9-4-1 0,-11 0 0 0,19 0 0 16,-12-4 1-16,17-15-1 0,-13 3 0 0,-11 16 0 0,15-26 0 16,-8-1 0-16,1 1 0 0,-2-6-1 0,-6 32 1 0,7-26-1 15,-5-8 0-15,3 0 0 0,-5-2 1 0,0 36 0 0,0-33 0 16,-7 3 0-16,0 5 1 0,-14 4-1 0,21 21 0 0,-7-22-1 15,-17 15 1-15,18-17 0 0,-18 19 0 0,24 5 0 0,-7-10 0 16,-12 8 0-16,12 2 0 0,-17 0-1 0,24 0 1 0,-4 7 0 16,-16 16 0-16,17-15-1 0,-5 21 0 0,8-29 1 0,-19 18-2 15,19 3-2-15,-4-2-2 0,1-3-3 16,3-16 9-16,-6 8-13 0,6 17-4 0,0-20-4 0,2 2 2 0,-2-7 19 16,4 7-15-16,3-7-1 0,-7 0 16 0</inkml:trace>
  <inkml:trace contextRef="#ctx0" brushRef="#br0" timeOffset="88877.9734">8476 5750 13 0,'0'0'0'0,"0"0"9"16,0 7 1-16,-3-4-1 0,3 2 1 0,0-5-10 0,-4 8 9 15,-1-2 0-15,-3 1-1 0,4 13-1 0,4-20-7 0,-7 7 5 16,4 21 0-16,0-10-1 0,-4 9-1 0,7-27-3 0,-3 31 4 15,3-4 0-15,0 2-1 0,0 0-1 0,0-29-2 0,0 26 2 16,0-1 0-16,3-3 0 0,4 2 0 0,-7-24-2 0,6 22 2 16,5-6-1-16,6-10-1 0,-10 13 1 0,-7-19-1 0,17 4 1 15,-11 1-1-15,18-5 1 0,-17 0-1 0,-7 0 0 0,27 0 1 16,-21-7-1-16,15-3 1 0,-11-11-1 0,-10 21 0 0,20-22 1 16,-13-1-2-16,10 1 0 0,-10-6 0 0,-7 28 1 0,6-31 0 15,2 2 1-15,-1-3-1 0,0 3 1 0,-7 29-1 0,0-33 0 16,0 6 0-16,0 0 0 0,-4 3 1 0,4 24-1 0,-8-21 0 15,-8 1 2-15,9 1-2 0,-17 11 1 0,24 8-1 16,-16-16 0-16,0 11 1 16,-6-3-1-16,1 6 1 0,21 2-1 0,-18 0 0 15,-4 0 1-15,16 17-1 0,-15-10 0 0,21-7 0 0,-7 21 0 16,-10 2 0-16,10 1 0 0,1 0 0 0,6-24 0 0,-3 26-2 16,-1-1-1-16,4-3-3 0,0-1-2 0,0-21 8 0,0 19-12 15,0-13-4-15,7 16-5 0,-1-19-2 0,-6-3 23 0,19 6-19 16,-16-6 2-16,20 0 7 0,-23 0 10 0</inkml:trace>
  <inkml:trace contextRef="#ctx0" brushRef="#br0" timeOffset="89268.2591">8769 5682 9 0,'0'0'0'0,"0"0"5"0,0 0 2 0,-8 0 1 0,8 0-8 0,-7 8 10 16,0-3 0-16,0 4 0 0,5 7-2 0,2-16-8 0,-7 4 6 15,2 3-1-15,-1 14 0 0,-1-13-1 0,7-8-4 16,-3 24 4-16,1-20-1 0,-3 21 0 16,5-20 0-16,0-5-3 0,0 24 2 0,0-7 0 15,0 5 0-15,0-4 0 0,0-18-2 0,0 21 2 16,0 1 0-16,0 2-1 0,5-2 0 0,-5-22-1 0,2 19 2 16,4 5-1-16,2-8 1 0,-1 4 0 0,-7-20-2 0,7 8 2 15,9 13-2-15,-9-13 1 0,9 11 0 0,-16-19-1 0,8 0 1 16,15 2-1-16,-12-2 1 0,8 0 0 0,-19 0-1 0,10 0 1 15,11-4-1-15,-14-6 1 0,13-7-2 0,-20 17 1 0,10-10 1 16,11-12-1-16,-14 3-1 0,13-3 2 0,-20 22-1 0,3-22 0 16,5-2 1-16,-6-2-1 0,2-1 1 0,-4 27-1 0,0-25 0 15,0-1 1-15,0-2-1 0,-4 8 0 0,4 20 0 0,-20-24 0 16,14 0 1-16,-22 6-1 0,21-1 1 0,7 19-1 0,-26-7 0 16,6 0 0-16,-2 5 1 0,3 2-1 0,19 0 0 0,-24 8-1 15,0 12-1-15,7 0-2 0,1-4-2 16,16-16 6-16,-4 18-10 0,-4 6-5 0,2-6-8 0,2-10-4 15,4-8 27-15,0 5-22 0,0 3-3 0,0-8 25 0</inkml:trace>
  <inkml:trace contextRef="#ctx0" brushRef="#br0" timeOffset="89881.4043">9198 5857 8 0,'0'0'0'0,"-7"-3"7"0,4 1 2 0,3 2-9 0,-8-9 9 15,6 8 1-15,-5-2-1 16,7 0 0-16,0 3-9 0,-4-3 7 0,2 3-1 0,-6 0 0 0,5 0-2 0,3 0-4 0,-4 0 5 15,2 0-1-15,-6 6 0 0,5-2 0 16,3-4-4-16,-3 6 4 0,-4-1-1 16,4 3 0-16,-2-2 0 0,5-6-3 0,-6 7 3 15,3 14-1-15,3-14 1 0,-4 13-1 0,4-20-2 0,0 9 2 16,0 13 0-16,0-13-2 0,0 16 1 0,0-25-1 0,0 7 2 16,7 16-1-16,-1-16 2 0,5 11-2 0,-11-18-1 0,18 10 2 15,-12 4-1-15,18-8 0 0,-17-1-1 0,-7-5 0 0,19 4 1 16,-8 0-1-16,9 1 0 0,-14-5 0 0,-6 0 0 0,21-3 0 15,-13-3 0-15,8-14 1 0,-10 11-2 0,-6 9 1 0,10-25-1 16,2 17 0-16,-6-20-1 0,5 11 3 0,-11 17-1 0,6-21-1 0,-6 21 1 0,8-17 1 16,-3 12-1-16,2-15 0 0,-7 20 0 0,4-2 0 15,-2-1 0-15,-2 0 0 0,5 3 0 0,-5 0 0 0,3 0-1 0,-3 0 1 0,0 0 0 16,4 5 0-16,-4 3 0 0,0-8 0 0,2 19 0 0,-2-19 0 0,0 3 0 16,4 18 0-16,-1-15 0 0,-3-6 0 0,8 22-1 0,-8-22 1 0,6 7 0 15,-3 10 0-15,4-11 1 0,-7-6-1 0,6 7 1 0,-6-7-1 0,10 3 0 16,2-3 1-16,-6 0-2 0,-6 0 1 0,6 0-1 15,-6 0 1-15,7-1 0 0,0-6-1 0,0-1 2 0,-7 8-1 16,3-8 0-16,-3 8 0 0,7-19 0 0,-3 0 0 16,-2 2 0-16,-2 0 0 0,0 17 0 0,0-23 0 15,0 2 1-15,0 0-1 0,0-3 0 0,0 24 0 0,0-15 1 16,-6 5-2-16,2-9 1 0,1 19 0 0,3 0 0 0,-5-3 0 16,0 0 0-16,-2 1-1 0,4 2-1 0,3 0 2 0,-4 0-3 15,4 5-4-15,0-2-3 0,0 2-4 0,0-5 14 0,0 0-19 16,0 5-6-16,0-5 2 0,4 0 6 0,-4 0 17 0,3 0-17 0,-3 0 17 0</inkml:trace>
  <inkml:trace contextRef="#ctx0" brushRef="#br0" timeOffset="90676.5127">9772 5896 39 0,'0'0'0'16,"-8"0"26"-16,8 0-9 0,0 0-17 0,0 0 10 15,0 0-2-15,0 0-1 0,3 0-1 0,-3 0-6 0,5 0 5 16,0 0-1-16,12 0 0 0,-9-2-1 0,-8 2-3 0,20-3 2 15,-14-2-1-15,14 2 0 0,-13-2 0 0,-7 5-1 0,10-7 1 16,11 0 1-16,-18 0-1 0,7 2 1 0,-10 5-2 0,8-6 2 16,1 3 0-16,-2 2-1 0,0 0 1 0,-7 1-2 0,7 0 1 15,-7 0 1-15,2 0 0 0,3 0-1 0,-5 0-1 0,0 0 1 16,3 0 1-16,-3 0-2 0,0 0 1 0,0 0-1 0,0 0 1 16,-3 2-1-16,-4 4 1 0,0-6-1 0,7 0 0 0,-17 5 1 15,11-5 0-15,-15 0-1 0,13 3 0 0,8-3 0 16,-19 0 0-16,1 0 0 0,-1 0 1 0,12 0 0 15,7 0-1-15,-24 0 0 0,18 0 1 0,-15 0-2 16,13 0 1-16,8 0 0 0,-19 5 1 0,19-5-1 16,-7 5 1-16,3-1-1 0,4-4 0 0,-2 4 0 15,-6-4 0-15,8 6 0 0,0-6-1 0,0 0 1 0,0 3 0 16,0-3 0-16,3 4 0 0,4-4 0 0,-7 0 0 0,7 6 0 16,1-6 1-16,-2 0-1 0,3 0 0 0,-9 0 0 0,18 3 0 15,-15-3 0-15,14 0 0 0,-9 6 1 0,-8-6-1 0,9 0 0 16,8 0 0-16,-10 0 0 0,-1 0-1 0,-6 0 1 0,11-4 1 15,6 1-1-15,-14 1 0 0,3-1 1 0,-6 3-1 0,8-5-1 16,-1 3 1-16,-1 1 0 0,2 1-1 0,-8 0 1 0,0 0 1 16,2 0-1-16,-2 0 0 0,4 0 1 0,-4 0-1 0,0 0 1 15,0 5 0-15,0 1-1 0,0-6 0 0,-4 3 1 16,4 3-1-16,-2-2 1 0,-6-1 0 0,8-3-1 0,0 7 1 16,-3-7-1-16,0 3 1 0,3-3 0 0,0 0-1 0,-7 0-1 15,7 3 2-15,0 3-1 0,0-6 0 0,0 0 0 16,0 3 1-16,0-3-1 0,0 0 0 0,0 0 0 15,0 5 0-15,0-5 0 0,0 5-1 16,0-5 1-16,0 0 1 0,0 0-1 16,0 0 1-16,0 0-3 0,0 0 3 15,0 0 0-15,0 0-1 0,0 0-1 0,0 0 0 0,0 0 2 16,0 0-1-16,0 0 2 0,0 0-5 0,0 0 6 16,0 0-2-16,0 0-1 0,0 0-1 0,0 0-2 0,0 0 6 15,0 0-4-15,0 0 2 0,0 0-4 0,0 0 5 16,0 0-3-16,0 0 1 0,0 0-2 0,0 0 3 0,0 0-2 15,3 0-1-15,-3 0-1 0,0 0-2 0,0 0 5 0,0 0-7 16,0 0-2-16,0 0-3 0,0 0-5 0,0 0 62 0,0 0-114 16,0 4 38-16,0-4 2 0,4 5-3 0,-4-5 32 0,0 0 0 0</inkml:trace>
  <inkml:trace contextRef="#ctx0" brushRef="#br0" timeOffset="91717.0838">10268 6053 29 0,'0'0'0'15,"0"-6"20"-15,0 2-6 0,0 4-14 0,0-5 7 16,-3-2-2-16,3-12 0 0,-7 11 0 0,7 8-5 0,0-24 4 15,-2 8 0-15,2-6-2 0,0 0-1 0,0 22-1 0,0-24 1 16,0-1 0-16,0 3-1 0,0 1 1 0,0 21-1 0,0-8 0 16,0-11 0-16,0 17 0 0,0-6 0 0,0 8 0 0,0-5 1 15,0 4-1-15,0 0 0 0,0-4 2 0,0 5-2 0,0 0 2 16,0 0 0-16,0 7 0 0,0 0 0 0,0-7-2 0,0 20 1 16,0-13 1-16,2 16 0 0,5-2-1 0,-7-21-1 0,7 24 1 15,0-2 1-15,1 7-1 16,0-1 0-16,-8-28-1 0,7 32 2 0,0 2 0 0,1 3 0 0,-2 4 1 15,-6-41-3-15,6 46 1 0,2 1-1 0,-5-5 1 16,0 7 0-16,-3-49-1 0,5 46 1 16,-3 2 0-16,-2-3 1 0,0 0 0 0,0-45-2 0,0 45 2 15,-7-9 1-15,1 1 0 0,-2 0 0 0,8-37-3 0,-20 29 3 16,16 2-1-16,-12-9 0 0,9-17 0 0,7-5-2 0,-20 21 2 16,14-21-1-16,-16-3 1 0,6-8-1 0,16 11-1 0,-7-17 1 15,-16-2-1-15,16 0 0 0,-14-1 1 0,21 20-1 0,-3-20 0 16,-4-1 0-16,0 1 0 0,4-1 1 0,3 21-1 0,0-16 0 15,0 6 0-15,0-15 0 0,0 20 0 0,0 5 0 0,3-18 0 16,-3 10 0-16,3 3 0 0,1-13 1 0,-4 18-1 0,3-7 0 16,1-13-1-16,4 12 1 0,-6-15-1 0,-2 23 1 0,6-9-2 15,-2-12-3-15,0 13-2 0,3-12-5 0,-7 20 12 0,7-20-16 16,-5 0-7-16,2 5-5 0,-1-7-2 0,-3 22 30 0,0-27-22 16,0 7 0-16,0 20 22 0</inkml:trace>
  <inkml:trace contextRef="#ctx0" brushRef="#br0" timeOffset="91879.7195">10204 5435 33 0,'0'0'0'16,"0"0"26"-16,0 0-26 0,0 15 11 0,0-15-11 0,0 10 2 15,-3 8-4-15,-3-14-2 0,6-4 4 0,0 19-7 0,0-19 7 0,0 3-11 16,0 2-4-16,0 2 1 0,0-7-5 0,0 0 19 0,0 0 0 0</inkml:trace>
  <inkml:trace contextRef="#ctx0" brushRef="#br0" timeOffset="92379.0034">10530 5528 27 0,'0'0'0'0,"0"5"18"0,0 19-4 16,0-8-5-16,0 5-2 0,0-21-7 0,0 5 7 16,0 0-1-16,3 18-1 0,0-6 0 0,-3-17-5 0,0 19 4 15,3 1-1-15,-3 6-1 0,5-2 0 0,-5-24-2 0,0 27 2 16,0-1 0-16,0 1 0 0,0 1 1 0,0-28-3 0,0 27 3 16,-5 1-1-16,2-1-1 0,-3-4 0 0,6-23-1 0,0 20 0 15,-4 1 0-15,4-16-4 0,0 15-4 0,0-20 8 0,0 8-17 16,0-1-10-16,0-3-2 0,7-1-4 0,-7-3 33 0,0 0 0 0</inkml:trace>
  <inkml:trace contextRef="#ctx0" brushRef="#br0" timeOffset="92797.2336">10703 5649 17 0,'0'0'0'0,"0"0"11"0,0 0 0 0,0 0-11 15,0 0 9 1,0 0 0-16,-5 0-1 0,5 2 0 0,0-2-8 0,-2 6 7 16,2 1-2-16,0 12 0 0,0-10 0 0,0-9-5 0,0 23 3 15,0-18 2-15,0 25-1 0,0-10 1 0,0-20-5 0,0 18 5 16,0 7-1-16,0-2-1 0,0 3 0 0,0-26-3 0,0 26 2 16,7 3-1-16,-4-7 2 0,0 2-1 0,-3-24-2 0,7 22 2 15,4-5 1-15,-5-12-1 0,14 19-1 0,-20-24-1 0,6 0 2 16,12 7-1-16,-12-4 0 0,15-3 0 0,-21 0-1 0,10 0 1 15,14-3-2-15,-18-4 1 0,15-12-1 0,-21 19 1 0,6-20 0 16,16 1 0-16,-16-3 1 0,4-4-1 0,-10 26 0 0,7-26 0 16,1-2 1-16,-3-1-1 0,2 0 1 0,-7 29-1 0,6-29 1 15,-1-5-1-15,-5 6 1 0,0 1 0 0,0 27-1 16,0-28-1-16,-8 5 2 0,1 1-1 0,-9 4 0 0,16 18 0 16,-7-2 1-16,-16-4 0 0,16 1 0 0,-21 5 0 0,28 0-1 15,-17 0 0-15,-3 0 1 0,0 5-1 0,3 1 0 16,17-6 0-16,-18 7 0 0,12 13-1 0,-18-13 1 0,17 11-3 15,7-18 3-15,-16 3-4 0,13 15-3 16,-4-13-2-16,3 17-3 0,4-22 12 0,0 2-17 16,0 16-5-16,0-18-5 0,0 0 2 0,0 0 25 0,0 0-22 0,0 0 22 0</inkml:trace>
  <inkml:trace contextRef="#ctx0" brushRef="#br0" timeOffset="93308.0677">11076 5353 4 0,'0'0'0'0,"0"-4"2"15,2 1-1-15,2-5 1 16,-4 4 0-16,0 4-2 0,3-5 2 0,0 1 1 0,-3-1-1 15,0 2 1-15,0 3-3 0,0-5 3 0,0 4 1 16,0-4 1-16,0 3 1 0,0 2-6 0,0-1 7 0,0 1 1 16,0 0 0-16,0 0-1 0,0 0-7 0,0 3 7 15,0 3-1-15,0-1 0 0,-6 0 0 0,6-5-6 0,0 7 6 16,-4 17-1-16,4-18 0 0,0 10-1 0,0-16-4 0,-2 7 4 16,2 18-1-16,-8-20 0 0,8 21 1 0,0-26-4 0,0 8 2 15,0 18 1-15,0-20-1 0,0 17 0 0,0-23-2 0,4 5 1 16,0 17 1-16,-4-20 0 0,6 6-1 0,-6-8-1 0,6 19 1 15,-3-19 0-15,5 4 0 0,0 2 0 0,-8-6-1 0,5 4 0 16,5-4 1-16,7 3 0 0,-10-3 0 0,-7 0-1 0,6 0 0 16,2 0 1-16,0-3-1 0,0 3 2 0,-8 0-2 0,7-10 0 15,0 8 1-15,1-8 0 0,-2 2-1 0,-6 8 0 0,7-18 1 16,-5 11-1-16,3-15 0 0,-5 13 0 0,0 9 0 0,0-20 1 16,0 15-1-16,0-14 0 0,0 13 1 0,0 6-1 0,-5-10 1 15,-1-8-1-15,-1 11 0 0,-12-1 0 16,19 8 0-16,-8-19 0 0,-13 18 0 0,15-1 0 0,-20-1 0 15,26 3 0-15,-18 0-1 0,12 0-2 0,-18 6-1 16,6 1-2-16,18-7 6 0,-6 27-9 16,-15-22-3-16,18 16-7 0,-4-16-7 0,7-5 26 0,-24 22-31 0,21-22 7 0,-2 5 0 15,5-5 24-15</inkml:trace>
  <inkml:trace contextRef="#ctx0" brushRef="#br0" timeOffset="93959.2011">10658 5049 13 0,'0'0'0'16,"0"0"11"-16,-6 0 3 0,6 0-14 0,-4 0 14 16,4 0-1-16,0 0-3 0,-3 0-1 0,3 0-9 0,0 0 8 15,0 0-2-15,0 0 0 0,0-3 0 0,0 3-6 0,3-2 5 16,4 0-1-16,-4-3 0 0,5 3 0 0,-8 2-4 0,9-1 4 15,-2 1 0-15,-1-5 0 0,4 5-1 0,-10 0-3 0,11 0 3 16,-4 0 0-16,4 0-1 0,-5 5 1 0,-6-5-3 0,10 0 1 16,6 3 1-16,-8 4 0 0,13-2-1 0,-21-5-1 0,9 2 2 15,12-2-1-15,-11 6 0 0,10-6 0 0,-20 0-1 0,10 0 0 16,7 0 0-16,-11 0 1 0,18 0 0 0,-24 0-1 0,11 0 1 16,9 0 0-16,-9 0-1 0,8 0 0 0,-19 0 0 0,7 0 0 15,13-1 1-15,-13 1 0 0,17 0-1 0,-24 0 0 16,3 0 0-16,8 0 1 0,-3 0-1 0,0 0-1 15,-8 0 1-15,7 0 0 0,0 0 0 0,13 0 1 16,-17-5-1-16,-3 5 0 0,8 0 0 16,2 0 1-16,-7 0-1 0,5 0 0 0,-8 0 0 0,9 6 1 15,-1-6-1-15,-2 0 0 0,0 0-1 0,-6 0 1 0,8 0 0 16,-2 0 0-16,4 0 0 0,-7 0 1 0,-3 0-1 0,7 4 0 16,0-4 0-16,1 0 1 0,-2 0-1 0,-6 0 0 0,7-2 0 15,0 0 0-15,-1-4 0 0,1 5 0 0,-7 1 0 0,6-4 0 16,1 2 0-16,0-5 0 0,1 5 0 0,-8 2 0 0,6-1 0 15,1-4 0-15,-5 0 0 0,6 2 0 0,-8 3 0 0,3-1 0 16,1-2 0-16,-1 2-1 0,0-4 0 0,-3 5 1 0,0 0-1 16,3-2-4-16,2 2-1 0,-5 7-2 0,0-7 8 0,0 5-13 15,0 3-5-15,0 9-7 0,0-13-7 0,0-4 32 0,0 19-30 16,0 16-1-16,0-35 31 0</inkml:trace>
  <inkml:trace contextRef="#ctx0" brushRef="#br0" timeOffset="95031.9663">11170 5233 4 0,'0'0'0'0,"-2"-3"3"0,-6-2 1 0,5 0 1 0,3 5-5 16,-5-7 6-16,-1 7 1 0,6 0 1 0,-3 0 0 0,3 0-8 0,0 0 7 15,-4 3-2-15,-2-3 0 0,6 5-1 0,0-5-4 16,0 4 4-16,-4 1 0 0,4 0 0 0,-3-2 0 15,3-3-4-15,-6 5 3 0,6 0 0 16,-5-2 0-16,2 3 1 0,3-6-4 0,-3 6 3 16,-4 1 0-16,4-1 0 0,0 1 1 0,3-7-4 0,-8 20 3 15,8-12 0-15,-3 13-1 0,0-15 0 0,3-6-2 0,0 21 2 16,-6-14 0-16,6 14 0 0,0-16 0 0,0-5-2 0,-4 20 2 16,4-17 0-16,0 20 0 0,0-15-1 0,0-8-1 0,0 21 2 15,0-13 0-15,4 11-1 0,-4-14 0 0,0-5-1 0,6 5 1 16,-3 16 0-16,0-16 0 0,5 11 0 0,-8-16-1 0,6 5 1 15,1 1 0-15,-1-2 1 0,1 6-2 0,-7-10 0 0,7 2 1 16,1 3 0-16,-2 1-1 0,0-6 1 0,-6 0-1 0,11 0 0 16,-3 0 1-16,-3 0 0 0,-2-3-1 0,-3 3 0 0,7-8 1 15,0-1-2-15,1 2 2 0,-2-4 0 0,-6 11-1 16,3-16 0-16,1 11 0 0,3-4 0 0,-4-8 0 0,-3 17 0 16,3-8 0-16,-3-8 0 0,4 8 0 0,-4 1 1 0,0 7-1 0,3-10 0 15,-3 2 0-15,0 2 1 0,0 3-1 0,0 3 0 16,0-6 0-16,0 4-1 0,0 0 1 15,-7-1 0-15,7 3 0 0,0-5 1 0,-3 2-1 0,0 0 0 16,-4 1 0-16,7 2 0 0,-4 0-1 16,-3-5 1-16,1 3-1 0,-1 1 1 0,7 1 0 0,-17 0 1 15,15 0-1-15,-6 0 0 0,-13 0 0 0,21 0 0 0,-2 0-1 16,-2 0 2-16,-3 3-2 0,1-3 1 0,6 0 0 0,-5 7 0 16,2-2 0-16,0 1 1 0,-4-3-1 0,7-3 0 0,-3 0 0 15,3 4-1-15,0-4 1 0,0 6 0 0,0-6 0 0,0 0 0 16,0 0 0-16,3 0 0 0,-3 0 0 0,0 0 0 15,5 0 0-15,-3 0 1 0,1-5-2 0,-3 5 1 0,8-1 1 16,-6-3-1-16,5-4-1 0,-3 5 2 0,-4 3-1 0,6-5 0 16,1-7-1-16,-1 5 2 0,2-11-2 0,-8 18 1 0,8-3 0 15,-3-5 0-15,-2 3 0 0,4 5 0 0,-7 0 0 0,7-1 0 16,1-3 0-16,-2 4 0 0,1 0 0 0,-7 0 0 16,7 0 0-16,-4 5 0 0,0 0 0 0,4 2 0 0,-7-7 0 15,3 6 0-15,0 1 0 0,2-1 1 0,-3 11-1 16,-2-17 0-16,4 0-1 0,-4 7 1 0,3-1 0 15,-3 2 0-15,0-8 0 0,0 5 0 0,0 15 1 16,0-18-1-16,0 18 0 0,0-20 0 0,0 5 0 16,0 14-1-16,0-12 2 0,0 9-1 0,0-16 0 0,-3 8 0 15,-3 10 0-15,-2-12 0 0,2 2-1 0,6-8 1 0,-7 16 0 16,-14-11 1-16,19 3-1 0,-6 10 0 0,8-18 0 0,-20 0 0 16,18 0 1-16,-20 5-1 0,15-5 0 0,7 0 0 0,-19-2 0 15,14-1 0-15,-11-1-1 0,13-2 1 0,3 6 0 0,-8-8 0 16,2 0 0-16,0 1 0 0,-2-3 0 0,8 10 0 0,-7-4 0 15,7-2 0-15,0 1 1 0,-3 0-2 0,3 5 1 0,0-11 1 16,0-6-2-16,0 7 1 0,0-8 0 0,0 18 0 0,0-18-1 16,3 13 1-16,-3-16 1 0,7 3-2 0,-7 18 1 0,8-8 0 15,-6 2 1-15,5-11-1 0,-1 13 0 0,-6 4 0 0,8-6 0 16,0-1 0-16,-3 2 0 0,3-4-1 0,-8 9 1 0,6-4 0 16,1 0 0-16,-3-3 0 0,2 7 0 0,-6 0 0 0,3 0 1 15,3 0-2-15,-6 0 0 0,5 0-1 16,-5 0 2-16,3 0-4 0,-3 0-1 0,3 3-3 15,2-3-2-15,-5 0 10 0,0 5-16 0,0 0-6 0,0 2-7 16,0-7 2-16,0 0 27 0,0 4-28 0,0-4 28 0</inkml:trace>
  <inkml:trace contextRef="#ctx0" brushRef="#br0" timeOffset="95526.3993">10648 5139 15 0,'0'0'0'15,"-3"-1"11"-15,-5-5 3 0,6 1-1 0,-2 2 0 0,4 3-13 0,0-5 10 16,-7 3 0-16,7-3-1 0,0 4-3 0,0 1-6 0,0-2 6 16,0-3 0-16,0 5-2 0,4 0 1 0,-4 0-5 0,3 0 4 15,3 0 0-15,2 0 0 0,-1 0 0 0,-7 0-4 0,6 0 3 16,11 0 0-16,-13 0-1 0,13 0 1 0,-17 0-3 0,7 0 2 15,17 0 0-15,-18 0 0 0,20 0 0 0,-26 0-2 0,21 0 1 16,-4 7 1-16,11-4-2 0,-9 2 2 0,-19-5-2 0,21 0 1 16,3 0-1-16,-4 0 1 0,0 0 0 0,-20 0-1 0,25 0 0 15,-2 0 0-15,-3 0 0 0,4 0 1 0,-24 0-1 0,20 0 1 16,-3 0-1-16,1 0 0 0,-9-2 0 0,-9 2 0 0,24-3 0 16,-21 1 1-16,5 1 1 0,-2-6-1 0,-6 7-1 0,3 0 0 15,1-2 1-15,-4 2-2 0,0 0 1 0,0 0 0 16,0 0-3-16,-7 0-3 0,-10 0-6 15,10 7-13-15,7-7 25 0,-24 21-42 0,-8-21-1 0,-3 3 5 0,35-3 38 16</inkml:trace>
  <inkml:trace contextRef="#ctx0" brushRef="#br0" timeOffset="96902.7673">7436 3523 11 0,'0'0'0'16,"0"-7"7"-16,-7-9 1 0,7 9 1 0,0 7-9 0,-3-20 9 16,0 20 0-16,-4-2 0 0,3 2-1 0,4 0-8 0,0 0 7 15,-3 0-1-15,3 0 0 0,-6 0-3 0,6 0-3 0,0 0 3 16,0 0 0-16,0-3-1 0,0 3 0 0,0 0-2 16,6 0 2-16,1 0 0 0,0 0 0 0,-1 0-1 0,-6 0-1 15,10 0 1-15,8 0 1 0,-15 5-1 0,7-3 0 16,-10-2-1-16,17 6 0 0,-9-2 1 0,11 4 0 15,-12-1 0-15,-7-7-1 0,19 7 1 16,-11-4-1-16,13 1 1 0,-15-4-1 0,-6 0 0 0,17 8 0 16,-10-2 0-16,3-3 0 0,6 3 0 0,-16-6 0 0,5 0 1 15,-3 0-1-15,5 4 0 0,-2-4 0 0,-5 0 0 0,3 0 0 16,-3 0 0-16,2 0 1 0,-2 2-1 0,0-2 0 0,0 7 1 16,0-2-1-16,-2-2 0 0,-6 5 1 0,8-8-1 0,-3 5-1 0,3-5 1 0,-6 6 1 15,-2-2-1-15,-13-4-1 0,15 0 2 0,6 0-1 0,-20 0 0 16,14 0 0-16,-18 0 1 0,17 0-1 0,7 0 0 0,-28 0 1 15,21-3-1-15,-16 3 1 0,23 0-1 0,-20-1 0 0,20 1 0 0,-7-2 0 16,-17 2 0-16,18 0 0 0,6 0 0 0,-20 0 0 0,20 0 0 0,-4 0 0 16,-4 3 0-16,3-3 0 0,-3 0 0 0,8 0 0 0,-5 0 0 15,0 0 0-15,2 0 0 0,3 0 0 0,0 0 0 0,0 0 0 16,0 0 0-16,0-1 1 16,3 1-1-16,-3 0 0 0,5-2 0 0,0-2 0 0,3 4 0 0,-3 0 0 0,-5 0 0 0,12-1 1 15,-6 1-1-15,14-2-1 0,-13 2 1 16,-7 0 0-16,17 0 0 0,-10 0 1 15,10 0-1-15,-10 0-1 0,-7 0 1 0,16 0 0 16,-8 0 0-16,1 3 0 0,-9-3 0 0,17 6 1 0,-17-6-1 0,6 4 1 16,2-4-1-16,2 0 0 0,-4-3-1 0,-6 3 1 0,5-3 0 15,1-4 1-15,1 2-1 0,-3-2 0 0,-4 7 0 0,2-8 0 16,-2-1 0-16,0 1 1 0,0 5-1 0,0 3 0 0,0-5 0 16,-6 4 1-16,-12 1-1 0,15 0 0 0,3 0 0 0,-16 0 1 15,9 0-1-15,-10 4 1 0,13 1-1 0,4-5 0 0,-17 19 0 16,12-14 1-16,-17 3-1 0,15-5 0 0,7-3 0 0,-6 4 1 15,-1-4-2-15,-10 0 1 0,17 0 1 0,0 0-1 0,0 0 0 16,-2 0 0-16,2 0 1 0,0 0-2 0,0 0 1 0,0 0 0 16,2 0 0-16,1 0 0 0,5 0 0 0,-8 0 0 0,10 0 0 15,6 0 0-15,-9 0 1 0,3 0-2 0,-10 0 1 0,18 0 1 16,-12 0-1-16,14 0 0 0,-14 0 1 0,-6 0-1 0,24 0 0 16,-19 0 0-16,4 0 0 0,1-2 0 0,-10 2 0 15,7-5 0-15,4-3 0 0,-5 1-1 16,1-2 1-16,-7 9 0 0,3-8 0 0,-3 3 1 0,3 1-1 15,-3 2 0-15,0 2 0 0,0-6 0 16,-6 6 1-16,-12-1 0 0,12 1 0 0,6 0-1 0,-17 0 0 16,10 0 0-16,-13 0 1 0,14 7-2 0,6-7 1 0,-20 6 1 15,12-1-1-15,-9 3 0 0,12-5 0 0,5-3 0 0,-8 6 0 16,-9-6 1-16,17 5-1 0,-4-2 1 0,4-3-1 0,0 0 0 16,-6 7 0-16,6-7 1 0,0 0-1 0,0 0-1 15,0-5 1-15,4 3 0 0,-2-1 0 0,-2 3 0 0,7-3 0 16,0 1 0-16,0-4 0 0,1 6-2 0,-8 0 2 0,8-1-4 15,-1-3-6-15,14 4-8 0,-14 0-15 0,-7 0 33 0,7 0-34 16,-1 0-4-16,-6 0 38 0</inkml:trace>
  <inkml:trace contextRef="#ctx0" brushRef="#br0" timeOffset="103132.919">12705 4025 4 0,'0'0'0'0,"0"0"2"16,0-4-1-16,-4 1-1 0,4 3 1 0,0 0-1 0,-20 0 1 16,14 5-1-16,-14-3 1 0,12 5-1 0,8-7 0 0,-20 0 0 15,13 0 1-15,-10 5-1 0,10-3 1 0,7-2-1 0,-20 0 0 16,13 0 1-16,-17 0-1 0,8 0 0 0,16 0 0 0,-21 0 0 16,5 6 1-16,-2-6-1 0,1 0 0 0,17 0 0 0,-7 0 1 15,-17 0-1-15,18 0 0 0,-15 0 1 0,21 0-1 0,-6 0 0 16,-14 0 0-16,13 0 1 0,-16 0-1 0,23 0 0 0,-8 7 0 15,-15 9 0-15,16-10 0 0,-10-1 0 16,17-5 0-16,-3 9 0 0,-5-5 0 0,2 4 1 0,-1-5-1 0,7-3 0 16,-5 0-1-16,-14 4 2 0,13 3-1 15,-1-1 0-15,7-6 0 0,-17 7 0 0,17 0 0 16,-7 0 0-16,1-2-1 0,6-5 1 0,-4 3 0 16,-3 2-1-16,5-5 1 0,-3 0-1 0,5 0 1 0,-3 0-1 0,-4 0 1 15,1 0-1-15,-2-4 1 0,8 4 0 0,-6-1-1 0,-1-6 1 16,1 2-1-16,-1 2 1 0,7 3 0 0,-4-5 0 15,-3 0 0-15,1-1 0 0,2 2 0 0,4 4 0 0,0-1 0 16,-3-4 0-16,3 4 1 0,-6 1 0 0,6 0-1 0,-5 0 0 16,3 0 1-16,-6 0 0 0,8 0-1 0,0 0 0 0,0 0 1 15,0 0 0-15,-3 0-1 0,3 0 2 0,0 0-2 0,0 0 1 16,0-2 1-16,-3 0 0 0,3-1 2 0,0 3-4 0,0-8 4 16,0 7-1-16,0-2 2 0,0 0-2 0,0 3-3 0,0-4 4 15,0 2 1-15,0 1-1 0,0-1 0 0,0 2-4 0,0-2 4 16,6 1-1-16,2-4 0 0,-1 3 0 0,-7 2-3 0,6-1 3 15,1 1 0-15,-1 0 0 0,5 0-1 0,-11 0-2 0,16 0 2 16,-8 3 0-16,2-3 0 0,11 6 0 0,-21-6-2 16,2 0 1-16,18 0 1 0,-10 0-1 0,14 0 0 15,-24 0-1-15,7 0 1 0,17 0 0 0,-18 0 0 0,15 0 0 16,-21 0-1-16,10-1 1 0,10-4-1 0,-10 0 1 0,14-5-1 16,-24 10 0-16,19-16 1 0,-1 9-1 0,3-2 1 15,1-10-1-15,-22 19 0 0,15-6 1 0,6-1 0 16,-1 2 0-16,-3 5 0 0,-17 0-1 0,6 0 0 15,15 0 1-15,-15 0 0 0,2 0 0 0,-8 0-1 0,10 5 1 16,-4 1-1-16,1-3 1 0,0 1-1 0,-7-4 0 0,0 0 1 16,4 0 0-16,0 0 0 0,-4 0-1 0,0 0 0 0,0 6 1 15,0-4-1-15,0-2 1 0,0 0-1 0,0 6 1 16,-4-1 0-16,0-5-1 0,-3 0 0 0,7 0 0 0,-7 0 1 16,4 0-2-16,-2-3 2 0,-17 1-1 0,22 2 0 0,-3-6 0 15,-18 4 1-15,18-1-1 0,-20 0 0 0,23 3 0 0,-8-4 0 16,-16 2 0-16,8-2 1 0,9-4-1 0,7 8 0 0,-26-3 0 15,18-4 0-15,-14 3 1 0,17 1-1 0,5 3 0 0,-20-5 0 16,14 3 0-16,-1-1 0 0,-14 1 0 16,21 2 0-16,-7 0 0 0,4 0 0 15,-4 0 1-15,3 0-2 0,4 0 1 0,-3 0 0 0,3 2 1 0,-7-2-1 0,7 5 0 16,0-5 0-16,0 0 0 0,0 5 0 16,4-5 0-16,-4 0 0 0,3 0 1 15,4 4-1-15,0-4 1 0,-4 0-1 0,-3 0 0 0,7 0 1 16,-1 0-1-16,4 0 1 0,8 0 0 0,-18 0-1 0,6 0 1 15,1 0-1-15,13 0 1 0,-13 0-1 0,-7 0 0 0,24 0 0 16,-7 0 0-16,-10 4 1 0,21-4 0 0,-28 0-1 0,15 6 1 16,-4-3 0-16,12 2-1 0,-15 1 2 0,-8-6-2 0,16 0 0 15,-8 0 0-15,-2 0 0 0,1 0 0 0,-7 0 0 0,6 0 1 16,1 0 0-16,-3 0-1 0,-1 0 1 0,-3 0-1 0,4 0 0 16,0-3-2-16,-4 0-1 0,2 1-2 0,-2 2 5 0,4-6-8 15,-4-4-4-15,0-8-2 0,3-1-4 0,-3 19 18 0,3-21-20 16,-3-12 0-16,0-1 5 0,0-4 3 0,0 38 12 0,0-34-13 0,0 34 13 15</inkml:trace>
  <inkml:trace contextRef="#ctx0" brushRef="#br0" timeOffset="103819.2392">12234 3692 9 0,'0'0'0'0,"-7"-3"6"16,1 1-3-16,-15 2 2 0,18 0 1 0,3 0-6 0,-4 0 7 15,-3 0 1-15,5 0-1 0,-6-3 0 0,8 3-7 0,-3-3 6 16,-1-1-1-16,4 1 0 0,-6 1-1 0,6 2-4 0,0-5 3 15,0 2 0-15,0-1 0 0,0 1-1 0,0 3-2 0,0-2 2 16,3-1 0-16,0 3 1 0,1 0-1 16,-4 0-2-16,6 0 1 0,1 0 1 0,0 5 0 0,14-2-1 15,-21-3-1-15,7 4 2 0,9 3-1 16,-9-4 0-16,10 2 0 0,-17-5-1 0,6 8 1 0,15-6-1 16,-14 4 1-16,13-6-1 0,-20 0 0 0,7 0 1 0,14 0-1 15,-14 0 1-15,16 0-1 0,-23 0 0 0,8 0 1 16,10 0-1-16,-10 0 0 0,-2-3 0 0,-6 3 0 0,21-3 0 15,-18 1 1-15,4-1 0 0,-1-4-1 0,-6 7 0 0,7-3 0 16,0 1 1-16,1 1-1 0,-6 1 1 0,-2 0-1 0,0 0 1 16,0 0 1-16,-2 0-1 0,-6 0 0 0,8 0-1 0,-7 0 1 15,-8 0 0-15,10 0-1 0,-12 0 0 0,17 0 0 0,-7 3 1 16,-13-3-1-16,16 0 0 0,-16 0 0 0,20 0 0 0,-7 0 0 16,-9 0 1-16,8 0-1 0,-10 0 0 0,18 0 0 0,-5 0 0 15,-12-2 0-15,10 1 1 0,1-3-1 0,6 4 0 0,-8-3 0 16,2 2 0-16,2-2 0 0,1 2 0 0,3 1 0 0,-5 0 0 15,5-2 0-15,0 2 0 0,0 0 0 0,0 0 0 0,0 0 1 16,2-2-1-16,4-1-1 0,-6 3 1 16,10-2 0-16,-2 2 1 0,12 0-1 0,-13 0 1 15,-7 0-1-15,8-3 0 0,10 3 0 16,-10-1 0-16,15-1 0 0,-23 2 0 0,7 0 0 0,16 0 1 16,-15 3-1-16,11 5 0 0,-19-8 0 0,8 4 1 0,8 1-1 15,-12 15 1-15,6-17-1 0,-10-3 0 0,8 5 0 16,1 2 0-16,-3-4 0 0,-1-3 1 0,-5 0-1 0,0 6 0 15,3-6 1-15,0 0 0 0,-3 0-2 0,0 0 1 0,0 0 1 16,0 0-1-16,0-3-1 0,0 3 2 0,0 0-1 0,0-3-1 0,0 3 1 0,0-2-2 16,0 1-2-16,0 0-3 0,0 1 7 0,0 0-11 0,0 0 22 0,5 0-39 15,-3 0 5-15,-2 0-1 0,0 0 24 0,0 0-20 0,0 0 40 0,0 0-65 0,0 0 45 0</inkml:trace>
  <inkml:trace contextRef="#ctx0" brushRef="#br0" timeOffset="104781.7499">12221 4177 6 0,'0'0'0'16,"-7"0"6"-16,-1 0-3 0,2 5 0 0,6-5-3 0,-7 0 4 16,4 0 1-16,-1 0 1 0,4 0 1 0,0 0-7 0,-2-1 6 15,2-3-1-15,0 1 1 0,0-3-1 0,0 6-5 0,0-5 5 16,0-2 0-16,0 1 0 0,0 2-1 0,0 4-4 0,0 0 5 16,0-4-1-16,0 3 0 0,0-3-1 0,0 4-3 0,0-3 2 15,0 3 0-15,0 0 0 0,0 0 0 0,0 0-2 0,0 0 1 16,2 0 1-16,2 0 0 0,3 0-1 0,-7 0-1 0,3 0 1 15,3 0 0-15,2 0 0 0,2-2 0 0,-10 2-1 0,10-3 1 16,7-2-1-16,-9-1 1 16,-3 2-1-16,-5 4 0 0,21-6 0 0,-15 3 0 0,15 1 1 15,-18-1 0-15,-3 3-1 0,20 0 1 0,-12 0-1 0,8 0 1 16,-9 0 0-16,-7 0-1 0,7 0 0 0,1 0 1 0,-3 0 0 16,2 0-1-16,-7 0 0 0,6 0 0 0,2 3 1 15,-2-3-1-15,1 0 0 0,-7 0 0 0,0 0 1 16,6 0-1-16,-6 0 1 0,4 0-1 0,-4 0 0 0,4 0 0 15,-4 0 0-15,0 0 1 0,0-3-1 0,0 3 0 0,0 0 0 16,-4-5 0-16,0 2 1 0,-2 3-1 0,6 0 0 0,-21-4 1 16,18 1-1-16,-17-3 0 0,13 3 1 0,7 3-1 0,-26-2 0 15,5 1 1-15,4-4-1 0,0 5 0 0,17 0 0 0,-17 0 0 16,-3 0 0-16,16 0 0 0,4 0 0 0,-20-2 0 16,14-1 0-16,-12 0 0 0,15-4 0 0,-4 4 1 0,7 3-1 0,-7-5 0 15,5-1 0-15,2 5 0 0,0 0 0 0,0 1 0 0,0-2 0 16,0-1 0-16,2 1 0 0,5 2 1 0,-7 0-1 0,21 0 0 15,-19 0 0-15,16 7 1 0,-12-7-1 0,-6 0 0 0,21 2 0 16,-15 4 0-16,18-1 1 0,-17-5 0 0,-7 0-1 16,24 3 0-16,-8-3 0 0,-4 0 0 0,11 0 0 15,-23 0 0-15,16 6 1 16,6-2 0-16,-7-1 0 0,3 4-1 0,-18-7 0 0,20 3 1 16,-10 0-1-16,14 3 1 0,-14 0-1 0,-10-6 0 0,21 1 1 0,-15-1-1 15,12 8 1-15,-15-5 0 0,-3-3-1 0,8 0 1 0,-3 4-1 16,-2-4 1-16,1 0 0 0,-4 0-1 0,3 0 0 15,-3 6 1-15,0-6-1 0,0 0 1 0,0 0-1 0,-7 0 0 16,4 0 0-16,-18 0 1 0,15 0 0 0,6 0-1 0,-21 0 1 16,-2-5 0-16,3 4-1 0,-11-3 0 0,31 4 0 0,-27-3 1 15,-4-2-1-15,4 1 0 0,-3-6 0 0,30 10 0 0,-27-3-1 16,-1-1 2-16,10 3-1 0,-4-6 0 0,22 7 0 0,-7-1 1 16,-13-1-2-16,13-2 1 0,1 1 0 0,6 3 0 0,-7-3 1 15,1 2 0-15,6-1-1 0,0-1 0 0,0 3 0 0,2 0-1 16,2 0 1-16,3 0 0 0,-1 0 0 0,-6 0 0 0,18 0-1 15,-12 0 1-15,18 0 0 0,-8 0 0 0,-16 0 0 0,21 0 0 16,-1 0 0-16,0 0 0 0,2 0 0 0,-22 0 0 16,19 0 1-16,5 0-1 0,-4 0 0 0,1 0 0 0,-21 0 0 15,23 0 0-15,-2 0 0 0,-1 0 0 16,-3 0 0-16,-17 0 0 0,6 0 0 0,15-2 0 16,-15-1 0-16,2-1 0 0,-8 4 0 0,8-3 0 0,-3 0 0 15,2 1-1-15,0-3 0 0,-7 5 1 0,3 0-3 16,1 0-2-16,0 0-1 0,-4 0-2 0,0 0 8 0,0 0-10 15,0 0-3-15,0 0-3 0,0 0-4 0,0 0 79 0,-8-2-140 16,5-5 63-16,-4-11 3 0,3 9-3 0,4 9 18 0,0 0 0 0</inkml:trace>
  <inkml:trace contextRef="#ctx0" brushRef="#br0" timeOffset="105815.8635">12328 3596 11 0,'0'0'0'16,"0"-7"4"-16,-6-14-1 0,6 11 2 0,0 10-5 0,-2-17 6 15,2 15 2-15,0-2 1 0,0-2-1 0,0 6-8 0,0 0 7 16,0 0-2-16,0 0 0 0,2 0-1 0,-2 0-4 0,0 6 3 16,6-2 1-16,-6-1-2 0,7 5 1 0,-7-8-3 0,0 6 3 15,8 1 0-15,-1-2-1 0,-1 2 0 0,-6-7-2 0,6 6 2 16,1 2 0-16,0-2 0 0,10 1-1 0,-17-7-1 0,6 3 2 16,15-3-1-16,1 0 0 0,-7 0 0 0,-15 0-1 0,21 4 2 15,-1-4-1-15,-3 0 1 0,1 0-1 0,-18 0-1 0,9 0 1 16,15 0 0-16,-18 0 0 0,16 0 0 0,-22 0-1 0,6-4 1 15,14 3 1-15,-13-1-1 0,-4 2 0 0,-3 0-1 0,8 0 0 16,-2 0 1-16,1 0 0 0,-7 3-1 16,0-3 0-16,4 0 1 0,-4 4-1 0,0-4 1 15,-4 8 0-15,4-8-1 0,-7 4 1 0,1 0-1 0,-15 2 0 0,13-3 0 16,8-3 0-16,-23 4 1 0,6 2-1 16,-7-3 0-16,0 2 1 0,24-5-1 0,-18 5 0 0,-7-5 0 15,-3 3 0-15,1-3 0 0,27 0 0 0,-24 0 0 16,1-1 0-16,3-3-1 0,-1-1 1 0,21 5 0 0,-7-4 0 15,-16-4 0-15,19 7 0 0,-12-2 1 0,16 3-1 0,-8 0 0 16,6 0 0-16,-6-2 0 0,5 1-1 0,3 1 1 0,0-2 0 16,0-2 0-16,0 3 0 0,0 1 0 0,0 0 0 0,0 0-1 15,7 0 1-15,-1 0 0 0,12 5 0 0,-18-5 0 0,6 3 1 16,13 2-1-16,-14 0 0 0,13-5 0 0,-18 0 0 0,7 4 0 16,16 0 1-16,-15 1-1 0,10-5 0 0,-18 0 0 0,8 4 1 15,11 0-1-15,-11-4 0 0,8 4 1 0,-16-4-1 0,7 5 0 16,0-5 1-16,1 5-1 0,1-1 1 0,-9-4-1 0,6 6 1 15,2-4 0-15,-5 7 0 0,4-5 0 0,-7-4-1 0,0 6-1 16,3 0 2-16,-3 1-1 0,3-3 0 16,-3-4 0-16,4 5 2 0,-4-1-2 0,0 1 1 0,0-2 0 15,0-3-1-15,0 0 0 16,0 0 1-16,0 5 0 0,0-5 0 0,0 0-1 0,0 0 0 16,0 0 1-16,0 0-1 0,0 0 1 0,0 0-3 0,0 0 4 0,0 0-2 15,0 0 0-15,0 0 1 0,0 0-4 0,0 6 6 16,-7-6-3-16,7 3 0 0,0-3 0 0,-3 4 0 15,3 2 1-15,-2-2-1 0,2 0 0 0,0-4 0 0,-5 4 0 16,5 1 0-16,0-5 0 0,0 5 0 0,0-5 0 0,0 4 1 16,0-4-2-16,0 4 2 0,0-4-1 0,0 0 0 0,0 0 0 15,0 4 0-15,0 1 0 0,0-5 0 0,0 0 0 0,0 5 0 16,0-2 0-16,0 2 1 0,0-5-1 0,0 0-1 16,5 5 1-16,-5-5 0 0,0 3 0 0,0-3 0 0,2 0 0 15,-2 0 0-15,0 5 0 0,0-5 0 0,0 6 1 16,0-6-1-16,0 0 0 0,0 0 0 0,0 0 0 15,0 0 1-15,0 0-2 0,0-3 1 0,0 3 0 0,0-3 0 16,0 3 1-16,0-5-1 0,0 4-1 16,0 1 1-16,0 0 1 0,0 0-1 0,0-2 0 0,0 2 0 15,0 0 0-15,0-2 0 0,0 2 0 0,0 0 0 16,0 0 0-16,0 0 0 0,0 0 0 16,0 0 0-16,0 0 0 15,0-3 0-15,0 2 0 0,0-3 0 0,0 4 0 0,0-3 0 16,0 1 0-16,0-1 1 0,0-2-1 0,0 5 0 0,3-4 0 15,-3-4-1-15,0-2 1 0,0 3 0 0,0 7 0 0,0-8 0 16,3 5 1-16,1-1-1 0,-4 1 0 0,0 3 0 0,0-3 0 16,0-2-2-16,3 5-1 0,0 0-4 0,-3 0 7 0,0 5-12 15,4 15-10-15,-4-16-16 0,-4 27-19 0,4-31 57 0,0 0 0 0</inkml:trace>
  <inkml:trace contextRef="#ctx0" brushRef="#br0" timeOffset="112093.0632">14348 3294 8 0,'0'0'0'16,"0"0"2"-16,-7 2 0 0,7-2 1 0,0 5 1 0,0-5-4 0,-4 0 3 15,4 5 1-15,0-2-1 0,-3-3 0 0,3 0-3 0,0 0 3 16,0 0-1-16,0 0 2 0,0 0-1 0,0 0-15 0,0 0 28 15,-3 0-12-15,3 0-1 0,0 0 1 0,0 0-4 0,0 0 3 16,-7 0 0-16,7 0 0 0,-3-3 0 0,3 3-3 0,-3 0 3 16,3 0-1-16,-8 0 1 0,8 0-1 15,0 0-2-15,-2 0 3 0,-2 0-1 0,-3 7 1 16,7-1-1-16,0-6-2 0,-3 4 2 16,0 1 0-16,-4 1-1 0,7-1 0 0,0-5-1 0,-4 0 1 15,4 4-1-15,0-4 1 0,0 0 0 0,0 0-1 0,0 0 2 16,0 0-1-16,0 0 0 0,0 0 0 0,0 0-6 0,0 0 10 15,0 0-4-15,0 0-1 0,0 0 2 0,0 0-10 0,0 0 16 16,0 0-7-16,0 0 0 0,0 0-1 0,0 0-10 0,0 0 21 16,4 0-10-16,-4 0 0 0,0 0-1 0,0 0 0 0,0 0 1 15,0 0-1-15,0 0 1 0,0 0 0 0,0 0-1 0,0 0 0 16,0 0 1-16,3 6 0 0,-3-6 0 0,0 0-1 0,4 6 1 16,-4 1 0-16,0-2 0 0,0 4-1 0,0-9 0 0,0 5 1 15,0 3-1-15,0-2 1 0,0 1 0 0,0-7-1 0,0 6 0 16,0 2 1-16,0-4 0 0,0 15 0 0,0-19-1 0,-4 6 1 15,1-1-1-15,-3 18 1 0,1-8-1 16,5-15 0-16,-3 10 0 0,-4 20 1 0,-10-8-1 0,10 3 0 16,7-25 0-16,-22 27 0 0,14 2 1 0,-19 0-1 15,20 9 1-15,7-38-1 0,-24 32-1 16,8 1 1-16,8 0 1 0,-15 2-1 0,23-35 0 0,-7 32 1 16,-9-2-1-16,12 1 0 0,-2-10 0 0,6-21 0 0,-18 22 1 15,18-18-1-15,-6 21 1 0,-2-21-1 0,8-4 0 0,-3 8 0 16,0 9 1-16,-4-17-2 0,7 5 2 0,0-5-1 0,-3 5 0 15,3-5 1-15,-3 4 0 0,3-4 0 0,0 0-1 0,0 0 0 16,-4 0 1-16,4 0-1 0,0 0 1 0,0 0-1 0,0 0 0 16,0-1 0-16,0 0 0 0,-6-1 0 0,6 2 0 0,0-3-2 15,0 1 0-15,0-3-3 0,0 5-2 0,0 0 7 0,-5 0-11 16,5-2-5-16,0 2-7 0,0-2-4 0,0 2 27 0,0-11-23 16,-3-4-2-16,3 15 25 0</inkml:trace>
  <inkml:trace contextRef="#ctx0" brushRef="#br0" timeOffset="112509.1523">14020 3171 17 0,'0'0'0'0,"0"4"7"0,0-4-7 0,-4 17 6 16,-2-9 0-16,6 17 0 0,0-25 0 0,0 0-6 0,0 6 6 16,3 9-1-16,0-15 1 0,4 22-1 0,-7-22-5 0,3 5 5 15,4 16-1-15,3-2 0 0,7 3-1 0,-17-22-3 0,6 20 3 16,15 2 0-16,-14 3 1 0,17-2-2 0,-24-23-2 0,6 28 3 15,18 0-1-15,-7 5 1 0,6 3-1 0,-23-36-2 0,18 33 1 16,2 1 1-16,0-4-1 0,-3 4 0 16,-17-34-1-16,17 33 1 0,-6-5 0 15,8 1 0-15,-8-4 0 0,-11-25-1 0,20 21 1 16,-13-4 1-16,14-12-1 0,-14 19 1 0,-7-24-2 0,6 3 2 16,1 17 0-16,-1-17-1 0,1 14 0 0,-7-17-1 0,7 0 0 15,-3 7 1-15,-4-2 0 0,0 1-3 0,0-6 2 0,0 0-3 16,0 4-6-16,0-4-10 0,-4 0-12 0,4 0 31 0,-17-16-32 0,14-4-1 0,3 20 33 0</inkml:trace>
  <inkml:trace contextRef="#ctx0" brushRef="#br0" timeOffset="113097.4631">14714 3970 24 0,'0'0'0'16,"0"-8"14"-16,3-12-2 0,-3 12-4 0,0 8-8 0,7-21 7 15,0 13-2-15,-1-11-1 0,6 10 0 0,-12 9-4 0,6-24 3 16,14 17-1-16,-13-8 0 0,10 10-1 0,-17 5-1 0,7-5 2 16,9 1-1-16,-8 0 1 0,8 1-1 0,-16 3-1 0,7-2 1 15,3 2 0-15,-3 0 0 0,14 0 1 0,-21 0-2 0,0 0 1 16,6 0 0-16,1 5 1 0,-7-5-1 0,0 0-1 0,3 5 1 15,-3-5 1-15,0 5-1 0,0-2 1 0,0-3-2 16,-3 5 2-16,-4 1-1 0,-14-4 1 0,15 5-1 0,6-7-1 16,-21 5 1-16,15 15 0 15,-18-17 1-15,17 3-2 0,7-6 0 0,-27 7 1 16,11 11 0-16,-2-11-1 0,1-3 0 0,17-4 0 0,-7 18 1 16,-17-13-1-16,21 1 1 0,-3 16-1 0,6-22 0 0,-6 3 1 15,2 14-1-15,-4 1 1 0,8-13-1 0,0-5 0 0,0 28 0 16,0-6 1-16,4-4-1 0,4 4 0 0,-8-22 0 0,6 20 0 15,0-13 1-15,11 16-1 0,-10-14 1 0,-7-9-1 0,10 16 1 16,11-10-1-16,-15-3 1 0,15 2 0 0,-21-5-1 0,6 6 1 16,18-6 0-16,-17 0 0 0,14 0 0 0,-21 0-1 0,6 0 0 15,15-6 1-15,-15 6-1 0,12-2 0 0,-18 2 0 0,6 0 0 16,1 0-2-16,-1-3-5 0,5 3-8 0,-11 0 15 0,16 0-25 16,-12-3-8-16,20 3-8 0,-24 0 41 0</inkml:trace>
  <inkml:trace contextRef="#ctx0" brushRef="#br0" timeOffset="113432.9356">15154 3684 46 0,'0'0'0'0,"0"0"19"0,0 0-19 0,0 0 13 15,7 3-4-15,-3 2 0 0,3 1-2 0,-7-6-7 0,6 2 7 16,15 3-2-16,-15-5-1 0,15 5 0 0,-21-5-4 0,7 0 3 16,16 0-1-16,-3 0 1 0,1 0-2 0,-21 0-1 0,20 0 1 15,0 0 1-15,-1-2-2 0,-4-6 1 0,-15 8-1 16,11-1 1-16,8-3-1 0,-11 1 1 0,8 3 0 0,-16 0-1 0,7-5 0 15,4 2 0-15,-5-2 0 0,4 3-1 0,-10 2 1 16,8-3-3-16,-2 3-3 0,1 0-3 0,-4 0-7 0,-3 0 16 16,3 5-21-16,1-5-5 0,-4 5 3 0,3-2-2 15,-3-3 25-15,0 0 0 0</inkml:trace>
  <inkml:trace contextRef="#ctx0" brushRef="#br0" timeOffset="114581.5651">15449 3617 18 0,'0'0'0'15,"-6"0"16"-15,-2 0 1 0,2 0-4 0,6 0-13 0,-7 0 12 16,4 0-3-16,-4 0-2 0,7 0-1 0,0 0-6 0,-3 0 6 16,3 0-3-16,-4 0 1 0,4 0-2 0,0 0-2 0,-7 0 2 15,4 4 0-15,3-4 0 0,-3 0-1 0,3 0-1 0,-7 8 2 16,4-3-1-16,-5 18 1 0,-8-17-1 0,16-6-1 0,-2 26 2 15,-20-5-1-15,15-1 0 0,-13 0 0 16,20-20-1-16,-7 21 1 0,-17 4 0 0,18-3 0 0,-22-1 0 0,28-21-1 16,-6 27 0-16,-18-4 1 15,17 0-1-15,-13-3 0 0,20-20 0 0,-4 17 1 16,-2-11-1-16,-11 14 1 0,17-11-1 0,0-9 0 0,-4 3 0 16,4 5 1-16,0-5-1 0,0-3 0 0,0 0 0 0,0 0 1 15,7-3-1-15,-3-8 0 0,3-6 0 0,-7 17 0 0,19-20 0 16,-11-1 1-16,8-8-1 0,-5-2 1 0,-11 31-1 0,20-28 0 15,-3 0 1-15,3 1-1 0,0 1 1 0,-20 26-1 0,18-23-1 16,1 3 2-16,-11 4-1 0,12-3 0 0,-20 19 0 0,6-8 0 16,15-11 0-16,-15 13 0 0,2-3 1 0,-8 9-1 0,10-6 0 15,-7-4 0-15,4 5 0 0,-4 1 0 0,-3 4 0 0,0-3 1 16,0 3-1-16,0 0 1 0,-3 7-1 0,3-7 0 0,-7 16 1 16,0-11-1-16,-16 13 0 0,16-1 0 0,7-17 0 0,-27 7 0 15,6 28 2-15,-3-7-1 0,1-7 0 0,23-21-1 0,-27 26 1 16,0-4 0-16,6-2-1 0,5-1 0 0,16-19 0 0,-8 16 0 15,-15-8 0-15,20 15 1 0,-4-20-1 0,7-3 0 16,-7 5 0-16,4-5 0 0,3 0-2 0,0 0 0 16,0 0 2-16,0-3-4 0,0-6-2 0,0-11-2 15,0-2 0-15,0 22 8 0,6-20-11 16,5-3 0-16,5 3 0 0,-12 0-1 0,-4 20 12 0,6-21-12 16,2 4 1-16,-2 0 2 0,1-1 2 0,-7 18 7 0,3-8-5 15,-3-15 2-15,0 19 2 0,0-1 1 0,0 5 0 0,0-9 1 16,-6 0 1-16,-1 3 1 0,0-4 2 0,7 10-5 0,-17-4 7 15,11-1 0-15,2 2 0 0,-3-2 1 0,7 5-8 0,-7-7 7 16,1 6 0-16,-1 0 0 0,4 1-1 0,3 0-6 0,-3 0 5 16,-5 0 0-16,8 0-1 0,0 0-1 0,0 0-3 0,0 0 4 15,0 0-1-15,3 2 0 0,5 5 0 0,-8-7-3 0,6 5 2 16,11 2 1-16,-10 9-1 0,16-11-1 0,-23-5-1 0,18 23 2 16,-1-4-1-16,-1 2 0 0,5 2 0 0,-21-23-1 0,20 22 0 15,-3 4 2-15,4-2-1 0,-15 2 0 0,-6-26-1 0,21 25 1 16,-11-5-1-16,10 1 1 0,-13-3-1 0,-7-18 0 0,20 8 0 15,-16 8 0-15,2-11 0 0,1 0 1 0,-7-5-1 16,0 3 0-16,7 2 0 0,-7-5 0 0,0 0 0 16,0 0 0-16,0 0 1 0,0-6-1 0,-4-3 1 15,-2-21-1-15,6 30 0 0,-7-22 0 16,-10 1 0-16,14-7 0 0,-4 2 0 0,7 26 0 0,-21-27 0 16,15-1-1-16,-12 3 1 0,15 0 0 0,3 25 0 0,-6-23 0 15,-1 3 0-15,4 1 0 0,-5 13 0 0,8 6 0 0,0-7 0 16,0 6 0-16,0 1 0 0,0 0-1 0,0 0 1 0,0 0 0 15,4 20 1-15,0-14-1 0,2 21 0 0,-6-27 0 0,7 23 1 16,-1 2-2-16,5 5 1 0,-4-2 1 0,-7-28-1 0,10 27-1 16,7-3 1-16,-10 0 0 0,-1-8-2 0,-6-16 2 0,17 18-4 15,-10-11-4-15,14 15-6 0,-11-17-9 0,-10-5 23 0,20 3-31 16,-17-3 0-16,7-1-3 0,-10 1 34 0</inkml:trace>
  <inkml:trace contextRef="#ctx0" brushRef="#br0" timeOffset="114974.9239">15971 3360 24 0,'0'0'0'0,"-7"-10"17"0,7 10-17 0,-3-22 14 15,3 3-4-15,0 11-2 0,-3-12 0 0,3 20-8 0,0-6 7 16,0-16-2-16,0 15-1 0,0-13 0 0,0 20-4 0,0-7 3 16,6 1 0-16,-2-2 0 0,-1 3-1 0,-3 5-2 0,0-8 2 15,3 7 0-15,0 1 1 0,-3 0-1 0,0 0-2 0,4 16 3 16,0 3-1-16,-4 1 0 0,0 12 0 0,0-32-2 15,0 31 2-15,0 7 0 0,0-1-1 16,-8 4 0-16,8-41-1 0,-3 46 1 0,-3-4 1 0,-12 0-1 16,12-2 0-16,6-40-1 0,-7 36 1 0,1 0 0 15,-12-3 0-15,15-1-1 0,3-32 0 0,-7 28 0 16,1-4 0-16,2 0-2 0,4-7-5 0,0-17 7 0,0 6-11 16,0 1-8-16,0-2-8 0,0-9-3 0,0 4 30 0,4-26-25 0,2 1 2 0,-6 25 23 0</inkml:trace>
  <inkml:trace contextRef="#ctx0" brushRef="#br0" timeOffset="115347.9533">16141 3473 36 0,'0'0'0'16,"-4"0"17"-16,-3 0-5 0,-10 2-2 0,17-2-10 0,-6 9 9 15,2 9-1-15,-3-10-1 0,1 17-1 0,6-25-6 0,-4 20 4 16,-2 2 0-16,2 3 0 0,0-3 0 0,4-22-4 0,0 26 3 15,0-2 0-15,0 4-1 0,0 0 0 0,0-28-2 0,0 25 1 16,4-4 1-16,6 1-1 16,7-2 0-16,-17-20-1 0,7 19 2 0,16-13-1 15,-2 14 0-15,-1-17 0 0,-20-3-1 0,20 0-1 16,7 0 1-16,-6 0 0 0,3-8 0 0,-24 8 0 0,27-20 0 16,-7 0 0-16,4-2 1 0,-4-6-1 0,-20 28 0 0,17-29 0 15,-10-5 0-15,10-4 0 0,-14 3 0 0,-3 35 0 0,3-40 1 16,2 1-1-16,-5 2 0 0,0 1 0 0,0 36 0 0,-8-30 0 15,-12 5 0-15,13 4 0 0,-19 4 1 0,26 17-1 0,-18-8 0 16,-2 3 0-16,0-5 0 0,2 10 0 0,18 0 0 0,-20 6 0 16,3 1 0-16,11 18 0 0,-21-9-2 0,27-16 2 0,-8 21-2 15,-8 0-3-15,16 3-2 0,-7 2-3 0,7-26 10 0,-3 25-14 16,3-4-4-16,0 0-3 0,0-15-1 0,0-6 22 0,3 8-17 16,0-8 2-16,14 0 5 0,-17 0 10 0</inkml:trace>
  <inkml:trace contextRef="#ctx0" brushRef="#br0" timeOffset="115738.3009">16503 3404 18 0,'0'0'0'16,"-3"0"16"-16,-14 0 0 0,13 6-1 0,4-6-15 0,-20 24 12 16,16-19-2-16,-2 16-1 0,-1-13-2 0,7-8-7 0,-7 25 6 15,3-8 0-15,1 2-2 0,-3 2 0 0,6-21-4 0,-7 20 4 16,7 1-1-16,0-3-1 0,0 4 0 0,0-22-2 0,0 21 3 15,0 4-1-15,7-4-1 0,-1-1 0 0,-6-20-1 0,7 21 1 16,13-4 0-16,-10-10 0 0,14 14 0 0,-24-21-1 0,18 5 0 16,1 2 1-16,-1 2-1 0,2-6 1 0,-20-3-1 0,23 0 0 15,-2 0 0-15,3-3 0 0,-4-4 0 0,-20 7 0 0,23-9 1 16,-2-12-1-16,0 10 1 0,-15-14-1 0,-6 25 0 0,24-27 0 16,-17 1 1-16,9-7-2 0,-12 3 2 0,-4 30-1 0,7-35 0 15,0-4 1-15,-4 10-1 16,0-4 0-16,-3 33 0 0,0-30 1 0,0 10 0 0,-20-2 0 0,16 5 1 0,4 17-2 0,-23-7 2 15,6 0-2-15,-4 0 1 0,-2 7 1 0,23 0-2 16,-27 0 1-16,3 19-1 0,0-13 1 16,4 19-1-16,20-25 0 0,-17 22 0 15,0-1 1-15,10 1-2 0,-12 7 1 0,14 0 1 0,5-29-1 0,-3 28-1 16,-4 3 0-16,7-9-3 0,0-22 4 0,0 20-5 0,0-20 5 0,0 19-8 16,7-11-2-16,14 16-3 0,-21-24 13 0,17 4-18 0,-17-4 18 0,23 6-23 15,-2-1-4-15,-12-5 4 0,-9 0 23 0,18-10-17 0,-18 10 17 0,20-16-14 0,-20 16 14 0</inkml:trace>
  <inkml:trace contextRef="#ctx0" brushRef="#br0" timeOffset="116124.3044">16933 3488 5 0,'0'0'0'16,"0"-1"5"-16,-3 1-1 0,3 0-4 0,-6 0 3 0,6 0-3 15,-5 0 4-15,2 0-1 0,-3 0-1 0,6 0 1 0,0 0-3 0,0 0 3 16,-4 0 1-16,1 0 1 0,3 0 1 0,0 0-6 0,-7 0 6 15,3 6 0-15,1-1 1 0,-4-3 0 0,7-2-7 0,-3 8 7 16,0 10-1-16,-1-13 0 0,-2 19 0 16,6-24-6-16,-8 16 6 0,2 8-2 15,-1-7 0-15,1 2 0 0,6-19-4 0,-8 19 2 16,2 3 1-16,-1 1 0 0,0 5 1 0,7-28-4 0,-3 27 3 16,3 1-1-16,0-1 1 0,0 2-2 0,0-29-1 0,0 29 2 15,7 0-1-15,-1-8 0 0,12-2 0 0,-18-19-1 0,6 3 1 16,15 4-1-16,-5 0 1 0,-9-1-1 0,-7-6 0 0,27 0 1 15,-6 0 0-15,-5 0-1 0,5-10 1 0,-21 10-1 0,20-21 1 16,-3-4 1-16,0-1-2 0,-7-8 2 0,-10 34-2 0,21-31 1 16,-11-7 0-16,7 5 0 0,-14-5-1 0,-3 38 0 0,7-39 1 15,-7 8 0-15,3-7-1 0,-3 2 1 0,0 36-1 0,-3-33 0 16,-4-1 0-16,-17 13 0 0,5 0-1 0,19 21 1 0,-24-7-2 16,0-2-2-16,0 2-2 0,-3 7-3 0,27 0 9 0,-31 0-15 15,4 23-6-15,-7 2-9 0,-3-8-1 0,37-17 31 0,-37 28-36 16,37-28 36-16</inkml:trace>
  <inkml:trace contextRef="#ctx0" brushRef="#br0" timeOffset="117314.0087">13929 4306 7 0,'0'0'0'0,"-8"-1"2"0,8 1-2 15,-22-2 2-15,3-1 0 0,13 1 1 0,-22 2 2 0,28 0-5 0,-6 0 5 16,-12 5 1-16,12-2 1 16,3 2 0-16,3-5-7 0,-4 6 6 0,-2-3 1 15,2-3 0-15,0 0 0 0,4 0-7 0,0 0 7 16,-6 0 1-16,6 5-1 0,0-5 1 0,0 0-8 0,-4 0 7 16,4 0-1-16,0 5-1 0,0-5 0 0,0 0-5 0,0 3 4 15,0 2-1-15,4-1 0 0,2 2-1 0,-6-6-2 0,8 8 3 16,-2-3 0-16,15 13 0 0,-13-13 0 0,-8-5-3 0,5 7 1 15,16 0 1-15,-15-2 0 0,18 15 0 0,-24-20-2 0,5 4 2 16,17 1-1-16,-12 2 0 0,11-3 1 0,-21-4-2 0,16 0 0 16,6 7 1-16,-2-7 0 0,-1 3 0 0,-19-3-1 0,24 0 2 15,4 0-1-15,-5 0 0 0,5 0 0 0,-28 0-1 0,23 0 0 16,4 0 1-16,3-2 0 0,-3 1 0 0,-27 1-1 0,31-7-1 16,-4 6 2-16,7-2 0 0,-7-4-2 0,-27 7 1 0,31-2 2 15,-4-1-3-15,3-1 2 0,1-1 0 0,-31 5-1 0,34-1 0 16,-4 1 2-16,1-1-2 0,-1-1 1 0,-30 2-1 15,31 0 0-15,2-3 1 0,1 2-1 0,-3-3 0 16,-31 4 0-16,38-3 0 0,-8-5 0 0,1 6 1 16,-1 0-1-16,-30 2 0 0,31-3 0 0,-1 3 1 15,4-9-2-15,-4 4 2 0,-30 5-1 0,34-6 0 16,-3 1 0-16,-1 5 1 0,-3-2-1 0,-27 2 0 0,34-1 0 16,-3 1 0-16,2-1 0 0,-2-5 0 0,-31 6 0 0,37-5 0 15,-3 2 1-15,-1-3 0 0,5 0-1 0,-38 6 0 0,34-8 0 16,-3-11 0-16,6 13 0 0,0-15 1 0,-37 21-1 0,34-8 1 15,7-15 0-15,-4 13-1 0,3-12 0 0,-40 22 0 0,37-5-1 16,5-4 2-16,-5 3-1 0,0-1 0 0,-37 7 0 0,41-7 1 16,-4 0-1-16,0 3 0 0,-3 2 0 0,-34 2 0 0,34-6-1 15,3 6 1-15,-3 0 0 0,3 0-1 0,-37 0 1 0,38 0 0 16,-8 0 0-16,10 0 0 0,-6 0 1 0,-34 0-1 0,38 0 1 16,-1 6-1-16,0-6 0 0,8 0 0 0,-45 0 0 0,37 0 0 15,3 0 0-15,2 0 0 0,-9 0 0 0,-33 0 0 0,41 0 0 16,-1 0 0-16,1 0 1 0,3 0-2 0,-44 0 1 15,37-1 1-15,1-4-1 0,-4 5 0 0,-1-4-1 16,-33 4 1-16,31-3 0 0,3-3 0 0,-4 5 0 16,1-2 0-16,-31 3 0 0,30 0 0 0,1 0 1 15,-4 0-1-15,0 0 1 0,-27 0-1 0,27 0-1 16,1 0 0-16,-6 0 0 0,-1-4 1 0,-21 4 0 0,21 0 1 16,-2 0-1-16,-1 0 1 0,2 4-1 0,-20-4 0 0,7 4 0 15,13 2 1-15,-16-6-1 0,6 4 0 0,-10-4 0 0,10 3 0 16,-4 3-1-16,2-6 2 0,-5 5-1 0,-3-5 0 0,3 0 0 15,-3 3 0-15,0-3 1 0,0 5-2 0,0-5 1 0,-6 0 0 16,-2 0-1-16,-11 0-1 0,12 0-2 0,7 0 4 0,-24 5-6 16,7-5-5-16,-7 0-5 0,4 0-5 0,20 0 21 0,-24 0-31 15,-6-3-10-15,-4-18-9 0,34 21 50 0</inkml:trace>
  <inkml:trace contextRef="#ctx0" brushRef="#br0" timeOffset="117967.0068">14138 4953 21 0,'0'0'0'0,"0"-2"10"0,0 2-2 0,0 0-2 0,0 0-6 15,0 0 7-15,0 0-14 0,0 3 21 0,0 4-8 0,0 12 1 0,0-19-7 0,4 8 6 0,-4-8-6 0,3 21 6 16,-3-13 0-16,6 19-1 0,-6-27-5 0,0 17 4 15,4 4 0-15,-4-1 0 0,0 3 0 16,0 2-1-16,0-25-3 0,0 28 2 0,0 2 0 0,0 0-1 16,0-30-1-16,-4 32 1 0,4-32-1 0,-6 33 1 0,6 0-1 15,-7 3 0-15,7-36 0 0,-3 35-1 0,3-35 1 0,-3 35-5 16,-5 0-4-16,8-8-6 0,0-3-7 0,0-24 22 0,0 5-23 16,0 3 3-16,0-4-5 0,0-4 25 0,0 0 0 0</inkml:trace>
  <inkml:trace contextRef="#ctx0" brushRef="#br0" timeOffset="118353.9578">14422 4993 19 0,'0'0'0'16,"0"0"17"-16,-3 6-5 0,-3 15-3 0,6-21-9 0,-7 4 7 15,0 22 1-15,0-7-1 0,0 0-1 0,7-19-6 0,-6 16 5 16,-2 7 0-16,6 0-2 0,-6-1 1 0,8-22-4 0,0 24 3 15,0 1 0-15,0 0-1 0,0 3 1 16,0-28-3-16,4 28 2 0,2-5-1 0,15-2 1 0,-11-1-1 16,-10-20-1-16,20 6 1 0,-2 15 0 15,2-21-1-15,3 7 1 0,-23-7-1 0,21 7 1 16,3-7 0-16,-4 0 0 0,-20 0-1 0,20-7 0 0,-20 7 0 0,24-7 1 16,-4-14-1-16,-3 3 1 0,-10-4-1 0,-7 22 0 0,24-26 1 15,-21 1-1-15,4-5 0 0,-1 4 1 0,-6 26-1 0,4-31 0 16,-4 2 0-16,0 2 1 0,-7 0-1 0,7 27 0 0,-20-23 1 15,0-1-1-15,2 9 0 0,0 8 0 0,18 7 0 0,-22-20 1 16,-2 19-1-16,4-4 0 0,-7 5 0 0,27 0 0 0,-21 0 0 16,1 4 0-16,3 0 0 0,11 18 0 0,6-22 0 0,-24 5-2 15,21 21 0-15,-4-19 0 0,0 20-3 0,7-27 5 0,-4 6-6 16,4 18-2-16,0-19-4 0,0 21-5 0,0-26 17 0,0 7-20 16,7-1-1-16,0 2 5 0,13-5-5 0,-20-3 21 0,0 0 0 0</inkml:trace>
  <inkml:trace contextRef="#ctx0" brushRef="#br0" timeOffset="118754.785">14761 4967 19 0,'0'0'0'16,"-6"0"9"-16,2 0 0 0,2 4 0 0,2-4-9 0,-8 7 8 15,8-2 1-15,-4 12-2 0,1-11 0 0,3-6-7 0,0 16 5 16,0-9 1-16,-7 20-2 0,4-8 1 0,3-19-5 0,0 22 3 15,-3 5 0-15,3-1-1 0,0 3 0 0,0-29-2 0,0 24 2 16,0 6 1-16,0-6 0 0,0 0-2 0,0-24-1 0,6 25 2 16,1-4 0-16,14-2-1 0,-15-12 0 0,-6-7-1 0,21 6 1 15,-15 1 0-15,18-1 0 0,-6-6 0 0,-18 0-1 0,19 0 1 16,2-2-1-16,0-9 0 0,-2-12 0 0,-19 23 0 0,18-24 1 16,1 0-1-16,-11-5 1 0,13 0-1 0,-21 29 0 0,2-30 0 15,5 2 0-15,0-3 1 0,-7 4-1 0,0 27 0 0,0-24 0 16,0-2 1-16,-7 8 0 0,-10-6 0 15,17 24-1-15,-7-19 0 0,-20 11 0 0,10-16 0 0,0 20 0 16,17 4 0-16,-6-6 0 0,-18 1 0 0,17 5 0 16,-16 0 0-16,23 0 0 0,-7 19 0 15,-20-14 1-15,20 15-1 0,-13 2-1 0,20-22 1 0,-7 22 1 16,-10-2-2-16,11 7 2 0,-2-4-2 0,8-23 1 0,-7 25 0 16,0-6-1-16,7 2-2 0,0-4-2 0,0-17 5 0,0 7-8 15,4 11-2-15,2-14-4 0,6 1-4 0,-12-5 18 0,15 5-19 16,-7-5 1-16,12 0 4 0,-13-10 4 0,-7 10 10 0,20-17-13 0,-20 17 13 0</inkml:trace>
  <inkml:trace contextRef="#ctx0" brushRef="#br0" timeOffset="119132.909">15056 4995 10 0,'0'0'0'0,"0"-2"3"0,0 0 2 0,0 2-5 0,0-3 7 16,-6 1 0-16,2 2 1 0,4 0-1 0,0 0-7 0,-3 0 8 15,-1 7 0-15,-3-1-1 0,1 15 0 16,6-21-7-16,-7 2 6 0,1 20-1 0,-2-16 0 0,1 19-1 16,7-25-4-16,-6 20 4 0,3 2 1 15,3 2-2-15,-4 0 0 0,4-24-3 0,0 22 3 16,0 0-1-16,0 2 0 0,0 0 1 0,0-24-3 0,0 24 1 16,7-1 1-16,-1-2 0 0,12-2-1 0,-18-19-1 0,6 5 2 15,11 16-1-15,-6-18 1 0,13 3-1 0,-24-6-1 0,9 3 2 16,15-3-1-16,-4 0-1 0,-3 0 1 0,-17 0-1 0,17-3 1 15,3-6 0-15,-10-15 0 0,14 5 0 0,-24 19-1 0,11-25 1 16,9-6 0-16,-14-2 0 0,12 1-1 0,-18 32 0 0,3-32 1 16,0 1-1-16,0 5 1 0,-3 4 0 0,0 22-1 0,0-20 0 15,-6 1 1-15,-15 9-1 0,15-12 1 0,6 22-1 0,-27-4 0 16,7-5 0-16,-4 7 1 0,-3 1-2 0,27 1 1 0,-28 0-1 16,1 3-1-16,-3 6-2 0,6 17-2 0,24-26 6 0,-26 18-8 15,5 3-4-15,5 3-5 0,8-1-7 0,8-23 24 0,-21 7-28 16,15-1 3-16,2 2 2 0,4-8 23 0</inkml:trace>
  <inkml:trace contextRef="#ctx0" brushRef="#br0" timeOffset="119560.9891">15500 5075 22 0,'0'0'0'16,"0"-3"13"-16,0 1 1 0,4 1-1 0,-4 1-13 0,3 0 11 15,-3 0-1-15,3 0-2 0,4 0 0 0,-7 0-8 0,3-5 6 16,5 4 1-16,-2 1-3 0,11 0 1 0,-17 0-5 0,7 0 4 16,3 0 0-16,11 0-1 0,-15 0-1 0,-6 0-2 0,20 0 2 15,-13 0 0-15,21 0 0 0,-12 0 0 0,-16 0-2 0,17-2 1 16,-7 0 0-16,11 0-1 0,-11-4 1 0,-10 6-1 0,17-1 1 15,-10-3-1-15,2 0 1 0,-2-3-1 0,-7 7 0 0,11-1-1 16,-5-4 1-16,1 5-1 0,-4 0-2 0,-3 0 3 0,0 0-6 16,3 5-5-16,1-2-8 0,-4 17-10 0,0-20 29 0,0 0-31 15,-7 6-9-15,7-6 40 0</inkml:trace>
  <inkml:trace contextRef="#ctx0" brushRef="#br0" timeOffset="119792.9485">15608 4829 36 0,'0'0'0'16,"0"0"17"-16,0 0-4 0,0 3-5 0,0-3-8 0,0 9 9 15,0 8-2-15,0-8-1 0,0 17-1 0,0-26-5 0,0 20 4 16,-3 8 0-16,3 0-2 0,-3 2 0 0,3-30-2 0,0 30 2 15,-4 0-1-15,-2-4-1 0,3 1 0 0,3-27 0 0,0 27-2 16,0-1-7-16,0-4-8 0,0-1-8 0,0-21 25 0,0 5-27 16,0-2-6-16,0-3 33 0</inkml:trace>
  <inkml:trace contextRef="#ctx0" brushRef="#br0" timeOffset="120283.662">16483 4698 24 0,'0'0'0'15,"0"0"11"-15,0 0-11 0,0-2 9 0,0-1 0 0,0 1 0 0,-7 2 0 16,7 0-9-16,-6 0 8 0,-12 0-1 16,18 0-1-16,0 0-6 0,-6 7 6 0,6-7-6 0,-18 16 5 0,12-10-1 15,-15 15 0-15,14-1 0 0,7-20-4 0,-30 26 4 16,9-4 0-16,-5 11-1 0,26-33-3 0,-24 30 4 0,24-30-4 0,-21 28 3 16,-6 7-1-16,8-6 0 0,-2 0-1 0,21-29-1 0,-21 27 1 15,2-5 0-15,1-1 0 0,12 0-1 0,6-21 0 0,-18 6 0 16,18 15-2-16,-6-18-1 0,2-3-3 0,4 0 6 0,0 0-10 15,0 0-5-15,0-5-4 0,0-14-4 0,0 19 23 0,4-20-23 16,-4-4 5-16,3-5-4 0,-3 29 22 0</inkml:trace>
  <inkml:trace contextRef="#ctx0" brushRef="#br0" timeOffset="120508.723">16137 4598 26 0,'0'0'0'0,"0"0"17"0,0-3-3 0,0 3-2 0,0 0-2 0,0 0-10 16,0 7 8-16,7 9-1 0,0-6-1 16,2 7-1-16,-9-17-5 0,18 8 7 0,-12 18-1 15,4-5-1-15,11 3 1 0,-21-24-6 0,6 25 3 16,15-5 0-16,-4 6-1 0,-10 0 0 0,-7-26-2 0,27 24 1 16,-20 6-1-16,17-2 1 0,-8-3-2 0,-16-25 1 0,17 28-2 15,0-5-1-15,3-3-5 0,-2 1-3 0,-18-21 11 0,16 2-16 16,5 20-5-16,-5-17-4 0,-5-3 3 0,-11-2 22 0,31 24-25 0,-31-24 25 0</inkml:trace>
  <inkml:trace contextRef="#ctx0" brushRef="#br0" timeOffset="121033.0315">16733 5200 22 0,'0'0'0'15,"-3"-6"12"-15,3-3-1 0,0-11 0 0,0 9-2 0,0 11-9 0,0-22 8 16,0 4-2-16,0 8-1 0,0-12 0 0,0 22-5 0,6-19 3 16,2 13 1-16,-5-16-1 0,4 16 0 0,-7 6-3 0,10-18 2 15,0 15 0-15,-3-6 0 0,0-10 0 0,-7 19-2 0,9-1 1 16,2-3 0-16,-8 0 0 0,4 4 0 0,-7 0-1 0,7 0 1 15,-1 0 1-15,2 0-1 0,-2 0-1 0,-6 0 0 0,0 7 1 16,4-7-1-16,-1 2 1 0,-3 4 0 0,0-6-1 0,0 0 0 16,0 5 0-16,0-1 0 0,0 0 1 0,0-4-1 0,-3 4 1 15,-4 1-1-15,-10 3 1 0,10-3-1 0,7-5 0 0,-17 8 0 16,10 9 0-16,-20-13 0 0,11 3 0 0,16-7 0 0,-7 18 0 16,-20-11 1-16,19 13-1 0,-15-13 0 0,23-7 0 0,-3 23 1 15,-5-16-1-15,-8 21 0 0,16-13 0 0,0-15 0 16,-7 18 1-16,3-10-1 0,4 17 0 0,0-9 0 15,0-16 0-15,0 8 0 0,4 13 0 0,3-13 1 16,13 10-1-16,-20-18 0 0,7 7 1 0,20-4 0 16,-10 3 1-16,0-1-1 0,-17-5-1 0,20 4 3 15,-13 3-1-15,20-2 0 0,-10-5 1 0,-17 0-3 0,17 5 2 16,0-5 0-16,-7 0 0 0,10 0 0 0,-20 0-2 0,10 0 1 16,14 0 0-16,-16 0 0 0,8 0 1 0,-16 0-2 0,3-2 1 15,4 2 0-15,0-3-1 0,0 0 1 0,-7 3-1 0,6-2 0 16,-2 0 0-16,-1 2 1 0,0-2-2 0,-3 2 1 0,0 0-3 15,0 0-2-15,5 0-7 0,-5 0-8 0,0 0 20 0,0 0-33 16,0-5-5-16,-5-16-5 0,5 21 43 0</inkml:trace>
  <inkml:trace contextRef="#ctx0" brushRef="#br0" timeOffset="122155.4004">17709 4100 23 0,'0'0'0'16,"-3"0"12"-16,-4 0-3 0,7 0-9 0,-3 0 7 16,-1 0-1-16,1 0 1 0,-3 5 0 0,6-5-7 0,0 3 7 15,-5 3-1-15,5-2 0 0,0-4-1 0,0 0-5 0,0 0 4 16,0 3 0-16,0 3 1 0,0 1 0 0,0-7-5 0,0 7 4 15,0-2 0-15,0 3-1 0,0-2 0 0,0-6-3 0,5 8 3 16,-5 8 0-16,3-16-1 0,0 5-1 0,-3-5-1 0,0 8 2 16,7-3-1-16,-4 2 0 0,4-5 0 0,-7-2-1 0,6 0 1 15,2 0 0-15,11 0 0 0,-14-7-1 0,-5 7 0 0,6-7 1 16,4-13-1-16,-3 17 1 0,0-15-1 0,-7 18 0 0,7-10 1 16,-1-9-1-16,-3 10 0 0,1-9 0 0,-4 18 0 0,3-8 0 15,-3 4 0-15,0 1 1 0,0-3-1 16,0 6 0-16,0-1 0 0,-7-1 1 0,1 0-1 0,-1 1 1 15,7 1-1-15,-17-5 0 0,10 5 0 0,4 0 0 16,-3 0 0-16,6 0 0 0,-18 0 0 16,18 0 0-16,-6 8 0 0,-2-3 1 0,8-5-1 0,-3 10 0 15,0-6 0-15,3 4 0 0,0-3 0 0,0-5 0 0,0 8 0 16,0 10 0-16,0-18 0 0,0 3 1 0,0-3-1 0,0 9 0 16,0-6 0-16,6 2 1 0,-2-5-1 0,-4 0 0 0,7 0 0 15,-1 0 0-15,-2 0 1 0,2 0-1 0,-6 0 0 0,8 0 1 16,-2 0 0-16,1-4-2 0,-4 3 2 0,-3 1-1 0,7-7 0 15,0-1 0-15,-3 8 1 0,-1-5-1 0,-3 5 0 0,0-5 1 16,0-1-1-16,0 4 0 0,0-1 0 0,0 3 0 0,-7-5 0 16,7 4 0-16,-7 1 0 0,4 0 0 0,3 0 0 0,-7 0 0 15,0 0 0-15,1 7 0 0,3-1 1 0,3-6-1 0,-5 7 0 16,5-2 0-16,-6-3 0 0,6 5 0 0,0-7 0 16,0 0-1-16,0 5 2 0,0-5-2 0,0 0 1 0,0 0 0 0,0 0 0 15,0 0-2-15,0-4 0 0,0 3-2 0,0 1 4 0,0-7-5 16,3 5-1-16,0-6-3 0,2 2-2 15,-5 6 11-15,3-4-15 0,0 3-7 16,0-4-7-16,-3 2 4 0,0 3 25 0,0-5-27 0,0 5 27 0</inkml:trace>
  <inkml:trace contextRef="#ctx0" brushRef="#br0" timeOffset="123920.8198">18519 3195 4 0,'0'0'0'0,"0"-3"2"0,-7-1-1 0,7 4-1 0,-3-7 1 16,0 1 1-16,3-4 0 0,0-6 2 0,0 16-4 0,0-5 4 16,0 0 2-16,-8 0 0 0,8-2 1 0,0 7-7 0,0-2 8 15,0 0-1-15,0 1-1 0,-3 1 0 0,3 0-6 0,0 0 6 16,-3 0-1-16,3 0 0 0,-7 0 0 15,7 0-5-15,-4 3 4 0,2 2 0 0,-6 0-1 16,2-1 0-16,6-4-3 0,-7 8 3 16,4-3-1-16,-4 3 0 0,1-3 0 0,6-5-2 0,-8 8 2 15,1 10 0-15,4-14 0 0,-3 3 0 0,6-7-2 0,-4 18 1 16,-3-9 1-16,-10 8 0 0,17-8-1 0,0-9-1 0,-6 25 2 16,-15-19-1-16,18 22 0 0,-4-7 0 0,7-21-1 0,-7 25 2 15,-10-4-1-15,17 2 1 0,-6 3-1 0,6-26-1 0,-8 20 1 16,2 5-1-16,3 0 1 0,-4 6 0 0,7-31-1 0,0 27 0 15,0-1 0-15,0 7 1 0,3-8 0 0,-3-25-1 0,7 25 1 16,-1 6 0-16,2-6 0 0,2 5-1 0,-10-30 0 0,16 28 1 16,-8-1-1-16,8-1 0 0,-5 3 1 0,-11-29-1 0,16 30 0 15,-6-5 0-15,14 2 0 0,-16-5 0 0,-8-22 0 0,23 20 0 16,-7 3 1-16,-5-8 0 0,6-5 0 0,-17-10-1 0,7 18 1 16,-1-18-1-16,1 7 1 0,0 11 0 0,-7-18-1 15,7 3 1-15,-7 7-1 0,3-6 1 0,-3 4-1 0,0-8 0 16,0 4 0-16,0 2 1 0,-3-1 0 15,-4-2-1-15,7-3 0 0,-3 6-1 0,-5-1-3 16,5-3-3-16,0-2-5 0,3 0 12 0,-7 7-18 16,7-7-7-16,-3 0-8 0,0 0 4 0,3 0 29 0,0-4-26 0,0 4 26 0</inkml:trace>
  <inkml:trace contextRef="#ctx0" brushRef="#br0" timeOffset="124550.9296">18841 3563 10 0,'0'0'0'16,"0"-8"6"-16,0 8-6 0,0-7 6 15,4 0 0-15,-4-3 0 0,0 7-1 0,0 3-5 0,0-2 5 0,0-1-1 16,0 2 0-16,0-7-2 0,0 8-2 0,0-6 3 0,0-14 0 15,0 13 0-15,0-17 1 0,0 24-4 0,0-10 3 16,0-17 1-16,3 20-1 0,-3-17 1 0,0 24-4 0,0-8 3 16,3-13 0-16,-3 13 0 0,0-1 0 0,0 9-3 0,3-8 2 0,-3 8-2 0,0-7 2 15,0 2 0-15,4 3 0 0,-4 2 0 0,0 0-2 0,0 0 1 16,0 0 0-16,0 7 0 0,0-7-1 0,2 19 2 0,-2-19-2 0,0 16 1 16,4 5 1-16,-4 0-2 0,0-21 0 0,4 27 1 0,-4-27-1 0,0 28 1 15,0 7-1-15,0 1 1 0,4 1 0 0,-4-37-1 0,0 36 1 16,0-3-1-16,0-3 0 0,0-30 0 0,0 35 1 0,0-35-1 0,0 35 0 15,0-2 0-15,-8 2 1 0,4-6-1 0,4-29 0 0,-2 32-2 16,2-9-2-16,-7 1-4 0,7-3-6 0,0-21 14 0,-3 7-22 16,3-1-3-16,-3-6 3 0,3 0 1 0,0 0 21 0,0 0 0 0</inkml:trace>
  <inkml:trace contextRef="#ctx0" brushRef="#br0" timeOffset="124953.2213">19095 3543 16 0,'0'0'0'16,"-3"0"11"-16,-4 0 1 0,-14 7-1 0,21-1-1 0,0-6-10 0,-6 22 8 16,3-16-1-16,-5 15-2 0,5-2 0 0,3-19-5 0,-7 18 4 15,7 0 0-15,-3 9 0 0,3-4-1 0,0-23-3 0,0 29 2 16,0-2 1-16,0-1-2 0,3 0 1 0,-3-26-2 0,4 21 2 15,2 6-1-15,11-7 0 0,-10-4 0 0,-7-16-1 0,21 10 1 16,-18-6 0-16,21 4 0 0,-18-4 1 0,-6-4-2 0,24 0 1 16,-17-2 1-16,14-6-1 0,-12-13 1 0,-9 21-2 0,21-23 1 15,-11-8 0-15,13-2-1 0,-12-6 1 0,-11 39-1 0,19-39 0 16,-11 2 1-16,-2-3-1 0,2 3 1 0,-8 37-1 0,3-35 0 16,1 5 1-16,-4 3-1 0,0 1 1 0,0 26-1 15,-7-19 1-15,-1-2-1 0,-11 16 1 0,11-3 0 16,8 8-1-16,-19-5 0 0,12 0 0 0,-14 5-1 15,1 0 1-15,20 0 0 0,-17 18 1 0,-3-13-2 16,2 22 1-16,-1-6 0 0,19-21 0 0,-18 20-1 16,12 5-1-16,-15 0-1 0,14 1-1 0,7-26 4 0,-6 21-7 15,-1 0-3-15,3-3-3 0,4 2-6 0,0-20 19 0,0 5-22 16,4 4 2-16,0-9 3 0,5 2 2 0,-9-2 15 0,0 0 0 0</inkml:trace>
  <inkml:trace contextRef="#ctx0" brushRef="#br0" timeOffset="125357.09">19393 3500 17 0,'0'0'0'0,"-6"7"9"0,-2-1 2 0,-11 16-1 0,19-22-10 0,-4 6 9 16,-3 19 0-16,-13-20-2 0,14 20 0 0,6-25-7 15,-18 22 7-15,15 2-1 0,-4-2-1 0,-10 9 0 0,17-31-5 16,0 26 4-16,-8 3-1 0,6-3-1 0,2-2 1 15,0-24-3-15,0 25 3 16,0 0-2-16,2-2 1 0,6-4 0 0,-8-19-2 0,17 7 1 16,-7 12 0-16,14-19 0 0,-17 6 0 0,-7-6-1 0,24 0 0 15,-8 0 1-15,5-6 0 0,-1-12 0 0,-20 18-1 0,20-8 1 16,4-18-1-16,0 6 1 0,0-1-1 0,-24 21 0 0,27-27 0 16,-7 3 0-16,4-5 1 0,-18 0-1 0,-6 29 0 0,21-27 1 15,-18 1 0-15,4 1-1 0,-1 3 0 0,-6 22 0 0,0-27 1 16,0 1-1-16,0 0 1 0,-4 2 0 0,4 24-1 0,-6-25-1 15,-10 10 2-15,8 5-1 0,-15-8 0 0,23 18 0 0,-20-6 0 16,-1-1 0-16,1 5 0 0,-3 2 0 0,23 0 0 0,-18 0 1 16,-2 7-1-16,13 13 0 0,-20-14 0 0,27-6 0 0,-4 24-1 15,-15-3 1-15,11 2-1 0,-11 1 0 0,19-24 1 0,0 26-3 16,-7 2-3-16,3-8-3 0,0 1-4 0,4-21 13 0,0 21-20 16,0-15-4-16,0 12 1 0,8-18 3 0,-8 0 20 0,7 0-17 15,-7 0 17-15</inkml:trace>
  <inkml:trace contextRef="#ctx0" brushRef="#br0" timeOffset="125756.3801">19762 3405 13 0,'0'0'0'16,"0"-1"9"-16,-3-1 1 0,-3 2 0 0,6 0-10 0,-8 0 10 15,5 6-1-15,-4 11-2 0,4-10-1 0,3-7-6 0,-7 21 5 16,1-15 0-16,-3 19-1 0,4-9 0 0,5-16-4 0,-7 22 4 16,-10-1-1-16,17 6 2 0,-7-2-2 0,7-25-3 0,-6 22 3 15,-1-1 0-15,4 4 0 0,-1 1 0 0,4-26-3 0,0 27 2 16,0-1 0-16,0-2-2 0,0-2 1 0,0-22-1 0,4 23 0 16,-1-3 1-16,4 2 0 0,13-2 0 15,-20-20-1-15,10 5 1 0,14 14 0 0,-7-19-1 0,3 0 0 16,-20 0 0-16,17 0 1 0,-7-4-1 0,14 0 1 0,-7-12 0 15,-17 16-1-15,10-10 1 0,14-14-1 16,-18 6 1-16,18-5 0 0,-24 23-1 0,11-22 1 16,5-4-1-16,-9-1 1 0,0-1 0 0,-7 28-1 0,4-32 1 15,-2 6 0-15,-2-7-1 0,0 0 0 0,0 33 0 0,0-28 1 16,-17 1 0-16,11 6-1 0,-18 1 2 0,24 20-2 0,-20-18 0 16,0 16 0-16,-8-3 0 0,1 2-1 0,27 3 1 0,-25 6-1 15,-1 0-2-15,3 23-2 0,-1-3-3 0,24-26 8 0,-20 25-12 16,3 4-6-16,14-6-8 0,-18-5-2 0,21-18 28 0,0 23-30 0,0-23 30 0</inkml:trace>
  <inkml:trace contextRef="#ctx0" brushRef="#br0" timeOffset="126533.2164">20193 3625 10 0,'0'0'0'0,"-4"-1"5"0,-2-2 1 16,6 3-6-16,-7 0 7 0,0 0 0 15,3 0 1-15,-2 4-1 0,6-4-7 0,-8 6 7 0,3 0-1 0,-3 12 0 16,2-14 0-16,6-4-6 0,-7 18 5 0,1-11 0 0,-1 14 0 15,-1-13 0-15,8-8-5 0,-3 24 3 16,-3-6 1-16,1-2-2 0,3 5 1 0,2-21-3 0,-6 18 2 16,6 3 0-16,0-15-1 0,0 17 1 0,0-23-2 0,6 6 1 15,1 15 0-15,-1-16 1 0,12-5-1 0,-18 0-1 0,6 5 1 16,15-5 0-16,-2 0-1 0,-11 0 1 0,-8 0-1 0,26 0 1 16,-8-8-1-16,-9 3 1 0,15-19-1 0,-24 24 0 0,10-7 0 15,11 0 0-15,-15-13 0 0,15 19 1 0,-21 1-1 0,7-7 1 16,3-11-1-16,-3 13 1 0,0-14-1 0,-7 19 0 0,6-6 0 15,1-14 1-15,-3 12-1 0,-1-9 0 0,-3 17 0 0,0-7 1 16,3-1-1-16,-3-10 1 0,0 13-1 0,0 5 0 0,0-8 0 16,0 0-1-16,0 0 1 0,0 5 1 0,0 3-1 0,0 0 0 15,0 0 0-15,0 7 0 0,0 13 0 0,0-20 0 0,0 2 0 16,0 22 1-16,0-19-2 0,0 19 1 0,0-24 0 16,0 5 0-16,0 18 0 0,4-19 0 15,-1 14 0-15,-3-18 0 0,7 0-1 0,3 19 2 0,0-13 0 16,7 0-1-16,-17-6 0 0,4 8 0 0,6-2 0 0,6-4 0 15,-8 5 1-15,-8-7-1 0,16 0-1 0,-9 0 2 16,3 0-2-16,7 0 1 0,-17 0 0 0,7 0 0 16,3-3 0-16,-3-3 1 0,3-13 0 0,-10 19-1 0,10-5 1 15,-6-3 0-15,2-14-1 0,1 15 1 0,-7 7-1 0,7-23 1 16,-3 4-1-16,-2 10 2 0,-2-14-2 0,0 23 0 0,0-21 0 16,0 3 1-16,0 1 0 0,-2-5-1 0,2 22 0 0,-4-7 1 15,-3-19-1-15,0 18 0 0,1 0 1 0,6 8-1 0,-4-9 0 16,-2 1-1-16,2 5 1 0,-1-2-2 0,5 5 2 0,0 0-5 15,0 0-2-15,0 5-5 0,0 3-5 0,0-8 17 0,0 5-25 16,0-2-4-16,-5 3-3 0,5-6 32 0</inkml:trace>
  <inkml:trace contextRef="#ctx0" brushRef="#br0" timeOffset="127123.3957">20847 3742 26 0,'0'0'0'0,"0"0"14"0,0 0-3 0,0 5-3 0,0-5-8 0,0 0 8 16,0 6 0-16,7-6-1 0,-1 0-2 0,-6 0-5 15,18 0 4-15,-12 0 0 0,18 0-2 0,-8 0 1 0,-16 0-3 16,21 0 3-16,0 0-1 0,-2 0 0 15,2-3 1-15,-21 3-3 0,7-3 3 16,20-2 0-16,-22 2 0 0,14-2-1 0,-19 5-2 0,6-2 3 16,0-3-1-16,2 3 0 0,-4 0 0 0,-4 2-2 0,3-2 2 15,-3 2 0-15,0 0-1 0,0 0 1 0,0 0-2 0,-7 0 0 16,-1 0 0-16,-8-3 1 0,10 3-1 0,6 0 0 0,-21-2 1 16,1 2-1-16,0 0 0 0,-4 0 0 0,24 0 0 0,-27 0 1 15,0 0-1-15,3 0 0 0,0 0 1 0,24 0-1 0,-20 0 0 16,13 0 0-16,-20 0 0 0,24 0 0 0,3 0 0 0,-8 0 0 15,5 0 0-15,0 0 0 0,3 0 0 0,0 0 0 0,0 0 0 16,0 0 0-16,3 0 0 0,4 0 0 0,-7 0 0 0,7 0 1 16,0 0-1-16,3 0 1 0,9 0-2 0,-19 0 1 0,8 0 0 15,13 0 0-15,-15 0 0 0,15 0 1 0,-21 0-1 0,5 0 0 16,20 0 0-16,-18-2 0 0,13 1 0 0,-20 1 0 0,4 0 0 16,2 0-1-16,1 0-2 0,-1 0-4 0,-6 0 7 15,8 0-13-15,-2 3-8 0,-2 2-9 0,-4-5-1 16,0 0 31-16,0 4-34 0,0-4 34 0</inkml:trace>
  <inkml:trace contextRef="#ctx0" brushRef="#br0" timeOffset="127703.2254">21250 3884 7 0,'0'0'0'0,"0"0"5"0,0 0-5 0,0-4 4 16,0 2 1-16,3 1 1 0,1 1 2 0,-4 0-8 0,0-4 8 16,3-3 1-16,0 1-1 0,-3-3-1 0,0 9-7 0,8-5 8 15,-6-15-1-15,2 15-1 0,3-16 0 16,-7 21-6-16,0-8 4 0,3-14-1 0,-1 12 1 15,-2-13-3-15,0 23-1 0,5-19 2 0,-5 0-1 16,0-1 0-16,-5 1 1 0,5 19-2 0,-5-5 1 16,-2-18 0-16,3 16 0 0,2 0 0 0,2 7-1 0,-8-6 1 15,5 3 0-15,0 3 0 0,-4 0-1 0,7 0 0 0,-3 0 1 16,-1 3-1-16,4 3 1 0,-3 13 0 0,3-19-1 0,0 5 0 16,-7 12 1-16,7-13-1 0,0 20 1 0,0-24-1 0,0 5 0 15,0 21 1-15,4-5-1 0,-1-3 1 0,-3-18-1 0,7 21 0 16,-4 6 0-16,4 5 0 0,-1 2 0 0,-6-34 0 0,10 41 1 15,1-4-1-15,-6 3 0 0,4 6 1 0,-9-46-1 0,3 41 0 16,0 3 0-16,-3-1 1 0,-6 3-1 0,6-46 0 0,-9 39 1 16,-9-3 0-16,14-2-1 0,-3-5 2 0,7-29-2 0,-20 24 2 15,17-4 0-15,-18-1 0 0,18-15-1 0,3-4-1 0,-21 4 2 16,15 5 0-16,-13-9-1 0,14 0 0 16,5 0-1-16,-21-9 1 0,15-6-1 0,-14 7 0 0,16-12 0 0,4 20 0 15,-7-16 0-15,-13-5 0 0,20 3 1 0,-4 1-1 16,4 17 0-16,-4-19 0 0,4 12 0 0,0-15-1 15,0 17 1-15,0 5 0 0,4-19 0 16,0 14 0-16,3 0 0 0,0-5 0 0,-7 10 0 0,6-9-1 16,5-9 1-16,-5 11-3 0,4-1-1 0,-10 8 4 0,18-19-8 15,-12 15-3-15,1-5-5 0,-2-12-5 0,-5 21 21 0,9-8-26 16,-3-19 1-16,18 27-4 0,-24 0 29 0</inkml:trace>
  <inkml:trace contextRef="#ctx0" brushRef="#br0" timeOffset="127872.0063">21260 3352 38 0,'0'0'0'0,"0"0"20"0,-3 0-9 0,3 0-11 0,0 8 3 16,-7-5-2-16,7 1-1 0,0-4-4 0,0 0 4 0,0 7-9 15,0-4-7-15,0-3-1 0,0 0-9 16,0 0 26-16,0 0 0 0</inkml:trace>
  <inkml:trace contextRef="#ctx0" brushRef="#br0" timeOffset="128398.8328">21687 3329 29 0,'0'0'0'16,"0"0"13"-16,0 6-3 0,0-2-1 0,0-4-9 0,-4 4 8 16,4 2-1-16,0 0 0 0,0 16-1 0,0-22-6 0,0 4 4 15,0 19-1-15,0-7 0 0,0 3 0 0,0-19-3 0,0 24 4 16,0 8-1-16,0-1 0 0,0 1 1 0,0-32-4 0,0 31 2 16,-6-2 0-16,-2 0 0 0,3 5-1 0,5-34-1 15,-8 32 1-15,-8-3 0 0,13 0-1 16,-4 0-2-16,7-29 2 0,-4 26-5 15,4-1-4-15,0-5-8 0,0-17-6 0,0-3 23 0,4 4-27 0,-4-4 6 0,7-5 0 0,-7 5 21 0</inkml:trace>
  <inkml:trace contextRef="#ctx0" brushRef="#br0" timeOffset="128772.5814">21926 3432 25 0,'0'0'0'0,"-5"0"16"0,5 0-16 0,-7 7 13 16,-13 13-3-16,16-16-1 0,-2 17 0 0,6-21-9 0,-7 4 8 15,-10 22-1-15,17-5-1 0,-4-3-1 0,4-18-5 0,-6 22 5 16,6-2-1-16,-3 1 0 0,3 0-1 0,0-21-3 0,0 22 3 16,0 0 0-16,3-1-1 0,0 4 0 0,-3-25-2 15,3 20 1-15,4-1 0 0,4-14 0 16,5 19-1-16,-16-24 0 0,6 3 1 0,12 16 0 15,-11-19-1-15,17 0 1 0,-24 0-1 0,6 0 0 16,14-7 1-16,-9-3 0 0,13-14-1 0,-24 24 0 0,6-21 1 16,14-4 0-16,-13-6-2 0,14-1 2 0,-21 32-1 0,7-33 0 15,-1 1 0-15,1 1 1 0,0 2-1 0,-7 29 0 0,4-28 1 16,-4 2-1-16,0 6 1 0,-8 11 0 0,8 9-1 0,-21-22 0 16,2 17 0-16,-2-4 0 0,1 2-1 0,20 7 1 0,-20-8 0 15,-5 4-1-15,3 2-1 0,1 2-1 0,21 0 3 0,-18 0-5 16,2 6-2-16,10 18-2 0,-15-17-5 0,21-7 14 0,-3 21-21 15,-4-1-8-15,-1-16 3 0,2 0-3 0,6-4 29 0,0 0 0 0</inkml:trace>
  <inkml:trace contextRef="#ctx0" brushRef="#br0" timeOffset="129201.0777">22276 3089 12 0,'0'0'0'16,"-6"-2"10"-16,-11-1 1 0,9 3-1 0,8 0-10 0,-5 0 8 15,-13 5 0-15,11 2-1 0,5 10-1 0,2-17-6 0,-7 4 6 16,3 16 1-16,-3-13-1 0,4 13-1 0,3-20-5 0,-3 7 6 15,-2 17-2-15,5-6 2 0,0 0-2 0,0-18-4 0,0 20 4 16,0-3-1-16,0-10 0 0,0 14-1 0,0-21-2 0,8 5 1 16,-5 3 1-16,17-3-1 0,-13 2 0 0,-7-7-1 0,21 5 0 15,-14-5 1-15,17 0 0 0,-8 0 0 0,-16 0-1 0,16-3 1 16,2-1-1-16,2-6 1 0,-14 0-1 0,-6 10 0 0,22-7 1 16,-16-1-1-16,-3-1 0 15,1-8 0-15,-4 17 0 0,4-7 0 0,-4 0 0 0,0-3-1 0,0 2 1 16,0 8 0-16,-8-9 0 15,-15-1 0-15,15 8-1 0,-11-1 1 0,19 3 0 0,-20-2-3 16,2 2 1-16,-1 5-1 0,1 16 1 0,18-21 2 0,-21 18-2 16,1-11-1-16,14 17-2 0,-11-18-3 0,17-6 8 0,-8 25-12 15,3-18-4-15,-3 15-5 0,2-18-2 0,6-4 23 0,-7 8-17 16,1-3-3-16,6-5 20 0</inkml:trace>
  <inkml:trace contextRef="#ctx0" brushRef="#br0" timeOffset="129640.8893">22572 2756 26 0,'0'0'0'0,"0"0"16"0,0 0-16 0,0 0 13 16,3 0-3-16,4 0-1 0,-7 0-1 0,0 0-8 0,6 0 7 15,0 6-2-15,2 12 0 0,-1-12 0 0,-7-6-5 0,15 26 4 16,-10-4 0-16,2 6 0 0,3 2-1 0,-10-30-3 0,7 30 4 16,3 7-1-16,-4 8 0 0,1 4 0 0,-7-49-3 0,7 57 1 15,-5 1 1-15,-2 3 0 0,0 4 0 0,0-65-2 16,0 68 2-16,-2 0 0 0,-5 2 1 0,-14 0-1 16,21-70-2-16,-6 67 2 0,-19-4 0 0,7-6-2 0,-3 4 1 15,21-61-1-15,-24 55 0 0,0-4 0 0,1-8-4 16,3-10-5-16,20-33 9 0,-18 30-17 0,12-8-11 15,-28-18-10-15,13 3-11 0,21-7 49 0,0 0 0 0</inkml:trace>
  <inkml:trace contextRef="#ctx0" brushRef="#br0" timeOffset="131649.374">18387 4204 18 0,'0'0'0'0,"0"0"8"16,0 0-1-16,-3 0 0 0,3 0 1 0,0 0-8 0,-8 5 7 15,5 0 1-15,3-3-1 0,-3 6 0 0,3-8-7 0,0 0 6 16,0 2-1-16,0-2 0 0,0 0 0 0,0 0-5 0,0 0 5 16,0 0-1-16,6 0 0 0,-1 0-1 0,-5 0-3 0,6 0 3 15,1 0-1-15,-1 0 1 0,15-2-1 0,-21 2-2 0,3 0 3 16,7-3 0-16,11 3-1 0,-18 0 0 0,-3 0-2 0,21-5 2 16,-15 5-1-16,15 0 1 15,-15 0 0-15,-6 0-2 0,7 0 1 0,14 0 1 16,-15 0-1-16,12 0 0 0,-18 0-1 0,6 0 2 15,14 0-1-15,-13 8-1 0,16-8 2 0,-23 0-2 0,8 0 0 16,15 0 1-16,-16 0 0 0,21 0-1 0,-28 0 0 0,19 0 1 16,2-3 0-16,3-4 0 0,3 4 0 0,-27 3-1 0,23-2 1 15,1-3 0-15,0 3-1 0,0 2 1 0,-24 0-1 0,23-2 0 16,4 2 1-16,-3 0 0 0,0 0 0 0,-24 0-1 0,27 0 0 16,-3 0 1-16,-1 4-1 0,-3-4 0 0,-20 0 0 0,24 0 0 15,4 0 1-15,-4 0-1 0,2 0 1 0,-26 0-1 0,27-2 1 16,0 0 0-16,0-1 0 0,4 2 0 0,-31 1-1 0,27-7 0 15,-1 7 2-15,3-2-2 0,-2-3 1 0,-27 5-1 0,23-1 1 16,4 1-1-16,0 0 2 0,-3 0-1 0,-24 0-1 0,24 0 1 16,0 0-1-16,-2 0 1 0,0 0-1 0,-22 0 0 0,20-4 1 15,-1 2-1-15,6 1 0 0,-8-4 0 0,-17 5 0 0,23-6 0 16,1 2 0-16,-3-1 1 0,3 1-1 16,-24 4 0-16,23-4 0 0,1 4 1 0,-1-4-1 15,-2 4 0-15,-21 0 0 0,23 0 1 0,4 0-2 0,-6 4 1 16,2-4-1-16,-23 0 1 0,28 4 0 15,-4-4 0-15,-1 6 1 0,1-2-1 0,-24-4 0 0,27 3 1 16,-3 3 0-16,3-1 0 0,0-5-1 0,-27 0 0 0,27 0 0 16,0 0 0-16,0-3 0 0,-3 0-1 0,-24 3 1 0,31-5-1 15,-4 2 0-15,0 2-1 0,0-2 1 0,-27 3 1 0,23 0 0 16,3 0 1-16,-1 0 0 0,2 0 0 0,-27 0-1 0,21 4 1 16,2-1 0-16,-2-3 0 0,-1 6 0 0,-20-6-1 0,24 0 0 15,-4 0 1-15,1 0-1 0,-1 0 1 0,-20 0-1 0,17 0 0 16,2 5 1-16,6-5-1 0,-5 0 0 0,-20 0 0 0,24 0 0 15,-3 0 0-15,3 0 0 0,-2 0 0 0,-22 0 0 0,21 0 1 16,0 0-1-16,2 0 0 0,-6 0 0 0,-17 0 0 0,21 0 0 16,-2 3 1-16,-1-3-1 0,2 5 0 0,-20-5 0 0,20 0 0 15,-13 0 0-15,17 0 0 0,-18 0 0 0,-6 0 0 0,21 0 0 16,-16 0 1-16,20 0-2 0,-19 0 1 0,-6 0 0 0,22 0 0 16,-16 5 1-16,15-5-1 0,-11 2 1 15,-10-2-1-15,23 7-1 0,-5-7 1 16,-2 0-1-16,5 0 1 0,-21 0 0 0,20 4 1 15,-3-4-1-15,0 0 0 0,3 0 0 0,-20 0 0 0,17-3 0 16,3 1 0-16,-3-6-1 0,-7 3 1 0,-10 5 0 0,24-1 1 16,-14-3-1-16,11 2 0 0,-15 1 1 0,-6 1-1 0,21-3-1 15,-15 1 1-15,5 1 1 0,-5 1-1 0,-6 0 0 0,22 0 1 16,-16-5-1-16,10 5 0 0,-8-3 0 0,-8 3 0 0,20-1 0 16,-14-2-1-16,15-4 1 0,-11 0-2 0,-10 7 2 0,24-8-1 15,-7 8 1-15,3-2 0 0,-3-1 0 0,-17 3 0 0,7-2 0 0,-7 2 0 0,19 0 0 16,-11-3-1-16,12 3-4 0,-20 0 5 0,7 0 0 15,10 0-1-15,-10 5-1 0,3-5 4 0,-10 0-2 0,17 0 0 0,-17 0 0 0,7 0-1 16,-1 0 1-16,15 0 2 0,-14 0-2 0,-7 0 0 0,8 0 0 16,11 0 1-16,-13 0 0 0,15 0 1 0,-21 0-2 0,6 0 1 15,15 0 0-15,-18-2 0 0,-3 2-1 0,20-3 0 0,-20 3 0 16,8-3 1-16,15 2-2 0,-13-3 1 0,-10 4 0 0,16-2 0 16,-16 2 0-16,12-1 0 0,6-4 0 0,-9 5 0 15,7 0 1-15,-16 0-1 0,7 0 0 0,10 0 0 16,-10-1 2-16,-7 1-2 0,5-2 0 0,-5 2 0 0,12-2 1 15,-2-1-1-15,-4 3 0 0,-6 0 0 0,11 0 0 0,-11 0 0 0,6 0 1 16,5 0-1-16,0 0 0 0,-5 0 0 0,-6 0 0 0,16 0 0 16,-9 0 1-16,3 0-2 0,7 0 2 0,-17 0-1 0,8 0 0 15,-3 0 0-15,6 0 0 0,9 0 0 0,-20 0 0 0,7 0 0 16,0 0 0-16,4 0 0 0,-1 0 0 0,-10 0 0 0,6 0 0 16,1 0 0-16,0 0 0 0,-1 0 0 0,-6 0 0 0,7 0 0 15,0 3 0-15,0-3-1 0,-3 4 2 0,-4-4-1 0,5 6-1 16,3-6 1-16,-8 5 1 0,6-2-2 0,-6-3 1 0,0 0 2 15,4 6-3-15,0-6 1 0,-1 0 1 0,-3 0-1 0,4 0-1 16,-2 0 1-16,5-3 1 0,-3 0-2 0,-4 3 1 0,2 0 0 16,6 0 0-16,-1 0 0 0,-5-1 1 0,-2 1-1 0,5-2-1 15,1 0 1-15,1 0 0 0,-3 1 0 0,-4 1 0 0,6 0 1 16,1 0-1-16,-4 0 0 0,1 0 0 0,-4 0 0 0,6 0 0 16,-2 0 0-16,0 0-1 15,1 0 2-15,-5 0-1 0,0 0-1 0,5 0 2 16,-2 0-1-16,-3 0 0 0,0 0 0 0,3 0 1 0,-1 0-2 15,-2 0 2-15,5 0-1 0,-5 0 0 0,0 0-2 16,4 0 3-16,-4 0-1 0,0-5 1 0,0 5-1 0,3 0 0 16,-3 0 0-16,0 0 0 0,0-1-1 0,0 1 1 0,3 0-1 15,1 0 1-15,-4 0 0 0,3 0 1 0,-3 0-1 0,3 0 0 16,-3 0 0-16,4 0 1 0,-4 0-1 0,0 0 0 0,2 0-1 16,-2 0 2-16,4 0-1 0,-4 0 0 0,0 0 0 0,4 6 0 15,-4-3 0-15,0-3 0 0,0 4 0 0,0-4 0 0,0 0 0 16,0 4 0-16,0-4 0 0,0 0-1 0,0 0 1 0,0 0 1 15,0 0-2-15,0 0 2 0,-8 0-1 0,8 0 0 0,0 0 0 16,0 0 0-16,0 0 0 0,0 5 0 0,0-5 0 0,0 0 1 16,0 0-1-16,0 0-1 0,0 0 1 0,0 0 0 0,0 0 0 15,0 0 0-15,0 0 0 0,0 0 0 0,0 0 0 0,0 0 0 16,0 0 1-16,0 0-2 0,0 0 1 16,0 0 0-16,0 0 0 0,0 5 0 0,0-5-1 0,0 0 1 15,0 0 0-15,-2 3-3 0,-2-3-1 0,4 5-1 16,-6-5-4-16,6 0 9 0,-4 0-11 15,1 4-5-15,3-4-6 0,-3 4-7 0,3-4 29 0,-9 0-41 0,-13 0-9 0,22 0 50 0</inkml:trace>
  <inkml:trace contextRef="#ctx0" brushRef="#br0" timeOffset="134434.0406">19308 4888 36 0,'0'0'0'16,"-6"0"19"-16,-1-3-9 0,-10 3-3 0,9 0-1 0,8 0-6 0,-2 0 7 15,-1 0-1-15,3-1-1 0,0 1 0 0,0 0-5 0,0 0 3 16,0 0 0-16,0 0 0 0,0 0 0 0,0 0-15 0,0 0 27 16,5 0-12-16,3 4 0 0,-5-4-1 0,-3 0-2 0,11 0 4 15,-1 5-2-15,-4-5 0 0,1 0 0 0,-7 0-2 0,8 0 2 16,0 0 0-16,0 0 1 0,9 0-1 0,-17 0-2 0,7-3 2 15,3 1 0-15,10-1 0 0,-13 2-1 0,-7 1-1 0,24-2 1 16,-18 0 1-16,22-1-2 0,-11 1 2 0,-17 2-2 0,20-3 0 16,4 2 1-16,-4 1-1 0,-1-1 0 0,-19 1 0 0,22-3 1 15,-5 3-1-15,-11 0 1 0,10-4-1 16,-16 4 0-16,8 0 0 0,-1-1 0 0,0 1 0 0,-4-4 0 16,-3 4 0-16,0-2 0 0,0 1 0 15,0 1 0-15,0 0 0 0,0 0 0 0,-7 0 1 16,1 0-1-16,-18 0 0 0,17 3 0 0,7-3 0 0,-27 0 0 15,3 5 0-15,0 2 0 0,-3-5 0 0,27-2 0 0,-23 8 0 16,2-4 1-16,1-4-2 0,3 4 1 0,17-4 0 0,-17 0 0 16,10 0 0-16,-20 5 0 0,21 0 0 0,6-5 0 0,-7 2-1 15,-10 4 1-15,17-1 1 0,-5 0-2 0,5-5 1 0,-2 5 0 16,2-1 0-16,0-4-1 0,0 5 1 0,0-5 0 0,0 5 0 16,0-5 0-16,0 5 0 0,7-5 0 0,-7 0 0 0,6 0 0 15,5 0 0-15,5 3 0 0,-9-3 0 0,-7 0 0 0,21 0 0 16,-15 5 0-16,15-5 0 0,-15 0 0 0,-6 0 0 0,21 0 0 15,-11 0 0-15,11 0 0 0,-5 0 0 0,-16 0 0 0,11 0 0 16,12 0 0-16,-16 0 0 0,12-3 0 0,-19 3 0 0,8-4 0 16,-1 1 0-16,0-3 1 0,-4 2-1 0,-3 4 0 0,3-3 0 15,-3-6 0-15,0 6 0 0,0 3 1 0,0 0-1 16,-6-2-1-16,-12 2 2 0,2 0-2 16,-5 0 1-16,21 0 0 0,-24 0 0 0,-2 5 0 15,2 0 0-15,-3 2 0 0,27-7 0 0,-21 4 0 16,2 2 0-16,11-3 0 0,-15-3 0 0,23 0 0 0,-8 0 0 15,5 4 1-15,-3-4-2 0,1 0 0 0,5 0 1 0,0 0-3 16,0 0-2-16,0 0-1 0,0 0-3 0,0 0 32 0,5 0-58 16,1 0 17-16,5 0-6 0,9 0-3 0,-20 0 27 0,6-4-23 0,39 4-5 0,-45 0 28 15</inkml:trace>
  <inkml:trace contextRef="#ctx0" brushRef="#br0" timeOffset="135191.8754">20189 5102 32 0,'0'0'0'0,"0"-5"17"0,0 5-17 0,0-7 12 15,-3 1-4-15,3 0-1 0,0 0-1 0,0 6-6 0,0-9 4 16,0 2 0-16,0-15-2 0,0 17-1 16,0 5-1-16,0-26 2 0,0 3-2 15,-3 2 0-15,3-3 1 0,0 24-1 0,-7-22 1 16,4 2-1-16,-1-2 0 0,0 1 1 0,4 21-1 0,-6-18 0 15,-2 13 0-15,3-5 1 0,1 7-1 0,4 3 0 0,-7-5 1 16,4 5-1-16,-4 0 1 0,4 0-1 0,3 0 0 0,-3 5 1 16,-4-2 0-16,7 15 0 0,0-12 0 0,0-6-1 0,0 15 1 15,0 4 0-15,0 2 1 0,3 8-1 0,-3-29-1 0,7 28 0 16,-1 2 2-16,12 7-2 0,-13-1 0 0,-5-36 0 0,8 39 1 16,9 4 0-16,-13 4 1 0,2 3-2 0,-6-50 0 0,3 51 1 15,4-1 0-15,-7-4 0 0,0 5 0 0,0-51-1 0,0 42 0 16,0 0 2-16,-3 0-1 0,-14-5 0 0,17-37-1 0,-7 33 1 15,-13 5 0-15,3-9 0 0,-3 5 0 0,20-34-1 0,-17 27 1 16,-4-9 0-16,1-9-1 0,0-5 0 0,20-4 0 0,-24 5 1 16,4-5-1-16,-2 0 1 0,-1-7-1 0,23 7 0 0,-20-21 1 15,0 0-2-15,-1-3 1 0,14-1 0 16,7 25 0-16,-20-26 0 0,17 6 0 0,0-4 0 16,3-1 0-16,0 25 0 0,0-19 1 0,0-3-1 15,3 4 0-15,4-3 0 0,-7 21 0 0,16-21 0 16,-9 0 1-16,3 3-1 0,11-1 0 0,-21 19 0 0,6-8 0 15,15-13 0-15,-11 16 0 0,6-7 1 0,-16 12-1 0,8-8 0 16,13-9 0-16,-15 13-1 0,1-3-1 0,-7 7 2 0,11-10-3 16,-5-7-5-16,4 12-3 0,-4-2-4 0,-6 7 15 0,4-8-23 15,0-11-4-15,-4 2 5 0,0 11-1 0,0 6 23 0,0 0 0 0</inkml:trace>
  <inkml:trace contextRef="#ctx0" brushRef="#br0" timeOffset="135404.7959">20149 4480 23 0,'0'0'0'0,"-7"0"9"15,0 17-6-15,-16-10-3 0,19 10-2 0,4-17 2 0,-7 6-3 0,7-6 3 0,-6 8-7 16,-12 10 0-16,18-13-9 0,0-5 16 0,0 0 0 0</inkml:trace>
  <inkml:trace contextRef="#ctx0" brushRef="#br0" timeOffset="136372.2187">20549 4567 22 0,'0'0'0'16,"0"-4"15"-16,0-1 0 0,0-14-2 0,0 19-13 0,0-1 11 16,0-5-2-16,0-2-2 0,3 5-1 0,-3 3-6 0,3-3 4 15,-3-3 0-15,4 3-1 0,-1-2-1 0,-3 5-2 0,0-5 2 16,7 3-1-16,-3 1 0 0,-2 1 0 0,-2 0-1 0,7 0 1 16,-7 0 0-16,4 3 1 0,-1 5 0 0,-3-8-2 0,0 5 2 15,3 17 0-15,-3-18 0 0,0 11 0 0,0-15-2 0,0 7 1 16,0 15 0-16,5-15 0 0,-5 20 0 0,0-27-1 0,3 19 2 15,-3-1 0-15,0 4 0 0,0 1-1 0,0-23-1 0,0 26 0 16,0 1 1-16,0-1-1 0,0 1 0 0,0-27 0 0,0 28 1 16,0 3-1-16,0-4 0 0,0 4 0 0,0-31 0 15,-3 24 0-15,3 0 1 0,0 0 0 0,-8-8-1 16,8-16 0-16,0 20 0 0,-3-14-1 16,3 15-2-16,0-18-1 0,0-3 4 0,0 5-8 0,0 1-3 15,0-1-3-15,0-5-3 0,0 0 17 0,3 0-21 16,5 0-1-16,-2-18 3 0,-6-4 1 0,0 22 18 0,0 0 0 0</inkml:trace>
  <inkml:trace contextRef="#ctx0" brushRef="#br0" timeOffset="136842.917">20813 4675 13 0,'0'0'0'0,"0"-4"6"16,0 4 2-16,0-3 0 0,0 3-1 0,0 0-7 0,0 0 6 16,-3 0 0-16,3 7-1 0,-4 1 0 0,4-8-5 0,0 5 4 15,0 3 1-15,0 9 1 0,0-12-1 0,0-5-5 0,0 6 5 16,0 12 0-16,0-9-1 0,0 15 1 16,0-24-5-16,0 6 4 0,0 22 1 15,0-21-1-15,0 18-1 0,0-25-3 0,0 17 3 16,0 2 0-16,0 2-1 0,0-3 0 0,0-18-2 0,7 19 3 15,0-1-2-15,-1-2 1 0,1 3-1 0,-7-19-1 0,7 7 1 16,13 9 1-16,-13-10 0 0,10-2-1 0,-17-4-1 0,10 8 3 16,14-3-1-16,-7-5-1 0,2 0 1 0,-19 0-2 0,8-5 1 15,19 5 1-15,-20-8-1 0,12-2 0 0,-19 10-1 0,8-18 0 16,12 16 1-16,-13-6-1 0,0-9 1 0,-7 17-1 0,10-7 1 16,-1-12 0-16,-1 0-1 0,-1 1 0 0,-7 18 0 0,7-19 0 15,-1-2 1-15,1 1-1 0,-7-2 1 0,0 22-1 0,4-19-1 16,-4-3 1-16,0-2 0 0,0 0 0 0,0 24 0 0,-4-19 0 15,-16-3 1-15,17-1-2 0,-15 6 1 0,18 17 0 0,-6-21-1 16,-18 16 0-16,17-4 0 0,-20-1 1 0,27 10 0 16,-17-3-2-16,0 2 1 0,-3 1-2 0,0 6 1 0,20-6 2 0,-17 20-4 15,-4-16-2-15,5 21-3 16,-2-7-4-16,18-18 13 0,-6 23-18 0,-18-3-8 0,4-14-4 16,20 19-2-16,0-25 32 0,0 0 0 0</inkml:trace>
  <inkml:trace contextRef="#ctx0" brushRef="#br0" timeOffset="137878.7811">21463 4482 4 0,'0'0'0'15,"4"-5"3"-15,-4 5-3 0,0-8 3 16,3 2 1-16,-3-1 0 0,0 4-1 0,0 3-3 0,0 0 4 15,0 0-2-15,0 0 1 0,-7 0-1 0,7 0-2 0,-7 0 3 16,1 0 0-16,-1 0 1 0,0 0 0 0,7 0-4 0,-16 0 5 16,13 0-1-16,-5 5 1 0,-8-5 0 0,16 0-5 0,-8 0 4 15,1 0 0-15,1 0 0 0,-10 0-2 0,16 0-2 0,0 0 3 16,-8 0 0-16,1 0-2 0,0 5 1 0,7-5-2 0,-6 3 1 0,6-3-1 0,-7 5 1 16,3 1 1-16,1-1-1 0,3-5-1 0,-6 7 2 15,2 0-1-15,1 1 0 0,0-3 1 0,3-5-2 0,0 8 1 16,0-4 1-16,0 16 0 0,0-14-1 0,0-6-1 0,0 6 1 0,0-6-1 0,0 7 2 15,0 0 0-15,6 0-1 0,-2-1 1 0,-4-6-2 0,6 7 2 16,1-1 0-16,0 1 1 0,-1-1-1 0,-6-6-2 0,7 5 1 16,14 0 1-16,-19-5-1 0,6 0 0 0,-8 0-1 15,21 0 1-15,-19-3-2 0,9 1 1 0,-11 2 0 16,6-5 0-16,-6 5 0 0,11-6 1 0,-1-1-1 16,-4 1 0-16,-6 6 0 0,8-7 0 0,-8 7 0 0,7-8 1 15,-5-1-1-15,5-1 0 0,-7 10 0 0,0-5 0 0,0 5 0 0,4-7 0 16,-1 1 0-16,-3 3 0 0,0-3 0 0,0 6 0 0,0-2 0 15,0 2 0-15,0 0 0 0,0 0 0 0,0 3 0 0,0-3 0 0,0 7 1 16,0-3-2-16,0 3 2 0,0-4-2 0,0-3 1 0,-7 5 0 16,7 16 0-16,0-18 0 0,-3 2 0 0,3-5 0 0,0 7 1 15,0-1-1-15,0 12 0 0,0-14 0 0,0-4 0 0,0 21 1 16,0-17-1-16,0 22 1 0,0-6 0 0,0-20-1 0,0 18 1 16,0 2-1-16,-4 3 0 0,4-6 1 0,0-17-1 0,-6 21 0 15,3-4 1-15,-1 0 0 0,4 3-1 0,0-20 0 0,-7 4 1 16,4 22 0-16,3-20 0 0,0-6-1 0,0 7 1 0,0-7-1 0,-3 22 2 15,3-22-1-15,0 5 0 0,-5-3 0 0,5-2-1 0,0 0 1 16,-5 7 0-16,5-7 0 0,0 0 0 0,0 0-1 0,0 0 1 16,0 0-1-16,0 0 2 0,0-4-2 0,0 4 0 0,0-3 1 15,0 3 0-15,0-2 0 0,0 2 0 16,0 0-1-16,0 0 0 0,3 0 1 0,-3 0 0 16,0 0-1-16,0 0 0 0,2 0-1 15,-2-2-1-15,5-1-2 0,-5 3 4 0,3-6-9 16,-3 2-9-16,3 1-16 0,-3-6-10 0,0 9 44 0,0-9-43 0,0 9 43 0</inkml:trace>
  <inkml:trace contextRef="#ctx0" brushRef="#br0" timeOffset="142446.2587">19546 4700 4 0,'0'0'0'15,"0"-7"2"-15,0-11 1 0,3 11 1 0,-3 7-4 0,0-20 6 16,0 17 0-16,0-1 2 0,0-2-1 0,0 6-7 0,0-3 9 15,0 3 0-15,0 0-1 0,0 0 0 0,0 0-8 0,-3 6 6 16,-4-2 0-16,7-1-1 0,-3 5 0 0,3-8-5 0,-4 6 5 16,4-1-1-16,-4-1 0 0,4-1 0 15,0-3-4-15,0 6 3 0,0 0 0 0,0-3 0 16,0-3-1-16,0 0-2 0,0 5 3 16,0 0 0-16,0-3 0 0,0 18 0 0,0-20-3 0,0 3 3 15,-6 3-2-15,6 16 1 0,-3-18 0 0,3-4-2 0,-4 24 1 16,-2-6 1-16,2 7-1 0,-3-2 0 0,7-23-1 0,-7 28 2 15,1 0-2-15,-1 3 1 0,0 0-1 0,7-31 0 0,-17 34 0 16,17 0 1-16,-6-4-1 0,-2-1 0 0,8-29 0 0,-3 29 1 16,-4-7-1-16,7-2 0 0,-3 0 1 0,3-20-1 0,0 20-1 15,0-3 2-15,0-10 0 0,0 11-2 0,0-18 1 0,0 0 1 16,0 0-1-16,0 0 0 0,0-3 1 0,0 3-1 0,0-8-1 16,0-13 2-16,0-1-2 0,0 0 1 0,0 22 0 0,0-27 0 15,0-2 0-15,0-2 1 0,0 3-1 0,0 28 0 0,0-30 0 16,0 1 1-16,0-6-1 0,-3 4 0 0,3 31 0 0,0-27 0 15,-7 0 0-15,7 11 0 0,-3 4 0 0,3 12 0 16,0-7 0-16,0 3 1 0,-4 4-1 0,4 4 0 0,0-4 0 16,-4 20 0-16,-2-13 0 0,6 20-1 0,-3-6 1 15,3-21 0-15,0 27 0 0,-4 1 0 16,4 5 1-16,0-3-1 0,0-30 0 0,0 32 0 16,0-5-1-16,0-3 1 0,0 2 0 0,0-26 0 0,4 16 0 15,-1 2 1-15,3-11-1 0,-6-1 0 0,0-6 0 0,4 8 1 16,3-5 0-16,-7-3-1 0,4 0 1 0,-4 0-1 0,0-2 1 15,0-7-1-15,0-11 0 0,0 13 0 0,0 7 0 0,0-20 0 16,0 9 0-16,0-7-1 0,-4 11-1 0,4 7 2 0,-7-11-3 16,0 5-3-16,1-1-3 0,-12 4-4 0,18 3 13 0,-6-3-18 15,2 3-6-15,-2 5-5 0,-18 2 3 0,24-7 26 0,0 27-27 0,0-27 27 0</inkml:trace>
  <inkml:trace contextRef="#ctx0" brushRef="#br0" timeOffset="145325.0171">8703 4121 2 0,'0'0'0'0,"0"0"1"0,0 0-1 0,0-1 0 0,0 1 0 0,5 0 0 16,0 0 0-16,-5 0 0 0,0 0 0 0,0 0 0 0,0 4 0 16,0 1 1-16,0-5-1 0,0 5 1 0,0-5-1 0,3 0 1 15,-3 3 0-15,0 2 0 0,0-5-1 0,0 4 1 0,0-4-1 0,4 0 0 16,-4 4 1-16,0-4-1 0,0 6 1 0,0-6-1 0,0 0 0 15,0 0 1-15,0 4-1 0,0-4 0 0,0 0 1 0,0 0-2 0,0 3 2 16,0-3 0-16,0 6 0 0,0-6 0 16,0 0-1-16,0 0 0 0,0 0 1 0,0 5 0 0,-4-5-1 15,4 0 0-15,-3 3 1 16,3 2 0-16,-5 0 0 0,5-3 0 0,0-2-1 0,0 7 0 16,-5-1 1-16,2 1-1 0,3-2 0 0,0-5 0 0,-4 2 0 15,4 6 1-15,0-8-1 0,-7 0 0 0,7 0 0 0,0 2 0 16,-3 3 0-16,0 0 1 0,3-2 0 0,0-3-1 0,-6 5 0 15,6 1 1-15,0-1 0 0,-4 0-1 0,4-5 0 0,-3 7 1 16,-4-3 0-16,7 4-1 0,-4-3 1 0,4-5-1 0,0 8 1 16,-4-2 0-16,4 1 0 0,-6 9 1 0,6-16-2 0,0 9 2 15,0 11 0-15,0-2 1 0,0 5-2 0,0-23-1 0,0 23 2 16,0 0-1-16,0 3-1 0,0 0 1 0,0-26-1 0,0 23 1 16,0 4-1-16,0-3 1 0,0 2-1 0,0-26 0 0,-2 27 1 15,2-2 1-15,0-5-1 0,0 2 0 0,0-22-1 0,0 5 1 16,0 20 0-16,0-18-1 0,-5-1 1 0,5-6-1 0,0 6 1 15,0 1 0-15,-3-4 0 0,3-3-1 0,0 0 1 16,0 0 0-16,-6 0 0 0,6 0 0 16,0 0-1-16,0 0 0 0,0-1 1 0,0-3-1 15,0-3 0-15,0-10 1 0,0 17-1 0,0-7 0 16,0-11 1-16,0 13-1 0,0-7 0 0,0 12 0 0,2-18-1 16,-2 10 1-16,0 4-1 0,0-7 1 0,0 11 0 0,0-17 0 15,0 10 0-15,0-1 1 0,0-13-1 0,0 21 0 0,0-10 0 16,0-10 1-16,0 11-1 0,0-17 0 0,0 26 0 0,0-20 0 15,0-1 0-15,0-4 0 0,0 3 0 0,0 22 0 0,0-21 1 16,0 2-2-16,4 10 1 0,-4-7 0 0,0 16 0 0,3-6 0 16,-3 3 0-16,0 1 0 0,0 2 0 0,0 0 0 0,0 5 0 15,5 13 0-15,-3 2 0 0,-2 5 0 0,0-25 0 0,0 27 0 16,0 7 1-16,0-6-1 0,0 2 0 0,0-30 0 0,0 28 1 16,0-1 0-16,-2-4 0 0,2-4 0 0,0-19-1 0,-5 9 2 15,5 11 1-15,0-15 0 0,0 0 0 0,0-5-3 0,0 4 3 16,-3-4-1-16,3 0 0 0,0-4-2 0,0 4 0 0,-6-5 0 15,6-19 0-15,-5 3 0 0,5-5 1 0,0 26-1 0,0-23 0 16,-3-10 1-16,3 3-1 0,-7 1 0 16,7 29 0-16,-2-29-1 0,-2 2-2 0,-4 3-1 15,6 0-4-15,2 24 8 0,-4-16-13 0,-3-2-4 16,2 1 1-16,-14 10-12 0,19 7 28 0,0 0 0 0</inkml:trace>
  <inkml:trace contextRef="#ctx0" brushRef="#br0" timeOffset="146517.0079">7630 3259 8 0,'0'0'0'0,"0"-4"2"15,0 2 0-15,-8 0 0 0,8 2-2 0,0-5 1 0,-3 5 0 16,-4 0 0-16,4 0 0 0,3 0-1 0,-8 0 1 16,6 7-1-16,-2-2 1 0,-3-3-1 0,7-2 0 0,-6 7 0 15,-1-3 1-15,1 3-1 0,1-1 0 0,5-6 0 0,-3 8 0 16,0-4 0-16,-4 5 0 0,1-5 0 0,6-4 0 0,-5 0 0 15,3 4 1-15,-5-4-1 0,7 0 0 0,0 0 0 0,-4 6 1 16,4-2 0-16,-2 14 1 0,2-12-1 0,0-6-1 0,-8 16 1 16,5-9 1-16,-1 19 0 0,-3-5-1 0,7-21-1 0,-3 20 2 15,3-2-1-15,-3-13 0 0,1 22 1 0,2-27-2 0,-8 8 2 16,8 17 0-16,-3-19 0 0,3 16-1 0,0-22-1 0,0 5 1 16,0 12-1-16,0-17 1 0,0 5 0 0,0-5-1 0,0 0 0 15,0 0 1-15,0 0 0 0,0 0 0 0,0 0-4 0,0 0 8 16,3-4-4-16,-3 3 0 0,3-1 0 0,-3 2-1 0,5-5 0 15,-5 0 0-15,2 2 1 0,1 1-1 16,-3 2 0-16,0-5 1 0,3-2 0 0,-3-3-1 0,5 2 1 16,-5 8-1-16,2-21 0 0,-2 17 0 0,0-21 1 0,4 19-1 15,-4 6 0-15,0-22 1 16,0 2-1-16,0 0 0 0,0 11 1 0,0 9-1 0,0-22 0 16,0 12 0-16,0 2 0 0,0 2 0 0,0 6 0 0,0-7 0 15,0 5 0-15,0 2 0 0,0 0 0 0,0 0 0 0,-4 8 0 16,4 10 1-16,0-9-1 0,-7 17 1 0,7-26-1 0,0 23 0 15,0-1 0-15,0 2 1 0,0-7 0 0,0-17-1 0,-3 22 0 16,3-4 1-16,0-3 1 0,0-5-1 0,0-10-1 0,0 22 1 16,0-19 0-16,0 3 0 0,0 14-1 0,0-20 0 0,0 0 1 15,0 0 0-15,0 0 0 0,0 0 0 0,0 0-5 0,0 0 8 16,0-8-3-16,0-10-1 0,0 11 1 0,0 7-1 0,0-23 1 16,0 1-1-16,0-4 1 0,3-1-1 0,-3 27 0 0,0-31 0 15,5 2 1-15,-3-3-1 0,-2 3 0 0,0 29 0 16,0-24 0-16,0 2 0 0,0 4 0 0,0 14 0 0,0 4 0 0,0-6 0 15,4 6 0-15,-1 0 0 0,-3 6-1 0,0-6 1 0,4 29 0 16,0-7 0-16,-4 3 0 16,0 7 0-16,0-32 0 0,0 33 0 0,0 1 0 15,0 2 1-15,0-5-1 0,0-31 0 0,0 30 0 0,-8-2 0 16,8 4 1-16,-3-6 0 0,3-26-1 0,0 22 1 16,-4 1 0-16,4-18 0 0,0 2 1 0,0-7-2 0,-7 3 1 15,7-3 0-15,0 0 0 0,0 0 0 0,0 0-1 0,0-4 1 16,0-17 0-16,5-4-1 0,-3-2 0 0,-2 27 0 0,7-34 0 15,1-1 0-15,1-5-1 0,8-1 0 0,-17 41 1 0,7-38-1 16,4-3-1-16,-5 12 2 0,5 5 0 0,-11 24 0 0,6-6-1 16,1 4 1-16,-5 2 0 0,-2 4-1 0,0-4 1 0,5 23 0 15,-5 4 0-15,0 1 0 0,0 8 0 16,0-36 0-16,0 32 1 0,-5-1-1 0,5-4 0 16,-6 5 1-16,6-32-1 0,-3 27 1 0,3 2-1 0,-4-5 1 15,4-2 0-15,0-22-1 0,-6 18 0 0,2-14 0 0,4 2 0 0,0-1-1 16,0-5 1-16,4 0-4 0,15 0-4 0,-11 0-7 0,15-10-4 0,-23 10 19 0,21-36-19 15,4 9-8-15,-25 27 27 0</inkml:trace>
  <inkml:trace contextRef="#ctx0" brushRef="#br0" timeOffset="164515.135">22758 4388 9 0,'0'0'0'0,"0"0"6"0,0 0-6 0,0-5 7 31,-3-3 2-31,3 1 1 0,0 5 0 0,0 2-10 0,0-3 9 15,0 0 0-15,0 2-2 0,0-2 0 0,0 3-7 0,0-3 7 16,0 0-1-16,0 3 0 0,0 0-1 0,0 0-5 0,0 0 6 16,0 0-2-16,0 0 1 0,0 0-1 0,0 0-23 0,0 6 41 15,-4-2-18-15,4-1-1 0,0-3 0 0,0 0-3 0,0 5 2 16,0 1 0-16,0-6-1 0,0 0 0 0,0 0-1 0,0 2 1 16,0-2 1-16,4 7-1 0,-1-2-1 0,-3-5 0 0,7 3 1 15,-4 1-1-15,3-4 0 0,1 5 0 0,-7-5 0 0,8 0 0 16,-2 3 0-16,1-3 0 0,10 7 0 0,-17-7 0 0,2 0 1 15,6 0-2-15,9 0 1 0,-11 0 1 0,-6 0-1 0,7 0 0 16,14 0 0-16,-14 0 0 0,-1 0 0 0,-6 0 0 0,18 0 0 31,-12 0 0-31,1 0 0 0,2 4 0 0,-9-4 0 0,10 4 0 0,-2 2 1 0,-2 0-1 0,2 1 0 16,-8-7 0-16,7 5 0 0,-1-5-1 0,1 4 0 16,-1 1 1-16,-6-5 0 0,3 0-2 0,5 0 0 15,-1 0-2-15,-1 0-1 0,-6 0 5 0,3 0-6 16,5 0-2-16,-1-1-4 0,-1-3-5 0,-6 4 17 0,3-3-24 15,1-3-3-15,-4-13 5 0,0 15 1 0,0 4 21 0,0 0 0 0</inkml:trace>
  <inkml:trace contextRef="#ctx0" brushRef="#br0" timeOffset="164953.8537">22768 4092 12 0,'0'0'0'16,"0"-11"12"-16,0-5-1 0,0 10 0 0,0 6-11 0,6-20 11 15,-2 20-1-15,3-1-1 0,-3 0-1 0,-4 1-8 0,6 0 7 16,1-2-1-16,-2-1-1 0,17 3 0 0,-22 0-5 0,6-7 3 16,18 7 1-16,-17 0-1 0,17 0 0 0,-24 0-3 0,17 0 3 15,0 7 0-15,2-1 0 0,-1 1-1 0,-18-7-2 0,20 7 2 16,-2 0 0-16,-2-1 0 0,-5 2-1 0,-11-8-1 0,20 3 2 15,-10 2-1-15,10 2 0 0,-13-7 0 0,-7 0-1 0,17 0 2 16,-14 0-1-16,3 0 0 0,6 0-1 0,-12 0 0 16,10-3 0-16,-4 3 1 0,1-4-1 0,0 2-1 0,-7 2 1 15,7-1-3-15,-1-1-5 0,-2 2-8 0,-2 0-13 0,-2 0 29 0,0 0-37 16,0-2-10-16,0 2 47 0</inkml:trace>
  <inkml:trace contextRef="#ctx0" brushRef="#br0" timeOffset="166276.277">23737 4292 16 0,'0'0'0'15,"-4"-8"9"-15,-2 1 2 0,3-15 0 0,3 19 0 0,0 3-11 0,-4-8 10 16,0 3-2-16,4 2 0 0,0-4-1 0,0 7-7 0,0-5 6 16,0-3 0-16,0 1-1 0,0 0 0 0,0 7-5 0,0-6 5 15,0-1 0-15,0 2 0 0,0-2-1 0,0 7-4 0,0-6 3 16,0-2 0-16,4 5 0 0,3-1 0 0,-7 4-3 0,6-2 2 15,1 2 1-15,-1-4-1 0,2 4 0 0,-8 0-2 0,9 0 2 16,2 0-1-16,6 0 1 0,-10 0-2 0,-7 0 0 0,24 9 1 16,-9-5-1-16,3 15 0 0,-7-14 1 0,-11-5-1 15,24 8 0-15,-7 11 1 0,-1-17-1 0,2 6 0 16,-18-8 0-16,9 7-1 0,15 0 1 0,-17-1 0 16,17 0 0-16,-24-6 0 0,6 3 0 15,15 1 0-15,-18-4 0 0,4 6 1 0,-7-6-1 0,3 0 0 16,1 0 0-16,-4 0 0 0,0 0 0 0,0 0 0 0,0 0 0 15,0 0 0-15,0 0 0 0,-4 0 0 0,4 0 0 0,-6 0 0 16,-15 0 0-16,18-3 0 0,-22 0 0 0,25 3 0 0,-6-2 0 16,-19-1-1-16,7 1 2 0,-3 2 0 0,21 0-1 0,-17-2-1 15,-3 2 2-15,-1-4-2 0,1 2 0 0,20 2 1 0,-23-3 0 16,2 2-1-16,0-1 1 0,2 1-1 0,19 1 1 0,-8-4 0 16,-15 2 0-16,20-1-1 0,-5 1 1 0,8 2 0 0,-16 0-1 15,16-3 1-15,-3-2 1 0,3 3-1 0,0 2 0 0,0-3 0 16,0 1 0-16,0 2 0 0,0 0 0 0,0 0 0 0,0 0 1 15,0 0-2-15,5 0 2 0,0 0 0 0,-5 0-1 0,6 0 1 16,1 0 0-16,4 0-1 0,8 0 0 0,-19 0 0 0,8 0-1 16,11 0 2-16,-8 0-1 0,12 0 0 0,-23 0 0 15,18 0 1-15,-10 0-1 0,10 0-1 0,-11 0 2 16,-7 0-1-16,21 0 0 0,-14-5 0 16,-1 3 0-16,11 2 0 0,-17 0 0 0,7-2 0 15,0 2 0-15,-1 0 0 0,2-3-2 0,-8 3 2 0,5 0-4 16,6-1-1-16,0 0-4 0,-8-5-4 0,-3 6 13 0,10 0-21 15,-1 0-9-15,-5 0-1 0,4 0-10 0,-8 0 41 0,0 0 0 16</inkml:trace>
  <inkml:trace contextRef="#ctx0" brushRef="#br0" timeOffset="166918.5641">24411 4484 30 0,'0'0'0'15,"0"0"14"-15,0 0-1 0,3-2-2 0,-3 2-11 0,0-2 12 16,4-1-2-16,0-8-2 0,-1 3-2 0,-3 8-6 0,4-21 4 15,-2 2-1-15,2 12-1 0,3-16 0 0,-7 23-2 0,2-22 0 16,2 15 1-16,-1-27 0 0,2 17-1 0,-5 17 0 0,3-24 0 16,-3 3 0-16,0 2 1 0,0-1-1 0,0 20 0 0,0-8 1 15,0-11-1-15,-3 11 0 0,-5 3 0 0,8 5 0 0,0-2 0 16,-4 1 0-16,2-3 0 0,2 4 0 0,0 0 0 0,-7 0 0 16,7 7 1-16,0 11-1 0,0-11 0 0,0-7 0 0,0 29 0 15,0-7 1-15,3 5-1 0,1 3 0 0,-4-30 0 0,6 28 1 16,2 2 0-16,-3 1 0 0,3 0-1 0,-8-31 0 0,6 35 1 15,-2 0 0-15,3-1-1 0,-1 5 2 0,-6-39-2 0,7 38 2 16,-1 5 0-16,-2 2 0 0,0 2 0 0,-4-47-2 16,0 49 1-16,0-3 1 0,0 5-1 0,-4-2 0 15,4-49-1-15,-6 48 1 0,-1 0 0 0,-14-4 0 0,18-2 0 16,3-42-1-16,-24 44 1 0,7-5 1 0,0-1-1 16,1 2 0-16,16-40-1 0,-21 31 0 0,-3 4 1 15,8-12-1-15,-5-3 1 0,21-20-1 0,-17 7 0 16,1 11 1-16,-5-18-2 0,14 0 2 0,7 0-1 0,-21 0 0 15,15-2 0-15,0-1 0 0,-13-18 0 0,19 21 0 0,0-11 0 16,-2-10 1-16,2 0-2 0,0-3 2 0,0 24-1 0,0-29-1 16,0 0 2-16,0 1-1 0,0 0 0 0,0 28 0 0,0-29 1 15,0 3 0-15,2-3 0 0,7 4 0 0,-9 25-1 0,10-27 1 16,-4 4 0-16,14-4 0 0,-13 1-1 0,-7 26 0 0,21-18 1 16,-14-7-1-16,9 2 1 0,-6 4-1 0,-10 19 0 0,16-26 0 15,-7 8 0-15,7-1 0 0,-9 1 1 0,-7 18-1 0,7-9-1 16,-1-10 0-16,1 9-1 0,0-8-2 0,-7 18 4 0,6-20-5 15,-1 12-2-15,-2-14-3 0,-1 12-3 0,-2 10 13 0,5-21-17 16,-2-1-8-16,0 2-4 0,-3-1 5 0,0 21 24 16,0-24-25-16,0 24 25 0</inkml:trace>
  <inkml:trace contextRef="#ctx0" brushRef="#br0" timeOffset="167149.5199">24505 3725 44 0,'0'0'0'16,"0"-17"24"-16,4 8-6 0,-4 9-18 0,8-18 13 15,-5 11-3-15,-1 7-1 0,-2 5-3 0,0-5-6 0,0 5 3 16,0 0-1-16,0 4-2 0,0 9-3 0,0-18 3 0,0 18-11 15,0-10-17-15,0-3-9 0,-5 3-7 0,5-8 44 0,0 0 0 0</inkml:trace>
  <inkml:trace contextRef="#ctx0" brushRef="#br0" timeOffset="194253.3181">24871 4085 5 0,'0'0'0'16,"0"-4"2"-16,4 1-2 0,0-1 1 0,-4 4-1 0,4-6 1 16,-2 3-1-16,-2-2 0 0,4 1 1 0,-4 4-1 0,3-6 0 15,1-2 0-15,-1 4 1 0,-1-2-1 0,-2 6 0 0,5-7 1 16,2 3-1-16,-5 1 0 0,3-2 1 0,-5 5-1 0,3-3 0 16,-3 3 0-16,6-2 0 0,-3-1 1 0,-3 3-1 0,4-3 0 15,0-1 0-15,0-2 0 0,2 3 0 0,-6 3 0 0,7-5-1 16,-2 1 1-16,4-5-1 0,10 9-9 0,-19 0 10 0,0 0 0 0</inkml:trace>
  <inkml:trace contextRef="#ctx0" brushRef="#br0" timeOffset="195984.8726">25238 3664 15 0,'0'0'0'16,"-5"0"5"-16,5 0 1 0,0 0-6 0,-2 0 8 16,-1 0 1-16,3-1 1 0,0-2 0 0,0 3-10 0,0-1 9 15,-8-1-2-15,8 0-1 0,-2-1-1 0,2 3-5 0,0 0 4 16,-3-2 0-16,3-1 0 0,-8 2-1 0,8 1-3 0,0 0 3 15,-4 0-1-15,4 0 1 0,0 0 0 0,0 0-3 0,-2 0 2 16,2 4 0-16,0 1-1 0,-7-1 0 0,7-4-1 0,-4 18 1 16,1-11 0-16,-3 17 0 0,-2-5 0 0,8-19-1 0,-16 23 0 15,8 1 1-15,-12 7 0 0,14 1-2 16,6-32 1-16,-27 36 1 0,6-7-1 0,1 3 0 0,0 1 0 16,20-33 0-16,-21 31 0 0,-3 3 0 15,5-3 1-15,-2-2 0 0,21-29-1 0,-27 29 0 16,5-1 0-16,4-2-1 0,10-4 1 0,8-22 0 0,-21 27 0 15,16-9 0-15,-4 3 0 0,4-14 0 0,5-7 0 0,-7 20 0 16,3-17 1-16,4 2-1 0,0 0 0 0,0-5 0 0,0 3 0 16,0-3 0-16,0 0 0 0,0 0 0 0,4 0 1 15,-4 5 0-15,3-5-1 0,1 0 1 0,-4 0-1 0,5 0 1 16,4 0-2-16,-4-3 1 0,3 1 1 0,-8 2-1 0,9-6 0 16,12-2 0-16,-14-14 0 0,17 2 0 0,-24 20 0 0,21-24 1 15,-3-2-1-15,-9 0 0 0,-9 26 0 0,22-28 0 16,-1 0 0-16,0-2 0 0,2-5 0 0,1 3-1 0,-24 32 1 0,24-34 0 15,-3 4-1-15,-3 5 1 0,1-2-1 0,-19 27 1 0,9-25-1 16,12 4 0-16,-14 1 1 0,2 15 0 0,-9 5 0 0,10-8 0 16,-2 5 0-16,-8 1 1 0,3 2-2 0,-3 0 1 0,0 0 0 15,0 5 0-15,0 15-1 0,-6-15 2 0,6-5-1 16,-7 29 0-16,-14-10-1 0,14 3 2 0,-16-1-1 16,23-21 0-16,-18 28 0 0,-4-2 0 15,-2 3-1-15,0-1 1 0,24-28 0 0,-28 32 0 0,0-1 0 16,6-1 0-16,-3-2 0 0,25-28 0 0,-26 26 0 15,5 0 0-15,2-2 0 0,-2-3 1 0,21-21-1 0,-6 22 0 16,-12-4 1-16,12-11-2 0,1 17 0 0,5-24 1 0,-5 5 0 16,-4 1 0-16,4 15 0 0,-2-21 0 0,7 0 0 0,0 5 0 15,0 0 0-15,0-5 0 0,0 0-2 0,0 0 2 0,0 0-2 16,3 0-2-16,1-1-1 0,1-7-2 0,-5 8 7 0,9-4-9 16,-4-6-4-16,0-6-3 0,1-4-3 0,-6 20 19 0,6-20-18 15,-2-6 4-15,4-5-5 0,-8 31 19 0</inkml:trace>
  <inkml:trace contextRef="#ctx0" brushRef="#br0" timeOffset="196554.1196">24885 3677 25 0,'0'0'0'16,"0"-5"8"-16,0-3 1 0,0 1 0 0,0 7-9 0,0-7 9 15,0 1-2-15,7 4-1 0,0 2-1 0,-7 0-5 0,7 0 4 16,10 5 0-16,4 15 0 0,-15 0 1 0,-6-20-5 0,26 21 4 16,-9 5 1-16,-9 8-1 0,18 3-1 0,-26-37-3 0,18 38 3 15,3 5-1-15,-5 0 1 0,0 2-1 0,-16-45-2 0,11 49 2 16,13-6 0-16,-17 5-1 0,17-6 1 0,-24-42-2 0,6 39 2 31,11-3 0-31,-10 0 0 0,14-5-1 0,-16-4 1 16,13 1 0-16,-8-6-1 0,6 1 0 0,-16-23-1 0,8 18 0 15,1-11 1-15,-1 12 0 0,-3-15 0 0,-5-4-1 0,5 5 0 0,-1 0 1 0,-4-5-1 16,0 0 1-16,0 0-1 0,0 0 0 0,0-5 0 0,0-14 0 0,-9 11 0 0,9 8 0 0,-15-29 0 16,8 2 0-16,-14-2-1 0,15-4-1 0,6 33 2 0,-27-36-2 15,6 2-2-15,-3-7 0 0,5-4-2 16,19 45 6-16,-21-37-5 16,-3-10 0-16,8 11 1 0,-5 2 1 0,21 34 3 0,-21-34-2 15,15 6 1-15,-12 7 0 0,12 0 0 0,6 21 1 0,-7-6-1 16,-10-3 1-16,17-2 0 0,-7-5 0 0,7 16 0 0,-3-4 0 15,0-3 0-15,-5 2 1 0,6 2-1 0,2 3 0 0,0 0 0 0,0-5 1 16,0 5-1-16,0-1 1 0,0 1-1 0,0 0 2 16,2 0-1-16,3 0 1 0,1 6-1 0,-6-6-1 0,6 0 2 0,-6 0-2 0,8 6 1 15,-2 0 1-15,1 14 1 0,-7-20-3 0,21 8 2 16,-19 18 1-16,6 1-1 0,13-2 1 0,-21-25-3 0,9 32 3 0,-9-32-3 0,21 32 2 16,-11 5-1-16,11 1 1 0,-21-38-2 0,9 33 1 0,-9-33-1 0,21 38 0 15,-11-8 1-15,10 5 0 0,-20-35-1 0,7 29 0 16,9-3 1-16,-11-5-1 0,5-3 0 0,7 2 0 0,-17-20 0 0,6 18 0 15,4-13 0-15,-4 22 0 0,2-22-2 0,-8-5 2 0,9 21-5 16,-1-17-5-16,-3 5-8 0,4-6-11 0,-9-3 29 0,0 0-31 16,6-6-10-16,-6 6 41 0</inkml:trace>
  <inkml:trace contextRef="#ctx0" brushRef="#br0" timeOffset="197114.853">25505 4509 19 0,'0'0'0'0,"0"-10"8"0,0-11 1 0,0 21-9 0,0-19 8 15,3 11 2-15,-3-13-1 0,0 15-1 0,0-15-2 0,0 21-6 0,4-8 4 16,0-13 0-16,2 13-2 0,1-16-1 0,-7 24-1 0,7-7 2 16,0-11 0-16,0 9-1 0,3-7 1 0,-10 16-2 0,6-8 1 15,5 3 0-15,-1-4 0 16,-3 2 0-16,-7 7-1 0,17-8 0 0,-15 3 0 0,3-3 0 0,1 4 0 0,-6 4 0 0,6-2 1 16,-2 1-1-16,0-3 1 15,0 2-1-15,-4 2 0 0,2-5 1 0,-2 5-1 16,0-8 1-16,0 8-1 0,0 0 0 0,0-5 0 15,-6 3 1-15,-2-7-1 0,-9 5 0 0,17 4 0 0,-2-7 0 16,-5 5 0-16,-10-1 1 0,11 1-1 0,6 2 0 0,-21 0 0 16,18 0 0-16,-18 18 0 0,18-9 0 0,3-9 0 0,-17 20 1 15,9-1-2-15,2-14 1 0,-10 26 1 0,16-31-1 0,-4 22 0 16,-1 4 0-16,0-2 0 0,-3 3 0 0,8-27 0 0,0 27 1 16,0 0-1-16,0 2 0 0,0-6 1 0,0-23-1 0,0 23 0 15,8-3 0-15,-3-4 1 0,14-11-1 0,-19-5 0 0,6 24 1 16,12-16-1-16,-13 9 1 0,17-13 1 0,-22-4-2 0,5 7 1 15,16-2 1-15,-13 2 0 0,8-2 0 0,-16-5-2 0,7 0 2 16,10 0 0-16,-11-2-1 0,5-8 1 0,-11 10-2 0,17-7 0 16,-14-11 2-16,4 15-1 0,0-2 0 0,-7 5-1 0,7-8 1 15,-1 3 0-15,-3-4 0 16,4 6-1-16,-7 3 0 0,0-2 0 0,8-3 1 0,-8 2-2 0,2 3-1 16,-2 0 2-16,4 0-5 0,-4 0-3 0,3 0-7 15,1 0-8-15,-4 0 23 0,0 0-29 0,0 0-15 0,0 0 44 0</inkml:trace>
  <inkml:trace contextRef="#ctx0" brushRef="#br0" timeOffset="197654.4231">26410 3418 15 0,'0'0'0'15,"-3"-1"7"-15,3 1-7 0,-6-4 7 16,-18-4 0-16,19 7 0 0,-11-1 1 0,16 2-8 0,-3-3 8 16,-4 3 0-16,-14 0-2 0,18 0-2 0,3 0-4 0,-6 6 4 15,-13 12 0-15,14-11 0 0,-12 20 0 0,17-27-4 0,-8 23 4 16,-11 4 0-16,12 1-1 0,-14 0-1 0,21-28-2 16,-6 26 3-16,-15 1-1 0,18 1 0 0,-17 0 1 0,20-28-3 0,-4 30 1 15,-3 2 1-15,-13 2 0 0,20 3 0 0,0-37-2 0,-7 41 1 16,1 2 1-16,3 0 0 0,-6-1 0 0,9-42-2 0,-5 44 1 15,1-2 0-15,4 5 1 0,-4 0-1 0,4-47-1 16,0 43 1-16,0 4 0 0,0-1 0 0,8-1 0 0,-8-45-1 0,5 44 1 16,17 1-1-16,-15-3 1 0,9-4-1 0,-16-38 0 0,11 31 1 15,9 1 0-15,0-9 0 0,1 0-1 16,-21-23 0-16,19 19 0 0,2-10 2 0,3 16-1 0,-3-20 1 16,-21-5-2-16,20 20 1 0,0-13-1 15,1 0 1-15,-15 14-1 0,-6-21 0 0,24 4 1 16,-17 3-1-16,2 12 1 0,9-14-2 0,-18-5 1 0,3 5-1 15,3 16-4-15,2-16-6 0,-2 23-15 0,-6-28 26 0,0 22-42 0,-2 7-13 16,2-29 55-16</inkml:trace>
  <inkml:trace contextRef="#ctx0" brushRef="#br0" timeOffset="198550.8569">26508 4195 14 0,'0'0'0'0,"3"-8"6"0,-3 8-6 0,0-6 7 16,8-4 1-16,-4-7 1 0,-4 13-1 0,0 4-8 15,0-1 7 1,0-6 0-16,0 2-2 0,0 0-1 0,0 5-4 0,2-8 4 0,-2 0-1 0,4-1 0 0,-1-7 0 16,-3 16-3-16,6-10 3 0,-3-8-1 15,1 11 0-15,4-14-1 0,-8 21-1 0,7-10 2 16,-4-13-1-16,0 5 0 0,0 9 1 0,-3 9-2 0,7-20 2 15,-3 14 0-15,-1-11 0 0,0 11 0 0,-3 6-2 0,4-21 1 16,-1 16-1-16,1-3 1 0,-2 2 0 0,-2 6-1 0,3-2 1 16,-3-2-1-16,4 4 1 0,1 0-1 0,-5 0 0 0,0 6 1 15,3 0 0-15,-1 20 0 0,-2-5 0 0,0-21-1 0,5 23 0 16,-2 2 0-16,0 6 0 0,-1 3 0 0,-2-34 0 0,5 36 1 16,-1-3-1-16,-1 2 0 0,0-2 1 0,-3-33-1 0,3 32-1 15,-3-1 2-15,0-1-1 0,0-1 0 0,0-29 0 0,0 24 1 16,0 0-1-16,-6-7 0 0,3 2 0 0,3-19 0 0,-4 19 1 15,-1-15-1-15,5 15 0 0,-5-14 0 0,5-5 0 0,-3 8-2 16,3-2-3-16,0 1-5 0,0-1-7 0,0-6 17 0,0 8-24 16,0-8 0-16,0 0-12 0,0 0 36 0</inkml:trace>
  <inkml:trace contextRef="#ctx0" brushRef="#br0" timeOffset="198978.4843">27020 3953 16 0,'0'0'0'16,"-6"0"7"-16,-13 2 0 0,14 17 1 0,-12-13-1 0,17-6-7 0,0 18 8 15,-8-14-1-15,-9 17-1 0,17-14-1 0,0-7-5 0,-2 23 4 16,-5-3 0-16,7-2 0 0,0-18-4 0,-5 22 3 0,5-22-3 0,0 21 3 15,0 1 0-15,0-1 0 16,0-21-3-16,0 23 3 0,0-23-3 0,0 24 2 0,0-4 1 0,5 3-1 0,-1-3 1 0,-4-20-3 0,5 6 2 16,3 19 0-1,13-18-1-15,-21-7-1 0,2 17 1 0,-2-17-1 0,11 0 2 0,6 5-1 0,-10-5 0 16,-7 0-1-16,20 0 0 0,-20 0 0 0,17 0 1 0,0-2-1 0,-1-8 1 0,5-12-1 16,-21 22 0-16,21-20 1 0,-16 1-1 15,20-7 0-15,-25 26 0 0,6-27 0 0,-6 27 0 0,20-32 0 16,-12 6 1-16,-1 5-1 0,-1-3 0 0,-6 24 0 0,3-26-1 15,0 0 0-15,-3-1 0 0,0 1 0 0,0 26 1 0,-3-24 0 16,-3-3-1-16,-12 10 1 0,18 17 0 0,-6-17 0 0,6 17 0 0,-20-7 0 16,3 2 0-16,9 2 0 0,-18 3 0 0,26 0 0 0,-21 5-1 15,5 3-1-15,-5 13-1 0,0-13 0 0,21-8 3 0,-6 26-4 16,-10-7-3-16,7 4-2 0,4-1-4 0,5-22 13 0,-8 23-19 16,3 1 0-16,-16-16-2 0,21 16 5 0,0-24 16 15,0 0 0-15</inkml:trace>
  <inkml:trace contextRef="#ctx0" brushRef="#br0" timeOffset="199411.8762">27383 3967 12 0,'0'0'0'16,"0"-5"7"-16,-8 5 0 0,8 0-7 0,-19 0 7 15,15 0 1-15,-3 8 0 0,1 11 0 0,6-19-8 0,-17 7 8 16,14 13-2-16,-4-13-1 0,-1 15 0 0,8-22-5 0,-20 18 4 16,17-2 0-16,0-7 0 0,-5 19 0 0,8-28-4 0,-6 18 4 15,0 2 0-15,1 1 0 0,0 1-1 0,5-22-3 0,-5 27 2 16,5-7 1-16,0 3-2 0,0-3 1 0,0-20-2 0,0 19 1 16,5 0 0-16,0-12 0 0,12 17 0 0,-17-24-1 0,8 5 1 15,9 13-1-15,-12-9 1 0,17-6 0 0,-22-3-1 0,17 4 0 16,0-4 0-16,2-2 0 0,-1-3 1 0,-18 5-1 15,7-20 0-15,19 2 0 0,-8 1 1 16,-1-8-2-16,-17 25 1 0,10-21 1 0,11-3-1 0,-16 0 1 0,3 1 0 0,-8 23-1 16,5-27 0-16,0 1 0 0,-5 4 0 0,4-1-1 15,-4 23 1-15,0-18 1 0,-4-3-1 16,-3 5 0-16,-13 6 0 0,20 10 0 0,-8-28-1 0,-11 21 1 0,12-16 0 16,-21 15-1-16,28 8 1 0,-7-17 0 0,-12 14 0 15,12 3-1-15,-16 0 1 0,23 0 0 0,-21 0 0 16,3 3-1-16,12 14 0 0,-19-12-1 0,25-5 2 0,-5 26-2 15,-12-2-3-15,9-1-2 0,5 3-5 0,3-26 12 0,0 22-19 16,0-6-7-16,0 1 4 0,0-9-7 0,0-8 29 0,0 0 0 0</inkml:trace>
  <inkml:trace contextRef="#ctx0" brushRef="#br0" timeOffset="199895.1221">27773 3928 14 0,'0'0'0'15,"-5"0"4"-15,-18 0 1 0,16 0 2 16,-13 0 0-16,20 0-7 0,-3 4 8 0,-14-4-1 0,10 3-1 0,0 3-2 16,7-6-4-16,-7 6 5 15,1 14-1-15,-11-17 0 0,17 16 0 0,0-19-4 0,-8 7 3 16,-8 13 0-16,16-1 1 0,-7-2-2 0,7-17-2 0,-7 16 2 15,1 7 1-15,-2-6-1 0,2 2 0 0,6-19-2 0,-3 19 1 16,-4 4 1-16,7-3-1 0,0 2 0 0,0-22-1 0,0 20 1 16,7-1 0-16,-1-2-1 0,1-10 1 0,-7-7-1 0,21 21 0 15,-16-13 1-15,13 9-1 0,-11-12 1 0,-7-5-1 0,20 7 0 16,-9-1 1-16,12 1-1 0,-13-2 0 0,-10-5 0 0,24 9 0 16,-1-5 1-16,-6-4-1 0,0 0 0 0,-17 0 0 0,17 0 0 15,-9 0 1-15,8 0-1 0,-9-2 0 0,-7 2 0 0,10-2 0 16,6-7 1-16,-7 4-1 0,-4-15 0 0,-5 20 0 15,11-7 0-15,-5-18 0 0,2 16 1 0,-2-15 0 0,-6 24-1 16,7-18 1-16,-3-3 0 0,-2-3-1 16,-2 1 1-16,0 23-1 0,0-25 0 0,0 3 0 0,0 0 0 0,-6-4 1 0,6 26-1 0,-7-23 0 15,-10 2 0-15,11-4 0 0,-12 4 1 16,18 21-1-16,-6-22-1 0,-18 4 0 16,17 10 0-16,-17-12 0 0,24 20 1 0,-20-5 0 15,0 2 0-15,4 2-1 0,-2 1 1 0,18 0 0 0,-7 0-1 16,-16 16-1-16,15-10-3 0,-15 27-3 0,23-33 8 0,-7 20-14 15,-13 9-6-15,13-6-3 0,-13-2 3 0,20-21 20 0,0 28-22 0,0-28 22 0</inkml:trace>
  <inkml:trace contextRef="#ctx0" brushRef="#br0" timeOffset="200622.2211">28294 4056 17 0,'0'0'0'0,"-7"0"7"16,-11 0 2-16,13 0 1 0,-17 0-1 0,22 0-9 0,0 0 9 16,-16 4-1-16,16-4-2 0,-6 6 0 0,6-6-6 0,-21 7 4 15,17-2 0-15,-1 2-1 0,-13 0-1 0,18-7-2 0,0 21 2 16,-7-16 1-16,1 14 0 0,-1-10-1 0,7-9-2 0,-7 23 3 15,-9-17-1-15,16 23 0 0,-9-9 0 16,9-20-2-16,0 20 2 0,0 0 0 0,0 0-2 0,0-1 2 0,0-19-2 0,0 18 0 31,9 0 0-31,-4-10 1 0,13 16-1 0,-18-24 0 0,7 5 0 0,12 14 1 0,-11-14-1 0,12-2 0 16,-20-3 0-16,11 0 1 0,9 7-1 0,-1-7 1 16,-11 0-1-16,-8 0 0 0,23 0 1 0,-16-4-1 15,13 1 0-15,-13-5 1 0,-7 8-1 0,7-19 0 16,9 14 1-16,-12-13-1 0,3 12 0 0,-7 6 0 0,6-17-1 15,2 12 1-15,-2 1 0 0,-3 0 0 0,-3 4 0 0,4 0 1 16,0-4-1-16,-4 4 0 0,0 0 0 0,0 0 0 0,0 5 0 16,0-2 0-16,0 6 0 0,0-4 0 0,0-5 0 0,0 21 1 15,0-17-2-15,0 12 1 0,0-9 0 0,0-7 0 0,3 5 0 16,-1 13 1-16,7-13-1 0,-6 1 0 0,-3-6 0 16,6 19 1-16,1-16-1 0,3 4 0 0,7-2 0 0,-17-5 0 0,7 5 0 15,9-5 0-15,-8 0 0 0,13 0 0 0,-21 0 0 0,9 0-1 16,12-3 1-16,-14-4 0 0,9-2 0 0,-16 9 0 0,8-19 0 15,1 4 0-15,-2-4 1 0,-1-2-1 0,-6 21 0 0,8-18 0 16,-1 8 0-16,-4-12 0 0,0 4 0 0,-3 18 0 0,3-5 1 16,-3-14-1-1,0 12 0-15,-6 0 0 0,6 7 0 0,-3-5 0 16,-4 1 0-16,-10-2 0 0,17 3 0 0,0 3 0 0,-8-1 0 16,3-1 0-16,-3 1-1 0,1-3 0 0,7 4 1 0,-6-2-3 15,3 2-3-15,-2 0-6 0,0 0-9 0,5 0 21 0,-9 6-30 0,9 26-13 0,0-32 43 0</inkml:trace>
  <inkml:trace contextRef="#ctx0" brushRef="#br0" timeOffset="201991.7961">29010 4177 12 0,'0'0'0'16,"0"-2"6"-16,0-4 1 0,0 6-7 0,0-6 10 16,2-1-1-16,-2 1 1 0,0 5 0 0,0 1-10 0,0-3 7 15,0 3-1-15,0 0-1 0,0-4-2 0,0 4-3 0,0-1 4 16,3-3-2-16,-3 1 1 0,4 3-1 0,-4 0-2 0,4-2 2 15,1-3-1-15,4 2 1 0,-6-1 0 0,-3 4-2 0,10-4 1 16,-4 1 1-16,11-2-2 0,-10 2 1 16,-7 3-1-16,7-2 2 0,9-1-1 0,-12 3 0 0,3 0 0 0,-7 0-1 0,10 0 1 15,-2 5 0-15,1-2 0 16,-2 3-1-16,-7-6 0 0,7 6 1 0,0 1 0 0,-1 0-1 16,1-4 1-16,-7-3-1 0,6 5 0 15,-2-5 0-15,0 4 0 0,0-4 1 0,-4 0-1 0,2 0 0 16,-2 0 1-16,0 4 0 0,0-4-1 0,0 0 0 0,-6 0 1 15,2 0-1-15,-3 0 0 0,-9 0 1 0,16 0-1 0,-3 0 0 16,-19 0 0-16,17-1 0 0,-24-2 0 0,29 3 0 0,-16 0 1 16,9-4-1-16,-20 3 0 0,20-3 1 0,7 4-1 0,-23-3 0 15,15 3 0-15,-9 0-1 0,14 0 2 0,3 0-1 0,-6 0-1 16,-1 0 2-16,1 3-1 0,2-3-1 0,4 0 1 0,-7 5 1 16,7-5-1-16,0 4 0 0,0-4 0 0,0 0 0 0,2 4-1 15,3-4 1-15,2 6 1 0,-1-6-1 0,-6 0 0 0,16 4 0 16,-7-4 1-16,0 3-1 0,12-3 0 0,-21 0 0 0,6 0 0 15,15 0 1-15,-15 0-1 0,15 0 0 0,-21 0 0 0,17 6 1 16,4-6-1-16,-16 0 0 0,20 0 0 0,-25 0 0 16,6 0 0-16,19 0 1 0,-16-1-1 0,14-4 0 0,-23 5 0 0,8 0 0 15,9-4 0 1,-13-1 0-16,1 0 0 0,-5 5 0 0,4-3 0 0,0 3 1 16,-4-4-1-16,0 3 1 0,0 1-1 0,0-4 0 15,0 4 1-15,0 0-1 0,0 0 1 0,0 0-1 0,-8 0 0 16,5 0 0-16,-3 0 0 0,-15 0 0 0,21 0 0 0,-4 0 1 15,-19 0-1-15,16-3 0 0,-10 3 0 0,17 0 0 0,-3 0 1 16,-4 0-1-16,-11 0 0 0,13 0 0 0,5 0 0 0,-8-2 0 16,3-1 0-16,-13 1 0 0,18 2 0 0,-3 0 0 15,-5 0 0-15,6 0 0 0,2 0 0 0,0 0 0 0,0 0 0 16,0 5 0-16,0-5 0 0,2 0 0 0,-2 0 0 0,4 0 0 16,3 0-2-16,11 0-3 0,-13 2-6 0,-5-2 11 0,25 0-20 15,-15 0-11-15,-4 0 1 0,18 0-3 0,-24 0 33 0,0 0 0 16</inkml:trace>
  <inkml:trace contextRef="#ctx0" brushRef="#br0" timeOffset="202748.5734">29591 4317 16 0,'0'0'0'0,"0"-9"11"15,0 6 0-15,0 3-11 0,-2-2 10 16,2-1 0-16,0 1 1 0,0-4-2 0,0 6-9 0,0-8 9 15,0-9-3-15,0 10-2 0,0-11-1 0,0 18-3 0,0-7 2 16,0-19-1-16,0 6 0 0,0 2-1 0,0 18 0 0,0-21 1 16,0 13 0-16,-8-18-1 0,4 5 0 0,4 21 0 0,-3-17 1 15,-3 7-1-15,3-11 0 0,3 13 1 0,0 8-1 0,-4-4 0 16,-2-6 0-16,3 8 1 0,3 0-1 0,0 2 0 0,0 0 1 16,-5 0 0-16,5 4 0 0,0 16 0 0,0-20-1 15,0 7 1-15,0 17 1 0,0-8-2 0,0 6 0 0,0-22 0 16,5 20 0-16,1 6 1 0,-3 3-1 0,4 3 1 0,-7-32-1 0,6 34 1 15,1 3 0-15,1 1 0 16,-2-2-1-16,-6-36 0 0,7 44 1 0,-5 2 0 0,7 2-1 0,-6-4 1 0,-3-44-1 0,3 47 1 16,-3-1-1-16,0-3 1 0,0-6 1 0,0-37-2 0,-3 40 1 15,-14-9 1 1,9-2-1-16,-11 6 1 0,19-35-2 0,-7 28 1 0,-17-3 0 0,17-2 1 16,-23-2-1-16,30-21-1 0,-22 16 0 15,7-10 1-15,-6-2-1 0,0 0 1 0,21-4-1 0,-17 0 0 16,12 0 1-16,-17 0 0 0,16-4-1 0,6 4 0 0,-23-10 0 15,18-6 0-15,3 6 0 0,-6-8 0 0,8 18 0 0,-7-4 0 16,7-14 1-16,0 14-1 0,0-5 0 0,0 9 0 0,0-20 0 16,0 12 0-16,3-13 1 0,6 1-1 0,-9 20 0 0,5-7 1 15,3-20-1-15,9 17 1 0,-11-18 0 0,-6 28-1 0,20-23-1 16,-10 3 1-16,11 12 0 0,-11-13 0 0,-10 21 0 0,25-6-3 16,-20-12 0-16,20 10-3 0,-15-7-2 0,-10 15 8 0,21-9-11 15,-16-9-4-15,3 13-8 0,-5-13-4 0,-3 18 27 0,0-20-23 16,0 10-4-16,0 10 27 0</inkml:trace>
  <inkml:trace contextRef="#ctx0" brushRef="#br0" timeOffset="202934.3959">29656 3621 21 0,'0'0'0'16,"-4"0"5"-16,4 0-5 0,-5 0 4 16,-4 8-2-16,6 9-2 0,1-11-3 0,2-6 3 0,-7 22-5 15,0-22-2-15,4 24-10 0,3-24 17 0</inkml:trace>
  <inkml:trace contextRef="#ctx0" brushRef="#br0" timeOffset="203540.8422">30013 3718 14 0,'0'0'0'15,"0"-5"7"-15,0-3 0 0,0 2 2 0,0 6-9 0,0-4 9 16,0 1 1-16,0 3-1 0,0 0-2 0,0 0-7 0,0 0 6 16,0 18-1-16,0-12-1 0,0 20 1 0,0-26-5 0,0 21 3 15,0 5-1-15,2 3 1 0,1 4-1 0,-3-33-2 0,0 36 2 16,4-2 1-16,-4-2-1 0,0-1 0 0,0-31-2 0,0 34 2 16,0 0-1-16,0-5 0 0,0-2 1 0,0-27-2 0,0 26 1 15,-4 0 1-15,4-2-1 0,-5-4 1 0,5-20-2 16,0 20 0-16,0-5 1 0,0-6-1 0,-4 10 0 0,4-19 0 0,0 7-1 15,0 11-2 1,0-15-3-16,0 2-6 0,0-5 12 0,0 6-17 0,0 1-8 0,0-2 2 0,-4-2-10 0,4-3 33 0,0 0 0 16</inkml:trace>
  <inkml:trace contextRef="#ctx0" brushRef="#br0" timeOffset="204020.8265">30226 3811 14 0,'0'0'0'16,"-3"-1"5"-16,-2 1 1 0,-2 3 1 15,-12 2 1-15,19-5-8 0,0 7 7 0,-8 14 0 0,2-17-1 0,3 19-2 0,3-23-4 0,-8 5 4 16,6 17-1-16,-1-4-1 0,3-1 2 0,0-17-4 0,-9 20 2 15,6 0 2 1,3 3-1-16,-2-3 0 0,2-20-3 0,0 24 4 0,0-1-1 0,0 0 1 0,0 2-2 0,0-25-2 0,0 19 3 16,0 3-1-1,2-2-1-15,5 1 0 0,-7-21-1 0,8 5 1 0,-1 21 0 0,9-21 0 16,-9 14 0-16,-7-19-1 0,16 3 1 0,-9 1 0 16,14 3 0-16,-15-1 0 0,-6-6-1 0,25 4 2 15,-20 1-2-15,17-5 1 0,-17-2 0 0,-5 2-1 0,25-7 1 16,-5 0 1-16,-4-14-1 0,2 14 0 0,-18 7-1 0,16-26 1 15,-5 1-1-15,9 1 1 0,-12-7-1 0,-8 31 0 0,19-29 1 16,-11-5-1-16,-2 0 0 0,5-3 1 0,-11 37-1 0,3-38 0 16,-1 2 0-16,-2-7 0 0,0 4 1 0,0 39-1 0,-5-39-1 15,-12 5 1-15,9 10 0 0,-11 3 0 0,19 21 0 0,-8-19 1 16,-18 16-1-16,5-4 0 0,-2 4-1 0,23 3 1 0,-27 0-1 16,2 0-1-16,3 19 1 0,-3-13 0 0,25-6 1 0,-20 25-2 15,-1-4-2-15,14 3-1 0,-16 5-5 0,23-29 10 0,-4 26-15 16,-2 1-8-16,3-6 0 0,0-21 0 0,3 0 23 0,0 25-20 15,0-25 20-15</inkml:trace>
  <inkml:trace contextRef="#ctx0" brushRef="#br0" timeOffset="204512.9055">30842 3306 11 0,'0'0'0'16,"-7"0"3"-16,7 0-3 0,-6 0 3 0,-2 0 1 0,-9 0 1 0,17 0 2 0,0 0-7 16,-5 3 8-16,-4 7 0 0,-7 6 0 15,13-12 0-15,3-4-8 0,-20 17 8 0,16-10-1 16,-2 19-1-16,-11-5 0 0,17-21-6 0,-4 20 5 0,-3 0-1 16,5 3 0-16,-2-1-2 0,4-22-2 0,-8 21 3 15,8 2-1-15,0-4 0 0,0 1-1 0,0-20-1 0,4 18 1 16,0-12 0-16,2 10 0 0,10-10 0 0,-16-6-1 0,9 5 1 15,0 0 0-15,8 3 0 0,-10-8 0 0,-7 0-1 0,19 4 1 16,-15-4-1-16,6 0 1 0,7-4-1 0,-17 4 0 0,4-10 0 16,3 2 1-16,3-11 0 0,-4 3-2 0,-6 16 1 0,7-11 1 15,-2-11-1-15,-2 14 0 0,-3-1 0 0,0 9 0 0,0-10 0 16,-8 4 0-16,1-1 0 0,-9 5-1 0,16 2 1 0,-3 0-1 16,-18 0 0-16,17 0-1 0,-15 8 0 0,19-8 2 0,-8 17-2 15,-15-14-3-15,20 18-1 0,-5-16-3 0,8-5 9 0,-5 24-13 16,0-7-4-16,-2-9-4 15,7 9 4-15,0-17 17 0,0 4-27 0,0-4 27 0</inkml:trace>
  <inkml:trace contextRef="#ctx0" brushRef="#br0" timeOffset="204916.621">31120 3207 13 0,'0'0'0'16,"-7"0"10"-16,-14 0 0 0,21 6 0 0,0-6-10 0,-6 6 11 15,6 0-1-15,0 0-1 0,0 1-1 0,0-7-8 0,0 17 7 16,0-12 0-16,3 19-2 0,3-7-1 0,-6-17-4 0,9 20 3 15,0-2 0-15,-2 3 0 0,10 0-1 16,-17-21-2-16,7 24 2 0,-1 5 0 0,0 0-1 0,5 3 1 0,-11-32-2 16,7 36 2-16,0-1 0 15,-1 8-1-15,2-5 1 0,-8-38-2 0,2 40 0 0,2 12 2 0,-4-10-1 16,0 8 0-16,0-50-1 0,0 47 2 16,-6 1-2-16,-11 1 2 0,9 1 0 0,8-50-2 0,-26 49 1 15,4 1 1-15,-1 1-1 0,3-2-1 0,20-49 0 0,-20 50 1 16,-1-4-2-16,-2-6 1 0,6 0-2 0,17-40 2 0,-21 30-4 15,1 6-5-15,0-6-9 0,-1 0-10 0,21-30 28 0,-30 22-34 16,-1-3-8-16,31-19 42 16</inkml:trace>
  <inkml:trace contextRef="#ctx0" brushRef="#br0" timeOffset="207856.4486">23663 4809 24 0,'0'0'0'0,"0"-2"4"15,0 2-4-15,0-5 3 16,0 3 0-16,3-2 0 0,1 0 1 0,-4 4-4 0,0-2 5 16,2-1 0-16,2-3 1 0,3 2-1 0,-7 4-5 0,6-3 5 15,5-5-2-15,5 3 0 0,-8 0 0 0,-8 5-3 0,16-3 3 16,-10-1 0-16,16 1 0 0,-16-2-1 0,-6 5-2 0,7-2 3 15,10 0 0-15,-10-1-1 0,10 1 0 0,-17 2-2 0,7 0 1 16,-1-2 1-16,11 2 0 0,-14 0-1 0,-3 0-1 0,11 0 2 16,6 0 0-16,-10 0-1 0,10 0 1 0,-17 0-2 0,6 0 1 15,14 0 0-15,-12 4 0 0,10-4 0 0,-18 0-1 0,9 0 1 16,11 0 0-16,-10 0 0 0,12 0 1 0,-22 0-2 0,22 0 1 16,-5 0 0-16,3 0 1 0,1 0-1 0,-21 0-1 0,20-2 1 15,2-4 1-15,0 1-1 0,-1 4-1 0,-21 1 0 0,27-2 1 16,-8-3-1-16,12 1 0 0,-7-5 0 15,-24 9 0-15,27-2 1 0,-1-5-1 0,-1 2 1 16,1 3 0-16,-26 2-1 0,24-1 1 0,4-3-1 0,-1 4 0 16,-4 0 1-16,-23 0-1 0,28 0 0 0,-4 0 0 15,2 0 1-15,-2 5-1 0,-24-5 0 0,24 4 0 16,2 1 0-16,2-5-1 0,0 5 2 0,-28-5-1 0,27 0 0 16,3 0 0-16,4 0 1 0,-3-2-2 0,-31 2 1 0,32-5 0 15,-1 0 0-15,7 2 1 0,-1-3-1 0,-37 6 0 0,41-6-1 16,-7-1 1-16,3 2-1 0,0-1 1 0,-37 6 0 0,40-5 0 15,1-1 0-15,2-1 0 0,3 0 1 0,-46 7-1 0,44-10 0 16,-3 5 0-16,-4-2 0 0,0 3-1 0,-37 4 1 0,34-2 1 16,-4 0-1-16,4-1 1 0,-4 1 0 0,-30 2-1 0,31-3 0 15,-1 2 1-15,1-1 0 0,-1 0-1 0,-30 2 0 0,33-3 1 16,2-2-1-16,3 2 0 0,-7-4 0 0,-31 7 0 0,37-4 0 16,0 1 1-16,0-4 0 0,4 2-1 0,-41 5 0 0,37-3 0 15,0-4 0-15,0 3 0 16,1 2 0-16,-38 2 0 0,40-6 0 0,-6 1 0 0,2 2-1 0,-1-3 2 0,-35 6-1 15,35-1 0-15,-1-1 1 0,3 0 0 16,-4-1-1-16,-33 3 0 0,34-7 0 0,2 6 1 16,-5-3-1-16,3 4 0 0,-34 0 0 0,38 0 1 0,3 0-2 0,-5 0 2 15,6 0-1-15,-42 0 0 0,36-3 0 0,2 3 1 16,-4 0-2-16,-1 0 2 0,-33 0-1 0,30 0 1 16,1 0-1-16,-3 0 0 0,2 0 1 0,-30 0-1 0,28 0-1 15,-1 0 2-15,3 0-1 0,-7 0 1 0,-23 0-1 0,35 0 1 16,-4 0 0-16,2 0-1 0,1 0 0 0,-34 0 0 0,36-5 0 15,-5 3 1-15,8-2 0 0,-6-3-2 0,-33 7 1 0,33-2 1 16,-2-1-1-16,3-4 1 0,-3 6 0 0,-31 1-1 0,26-5 0 16,5 2 1-16,3-4-1 0,-3 6 0 0,-31 1 0 0,30-3 0 15,-3 1 1-15,3 2-1 0,-3 0 0 0,-27 0 0 0,29 0 1 16,1-1-1-16,1 1 0 0,-1 0 1 0,-30 0-1 16,31 0 0-16,-4 0 0 0,-5 0 1 0,5 0-1 0,-27 0 0 15,25 0 0-15,5 0 0 0,1 0-1 0,-4 0 1 0,-27 0 0 0,26-4 0 16,2 4 1-16,5 0 0 0,-8 0-1 15,-25 0 0-15,27 0 1 0,0 0-2 0,-3 0 1 0,-5 0-1 0,-19 0 1 16,25 5 0-16,-6 0 0 0,6-1 0 0,-6 1 0 16,-19-5 0-16,25 5 1 0,-3-2-1 0,-4 4 0 15,3-7 0-15,-21 0 0 0,20 3 0 0,-20-3 0 0,24 0 0 16,-3 3 1-16,1 3-1 0,-22-6 0 0,27 0 1 16,-2 4 0-16,-1-1-1 0,0 4 0 0,-24-7 0 0,22 4 0 0,-22-4 0 0,24 0 0 15,4 8 0-15,-1-3 0 0,-27-5 0 0,27 3 1 16,-1 3-1-16,2-3 0 0,0-3 1 0,-28 0-1 0,18 0 0 15,11 0 0-15,-6 0 2 0,-2 0-2 0,-21 0 0 0,27 0 2 0,-27 0-2 0,22 0 1 16,3 0 0-16,-2-3 0 0,2 2-1 0,-25 1 0 0,19-5 0 16,6 0 1-16,-2-3 0 0,-23 8-1 0,25-2 0 0,-25 2 0 0,27-5 0 15,-5 2 0-15,6-1 0 0,-28 4 0 0,30-1 1 16,-2-1-1-16,-1 2 0 0,-4 0 0 0,-23 0 0 0,28 0 0 0,-28 0 0 0,27 0 0 16,4 3-1-16,-1-3 1 0,1 7 1 0,-31-7-1 0,26 4 0 15,9-1 0-15,-8-3 0 0,2 0 0 0,-29 0 0 0,23-2 0 16,6-3 0-16,-6 5 0 0,1-3 1 0,-24 3-1 0,24 0 0 15,-2-4 0 1,0 4 0-16,4-1 0 0,-26 1 0 0,22 0 0 0,-6 0 0 0,4 0 0 16,1 0 1-16,-21 0-1 0,17 0 0 0,4 0 0 0,-3 0 0 15,7-2 0-15,-25 2 0 0,20-2 0 16,5 2 0-16,-6-2 1 0,1 2-1 0,-20 0 0 0,22 0 0 16,-3 0 0-16,-2 0 0 0,3 0 0 0,-20 0 0 0,21 0 0 15,2 0 1-15,-1 0-1 0,-6 4 0 0,-16-4 0 0,20 0 1 16,0 3-1-16,1-3 0 0,-4 7-1 0,-17-7 1 0,19 4 1 15,-1-1-2-15,0 3 3 0,2 0-1 0,-20-6-1 0,19 6 1 16,3-2 0-16,-6 2-1 0,4 2 0 0,-20-8 0 0,16 4 0 16,-4 2 1-16,15-3 0 0,-10 2-1 0,-17-5 0 0,10 0 0 15,10 0 0-15,-14 0 0 0,19-3 1 0,-25 3-1 0,5-2 0 16,13-1 2-16,-8-4-2 0,7 1 1 0,-17 6-1 0,19-6 0 16,0 1 0-16,2 1 0 0,-5-2 0 0,-16 6 0 0,2-6 0 15,10 5 0-15,-6 1 1 0,1 0 0 0,-7 0-1 0,6 0 1 16,2 0-1-16,-2 0 0 0,1 0-1 0,-7 0 1 15,4 0 0-15,-2 3 0 0,-2 2 1 16,3 1-2-16,-3-6 1 0,0 6 0 0,4 2 0 0,-4-2 0 16,0 1 0-16,0-7 0 0,0 5 0 0,5 12 1 0,-2-17-1 15,3 7-1-15,-6-7 1 0,4 8 0 16,2-3-2-16,5-2 0 0,-5 2-1 0,-6-5 3 0,11 0-5 16,-6 0-3-16,4 0-3 0,-4 0-6 0,-5 0 17 0,8 0-26 15,-5 0-16-15,-3 0-19 0,0 0 61 0</inkml:trace>
  <inkml:trace contextRef="#ctx0" brushRef="#br0" timeOffset="209277.632">21643 4384 12 0,'0'0'0'15,"-3"0"3"-15,0 0 0 0,-4 0 1 0,7 0-4 0,-4 0 4 16,0 0 0-16,1 0-1 0,-3 0 0 0,6 0-3 0,-5 0 3 15,5 4-1-15,-5 3 0 0,-3 1 0 0,8-8-2 0,-3 7 2 16,-4-1 1-16,0 1 0 0,1-1 1 0,6-6-4 0,-7 7 3 16,0-1 0-16,-9 18 0 0,8-21-1 0,8-3-2 0,-19 23 2 15,12-6 0-15,-15 1 0 0,17 8-1 0,5-26-1 0,-25 27 2 16,5-1-1-16,4 6 1 0,8-4-1 0,8-28-1 0,-23 32 2 16,16-6-1-16,-11 3 0 0,16-7 0 0,2-22-1 15,-6 21 1-15,6-21-1 0,-22 24 1 0,22-17 1 0,-2 16-1 0,2-23-1 16,-4 5 1-16,4 2 1 0,0 1-1 0,0-3 0 15,0-5-1-15,0 0 1 0,0 0-2 0,0 0 3 16,6-3-2-16,1-14 1 0,-7 17-1 0,21-7 0 0,-14-14 1 16,9 1 0-16,-6-5 0 0,-10 25-1 0,25-21 0 0,-9-6 0 15,4 4 0-15,2-2 0 0,-22 25 0 0,19-25 0 0,-19 25 0 0,18-23-1 16,-2 1 0-16,-5 1 1 0,-11 21 0 0,23-18 0 0,-23 18 0 0,7-10 0 16,13-10 1-16,-9 12-1 0,5-13 0 0,-16 21 0 0,7-6 0 15,0-14 0-15,0 17 1 0,-1-2-2 0,-6 5 1 0,4-2 0 16,-4 2 0-16,0 0 0 0,0 0 0 0,-7 3 0 0,7-3 0 0,-6 7 0 15,-1-2 1-15,-10 16-2 0,17-15 2 0,0-6-1 0,-21 21-1 16,18-4 2-16,-14 8-1 0,10 1 0 0,7-26 0 0,-23 29 1 16,15 4 0-16,-15-3-1 0,20-5 1 0,3-25-1 0,-24 26 0 15,21 0 0-15,-5 1 0 0,-9-6 0 0,17-21 0 0,0 25 0 16,-6-9 0-16,3-10 0 0,-1 1 0 0,4-7 0 0,0 4 1 16,0-4-1-16,0-3 0 0,7-5 0 0,-7 8 0 0,6-22 0 15,5-3 0-15,0 4 0 0,-11 21 0 16,6-22 0-16,-6 22 0 0,10-21-1 0,-4 11-3 0,2-12-4 15,-1 15-6-15,-7 7 14 0,0-16-20 16,0 10-1-16,0-3-12 0,0 9 33 0</inkml:trace>
  <inkml:trace contextRef="#ctx0" brushRef="#br0" timeOffset="210556.0715">16479 2456 9 0,'0'0'0'0,"0"18"8"15,0 2-6-15,4 3 0 0,-1 2-1 0,-3-25-1 0,6 23 1 16,-6-3 0-16,4 5 1 0,-4-3-1 0,0-22-1 0,4 6 1 16,-1 21 0-16,-3-24 1 0,4 4-1 0,-4-7-1 0,3 19 2 15,-3-19 0-15,0 7 0 0,0-2-1 0,0-5-1 16,0 8 1-16,0 9-1 0,0-17 1 0,0 7-1 0,0-7 0 0,0 18 1 15,0-18-1 1,0 3 0-16,0 2 0 0,0-5 0 0,0 5 0 0,0-2 0 0,0 2-2 16,0-5-2-16,0 0 4 0,0 0-4 0,0 0-7 0,0 0-7 0,0 0 18 0</inkml:trace>
  <inkml:trace contextRef="#ctx0" brushRef="#br0" timeOffset="212311.0932">16178 2714 3 0,'0'0'0'15,"6"4"1"-15,18 3 0 0,-3 11 0 0,-5-14-1 0,-16-4 0 0,7 0 1 16,0 3 0-16,0-3-1 0,-7 0 1 0,0 0-1 0,6 0 0 16,1 0 1-16,-4 0 0 0,2 6 1 0,-5-6-2 0,3 3 3 15,3 5-1-15,-2 9-1 0,2-17 1 0,-6 0-2 0,7 7 1 16,4 0-1-16,-5-1 1 0,-6-6-1 0,10 6 0 0,-10-6 0 0,11 0 0 15,-5 0 1-15,1 0 0 0,-7 0-1 0,7 0 1 0,-7 0-1 0,3-3 2 16,4-2 0-16,-3 1 0 0,-1 2 0 0,-3 2-2 0,3-2 1 16,0-1 0-16,-3 3 0 0,4-2 0 0,-4 2-1 0,0-3 0 15,0 1 0-15,0 2 0 0,3-4 0 0,-3 4 0 0,0-8 0 16,0 5 0-16,3-4-1 0,2 1-1 0,-5 6 2 0,6-9-3 16,-3-10-1-16,1 9 0 0,-1-13 0 15,-3 23 4-15,3-17-3 0,0-1 1 0,-3 9 1 16,4-14 0-16,-4 23 1 0,4-5 0 0,-4-17 0 0,3 18 0 0,-3-5 0 15,0 9 0-15,0-3 1 0,0-2-1 0,-3 1 1 16,3-1-1-16,0 5 0 0,-8-6 1 0,5 0 1 16,0 2 0-16,0-5 0 0,3 9-2 0,0-4 1 15,-7-8 1-15,7 6-1 0,-3-15 0 0,3 21-1 0,0-7 1 16,-3-12 1-16,3 11-1 0,0 8-1 0,0-21 2 16,-8 4 1-16,8-3 0 0,-3 15 1 0,3-16 1 0,0 21-5 0,-4-5 6 15,-2-3-1-15,3 1 1 0,-1 0 0 0,4 7-6 0,-7-7 5 16,4 7 0-16,-1-6-1 0,1 4 1 0,3 2-5 0,-7 0 4 15,7 0-1-15,-3 0 0 0,0 8 0 0,3-8-3 0,0 4 2 16,0 1 0-16,0 0-1 0,0 2 1 0,0-7-2 0,0 20 2 16,0-16 0-16,0 19 0 0,0-16 0 0,0-7-2 0,6 27 2 15,1 1 0-15,0-5-1 0,0 7 1 0,-7-30-2 0,7 33 1 16,-1 0 0-16,1 7 0 0,-1-2-1 0,-6-38 0 0,8 36 1 16,-5-1 0-16,4 0 0 0,-4-5 0 0,-3-30-1 15,3 33 1-15,0-5 0 0,1-6 0 16,0 3 0-16,-4-25-1 0,0 16 2 0,0-10-1 15,0 0 0-15,0 2 0 0,0-8-1 0,0 5 1 0,0-5-1 16,0 0 1-16,0-5 0 0,0 5-1 0,0-20 0 0,-4 2 1 16,0-7-1-16,1-5 1 0,3 30-1 0,-6-38 1 15,-1 2-1-15,1-6 0 0,-2 2 1 0,8 40-1 0,-7-42 0 16,4 0 0-16,-3 0 0 0,2 1 0 0,4 41 0 0,-7-39 0 16,7 5 1-16,0 5-1 0,0 8 0 0,0 21 0 0,0-10 0 15,0-7 0-15,0 16 0 0,4-4 0 0,-4 5 0 0,3 0 0 16,4 6 0-16,-4 15 0 0,0 1 0 0,-3-22 0 0,7 27 0 15,1 7 1-15,-2 0-1 0,1 1 0 0,-7-35 0 0,3 33 1 16,0-3-2-16,0 5 1 0,1-4 0 0,-4-31 0 0,4 27 0 16,-1-1 1-16,1-4 0 0,-4 0-1 0,0-22 0 0,3 22 1 15,-3-1-1-15,0-3 1 0,0-13 0 0,0-5-1 0,0 18 1 16,0-13-1-16,-3-2 1 0,3-3-1 0,0 0 0 0,-7 0 1 16,-1-1 0-16,5-7-1 0,-3-14 1 0,6 22-1 0,-7-25 0 15,1 0 1-15,1-1-1 0,2-3 0 0,3 29 0 16,-7-29 1-16,4-1-1 0,0 2 0 0,3 0 0 15,0 28 0-15,0-20 0 0,0 13-1 16,0-13-1-16,0 20-2 0,0 0 4 0,0 0-5 16,0-2-3-16,0 2-5 0,0 17-6 0,0-17 19 0,0 7-30 0,3 13-3 15,0-13-9-15,-3-7 42 0</inkml:trace>
  <inkml:trace contextRef="#ctx0" brushRef="#br0" timeOffset="212945.1274">16723 2530 8 0,'0'0'0'0,"0"0"3"0,0 0-3 0,0-3 4 16,0 3 1-16,0 0 0 0,0 0 1 15,0 0-6-15,0 0 6 0,0 0 0 0,0-2-1 0,0 2 1 16,0 0-6-16,0 0 6 16,0 0 0-16,0 0 1 0,0 0-1 0,0 0-31 0,0 5 56 15,-3-5-26-15,0 4 1 0,3-4-1 0,0 0-5 0,-8 8 5 16,5-4-1-16,0 5 0 0,-4-5 0 0,7-4-4 0,-3 21 3 16,0-16 0-16,-4 20-1 0,-10-8 1 0,17-17-3 0,-7 19 3 15,-10-2-1-15,13 2 0 0,-2 2 0 0,6-21-2 0,-7 18 3 16,4-9-1-16,-1 16-1 0,0-21 0 0,4-4-1 0,-6 27 1 15,6-9 0-15,0 5 0 0,0-1 0 0,0-22-1 0,3 18 1 16,4-2 0-16,0-11-1 0,0 17 1 0,-7-22-1 0,16 7 0 16,-8 10 0-16,2-14 1 0,7 3-1 0,-17-6 0 0,7 3 0 15,9 1 0-15,-9 2 0 0,3-6 0 0,-10 0 0 0,17 0 1 16,-10 0-1-16,13-5 0 0,-13 0 0 0,-7 5 0 16,20-8 0-16,-13-8 0 0,10 11 1 0,-10-17-1 0,-7 22 0 15,20-7 1-15,-13-14-1 0,10 11 0 0,-14-10 0 16,-3 20 0-16,7-10 0 0,0-7 1 15,-1 6 0-15,2-8-1 0,-8 19 0 0,6-9 1 0,-2-15-1 16,2 18 0-16,-6-19 0 0,0 25 0 0,0-17 0 16,0-2 1-16,0-1-1 0,0-6 0 0,0 26 0 0,-3-24 1 15,-4-1-1-15,-10-1 1 0,10 9-1 0,7 17 0 0,-24-22 1 16,18 3 0-16,-21 2-1 0,20 7 1 0,7 10-1 0,-24-22 0 16,18 16 0-16,-15 0 1 0,14 1-1 0,7 5 0 0,-6-2 0 15,-12 2 0-15,15 0 1 0,-3 16-1 0,6-16 0 0,-7 7 0 16,0 14 0-16,0-12 1 0,0 12-2 0,7-21 1 0,-6 7 0 15,-1 18 0-15,-10-8 0 0,17 0 0 0,0-17 0 0,-7 7 0 16,4 13-2-16,-4-13 0 0,7 13-3 0,0-20 5 0,0 5-8 16,0 14-2-16,4-15-4 0,6 4-5 0,-10-8 19 0,17 5-24 15,-10 2-3-15,-1-7 3 0,1 0 1 0,-7 0 23 0,0 0 0 0</inkml:trace>
  <inkml:trace contextRef="#ctx0" brushRef="#br0" timeOffset="213964.8416">16927 1867 23 0,'0'0'0'0,"0"0"11"0,-3 0 1 0,3 0-12 0,0 3 11 16,-8 1-1-16,8-4-2 0,0 7-1 15,0-7-7-15,0 0 5 0,0 3 0 0,0 1-1 0,0-4 0 0,0 0-4 16,3 6 3-16,2-6 0 0,1 4 0 0,-3-4-1 15,-3 0-2-15,7 3 1 0,0-3 1 16,-1 0-2-16,2 0 1 0,-8 0-1 0,6 0 1 16,4 0 0-16,1 0-1 0,5 0 1 0,-16 0-1 0,7 18 0 15,0-18 0-15,13 0 1 0,-20 5-1 0,0-5 0 0,8 0 1 16,-2 15-1-16,1-5 0 0,-4 11 1 0,-3-21-1 0,3 7 0 16,1-1 0-16,-4 1 0 0,0-2 0 0,0-5 0 0,0 19 0 0,0-19 0 0,0 5 1 15,-4 3-1-15,-2 13 1 0,6-21-1 0,-7 5 2 16,-10 12-1-16,13-10 1 0,-16 11-1 0,20-18-1 0,-7 6 2 15,1 12-1-15,-1-18 0 0,1 4 1 0,6-4-2 0,-8 0 1 16,5 0 0-16,-4 0-1 0,4 0 1 0,3 0-1 0,0-2 0 16,-3 0 0-16,3-3 1 0,0 2-1 0,0 3 0 0,0-1 0 0,0 1 0 0,0-1 0 15,0-2 1-15,3 0-1 0,0 1 0 0,-3 2 0 0,7 0 0 16,-1 0 0-16,2 0 0 0,-8 0 0 0,6 5 0 16,-6-5 0-16,10 4 0 0,-3 0 0 0,13 3 0 0,-13 0 0 0,-7-7 0 0,8 7 0 15,-2-1 0-15,4-2 0 0,-3 3 0 16,-7-7 0-16,7 6 0 0,0 2-1 0,-1-3 2 15,-3 3-1-15,-3-8 0 0,4 17 0 0,-1-17 0 16,0 8 0-16,-3-3 1 0,0-5-1 0,0 8-1 16,0-3 1-16,-6 3 0 0,6-8 0 0,-7 5 1 0,7-5-1 0,-6 7 0 15,-12 0 0-15,15 0 1 0,3-7-1 0,-7 5 0 0,7-5 0 0,-17 8 1 16,10-3 1-16,1 3-1 0,-11-2 0 0,17-6-1 0,0 17 2 16,-7-17-1-16,0 7 0 0,7-7-1 0,-3 5 1 0,3-5-1 0,-3 5 2 15,-5-2-1-15,5-3 1 0,3 5-1 0,0-5-1 0,-3 0 1 16,-4 0 0-16,7 0 0 0,-3-2 0 0,3 2-1 0,-3 0 1 15,3 0 0-15,0 0-1 0,-8 0 1 0,8 0-1 0,0 0 1 16,0 0-1-16,0 0 0 0,0 0 1 0,0 0-3 0,-3 0 4 16,3 0-2-16,0 3 0 0,0-3 1 0,0 0-1 0,0 0-1 15,0 0-1-15,0 0-1 16,0 0 9-16,3 0-20 0,1 0 1 0,3 0-8 0,3 0-16 0,-10-6-4 0,0 6 41 16,3-8-39-16,-3 8 39 0</inkml:trace>
  <inkml:trace contextRef="#ctx0" brushRef="#br0" timeOffset="222794.3223">17248 1898 4 0,'0'0'0'0,"0"0"3"0,0 0-3 0,-3 0 3 16,3 0-1-16,0-2-1 0,0 0 1 0,0 2-2 0,0-3 0 16,0 0 1-16,0-1 0 0,0 1-1 0,0 3 0 0,0-4 1 15,-7-3-1-15,7-12 1 0,0 16-1 0,0 3 0 0,0-18 1 16,0 14 0-16,-3-6 0 0,3-6-1 0,0 16 0 0,-3 0 1 15,3-2 0-15,-8-4 0 0,8 1-1 0,0 5 0 0,-3-2 1 16,3-3 0-16,-7 5 0 0,4 0-1 0,3 0 0 0,-6 0 1 16,2-3 0-16,1 3 0 0,-5 0 0 0,8 0-1 0,-3 0 1 15,3 0 1-15,-3-2-1 0,3 2 0 0,0 0-1 0,-3 0 1 16,3 0 0-16,-7 0 0 0,4 5 0 0,3-5-1 0,-3 28 1 16,-5-8-1-16,1 7 1 15,-9 2 0-15,16-29-1 0,-4 25 1 0,-13 3-1 16,11 2 1-16,-15 8-1 0,21-38 0 0,-6 37 1 15,-22 5-1-15,8 2 0 0,-4 5 1 0,24-49-1 0,-23 55 0 16,-4-2 0-16,-1 7 0 0,1-7 0 0,27-53 0 0,-30 51 0 16,3-6 1-16,-4-9-1 0,4 4 0 0,27-40 0 0,-31 31 0 15,4 6 0-15,0-7 0 0,4 1 0 0,23-31 0 0,-24 29 0 16,3-1 0-16,5 0 0 0,-5-2 0 0,21-26 0 0,-6 24 0 16,-15-1 0-16,18-5 0 0,-4 0 0 0,7-18 0 0,-7 7 0 15,3 13-1-15,1-17 1 0,-3 5 0 0,6-8 0 0,0 17 0 16,-4-14 1-16,1 5-2 0,-3 11 2 0,6-19-1 0,-5 7-1 15,2 12 1-15,-4-14 0 0,1 12 0 0,6-17 0 0,-3 7 0 16,-15 13 1-16,15-16-2 0,-4 3 1 0,7-7 0 0,-20 20 0 16,13-12 0-16,1-4 0 0,6-4 0 0,-4 6 1 15,1-6-1-15,-5 0 0 0,5 0 1 0,3 0-1 0,0 0 0 16,-3-3 1-16,3 0-1 16,0-1 1-16,0 4-1 0,0-5 1 0,0-2-1 0,0-1 1 0,0 3-1 0,0 5 0 15,0-10 0-15,3 2 1 16,0-10-1-16,5 12 0 0,-8 6 0 0,7-23 1 15,17 6-1-15,-15-5 0 0,15-3 0 0,-24 25 0 0,23-21 1 16,-5-8-1-16,6 3 0 0,-5-6 0 0,-19 32 0 0,24-31 0 16,3 1 1-16,-3-4-1 0,4 3 0 0,-28 31 0 0,23-31 0 15,4-4 1-15,0 2-1 0,0-1 0 0,-27 34 0 0,24-32 0 16,-3 0 0-16,-2 1 1 0,-1 4-1 0,-18 27 0 0,10-30 0 16,14 2 0-16,-18-7 0 0,11 3 1 0,-17 32-1 0,7-34 0 15,0 6 0-15,10 5 0 0,-14 1 0 0,-3 22 0 0,7-9 0 16,-1-11 0-16,2 16 0 0,-8-1 0 0,0 5 0 0,3-5 0 15,0 2 0-15,-3 1 0 0,4 0 0 0,-4 2 0 0,3-3 0 16,0 1 0-16,4 2 0 0,-7-4 0 0,0 4 0 0,7 0 0 16,-3 0 0-16,-1 0 0 0,0-2 0 0,-3 2 0 15,3 0 0-15,1 0 0 0,-1 0 1 0,0 0-2 0,-3 0 1 0,5 0 0 16,-5 0 0-16,0 0 0 0,0 0 0 0,0 0 0 0,0 0 1 16,0 6-1-16,-5-1 0 15,-1 12 0-15,6-17 0 0,-7 7 0 0,1 10 0 16,-1-11-1-16,-14 15 1 0,21-21 0 0,-3 21 0 15,-18-1 0-15,18 1 1 0,-17-1-1 0,20-20 0 0,-7 21-1 16,-17 6 1-16,18 0 0 0,-22 2 0 0,28-29 0 0,-16 31 0 16,-8-2 0-16,0 6 1 0,-6 1-2 0,30-36 1 0,-28 40 0 15,-5 0 0-15,-1 3 0 0,3-2 0 0,31-41 0 0,-30 43 0 16,-1 5 0-16,4-3 0 0,0-2 0 0,27-43 0 0,-27 43 0 16,3 2-1-16,-2-5 1 0,2-4 0 0,24-36 0 0,-21 33 0 15,5-2 0-15,-5-2 0 0,14 0 0 0,7-29 0 0,-17 26 1 16,10-4-1-16,1-5 0 0,-2-10 0 0,8-7 0 0,-6 20 0 15,2-15 0-15,4-2 0 0,0 2 0 0,0-5 0 0,0 6 0 16,0-6 0-16,4 0 0 0,-1-4 0 0,-3 4 0 0,8-7 0 16,1-8 0-16,8 4 0 0,-10-15 1 15,-7 26-1-15,20-24-1 0,1-6 2 0,-4-1-1 0,3 0 0 0,-20 31 0 16,24-34 1-16,-4-5 0 0,0-3-1 0,1-5 1 0,-21 47-1 16,20-44 1-16,3-6-1 0,4-3 1 0,4-2-1 15,-31 55 0-15,34-55 1 16,4-5-1-16,-1-1 0 0,3 0 1 0,-40 61-1 0,37-63 0 0,-2 5 0 15,-12-5 1-15,4-1-1 0,-27 64 0 0,27-56 0 16,0 0 0-16,-3 7 1 0,0 2-1 0,-24 47 0 0,23-39 1 16,-2 2-1-16,-4 9 1 0,-10 1 0 0,-7 27-1 0,21-20 1 15,-18-1 0-15,3 18 0 0,1-17-1 0,-7 20 0 0,3-2 1 16,0-2 0-16,-3-16-1 0,4 20 0 0,-4 0 0 0,0-2 1 16,0-1-1-16,0 8 0 0,0-5 1 0,0 0-1 0,0 7 0 15,-4-1 0-15,-2 13 1 0,-15-16-1 0,21-3 0 0,-3 21 0 16,-4-14 1-16,-13 20-1 0,13-3 0 0,7-24 0 0,-19 21 1 15,-2 11-1-15,0-2 0 0,-3 8 0 0,24-38 0 0,-27 44 0 16,-2 4 0-16,-3 2 0 0,2 7 0 0,30-57 0 0,-34 56 0 16,0-1 0-16,-3-9 0 0,3 2 0 0,34-48 0 0,-30 42 0 15,3 1 0-15,-1-2 0 0,4-1 1 0,24-40-1 0,-19 38 0 16,-2-2 0-16,4-1 0 0,10-4-1 0,7-31 1 0,-19 32 1 16,14-2-2-16,-1-5 1 0,-11 1 0 0,17-26 0 0,0 21 0 15,-7-4 1-15,3 0-1 16,-2-9 0-16,6-8 0 0,-3 19 0 15,3-16 0-15,0 5 0 0,0-2 0 0,0-6 0 0,3 6 0 16,3-2-1-16,-2-4-3 0,16 0-6 0,-20 0 10 0,7 0-17 0,17 0-9 16,-3-4 1-16,-21 4 25 0</inkml:trace>
  <inkml:trace contextRef="#ctx0" brushRef="#br0" timeOffset="239038.3876">26538 4948 9 0,'0'0'0'0,"-6"0"4"16,3 0 1-16,-1-3 3 0,-2 1 0 0,6 2-8 0,0-3 8 0,0 3-8 0,0-2 8 15,-4-4-1-15,4 4 0 0,0 2-7 0,0 0 6 0,0 0-12 0,0-2 18 16,-4 2-6-16,4-3-1 0,0 3-5 0,-6 0 5 0,6 0-5 0,0 0 5 15,-3 0-1-15,3 0 0 0,0 0-4 0,-3 0 4 0,3 0-4 0,-5 5 3 16,0 3 0-16,5-3-1 0,0-5-2 0,-5 8 3 0,5-8-3 0,0 5 2 16,-4 14-1-16,4-15 1 0,0-4-2 0,-5 7 1 0,5-7-1 0,-4 20 1 15,1-15 0-15,-3 13 0 0,2-12 0 0,4-6-1 0,-4 22 0 16,-3-16 1-16,4 19 0 0,0-4-1 0,3-21 0 0,-3 5 0 16,3 20 0-16,-7-7 0 0,7-18 0 0,0 8 0 0,0-8 0 0,-3 29 1 15,3-10-1-15,-5 6 0 0,5-25 0 0,-6 26 0 16,6 3 0-16,-3 0 0 0,-1 3 0 0,4-32 0 15,0 31 0-15,0-31 0 0,0 30 0 0,0 1 1 0,0-2-1 16,0-1-1-16,0-28 1 0,0 30 0 0,4 1 0 0,-1-4 0 16,-3 4 1-16,0-31-1 0,2 29 0 0,2 0-1 0,4 0 2 15,-6 0-2-15,-2-29 1 0,8 27 0 16,-5-6 1-16,0-3-1 0,4 1 1 0,-7-19-1 0,0 5 0 16,4 21 0-16,0-18 1 0,-2 14 0 0,-2-22-1 0,4 4 1 15,-1 4 0-15,1 8 0 0,-4-16 0 0,0 0-1 0,0 0 1 16,3 0 1-16,-1 0-1 0,-2 0 0 0,0 0-1 0,0 5 1 15,0-5 0-15,-5 0 0 0,1 0-1 0,4 0 0 0,-3 0 1 16,3 0-1-16,-6 0 1 0,2 0-1 0,4 0 0 0,0 0 1 16,-4 0-1-16,4 0 0 0,-7-7 0 0,7 7 0 0,-3-3 0 15,3-5 0-15,-3 0 0 0,3 0 1 0,0 8-1 0,0-26 0 16,-3 21 0-16,-4-22 1 0,7 8-1 0,0 19 0 0,-3-21 0 16,3-6 0-16,-5 2-1 0,-1-4 1 0,6 29 0 0,-3-29-1 15,-1-2 0-15,-3-4 1 0,5 4-1 0,2 31 1 16,-4-33-1-16,4 1 0 0,-8-4 0 0,8-3 0 0,0 39 1 0,0-36-1 15,-3 0 0-15,0-1 0 0,3 6 0 0,0 31 1 16,0-35-1-16,0 7 0 0,0-1-1 16,6 1 1-16,-6 28 1 0,8-25-2 0,-4 4 1 15,2 3 0-15,-3 8 0 0,-3 10 1 0,7-20-1 0,-1 13 0 16,-1-1 0-16,0-11 1 0,-5 19 0 0,5-1-1 16,-2-4 1-16,3 3-1 0,-6-3 1 0,0 5 0 0,7-2 0 15,-7 2-1-15,4 0 0 0,0 0 0 0,-4 0 1 0,0 0-1 16,6 0-1-16,-6 0 1 0,3 0-1 0,-3 0 2 0,4 7-1 15,-4-7-1-15,0 4 1 0,0-4-1 0,0 0 2 0,0 4-2 16,0-4 0-16,0 0 0 0,0 0 2 0,0 0-1 0,0 0 2 0,0 0-3 16,-4 0 2-16,4 0-1 0,0 0 2 0,0 0-1 0,-3 0-1 15,3 0 1-15,-6 0 0 0,2 6 0 0,4-6 0 0,-4 3 1 16,-3 2-1-16,4 3 0 0,0 10 0 0,3-18 0 0,-3 7 0 16,-4 13 1-16,4-13-1 0,-2 19 1 0,5-26-1 0,-6 22 0 15,3 2 0-15,-1 5 1 0,-3 5-1 0,7-34 0 0,-2 32 0 16,2 9 0-16,0 0 1 0,0 1-1 0,0-42 0 0,0 47 1 15,0-5-1-15,2 0-1 0,2 3 1 0,-4-45 0 0,3 43 0 16,4-2 0-16,-1 2 0 16,2-1 0-16,-8-42 0 0,7 39 0 0,2 4 0 15,-2-4 0-15,10-3 1 0,-17-36-1 0,4 34 1 16,1-7 0-16,4-1 1 0,-6-5 0 0,-3-21-2 0,7 6 4 16,-4 16 0-16,0-18 0 0,0 5 0 0,-3-9-4 0,3 1 2 15,-3 5 0-15,0-6 0 0,4 0-1 0,-4 0-1 0,0 0 2 16,0 0-2-16,0-3 0 0,0 0 0 0,0 3 0 0,0-5-1 15,4 0 0-15,-4 1 0 0,4 4-2 0,-4 0 3 0,2-6-8 16,-2 6-6-16,0 0-14 0,0 0-5 0,0 0 33 0,0 7-43 0,0-7 43 0</inkml:trace>
  <inkml:trace contextRef="#ctx0" brushRef="#br0" timeOffset="240143.8829">26873 5209 4 0,'0'0'0'16,"0"7"6"-16,0 12-1 0,0-16 2 0,0-3-7 0,0 8 10 15,0-5 1-15,0 2 0 0,0 0-1 0,0-5-10 0,0 4 9 16,-5 0-1-16,5 0 0 0,-4 1-2 0,4-5-6 0,-4 0 6 15,4 5-2-15,-5 2 1 0,5-2-2 0,0-5-3 0,0 9 4 16,0-5-1-16,0 4 0 0,0-2 0 0,0-6-3 0,0 18 2 16,0-12 0-16,0 9 1 0,0-7-1 0,0-8-2 0,0 18 1 15,0-11 1-15,0 15-1 0,2-3 1 0,-2-19-2 0,3 17 1 16,1 0-1-16,0-9 1 0,-1 18-1 0,-3-26 0 0,2 16 0 16,-2 3 1-16,0-1-1 0,0-13 0 0,0-5 0 15,0 27 0-15,0-11 0 0,0-9-2 0,0 20-3 0,0-27 5 0,-2 18-9 16,2-11-6-16,-3 14-9 0,3-15-8 15,0-6 32-15,0 0-27 0,0 0-2 0,0 0 29 0</inkml:trace>
  <inkml:trace contextRef="#ctx0" brushRef="#br0" timeOffset="240657.2481">27112 5263 6 0,'0'0'0'0,"0"0"2"0,0 0-2 0,-7 0 3 15,7 7-1-15,0-1 2 0,-4-1 1 0,4-5-5 0,0 7 6 16,-2-2 0-16,2 16 0 0,0-15-1 0,0-6-5 15,0 18 6-15,0-10-1 0,-8 12 1 0,8-14-1 16,0-6-5-16,-4 23 5 16,4-16 0-16,0 19 0 0,0-4-1 0,0-22-4 0,0 20 4 0,0-20-4 0,4 21 3 15,-4 4 0-15,0 4 0 0,0-29-3 0,8 26 2 0,-2 3 0 16,1 0 0-16,-4-4-1 0,-3-25-1 0,6 24 1 16,2-6 0-16,-1 3-1 0,9-16 0 0,-16-5 0 0,8 16 1 15,1-10-1-15,9 0 0 0,-13-6 0 0,-5 0 0 0,21 2 0 16,-13-2 1-16,19 0-1 0,-22 0 0 0,20 0 0 0,-25 0 0 0,6-2 0 15,14-4 0-15,-12 0 0 0,-8 6 0 0,15-21 0 16,-6 11 1-16,-3-15-1 0,1 4 0 0,-7 21 0 0,7-22 0 16,-2-2 1-16,-5-3-1 0,0 10 0 0,0-11 1 0,0 28-1 0,0-27 0 15,-3-1 0-15,1 2 0 0,-5 0 1 0,7 26-1 0,-22-24 0 16,17 4 1-16,-20-2-1 0,9-2 0 0,16 24 0 0,-17-5 0 16,1-19 0-16,7 19 0 0,-17 4 0 0,26 1 0 0,-16 0 1 15,9 0-1-15,-14 6 0 0,14 11 0 0,7-17 0 0,-17 7-1 16,14 22-3-16,-3-7-2 0,-15 6-5 0,21-28 11 0,-3 26-16 15,-4 0-6-15,-14-4 1 0,21-3 5 16,0-19 16-16,-3 17-19 0,3-17 19 0</inkml:trace>
  <inkml:trace contextRef="#ctx0" brushRef="#br0" timeOffset="241207.001">27508 5407 13 0,'0'0'0'16,"-3"0"10"-16,-5-5 3 0,3 5 1 0,-3 0-2 15,8 0-12-15,0 5 11 0,-4 0-2 0,2 3-2 0,-5-3-1 16,7-5-6-16,0 17 5 0,0-11-1 0,-4 11-1 0,4-10 0 16,0-7-3-16,0 22 3 0,0-3 0 15,0-2-1-15,0-1 0 0,0-16-2 0,0 18 1 16,0 2 1-16,4 0 0 0,-1 1-1 0,-3-21-1 0,6 24 1 16,2-4 0-16,1 1 0 0,9 4 0 0,-18-25-1 0,7 18 0 15,12 1 1-15,-11 1-1 0,-2-14 0 0,-6-6 0 0,25 23 1 16,-19-15-1-16,14 11 0 0,-12-14 0 0,-8-5 0 0,18 19 0 15,0-19 0-15,-8 0 0 0,14 0 0 0,-24 0 0 0,18 0 0 16,-13-3 1-16,20-3-1 0,-19-1 0 0,-6 7 0 0,16-20 1 16,-7 10-2-16,-4-18 1 0,0 8 1 0,-5 20-1 0,6-28 0 15,14 0 0-15,-17-7 1 0,1 4-1 0,-4 31 0 0,4-32 1 16,-4 2 0-16,0 2 0 0,0-2 0 0,0 30-1 0,0-26 1 16,-8-2 0-16,3 7 0 0,-13 0 0 0,18 21-1 0,-6-20 1 15,1 12 1-15,-14-12-2 0,11 14 0 0,8 6 0 0,-20-20 1 16,14 20-1-16,-18-5 0 0,17 2 1 0,7 3-1 0,-24 0 0 15,18 0 0-15,-18 6 1 16,17-1-1-16,7-5 0 0,-21 21 0 0,15-16 0 16,-14 20-1-16,13-4-1 0,7-21 2 0,-20 20-4 15,12 6-4-15,2-3-3 0,-10 0-6 0,16-23 17 0,0 20-22 16,0-12-5-16,0 10 2 0,0-18 8 0,0 0 17 0,0 8-15 0,0-8 15 0</inkml:trace>
  <inkml:trace contextRef="#ctx0" brushRef="#br0" timeOffset="241860.3815">27941 5407 6 0,'0'0'0'0,"-7"0"5"0,1 0 1 0,6 0-6 15,-7 0 8-15,5 0 1 0,-2 5 0 16,-4-2 0-16,8-3-9 0,-3 6 9 0,0-2 0 0,0-1-1 0,3 4-1 0,0-7-7 0,-8 3 6 16,6 5-1-16,2-4 0 0,0 16 0 0,0-20-5 0,-3 5 4 15,-6 11-1-15,7-8 1 0,-1 10-1 0,3-18-3 0,-7 8 4 31,3 12-1-31,2-14 0 0,2 16-1 0,0-22-2 0,-8 8 2 0,8 15 0 0,0-5 0 0,0 1 1 16,0-19-3-16,0 16 0 0,4 2 2 0,2 2-1 16,1 0-1-16,-7-20 0 0,9 16 1 15,0-9-1-15,7 20 0 0,-10-19 0 0,-6-8 0 0,21 20 0 16,-15-14 0-16,16-1 0 0,-19 4 1 0,-3-9-1 0,20 3-1 16,-10 1 1-16,11-4 1 0,-2 0-1 0,-19 0 0 0,18-4 0 15,3-13 0-15,-11 6-1 0,7-14 1 0,-17 25 0 0,6-20 0 16,4-5 0-16,-1-1 0 0,0-3 0 0,-9 29 0 0,5-34 0 15,-1 7 0-15,0-4 1 0,-4-2-1 0,0 33 0 0,0-32 0 16,-8 3 1-16,3-6-1 0,-13 5 0 0,18 30 0 0,-3-33 1 16,-19 3-1-16,20 6 0 0,-14 1 0 0,16 23 0 0,-9-9 1 15,-13 2-1-15,14 2-1 0,-11 5 2 0,19 0-1 0,-17 0 0 16,10 21-1-16,-20-6 0 0,24 9-2 0,3-24 3 0,-24 20-6 16,20 7-5-16,-17-1-7 0,18-2-10 0,3-24 28 0,-19 17-33 15,1-10 1-15,18-7 32 0</inkml:trace>
  <inkml:trace contextRef="#ctx0" brushRef="#br0" timeOffset="243159.1571">28391 5470 17 0,'0'0'0'16,"0"-3"15"-16,0 1-1 0,0-3-2 0,0 0-3 0,0 5-9 0,9-2 10 15,-4-1-1-15,12 3-2 0,-9-2-1 0,-8 2-6 0,6-2 5 16,15-2-1-16,-14 3 0 0,9 1-1 0,-16 0-3 0,7 0 4 16,17 0-1-16,-13-3-1 0,11 3 0 0,-22 0-2 0,17 0 2 15,5 0-1-15,-3-2 1 0,1 2 0 0,-20 0-2 0,25-1 1 16,-6-1 0-16,2-3-1 0,2 4 1 0,-23 1-1 0,21-2 0 16,-4-2 1-16,1 3-1 0,-13-4 0 0,-5 5 0 15,11-1 0-15,-5-1 0 0,2 2 0 0,-5 0 0 16,-3 0 0-16,3 0-2 0,-3 0-2 0,4 3-3 0,-4 3-6 15,0-6 13-15,0 4-18 0,-7 4-8 0,-10-8-1 16,11 0 6-16,6 0 21 0,-24 0-19 0,24 0 19 0</inkml:trace>
  <inkml:trace contextRef="#ctx0" brushRef="#br0" timeOffset="243421.5994">28527 5174 17 0,'0'0'0'0,"0"0"0"0,0 5 11 16,0 12 1-16,0-10 0 0,5 18 0 0,-5-25-12 0,0 18 11 16,6 0-2-16,-3 6 0 0,0 0-3 0,-3-24-6 0,0 29 4 15,0 2 0-15,0-1 0 0,0 3-2 0,0-33-2 16,0 27 2-16,0 2-1 0,-3 0 0 0,3 0 0 0,0-29-1 15,-3 25 0-15,3 1-2 0,0-1-2 0,-6-6-5 16,6-19 9-16,0 19-16 0,0-13-9 0,0 0 0 16,-5-6 1-16,5 0 24 0,0 0 0 0</inkml:trace>
  <inkml:trace contextRef="#ctx0" brushRef="#br0" timeOffset="243914.742">29324 5120 11 0,'0'0'0'15,"0"-3"10"-15,-7-3 2 0,7-1 2 0,0 7-14 0,0 0 14 16,-2-2-1-16,-2 2-2 0,-4 2 0 0,8-2-11 0,-6 20 8 16,0-14-1-16,1 18-2 0,-14-6 0 0,19-18-5 0,0 19 4 15,-21 3 0-15,14 1 0 0,-9 5-1 0,16-28-3 0,-8 34 3 16,-14-3-1-16,18 1 0 0,-21-1-1 0,25-31-1 0,-5 31 1 16,-20-4 0-16,8 5-1 0,11-5 0 0,6-27 0 0,-22 29 0 15,17-6 1-15,-16 2-1 0,17-4 0 0,4-21 0 16,-6 7-2-16,-1 18-1 0,1-23-2 0,3 18-3 0,3-20 8 15,-9 3-10-15,9 2-3 0,-2 1-6 16,2-6-5-16,0 0 24 0,0-8-25 0,0-18 7 0,2 14-1 16,-2 12 19-16</inkml:trace>
  <inkml:trace contextRef="#ctx0" brushRef="#br0" timeOffset="244155.8625">29056 5125 19 0,'0'0'0'0,"0"0"13"16,0 0 2-16,3 0 0 0,5 5-3 0,-8-5-12 0,20 8 11 15,-18 11-2-15,16-17-1 0,-11 18-2 0,-7-20-6 0,20 6 5 16,-9 17-1-16,8-6 0 0,-11 4-1 0,-8-21-3 0,23 18 2 16,-16 9 1-16,16-1-2 0,-6 3 0 0,-17-29-1 0,12 27 1 15,6-1-1-15,-9-4 0 0,-4-2-1 0,-5-20 1 0,5 21-2 16,4 2-3-16,-2-17-4 0,3 20-5 0,-10-26 14 15,7 8-22-15,-3-3-7 0,-4 3 6 0,0-3-3 16,0-5 26-16,0 0 0 0</inkml:trace>
  <inkml:trace contextRef="#ctx0" brushRef="#br0" timeOffset="244624.3077">29464 5758 18 0,'0'0'0'16,"0"-1"9"-16,0-6 2 0,0-13-1 0,0 20-10 0,3-8 8 15,4-18 0-15,-1 10 0 0,0-3-2 0,-6 19-6 0,8-22 4 16,-2 0 0-16,1 1-2 0,-1-2 0 0,-6 23-2 0,7-9 3 16,1-12-1-16,2 14 0 0,-5-12 1 0,-5 19-3 0,18-1 1 15,-11-9 1-15,-1 7-2 0,11 1 1 0,-17 2-1 0,4-2-1 16,3 2 1-16,-5 0 1 0,7 4-1 0,-9-4 0 0,3 3 1 15,0 7-1-15,0-6 1 0,1 1-1 0,-4-5 0 0,0 5 0 32,0-2 1-32,0-3-1 0,-7 5 1 0,7-5-1 0,-6 0 1 15,-3 0 0-15,-6 0 1 0,7 0 0 0,8 0-2 0,-16 0 2 16,12 0 0-16,-14 0 0 0,13 5 0 0,5-5-2 0,-22 0 1 16,17 3 0-16,-12 2 0 0,9 3 0 0,8-8-1 0,-6 22 1 15,-15-17-1-15,17 13 1 0,1-13 0 0,3-5-1 0,-6 20 0 16,-1-13 1-16,4 18 0 0,3-19 1 0,0-6-2 0,0 23 1 15,3-18 0-15,1 18 1 0,3-17-1 0,-7-6-1 0,9 20 1 16,9-14 0-16,-13 1 0 0,3-1 1 0,-8-6-2 0,23 16 1 16,-16-16 0-16,14 6 0 0,-4-6 0 0,-17 0-1 0,10 0 1 15,11 0-1-15,-11 0 0 0,10-1 0 0,-20 1 0 0,10-6 0 16,10 0 0-16,-9-1-2 0,6 5-2 0,-17 2 4 0,6-6-6 16,1-1-3-16,13 0-4 0,-20 0-4 0,0 7 17 0,7-5-26 31,0-1-2-31,-7 3 7 0,2 1-1 0,-2 2 22 0,0 0 0 0</inkml:trace>
  <inkml:trace contextRef="#ctx0" brushRef="#br0" timeOffset="245007.8255">29812 4817 10 0,'0'0'0'16,"0"-1"13"-16,6-6 0 0,2 7 1 0,-8 0-14 0,20 0 12 16,-13 0-3-16,2 7 0 0,-9-7-9 0,17 5 8 0,-17-5-8 0,8 21 7 15,9-15-1-15,-12 17-1 0,17-4 0 0,-22-19-5 0,9 19 4 16,12 0-1-16,-3 4-1 0,-13-5-1 0,-5-18-1 15,21 27 2-15,-11 6-1 0,10-3 0 0,-12 8 0 0,-8-38-1 16,6 35 1-16,1 3 0 16,-1 1 0-16,2 3 1 0,-8-42-2 0,3 42 3 15,0 1-1-15,-3-4 2 0,0 1 0 0,0-40-4 0,0 35 4 16,0 6 0-16,-6-2-1 0,-15 2 0 0,21-41-3 0,-4 36 1 16,-15 1-1-16,-2 7 1 0,4-7 0 0,17-37-1 0,-20 40-1 15,0-4 0-15,-1 2-3 0,1-9-5 0,20-29 9 0,-24 31-15 16,1-5-11-16,-2-19-13 0,-9-7 3 0,34 0 36 0,-19 0-29 0,19 0 29 0</inkml:trace>
  <inkml:trace contextRef="#ctx0" brushRef="#br0" timeOffset="246008.4011">24892 5104 20 0,'0'0'0'0,"0"5"13"0,4 0 1 0,-1 14-2 0,-3-19-12 0,7 8 11 16,-7 18 0-16,4-6-2 0,-1 2-1 0,-3-22-8 0,7 24 8 15,-4 0-3-15,0 0 0 16,0-2-1-16,-3-22-4 0,3 24 4 16,1-2 0-16,0-1 0 0,0-3 0 0,-4-18-4 0,0 21 4 15,0-2-1-15,0 3 0 0,0 0 0 0,0-22-3 0,0 19 2 16,0 6 0-16,0-8-1 0,-4 4 0 0,4-21-1 0,-4 17 1 16,4-10-1-16,-7 19 0 0,4-18-2 0,3-8 2 0,-3 29-3 15,0-13-3-15,-4-9-6 0,4 21-7 0,3-28 19 0,0 3-31 16,-4 4-5-16,4 11-5 0,0-18 41 0</inkml:trace>
  <inkml:trace contextRef="#ctx0" brushRef="#br0" timeOffset="246471.7639">25203 5157 15 0,'0'0'0'16,"0"0"13"-16,-2 0 3 0,2 0-16 0,-7 0 16 15,3 2-2-15,1 18-2 0,-3-12-1 0,6-8-11 0,0 21 8 16,-4-16-2-16,-3 20-2 0,4-6 0 0,3-19-4 0,-3 17 4 16,-4 0-1-16,7 6 1 0,0-5-2 0,0-18-2 0,-3 17 2 15,3 4 1-15,0-16-1 0,0 27 0 0,0-32-2 0,0 16 2 16,3 3-1-16,4 4 0 0,-1-3 0 0,-6-20-1 0,3 19 1 15,5 0 0-15,-2-1-1 0,4 0 1 0,-10-18-1 0,18 22-1 16,-13-4 2-16,6-2-1 0,6-9 1 0,-17-7-1 0,7 22 0 16,2-15 1-16,8 11-1 0,-9-12 0 0,-8-6 0 0,17 3 0 15,-11-3 0-15,1 0 0 0,11 0 0 0,-18 0 0 0,5-3 1 16,6-3-1-16,9 0 1 0,-13-18-1 0,-7 24 0 0,18-19 0 16,-13-2 0-16,3-5-1 0,2-2 1 0,-10 28 0 0,17-29-1 15,-17-2 2-15,7-4-1 0,-5 6 0 16,-2 29 0-16,4-33 1 0,-4 4-1 0,0-1-1 0,0 3 2 0,0 27-1 0,-6-31 0 31,2 8 0-31,-12-2 0 0,12 2 0 0,4 23 0 0,-20-7 1 16,13-16-2-16,-20 18 2 0,10-3-1 0,17 8 0 0,-8-7-1 15,-18 3 0-15,19 4-2 0,-16 0 0 0,23 0 3 0,-18 8-5 16,12 16-2-16,-23-8-4 0,24 6-6 0,5-22 17 0,-21 25-23 16,15-5-8-16,-11 0 7 0,14-13-3 0,3-7 27 0,0 0 0 0</inkml:trace>
  <inkml:trace contextRef="#ctx0" brushRef="#br0" timeOffset="247070.0108">25613 4821 6 0,'0'0'0'0,"-5"0"3"16,-4 0 0-16,7 0 1 16,-1 0 2-16,3 0-6 0,0 0 6 0,-7 6 1 0,7-6 0 0,0 3 0 0,0-3-7 0,-4 0 7 15,4 5 0-15,-2-5 0 0,2 6 0 0,0-6-7 0,-8 2 6 16,8 3 1-16,-4 14 0 0,4-19-2 0,0 0-5 0,-3 5 5 16,-3 19 0-16,3-21-1 0,3 14 0 0,0-17-4 0,0 9 4 15,0 9-1-15,-5-10 0 0,5 12 0 0,0-20-3 0,0 7 2 16,0 11 0-1,0-11 0-15,8-1-1 0,-8-6-1 0,6 25 1 0,-6-25-1 0,7 1 1 16,-3 8 0-16,0 10-1 0,-4-19 0 0,6 0 1 16,1 7-1-16,12-2 0 0,-14-5 1 0,-5 0-1 0,6 0 0 15,12 0-1-15,-12-3 1 0,1 1 0 0,-7 2 0 0,10-6 1 16,-3 1-1-16,3-3 1 0,-4-9-1 0,-6 17 0 0,7-5 0 0,-7 5 0 0,4-20 0 16,0 14 0-16,-2-2 0 0,-2 8 0 0,4-9 0 0,-4 9 0 0,0-19 1 15,0 18-1-15,0-6 1 0,0 7-1 0,0-6 0 0,0 6 0 0,-4-5 1 16,-2-2-1-16,-11 6 1 0,14-1-1 0,3 2 0 0,-21-3 0 15,14 3 1-15,-14 0-1 0,15 0 1 0,6 0-1 0,-25 5 0 16,20 0-1-16,-23 16-1 0,22-16-3 0,6-5 5 0,-24 22-8 16,17-16-6-16,-14 24-7 0,15-13-10 0,6-17 31 0,-27 4-31 15,7 16-5-15,20-20 36 0</inkml:trace>
  <inkml:trace contextRef="#ctx0" brushRef="#br0" timeOffset="247840.2434">24377 5842 11 0,'0'0'0'0,"7"0"13"0,-7 0-13 0,21-1 12 16,-15-1 0-16,18-4-2 0,-21-14-1 0,-3 20-9 0,6-17 8 15,1 7-2-15,3-16-1 0,-2 4-3 0,-8 22-2 0,3-29 2 16,0 8 0-16,1-10-1 0,-4 3 1 0,0 28-2 0,4-25 2 16,-1-5 0-16,-3 5 0 0,0 4 0 0,0 21-2 0,0-22 2 15,3 15 0-15,0-2 1 0,-3 1-1 0,0 8-2 0,4-4 2 16,-1 4-1-16,1 0 0 0,-2 18 1 0,-2-18-2 0,8 7 0 16,-4 20 2-16,1-6-1 0,0 2 1 15,-5-23-2-15,6 30 1 0,5 5 1 0,5-4 0 0,-12 8 0 0,-4-39-2 16,6 48 4-16,15-6-2 0,-16 5 1 0,0 3-1 15,-5-50-2-15,20 48 2 0,-16 0 0 16,2 7 1-16,-2 2-1 0,-4-57-2 0,4 58 3 16,-1-3-1-16,-3 1 0 0,0-1 0 0,0-55-2 0,0 53 1 15,-7 0-1-15,-14-3 1 0,15-5 0 0,6-45-1 0,-17 41 0 16,9-7 1-16,-11-4-1 0,-1-4 1 0,20-26-1 0,-4 5 0 16,-23 17 0-16,19-22 1 0,-18 0-1 0,26 0 0 0,-4-1 0 15,-23-20 0-15,8-5-1 0,12 5 1 0,7 21 0 0,-17-31 0 16,10 2-1-16,4 0 0 0,3 0 0 0,0 29 1 0,0-30 0 15,0 5-1-15,0 0 0 0,0-1 0 0,0 26 1 0,3-24-2 16,4-1-1-16,-1 2 0 0,1 3-1 0,-7 20 4 0,11-21-4 16,4 1-1-16,-11 4 1 0,7-3-2 0,-11 19 6 0,10-19-7 15,7 14-2-15,-14-19-3 0,7 17-4 0,-10 7 16 0,6-25-22 16,2 2 0-16,-1-1 4 0,13 7-3 0,-20 17 21 0,0 0 0 16</inkml:trace>
  <inkml:trace contextRef="#ctx0" brushRef="#br0" timeOffset="248087.8446">24627 5016 47 0,'0'0'0'0,"0"5"24"0,0 16-10 0,0-21-14 0,0 7 10 15,0 14-4-15,4-16-3 0,0 11-6 0,-4-16 3 0,0 6-15 16,0-1-16-16,0-5-16 0,0 0 47 0</inkml:trace>
  <inkml:trace contextRef="#ctx0" brushRef="#br0" timeOffset="258560.0518">25573 4843 3 0,'0'0'0'16,"0"0"2"-16,0 0 0 0,0 0-1 0,0 0-1 0,0 0 1 16,0-1 0-16,0 1 0 0,0-1 0 0,0 1-1 0,0-5 2 15,-7 4 1-15,7-2 0 0,0 3 0 0,0 0-3 0,0 0 4 16,0 0 0-16,0 0-1 0,0 0 1 0,0 0-19 0,-3 0 34 16,3 0-15-16,0 4 1 0,0-4-1 0,0 0-4 0,0 0 5 15,0 0-1-15,0 0 1 0,0 0-1 0,0 0-22 0,0 0 40 16,0 0-18-16,0 0 0 0,0 0-1 0,0 0-36 0,0 0 69 15,0 0-34-15,0 0 0 0,0 0-1 0,0 0-42 0,0 0 84 16,0-1-42-16,0-2 0 0,0 1 1 0,0 2-2 16,0 0 1-16,0 0 0 0,0 0 0 0,0 0 0 0,0 0-5 0,0 0 8 15,0 0-3-15,0 5-1 0,0-5 0 16,0 0 0-16,0 6 1 0,0-6 0 16,0 0-1-16,0 0 1 0,0 0-1 0,0 0 1 0,0 0 0 0,0 0 0 15,0 0 0-15,0 0-5 0,0 0 10 16,0 0-5-16,0-5 0 0,0 4-1 0,0 1 0 0,0-3 1 15,0 0 0-15,0 1-1 0,0-4 1 0,0 6-1 0,0-1 0 16,0-5 2-16,3 1-2 0,0 0 1 0,-3 5-1 0,8-2 1 16,-2 0-1-16,-2-3 1 0,-4 2-1 0,0 3 0 0,3-2 1 15,1-1-1-15,-1-2 1 0,-1 5-1 0,-2 0 0 0,0-1 0 16,9 1 0-16,-9-1 1 0,5 1-1 0,-5 0 0 0,0-3 0 16,5 3 0-16,-2 0 0 0,0-2 0 0,-3 2 0 0,6-1 0 15,2-7 0-15,-4 8 0 0,2-2 0 0,-6 2 0 0,7-3 1 16,-2 3-1-16,0 0 0 0,2 0 0 0,-7 0 0 15,7 0 0-15,-4 0 1 0,0 0-2 0,0 5 1 0,-3-5 0 0,0 3 0 16,3-3 0-16,1 6 0 0,-4-6 0 0,0 0 0 0,0 0 0 16,0 5 1-16,0-3-1 15,0-2 0-15,0 0 0 0,0 6 0 0,0-6-1 0,0 0 2 0,0 0-1 16,0 0 0-16,0 0 0 16,0 0-1-16,0 0 2 0,0 0-1 0,0 0 0 0,-7 4 0 15,7-4 0-15,0 0 0 0,-3 0 0 16,0 0 0-16,0 0 0 0,3 4 0 0,0-4 0 0,-7 0 0 15,4 0 1-15,-1 6-1 0,4-6 0 0,0 0 0 0,-7 0 0 16,7 0 0-16,-3-2 0 0,-1-2 0 0,4 4 0 0,0-1 0 16,-7-2 0-16,5 1 0 0,-2 0 0 0,4 2 0 0,-8-1 0 15,8-4 1-15,-3 5-1 0,3 0 0 0,0 0 0 0,-3 0 0 16,3 0 0-16,-6 0-1 0,1 0 2 0,5 0-1 0,-2 6 0 16,-1-2 0-16,-6-4 1 0,7 4-2 0,2-4 1 0,-7 0 1 15,0 6-2-15,1-6 1 0,-2 5 1 0,8-5-1 0,-3 0 0 16,-3 2 1-16,6-2-2 0,-3 0 1 0,3 0 0 0,-5 0 0 15,5 7 0-15,-2-7 0 0,-5 4 0 0,7-4 0 0,0 1 0 16,-5-1 1-16,5 8-1 0,-2-5 0 0,2-3 0 16,-7 4 0-16,7 2 1 0,-4-3-1 15,1 2 0-15,3-5 0 0,0 6 1 16,-6 1-1-16,6 0 0 0,0-2 0 0,0-5 0 0,-4 7 0 0,4-1 0 0,0 2 0 0,-4-4 1 16,4-4-1-16,0 6 0 0,0-1-1 0,0 4 2 15,0-4-1-15,0-5 0 0,0 7 0 16,0-1 0-16,0-1 0 0,0 3 0 0,0-8 0 0,0 5-1 15,0 17 2-15,0-20-1 0,0 6 0 0,0-8 0 0,0 7 1 0,0-7-1 0,0 21 0 16,0-21 0-16,0 5 0 0,0 11 0 0,0-16 0 0,0 0 0 16,0 7 0-16,0-2 0 0,0-5 0 0,0 2 0 15,0 4-1-15,0-2 1 0,4-1 0 0,-4-3 0 0,4 6 0 0,-4-6 0 0,0 5 0 16,4 2 0-16,-2-1 1 0,-2-6-1 0,0 7-1 0,0-7 1 0,0 7 1 16,0 0-2-16,3-2 2 0,1 1-1 0,-4-6 0 0,0 5 0 15,0 0 0-15,0-2 0 0,4 3-1 0,-4-6 1 0,0 0 1 16,3 4-1-16,-3-1 0 0,2 4 0 0,-2-7 0 0,5 0 0 15,2 0 0-15,-7 0 0 0,2 0-1 0,-2 0 1 0,5 4 0 16,1-4 0-16,0 0 1 0,-6 0-1 0,8 0 0 16,-2 0 0-16,1 0 0 0,-3 0 0 15,1 0 0-15,-5 0 0 0,0 0 0 0,9 0 0 16,-4 0-1-16,0 0 2 0,-5 0-1 0,3-3 0 16,0 3 0-16,0 0 1 0,0-1-2 0,-3 1 1 0,8 0 0 0,-4 0 1 0,-2-3-2 15,5-1 1-15,-7 4 0 0,4-3 0 16,-1 1 0-16,-1 0 0 0,3 1 1 0,-5 1-1 0,4 0 0 15,-1-6-1-15,4 1 1 0,-7 3 0 0,0 2 0 0,3-1 0 16,-3-4 0-16,3 3 0 0,0-4 0 0,-3 6 0 0,0-7 0 16,3 2 0-16,1-3 0 0,0 2 0 0,-4 6 0 0,4-7 1 15,-4 1-1-15,2-2 0 0,2 5-1 0,-4 3 1 0,3-4 0 16,1-2 0-16,-4 4 1 0,0-3-1 0,0 5 0 0,0-2 0 16,0-5 0-16,-7 6 0 0,3-9 1 0,4 10-1 0,0-4 0 15,-2-5 1-15,-6 6-1 0,4 1 1 0,4 2-1 0,-3-7 0 16,-3 3 1-16,3 2 0 0,3-3-1 0,0 5 0 0,-5-2 0 15,5-1 0-15,-2 0 0 0,2 3 1 0,0 0-1 0,0-1 0 16,-7 1 0-16,7 0 1 0,-5 0 0 0,5 0-1 16,0 0 0-16,-2 0 0 0,-5 0 0 0,7-1 0 15,0 1 0-15,-3 0 1 0,-1 0 0 0,4 0-1 16,-6 0 1-16,6 0-1 0,-4 0 0 0,4 0 0 0,-4 2 0 16,4 6 1-16,0-8-1 0,-6 7-1 0,3-2 2 0,0 3-1 15,-2 0-1-15,5-8 1 0,-5 4 0 16,5-2 0-16,-4-2 0 0,4 7 1 0,0-7-1 0,-5 5 1 15,5-4 0-15,-5-1-1 0,1 0 0 0,4 0 0 0,-3 7 0 16,-3-7 0-16,6 4 0 0,0-4 0 0,0 0 0 0,0 4 1 16,-4-4-1-16,0 6 0 0,4-3 0 0,0-3 0 0,0 4 0 15,0 2 0-15,0-3 0 0,0 2 1 0,0-5-1 0,-7 0 0 16,7 5 1-16,0-2 0 0,0-3 0 0,0 0-1 0,0 6 0 16,0 0 0-16,0-6 0 0,0 0 0 0,0 5 1 15,0-3 0-15,0-2-1 0,0 0 1 0,0 0-1 0,0 0-1 16,0 0 2-16,0 0-2 0,3 0 2 0,-3 0-1 0,4 0 0 15,-4 0 0-15,8 0 1 0,-8 0-1 0,0 0 0 0,2 0 0 16,2 0 0-16,-4 0-2 0,0 0-1 0,0 0 3 0,3 0-8 16,1 0-9-16,-4 7-12 0,-7-7-14 0,7 0 43 0,-6 0-52 15,6 0 52-15</inkml:trace>
  <inkml:trace contextRef="#ctx0" brushRef="#br0" timeOffset="272711.4916">24627 5467 10 0,'0'0'0'16,"0"-19"6"-16,0 19-6 0,-6-10 8 16,6-14 2-16,0 17 1 0,-3 0-1 0,3 7-10 0,0-7 9 15,-4 1-1-15,4-1 0 0,-6-12-1 0,6 19-7 0,0-4 6 16,0-7-2-16,0-8 1 0,6 12-1 0,-6 7-4 0,4-17 3 15,3 12 0-15,-1-15 0 0,2 16 0 0,-8 4-3 0,5-10 2 16,3 3 0-16,-5-2 0 0,4 2 0 0,-7 7-2 0,4-6 3 16,-4 1 0-16,3 0-1 0,-3 3 0 0,0 2-2 0,0-2 2 15,0 2 0-15,-3 0 1 0,-6 7-1 0,9-7-2 0,-18 7 2 16,14 12-1-16,-17-2 1 0,3 3-1 0,18-20-1 0,-18 26 1 16,0 3 0-16,-2-5-1 0,0 5 1 0,20-29-1 0,-21 24 0 15,5 3 0-15,-1 1 2 0,-1-2-1 0,18-26-1 16,-19 26 0-16,12-2 1 0,-15-5-2 0,17 4 1 0,5-23 0 15,-9 19 0-15,4-12 1 0,1 20-1 0,4-25 0 0,0-2 0 16,0 6 0-16,7 0 0 16,-1-6 0-16,15 0 0 0,-21 0 0 0,7 0 0 0,17-2 0 15,-18-18 0-15,21 13 0 0,-27 7 0 0,17-27-1 0,8 4 1 16,-7-2 0-16,4-1 0 0,-22 26 0 0,21-27 0 16,-3 2 0-16,-9 4 1 0,7 2-1 0,-16 19 0 0,6-6 1 15,2-14-1-15,-1 17 0 0,-1-2 0 0,-6 5 0 0,0 0 0 16,0-5 0-16,0 5 0 0,0 0 1 0,0 0-1 0,0 5 1 15,0 13 0-15,-6-10-1 0,-15 9 0 0,21-17 0 0,-7 17 0 16,-13 4 1-16,14-5-1 0,-22 5 2 0,28-21-2 0,-7 18-1 16,-19-2 2-16,19 3-1 0,-14-11-1 0,21-8 1 0,-7 26 1 15,1-21-2-15,-11 19 2 0,17-16-1 0,0-8 0 0,-3 18 0 16,3-15 1-16,0 2-1 0,0-5-1 0,0 0 1 0,3 0 0 16,17 0 0-16,0 0 0 0,6-21-1 0,-26 21 1 0,29-25 0 15,3-4-2-15,3 0 1 0,0 3 0 0,-35 26 1 16,34-25 0-16,-7 6 0 0,-11-1 0 0,4 11-1 0,-20 9 1 0,7-10 1 15,0 3-1-15,-5 2 0 16,3 5 1-16,-5 0-1 0,0 0 1 0,0 3-1 0,-21 6 1 16,1 10 0-16,20-19-1 0,-25 18 0 0,-7 0 1 15,-2 6 1-15,-4-1-1 0,38-23-1 0,-33 24 1 16,-1 0 0-16,0 0-1 0,7-3 1 0,27-21-1 0,-27 23 0 16,3 1 0-16,7-8 0 0,10 2 0 0,7-18 0 0,-21 6 0 15,21 20 0-15,-4-21 1 0,4 4-1 0,0-9 0 0,0 15 0 16,4-15 0-16,4 0-1 0,-1 0 1 0,-7 0 0 0,24 0 0 15,-5-8-1-15,2-11 0 0,6-1-1 0,-27 20 2 0,24-16 0 16,0-5 0-16,2 1-1 0,-5 13 1 0,-21 7 0 0,17-24 0 16,-11 21 0-16,15-4 0 0,-21 7 0 0,7-5 0 0,-7 5 0 0,6 0-1 15,-2 0 1-15,-1 0 1 0,-3 0 0 0,0 0-1 0,0 5 1 16,-20 16 1-16,3-16-2 0,-5 19 2 0,22-24-2 0,-26 21 0 16,-4 4 0-16,-1-2 1 0,1 3-1 0,30-26 0 0,-23 19-1 15,-2 4 2-15,5-5-1 0,14 4 0 16,6-22 0-16,-21 16 1 0,18 4-1 0,-1-15 0 0,-3 17 0 0,7-22 0 0,0 5 0 15,0 12 0-15,7-17 0 0,0 6 0 0,-7-6 0 16,24 0-1-16,-7 0-1 0,2-8 1 16,6-12-1-16,-25 20 2 0,23-8-1 0,2-18 1 15,-2 10-1-15,-3-3 1 0,-20 19 0 0,18-8 0 16,-8-16 0-16,7 20 0 0,-14-5 0 0,-3 9 0 0,6-5 0 16,1 3 1-16,-1-1-1 0,-6 3 1 0,0 0-1 0,4 0 1 15,-4 5 0-15,0 12 0 0,-20-10 0 0,20-7-1 0,-6 26 1 16,-21-5-1-16,2 3 1 0,2 0 0 0,23-24-1 0,-25 22 0 15,3 0 0-15,0-3 0 0,17 2-1 0,5-21 1 0,-21 19 2 16,15 1-1-16,-1-14 1 0,3 15-1 0,4-21-1 0,0 2 0 16,0 3 0-16,4 2 0 0,3-7 0 0,-7 0 0 0,22 0-1 15,-4-4 0-15,-1-4 0 0,2-10 0 0,-19 18 1 0,22-11-3 16,-5-10 1-16,-8 16 1 0,16-5 0 0,-25 10 1 0,5-6 0 16,13-1 1-16,-18 1-1 0,7 1 0 0,-7 5 0 0,3 0 0 15,0 0-1-15,-3 0 2 0,0 5-1 0,0-5 0 0,-6 8 0 16,-1 13 2-16,-13-15 0 0,3 20 0 0,17-26-2 0,-20 21 2 15,3 1-1-15,-7-2-1 0,4 3 0 16,20-23 0-16,-22 22 1 0,-1 3-1 0,3-2 0 16,2-3 0-16,18-20 0 0,-5 21 0 15,-13-3 0-15,18-11 0 0,-7 13 0 0,7-20 0 0,0 3 0 16,4-3 0-16,3 7-1 0,10-7 0 0,-17 0 1 0,10 0-2 16,17-7 0-16,-6-16-1 0,6 1 1 0,-27 22 2 0,26-27-1 15,-2 3 0-15,0 4 0 0,-3-1 1 0,-21 21 0 0,16-19 0 16,-9 9 0-16,13-9 0 0,-14 14 0 0,-6 5 0 0,8-5 0 15,-1-2 0-15,-1 2 1 0,-2 5-1 0,-4 0 0 0,3 0 2 16,-3 0-1-16,0 5 0 0,0-5-1 0,-3 7 1 16,-5 19 0-16,-15-9 0 0,3 5 0 0,0 7 0 0,20-29-1 0,-24 28 0 15,0-3 1-15,4 2-1 0,3-6 0 0,17-21 0 0,-17 25 1 16,10-3-1-16,-9-6 0 0,8 2 0 0,8-18 0 0,-6 6 0 16,2 13 0-16,1-19 0 0,3 4 0 0,0-4 0 0,0 0-1 15,7 0 2-15,2 0-2 0,9 0 1 0,-18 0 0 0,10-4-1 16,14-16 0-16,-7 0-1 0,3 2 1 15,-20 18 1-15,20-21-1 0,1 0 1 0,-1 4 0 16,-3-2 0-16,-17 19 0 0,9-8 0 0,12-2 0 0,-14 3-1 16,0 1 1-16,-7 6 0 0,10-8 0 15,-3 5 0-15,0 3 0 0,-7 0 1 0,0 0-1 0,2 21 0 16,-2-15 1-16,-2 16-1 0,-5-2 1 0,7-20-1 0,-27 16 1 16,6 8 0-16,-2 0 0 0,-2 1-1 0,25-25 0 0,-23 29 1 15,3-8 0-15,0 1-1 0,-1-1 0 0,21-21 0 0,-7 6 0 16,-16 20 0-16,15-19 0 0,3 14 0 0,5-21 0 0,-8 3 0 15,4 5 1-15,4-5-1 0,0-3-1 0,0 0 1 0,7 0 0 16,3-6-1-16,12-12 0 0,-6 0 1 0,-16 18 0 0,21-19-2 16,-1-3 1-16,-3 3 1 0,0 9-1 0,-17 10 1 0,9-23 0 15,9 18-1-15,-11-5 1 0,-1-7 0 0,-6 17 0 0,7-3 0 16,-1 1 1-16,-6-3-1 0,4 5 0 0,-4 0 0 0,0 0 0 16,0 5 1-16,-6 17-1 0,-14-18 1 0,20-4-1 0,-9 22 1 15,-17-3 0-15,6-1 0 0,-3 1-1 0,23-19 0 0,-22 21 1 16,0-3 0-16,0 0-1 0,5-10 0 0,17-8 0 0,-6 24 1 15,-10-19-1-15,8 16 0 0,5-21 0 0,3 0 0 16,-3 6 0-16,3-4 0 0,3-2 0 16,-3 0 0-16,11-5 0 0,9-12-1 15,-14-3 1-15,18-1-1 0,-24 21 1 0,20-19 0 16,1-10-1-16,-4 3 0 0,3 3 1 0,-20 23 0 0,7-32 0 16,17 3-1-16,-9 2 1 0,-6-1 0 0,-9 28 0 0,16-25 0 15,-10 2 1-15,2 2-2 0,1 3 1 0,-9 18 0 0,11-8 0 16,-4-15 1-16,-3 20-1 0,-4-6 0 0,0 9 0 0,0-3 1 15,0 3-1-15,-4 0 1 0,-19 5 0 0,23-5-1 0,-18 23 1 16,-2-22-1-16,2 26 1 0,-1-20-1 0,19-7 0 0,-20 27 1 16,3-10-1-16,-5-11 0 0,16 19 1 0,6-25-1 0,-20 2 0 15,16 7 0-15,-2 9 0 0,-2-11 0 0,8-7 0 0,-2 3 0 16,2 2 0-16,0-5 0 0,2-7 0 0,-2 7 0 0,8-16 0 16,-2 6 0-16,18-18 0 0,-18 2 0 0,-6 26 0 0,25-25-1 15,-8-7 0-15,0-1 1 0,2 2-1 0,-19 31 1 0,8-34 0 16,15 0 0-16,-16-1-1 0,11 1-1 15,-18 34 2-15,5-27-1 0,13-1-2 0,-14 1 3 0,2 1 0 16,-6 26 0-16,7-24 0 0,0 6 0 0,-7 11 0 16,0-9 0-16,0 16 0 0,0 0 1 15,-4 0 0-15,-16 0 0 0,2 18 0 0,18-18-1 0,-19 5 0 16,-5 16 1-16,4-2-1 0,-4 0-1 0,24-19 1 0,-17 4 1 16,10 24-1-16,-13-24 0 0,12 4 0 0,8-8 0 0,-2 5 0 15,2 1 0-15,0-6 0 0,0 0 0 0,0 0 0 0,6 0 1 16,12-6-1-16,-12-19 0 0,18 5 0 0,-24 20 0 0,21-23 0 15,-3-4 0-15,0-6-1 0,3 1 1 0,-21 32 0 0,7-32 0 16,13 0 0-16,-13 9 0 0,3-4 0 0,-10 27 0 0,17-20 0 16,-13 11 0-16,-1-17-1 0,-1 21 1 0,-2 5 0 0,0-8 0 15,0 2 1-15,0 3-1 0,0-1 1 0,0 4-1 0,-5 0-1 16,-16 0 1-16,4 7 2 0,-3-2-2 0,20-5 0 0,-24 19 0 0,24-19 0 0,-22 7 1 16,4 7-2-16,-3-5 1 0,21-9 0 0,-7 18 0 0,7-18 0 0,-17 0 0 15,14 7 0-15,0-4 0 0,3 1 1 0,0-4-1 0,0 0 0 16,0 0-1-1,6-12 1-15,11-9 0 0,-17 21 0 0,10-22 0 0,13-4 0 0,-5-2-1 0,-18 28 1 16,10-29-1-16,-10 29 1 0,24-31-1 0,-17 1 0 16,13-1 0-16,-20 31 1 0,4-26-1 0,-4 26 1 0,6-27 0 0,4 6 1 15,-4 2-1-15,-6 19 0 0,8-18 1 16,-4 11-1-16,-1-13 0 0,-3 17-1 0,0-4 1 0,0 7 0 0,0-6 0 16,-3 1 0-16,-5 5 0 0,8 0 0 0,-20 0 1 0,20 0-1 0,-6 9 1 15,-18 13 0-15,7-15 0 0,17-7-1 0,-20 24 0 0,20-24 0 0,-22 18 1 16,5 1-1-16,1-2 0 0,16-17 0 0,-6 5 0 0,6-5 0 0,-9 22-1 15,4-13 2-15,2-5-2 0,3-4 1 0,-7 8 0 0,7-8 0 0,0 5 0 16,2-5 0-16,6 0 0 0,12-7 0 0,-20 7 0 0,7-22 0 16,14 12 0-16,-16-14 0 0,13 7 0 0,-18 17 0 0,7-9 0 15,-1-17 0-15,1 18 0 0,-1-17 0 0,-6 25 0 0,8-21 0 16,-1 14 1-16,-1-13-2 0,1 11 1 0,-7 9 0 0,7-8-1 16,-3 2 1-16,2-2-1 0,-2 7 1 0,-4 1 0 0,3 0 1 15,-3 0-1-15,0 4 0 0,0 22 0 0,0-26 0 0,-3 21 0 16,-16 1 0-16,14 5 0 0,-22 4 0 0,27-31 0 15,-20 29 0-15,3 0 1 16,-5 0-1-16,16-3 0 0,6-26 0 0,-25 25 0 16,23-8 0-16,-4 2 0 0,-1-12 0 0,7-7 0 0,-7 20 1 0,7-20-2 15,0 5 1-15,0-5-1 0,0 0 1 0,7 0 0 16,0-3 0-16,-1-4 0 0,1-10 0 0,-7 17 0 0,17-8 1 16,-10-10-1-16,3 10 0 0,7-16-1 0,-17 24 1 0,5-18 0 15,0 10 0-15,2-16-1 0,-1 21 2 0,-6 3-1 0,7-7-1 16,-3 1 1-16,-2 0 0 0,-2 5 0 0,0 1 0 0,0 4 0 15,-2 2 0-15,-5 20 0 0,7-26 0 0,-22 19 0 16,17 4 1-16,-20 2-1 0,9 0 0 0,16-25 0 0,-17 27 0 16,11 0 0-16,-22 0 0 0,21-8 0 0,7-19 0 0,-17 22 0 15,17-3 0-15,-6-12 0 0,3 15 0 0,3-22 0 0,0 7 1 16,0 0-1-16,0 13 0 0,3-20 0 0,-3 0 0 0,3 0-1 16,4 0 1-16,0 0-1 0,-1 0 1 0,-6 0 0 0,21-4 0 15,-17-1 0-15,6 0 0 0,-4-3 0 0,-6 8 0 0,11-6-1 16,-5-1 1-16,1 1 0 0,0-1-1 0,-7 7 1 15,10 0 0-15,-3 0 1 0,0 0-2 0,-4 7 2 16,-3-7-1-16,3 19-1 0,-1-11 1 0,-2 23 1 16,0-4-2-16,0-27 1 0,-5 31 0 0,-12 3 0 15,9-4 0-15,-11 3 0 0,19-33 0 0,-7 27 0 16,-16 2 1-16,15-4 0 0,-15 0 1 0,23-25-2 0,-7 25 1 16,-11-4-1-16,13 1 0 0,-3-3 0 0,8-19 0 0,-4 6 0 15,2 16 0-15,2-22 0 0,0 7 0 0,0-7 0 0,0 4 0 16,0-4-1-16,6 0-1 0,2-4 0 0,-8 4 2 0,10-7-2 15,10-11 0-15,-14 11 0 0,1-12 1 0,-7 19 1 0,21-8-1 16,-14-9 0-16,-1 13 1 0,1 1 0 0,-7 3 0 0,4-5 0 16,-1 3 0-16,0 2-1 0,-3 0 2 0,0 0-1 0,3 5 0 15,-3 3 0-15,0 10 1 0,0-13 0 0,0-5-1 0,-6 25 0 16,-1-18 1-16,0 22 0 0,-13-8-1 0,20-21 0 0,-8 19 1 16,-11 1 0-16,12 0 0 0,-13-4 0 0,20-16-1 0,-8 20 1 15,-12-13-1-15,18 20 1 0,-5-6-1 0,7-21 0 0,-8 5 0 16,-8 19 1-16,16-20-1 0,-8 3 0 0,8-7 0 0,0 3 0 15,0 2 0-15,0-5 0 0,8 0 0 16,-8 0 0-16,7 0-1 0,-1-3 0 0,12-5 0 0,-12-9-1 16,-6 17 2-16,16-7-1 15,-8-16 1-15,12 18-1 0,-13-16 1 0,-7 21 0 0,17-5 0 16,-15 0 0-16,6 1 0 0,-1 1 0 0,-7 3 0 0,7 0-1 16,-4 0 2-16,0 5-1 0,-1 2 0 0,-2-7 0 0,5 20 0 15,-5-12 0-15,0 15 0 0,0-3 1 0,0-20-1 0,-5 24 0 16,0-3 1-16,-20 2-1 0,19 3 1 0,6-26-1 0,-20 24 0 15,13 0 1-15,-21 0 0 0,22-1 0 0,6-23-1 0,-24 23 0 16,18 2 0-16,-18-4 1 0,17 2-1 0,7-23 0 0,-20 19 0 16,13-12 0-16,4 17 1 0,-19-24-1 0,22 0 0 0,0 5 0 15,0-1 0-15,0 1 0 0,0-5 0 0,0 0 0 0,0 0 0 16,0 0 0-16,4-4 0 0,4-1-1 0,-8 5 1 0,7-21 0 16,9 13-1-16,-8-17 0 0,8 3 1 0,-16 22 0 0,6-21-1 15,15-3 1-15,-18 7 0 0,18-2-1 0,-21 19 1 0,7-5 0 16,2-17 0-16,1 20 0 0,-2-4 0 0,-8 6 0 0,6-5 0 15,-2 3 1-15,3 2-1 0,-1 0 0 0,-6 0 0 16,0 5 1-16,0 2-1 0,0 15 0 16,0-17 0-16,0-5 0 0,-6 24 1 15,-11-6 0-15,9 3 0 0,-11 6-1 0,19-27 0 0,-7 24 0 16,-17-1 1-16,18-3-1 0,-15-13 0 0,21-7 0 0,-3 23 1 16,-14-18-1-16,17 3 0 0,-7-2 0 0,7-6 0 0,-7 4 0 15,4 0 0-15,3-4 0 0,0 0 0 0,0-1 0 16,3-9 0-16,4-6 0 0,-7 16 0 0,7-18 0 15,-1-1 0-15,5-7 0 0,-2-1 0 0,-9 27 0 0,8-31 0 16,8 1 0-16,-8 1 0 0,-1-2-1 0,-7 31 1 0,9-28 0 16,1-2 1-16,8 3-1 0,-15 5 0 0,-3 22 0 0,6-21 0 15,2 0 0-15,-2 1 0 0,1-3 0 0,-7 23 0 0,7-16 0 16,-5-4 0-16,2 13 0 0,0-13 0 0,-4 20 0 0,0-6 0 16,0-4 1-16,0 5-1 0,0-2 0 0,0 7 0 0,-8 0 0 15,-8 0 0-15,13 5 1 0,-17 12-1 0,20-17 0 16,-7 6 0-16,-14 19 0 0,18-18 0 15,-3 13 1-15,6-20-1 0,-18 8 0 0,18 8 0 16,-6-11 0-16,1 1 1 0,5-6-1 0,0 0-1 16,0 0 1-16,0 0 0 0,8-6 0 0,-8 6 0 0,6-20 0 15,15 11 0-15,-14-20 0 0,17 4 0 0,-24 25 0 0,9-28 0 16,8-5 1-16,-10 4-1 0,14-3 0 0,-21 32 0 0,2-28 0 16,6-2 0-16,-3-2 0 0,4 3-1 0,-9 29 1 0,3-32-1 15,0 4 0-15,4-2 0 0,-4-3 1 0,-3 33 0 0,6-29-1 16,-2 3 1-16,4 4 1 0,-3 4-2 0,-5 18 1 0,8-18 0 15,-8 7 1-15,5-8-2 0,-5 11 1 0,0 8 0 0,5-5 0 16,-5 0-1-16,0 2 1 0,0 1 1 0,0 2-1 0,-5 0 0 16,0 0 0-16,-3 7 1 0,3-1-1 0,5-6 0 0,-8 19 0 15,4-19 1-15,2 7-2 0,2-4 1 0,0-3 0 0,0 0 0 16,0 0 0-16,0 0 0 0,6-5 0 0,-6 5 0 0,8-10 0 16,-3-10 0-16,3 12 0 0,-3-12 1 0,-5 20-1 0,12-19-1 15,-6-2 1-15,5 14 0 0,-1-19 0 0,-10 26 0 0,7-22 0 16,-1 3-1-16,1 2 1 0,0 8 0 0,-7 9 0 15,4-18 0-15,-4 15 1 0,3 1-1 0,-3 2-1 0,0 0 1 16,0 0 1-16,-3 0-1 16,-6 5 0-16,4 0 1 0,5-5-1 0,-8 5-1 15,-9 3 1-15,11-4 0 0,3 3 1 0,3-7-1 0,-7 5 0 16,1 3 0-16,-3-1 0 0,7-2 0 0,2-5 0 0,-3 3 0 16,3-3 0-16,0 0 0 0,0-1 0 0,0 1 0 0,0-6-1 15,5-10 2-15,0-3-1 0,5 1 0 0,-10 18 0 0,16-20 0 16,-8-3-1-16,-1 3 0 0,3-5 0 0,-10 25 1 0,10-25 0 15,-6 4 0-15,2-3 0 0,1 3 0 0,-7 21 0 0,7-18-1 16,-1 10 2-16,-2-3-1 0,0 3 0 0,-4 8 0 0,0-5 0 16,0 3 1-16,0 1-1 0,-4 1 0 0,4 0 0 0,-8 3 0 15,-8 4 0-15,10 11 0 0,2-11 0 0,4-7 0 0,-23 18 1 16,19-1 0-16,-17 3-1 0,15 0 0 0,6-20 0 0,-7 19 1 16,-11-3-2-16,18-8 1 0,0-3 0 0,0-5 0 0,0 8 0 15,0-1 1-15,0-7-1 0,0 0 0 0,0 0 0 0,5 0 0 16,1-2 0-16,1-8 0 0,13-7 0 0,-20 17 0 15,6-17-1-15,2-1 1 0,1 9 0 0,-1-13-1 16,-8 22 1-16,5-9 0 0,4-9 0 16,-3 9 0-16,-2-10 0 0,-4 19 0 0,3-2 1 0,0-4-2 15,1 1 1-15,-2 3 0 0,-2 2 0 0,4 0-1 16,-4 0 2-16,0 7-1 0,0 13 1 0,0-20-1 0,-6 5 0 16,-11 24 0-16,14-5 0 0,-15 5 1 0,18-29-1 0,-6 31 0 15,-15 1 1-15,14-3-2 0,-11 2 1 0,18-31 0 0,-5 32 0 16,-3-3 0-16,-11-3-1 0,19 1 1 0,0-27 0 0,-7 21 0 15,0 0 1-15,4-15-1 0,0 14 0 0,3-20 0 0,-4 5-1 16,4 4 0-16,0-4-1 0,0 2-1 0,0-7 3 0,0 3-3 16,0-3-2-16,0 0-1 0,0 0-1 0,0 0 7 0,0 0-9 15,0 0-1-15,0 0-4 0,0-3-1 0,0 3 15 0,4 0-18 16,2 0-3-16,-6 3-2 0,0 2 4 0,0-5 19 0,0 19-24 0,0-19 24 0</inkml:trace>
  <inkml:trace contextRef="#ctx0" brushRef="#br0" timeOffset="277460.0118">20295 4383 17 0,'0'0'0'15,"-8"-4"4"-15,5-1 0 0,3 5-4 0,-16-18 4 16,8 12 1-16,2 1 0 0,-11 2 0 0,17 3-5 0,-3-3 5 15,-14 2 0-15,10-2 0 0,-14 1-1 0,21 2-4 0,-3-1 4 16,-3-6-1-16,-12 7 1 0,18-5-2 0,0 5-2 0,-6-7 3 16,-1 2-1-16,0 2 0 0,0-2 0 0,7 5-2 0,-3-2 1 15,-4-1 0-15,1 3-1 0,-1 0 1 0,7 0-1 0,-8 5 1 16,5 0-1-16,-16-2 1 0,14 2-1 0,5-5 0 0,-6 7 0 16,-1-2 1-16,1 3-1 0,-1 9 0 15,7-17 0-15,-8 0 0 0,2 9 0 0,-2-5 1 0,-8 1-1 0,16-5 0 16,0 6 0-16,-7-6 0 0,0 2 0 15,-10-2 1-15,17 0-1 0,0 0 0 0,-6 0 0 0,-10 0 0 16,16 0 0-16,0 0 0 0,-8 0 0 16,1 0 1-16,0 0-1 0,1 0 0 0,6 0 0 0,-17 8 0 15,10-1 0-15,1 12 0 0,-2-15 0 0,8-4 0 0,-6 4 0 16,-1 20 0-16,1-16 0 0,-2 11 0 0,8-19 0 0,-6 8 0 16,-1 7 0-16,4-10 0 0,-1 15 0 0,4-20 0 0,-6 1 0 15,2 19 1-15,-3-13-1 0,4 15 0 0,3-22 0 0,-4 7 0 16,-2 12 0-16,3-1 0 0,-1-12-1 0,4-6 1 0,-7 28 1 15,0-7 0-15,1-1 0 0,-1 0 0 0,7-20-1 0,-7 18 0 16,0-1 0-16,-9 3-1 0,16 0 1 0,0-20 0 0,-8 21 1 16,-12-2-1-16,17 5 0 0,-4 1 0 0,7-25 0 0,-7 23 0 15,-9-5 0-15,12 1 0 0,-3 2 0 0,7-21 0 16,-20 5 0-16,17 22 0 0,-6-10 0 0,-6-9 0 0,15-8 0 16,-3 26 0-16,-5-18 0 0,-12 20 1 0,17-21-2 0,3-7 1 15,-7 25 1-15,-13-8-1 0,13 2 0 0,-1-3 0 16,8-16 0-16,-15 18 1 0,11 3 0 0,-3-1-1 0,0 0 1 15,7-20-1-15,-16 18 1 0,16 1-1 16,-8 2 1-16,2-6-1 0,6-15 0 0,-7 19 0 16,1 0 1-16,2-14-1 0,1 21 1 0,3-26-1 0,0 7 0 15,-4 18 0-15,4-18 0 0,-7 15 0 0,7-22 0 0,0 6 0 16,0 19 1-16,0-7-1 0,0 0 0 0,0-18 0 0,0 6 0 16,0 15 0-16,0-13 0 0,3 21 1 0,-3-29-1 0,4 19-1 15,-4-1 2-15,4 0-1 0,-4-11 0 0,0-7 0 0,3 28 0 16,1-10 0-16,-4-11 1 0,3 18-1 0,-3-25 0 0,3 2-1 15,4 22 2-15,-4-19-2 0,0 22 2 0,-3-27-1 0,8 7 0 16,-5 20 0-16,4-22 0 0,-4 21 0 0,-3-26 0 0,6 9 0 16,2 16 0-16,-1-6 0 0,2-3 0 0,-9-16 0 0,6 8 0 15,16 10 0-15,-16-11 0 0,11 10 0 0,-17-17 0 0,10 3 1 16,14 5-1-16,-3 10 0 0,-5-16 0 0,-16-2 0 0,21 8 0 16,-6-1 0-16,4 10 0 0,1-11 1 0,-20-6-1 0,17 7 0 15,3-1 0-15,-3 10 0 0,3-16 1 0,-20 0-1 16,18 7 0-16,-2-1-1 0,2-6 1 0,1 0 1 15,-19 0-1-15,21 0 0 0,-4 0 0 16,0 0 0-16,0 0 0 0,-17 0 0 0,16 0 0 16,5-3 0-16,-3-1 1 0,-2-6-1 0,-16 10 0 0,17-5 0 15,3-2 0-15,-4 1 0 0,-5-4 1 0,-11 10-1 0,21-16 0 16,-11 9 1-16,9 0 0 0,-11-12-1 0,-8 19 0 0,24-6 0 16,-18-12 1-16,18 12-1 0,-7-13 1 0,-17 19-1 0,11-10 0 15,12-13 0-15,-13 14 0 0,11-12 0 0,-21 21 0 0,6-8 1 16,18-10-1-16,-17 13 0 0,13-17 1 0,-20 22-1 0,7-5 0 15,-4-16 0-15,7 16 0 0,-4-15 0 0,-6 20 0 0,8-6 1 16,-1-14-1-16,0 14 1 0,-4-16-1 0,-3 22 0 0,5-6 0 16,-5-17 1-16,5 5-1 0,-1 10 0 0,-4 8 0 0,0-26 0 15,3 10 0-15,-3 5 1 0,0-6-1 0,0 17 0 0,0-10 0 16,0-10 0-16,0 12 0 0,0-9 0 0,0 17 0 0,3-10 0 16,-3-8 0-16,0 11 0 0,4-14 1 0,-4 21-1 0,0-10 0 15,3-13 0-15,0 16 1 0,-3-18-1 0,0 25 0 16,0-7 0-16,0-11 1 0,0 9-1 15,0-6 1-15,0 15-1 0,0-8 0 0,0-10 0 16,0 12 0-16,-6-10 0 0,6 16 0 0,0-7 0 0,-4-3 0 16,4-10 0-16,-3 13 0 0,3 7 0 0,0-19 0 15,-3 12 0-15,3-13 1 0,-9 11-1 0,9 9 0 0,0-20 0 16,-2 0 1-16,2 14-2 0,0-17 1 0,0 23 0 0,-3-10 0 16,-4-8 1-16,4 11-1 0,0-11 0 0,3 18 0 0,-8-8 0 15,4-17 0-15,2 15 0 0,2-13 1 0,0 23-1 0,0-16 0 16,-7 7 0-16,7-16 0 0,0 17 1 0,0 8-1 0,0-25 0 15,0 17 0-15,0-19 0 0,0 9 1 0,0 18-1 0,0-19 0 16,0 4 0-16,3 6 0 0,-3-14 0 0,0 23 0 0,4-17 0 16,-4 12 1-16,0-16-1 0,0 16 0 0,0 5 0 0,0-24-1 15,0 17 1-15,0-12 1 0,0 8-2 0,0 11 1 0,0-21-1 16,0 13 0-16,0-18 0 0,0 11 1 0,0 15 0 0,-7-19 1 16,7 1-1-16,0 10 0 0,0-17 0 0,0 25 0 0,-3-7 1 15,3-12-1-15,0 11 0 0,0-11 0 0,0 19 0 16,0-10 0-16,0-10 0 0,0 9 0 15,3-12 0-15,-3 23 0 0,0-6 0 0,3-2 0 16,-3-10 0-16,0 10 0 0,0 8 0 0,0-8 0 16,0-11 0-16,0 14 0 0,0-13 0 0,0 18 0 0,0-6 0 15,0-16 1-15,0 17-1 0,0-15-1 0,0 20 1 0,-3-18 1 16,3 10-1-16,0-16 0 0,0 13 0 0,0 11 0 0,0-15 0 16,0 7 0-16,-7 1 0 0,7-2 0 0,0 9 0 0,-3-11 1 15,3-4-2-15,-3 10 1 0,-1-1 1 0,4 6-1 0,-7-7-1 0,7 7 1 0,-3-7 1 16,-4 0-1-16,-11 2-1 0,18 5 1 0,-6-3 1 0,6 3-1 0,-24-2 0 15,8-1 0-15,-5 1 0 0,21 2 0 0,-20-3 1 16,-3 3-2-16,-1 0 1 0,6 0 1 0,18 0-1 0,-16 0 0 0,16 0 0 0,-7 5 0 16,-13 0 0-16,17-2 0 0,3-3 0 0,-7 5 0 15,7 2-1-15,0 0-2 0,3 0-6 0,-3-7 9 0,17 19-15 0,-17-19 15 0,24 5-25 16,3 12-3-16,10-12-16 0,-37-5 44 0,0 0 0 0</inkml:trace>
  <inkml:trace contextRef="#ctx0" brushRef="#br0" timeOffset="280326.1619">24505 3439 9 0,'0'0'0'15,"0"-2"2"-15,0-1 0 0,0-1-1 0,-2-1 1 0,2 5-2 16,0-2 1-16,-4-1 1 0,-3 0 0 0,4 2 0 15,3 1-2-15,-6-3 2 0,-2 0 1 0,2 1 0 16,-2-1 0-16,8 3-3 0,-5-1 4 16,-3-1-1-16,2-5 2 0,-1 3-1 0,7 4-4 0,-6-4 5 15,-1-4 0-15,-1 3 0 0,5-5 0 0,3 10-5 0,-6-4 5 16,-15-1-1-16,18 0 0 0,-4 2 0 0,7 3-4 0,-17-4 3 16,10 0 0-16,4 2 0 0,-21 0-1 0,24 2-2 0,-7 0 2 15,-17 0-1-15,18 0 1 0,-10 4-1 0,16-4-1 0,-8 4 1 16,-16-4 0-16,17 6 0 0,-12-6-1 0,19 0 0 0,-9 3 1 15,-17 1 0-15,19-4 0 0,-21 6-1 0,28-6 0 0,-16 2 1 16,-4 4-1-16,0-6 0 0,-3 7 0 0,23-7 0 0,-21 7 1 16,-1-2-1-16,0 1 0 0,2 15 0 0,20-21 0 0,-24 2 1 15,-1 19-1-15,3-15 0 0,-2-1 0 0,24-5 0 0,-28 7 0 16,5-1 1-16,-4 12-1 0,3-18 0 0,24 0 0 0,-27 6 1 16,0 2-2-16,0-3 1 0,-3 15 0 0,30-20 0 0,-24 3 1 15,-11 16-1-15,4-11 0 0,-1 13 1 0,32-21-1 0,-31 20 0 31,1-15 1-31,1 23-1 0,-1-21 0 0,30-7 0 0,-30 24 0 0,3-19 0 0,3 14 0 16,-1-14 0-16,25-5 0 0,-18 16 0 16,-3-11 0-16,4 13 1 0,10-14-1 0,7-4 0 0,-20 18 0 15,12-13 0-15,2 15 0 0,-10-2 0 0,16-18 0 0,0 7 0 16,-4 16 0-16,-1-16 0 0,0 11 0 0,5-18 0 0,-3 7 0 16,3 14 0-16,0-15 1 0,-5 14-1 0,5-20 0 0,0 5 0 15,0 14 0-15,0-14 0 0,0 14 0 0,0-19 0 0,0 4 0 16,0 14 0-16,5-11 0 0,1 0 0 0,-6-7 0 0,2 19 0 15,7-14 1-15,-3 0-1 0,10 17 0 0,-16-22 0 0,8 5 0 16,12 0 0-16,-13 18-1 0,10-15 2 0,-17-8-1 0,7 19-1 16,10-16 1-16,-11 20 1 0,1-17-2 0,-7-6 1 0,21 25 1 15,-18-18-2-15,14 14 2 0,-11-16-2 0,-6-5 1 0,11 22 1 16,9-15-1-16,-13 18-1 0,10-19 1 0,-17-6 0 16,6 22 0-16,10-15 0 0,-7 17 0 0,10-16 0 0,-19-8 0 0,7 22 0 15,17-17 0-15,-17 12 1 0,10-11-1 0,-17-6 0 16,6 21 0-16,11-19 0 15,-10 17 0-15,16-14 0 0,-23-5 0 0,8 18 0 16,9-12 1-16,-11 12-2 0,1-14 1 0,-7-4 0 0,7 20 0 16,-1-17 0-16,2 17 0 0,-1-13 1 0,-7-7-1 0,6 16 0 15,-3-10 0-15,1 14 0 0,0-17 0 0,-4-3 0 0,3 22 0 16,1-13 0-16,-4 12 1 0,2-14-1 0,-2-7 0 0,4 18 0 16,-4-11 0-16,7 10 1 0,-7-11 0 0,0-6-1 0,3 23 1 15,0-15 0-15,-3 13-1 0,3-12 1 0,-3-9-1 0,5 25 0 16,-5-18 0-16,3 16 0 0,-1-18 1 0,-2-5-1 0,0 23 0 15,0-15 0-15,0 12 0 0,0-13 1 0,0-7-1 0,0 23 0 16,0-3 0-16,0-15 0 0,0 18 1 0,0-23-1 0,-5 5 0 16,5 13 0-16,0-14 0 0,-5 14 1 0,5-18-1 0,0 0 0 15,0 18 0-15,-3-12 0 0,3 15 1 0,0-21-1 0,0 7 0 16,-6 14 0-16,2-16 0 16,4 16 0-16,0-21 0 0,-3 7 0 0,3 14 0 0,0-14 0 0,0 11 0 0,0-18 0 0,0 7 1 15,3 11-1-15,4-13 0 0,-1 16 0 0,-6-21 0 16,8 8 0-16,2 12 0 15,-4-15 0-15,2 12 0 0,-8-17 0 0,9 4 0 0,-2 17 0 16,-1-17 0-16,2 17 0 0,-8-21 0 0,7 3 0 16,0 15 0-16,-4-14 1 0,0 16-2 0,-3-20 1 0,3 2 0 15,5 19 0-15,-5-15 0 0,3 12 0 0,-6-18 0 0,4 6 0 16,3 9 0-16,-1-8 1 0,2 9-1 0,-8-16 0 0,5 5 1 16,3 15-1-16,-3-18-1 0,13 4 1 0,-18-6 0 0,4 8 0 15,3-3 0-15,10 3 1 0,-10-2-1 0,-7-6 0 0,6 8 0 16,15-5 1-16,-15 4-1 0,12-7 1 0,-18 0-1 0,5 0 0 15,17 0 1-15,-19 0-1 0,16 0 1 0,-19 0-1 0,8-5 0 16,9 3 0-16,-12-1 0 0,17 1 1 0,-22 2-1 0,7-2 0 16,13-3 0-16,-10 2 0 0,11 1 0 0,-21 2 0 15,20-3 0-15,-14-2 1 0,22 2-1 0,-12-1 0 0,-16 4 0 0,21-6 0 16,-4 3 0-16,0-2 0 0,0-3 1 16,-17 8-1-16,20-7 0 0,1 0 0 0,-1 1 0 0,0 0 0 0,-20 6 0 0,16-6 0 15,2 5 0-15,-7-4 0 0,7 1 0 16,-18 4 0-16,9-3 1 0,10-5-2 15,-11 3 1-15,8-2 0 0,-16 7 0 0,6-7 1 0,11 0-1 16,-9 4 0-16,9-3 0 0,-17 6 0 0,6-7 0 16,5 5 0-16,-1-2 0 0,-3-1 1 0,-7 5-1 0,7-5 0 15,-1-2 0-15,1 4 0 0,0-4 0 0,-7 7 0 0,3-7 0 16,0 2 0-16,1-3 0 0,-1 6 1 0,-3 2-1 0,4-6 0 16,-4-1 0-16,0-1 0 0,0-12 0 0,0 20 0 0,0-2 0 15,0-5 0-15,0-1 0 0,2-1 1 0,-2 9-1 0,0-4-1 16,0-7 2-16,0 3-1 0,4 3 0 0,-4 5 0 0,0-9 0 15,4 3 0-15,0-3 0 0,-1 3 0 0,-3 6 0 0,2-10 0 16,6-7 0-16,-3 10 0 0,0-13 0 0,-5 20 0 0,7-7 0 16,-1-10 0-16,5 8 0 0,-5 1 0 0,-6 8 0 0,8-20 0 15,1 14 0-15,-2-1 0 0,4 2 0 0,-11 5 0 0,6-20 0 16,1 16 0-16,0-2-1 0,-1-2 1 0,-6 8 0 16,8-8 1-16,-3 3-1 0,-1-3 1 0,0 1-1 15,-4 7 0-15,0-9-1 0,0 4 2 16,0-6-2-16,0-5 1 0,0 16 0 0,0-4 0 0,0-18 0 0,0 19 1 15,-8-7-1-15,8 10 0 0,0-18 0 16,-5 12 0-16,-3-1 0 0,4-3 0 0,4 10 0 0,-6-9 0 16,3-9 0-16,-4 10 1 0,4 0-1 0,3 8 0 0,-7-8 1 15,2-3-1-15,0 6 1 0,1-12-1 0,4 17 0 0,-6-6-1 16,3 1 2-16,-1-13-2 0,-4 15 1 0,8 3 0 0,0-9 0 16,0-9 0-16,0 14-1 0,0-12 1 0,0 16 0 0,0-9-1 15,0-10 1-15,0 9 0 0,0-8 0 0,0 18 0 0,4-11 0 0,-4 11 0 0,8-21 1 16,-5 13-2-16,3-16 2 0,-6 24-1 0,4-4-1 15,1-21 1-15,0 18 0 0,-1-9 0 0,-4 16 0 0,3-6 0 16,0-4 0-16,-3-7 0 0,4 10 0 0,-4-4 0 0,0 11 0 0,0-15 1 16,0 7-2-16,0 1 1 0,0 7 0 0,0-20 0 15,0 13 0-15,0-12 0 0,0 12 1 0,0 7-1 0,0-22-1 0,0 22 1 16,0-8 0-16,0-13 0 0,0 16 1 0,0 5-1 0,3-24 0 16,4 19 0-16,-1-19 0 0,2 19 0 0,-3-14 0 0,-5 19 0 0,8-6 0 15,-3-3 0-15,4 3 0 0,-6-1 0 16,-3 7 0-16,0-6 0 0,3-2 1 0,1 2-1 15,-4-2 0-15,0 8 0 0,3-5 0 0,0-2-1 16,-3 0 2-16,0-2-1 0,0 9 0 0,4-10 0 16,-4-6 0-16,2 12-1 0,-2 4 1 0,0-10 0 0,0 10 0 0,4-10 0 15,0 2 1-15,-4 1-1 0,4 1 0 0,-4 6 0 0,2-8 0 16,-2 1-1-16,0-2 1 0,0 2 1 0,0 7-1 0,0-6 0 16,0 1 1-16,0 2-1 0,-2-3 0 0,2 6 0 0,-4-4 0 15,-4-4 0-15,2 4-1 0,0-5 2 0,6 9-1 0,-7-4 0 16,4-8 0-16,-6 4 0 0,4-10 0 0,5 18 0 0,-8-3 0 15,6-5 0-15,-1 3 1 0,3 5-1 0,-8-8 0 16,8 2-1-16,-4-1 1 0,4-1 0 0,-2 1 0 0,2 7 0 0,0-6 1 16,0-2-1-16,0 5 0 0,-7-4 0 0,7 7 0 0,0-7 0 15,-3 0 0-15,-1-1 0 0,-2 0 1 0,6 8-1 0,-4-6 1 16,-3-15-1-16,0 17 0 16,1-4 0-16,6 8 0 0,-7-16-1 0,-1 11 1 0,2-2 0 0,-14-10 0 0,20 17 0 15,-5-7 0-15,3-11 0 0,-4 12 0 0,-1-3 0 16,7 9 0-16,-7-20 0 0,3 15 0 0,-2-5 1 15,6 5-1-15,0 5 0 0,-4-7 0 16,4-1 0-16,-3 1-1 0,3 1 1 0,0 6 0 0,-7-10-1 16,7 5 2-16,-3-2-1 0,3 0 0 0,0 7 0 0,-3-6 1 15,-1 1-1-15,4 3 0 0,-7-4 0 0,7 6 0 0,-3-6 0 16,0-1 0-16,3 3 0 0,-7-4 0 0,7 8 0 0,0-5 0 16,0 0 0-16,-3-2 0 0,-1 3 0 0,4 4 0 0,0-6 1 15,-8 3-1-15,8-3 0 0,-2 0-1 0,2 6 1 0,0-3 0 16,-4-2 1-16,-3-3-1 0,7 3 0 0,0 5 0 0,-3-7-1 15,0 3 1-15,3 0 1 0,0-3-1 0,0 7 0 0,0-5 0 16,-7 4 0-16,3-7 0 0,4 4 0 0,0 4 0 0,-3-8 0 16,-3 3-1-16,1-3 1 0,0 4 0 0,5 4 0 0,-21-12 0 15,17 7 1-15,-2-3 0 0,-14 5-1 0,20 3 0 0,-7-6 0 16,-14 2 0-16,14 1 0 0,-16-2 0 0,23 5 0 0,-18-3 0 16,2 1 1-16,-5 0-1 0,5 1-1 0,16 1 1 15,-21-2 1-15,4-5-1 0,1 3 0 16,9-3 1-16,7 7-1 0,-24-1 0 0,18-4 0 0,-18-2 0 15,17 3 0-15,7 4 0 0,-28-5 0 16,22-1 0-16,-18 1 0 0,18 5 0 0,6 0 0 0,-18 0 0 16,18 0 1-16,-7 5-2 0,5 2-2 0,2-7 3 0,0 6-6 15,0 15-5-15,0 8-7 0,0 5-13 0,0-34 31 0,-8 43-36 0,-15 12-8 16,23-55 44-16</inkml:trace>
  <inkml:trace contextRef="#ctx0" brushRef="#br0" timeOffset="283721.2525">20301 5894 4 0,'0'0'0'0,"-3"0"5"0,0-3-2 0,3 3-3 16,-8-3 2-16,5 1-1 0,3 2 0 0,-3-2 1 15,3 2-2-15,-7-1 0 0,4-1 1 0,0-1 0 0,-5 0 1 0,8 3-2 16,-4-1 1-1,4-2 0-15,-2 3 1 0,-5 0-1 0,7 0-1 0,-3 0 1 16,3 0 0-16,0 0 0 0,0 0 1 0,0 0-2 0,0 0 2 16,0 0 0-16,0 0 1 0,0 0 0 0,0 0-13 0,0 0 23 15,0 0-11-15,0 0 1 0,0 0 0 0,0 0-24 0,0 0 45 16,0 0-21-16,3 4 1 0,-3 2-1 0,0-6-3 0,3 3 4 16,1 1-1-16,2 4 0 0,-2 13-1 0,-4-21-2 0,4 3 1 15,-1 14 1-15,0-12-1 0,4 13 0 0,-7-18-1 0,0 4 1 16,3 12 0-16,0-9 1 0,-3-2 0 0,0-5-2 0,4 20 2 15,-4-20 1-15,0 6-1 0,0 1 1 0,0-7-3 0,0 6 1 16,0 1 2-16,4 9-1 0,-4-10 0 0,0-6-2 0,3 7 3 16,-3 10-1-16,7-10 0 0,-1 13 0 0,-6-20-2 0,6 5 1 15,2 12 0-15,-1-13 0 16,13 2-1-16,-20-6 0 0,4 21 1 0,2-18 0 0,14 18 0 0,-12-18 0 0,-8-3-1 0,23 22 1 16,-6-18 0-16,0 1 0 0,3 19 0 15,-20-24-1-15,21 3 1 0,-1 18 0 0,0-16-1 16,1 17 0-16,-21-22 0 0,24 5 1 15,0 17 0-15,-5-18-1 0,5 13 0 0,-24-17 0 0,24 5 1 16,3 0-1-16,1 3 0 0,-2-3 1 0,-26-5-1 0,24 2 0 16,3-2 1-16,0 0-1 0,-1 0 1 0,-26 0-1 0,32 0 0 15,-3 0 1-15,3-5 0 0,2-5 0 0,-34 10-1 0,30-10 1 16,4-10 0-16,0 13 0 0,3-14 0 0,-37 21-1 0,34-17 1 16,0-2 0-16,0 3 0 0,0 5-1 0,-34 11 0 0,37-24 1 15,0 16-1-15,1-16 0 0,-2 13 1 0,-36 11-1 0,41-21 0 16,1 3 1-16,-3 11-1 0,5-20-1 0,-44 27 1 0,42-21 0 15,1 1-1-15,2-6 0 0,2 1 1 0,-47 25 0 0,48-27 1 16,-5-4-1-16,5 4 1 0,-4-4-1 0,-44 31 0 0,44-32 1 16,0 1-1-16,4-4 0 0,-5-1 1 0,-43 36-1 0,41-30 0 15,2-2 0-15,-5 3 0 0,-1-3 0 0,-37 32 0 0,34-25 0 16,1 2 1-16,-5 1-1 0,1-1 0 0,-31 23 0 0,26-19 0 16,0 3 0-16,-1-3 0 0,-4 12 1 15,-21 7-1-15,20-25 0 16,-3 21 0-16,-10-17 1 0,10 16-1 0,-17 5 0 0,3-20 0 0,4 13 0 15,-2-1 0-15,4 2 0 0,-9 6 0 0,6-9 0 16,1-2 1-16,0 6-1 0,-1-3 1 0,-6 8-1 0,8-10 0 16,-2-9 0-16,1 16 0 0,-4-7 0 0,-3 10 0 0,7-16 1 15,0 11-1-15,0-4 1 0,9-1-1 0,-16 10 0 0,8-18 0 16,-2 10 1-16,15 0-1 0,-15-14 1 0,-6 22-1 0,4-5 0 16,5-2 0-16,2 2 1 0,-5-4-1 0,-6 9 0 0,7-4 0 15,0-2 1-15,4 1-1 0,-1 3 1 0,-10 2-1 0,6-8 0 16,12 1 0-16,-12 0 0 0,4-3 0 0,-10 10 0 0,16-16 0 15,-8 10 0-15,9-3 0 0,-11-9 1 0,-6 18-1 0,25-7 0 16,-20 0 0-16,13-12 0 0,-11 18 0 0,-7 1 0 0,20-4 0 16,-14-5 0-16,4 6 1 0,-2-7-1 0,-8 10 0 0,10-4-1 15,-3-5 1-15,-1 4 1 0,5-2-1 0,-11 7 0 16,9-8 0-16,9-3 0 0,-12-5 0 0,11 8 0 0,-17 8 0 16,7-18 0-16,16 10 0 0,-15-13 0 15,12 12 1-15,-20 9-1 0,10-16-1 0,11 7 1 0,-14 1 0 16,-1-11 0-16,-6 19 0 0,17-5 0 0,-10 4 1 15,0-5-1-15,3 2 0 0,-10 4 0 0,9-3 0 16,-1-5 0-16,-3 7 0 0,7-3 0 0,-12 4 0 0,7-7 0 16,9 2 0-16,-8-3 1 0,1 2 0 0,-9 6-1 0,21-8 0 15,-14 3 0-15,20-6 0 0,-7-6 0 0,-20 17 0 0,20-8 0 16,4-12-1-16,0 13 1 0,-8-11 1 0,-16 18-1 0,21-5 0 16,-14-3 0-16,12-4 1 0,-14 5-2 0,-5 7 1 0,6-7 0 15,-3 1-1-15,0 0 0 0,1 3 1 0,-4 3 0 0,0 0 0 16,0 0 1-16,0 0-1 0,-4 0 0 0,4 0 0 0,-6 0 0 15,0 0 0-15,-1 0 0 0,0 6 1 0,7-6-1 0,-7 0 0 16,0 5 0-16,0-5 1 0,5 0-1 0,2 0 0 0,-8 0 0 16,4 0-1-16,4 0 2 0,0 0-1 0,0 0 0 15,0 0 1-15,-3 0-1 0,3 0 0 0,0 0 0 0,0 0-1 16,-6 0 1-16,6 0 0 0,0 0 1 0,0 0-1 0,0 0 1 16,0 0-1-16,-3 0 0 0,3 0-1 15,0 0 1-15,0 0-1 0,0 0 1 16,0 0-1-16,0 0 2 0,0 0 0 0,0 0-1 15,0-2-1-15,0-1 1 0,0-3-1 0,0 6 1 0,0-4 0 16,0-2 0-16,0 4 0 0,0 2 1 0,0 0-1 0,-4-2 0 16,1-1 0-16,-4-1-1 0,2 1 1 0,5 3 0 0,-2-1 0 15,-5 0 0-15,0-2 0 0,1 3 0 0,6 0 0 0,-20 0 1 16,16 0-1-16,-16 5 0 0,13 2 0 0,7-7 0 0,-20 5 0 16,13 0 0-16,-10 1 0 0,10-2 0 0,7-4 0 0,-7 8 1 15,-14-4-2-15,19 3 1 0,-2-3 1 0,4-4-1 0,-6 3-1 16,-1 3 1-16,0 0 1 0,0-3-1 0,7-3 0 0,-3 5 0 15,-5-5 0-15,8 5 0 0,0-5 0 0,0 0 0 0,0 0 0 16,0 0 0-16,8 0 0 0,-8 0 0 0,5 0 0 16,4 0 0-16,1 0 1 0,10 0-1 0,-20 0 0 0,7-3 0 15,13 1 1-15,-3-1-1 0,4-1 0 0,-21 4 0 0,18-5 0 16,1-3 0-16,1 3-1 0,0-2 0 0,-20 7 1 0,17-6-1 16,-7 1 2-16,8 2-1 15,-12 0 0-15,-6 3 0 0,10 0 1 16,6 0-2-16,-11-1 0 0,1 1 0 0,-6 0 1 0,6 0 0 0,2 1 1 15,-2 5 0-15,-2 2 0 0,-4-8-1 0,3 5 1 16,4 2-1-16,-5 0 0 0,7 11 0 0,-9-18 0 0,3 0 0 16,-1 5 0-16,3 15 0 0,-5-17 0 0,0-3 0 0,0 6 0 15,-7 13 0-15,0-12 0 0,-14 14 0 0,21-21 0 0,-6 6 0 16,-11 16 0-16,9-15 0 0,-11 16 0 0,19-23 0 0,-21 23 0 16,14-6 0-16,-16 4 0 0,2-3 0 0,21-18 0 0,-16 9 0 15,9 14 0-15,-17-15 0 0,17 16 1 0,7-24-1 0,-21 5 0 16,19 14 1-16,-15-15-2 0,10 2 1 0,7-6 0 0,-7 20 1 15,4-20-1-15,-1 5 1 0,-2-5-1 0,6 0 0 0,0 1-1 16,0-1 2-16,0 0-1 0,0 0 0 0,3 0 0 16,0 0 0-16,4 0 0 0,0-1 1 0,-7 1-1 0,7-5 0 15,10 0 0-15,-15 2 0 0,6-1-2 0,-8 4 2 0,10-1-3 16,7-4-5-16,-10 5-5 0,10 6-11 0,-17-6 24 0,2 5-39 16,6 2-25-16,-8-7 64 0</inkml:trace>
  <inkml:trace contextRef="#ctx0" brushRef="#br0" timeOffset="293795.9665">3413 9702 17 0,'0'0'0'0,"0"0"10"16,0 0 0-16,0 0-2 0,0 0-1 0,0 0-7 0,0 3 6 15,0-3 0-15,0 0-1 16,5 0 1-16,-5 0-6 0,3 4 5 0,-3-4 0 0,0 0-1 16,4 0-1-16,-4 0-3 0,0 6 4 15,4-3-2-15,-4 2 1 0,0 0-1 0,0-5-2 0,2 3 3 16,-2-3-1-16,3 5 1 0,-3 2-1 0,0-7-2 0,3 0 2 15,2 1-1-15,-5 5 1 0,0-6-1 0,0 0-1 0,2 5 1 16,2-3 0-16,-4-2 0 0,3 0-1 0,-3 0 0 0,0 0 1 16,5 0 0-16,-2 0 0 0,-3 0 0 0,0 0-1 0,6 0 1 15,-6 0-1-15,4 0 1 0,-1 0 0 0,-3 0-1 0,2 0 0 16,3 0 1-16,2 0-1 0,-3 0 1 0,-4 0-1 0,5 0 1 16,-1 0 0-16,2 0 0 0,-2-2 0 0,-4 2-1 0,3-5 0 15,5 5 0-15,2-3 1 0,-5 0-1 0,-5 3 0 0,21 0 0 16,-13 0 1-16,15 0-1 0,-6 0 0 0,-17 0 0 0,21 0 0 15,-12 0 0-15,14 6 0 0,-5-1 1 0,-18-5-1 0,17 2-1 16,-1 4 2-16,-6-1-1 0,15-1 0 16,-25-4 0-16,7 0 1 0,12 4-2 0,-11-4 2 0,-1 5-1 15,-7-5 0-15,7 0 0 0,-5 0 0 0,5 0 0 16,-7 0 1-16,0 0-1 0,4 0 1 0,-4 0 0 16,0 0 1-16,0 0-2 0,0 0 0 0,-4 0 2 15,-3 0-2-15,5 0 1 0,-5-3 0 0,7 3-1 0,-7-2 0 16,-14-2 0-16,15-4 1 0,-14 7 0 0,20 1-1 0,-7-6 1 15,-14-1-1-15,5 7 0 0,-1-3 1 0,17 3-1 0,-17 0 0 16,-4 0 1-16,15 0-1 0,-23 3 0 0,29-3 0 0,-15 7 0 16,-2 0 0-16,-4 1 0 0,13-4 0 0,8-4 0 0,-15 5 1 15,12-5-1-15,-5 4 0 0,2 0 0 0,6-4 0 0,-8 0 0 16,3 5 0-16,1-5 0 0,-3 0 0 0,7 0 0 0,0 0 0 16,0 0 0-16,0 4 1 0,0-4-1 0,0 0 0 0,0 0 0 15,3 0 0-15,1 0 1 0,-4 0-1 0,6 0 0 0,-6 0 0 16,7 0 0-16,11 0-1 0,-13 3 1 0,-5-3 0 0,21 0 1 15,0 7-1-15,-4-2 0 0,3-5 1 0,-20 0-1 0,20 2 0 16,-14-2 0-16,15 6 0 0,0-6 0 0,-21 0 0 0,9 0-1 16,15 0 1-16,-18 0 1 0,16 0-1 0,-13 0 1 15,-9 0-1-15,17 0 0 0,-10 0 0 0,-4 0 0 0,5 0 0 16,-8 0 0-16,6 0 0 0,2 5 0 0,-5-5 0 16,-3 0 0-16,2 0 1 0,-2 0-1 0,4 0 0 15,-1 3-1-15,-3-3 1 0,0 0 0 0,0 0 1 0,0 0-2 0,0 0 2 16,0 0-1-16,0 0 0 0,0 0-1 0,0 0 2 0,0 0-2 0,0 0 2 15,0 0-1-15,-3 0-2 0,3 0 2 0,0 0-5 16,-4 0-5-16,4 0-7 0,0 0-9 0,0 0 26 0,-5 0-36 16,1 0 4-16,4-6 2 0,0 6 30 0,0 0 0 0</inkml:trace>
  <inkml:trace contextRef="#ctx0" brushRef="#br0" timeOffset="294484.0326">4257 10063 27 0,'0'0'0'0,"0"-3"21"0,0-4-3 0,0 7-18 0,7-8 11 16,0-11-1-16,-2-1-3 0,0 1-2 0,-5 19-5 0,8-24 4 15,-3-3-2-15,3 1 0 0,-1-3-2 0,-7 29 0 0,6-28 1 16,2 2 0-16,-2-1 0 0,-6 3-1 16,0 24 0-16,3-26 0 0,-3 4 1 0,0-1-1 0,0 7 0 15,0 16 0-15,0-7 1 0,0-12-1 0,-3 16 1 0,3-1 0 16,0 4-1-16,-6-3 1 0,6 3 0 16,-4 0 0-16,4 0-1 0,0 0 2 0,0 0-4 0,0 15 5 0,0-7-2 15,0 18 0-15,4-4 0 0,-4-22-1 0,2 31 1 16,5-1 0-16,-2 3 0 0,0 5 0 0,-5-38-1 0,11 38 1 15,-4 4 0-15,0 1 0 0,2 6 1 0,-9-49-2 0,11 52 2 16,-5 0 0-16,1 1-1 0,-1-3 2 0,-6-50-3 0,8 52 3 16,-6-1 0-16,6-3 0 0,-8 1-2 0,0-49-1 0,4 45 1 15,-2-3 1-15,-2-6-1 0,0 2 0 0,0-38-1 0,-6 29 2 16,-2 4-1-16,-8-6 0 0,14-6 0 0,2-21-1 0,-18 18 1 16,11-14 0-16,-13 3 0 0,13-2 0 0,7-5-1 0,-23 0 1 15,15 0-1-15,-18-3 2 0,8-6-2 0,18 9 0 0,-20-17 0 16,14-1 0-16,-19-1 0 0,23 0 1 0,2 19-1 0,-8-17 0 15,5 7 0-15,3-21 0 0,0 16 0 0,0 15 0 0,0-24 0 16,0 5 1-16,0-3-1 0,3 0 1 0,-3 22-1 0,5-22 0 16,0-2 0-16,3 2 0 0,-3-2 0 0,-5 24 0 0,8-24-1 15,-1-2-1-15,2 1-2 16,10 0-1-16,-19 25 5 0,3-21-6 0,3 0-3 16,1 13-1-16,0-13-6 0,-7 21 16 0,7-8-21 0,-1-13-9 15,-3-1 1-15,-3 5-5 0,0 17 34 0,0 0 0 0</inkml:trace>
  <inkml:trace contextRef="#ctx0" brushRef="#br0" timeOffset="294733.5904">4370 9310 38 0,'0'0'0'0,"0"0"22"0,-7 21-7 0,7-21-15 15,-8 5 9-15,6 16-2 0,-5-18-2 0,3 5-3 16,4-8-2-16,0 17 2 0,-3-10-3 16,3-2-3-16,0 3-5 0,0-8 9 0,0 5-18 15,0-1-5-15,0-4 1 0,0-1-1 0,0 1 23 0,0 0 0 0</inkml:trace>
  <inkml:trace contextRef="#ctx0" brushRef="#br0" timeOffset="297090.3677">5187 9357 25 0,'0'0'0'0,"-4"-4"13"0,4 4-13 0,-8-9 13 16,-8-9-2-16,16 10-1 0,-7 2-1 0,7 6-9 0,0-7 7 15,-3 4-1-15,3 0-2 0,0 1 0 0,0 2-4 0,0-1 3 16,0 1 0-16,0 0 0 0,0 0 0 0,0 0-3 0,0 0 2 16,0 0 1-1,0 3-1-15,0 1 0 0,0-4-2 0,0 7 3 0,0-1-1 0,0 14 0 16,0-12 0-16,0-8-2 0,-3 21 1 0,-4-1 1 16,0-13-1-16,1 21 2 0,6-28-3 0,-7 20 2 15,-14 0 0-15,19 9 0 0,-23 0 0 0,25-29-2 0,-18 39 1 16,-5-2 1-16,0 3-1 0,-1-6 0 0,24-34-1 0,-28 41 1 15,4-7-1-15,1-1 1 0,3 2 0 0,20-35-1 0,-20 25 0 16,4-4 1-16,8-2 0 0,-11-14-1 0,19-5 0 0,-4 26 0 16,-3-21 0-16,0 15 1 0,0-20-1 0,7 0 0 0,-4 4 0 15,4-1 0-15,0-3 0 0,0 0 0 0,0 0 0 16,0 0 0-16,4-3 0 0,3 3 0 0,-7 0 0 0,7-10 0 16,4-9 1-16,-6 9-1 0,12-16-1 0,-17 26 1 0,8-18 0 15,12-6-1-15,-13-4 1 0,12-1 0 0,-19 29 0 0,17-36 0 16,4-1 0-16,2-9 0 0,2 0 0 0,-25 46 0 15,26-49-1-15,-2 1 0 0,4 1 1 0,-5 5-1 0,-23 42 1 16,21-36 0-16,-2 5-1 0,-1 4 1 0,-12 10 0 0,-6 17 0 16,10-7-1-16,-2 0 1 0,-3 1 0 15,0 5 0-15,-5 1 0 0,3 0 0 16,-3 3 1-16,-8 15-1 0,8-18 0 0,-2 6 0 0,-6 19 0 16,-8-6 0-16,10 6 0 0,6-25 0 0,-21 28 0 15,13-1 0-15,-15 7 1 0,6-5-1 0,17-29 0 0,-6 36 0 16,-25-4 1-16,15 3-1 0,-5-2 0 0,21-33 0 0,-23 29 0 15,6 2 0-15,9-2 0 0,-18-2 0 0,26-27 0 0,-8 23 1 16,-11-1-2-16,11-14 2 0,-8 16-1 0,16-24 0 0,-7 4 0 16,0 2 0-16,3 1-1 0,2 0 0 0,2-7 1 0,-8 5-2 15,5 0-3-15,-1-3-1 0,4 4-3 0,0-6 9 0,0 4-11 16,0-4-6-16,0 3-5 0,0-3-5 0,0 0 27 0,4 0-23 16,-1 0-7-16,-3 0 30 0</inkml:trace>
  <inkml:trace contextRef="#ctx0" brushRef="#br0" timeOffset="297644.2837">4733 9373 14 0,'0'0'0'0,"0"-8"14"16,-8-13-1-16,5 13-1 0,3-10-1 0,0 18-11 0,0-2 9 15,0-2 0-15,0-1-2 0,3 1 0 0,-3 4-7 0,8-1 6 16,-2-2-2-16,1 3 0 0,13 0 0 0,-20 0-4 0,6 4 3 16,18 17 0-16,-6-4 0 0,-2 7 0 0,-16-24-3 0,17 29 2 15,4 3 0-15,-1 5-1 0,5 6 1 0,-25-43-2 0,18 41 0 16,3 1 1-16,-4 3 0 0,-7-5-1 0,-10-40 0 0,28 35 1 16,-12-1 0-16,-4-6-1 0,6-1 1 0,-18-27-1 15,8 17 1-15,-1 4-1 0,3-15 0 0,0 13 1 0,-10-19-1 0,8 5 0 16,-6-3 0-16,1 4 1 0,0-6-1 0,-3 0 0 0,0 0 0 15,0 0 0-15,0 0 1 0,-6-6-1 0,6 6 0 0,-2-16 0 16,-6-1 0-16,-12-5 0 0,17-5-1 16,3 27 1-16,-25-29 0 0,8-5 0 15,-2 0 0-15,-6-7-1 0,25 41 1 0,-24-41 0 0,-2-1-1 16,-2 0 1-16,-3 3 0 0,31 39 0 0,-23-37-1 16,16 10 1-16,-8 4 0 0,15 18 0 0,0 5 0 0,0-10 0 15,0 1 0-15,0 7 0 0,0 2 1 0,0 0-1 0,0 0 0 16,5 8 0-16,5 12 0 0,11-13 0 0,-21-7 0 0,7 27 1 15,16-5-1-15,-6-1 0 0,1 6 1 0,-18-27-1 0,20 23 0 16,0 0 1-16,4 2 0 0,-1-2 0 0,-23-23-1 0,22 24 1 16,-4 2 0-16,3-5 0 0,1 3 0 0,-22-24-1 0,16 23 2 15,4-2-1-15,0-2 0 0,-2-2-1 0,-18-17 0 0,5 6 1 16,16 17 0-16,-13-13 0 0,-2 8 0 0,-6-18-1 0,10 6 0 16,-4-2 0-16,-1 1 1 15,-2 3-1-15,-3-8 0 0,0 5 0 0,0 2 0 0,0-7 0 0,0 2-1 0,0-2 1 0,0 0-3 16,-3 5-3-16,-2-5-6 0,-1 0-7 0,6 0 19 15,0 0-33-15,-16-3-2 0,16-1-7 0,0 4 42 0</inkml:trace>
  <inkml:trace contextRef="#ctx0" brushRef="#br0" timeOffset="299179.5318">5576 9731 18 0,'0'0'0'16,"0"-2"18"-16,-3 2-1 0,-2-1-4 0,5 1-13 0,0 0 10 15,-6 0-2-15,6 0-1 0,-3 0-2 0,3 0-5 0,0 3 5 16,-4 2-1-16,-1 2-1 0,5-3-1 0,0-4-2 0,-5 3 2 15,2 4 0-15,-1 0 0 0,-3 13 0 0,7-20-2 0,-3 2 2 16,-2 6 0-16,-3-2 0 0,-9 15 0 0,17-21-2 0,-6 5 2 16,-11 13 0-16,12-13-1 0,-1 17 1 0,6-22-2 0,-18 7 1 15,12 20 0-15,-1-8 1 0,-10 0-1 0,17-19-1 0,0 17 1 16,-7 0-1-16,4 3 0 0,0-15 1 0,3-5-1 0,-7 24 0 16,7-19 1-16,0 17-1 0,0-19 1 15,0-3-1-15,0 18 0 0,5-18 0 0,0 5 0 0,3-2 0 0,-8-3 0 0,6 4 0 16,14-4 0-16,-14 0 0 0,12 0 0 0,-18 0 0 0,11 0 1 15,6-2-1-15,-8 0 0 0,13 0 0 0,-22 2 0 16,5-1 0-16,17-2 0 16,-17 3 0-16,2-2 0 0,-7 2 0 0,18 0 1 0,-14 0-1 15,1 0-1-15,3 0 2 0,-8 0-1 0,2 0 0 0,2 5 0 16,-1-2 0-16,-3 1 0 0,0-4 0 0,0 5 1 16,0-1-1-16,-7 2 0 0,5-6 0 0,2 0 0 0,-21 5 0 15,18-3 1-15,-15-2-1 0,13 0 0 0,5 0 0 0,-25 0 0 16,19 0 1-16,-21 0-2 0,19 0 2 0,8 0-1 0,-22-7 0 15,14 0 0-15,-9-1 0 0,13 2 1 0,4 6-1 0,-5-4-1 16,-3-1 1-16,2 0 0 0,1-4 0 0,5 9 0 0,0-4 0 16,0-6 0-16,0-7 0 0,0 9 0 0,0 8 0 0,0-7 0 15,0-14 0-15,5 16 0 0,-3-7 0 0,-2 12 0 0,7-20 0 16,1 17 0-16,-2-8 0 0,3-6 0 0,-9 17 0 0,8-6 0 16,8-3 0-16,-11 4 0 0,1-3 1 0,-6 8-1 0,11-4 0 15,-5-2 0-15,1 3 0 0,0 3 0 0,-7 0 0 0,7-3 0 16,-3 1 0-16,-2 0 0 0,-2 2-1 0,0 0 1 0,3 0 1 15,-3 0-1-15,0 0-2 0,0 0-1 0,0 0 3 16,3 4-7-16,-3-4-4 0,0 6-6 0,5 2-6 16,-5-8 23-16,2 3-28 0,-2-3 4 0,4 0-6 0,-4 0 30 0</inkml:trace>
  <inkml:trace contextRef="#ctx0" brushRef="#br0" timeOffset="299654.9177">6088 9247 29 0,'0'0'0'0,"-4"0"18"16,-3 0-1-16,7 0-17 0,-3 0 11 16,-1-3-1-16,-2 1-2 0,6-2 0 0,0 4-8 0,-3-3 7 15,3 1-2-15,0 0-1 0,0-3 0 0,0 5-4 0,0-3 3 16,0 0 0-16,0 1 0 0,3 2-1 0,-3 0-2 0,0 0 3 15,4 2-1-15,-2 6 0 0,5 11 0 0,-7-19-2 0,4 17 2 16,-1 5 0-16,4-1-1 0,-4 6 1 0,-3-27-2 0,5 31 3 16,-3-4-2-16,1 7 1 0,-3-3-1 0,0-31-1 0,0 37 2 15,0 1 0-15,0 1 0 0,0-4-1 0,0-35-1 0,0 33 1 16,0 2 0-16,0-4 0 0,-3-3 0 0,3-28-1 0,0 27 1 16,0-3 0-16,-2-7-1 0,2-7 0 0,0-10 0 0,0 21 0 15,0-21 0-15,0 4-2 0,0 0-1 0,0-4 3 16,5 0-7-16,3-1-3 0,-2-6-4 0,5-2-5 0,-11 9 19 15,15-17-25-15,-10-3-3 0,1-2 2 0,14 1 2 0,-20 21 24 16,0 0 0-16</inkml:trace>
  <inkml:trace contextRef="#ctx0" brushRef="#br0" timeOffset="300112.688">6362 9276 26 0,'0'0'0'16,"0"-3"16"-16,-6 3 1 0,-2 0-3 0,8 0-14 0,-3 0 11 16,0 0-1-16,-4 3-2 0,4 4-2 0,3-7-6 0,0 7 6 15,-5 10-1-15,-1-12-1 0,3 14 1 0,3-19-5 0,0 5 3 16,-4 24 1-16,-1-9 0 0,5 0-1 0,0-20-3 0,-5 21 3 16,5 0 0-16,-3-3 0 0,3 3-1 0,0-21-2 0,0 22 3 15,0 0-1-15,0 2 0 0,0-2 0 0,0-22-2 0,0 23 1 16,0-1 1-16,0-4-1 0,8 4 0 0,-8-22-1 15,5 17 0-15,2-1 1 0,4-8 0 0,5 18-1 16,-16-26 0-16,8 5 0 0,9 12 0 0,-11-10 0 16,15-1 0-16,-21-6 0 0,9 18 1 0,13-18-1 15,-13 0 0-15,12 4 1 0,-21-4-1 0,17 0-1 16,-8 0 2-16,14 0-1 0,-5-1-1 0,-18 1 1 0,11-6 0 16,8 2 0-16,-11-2 0 0,11-2 1 0,-19 8-1 0,7-17 0 15,15 5 0-15,-17-11 0 0,3-3 0 0,-8 26 0 0,10-22 0 16,-3-4 0-16,-1-8 0 0,-6 2 0 0,0 32 0 0,3-35 1 15,-3 1-1-15,0 0 0 0,0 3 0 0,0 31 0 0,-7-29 0 16,-17-5 0-16,21 7 1 0,-16-1-1 0,19 28 0 0,-8-19 0 16,-13 11 0-16,16-3 0 0,-20 6 1 0,25 5-1 0,-7-5-1 15,-12 5 2-15,-2 5-1 0,5 14-1 0,16-19 1 0,-21 20-1 16,0 4-1-16,4 0-2 0,1 1-3 0,16-25 7 0,-7 25-10 16,-1 1-4-16,2-2-5 0,3 0-8 0,3-24 27 0,-6 5-33 15,3 3 5-15,3 10 1 0,0-18 27 0</inkml:trace>
  <inkml:trace contextRef="#ctx0" brushRef="#br0" timeOffset="300821.9583">6718 8951 35 0,'0'0'0'0,"0"0"17"0,0 0-3 15,0 0-14-15,0-2 12 0,0 2-12 0,3-2 9 0,-3-1-2 0,4-2-1 0,-1-1-2 0,-3 6-4 16,0-8 3-16,8 3 0 0,-6-2 0 16,4 0 0-16,-6 7-3 0,7-3 2 0,1-4 0 0,-1 4 0 15,2-1-1-15,-9 4-1 0,11-3 1 0,-5 1 1 16,4 1-2-16,7 1 1 0,-17 0-1 0,8 0 0 16,-2 0 1-16,11 0-1 0,-9 0 1 0,-8 0-1 0,5 0 1 15,3 3 0-15,-2 2 0 0,2 1 0 0,-8-6-1 0,5 7 1 16,-1-1 0-16,-4 12 1 0,3-13-1 0,-3-5-1 0,4 19 2 15,-4-11-1-15,0 10 1 0,-7-10 0 0,7-8-2 0,-4 24 2 16,-1-17 0-16,-3 17-1 0,8-24-1 0,-17 8 1 16,15 13 1-16,-6-15-1 0,-13 1 0 15,19-1 0-15,2-6-1 0,-8 8 1 0,1-8-1 0,-8 0 0 0,10 0 1 0,5 0-1 0,-6 0 0 16,2 0 1-16,1-3-1 0,3-2 0 0,0 5 0 0,-7-4 0 16,7 1 0-16,0-3 0 0,0 2 0 0,0 4 0 0,7-4 0 15,0 4 0-15,-1-5 0 0,1 5 1 0,-7 0-1 0,11 0 0 16,6 0 0-16,-11 0-1 0,3 0 1 0,-9 0 0 0,8 0 0 15,8 5 0-15,-9-5-1 0,5 0 1 0,-12 0 0 0,9 4 1 32,-2-4-1-32,3 4 0 0,6-4-1 0,-16 0 1 0,7 6 0 0,0-3 0 15,1 1 0-15,-2 4 1 0,-6-8-1 0,7 5 0 0,-5 3-1 16,6-3 1-16,-8 11 0 0,0-16 0 0,4 0 0 16,-4 8 1-16,0-3-1 0,0 16 0 0,0-21 0 0,-4 3 0 15,-4 15 1-15,2-13-1 0,-1 0 1 0,7-5-1 0,-19 19 1 16,14-14 0-16,-14 1 1 0,12 1-1 0,7-7-1 0,-7 5 1 15,-14 14 1-15,14-19-2 0,4 6 1 0,3-6-1 0,-21 5 1 16,21 0-1-16,-6-5 0 0,-1 3-1 0,7-3 1 0,-2 0-1 16,-2 0-2-16,4 5-3 0,0-5-5 0,0 0 11 0,0 0-18 15,0 0-8-15,0 0-9 0,0 0 2 0,0 0 33 0,6 0-34 16,-6 0 34-16</inkml:trace>
  <inkml:trace contextRef="#ctx0" brushRef="#br0" timeOffset="301862.0257">7564 8656 19 0,'0'0'0'0,"0"0"12"0,-6 7 1 0,-1 11 0 0,7-18-13 0,-6 2 12 16,-1 19-1-16,3-18-1 0,1 2-1 16,3-5-9-16,-6 19 7 0,2-14 0 15,0 12-1-15,-3-11 0 0,7-6-6 0,-7 16 5 0,4-11 0 16,-2 16-1-16,-3-15 0 0,8-6-4 0,-7 26 4 16,0-19-1-16,0 22 1 0,1-7-1 0,6-22-3 0,-7 24 2 15,1 2 1-15,-12 1-1 0,18-1 0 0,0-26-2 0,-6 27 2 16,-1 1-1-16,0-2 1 0,1 1-1 0,6-27-1 0,-4 29 1 15,1-3 1-15,-4 6-2 0,7-6 1 0,0-26-1 0,0 29 0 16,0-2 2-16,0-1-2 0,0 1 1 0,0-27-1 0,0 27 1 16,2 1-1-16,3 0 0 0,2 5 0 0,-7-33 0 0,6 31 0 15,4 1 0-15,0 1 0 0,8 2 0 0,-18-35 0 0,2 35 1 16,9-2-2-16,6-4 2 0,-10-3-2 0,-7-26 1 0,16 34 0 16,-8-5-4-16,11-2 5 0,-12-3-1 0,-7-24 0 0,22 21 0 15,-17-1 4-15,3-3-5 0,11 1 1 0,-19-18 0 16,7 8-2-16,-1 10 2 0,15-12 1 0,-21 12 0 0,0-18-1 0,8 2 1 15,-6 18 0-15,5-20-1 0,-2 7 0 0,-5-7 0 16,3 2 0-16,-3 4 1 0,0 0-1 0,0-4 0 16,0-2 0-16,0 6 1 0,0-6 0 0,0 0-1 15,0 0 0-15,0 0 0 0,0 0 0 16,-3 0 0-16,-2-8 1 0,-2 4-1 0,7 4 0 0,-2-3 0 16,-3-4-1-16,2 0 1 0,-2 1-1 0,5 6 1 0,-8-7-2 15,0-2 2-15,2-1-1 0,-1-11 3 0,7 21-2 0,-17-9 1 16,15-14 0-16,-6 16-1 0,3-18 0 0,5 25 0 0,-22-24 1 15,19 0 0-15,-3-3 0 0,-16-4 0 0,22 31-1 0,-3-31 0 16,-2-3 0-16,-17 5 0 0,22-8 0 0,0 37 0 0,-3-34 0 16,-1-4 0-16,-2-1 0 0,3 8 0 0,3 31 0 0,-4-34 0 15,-2 5 0-15,6 3 0 0,-5-1 1 0,5 27-1 0,0-25 0 16,0 3 0-16,0-2-1 0,-3-2 2 0,3 26-1 0,0-27 0 16,0-1 0-16,0 1 0 0,0 2 0 0,0 25 0 0,0-25 0 15,0 4 0-15,0-5 0 0,0-1-1 0,0 27 1 0,3-24 0 16,2 0 0-16,-5 0 1 0,6 4-1 0,-6 20 0 0,0-18 0 15,4-3 0-15,-1 15 0 16,1-12 1-16,-4 18-1 0,2-6 0 0,5-2 0 0,-3 4 0 16,-1-4 0-16,-3 8 0 0,7-5 0 0,-4-5-1 15,2 7 1-15,-3-1 0 0,-2 4 0 0,3-5 1 16,-3 3-1-16,3-1 0 0,-3 3 1 0,0 0-1 0,0-3-1 16,5-1 1-16,-3 3 0 0,-2 1 0 0,0 0 0 0,4 0 0 15,-4 0 0-15,3 0 0 0,-3 0 0 0,0 0 0 0,0 0 0 16,0 0 0-16,0 0 0 0,0 0 0 0,0 5 1 15,0-5-2-15,0 3 1 0,0-3 0 0,0 0 0 16,-7 0 0-16,5 5 0 0,2-5 0 0,-5 0 1 16,5 5-1-16,-3-5 0 0,-2 4 0 0,5-4 0 0,-5 0 0 15,5 3 0-15,0 4 0 0,-3-4 0 0,3-3 0 0,-7 5-1 16,7 0 1-16,-3-1-1 0,-1 2-2 0,4-6 3 0,0 8-5 16,-7 8-4-16,7-11-5 0,0 14-9 0,0-19 23 0,0 5-37 15,-2 2-8-15,-2-1-3 0,4-6 48 0</inkml:trace>
  <inkml:trace contextRef="#ctx0" brushRef="#br0" timeOffset="307049.0932">8328 9242 21 0,'0'0'0'0,"0"-6"13"15,0 1 1-15,-5 0-1 0,5-1-3 0,0 6-1 0,0 0-9 0,0 0 7 16,0 0 0-16,0 0-2 0,0 0 0 0,0 0-29 0,0 0 53 16,0-2-26-16,0-1 1 0,0 1 0 0,0 2-4 0,0-3 3 15,0 0 0 1,0 3 0-16,5-1-1 0,-5 1-2 0,0 0 2 0,0 0 1 0,0 0-1 0,0 0 1 0,0 0-13 15,0 0 23-15,0 0-11 0,0 0 0 16,0 0 1-16,0 0-23 0,0 0 41 16,-5 4-19-16,5-4-1 0,-6 0 1 0,6 0-2 0,0 0 1 15,0 0 0-15,-2 0 0 0,2 0 0 0,0 0-1 0,-5 0 1 16,-1-3-1-16,1 2 0 0,5 1 1 0,0 0-1 0,-2 0 0 16,-5 0 0-16,3 0 1 0,4 0-2 0,0 0 1 0,-2 0 1 15,2 0-1-15,-8 1 0 0,8 5 0 0,0-6 0 0,-3 7 0 16,-1-4 0-16,-3 5 1 0,4-3-2 0,3-5 1 0,-3 8 0 15,1-3 1-15,-6 3-1 0,5 11 0 0,3-19 0 0,-5 0 0 16,-1 16 0-16,3-16 0 0,-1 7 0 0,4-7 0 0,-6 19 0 16,2-13 0-16,1 1 0 0,-3 15 0 0,6-22 0 0,0 4 1 15,0 12-1-15,-5-7 0 0,5-5 0 0,0-4 0 0,0 21 0 16,0-15 0-16,0 1 0 0,0 13 0 0,0-20 0 16,0 3 0-16,5 14 0 0,1-9 0 0,-3 13 0 15,-3-21 0-15,4 5 0 0,2 16 0 0,1-18 0 16,-1 15 0-16,-6-18 0 0,11 5 0 0,7 1 0 0,-12 1 0 15,5 10 0-15,-11-17 0 0,20 5 0 0,-14 3 0 0,14-3 0 16,-9 3 0-16,-11-8 0 0,19 5 0 16,-8 0 0-16,7 0 0 0,-9-2 0 0,-9-3 0 0,17 6 0 15,-11-6 0-15,12 0 0 0,-12 0 0 0,-6 0 0 0,7-6 0 16,-3 1 0-16,4-16 0 0,-3 13 0 0,-5 8 0 0,7-29 0 16,-1 6 0-16,-1-3 1 0,-2 4-1 0,-3 22 0 0,0-21-1 15,3 13 1-15,-3-10 0 0,0 15 1 0,0 3-1 0,0-5 0 16,0 2 0-16,0 1 0 0,0 2 0 0,4 0 0 15,-4 5 0-15,3 0 0 0,-3-5 0 0,3 3 0 16,-3 3 0-16,3 1 0 0,2-2 0 0,-5-5 0 0,2 5 0 16,5-5 0-16,0 3 0 0,0 2 0 0,-7-5 0 0,7 6 0 15,13-2 0-15,-14-1 0 0,1 5 0 0,-7-8 0 16,12 5 0-16,4 17 0 0,-9-17 0 0,9 13 0 0,-16-18 0 16,8 5-1-16,8-2 2 0,-10 2-1 0,4 0 0 0,-10-5 0 0,18 0 0 15,-12 0 0-15,5 0 0 16,5-2 0-16,-16 2 0 0,4-8 0 0,2-10 0 15,6 10 0-15,-6-7 0 0,-6 15 0 0,6-9 0 0,1-11 0 0,0 9 0 16,0-12 0-16,-7 23 0 0,3-7 0 16,0-16-1-16,-3 12 2 0,0-6-1 0,0 17 0 0,5-9 0 15,-5 4 1-15,0-3-1 0,0 2 1 0,0 6-1 0,-5-10 0 16,-1 5 1-16,4-3-1 0,-3 8 1 0,5 0-1 0,-3-4 0 16,-4 3 0-16,0-1 1 0,0 2 0 0,7 0-1 0,-2 0 0 15,-2 0 1-15,-4 0-1 0,6 0 0 0,2 0 0 0,-4 0 0 16,4 0 0-16,-7 0 1 0,7 0-1 0,0 0 0 0,0-5 0 15,0 1-1-15,0-4 0 0,0 3-2 0,0 5 3 0,3-5-4 16,1 0-3-16,2 3-4 0,2 2-5 0,-8 0 16 0,6 6-27 16,1-3-13-16,0 1 0 0,-7-4 40 0</inkml:trace>
  <inkml:trace contextRef="#ctx0" brushRef="#br0" timeOffset="308071.2803">9218 9434 28 0,'0'0'0'0,"-3"-1"18"16,3 1-18-16,-6 0 20 16,-12 0-4-16,18 0-3 0,-6 0-2 0,6 0-11 0,0 0 10 15,-5 3-2-15,5-3-1 0,0 0-1 0,0 0-6 0,0 0 6 16,0 4-2-16,5 3 0 0,-5-4 0 0,0-3-4 0,6 5 4 16,1 0-1-16,-1-5 0 0,1 3-1 0,-7-3-2 0,17 5 2 15,-10-5-1-15,4 0-1 0,13 0 1 0,-24 0-1 0,6 0 0 16,18-3 1-16,-4-2-1 0,0 2 1 0,-20 3-1 0,23-7 0 15,-2 0 0-15,3 0 0 0,-3 4 0 0,-21 3 0 0,16-2 0 16,1-3 1-16,0 5-1 0,-11 0 0 0,-6 0 0 0,21 0 0 0,-21 0 0 16,10 0 0-16,10 0-1 0,-16 0 2 0,-4 0-1 0,6 7 0 15,2-7 0-15,-4 3 1 16,-2-3-1-16,-2 0 0 0,4 4 0 0,-4-4 1 0,0 7-1 0,0-7 0 0,0 0 0 0,-6 0 1 16,-12 3-1-16,14-3 0 15,-19 5 0-15,23-5 0 0,-7 0 1 0,7 0-1 0,-27 5 0 0,7-2 0 0,-3 2 1 0,-2 1-1 0,25-6 0 16,-24 2 1-16,0 3-1 0,1-5 0 0,3 5 1 15,20-5-1-15,-20 0 0 0,4 0 0 16,11 3 0-16,5-3 0 0,-7 0 0 0,7 0 0 0,-7 5 0 0,4-5 0 16,3 0 0-16,0 0 0 0,0 0 0 15,0 0 0-15,0 0 0 0,0 0 0 0,0 0 0 0,3 0 1 16,4-3-1-16,0 1 0 0,3-3 0 0,15-3 0 0,-25 8 0 0,6-5 0 16,14-3 1-16,-3 0-1 0,-11 0 0 0,-6 8 0 0,24-7 0 15,-17 0 0-15,13 0 1 0,-12 4-1 0,-8 3 0 0,16-2 0 16,-9 1 0-16,0 1 0 0,3 0 0 0,-10 0 0 0,7 0 1 15,-1 3-1-15,2 0 0 0,-6 5 0 0,-2-8 0 0,5 6 1 16,-2 1-2-16,-3-4 1 0,4 2-2 0,-4-5 2 0,0 5-3 16,2-5-4-16,-2 3-4 0,0-3-7 0,0 0 18 0,7 0-28 15,-4 0-14-15,1-8 5 0,-4-14 2 0,0 22 35 16,0 0 0-16</inkml:trace>
  <inkml:trace contextRef="#ctx0" brushRef="#br0" timeOffset="308738.9309">10000 9465 32 0,'0'0'0'15,"0"0"18"-15,0 0-3 0,0 0-3 0,0 0-1 0,0 0-11 16,0 0 9-16,0-2-1 0,0-1-2 0,0-2-1 0,0 5-5 0,0-8 4 16,0-13-1-1,0 16-2-15,0-17 1 0,0 22-2 0,0-7 2 0,0-17 1 0,-2 16-1 0,2-11 0 16,0 19-2-16,0-7 2 0,0-11-1 0,0 14 0 0,-4-3 0 0,4 7-1 15,0-3 1 1,0 0 0-16,0 1 0 0,0 2-1 0,0 0 0 0,0 0 1 16,0 0 0-16,0 0-1 0,0 5 0 0,0-5 0 0,0 3 0 15,4 4 1-15,-2-1 0 0,6 17-1 0,-8-23 0 0,6 17 0 16,1 3 0-16,1 1 1 0,-2 6-1 0,-6-27 0 0,10 29 0 16,6 2 0-16,-11 3 1 0,2 3-1 0,-7-37 0 0,9 37 0 15,-1-2 0-15,-2 1 1 0,2 1-1 0,-8-37 0 0,5 41 0 16,2-6 0-16,-3 2 0 0,-2 5 0 0,-2-42 0 0,0 45 0 15,0-2 1-15,0-1-1 0,0-3 0 0,0-39 0 0,0 40 0 16,0-5 0-16,-6-1 0 0,-1 2 1 0,7-36-1 0,-5 32 0 16,0-9 1-16,-2-1-1 0,0-3 1 15,7-19-1-15,-19 6 1 0,12 14-1 0,-14-20 0 0,18 0 0 0,3 0 0 0,-24 0 0 16,18-8 0-16,-22-12-1 0,21 0 0 0,7 20 1 16,-20-23-1-16,14-1 1 0,-1-3 0 15,0 0 0-15,7 27 0 0,-4-23 0 0,4-3 0 0,0 2 0 0,4 3 0 0,-4 21 0 16,3-24 0-16,3 4 1 15,2-1-1-15,2 0 1 0,-10 21-1 0,6-19 0 0,13-4 1 0,-14 3-1 16,2-1 1-16,-7 21-1 0,11-15 0 16,-2 5 0-16,-2-10 0 0,1 13 1 0,-8 7-1 0,9-8 0 15,-2 0 0-15,-1-4 0 0,-6 5 0 0,0 7 0 0,8-8 1 16,-8 6-1-16,2-4-1 0,3 4-2 0,-5 2 3 0,0-2-5 16,0 0-3-16,0-2-7 0,3 0-7 0,-3 4 22 0,0-7-33 15,0 0 1-15,0-15-4 0,0 22 36 0</inkml:trace>
  <inkml:trace contextRef="#ctx0" brushRef="#br0" timeOffset="308922.4539">10008 9072 63 0,'0'0'0'15,"-8"0"20"-15,-8 0-14 0,16 0-6 0,-2 10 3 0,-6 5-2 0,4-10-1 16,4 3-5-16,0-8 5 0,0 5-15 0,0 3-9 16,0-8 1-16,0 3-2 0,0-3 25 0,0 0 0 0</inkml:trace>
  <inkml:trace contextRef="#ctx0" brushRef="#br0" timeOffset="309526.0943">10424 8928 7 0,'0'0'0'0,"-2"-5"5"0,-3-3 2 0,5 8-7 0,0-5 10 15,0-2 1-15,0 3 1 0,0 2 0 0,0 2-12 0,0-1 10 16,0-2-2-16,0 3 0 0,0 0-1 0,0 0-7 0,0 0 6 16,0 0 0-16,0 0 0 0,0 0-1 0,0 0-5 0,0 0 5 15,5 4-1-15,-5 2-1 0,0-3 0 0,0-3-3 0,2 4 4 16,-2 1-1-16,0 0-1 0,0 0 1 0,0-5-3 0,0 8 2 16,0-2 1-16,0 2-1 0,0-3 0 15,0-5-2-15,4 17 1 0,-1-10 0 0,-3 10 1 0,4-14-2 0,-4-3 0 16,4 21 1-16,-2-4 0 15,2-10-1-15,-4 24 1 0,0-31-1 0,3 22 1 0,1-3-1 16,-4-1 0-16,2 3 1 0,-2-21-1 0,5 20 0 16,-5 2 1-16,0-1-1 0,3-1 0 0,-3-20 0 0,0 16 0 15,0-6 0-15,0 15 0 0,0-19 1 0,0-6-1 0,3 23 0 16,-3-19 0-16,5 18 0 0,-5-19 0 0,0-3 0 0,0 21 0 16,0-18 1-16,0 2-1 0,0 4-1 0,0-9 1 0,2 4-2 15,-2 16-1-15,0-20-2 0,3 7 1 0,-3-7 4 0,0 7-6 16,3-1 0-16,-3 11-2 0,5-17-3 0,-5 0 11 0,0 7-14 15,2 0-7-15,2-4-5 0,-4-3 1 0,0 0 25 0,0-3-19 16,0-7 2-16,0 10 17 0</inkml:trace>
  <inkml:trace contextRef="#ctx0" brushRef="#br0" timeOffset="310114.4508">10679 8944 17 0,'0'0'0'16,"-4"0"15"-16,4 0-15 0,-7 0 16 16,5 5-1-16,-6-2-3 0,5 5-2 0,3-8-10 0,-3 18 8 15,3-15-1-15,-7 5-1 0,7 10-1 0,0-18-5 0,0 3 5 16,0 4-1-16,0 0 0 0,0 10 0 0,0-17-4 0,0 6 3 15,0 1 0-15,0 11 0 0,-3-14-1 0,3-4-2 0,0 21 3 16,0-16-1-16,0 17 0 0,0-6 0 0,0-16-2 0,0 4 2 16,0 20-1-16,0-17 0 0,0 14 0 0,0-21-1 0,0 19 1 15,3-14-1-15,-3 22 1 0,7-25-1 0,-7-2 0 16,6 22 1-16,-3-17-1 0,4 15 1 0,0-17-1 0,-7-3 0 16,7 17 0-16,-1-17 0 0,2 8 0 15,-1-1 0-15,-7-7 0 0,9 16 1 0,1-10-1 0,-3-2 0 16,10 4 0-16,-17-8 0 0,7 3-1 0,-1 0 2 0,5 4-1 15,-1-7 0-15,-10 0 0 0,8 0 1 16,1 0-1-16,8 0 0 0,-13-7 0 0,-4 7 0 0,7-6 0 16,12-1 0-16,-15 0 0 0,6-13 0 0,-10 20 0 0,7-4 0 0,-7 4 0 0,10-9 0 15,-4 1 0-15,2 0 0 0,-8 8 0 0,6-19 0 0,-6 19 0 0,7-7 1 16,-4-1-1-16,1-13 0 0,3 16 0 0,-7 5 0 0,0-22 1 16,8 15-1-16,-8-17 0 0,0 24 0 0,2-18 1 15,-2-1-1-15,0-2 0 0,0 0 0 0,0 21 0 0,0-25 0 16,0 2 0-16,-2 2 0 0,-6-5 1 0,8 26-1 0,-7-23 0 15,0-1 0-15,0 3 0 0,-9-1 1 0,16 22-1 0,-4-21 0 16,-3 3 0-16,2 10 1 0,-17-10-1 0,19 13 1 0,3 5-1 16,-20-10 0-16,16 7 0 0,-16 1-1 0,20 2 1 0,-4 0 1 15,-16 0-1-15,14 4 0 0,-15 4-1 0,21-8 1 0,-7 23 0 16,7-23 0-16,-20 21-2 0,16 1-1 16,-2 1-3-16,6-23 6 0,-18 23-8 0,18-23 8 0,0 22-13 0,-6 2-4 0,6-3-9 0,0-21 26 0,-3 18-33 15,-1-10 6-15,4 11-2 0,0-19 29 0</inkml:trace>
  <inkml:trace contextRef="#ctx0" brushRef="#br0" timeOffset="311538.9613">11146 8518 7 0,'0'0'0'16,"-7"-1"7"-16,5-5 0 0,-2 6 2 0,4 0-9 0,-7-1 10 15,3 1 0-15,4 0-2 0,-2 0-1 0,2 0-7 0,0 1 6 16,-8 6 0-16,8-3-1 0,-3 0 1 0,3-4-6 0,0 6 5 16,-2-6-1-16,2 3 1 0,-5 1-1 0,5-4-4 0,0 6 4 15,-6-3-1-15,6 1 0 0,-5-4 1 0,5 0-4 0,0 8 3 16,-3-6 0-16,-3-2-1 0,6 5 0 0,0-5-2 0,-4 0 1 15,4 0 0-15,0 0 0 0,-2 0-1 0,2 0 0 0,0 0 0 16,0 0 0-16,0-2 0 0,0 2 0 0,0-3 1 16,0 3-1-16,0 0 0 0,0 0 0 0,0 0 0 15,0 0 1-15,0 0-1 0,2 0 0 0,-2 0 0 0,0 0 0 0,4 0 0 16,-4 0 0-16,0 0 0 0,0 0 0 16,0 0 0-16,0-2 0 0,0 2 0 0,0 0 1 0,0 0-2 0,0 0 1 15,0 0 1-15,0 0-1 0,0 0 0 0,0 0 0 16,0 0-1-16,0 0 2 15,0 0-1-15,3 0 0 0,-3 0 0 0,0 0 0 0,0 0 0 0,0 0 0 16,0 0 0-16,0 0 0 0,0 0 1 16,0 2-1-16,0-2 0 0,0 0 1 0,0 0-1 0,0 0 1 15,0 0-1-15,0 0 1 0,0 5-1 0,0-5 0 0,0 0 1 16,0 0 0-16,0 0 0 0,0 0 0 0,0 0-5 0,0 0 8 16,0 0-3-16,-3 0 0 0,3 0-1 0,0 0 0 0,-6 5 1 15,6-5 0-15,0 0-1 0,0 3 0 0,0-3 0 0,0 5 1 16,-4 1-1-16,0-3 0 0,4 1 1 0,0-4-1 0,-7 0 0 15,7 6 1-15,0-4-1 0,0-2 1 0,0 0-1 0,-3 5 0 16,3-5 0-16,0 0 0 0,0 5 0 0,0-5 0 0,0 0 1 16,0 0-1-16,-4 0 0 0,4 0 0 0,0 0 0 0,0 0 0 15,0 0 0-15,0 0 1 0,0 0-1 0,0 0-1 0,0 0 2 16,0 0-1-16,0 0 0 0,0 0-1 16,0-1 2-16,0-3-1 0,0 1 1 0,0 1-1 15,0 2 0-15,0 0 0 0,0 0 0 0,0-2 1 0,0-1-1 0,0 3 0 0,0-3-1 16,0 0 1-1,0 2 0-15,0 0 0 0,0 1 0 0,0-2 0 0,0-1 0 16,0 0 0-16,0 0 0 0,0 3 0 0,0-2 1 16,0-1-2-16,0-2 2 0,0 0-1 0,0 5 0 0,0-2-1 15,0-6 1-15,0 2 0 0,4-1 0 0,-4 7 0 0,3-6 0 16,-3-1 1-16,3 1-1 0,1 3 0 0,-4 3 0 0,0-6 0 16,4 2 0-16,0 1 0 0,-2-2 0 0,-2 5 0 0,4-2 0 15,-1-4 1-15,0 5-1 0,5-2 0 0,-8 3 0 0,3-4 0 16,0 3 0-16,4-1 0 0,-4 0 0 0,-3 2 0 0,8-1 0 15,-2-6 0-15,1 7 0 0,-3-3 1 0,-4 3-1 16,6 0 0-16,0 0 0 0,2 0 0 0,3 0 0 0,-11 0 0 0,5 0 0 16,-2 0 0-16,4 0 0 0,0 3 0 0,-7-3 0 15,8 7 0-15,-2-4 0 0,1 0 0 16,0 4 1-16,-7-7-1 0,3 7 0 0,0 0 0 0,-3-1 0 16,4 10 1-16,-4-16-1 0,3 6 0 0,-3 0 0 0,0 13 0 0,0-16 0 15,0-3 0-15,0 7 0 0,-7 14 1 0,4-16-1 0,0 17 1 16,3-22-1-16,-7 3 0 15,0 20 0-15,1-20 0 0,-16 18 1 0,22-21-1 0,-3 4 1 16,-2 13-1-16,-3-13 1 0,-13 2-1 0,21-6 0 0,-6 3 1 16,2 3-1-16,-3-1 0 0,5-3 1 0,2-2-1 0,-8 6 0 15,5-6 1-15,1 6-1 0,-3-5 0 0,5-1 0 0,0 6 0 16,0-6 0-16,0 0 0 0,0 0 0 0,0 0 1 16,0 0-1-16,0 0 0 0,0 0-1 0,0-4 2 15,0 2-1-15,5 1 0 0,-3 1 0 0,-2 0 0 0,0-4 1 16,3 2-1-16,5-2 0 0,-2 4 0 0,-6 0 0 0,7-2 0 15,-3 1 0-15,2 0 0 0,0-2 0 0,-6 3 0 0,8-2 0 16,3 2 0-16,4 0 0 0,-11 0 0 0,-4 0 0 0,7 0 0 16,3 5 0-16,-3-3-1 0,0 4 1 0,-7-6 0 0,6 6 0 15,1-5 0-15,-1 5 0 0,-1-1 0 0,-5-5 0 16,2 3 0-16,2 4 0 16,-1-2 1-16,1-2-1 0,-4-3 0 0,0 6 0 0,4-1 0 0,-4-2 0 0,0 2 0 0,0-5 0 15,0 7 0 1,0-2 0-16,0 0 0 0,0 4 0 0,0-9 0 0,0 5 0 0,-4 4 0 0,-3-7-1 15,3 4 1-15,4-6 0 0,-2 7 0 0,-3-2 0 16,-1 0 0-16,-1-5 1 0,7 0-1 0,-6 4 0 16,-14-4 1-16,20 3-1 0,-17-3 1 0,17 0-1 0,-5 7 1 15,-1-7 0-15,-15 3 0 0,21 2 0 0,0-5-1 0,-6 5 0 16,-11-1 1-16,17 5-1 0,-6-3 1 0,6-6-1 0,-8 7 0 16,5-2 1-16,-4-2-1 0,4-3 0 0,3 0 0 0,0 5 0 15,0-5 0-15,0 0 1 0,0 0-2 0,0 0 1 0,0 0 1 16,0 0-2-16,0 0 0 0,0 0-2 0,0 0 7 0,3 0-14 15,2 0 1-15,0 0-3 0,3 0-7 0,-8 0 19 0,17 0-26 16,-11-1-11-16,0-9 4 0,15-8 2 0,-21 18 31 0,0 0 0 0</inkml:trace>
  <inkml:trace contextRef="#ctx0" brushRef="#br0" timeOffset="313273.905">11444 8274 4 0,'0'0'0'15,"-3"0"2"-15,-4 0 0 0,7 0-2 0,-3 0 2 16,-1 0 1-16,2 0 1 0,2 0 3 0,0 0-7 0,0 0 7 15,0 0 2-15,0 0 0 0,0 0 0 0,0 0-43 0,0-2 76 16,0 0-34-16,0-1-2 0,0 0 0 0,0 3-6 0,0 0 5 16,0-2 0-16,0 0 0 0,0-1 0 0,0 3-5 0,0-4 4 15,0 4 1-15,0 0-1 0,0 0 0 0,0 0-4 0,0 7 5 16,2-3-2-16,-2-1 0 0,0 4 1 0,0-7-4 0,4 6 2 16,-1 2 1-16,1-3-1 0,-1 3 0 15,-3-8-2-15,6 6 2 0,-2-2 0 0,0 5-1 16,3-4 0-16,-7-5-1 0,6 7 2 0,-3-1-1 15,4 2 0-15,1-3 0 0,-8-5-1 0,6 7 1 16,2-1-1-16,-3 3 1 0,2 6 0 0,-7-15-1 0,6 7 0 16,2-1 1-16,-2 15 0 0,1-16 0 0,-7-5-1 0,7 16 1 15,3-10-1-15,-3 12 1 0,-1-15-1 0,-6-3 0 0,8 21 1 16,-1-13 0-16,0 15 0 0,-1-6-1 0,-6-17 0 0,6 21 1 16,1-6 0-16,0 6-1 0,-2-2 1 0,-5-19-1 0,2 16 0 15,4 4 0-15,1 2 1 0,-4-2-1 0,-3-20 0 0,8 21 1 16,-4 1 0-16,-2-4-1 0,2 6 0 0,-4-24 0 0,3 23 1 15,-3-3-1-15,3 3 0 0,1 1 1 0,-4-24-1 0,0 23 0 16,0 1 1-16,0 0 0 0,0 1-1 0,0-25 0 16,0 25 1-16,0 0-1 0,0 2 0 0,-7-5 1 0,7-22-1 15,-3 26 1-15,3-2-1 0,-4 2 1 0,-2 0-1 16,6-26 0-16,-3 27 1 0,-2-1 0 0,-1 3 0 16,2 0 0-16,4-29-1 0,-6 26 1 0,-1 3 1 0,0-2-2 15,-10 0 2-15,17-27-2 0,0 29 0 16,-6-3 1-16,-12-3 0 0,18-2-1 0,0-21 0 0,-6 19 0 0,-1-14 1 15,4 19-1-15,-1-20 1 0,4-4-1 0,-3 18 0 16,-4-18 0-16,4 4 1 0,3 2-2 0,0-6 1 0,-4 0 1 16,4 4 0-16,-6-4-1 0,6 0 0 0,0 0 0 0,0 3-1 15,0-3 1-15,-3 5 0 0,3-5 1 0,0 0-1 0,0 5 0 16,-5 0-1-16,5 3 0 0,-6-2-1 0,6-6 2 0,0 7-2 16,-4 12 1-16,1-11-1 0,-2-3 1 0,5-5 1 0,0 21-1 15,-5-21-1-15,2 5 0 0,-1-2-2 0,4-3 4 0,-7 6-4 16,4-2-3-16,0-4-2 0,-4 0-3 0,7 0 12 0,-6 0-16 15,-1 0-9-15,-14 0-9 0,14-2-1 0,7 2 35 0,-23-16-35 0,23 16 35 0</inkml:trace>
  <inkml:trace contextRef="#ctx0" brushRef="#br0" timeOffset="315527.1801">3594 10611 11 0,'0'0'0'16,"-7"0"2"-16,3-3 0 0,4 3-2 0,-2-4 1 16,-6-3 2-16,5 7 1 0,3-4 1 0,0 4-5 0,-6-8 7 15,-2 3 1-15,5-6-1 0,0 4-1 0,3 7-6 0,0-9 7 16,-7 1 0-16,4 2 0 0,-4 2 0 0,7 4-7 0,0-3 7 15,0 0-2-15,2 3-1 0,3 0 0 0,-5 0-4 0,3 0 3 16,4 6 0-16,-1 1-1 0,-2 9 0 0,-4-16-2 0,6 6 2 16,1-1-1-16,1 22 0 0,2-26 0 0,-10-1-1 0,17 20 1 0,-17-20-1 0,6 4 1 15,14-4 0-15,-13 4-1 16,-7-4 0-16,24 0 1 0,-3 0 0 0,-2 0 0 0,6-1 0 16,-25 1-1-16,23-3 1 0,-23 3-1 0,24-4 0 0,3-5 1 15,-1-2-1-15,-26 11 0 0,31-7 0 0,-1 7 0 16,-2-8 1-16,-1 8-1 0,-27 0 0 0,21 0 0 15,6 0 0-15,-8 0 1 0,5 0-1 0,5 0 0 0,-29 0 0 0,22 0 1 16,1 0-1-16,1 0 1 0,-24 0-1 0,24 0 0 0,-24 0 0 0,21 0 1 16,6-5-1-16,-3 5 1 0,-24 0-1 0,31-5 1 0,-31 5-1 0,27-3 1 15,3 2 0-15,-3 1 0 0,-27 0-1 0,27 0 0 0,-27 0 0 0,30 0 1 16,-3 0-1-16,4 0 1 0,-1 0-1 0,-30 0 0 0,31 0 0 16,-3-3 1-16,3 0-1 0,-8-4 0 0,-23 7 0 0,30-6 0 15,-3-1 1-15,0 0-1 0,1-1 0 0,-28 8 0 0,23-8 1 16,4-1-1-16,1 2 0 0,-5 1 0 0,-23 6 0 0,27-7 0 15,-1 1 0-15,5 2 1 0,-6-3-1 0,-25 7 0 0,34-4 0 16,-2-1 1-16,3 0-1 0,-1 5 1 0,-34 0-1 0,27 0 0 16,7 0 0-16,1 0 1 0,-3 0-1 15,-32 0 0-15,34 0 0 0,4 0 1 0,-4-3-1 16,-34 3 0-16,37-9 0 0,-37 9 0 0,35-15 0 0,-1 10 0 0,-7-14 1 16,3 14-1-16,-30 5 0 0,26-5 0 0,5-4 1 15,-4-1-1-15,4 0 0 0,-31 10 0 0,26-6 0 16,4-4 1-16,1 5-1 0,4 0 1 0,-35 5-1 0,33-5 0 15,-2 2 0-15,4-6-1 0,-5 4 0 0,-30 5 1 0,33-7 0 16,1 2-1-16,-1-1 2 0,-2 0-1 0,-31 6 0 0,35-3 1 16,-5-4-1-16,-4 7 0 0,2-2 2 0,-28 2-2 0,27-3 0 15,1 1 1-15,-2 2-1 0,1 0 0 0,-27 0 0 0,28 0 1 16,-4 0 0-16,-1 0-1 0,4 0 1 0,-27 0-1 0,25 0 0 16,1 0 0-16,4 0 0 0,1-6 0 0,-31 6 0 0,30-4 1 15,1-1-1-15,-1-1 0 0,1 0 1 0,-31 6-1 0,30-7 0 16,1 0 0-16,4 0 1 0,-9 1-1 0,-26 6 0 0,35-7 0 15,-5 2 1-15,3-3-1 0,1 5 0 0,-34 3 0 0,30-5 0 16,-3-3-1-16,4 3 2 0,-3-4 0 0,-28 9-1 0,31-2 0 16,-4-3 0-16,3 2 0 15,-4 1 0-15,-26 2 0 0,28 0 0 0,-4-4 0 0,2 3 0 16,1-2 1-16,-27 3-1 0,31-4 0 0,-1 1 0 0,-3 1 0 16,4-3 1-16,-31 5-1 0,30-5 0 0,1 3 0 15,-4-1 0-15,3 0 0 0,-30 3 0 0,31-3 1 0,-3 3-1 16,-2 0 0-16,-2 0 1 0,-24 0-1 0,27 0 0 15,-4 0 1-15,5 0 0 0,-3 0-2 0,-25 0 1 0,26 0 0 16,-2 0 0-16,0 0-1 0,-1 0 2 0,-23 0-1 0,25-2 1 16,2 0-1-16,-4 2 1 0,3-1-2 0,-26 1 1 0,28 0 1 15,-5-3-1-15,4-1 0 0,1-2 1 0,-28 6-1 0,28-2 0 16,-2-6 1-16,4 1 0 0,-2 0-1 0,-28 7 0 0,26-4 1 16,2 3-1-16,-2-2 1 0,-2 1-1 0,-24 2 0 0,27-3 0 15,4 3 1-15,-3 0-1 0,-2 0 0 0,-26 0 0 0,24 0 0 16,-4 0 0-16,2 0 1 0,0 0-1 0,-22 0 0 0,21 0 0 15,-1 0 0-15,4 0 0 0,-5 0 0 0,-19 0 0 16,29-2 0-16,-10 0 0 0,5-2 1 0,0-2-1 0,-24 6 0 0,24-1 1 16,7-2-1-16,-8 0 0 0,7 3 0 0,-30 0 0 0,27 0 0 15,4 0-1-15,-4 0 2 16,1 0-1-16,-28 0 0 0,31 3 0 0,-5-3 0 0,1 4 0 0,-1-4 0 0,-26 0 0 16,24 0 0-16,-3 6 0 15,3-6 0-15,-4 0 0 0,-20 0 0 0,23 0 1 0,1 0-1 16,5 0 0-16,-3 0 0 0,-26 0 0 0,27-3 0 15,-4 0 0-15,5 3 0 0,-2 0 1 0,-26 0-1 0,24 0-1 16,4 0 2-16,-5 0-1 0,5 0 0 0,-28 0 0 0,30 6 0 16,-4-6 0-16,5 4 0 0,-3 0 0 0,-28-4 0 0,33 0 0 15,-5 5 1-15,9-5-1 0,-6 0 0 0,-31 0 0 0,33 0-1 16,2 0 1-16,-2 0 0 0,1 0 0 0,-34 0 0 0,33 0 1 16,-2 0-1-16,-1 0 0 0,-2 0 0 0,-28 0 0 0,27 0 0 15,1 0 0-15,-5 0 0 0,0 0 0 0,-23 0 0 0,28 0 0 16,-8 0 0-16,0 0 1 0,1 0-1 0,-21 0 0 0,23 0-1 15,-2 0 1-15,3-2 0 0,0-1 0 0,-24 3 0 0,19-2 1 16,8-1-1-16,-6 0 0 0,3-4-1 0,-24 7 1 0,26-6 0 16,-2 1 0-16,7 0 1 15,-4-3-1-15,-27 8 0 0,30-4 0 0,-1-1 0 0,-3-3 0 0,4 4 0 0,-30 4 0 16,27-6 0-16,-4 3 0 16,1 3 1-16,0-2-1 0,-24 2 0 0,24 0 0 15,0 0-1-15,0 0 1 0,-4 0 1 0,-20 0-1 0,24 0-1 0,-5 0 3 16,2 0-2-16,-4 0 0 0,-17 0 0 0,23 0 0 15,-2 0 0-15,0 0 1 0,3 0-1 0,-24 0 0 0,24 0 0 16,-5 0 1-16,5 0-1 0,0 5-1 0,-24-5 1 0,20 0 1 16,0 6-1-16,1-6 0 0,-5 0 1 0,-16 0-1 0,10 0 0 15,14 0 1-15,-5 0-1 0,-14 0 1 0,-5 0-1 0,21 0 1 16,-15 0-1-16,4 0 1 0,9 0-1 0,-19 0 0 0,5-5 1 16,5 1-1-16,-2-1 1 0,1-2-1 0,-9 7 0 0,7-5 0 15,0-3 0-15,-4 1 1 0,4 0-1 0,-7 7 0 0,0-5 0 16,0 0 0-16,0 2-3 0,-3 0-2 0,3 3 5 0,-7-2-10 15,-16 2-7-15,5 0-13 0,-9 5-21 0,27-5 51 0,-39 6-64 16,39-6 64-16</inkml:trace>
  <inkml:trace contextRef="#ctx0" brushRef="#br0" timeOffset="317123.6222">5501 11023 5 0,'0'0'0'16,"-3"-4"5"-16,3 4-5 0,-6-5 3 15,-2 0 2-15,5-1 2 0,-1 4 2 0,4 2-9 0,-2-2 10 16,-6 2-1-16,8 0-2 0,-3 0 1 0,3 0-8 0,0 0 6 16,-2 0 0-16,2-3 0 0,-8 3-1 0,8 0-5 0,0-3 5 15,-3-1-1-15,3-2 1 0,-5-2-1 0,5 8-4 0,-6-3 4 16,3 0 0-16,3-4-1 0,-4 3 0 0,4 4-3 0,0-3 4 15,0 2-2-15,0-5 1 0,0 4-1 0,0 2-2 0,0-3 2 16,0 3 0-16,0 5 0 0,0 2-1 0,0-7-1 0,0 24 2 16,7-18-2-16,-3 20 1 0,3-2 0 0,-7-24-1 0,3 24 1 15,5-1 0-15,-3 5-1 0,3 4 0 0,-8-32 0 16,2 27 0-16,5 2 1 0,1-2-1 16,-8-1 1-16,0-26-1 0,2 27 0 0,2-1 1 15,-4-4-1-15,3-1 1 0,-3-21-1 0,4 7 0 0,-4 14 1 16,0-21-1-16,0 5 1 0,0-5-1 0,0 5 0 15,0-1 0-15,0-4 1 0,0 0-1 0,0 0 0 0,-7 0 1 16,3-1-1-16,2-7 0 0,-6-12 0 0,8 20 0 0,-7-9 0 16,5-20 0-16,-6 5 0 0,3-3 1 0,5 27-1 0,-8-28 0 15,0-4 0-15,2-1 0 0,-1 0 1 0,7 33-1 0,-5-35 0 16,-3 7 0-16,4 2 0 0,4 7 0 0,0 19 0 0,-2-18 0 16,2 10 0-16,0 3 0 0,0-2 1 0,0 7-1 0,0-3 0 15,0 3 0-15,0 0 0 0,0 0 0 0,0 0 0 0,2 3 0 16,5 15 0-16,-2-12 0 0,0 22 0 0,-5-28 0 0,4 24 0 15,-1-1-1-15,3 4 1 0,2-1 0 0,-8-26 0 0,8 31 0 16,-3-3 0-16,3-2 0 0,-6 3 0 0,-2-29 0 16,7 28 1-16,1 0-1 15,-2-2 0-15,1-6 0 0,-7-20 0 0,0 8 0 0,7 18 0 16,-4-23 0-16,1 5 0 0,-4-8 0 0,0 5 0 16,4 0 0-16,-2 0-1 0,-2-5 0 0,0 0 1 0,3 0-3 15,-3 0-2-15,0 0-4 0,3-2-3 0,-3 2 12 0,0-6-18 0,5-1-9 16,-3-16-4-16,-2 1 5 0,0 22 26 0,4-20-24 0,-4 20 24 0</inkml:trace>
  <inkml:trace contextRef="#ctx0" brushRef="#br0" timeOffset="317655.6195">5918 10724 12 0,'0'0'0'15,"-2"-4"5"-15,-3 4 2 0,-1 0 2 0,6 0-9 0,-7 0 11 16,7 0-11-16,-4 8 10 0,-3 8-1 0,5-9-1 16,-5 11-1-16,7-18-7 0,-5 7 7 0,3 17-2 0,-6-5 0 15,2-1 0-15,6-18-5 0,-2 21 4 0,-3-4 0 16,2 1 0-16,3 6-1 0,0-24-3 0,-6 23 4 15,6 3-1-15,0-3-1 0,0-1 0 0,0-22-2 0,0 26 2 16,0-2 0-16,0 1-1 0,0-1 0 0,0-24-1 0,3 25 1 16,3 1 0-16,1-5 0 0,-1-1-1 0,-6-20 0 0,8 21 1 15,-1-4 0-15,13-9-1 0,-20-8 0 0,7 27 1 16,9-22 0-16,-8 19-1 0,18-19 0 0,-19 3 1 0,-7-8-1 0,23 5 0 16,-1-1 0-16,-16 2 1 0,21-3-1 0,-27-3 0 0,11 0 0 15,12 0 0-15,-6 0 0 0,-7-2 1 0,-10 2-1 0,20-7 0 16,-12 0 0-16,12-16 1 0,-14 5-1 0,-6 18 0 0,7-21 1 15,-1-1-1-15,-1-4 0 0,-3-5 1 0,-2 31-1 0,4-31 0 16,-4 3 1-16,0-1-1 0,0 0 1 0,0 29-1 0,-6-29 0 16,-12 0 1-16,15 1-1 0,-18 1 1 0,21 27-1 15,-5-26 1-15,-22 3 0 0,5 4-1 16,-2 0 1-16,24 19-1 0,-20-10 1 16,-6 3 0-16,1 0 1 0,25 7-2 0,-27-5 1 0,1 5 0 15,2 0 0-15,0 19-1 0,0-11 0 0,24-8 0 0,-16 21 0 0,8-2 0 16,-13 2-1-16,21 2-1 0,0-23 2 0,-5 26-4 15,5-2-4-15,0-3-3 0,0 0-6 0,0-21 17 0,5 5-24 16,16 14-7-16,-13-19 5 0,29 19-4 0,-37-19 30 0,0 0 0 0</inkml:trace>
  <inkml:trace contextRef="#ctx0" brushRef="#br0" timeOffset="318232.4383">6522 10389 8 0,'0'0'0'15,"-4"0"5"-15,-4 5 0 0,8-5-5 0,-23 9 6 16,20 6 2-16,-17-9 1 0,13-1-1 0,7-5-8 0,-8 6 8 16,-8 1 0-16,14-2-1 0,-6 14 0 0,8-19-7 0,-17 6 7 15,11-2-1-15,-1 17-1 0,2-17 0 0,5-4-5 0,-6 18 4 16,3-13-1-16,-3 13 0 0,6-15-1 0,0-3-2 0,0 8 2 16,0-3 0-16,0 17 0 0,0-20-1 0,0-2-1 0,0 8 1 15,0 13 0-15,2-15 0 0,2 15 0 0,-4-21-1 0,3 7 0 16,1 11 1-16,3-9-1 0,0 8 1 0,-7-17-1 0,6 9 1 15,0 10-1-15,1-12 1 0,0 13-1 0,-7-20 0 0,7 8 1 16,0 12-1-16,2-13 0 0,-1-1 1 0,-8-6-1 0,10 19 0 16,10-19 0-16,-15 0 1 0,0 0-1 15,-5 0 0-15,11 0 0 0,-4-4 1 0,0 0-1 16,-1-7 1-16,-6 11-1 0,11-16 0 0,-2 8 0 16,-4-12 0-16,0 14 1 0,-5 6-1 0,8-21 0 0,-8 13 0 15,5-9 0-15,-5 13 1 0,0 4-1 0,0-11 0 16,0 3 0-16,0 2 1 0,-5-2-1 0,5 8 0 0,-8-4 1 15,3 1 0-15,0 1-1 0,-15-3 0 0,20 5 0 0,-4 0 0 16,2-3 0-16,-5 3 0 0,-14 0 0 0,21 0 0 0,-2 3 0 16,-17 4 1-16,16-1-1 0,-18 12 0 0,21-18 0 0,-2 3 0 15,-2 4 0-15,-3 12 0 0,4-16-1 0,3-3 1 0,0 5-2 16,0 3-1-16,0-2-3 0,0 1-3 0,0-7 9 0,3 3-13 16,4 2-6-16,4-5-6 0,5 0 2 0,-16 0 23 0,8 0-18 15,11 0-3-15,-19 0 21 0</inkml:trace>
  <inkml:trace contextRef="#ctx0" brushRef="#br0" timeOffset="318845.1262">7243 10379 12 0,'0'0'0'0,"-6"0"7"0,6 0-7 0,-8 0 9 15,1 0 1-15,5 0 0 0,-2 0 0 0,4 0-10 0,0 0 8 16,-8 0-1-16,6 0 0 0,2 4 0 0,0-4-7 0,0 6 6 16,-4-2 0-16,4 1 0 0,-7 0-1 0,7-5-5 0,-3 2 5 15,1 7-1-15,-3-5 1 16,-2 15-2-16,7-19-3 0,-7 5 3 0,1 14 1 0,0-11-1 16,-1 13 0-16,7-21-3 0,-7 18 2 15,0 1 1-15,0-1-1 0,-9 1-1 0,16-19-1 0,-5 26 1 16,2-5 1-16,-3 0-2 0,-1 2 1 0,7-23-1 0,-3 21 1 15,-2 4 0-15,-1-2-1 0,3-3 1 0,3-20-1 0,0 25 1 16,-4 2 0-16,4-4 0 0,0 2-1 0,0-25 0 0,0 28 1 16,0-1-1-16,0 4 1 0,7 0-1 0,-7-31 0 0,6 32 0 15,2-2 1-15,13 3-1 0,-15-1 0 0,-6-32 0 0,17 31 0 16,-10 1 0-16,16-1 0 0,-6 1 0 0,-17-32 0 0,10 37 0 16,15-6 0-16,-16 4 0 0,13-5 0 0,-22-30 0 0,16 28 0 15,-9-5 0-15,17 4 1 0,-15-6-1 0,-9-21 0 0,18 26 0 16,-13-2 1-16,16-6-1 0,-14 6 1 0,-7-24-1 0,10 8 1 15,8 19 0-15,-15-20-1 0,4 14 0 0,-7-21 0 0,7 5 1 16,-1 4-1-16,1-5 0 0,0 4 1 0,-7-8-1 0,3 6 0 16,0-1 1-16,2 0-1 0,-3-5 1 0,-2 0-1 15,0 4-1-15,0-4-2 0,0 0-1 0,0-3-6 16,0 3 10-16,0-9-14 0,0-11-6 0,0-1-13 16,0-1-2-16,0 22 35 0,17-8-42 0,-17 8 42 0</inkml:trace>
  <inkml:trace contextRef="#ctx0" brushRef="#br0" timeOffset="319224.6884">7582 10917 39 0,'0'0'0'0,"-7"-3"16"0,3-5-9 0,2-13-2 0,2 21-5 15,-5-10 4 1,-1-14 1-16,6 13 1 0,0-10-1 0,0 21-5 0,0-8 4 0,0-10-1 16,0 12 0-16,0 1-1 0,0 5-2 0,3-7 1 15,-3 4 0-15,3 3 1 0,-3 0 1 0,0 0-3 0,5 0 2 16,-5 4 1-16,0 3 0 0,0 15 0 0,0-22-3 0,2 19 3 15,2 3 1-15,-4 4-2 0,3 3 1 0,-3-29-3 0,4 32 2 16,-4 4 0-16,4-2 1 0,-2 0-1 0,-2-34-2 0,0 30 2 16,4-4 0-16,-4 0-1 0,0 2 0 0,0-28-1 0,0 25 1 15,0-7-1-15,0 3 1 0,3-2-2 0,-3-19 1 0,0 6-1 16,4 15-4-16,-2-21-5 0,6 7-6 0,-8-7 16 0,8 3-25 16,-3-3-7-16,3-3 5 0,-2-18-1 0,-6 21 28 0,0 0 0 0</inkml:trace>
  <inkml:trace contextRef="#ctx0" brushRef="#br0" timeOffset="319624.3151">7850 10859 28 0,'0'0'0'15,"-5"0"19"-15,-1 5-2 0,-1 3-7 0,7-8-10 0,-5 15 8 0,5-15-8 0,-8 6 8 0,4 0 0 0,-3 1-1 16,7-7-7-16,0 16 5 0,0-16-5 0,0 6 5 15,0 12 0-15,0-10-2 0,0 13 0 0,0-21-3 0,0 8 3 16,5 20-1-16,-3-7 1 0,-2-21-3 0,4 19 2 16,4 5 0-16,8-3-1 0,-14 2 1 0,-2-23-2 0,12 24 1 0,-12-24-1 0,17 19 1 15,-11 1 0-15,10-14 0 0,-16-6-1 0,8 16 0 0,-8-16 0 0,23 6 1 16,-13-2 0-16,10-4-1 0,-10 0 1 0,-10 0-1 0,21-3 0 16,-11-4 0-16,10-12 1 0,-20 19-1 0,10-10 0 0,-10 10 0 0,18-27 0 15,-12 6 1-15,2-5-1 0,-8 26 0 0,6-26 0 0,-6 26 0 16,7-28 0-16,-4 0 1 0,0-2-1 0,-3-1 0 0,0 31 0 0,0-28 1 15,-3-1-1-15,-2 3 0 0,-14-1 0 0,19 27 0 0,-6-24 0 16,-14 5 0-16,12 1 0 0,8 18 0 0,-22-5 0 0,22 5 0 16,-8-7 0-16,-15 4 0 0,15 3 0 0,-12 0 0 0,20 0 0 15,-7 4 0-15,-12 3 0 0,12 15 0 16,7-22 0-16,-8 6-1 0,-8 15-1 16,16-14-1-16,-4 18-1 0,4-17-2 0,0-8 6 0,0 27-9 15,0-12-1-15,4 2-5 0,-1 6-7 0,-3-23 22 0,7 4-27 16,-1 4 4-16,2-2-5 0,-8-6 28 0,0 0 0 0</inkml:trace>
  <inkml:trace contextRef="#ctx0" brushRef="#br0" timeOffset="320041.5394">8219 10740 33 0,'0'0'0'0,"0"0"16"0,-4 3-5 0,4 5-4 0,-3 10-1 0,3-18-6 0,-6 6 6 15,6 15-1-15,0-17-1 0,0 18 0 0,0-22-4 0,0 5 4 16,0 26 0-16,0-14 1 0,0 1-2 16,0-18-3-16,2 26 4 0,2-5-1 0,-4 8 0 0,3-9 0 0,-3-20-3 15,8 22 3-15,-6 2-1 0,5-8 0 0,-1 5 1 0,-6-21-3 16,8 21 2-16,0-4-1 0,-3 0 1 0,12-10-1 16,-17-7-1-16,8 17 1 0,-2-12-1 15,14 0 1-15,-13-2-1 0,-7-3 0 0,17 0 0 16,-6 0 1-16,9 0-1 0,-14-2 1 0,-6 2-1 0,18-6 0 15,-12-15 1-15,11 13 0 0,-10-16 0 0,-7 24-1 0,10-21 1 16,0 0 1-16,-4-2 0 0,1-5-1 0,-7 28-1 0,0-31 1 16,4-2 0-16,-4-6 0 0,0 4-1 0,0 35 0 0,0-37 1 15,-4-2 0-15,-3 10-1 0,1-1 2 0,6 30-2 0,-20-23 2 16,13 15 0-16,-14-12-1 0,1 16 1 0,20 4-2 0,-17-6 1 16,-3 4 0-16,1 0 0 0,1 2-1 0,18 0 0 0,-21 7 0 15,14 15 0-15,-8-6-1 0,7 4 0 0,8-20 1 0,-21 19-4 16,19 4-2-16,-6-2-1 0,5 1-3 0,3-22 10 0,-6 17-12 15,6-10-2-15,0 14-6 0,6-16-4 0,-6-5 24 0,7 5-25 16,-1-2 7-16,1-3 5 0,-7 0 13 0,22 0-12 0,-22 0 12 0,0 0 0 16</inkml:trace>
  <inkml:trace contextRef="#ctx0" brushRef="#br0" timeOffset="320327.2292">8663 10899 31 0,'0'0'0'0,"2"0"19"16,3 0-4-16,2 2-6 0,2-2 0 0,-9 0-9 0,8 5 7 15,1-5 0-15,8 0 0 0,-11 0-3 0,-6 0-4 0,18 0 4 16,-12-5-1-16,15 3-1 0,-15 2 0 0,-6 0-2 0,22-9 1 15,-16 4 1-15,14 0-1 0,-13 2 0 0,-7 3-1 0,6-5 0 16,16 0 1-16,-20 3-1 0,5 1 0 0,-7 1 0 0,11-3-2 16,-5 1-1-16,1 2-2 0,4 0-3 15,-11 0 8-15,9 0-12 0,-1 0-6 16,-2 0-5-16,-3-1 1 0,-3 1 22 0,24 6-28 0,-24-6 28 0</inkml:trace>
  <inkml:trace contextRef="#ctx0" brushRef="#br0" timeOffset="320543.6502">8832 10686 64 0,'0'0'0'0,"0"17"22"0,-2 0-18 0,2-17-4 0,0 21 2 15,0 2 0-15,0-5 0 0,0-2 0 0,0-16-2 0,0 21 2 16,2-3-1-16,1 3 0 0,5-4 0 0,-8-17-1 0,10 24 0 15,-3-4 0-15,-1 1 0 0,0 5-3 0,-6-26 3 0,4 23-5 16,0-1-7-16,-1-3-10 0,-3-12-1 0,0-7 23 0,0 0-24 16,0 0 24-16</inkml:trace>
  <inkml:trace contextRef="#ctx0" brushRef="#br0" timeOffset="321643.4843">8764 10527 24 0,'0'0'0'16,"0"0"14"-16,0 0-14 0,-3 0 13 15,-4 0-3-15,0 0 0 0,0 5 0 0,7-5-10 0,-6 7 10 16,-2-1-2-16,2 2-2 0,2-3-1 0,4-5-5 0,-3 7 4 16,-2 10 0-16,0-9-1 0,-2 8 1 0,7-16-4 0,-7 5 3 15,1 19 1-15,2-16-1 0,2 15 0 0,2-23-3 0,-7 6 3 16,2 20 0-16,3-21 0 0,-6 22 0 0,8-27-3 0,0 17 2 15,-3 3 0-15,3-4 0 0,0 1 0 0,0-17-2 0,0 19 1 16,0-14 0-16,0 22 0 0,3-20 1 0,-3-7-2 16,8 19 1-16,-1-11 0 0,0 8 0 0,12-10 0 15,-19-6-1-15,7 21 1 0,10-18 0 16,-11 6-1-16,18 6 1 0,-24-15-1 0,11 6 0 0,13-1 1 16,-8-2-1-16,2 3 1 0,-18-6-1 0,11 0 0 15,12-3 0-15,-16-3 1 0,13-14-1 0,-20 20 0 0,6-11 0 16,1-10 0-16,-1 6 1 0,1-4-1 0,-7 19 0 0,0-21 1 15,4 2-1-15,-1 3 1 0,-3-4-1 0,0 20 0 0,0-19 0 16,0 1 1-16,-7-5 0 0,0 6-1 0,7 17 0 0,-19-21 0 16,15 13 1-16,-16-16-1 0,12 19 0 0,8 5 0 0,-23-9 0 15,3 0 0-15,2 1 1 0,2 0-1 0,16 8 0 0,-7-7 0 16,-17 3 0-16,18 1 0 0,-18 3 0 0,24 0 0 0,-7 0 1 16,-13 4-1-16,20 3 0 0,-6-1 0 0,6-6 0 0,-7 20 0 15,2-17 0-15,3 15 0 0,2-11 0 0,0-7 0 0,-8 25 0 16,8-6 0-16,0 2 0 0,0-3 1 0,0-18-1 0,0 24 0 15,4-3 0-15,0 2 0 0,3-2 0 0,-7-21 0 16,3 22 0-16,3-3 0 0,1-15 0 0,3 21 0 0,-10-25 0 0,17 5 1 16,-10 17-1-16,13-19 0 0,-13 1 0 15,-7-4 0-15,22 7 0 0,-20-7 0 16,19 0-1-16,-14-8 1 0,-7 8 0 0,20-7 1 0,-14-17 0 16,4 8-1-16,-2-5 0 0,-8 21 0 0,10-21 0 15,-3-7 0-15,-5 3 0 0,-2-1 0 0,0 26 0 0,4-26 0 16,-4-1 0-16,0 1 0 0,0 1 1 0,0 25-1 0,-6-17 0 15,-1-4 0-15,-1 0 0 0,-7 15 0 0,15 6 0 0,-5-21 0 16,-15 15 0-16,14 2 0 0,-11 1 0 0,17 3 0 0,-5 0 1 16,-15 0-2-16,20 0 2 0,-7 16-2 0,7-16 1 0,-6 5 0 15,-12 27 0-15,18-14 0 0,-6 6 0 0,6-24 0 0,-7 21 0 16,4 5 0-16,3 1 1 0,0 4-1 0,0-31 0 0,0 27 0 16,0 0 0-16,0 1 0 0,3-7 0 0,-3-21 0 0,3 27 0 0,-3-27 0 0,8 23 0 15,2-4 0-15,6 1 0 0,-16-20 0 0,11 7 0 16,5 10 0-16,-8-17 1 0,15 4-1 0,-23-4 0 0,7 0 1 0,-7 0-1 0,23 0-1 15,-13-1 1-15,14-9 0 0,-24 10 0 0,11-27 0 16,5 3 0-16,-9 2 1 0,0-5-2 0,-7 27 1 0,8-27 1 16,-8 3-1-16,2 0 0 0,-2-2 0 15,0 26 0-15,0-26 0 0,0 26 0 0,-6-21 0 0,-12-2-1 0,12 6 1 16,6 17 0-16,-21-8 0 0,21 8 0 0,-6-17 0 0,-17 16 0 16,5-2-1-16,18 3 1 0,-20 0-2 0,20 0 2 0,-6 0-2 15,-19 5-1-15,20 19-2 0,5-24 5 0,-22 19-6 16,15 2-4-16,1 3-5 0,3-3-5 0,3-21 20 0,0 23-31 15,0-5-4-15,0-15 6 0,3 16 2 0,-3-19 27 0,0 0 0 0</inkml:trace>
  <inkml:trace contextRef="#ctx0" brushRef="#br0" timeOffset="321974.0207">9272 10796 36 0,'0'0'0'0,"0"0"17"0,0 4-5 0,4 1-4 16,-4-5-8-16,0 0 7 0,3 0 0 15,2 0 0-15,0 0-1 0,-5 0-6 0,7 0 5 16,-1 0 0-16,6 0-1 0,5 0-1 0,-17 0-3 0,6 0 3 15,10 0 0-15,-8-1 0 0,8 1 0 0,-16 0-3 0,7-4 3 16,3 2 0-16,10 0-1 0,-12 2 1 0,-8 0-3 0,7 0 2 16,12 0 0-16,-12 0-1 0,0 0 0 0,-7 0-1 0,10 0 0 15,-3 0 1-15,-1 0-1 0,6 0 0 0,-12 0 0 0,6 0-3 16,0 0-2-16,1 0-6 0,-3 4-7 0,-4-4 18 0,0 0-28 16,0 0-6-16,23 24-6 0,-23-24 40 0</inkml:trace>
  <inkml:trace contextRef="#ctx0" brushRef="#br0" timeOffset="322173.6185">9353 10621 49 0,'0'0'0'0,"0"7"34"0,0-7-34 0,4 24 15 15,-4-4-9-15,4-3 0 0,-2-8-1 0,-2-9-5 0,0 26 6 16,8-9-2-16,-4 6 0 0,2-4-1 0,-6-19-3 0,3 22 2 15,5 4-1-15,-2-6 0 0,-6 6-2 0,0-26 1 0,3 24-4 16,4 3-2-16,-4-1-7 0,4-5-10 0,-7-21 23 0,4 7-33 16,-4-7 2-16,0 0 6 0,0 0 25 0</inkml:trace>
  <inkml:trace contextRef="#ctx0" brushRef="#br0" timeOffset="322621.4766">10045 10558 17 0,'0'0'0'0,"0"0"22"16,-7 0-2-16,4-2-4 0,-3 2-4 0,6 0-12 0,-8 0 11 15,1-1-2-15,1 1-2 0,-15 0-1 0,21 0-6 0,0 0 6 16,-5 0-1-16,-3 3-1 0,4 16 0 0,4-19-4 0,-20 5 4 15,14 21 0-15,-15-4 0 0,14 3 0 0,7-25-4 0,-20 32 5 16,13-1-2-16,-17 7 0 0,7-1 0 0,17-37-3 0,-7 34 2 16,-19 4-1-16,9 3 1 0,10-4 0 15,7-37-2-15,-27 36 1 0,19-4 0 0,-7-3-1 0,11-5 0 16,4-24 0-16,-7 5 0 0,3 16-3 16,4-21-2-16,0 0-3 0,0 0 8 0,0 0-12 15,4-8-3-15,-4-10-5 0,7 0-6 0,-7 18 26 0,6-29-29 0,1-9 2 16,28 28-2-16,-35 10 29 0</inkml:trace>
  <inkml:trace contextRef="#ctx0" brushRef="#br0" timeOffset="322863.8522">9726 10398 76 0,'0'0'0'16,"0"0"22"-16,0 0-13 0,0 5-2 0,0 13 0 15,0-18-7-15,0 6 6 0,4-1 0 0,3 16-1 0,3-15 0 0,-10-6-5 0,9 5 3 16,12 13 0-16,-13-13-1 0,11 13 0 0,-19-18-2 0,11 9 2 16,9 19-1-16,-3-6 1 15,-6 4-1-15,-11-26-1 0,20 27 2 0,-14 1-2 0,1-1 1 0,10 2-1 16,-17-29 0-16,3 27-2 0,7 1-2 16,1-1-2-16,6-5-4 0,-17-22 10 0,3 22-13 15,8-14-5-15,5 15-9 0,-13-23-5 0,-3 0 32 0,7 0-26 0,-1-5 2 0,-6 5 24 0</inkml:trace>
  <inkml:trace contextRef="#ctx0" brushRef="#br0" timeOffset="323304.8469">10188 10933 63 0,'0'0'0'0,"-7"0"20"0,7 0-20 0,0 0 5 15,-4 0-3-15,4-3 0 0,0-7 1 0,0 10-3 0,0-21 2 16,0 15 0-16,4-20-1 0,3 20 0 0,-7 6-1 0,7-10 1 16,9-9-1-1,-13 18 0-15,4-6 0 0,-7 7 0 0,7-7 0 0,-1 0 1 0,4 2 0 16,-2 4-1-16,-8 1 0 0,6-4 2 0,-2 4-1 16,-1 0 1-16,4 0 0 0,-7 0-2 0,0 0 2 15,4 5 1-15,-1-5-2 0,-3 5 1 0,0-5-2 0,0 0 1 16,0 4 0-16,0-4 0 0,-7 0 0 0,7 0-1 0,-7 5 1 15,-9 0 0-15,11-2 1 0,-13 2-1 0,18-5-1 0,-5 7 1 16,-15 12 1-16,14-16-1 0,-19 16 0 0,25-19-1 0,-3 5 1 16,-14 13 0-16,10-12 0 0,4 25 1 0,3-31-2 0,-4 18 1 15,-2-1 1-15,6 4-1 0,0-3 0 0,0-18-1 0,0 18 1 16,0 1 1-16,0-14-1 0,4 17 0 0,-4-22-1 0,6 4 2 16,0 4-1-16,5 12 1 0,-3-16-1 0,-8-4-1 0,16 5 0 15,-9 1 1-15,2-6 0 0,8 5 0 0,-17-5-1 0,7 0 0 16,10 0 1-16,-11 0-1 0,6-3 0 0,-12 3 0 0,16-8-1 15,-9-10 0-15,1 10-2 0,0-16-3 0,-8 24 6 0,7-8-9 16,4-15-4-16,5 15-5 16,-8-13-7-16,-8 21 25 0,11-10-30 0,-6-14 5 0,3 15-1 0,-8 9 26 0</inkml:trace>
  <inkml:trace contextRef="#ctx0" brushRef="#br0" timeOffset="323673.9661">10366 10348 45 0,'0'0'0'0,"0"0"25"0,0 0-25 0,0 0 12 15,8 0-6-15,-2 0 1 0,1 0-1 0,-7 0-6 0,6 5 5 16,5-3-1-16,9 7 0 0,-13 9-2 0,-7-18-2 0,23 4 2 15,-12 13-1-15,13-9 0 0,-4 13 0 0,-20-21-1 0,21 17 1 16,-5 3 0-16,5 1 0 0,-1 3 0 16,-20-24-1-16,18 25 2 0,-2 4-1 0,-6 6 0 0,14 0 1 0,-24-35-2 0,11 34 2 15,8 8 0-15,-12-4 0 16,13 6 0-16,-20-44-2 0,7 44 2 16,3 6 0-16,-3 0-1 0,3 3 0 0,-10-53-1 0,7 47 1 15,-1 1 0-15,-1-3 0 0,-2-3 0 0,-3-42-1 0,0 42 1 16,0 2 1-16,0-7-1 0,0 2 0 0,0-39-1 0,-8 39 1 15,2-5-1-15,-1-4 1 0,2 1-1 0,5-31 0 0,-5 22 0 16,-2-3-2-16,5 2-1 0,-3-16-4 0,5-5 7 0,-6 22-11 16,2-20-8-16,1 17-13 0,-3-19-4 0,6 0 36 0,-21 8-42 0,21-8 42 0</inkml:trace>
  <inkml:trace contextRef="#ctx0" brushRef="#br0" timeOffset="328219.5801">5993 8951 15 0,'0'0'0'0,"-8"0"3"0,8 0-3 15,-3 6 1-15,3-6-1 0,-20 21 2 0,13-18 0 16,0 5 1-16,7-8-3 0,-6 5 2 0,6-5-2 0,-8 8 3 0,3-3-1 16,-3 15 0-16,8-20-2 0,-3 4 2 0,3-4-2 0,-7 5 3 15,1 15-1-15,3-17 0 0,-1 6 0 0,4-9-2 0,0 15 1 16,0-15 0-16,0 6-1 0,0 2 0 0,0-8 0 0,0 5 0 15,0 4 0-15,7 8-2 0,-1-17-2 0,-6 0 4 0,7 3-3 16,-4 4-1-16,5-7 0 0,-3 0 2 0,-5 0 2 0,8 0-2 16,-2 0 0-16,5 0 1 0,-11 0 1 0,10 0-1 0,-10 0 1 0,16 6-1 15,-11 12 0-15,5-12 0 0,-3 17 0 0,-7-23 1 0,6 16-1 16,1 5-1-16,0-2-1 0,-1 7-3 0,-6-26 6 0,5 24-6 16,-5-24 6-16</inkml:trace>
  <inkml:trace contextRef="#ctx0" brushRef="#br0" timeOffset="328397.1222">6040 9475 10 0,'0'0'0'0,"-7"19"5"0,4-10-2 0,-4 17-1 0,7-26-2 0,-3 4 2 15,-4 17-1-15,3-21 0 0,2 7 1 0,2-7-2 0,-7 7 2 16,7-1 0-16,-4 14 0 0,4-20 0 0,0 0-2 0,-3 18 1 16,3-15 0-1,0 4 0-15,-8 0 0 0,8-7-1 0,0 19 0 0,-3-14 0 0,0 2 0 16,3 11 0-16,0-18 0 0,-2 4 1 16,-6 3-1-16,5 13-1 0,-1-14 0 0,4-6 1 0,-7 16-3 15,4-11 0-15,-3 14-1 0,2-17 2 0,4-2 2 0,-8 7-1 16,6 13 0-16,-1-18 0 0,-5 20 0 0,8-22 1 0,-3 5-1 15,3 21-1-15,-2-9 0 0,-3 1-1 0,5-18 3 0,0 20-8 0,0-20 8 0</inkml:trace>
  <inkml:trace contextRef="#ctx0" brushRef="#br0" timeOffset="328569.1678">5905 10069 14 0,'0'0'0'16,"-3"5"3"-16,-5 12 0 0,1-10-1 0,-9 13-1 0,16-20-1 0,0 4 2 16,0 3-1-16,0-1 1 0,0 1 0 0,0-7-2 0,-8 18 3 15,5-18-2-15,0 4 1 0,1 3-2 0,2-7 0 0,-8 5 1 16,2 0-1-16,-2 1 0 0,5-6-1 0,3 0 1 0,-6 0-1 15,-1 0 0-15,2 0-1 0,0 0 0 0,5 0 2 0,-8 0-3 16,5 0 1-16,-4 0 0 16,4 3 0-16,3-3 2 0,-4 4-2 0,-3 2 1 0,1-1-1 15,3 1-1-15,3-6 3 0,-3 8-6 0,-4 8 0 0,7-16 6 0</inkml:trace>
  <inkml:trace contextRef="#ctx0" brushRef="#br0" timeOffset="330721.9769">5690 10294 14 0,'0'0'0'15,"-15"6"3"-15,7 2 0 0,8-8-3 0,-26 18 1 16,8-15 1-16,15 6 0 0,-18 8 0 0,21-17-2 0,-2 5 2 15,-15 1 1-15,13 2 0 0,-17-3 0 0,21-5-3 0,-2 7 2 16,-6 0-1-16,-9 1 0 0,17-4 0 0,0-4-1 0,-5 9 0 16,-3-5 0-16,0-1 0 0,2-3-1 0,6 0 1 0,-7 0-1 15,2 6 0-15,0-6-1 0,-2 0 0 0,7 0 2 0,-2 0-1 16,-6 0-1-16,3 5 0 0,-3-2 1 0,8-3 1 0,-8 5-1 16,2 1 1-16,3 1-1 0,-1 12 1 0,4-19 0 0,-5 2 0 15,0 19 0-15,2-16 0 0,-3 14 0 0,6-19 0 0,-5 8 0 16,-1 8-1-16,-1-8 1 0,-13 10 0 0,20-18 0 0,-4 8 0 15,-15 11 0-15,14-18 0 0,-1 8 1 0,6-9-1 0,-20 5 0 16,16 1 0 0,-3-2 1-16,1 0 0 0,6-4-1 0,-21 0 1 0,18 5 0 0,-4-5 1 15,1 5 0-15,6-5-2 0,-7 0 2 0,0 3-1 16,1-3 0-16,-1 7 0 0,7-7-1 0,-7 6 0 16,-1 12 0-16,2-15 0 0,4 4-1 0,2-7 1 0,-8 22-3 15,2-17 0-15,-2 21 0 0,1-18 0 0,7-8 3 0,-6 24-2 16,3-19 1-16,-2 16-1 0,5-15 1 0,0-6 1 0,0 4-1 15,0 18 0-15,0-22 0 0,0 5 0 0,0-5 1 0,0 21-1 16,0-18 0-16,0 18 1 0,0-16-1 0,0-5 1 0,0 24 0 16,-5-6 1-16,0 3-1 0,2-3 1 0,3-18-1 0,-3 21 0 15,-4-1 1-15,4-2 0 0,0 0-1 0,3-18 0 0,-7 16 1 16,0 2 0-16,1-9 0 0,-1 11 0 0,7-20-1 0,-7 7 1 16,4 10-1-16,-2-9 1 0,-1 9 0 0,6-17-1 0,-7 4 0 15,4 17 0-15,-3-15 0 0,2 16 0 0,4-22 0 0,0 9 0 16,-4 17 0-16,4-21 0 0,0 19-1 0,0-24 1 0,0 5-1 15,0 18 0-15,8-19 0 0,-2 13 0 16,-6-17 1-16,10 8 0 0,6 8-1 0,-8-10 1 0,2-1-1 16,-10-5 1-16,20 9 0 0,-13-5 0 0,-1 15 0 15,12-14 0-15,-18-5 0 0,6 4 0 0,5 12 0 16,-1-7 0-16,6 10 0 0,-16-19 0 0,0 7 0 16,8 17 0-16,2-17 0 0,-4 15 1 0,-6-22-1 0,11 18 0 15,-4-10 1-15,-1 13-1 0,1-13 1 0,-7-8-1 0,3 24 0 16,5-19 1-16,-2 16 0 0,1-15-1 0,-7-6 0 0,6 21 1 15,1-17-1-15,0 14 0 0,0-14 0 0,-7-4 0 0,8 6 0 16,7-3 0-16,-7-3 0 0,12 0 0 0,-20 0 0 0,7 0 0 16,12 0 0-16,-8 0-1 0,9 0 1 0,-20 0 0 0,6 4 0 15,15-4 0-15,-13 7-1 0,9 1 1 0,-17-8 0 16,6 17-1-16,15-12 1 0,-15 16-1 0,14-15 1 0,-20-6 0 0,10 20-1 16,11-14 1-16,-13 13 1 0,11-14-1 0,-19-5 0 0,8 19 0 15,1-14 0-15,8 12 0 0,-10-13 0 0,-7-4 0 0,9 7 1 16,-2 13-1-16,10-13 0 0,-10-4 1 0,-7-3-1 15,6 7 0-15,2-3 1 0,-1 0 0 0,2-4-1 16,-9 0 0-16,11 0 1 0,-3 5 0 0,1-5-1 16,-2 0 1-16,-7 0-1 0,20 0 0 15,-14 0 0-15,1 0 0 0,13 0 0 0,-20 0 0 0,8-5 0 0,15-1 0 16,-1-13 0-16,-6 12 0 0,-16 7 0 0,23-22 0 16,1 16 0-16,0-12 0 0,6 15 0 0,-30 3 0 0,28-3 0 15,-1-1 0-15,-3 0-1 0,2 4 1 0,-26 0 0 0,27 0 0 16,-2 0 0-16,1 6 0 0,-6-1 0 0,-20-5 0 0,24 20 0 15,0-16-1-15,1-1 1 0,-7 5 0 0,-18-8 0 0,24 1 0 16,-5 5 0-16,-1-6 0 0,3 0 0 0,-21 0 0 0,17-7 0 16,0-3 0-16,-6-15 0 0,13 9-1 0,-24 16 1 0,6-22 0 15,18 0 0-15,-14 0 0 0,13-4 0 0,-23 26 0 0,7-22 0 16,16 5 0-16,-15-3 0 0,13 2 0 0,-21 18 0 0,6-17 1 16,15 6-1-16,-16-10 1 0,20 12 0 0,-25 9-1 0,18-18 1 15,-10 7 0-15,16-10 1 0,-13 16-2 0,-11 5 0 0,20-18 2 16,-17 11-1-16,18-14 0 0,-15 14 0 0,-6 7-1 0,7-18 1 15,15 10 0-15,-17-11-1 0,-2 11 1 0,-3 8-1 0,11-15 0 16,-4 4 0 0,-1-6 0-16,1 7 1 0,-7 10-1 0,4-7 0 0,-4-1 0 0,0 3 1 0,0-3-1 0,0 8 0 15,0-5 0 1,-7-1 0-16,1 0-1 0,-1-1 0 0,7 7 1 0,-8-8-1 16,6-2 0-16,-3-6 0 0,-1 8 0 0,6 8 1 0,-2-20 0 15,-6 14 0-15,5-14 0 0,3 11 0 0,0 9 0 0,0-20 0 16,0 13 0-16,0-11 0 0,0 10 0 0,0 8 0 0,0-18 0 15,3 11 0-15,-3-10 0 0,8 10 0 0,-8 7 0 0,2-8 1 16,1-14-1-16,0 17 1 0,4-16 1 0,-7 21-2 0,8-7 1 16,-1-13 1-16,-1 2 0 0,11-5 0 0,-17 23-2 0,8-22 2 15,7-1-1-15,-8-1 0 0,10 3 0 0,-17 21-1 0,6-24 1 16,12 0-1-16,-15 0 0 0,7 3 1 0,-10 21-1 0,17-27 0 16,-13 3-1-16,3-3 1 0,0 2 0 0,-7 25 0 0,11-24-1 15,-6 2 0-15,3 0-1 0,-2 4 0 0,-6 18 2 16,8-10-1-16,-5-14 0 0,-1 23 0 0,-2-5 1 0,0 6 0 0,4-7-1 15,-1 0 1-15,1-1 0 0,-2-2 0 0,-2 10 0 0,5-17 0 16,-2 10 0 0,1-12 1-16,0 14 0 0,-4 5-1 0,5-22 1 0,-2 17 1 0,4-19 1 0,0 20-2 15,-7 4-1-15,8-21 2 16,-2 11-2-16,11-10 0 0,-10 0 0 0,-7 20 0 0,6-17 0 16,11 7 0-16,-9-12 0 0,-2 15 0 0,-6 7 0 0,17-22 0 15,-10 15 0-15,2-12 0 0,12 9-1 0,-21 10 1 0,7-24 0 16,14 4 0-16,-15-1-1 0,14-4 1 0,-20 25 0 0,5-21 0 15,13 1-1-15,-10 1 1 0,-2 0 0 0,-6 19 0 0,4-7 0 16,-1-15 0-16,0 17 0 0,2-3 0 0,-5 8 0 0,0-7 0 16,0-2 0-16,0-1 0 0,0 5 0 0,0 5 0 0,0-10 0 15,0 3 0-15,-8 0 0 0,8-3 0 0,0 10 0 0,-3-8 0 16,-1-1 0-16,4-1 0 0,-6-8 0 0,6 18 0 0,-3-5 0 16,3-14 0-16,0 13 0 0,0-15-2 0,0 21 2 0,0-8-2 15,0-12 0-15,0 12 0 0,0-13 0 0,0 21 2 0,0-9-2 16,3-11 0-16,-3 9-1 0,0-12 1 15,0 23 2-15,4-6-2 0,-2-17 0 0,-2 14 1 0,7-14-1 0,-7 23 2 16,3-20 0-16,4 12-1 0,-3-19 1 0,-1 8 0 16,-3 19 0-16,7-17 0 0,-4 0 1 0,0-2-1 15,2 2 1-15,-5 17-1 0,3-9 1 0,-3-11 0 16,0 14 1-16,0-15-1 0,0 21-1 0,0-5 1 16,2-6 1-16,-2-6-1 0,0 14 1 0,0 3-2 0,0-7 2 0,0 7-2 0,0-7 2 15,0 1 1-15,-2-1-1 0,2 7-2 0,-8-8 2 0,8 8-2 0,-3-11 2 16,0-5 0-16,-4 8-1 0,4-11-1 0,3 19 0 0,-4-10 0 15,4-13 1-15,0 4-1 0,0 19 0 0,0-18 0 0,0 18 0 0,0-20 0 16,0 1 0-16,0-3 0 0,0 22 0 0,0-17-1 16,0-5 1-16,0 6 0 0,0 8-1 0,0 8 1 0,0-19 0 0,0 19 0 0,0-2-1 15,0-6 0-15,0 3 0 0,0 5 1 0,0-8-2 0,0 8 2 0,-2-5 0 16,-6-3-1-16,8 0 1 0,-7-3 0 0,7 11 0 0,-2-8 0 16,-5 1 0-16,0-4 0 0,-1 3 0 0,8 8 0 0,-16-18 1 15,16 14-1-15,-6-16 0 0,6 20 0 0,-8-5 0 0,8 5 0 0,-6-9 1 16,-1-11-1-16,-1 12 1 0,8 8-1 0,-6-8 1 0,6 8-1 0,-7-18 1 15,2 14 0-15,-3-3-1 16,2 2 0-16,6 5 0 0,-5-8 1 0,2-1-1 0,-3 2 0 0,3-1 0 0,3 8 0 16,-4-8 0-16,4-3 0 0,-8-6-1 0,6 14 1 15,2 3 0-15,0-8 0 0,-4 2-1 16,4-1 1-16,-7 1 0 0,7 6 0 0,0-5 0 16,-2-1 0-16,-1-1 0 0,-5 7 0 0,8 0 0 0,-4-6 0 15,-3 4-1-15,-12-3-2 0,14 5 0 0,5 0 3 0,-18-4-4 16,10 3 2-16,-15-3-1 0,5-1 2 0,18 5 1 0,-20-5-1 15,3 3 1-15,-3 1-1 0,-1-3 1 0,21 4 0 0,-17-3 0 16,-4 3 0-16,2 0 0 0,-2 0 0 0,21 0 0 0,-23 0 0 16,-1 7 1-16,0-4-1 0,0 2 0 0,24-5 0 0,-24 5 1 15,-2-1-1-15,1 1 0 0,-1 2 0 0,26-7 0 0,-27 19 1 16,3-14-1-16,3-2 1 0,-3 4 0 0,24-7-1 0,-23 20 1 16,0-15 0-16,2 3 0 0,-3-7 0 0,24-1-1 0,-16 6 0 15,-1-1 1-15,10-5-1 0,-14 0 1 0,21 0-1 0,-7 0 1 16,-12 0-1-16,14 0 1 0,-1 0-1 0,6 0 0 0,-7 0 1 15,2 0-1-15,-3 0 0 0,2-2 0 0,6 2 0 0,-5-3 0 16,-1 0 1-16,0 0-1 16,-1 2 0-16,7 1 0 0,-20-3 0 0,17-2 0 0,-5 2-1 15,-9 1-1-15,17 2 2 0,-6 0-3 0,-12 0 1 16,11 0 0-16,-12 0 1 0,19 0 1 0,-8 2-1 16,-13-2 0-16,15 8 0 0,-14-4 0 0,20-4 1 0,-6 6-1 15,-12 2 1-15,12-2-1 0,-12 1 1 0,18-7 0 0,-6 7 0 16,-12 10 0-16,15-12 0 0,-2 14 0 0,5-19 0 0,-22 7 0 15,19 18 0-15,-3-20 0 0,-16 18 0 0,22-23 0 0,-3 6 0 16,-2 15 0-16,-3-16 1 0,1 16-1 0,7-21 0 0,-7 5 1 16,0 16 1-16,1-15 0 0,-2 20 0 0,8-26-2 0,-5 23 2 15,-3-4 0-15,5 10-1 0,1-5 0 0,2-24-1 0,0 25 0 16,0 1 0-16,5-6-2 0,3 1-3 0,-8-21 5 0,23 5-7 16,-3 19-19-16,-20-24 26 0</inkml:trace>
  <inkml:trace contextRef="#ctx0" brushRef="#br0" timeOffset="333889.9997">12708 10118 8 0,'0'0'0'0,"-7"-4"3"0,7 4-3 0,-7-6 4 16,-12-1 2-16,14 0 1 0,-1-1 1 0,6 8-8 0,-7-4 9 15,1 2-1-15,-1 1 1 0,3 1-1 0,4 0-8 0,-2 0 8 16,-6 0-2-16,8 0-1 0,-3 0 0 0,3 0-5 0,0 0 5 16,-3 0-1-16,3 0 1 0,0-3-1 0,0 3-4 0,-4-5 4 15,4 0 1-15,0-4-1 0,0 5 0 0,0 4-4 0,0-3 5 16,0-2-2-16,0 3 0 0,0-1-1 0,0 3-2 0,0 0 3 16,4 0 0-16,-1 0-2 0,0 0 1 0,-3 0-2 0,8 0 2 15,-2 0-1-15,1 3 1 0,-1-3-1 0,-6 0-1 0,21 0 1 31,-14 0 0-31,9 0-1 0,-5 0 2 0,-11 0-2 0,24 0 0 0,-5 0 1 0,2 0 0 16,3 0-1-16,-24 0 0 0,23 0 1 0,1 0-1 0,-4 2 0 16,1-2 1-16,-21 0-1 0,20 8 0 15,-3-8 1-15,3 0-1 0,-13 3 0 0,-7-3 0 0,21 4 0 16,-14-4 0-16,12 6 0 0,-12-6 0 0,-7 0 0 0,7 0-1 16,-2 0-1-16,-3 0-1 0,1-3-1 0,-3 3 4 0,0-6-7 15,3 2-1-15,-3-6-1 0,0 3-2 0,0 7 11 0,0-8-13 16,0 3-2-16,0-3-5 0,0 7-4 0,0 1 24 0,0-3-20 15,-3 3 5-15,-2-5 1 0,5 5 14 0</inkml:trace>
  <inkml:trace contextRef="#ctx0" brushRef="#br0" timeOffset="334243.5854">12705 9842 15 0,'0'0'0'0,"-4"-2"9"16,-3 1 1-16,4-2 1 0,3 2 0 0,0 1-11 0,0-3 11 15,0 0-1-15,0 0-2 0,0-5-2 0,0 8-6 0,0-5 6 16,3 0-2-16,4-3 0 0,0 2 0 0,-7 6-4 0,7-5 3 15,0 0 0-15,10-1 0 0,-14 4 0 16,-3 2-3-16,18-4 3 0,-9 3-1 0,14 1 1 0,-15 0-1 0,-8 0-2 0,23 0 2 16,-16 0 0-16,16 3-1 0,-15 1 0 0,-8-4-1 0,23 6 1 15,-19-4 0-15,16 3 0 0,-14-5-1 0,-6 0 0 0,8 0 0 16,-2 7 1-16,1-7-1 0,0 0-1 0,-7 0 1 0,7 2-3 16,-4-2-3-16,1 0-5 0,-1 0-4 0,-3 0 15 0,3-2-23 15,0-5-6-15,-3-10 5 0,4 11-4 0,-4 6 28 0,0 0 0 16</inkml:trace>
  <inkml:trace contextRef="#ctx0" brushRef="#br0" timeOffset="334988.837">13593 9864 16 0,'0'0'0'0,"-18"-7"20"0,12 6-3 0,6 1-17 15,-20-4 15-15,16 4-3 0,-3 0-2 0,1 0-2 16,6 0-8-16,-7 0 7 0,7-3 0 16,0 1-2-16,0-1-1 0,0 3-4 0,0 0 3 15,7-2 0-15,-1 0-1 0,1 1 0 0,-7 1-2 0,20-4 2 16,-13-2 0-16,17 0 0 0,-18 4 0 0,-6 2-2 0,28-3 1 16,-11-2 0-16,-1 5 0 0,-6-2 1 0,-10 2-2 0,24-5 0 15,-6 0 1-15,-2 4 0 0,-5-1 0 0,-11 2-1 0,20 0 1 16,-13-4-1-16,0 4 2 0,12 0-2 0,-19 0 0 0,0 0 1 15,8 0 0-15,-8 0 0 0,3 0 0 0,-3 0-1 0,0 0 1 16,0 4-1-16,0-1 1 0,0-3-1 0,0 0 0 0,-7 7 1 16,0-2-1-16,-9-3 1 0,12-2-1 0,4 0 0 0,-20 0 1 15,13 0-1-15,-20 0 1 0,10 0-1 0,17 0 0 0,-23-2 0 16,-1 0 0-16,0-8 0 0,0 7 0 0,24 3 0 0,-24-7 1 16,1 0-1-16,-1-3 0 0,3 4 0 0,21 6 0 15,-6-8 0-15,-12 5 0 0,15 3 0 0,-4-2 1 0,7 2-1 0,-3 0 0 16,0 0 0-16,3 0 0 0,0 0 0 0,0 0 0 15,0 0 0-15,0 0 0 0,6 0 1 0,1 0-2 0,-7 0 1 16,21 0 1-16,-21 0-1 0,11 0 0 16,8 2 0-16,2-2 0 0,-21 0 0 0,21 0 1 15,-5 0 0-15,8 0-1 0,-1 0 0 0,-6 0 0 0,-17 0 0 0,27 0 1 16,-6 0-1-16,2 0 0 0,1 0 0 0,-24 0 0 0,21-2 0 16,2 2 0-16,0 0 1 0,-2 0-1 0,-21 0 0 0,17 0 0 15,-7 0 0-15,11-5 1 0,-21 5-1 0,3 0 0 0,-3 0 0 0,7-3 1 16,-1 0-1-16,-2 3 1 0,-4 0-1 0,0 0 0 0,3 0 1 15,-3 0-1-15,0 6 1 0,0-1 0 0,0-5-1 0,-3 0 0 16,-4 5 1-16,2-1-1 0,-3 4 0 0,8-8 0 0,-8 6 0 16,-8 0 0-16,9-4 0 0,0 3 1 0,7-5-1 0,-7 7 0 15,4-5 1-15,0-2-1 0,3 0 0 0,-2 0-1 0,2 0 1 0,0 0-2 16,0 0-2-16,-8 0-2 0,8 0-3 0,0 0 9 0,0 0-13 16,3 6-4-16,4-1-7 0,-1-3-10 0,-6-2 34 0,7 0-29 15,4 0-5-15,-11 0 34 0</inkml:trace>
  <inkml:trace contextRef="#ctx0" brushRef="#br0" timeOffset="335842.3722">14599 9950 26 0,'0'0'0'16,"0"-5"14"-16,0-4-2 0,0 2-2 0,0-12-1 0,0 19-9 0,0-3 9 15,0-14-2-15,3 11 0 0,0-12-1 0,-3 18-6 0,0-9 5 16,4-13-1-16,-1 0-1 0,-3 3-1 0,0 19-2 0,3-20 2 16,1 1 0-16,-4-5 0 0,0 2 0 0,0 22-2 0,0-20 1 15,0-4 1-15,-7 6-1 0,4-7 1 0,3 25-2 0,-4-16 1 16,-2 7 0-16,4-10 0 0,-6 15-1 15,8 4 0-15,-4-6 1 0,0-1 0 0,-2 4-1 0,6 3 0 16,0 0 0-16,-3 0 0 0,3 6 1 16,0 11-1-16,0-12 1 0,0-5-1 0,0 26 0 15,0-9 0-15,3 4 0 0,-3 3 0 0,0-24 0 0,6 25 0 16,2 4-1-16,0 0 1 0,-3 3 1 0,-5-32-1 0,10 37 0 16,-3 3 0-16,3-1 1 0,0 9-1 0,-10-48 0 0,7 47 0 15,5 6 0-15,-7 0 1 0,5-3-1 0,-10-50 0 0,7 51 0 16,1 3 0-16,-2 1 0 0,-3 5 1 0,-3-60-1 0,0 56 0 15,3 2 0-15,-3-5 1 0,0-3 0 0,0-50-1 0,0 45 0 16,0 2 1-16,-6-8 0 0,0-4-1 0,6-35 0 0,-22 31 1 16,19 1 0-16,-18-10-1 0,15-2 1 0,6-20-1 0,-24 8 0 15,17-3 0-15,-17 3 1 0,18-8-1 0,6 0 0 0,-27-5 1 16,10 0-1-16,0-17 0 0,0 15 1 0,17 7-1 0,-7-22 0 16,-16 2 0-16,19-1 0 0,-3 5 0 0,7 16 0 0,-6-23 1 15,-1 7 0-15,7-1-1 0,-3-5 1 0,3 22-1 16,0-17 0-16,0 0 0 0,0-6 1 0,0 2-1 15,0 21 0-15,0-21 0 0,0-5 1 0,3 5-1 16,0 0 0-16,-3 21 0 0,4-22 0 0,2 2 0 16,-2-1 0-16,3-3 0 0,-7 24 0 0,3-20-1 0,1 3-1 15,-1-4-1-15,3 4-2 0,-6 17 5 0,4-17-8 16,-1-5-3-16,4 1-5 0,0 1-5 0,-7 20 21 0,0-27-30 16,3 0 6-16,4 7-6 0,-7 20 30 0</inkml:trace>
  <inkml:trace contextRef="#ctx0" brushRef="#br0" timeOffset="336088.7133">14568 9261 28 0,'0'0'0'15,"0"0"15"-15,0 0-15 0,0 3 15 0,0 22-3 0,0-18-1 0,0 12-1 0,0-19-10 16,0 3 8-16,0 18 0 16,0-16-2-16,0 2-1 0,0-7-5 0,-3 20 3 0,3-13-1 15,-3 0 0-15,3-6-1 0,0-1-1 0,-8 6-1 16,8-1-2-16,0-3-4 0,0 5-8 0,0-7 15 0,0 0-26 16,0 0-4-16,-3 0-9 0,3 0 39 0</inkml:trace>
  <inkml:trace contextRef="#ctx0" brushRef="#br0" timeOffset="340207.7191">15385 9206 5 0,'0'0'0'16,"0"0"3"-16,0 4-1 0,0 1 0 0,0 0 0 0,0-5-2 0,0 3 2 16,0-3 1-16,0 5 0 0,3-5-1 0,-3 0-2 0,4 0 3 15,-4 0-1-15,3 0 1 0,0-2 1 0,-3 2-4 0,0-6 4 16,3-4 0-16,1-8 1 0,0 12-1 0,-4 6-4 0,3-18 3 16,4 12 1-16,-4-12-1 15,-3 12 0-15,0 6-3 0,7-10 4 0,-7-7-1 0,3 10 1 0,0 2 0 0,-3 5-4 0,0-5 4 31,8-4-1-31,-8 7 0 0,4 1-1 0,-4 1-2 0,0 0 2 0,0 0 1 0,0 0-2 16,0 0 1-16,0 0-10 0,0 0 17 16,0 3-8-16,0 6 0 0,0-4-1 0,0-5 0 0,-4 5 1 15,-4 4-1-15,5 9 1 0,0-13-1 0,3-5 0 0,-7 4 1 16,4 21-1-16,-1-7 1 0,-2 5 0 0,6-23-1 0,-8 22 0 16,-8 7 0-16,9 3 1 0,-13 3-1 0,20-35 0 0,-2 34 1 15,-23 7-1-15,18 3 0 0,-23 2 0 0,30-46 0 0,-21 47 1 16,-3 1-1-16,1-3 0 0,6-1 0 0,17-44 0 0,-18 38 0 15,12-2 0-15,-18-7 1 0,21 1-2 0,3-30 1 0,-7 21 1 16,0 1-1-16,4-3 0 0,-3-11 0 0,6-8 0 0,0 26 0 16,0-23 0-16,0 0 0 0,0-3 0 0,6 0 0 15,-3-1 1-15,4-4 0 0,0-5 0 0,-7 10-1 0,7-21 1 16,0 14 1-16,-1-21-1 0,1 7 0 0,-7 21-1 16,20-21 2-16,-16-2-1 0,6-4 0 0,-3 1 0 15,-7 26-1-15,20-29 1 0,-14 1 0 16,18-7-1-16,-6 2 1 0,-18 33-1 0,6-36 1 0,18-6 0 15,-8 5 0-15,-5-1-1 0,-11 38 0 0,20-35 1 16,-13 0-1-16,13 4 0 0,-13 2 1 0,-7 29-1 0,17-27 0 16,-14 5 1-16,4-3-1 0,-4 7 0 0,-3 18 0 0,4-8 1 15,0-10-1-15,-4 17 1 0,0-1-1 0,0 2 0 0,0 0 0 16,-8 0 0-16,2 3 0 0,-1 18 1 0,7-21-1 0,-3 22 0 16,-18 0 0-16,15 4 1 0,-15 3-1 0,21-29 0 0,-7 27 0 15,-13 4 0-15,13-2 0 0,-17 5-1 0,24-34 1 0,-6 27 0 16,-14 2 0-16,12 0 0 0,-15-3 0 0,23-26 0 0,-7 27 0 15,0-1 0-15,-9-10 0 0,12 5 0 0,4-21 0 0,-3 2-1 16,-4 4-1-16,4 2-1 0,3-5-1 0,0-3 4 0,-4 7-4 16,4-7-2-16,-6 0-1 0,6-4-3 0,0 4 10 0,0-3-12 15,0-2-3-15,-4-4-3 0,4-8-1 0,0 17 19 0,0-16-14 16,-17-14 2-16,17 8 1 0,0 22 11 0</inkml:trace>
  <inkml:trace contextRef="#ctx0" brushRef="#br0" timeOffset="340735.8306">15046 9031 12 0,'0'0'0'16,"-3"-10"6"-16,3-7 0 0,-4 9 2 0,4 8-8 0,0-7 8 15,0-1 0-15,0 5 0 0,0 1-1 0,0 2-7 0,0 0 6 16,0 2-1-16,4 6 0 0,3 13-1 0,-7-21-4 0,9 7 4 15,9 23 0-15,-8-6-1 0,14 2 0 0,-24-26-3 0,16 29 3 16,8 3-1-16,-3 5 0 0,6 4 1 0,-27-41-3 0,30 43 2 16,1 5 0-16,-1-1 0 0,1 5-1 0,-31-52-1 0,27 52 2 15,-4-1-1-15,-2-6 1 0,2 3-1 16,-23-48-1-16,17 42 2 0,4-4 0 0,-4-4 0 0,-7-3-1 0,-10-31-1 16,20 30 1-16,-13-6 0 0,14-6 0 0,-15-12-1 0,-6-6 0 0,7 22 1 15,-4-22 0 1,-3 0 0-16,3 0-1 0,-3 0 0 0,0 0 1 0,0-3-1 0,0-5 1 0,-3-9-1 15,3 17 0-15,-7-9 0 0,-16-12 1 0,16 1-1 16,-17-2 0-16,24 22 0 0,-21-21-1 16,2-6 0-16,-5 0 0 0,0-6-1 0,24 33 2 0,-31-35-3 15,-2-5-1-15,-4-5 0 0,-5-2 0 0,42 47 4 0,-40-49-4 16,6 6 2-16,7 3 1 0,11 7 1 0,16 33 0 0,-8-25 0 16,1 7 0-16,1 13 1 0,6-3-1 0,0 8 0 0,0-5 0 15,0 5 1-15,6 0-1 0,12 5 1 0,-18-5-1 0,16 18 1 16,2-12 0-16,1 21 0 0,9-5 0 0,-28-22-1 0,20 24 1 15,7-3 0-15,1 6 1 0,-9-4-1 0,-19-23-1 0,27 24 1 16,-3 2 0-16,-3-2 0 0,3 2 0 0,-24-26-1 0,20 29 0 16,0 0 1-16,1-2-1 0,-1 0 1 0,-20-27-1 0,10 25 0 15,10-6 0-15,-12 0 0 0,-2 1 0 0,-6-20 0 0,10 19 0 16,-3-1 0-16,0-12-2 0,0 18-5 0,-7-24 7 16,0 8-12-16,6 13-8 0,-6-16-6 15,0-1 1-15,0-4 25 0,3 17-32 0,-3-17 32 0</inkml:trace>
  <inkml:trace contextRef="#ctx0" brushRef="#br0" timeOffset="341937.4272">15876 9963 13 0,'0'0'0'15,"-3"-18"9"-15,3 18-9 0,-7-9 9 0,0-20 0 16,0 12-2-16,1 8-1 0,6 9-6 0,-4-25 6 0,-2 18-1 0,6-15-1 0,0 22-4 15,0-6 3-15,0 6-3 0,0-21 3 16,3 15-1-16,0-2 0 0,-3 8-2 0,7-5 2 0,-7 5-2 0,6-7 2 16,2 4-1-16,2-4 0 0,-4 6 0 0,-6 1-1 0,21-3 0 15,-18 0 1-15,4 3-1 0,-1 0 1 0,-6 0-1 0,8 0 1 16,-1-2 0-16,-1-3 0 0,-3 5 0 0,-3 0-1 0,4-3 1 16,-1 0 0-16,0 3 1 0,-3 0-2 0,0-1 1 0,0 1-1 0,0 0 1 15,0 0 1-15,0 0-1 0,-3 0 0 0,3 0-1 0,-3 0 1 16,-4 4 0-16,1-4-1 0,-15 3 1 0,21-3-1 0,-7 0 1 15,-13 0 0-15,13 0-1 0,-14 0 1 0,21 0-1 0,-6 0 1 16,-15 0 0-16,15 0 0 0,-11 0-1 0,17 0 0 0,0 0 1 16,-7 7 0-16,3-1-1 0,1 12 1 0,3-18-1 0,0 4 1 15,-6 19-1-15,6-18 1 0,0 22-1 0,0-27 0 0,0 21 0 16,0-4 0-16,0 2 0 16,0 3 1-16,0-22-1 0,0 17 0 0,0 3 0 0,3-3 1 0,0-11-1 0,-3-6 0 15,7 26 0-15,0-20 0 0,3 15 0 0,8-13 1 0,-18-8-1 16,6 17 0-1,10-11 0-15,-8 0 0 0,15 1 0 0,-23-7 0 0,7 6 0 0,13-2 0 16,-9-4 0-16,9 0 0 0,-20 0 0 0,6 0 0 16,15 0 1-16,-15 0 0 0,2 0 0 0,-8 0-1 0,16 0 1 15,-9 0-1-15,0-2 1 0,10-2 0 0,-17 4-1 0,3-1 1 16,4-2 0-16,-3 1-1 0,-1-1 1 0,-3 3-1 0,4 0 1 16,-4 0 0-16,0 0-1 0,0 0 1 0,0 0-1 0,0 0 0 15,0 0 1-15,0 5-1 0,-4-1 1 0,4-4-1 0,-3 4 0 16,-5 3 0-16,2 0 1 0,-11 1-1 0,17-8 0 0,-7 5 1 15,-9-1-1-15,9 2 0 0,-14-3 1 0,21-3-1 0,-6 5 0 16,-21-5 0-16,9 0 0 0,2 0 0 0,16 0 0 0,-8-5 1 16,-15-1-1-16,16-1 0 0,-13 2 0 0,20 5 0 0,-3-8 0 15,-5-10 0-15,-11 12 0 0,15-12 0 0,4 18 0 16,-3-6 0-16,-1-16 0 0,-3 13 0 0,4-13 0 0,3 22 0 0,0-7 0 16,0-18 0-16,0 18 0 15,0-12 0-15,0 19 0 0,0-7 0 0,0-15 1 0,0 17-1 0,0-12 0 16,0 17 0-16,3-4 0 0,0-2 0 0,1-1 0 0,0 2 0 15,-4 5 0-15,7-10 0 16,-1 3 0-16,1 0 0 0,-1 1 0 0,-6 6 0 0,8-7 0 16,-2 1 0-16,1-2 0 0,-1 4 0 0,-6 4 0 0,8-5 0 15,-5 0 0-15,7 4 0 0,0-1 0 0,-10 2 0 0,17 0 0 16,-13 0 0-16,5 0 1 0,-1 0-1 0,-8 0 0 0,10 0 0 16,0 0 0-16,-4 0 0 0,2 0 0 0,-8 0 0 0,6 0 0 15,1 0 0-15,-1 2 0 0,-6-2 0 0,0 0 0 0,4 6 0 16,-4-6 1-16,0 0-1 0,0 0 0 0,0 0 0 0,0 0 0 15,0 0 1-15,-4 0-1 0,-2 0 0 0,6 0 0 0,-7 0 1 16,-10 0-1-16,14 0 0 0,-17 0 0 0,20 0 0 0,-4 0 0 16,-16 0 0-16,13 0 0 0,-13 0 0 0,20 0 0 0,-3 0 0 15,-15 5 1-15,15-5-1 0,-4 4 0 16,7-4 0-16,-6 8 0 0,-2-2 0 0,2 1 0 0,2-1 0 0,4-6 0 16,0 7 0-16,-3 0 0 0,3 11 0 0,0-14 0 0,0-4 0 0,0 6 0 15,0 13 0-15,0-14 0 0,0 19 0 0,0-24 0 16,0 4 0-16,0 16 0 0,3-13 0 15,4 9 0-15,-7-16 0 0,8 8 0 16,-5 16 0-16,3-20 0 0,1 21 0 0,-7-25 0 0,3 5 0 16,4 17 0-16,0-15 0 0,0 10 0 0,-7-17 0 0,6 4 0 15,1 2 0-15,0 14 0 0,3-20 0 0,-10 0 0 0,7 5 0 16,3 1 0-16,-6-3 0 0,3 1 0 0,-7-4 0 0,9 5 0 16,-2-5 0-16,0 0 0 0,0 5 0 0,-7-5 0 0,3 0 1 15,1 0-1-15,-1 0 0 0,-3 0 1 0,0 0-1 0,3 0 0 16,-3 0 1-16,3 0-1 0,-3-2 0 0,0 2 0 0,0-3 0 15,0 1 0-15,0-1 0 0,0 3 1 0,0 0-1 0,0 0 0 16,0 0-1-16,0 0-1 0,-6 0-3 0,6 0 5 0,-3 0-10 16,3 0-5-16,0 5-8 0,-4-5-8 0,4 0 31 0,-6 0-28 15,6 0-2-15,0 0 30 0</inkml:trace>
  <inkml:trace contextRef="#ctx0" brushRef="#br0" timeOffset="343606.6993">16645 8593 13 0,'0'0'0'0,"0"-4"6"16,0 4-6-16,0-6 6 0,0-3 2 0,0 2-1 15,0 0 1-15,0 7-8 0,0-8 9 16,0 4-2-16,0 1 0 0,0 1-1 0,0 2-6 0,0-5 6 16,0 2-1-16,0 3 0 0,0 0-1 0,0 0-4 0,0 0 4 15,0 0-1-15,0 4 0 0,-3 2 0 0,3-6-3 0,-4 3 2 16,-2 1 1-16,3 4-1 0,-1-1 1 0,4-7-3 0,-3 19 2 16,-5-16 1-16,2 14-2 0,-1-8 1 0,7-9-2 0,-6 21 2 15,-2-3 0-15,2-13 0 0,-14 22-1 0,20-27-1 0,0 19 1 16,-4 0 0-16,-16 3 0 0,17-3 0 0,3-19-1 0,-3 21 1 15,-5 0 0-15,1 3 0 0,1 0 0 0,6-24-1 0,-7 17 1 16,4 8 0-16,-1-2 0 0,4 1 0 0,0-24-1 0,0 24 1 16,0 2 0-16,0 4 0 0,4 0-1 0,-4-30 0 0,7 31 0 15,-1 8 1-15,1-6-1 0,-1 4 0 0,-6-37 0 0,8 39 0 16,-2-8 0-16,4 4 0 16,-3 0 1-16,-7-35-1 0,7 31 0 0,3 3 0 0,-3-2 1 0,13-6-1 0,-20-26 0 15,7 29 0-15,3-2 0 0,7-1 0 0,-10 0 0 16,-7-26 0-16,17 28 0 0,-10-8 1 15,-1 3-1-15,1-3 1 0,-7-20-1 0,11 7 0 16,-5 19 1-16,1-21 0 0,-1 16-1 0,-6-21 0 0,8 3 0 16,-8 3 1-16,6-1-1 0,-6-1 0 0,0-4 0 0,4 4 0 15,-4 2 1-15,0-2-2 0,0-1 1 0,0-3 0 0,0 7-2 16,0-1-2-16,3-1-2 0,-3 1-4 0,0-6 10 0,3 7-14 16,4 12-6-16,-3-13-6 0,-1-1-3 0,-3-5 29 0,4 0-22 15,2 2-2-15,-6-2 24 0</inkml:trace>
  <inkml:trace contextRef="#ctx0" brushRef="#br0" timeOffset="344267.7512">17025 9215 12 0,'0'0'0'16,"-7"-2"7"-16,7 2-7 0,-7 0 7 15,-13 0 1-15,17 0-1 0,-5 0 0 0,8 0-7 0,-6 0 8 16,-1 0-2-16,1 0 0 0,-2 0 0 0,8 0-6 0,-6 0 5 16,-1 5-1-16,4-3 1 0,-4 4-1 0,7-6-4 0,-6 18 4 15,1-15 0-15,2 14 0 0,-3-8-1 0,6-9-3 0,0 23 4 16,-4-4-2-16,4-3 1 0,-3 7-1 0,3-23-2 0,0 25 2 15,-7 1 0-15,7 0 0 0,0-2 0 0,0-24-2 0,0 23 1 16,0-2 1-16,4 0-2 0,2 0 1 0,-6-21-1 0,7 17 1 16,10 3 0-16,-10-13-1 0,9 15 1 0,-16-22-1 0,8 5 0 15,11 2 0-15,-8 0 0 0,9 1 1 0,-20-8-1 16,7 2 0-16,21-2 0 0,-22 0 0 0,18 0 1 0,-24 0-1 0,7-2 0 16,12-6 0-16,-11-11 0 0,11 12 0 0,-19 7 0 15,4-22 0-15,3 15 0 16,0-17 0-16,-1 16 0 0,-6 8 0 0,7-24 0 15,1 17 0-15,-8-12 0 0,3 11 0 0,-3 8 0 0,3-6 0 16,-3 2-1-16,3 1 2 0,1 3-2 0,-4 0 1 0,0 0 0 16,3 7 0-16,0 12-1 0,0-10 1 0,-3-9 0 0,0 23 0 15,8-5 0-15,-1 3 0 0,-1-1 0 0,-6-20 0 0,7 22 0 16,-1-3 0-16,2-11 1 0,-2 14-1 0,-6-22 0 0,17 5 0 16,-10-1 0-16,0-1 0 0,13 3 0 0,-20-6 0 0,4 4 0 15,6-4 0-15,-4 0 0 0,1 0 0 0,-7 0 0 0,11-5 0 16,-5-15 1-16,1 14-1 0,-1-22 1 0,-6 28-1 0,8-22 0 15,-2-4 0-15,1-1 0 0,-1 1 0 0,-6 26 0 0,8-27 0 16,-5 4 0-16,1-2 1 0,-1 5-1 0,-3 20 0 0,0-17 0 16,3-3 1-16,-3 16-1 0,0-7 1 0,0 11-1 0,0-6 0 15,0 6 1-15,-3-5 0 0,3 3-1 0,0 2 0 0,-7 0 0 16,4-1 1 0,3 1-1-16,-4-3 0 0,4 3 0 0,-4-1 0 0,-2-1 0 0,3-5 0 0,3 7 0 15,0 0 0-15,0-3-3 0,0 1-1 16,0-1-3-16,0 3-5 0,0 0 12 0,0 0-18 0,3 0-7 15,-3 0-3-15,0 0 5 0,0 0 23 0,3 0-22 0,-3 0 22 0</inkml:trace>
  <inkml:trace contextRef="#ctx0" brushRef="#br0" timeOffset="345083.3684">17763 9406 40 0,'0'0'0'0,"0"0"18"0,-3 0-6 0,3 0-12 16,-7 0 9-16,4 0 0 0,3 0-2 0,0 0-1 15,0 0-6-15,0 0 5 0,0 0-1 0,3 0-1 16,1 4 0-16,-4-4-3 0,6 0 2 15,12 4 0-15,-12-4 0 0,12 0 0 0,-18 0-2 0,6 6 2 16,14-6 0-16,-9 3 0 0,13-3 0 0,-24 0-2 0,16 3 1 16,1-3 1-16,-7 7 0 0,14-4 0 0,-24-3-2 0,7 0 2 15,10 4-1-15,-10-4 1 0,2 7-1 0,-9-7-1 0,10 3 1 16,-2-3 0-16,-2 0 0 0,1 5 0 0,-7-5-1 0,6 0 1 16,-6 0 0-16,0 5-1 0,0-5 2 0,0 0-2 0,0 0 0 15,-3 0 0-15,-3 0 1 0,-1 0-1 0,7 0 0 0,-21 0 0 16,15 0 0-16,-15 0 1 0,15 0-1 0,6 0 0 0,-28-3 0 15,22 1 0-15,-21-6 0 0,9 1 1 0,18 7-1 0,-6-6 0 16,-22-2 0-16,25 3 0 0,-3-2 0 0,6 7 0 0,-7-8 0 16,1 1 0-16,6 7 0 0,0 0-1 15,0 0 1-15,0 0 0 0,0 0 0 0,0 6 0 0,3-4 0 0,-3-2 0 0,3 6 0 16,4-6 0-16,-1 0 1 0,-3 0-1 0,-3 0 0 16,8 0 0-16,2 0 0 0,0 0 0 0,10 0 0 0,-20 0 0 15,7 0 1 1,-1 0-1-16,12 0 0 0,-12-3 1 0,-6 3-1 0,7 0 0 15,10 0 0-15,-13 0 1 0,2 0-1 0,-6 0 0 0,11 0 0 16,-4 4 0-16,-1 2-1 0,1-6 1 0,-7 0 0 0,6 3 0 16,-6-3 0-16,8 3-1 0,-8 4-1 0,0-7 2 0,3 3-5 15,0-3-3-15,-3 4-2 0,4-4-4 0,-4 0 14 0,0 7-17 16,3-7-5-16,-3 0-4 0,3 0 3 0,-3 0 23 0,31 27-26 0,-31-27 26 0</inkml:trace>
  <inkml:trace contextRef="#ctx0" brushRef="#br0" timeOffset="345780.2847">18434 9634 32 0,'0'0'0'16,"0"0"18"-16,0-5-5 0,0 5-13 0,0-3 7 15,0-4 0-15,0 0-1 0,0 1 0 0,0-15-1 0,0 21-5 0,0-9 5 16,0-18-2-16,0 7-1 0,0 20-2 0,0-26 2 0,0 26-2 0,0-27 0 16,0 3 1-16,0-2 0 0,0 26-1 0,0-27 0 0,0 27 0 0,0-28 1 15,0 1-1-15,0 2 1 0,0 8-1 0,0 17 0 0,0-19 1 16,0 12 1-16,0 2-1 16,0 5-1-16,0-7 2 0,0 7-2 0,0-1 1 0,0-1 0 0,0 2 0 0,0 3 0 0,0-3-1 0,0 9 1 15,0 10 0-15,0-12 0 16,0-7-1-16,0 28 1 0,0-4 0 15,3-2 0-15,5 10-1 0,-2-4 1 0,-6-28-1 0,17 38 1 16,-10 1-1-16,3 5 1 0,11 2 0 0,-21-46-1 0,6 47 1 16,1-2 0-16,10 0 0 0,-13 3 0 0,-4-48-1 0,6 51 0 15,1 3 0-15,-1 1 1 0,-1 0 0 0,-5-55-1 0,6 56 1 16,-6-1 0-16,0-2 0 0,0-6 0 0,0-47-1 0,0 47 0 16,-6-5 1-16,-2-4-1 0,-12-2 1 0,20-36-1 0,-7 29 1 15,-10-5 0-15,11-5-1 0,-21-16 1 0,27-3-1 16,-21 7 0-16,0-7 1 0,5-3-1 0,-5-15 0 0,21 18 0 0,-16-20 0 15,-5-5 0-15,15 1 0 0,-15 1 0 0,21 23 0 0,-3-21 0 16,-4 2 0-16,4 3 0 0,-1 9 1 0,4 7-1 0,0-22 1 16,0 12-1-16,0-12 1 0,0 15-1 0,0 7 0 0,0-29 1 15,0 20-1-15,0-13 0 0,7 2 1 16,-7 20-1-16,7-17 0 0,-4-4 1 0,4 4-2 0,3-1 1 0,-10 18 0 16,7-21 0-16,-1 2 0 0,4-1 0 0,-2 4 0 15,-8 16 0-15,6-19-2 0,-2 1-1 0,2 1-2 16,-2 0-2-16,-4 17 7 0,3-17-11 0,-3-4-4 15,3 6-7-15,-3-7-6 0,0 22 28 0,0-23-25 0,-3-4-6 0,3 27 31 0</inkml:trace>
  <inkml:trace contextRef="#ctx0" brushRef="#br0" timeOffset="345952.8236">18353 9068 62 0,'0'0'0'0,"0"0"20"0,0 0-20 0,0 0 4 16,0 0-3-16,0 0-3 0,0 2-3 0,0-2 5 0,4 6-10 15,-1 1-6-15,0-1-3 0,-3-6 1 0,0 0 18 16,7 8-17-16,-7-8 17 0</inkml:trace>
  <inkml:trace contextRef="#ctx0" brushRef="#br0" timeOffset="348363.7127">18821 8712 9 0,'0'0'0'0,"0"-1"7"0,-7 0-1 0,4-2-1 0,3 3-5 0,0 0 6 16,-4 0-1-16,4 0 1 0,-7 5 0 0,7-5-6 0,0 8 6 16,0 11-1-16,0-12-1 0,0 12 0 0,0-19-4 0,0 7 4 15,7 20 0-15,-3-11 0 0,2 7 0 0,-6-23-4 0,7 24 4 16,-1 3 1-16,-2 2-2 0,3 4 1 0,-7-33-4 0,4 35 3 16,2 3 0-16,-6-3 0 15,3 5 0-15,-3-40-3 0,4 39 4 0,-4 1-1 0,0 0 0 16,0-7 0-16,0-33-3 0,0 38 3 15,0-11 0-15,-7 1-1 0,4-4 1 0,3-24-3 0,0 18 2 16,-3-10 0-16,3 12-2 0,0-20 1 0,0 0-1 0,-7 0 1 16,7 0 0-16,0-1-1 0,0-18 0 0,0 19 0 0,0-16 1 15,0-5-1-15,0-5 0 0,0-2 1 0,0 28-1 0,0-27 0 16,0-7 0-16,0-1-1 0,0 0 0 0,0 35 1 0,0-33 0 16,0-2 0-16,0 3-1 0,0 1 2 0,0 31-1 0,-4-31-1 15,4-1 0-15,-4 6 1 0,4-1-1 0,0 27 1 0,-3-22 0 16,3 2-1-16,-6-1 1 0,2 14 0 0,4 7 0 0,0-27 0 15,0 19 0-15,0-13 0 0,0 12 0 0,0 9 0 0,0-9 0 16,0 3 0-16,0-1 0 0,0 4 1 0,0 3-1 0,0 0-1 31,0 0 2-31,4 7-1 0,-4-7 0 0,0 3 0 0,0 2 0 0,3 0 0 0,0-5 0 0,-3 0 0 16,0 4 0 0,3 1 0-16,-3 0 0 0,4 0-1 0,-4-5 1 0,0 9 1 15,0 6 0-15,0-10-1 0,0 17 1 0,0-22-1 0,0 14 1 0,0 13 0 0,0 2 0 16,0-2 0-16,0-27-1 0,0 31 1 15,0 3-1-15,-4-2 1 0,4 1-1 0,0-33 0 0,-3 29 1 16,3-2-1-16,-6-3 1 0,6-3-1 0,0-21 0 0,-4 23 1 16,1-3-1-16,3-13 0 0,0 15 0 0,0-22 0 0,0 6 0 15,0-3-2-15,0 4 0 0,0-2-2 0,0-5 4 0,0 0-7 16,0 0-2-16,0-3-3 0,7-2-4 0,-7 5 16 0,3-7-18 16,3 1-4-16,-2-13 1 0,0 14 4 0,-4 5 17 0,0-24-11 15,7 8 0-15,-7 16 11 0</inkml:trace>
  <inkml:trace contextRef="#ctx0" brushRef="#br0" timeOffset="348886.0598">19085 8804 14 0,'0'0'0'16,"-3"0"7"-16,-1 0 2 0,-3 0-1 0,7 0-8 0,-7 0 8 16,1 21 0-16,6-15-1 0,0 18-1 0,0-24-6 0,-3 14 6 15,3-5 0-15,0 19-1 0,0-9 0 0,0-19-5 0,0 16 5 16,0 4-1-16,0-3 0 0,-4 5 0 0,4-22-4 0,0 19 4 16,0 3 0-16,0-1 0 0,0 2 0 0,0-23-4 0,0 28 3 15,0-5-1-15,0 6 0 0,0-5 0 0,0-24-2 0,0 26 2 16,0-3 0-16,4 0 0 0,-1-8-2 0,-3-15 0 0,6 20 2 15,1-14-1-15,0 16 0 0,0-15 0 0,-7-7-1 0,7 5 1 16,3 3-1-16,-4-1 1 0,5-1 0 0,-11-6-1 0,21 3 0 16,-18-3 1-16,7 0 0 15,6 0-1-15,-16 0 0 0,8 0 1 0,1-2-1 0,9-3 0 0,-12-4 1 0,-6 9-1 0,7-10 0 16,10-9 1-16,-13 11-1 0,2-16 0 16,-6 24 0-16,7-20 0 0,12 1 0 15,-19-5 0-15,8 3 1 0,-8 21-1 0,6-24 0 0,-2 1 0 16,0-3 0-16,-1-1 1 0,-3 27-1 0,0-24-1 15,0-4 1-15,0 2 1 0,0-1-2 0,0 27 1 0,0-25 1 16,-7 0-2-16,-13-1 1 0,14 1 0 0,6 25 0 0,-24-28 0 16,17-2 0-16,-17 2 0 0,3-4 0 0,21 32 0 0,-23-29 0 15,3 1-1-15,-4 0 1 0,3 4 0 0,21 24 0 0,-6-17 0 16,-15 12 0-16,14 3 0 0,1 2 0 0,6 0 0 0,-7 0-1 16,0 21 1-16,-10-1-1 0,17 9 0 0,0-29 1 0,-3 34-3 15,-4 1-2-15,0 4-3 0,1 1-3 0,6-40 11 0,-4 39-16 16,4 0-6-16,0-8-6 0,0-6 4 0,0-25 24 0,0 25-29 15,0-25 29-15</inkml:trace>
  <inkml:trace contextRef="#ctx0" brushRef="#br0" timeOffset="349574.7058">19373 8499 9 0,'0'0'0'0,"0"0"11"0,0 5-2 0,0-2-1 0,0-3-8 0,0 4 9 16,0-4-1-16,3 0 0 0,0 0-1 0,-3 0-7 0,0 0 6 16,8 0-1-16,-5-7-1 0,4 2 0 0,-7 5-4 15,6-8 3-15,1 0 0 0,0 5-1 0,0 0 0 0,-7 3-2 0,6-7 2 16,1 4-1-16,14 1 1 0,-18 0-1 0,-3 2-1 16,10-1 0-16,-3 1 1 0,3 0 0 0,-3 0 1 0,-7 0-2 15,6 3 1-15,2 2 0 0,-2 16 1 0,-6-15-2 16,0-6 0-16,4 14 1 15,-1-7 0-15,-3 10 0 0,0-13 0 0,0-4-1 0,0 21 1 16,0-16 0-16,-3 16-1 0,-4-18 1 0,7-3-1 0,-7 21 1 16,-10-16 0-16,11 11 0 0,-1-16-1 0,7 0 0 0,-17 7 0 15,10-3 1-15,0 0-1 0,0-4 0 0,7 0 0 0,-7 0 1 16,1 0-1-16,3 0 0 0,-1 0 0 0,4 0 0 0,0 0 0 16,0-2 0-16,0-1 0 0,0 0 0 0,0 3 0 0,4-5 0 15,2 0 0-15,-3 2 0 0,4 0 0 0,-7 3 0 0,7-2 0 16,3 0 0-16,0-1 0 0,-3 3 0 0,-7 0 0 0,11 0 0 15,-5 0 0-15,4 0 0 0,7 0 0 0,-17 0 0 0,7 0 0 16,-1 0 0-16,5 0 1 0,-4 0-1 0,-7 0 0 0,6 0 0 16,0 3 0-16,2 1 0 0,-4 2 0 0,-4-6 0 0,3 5 0 15,-3 13 0-15,3-18 0 0,-3 18 0 16,0-18 0-16,0 4 1 0,0 4-1 0,-3 8 0 16,-4-9 1-16,7-7-1 0,-8 6 1 0,-11-2 0 0,16 6 0 15,-18-7 1-15,21-3-2 0,-6 9 1 0,-12-6 1 16,15-3-1-16,-14 0 0 0,17 0-1 0,-7 7 1 15,1-7 0-15,-1 0-1 0,0 0 0 0,7 0 0 0,-7 0 0 16,4 0 0-16,-1 0 0 0,4 0 0 0,0 0 0 0,0 0 0 16,0 3-3-16,0-3-1 0,0 0-3 0,0 0 7 0,0 4-10 15,0 2-5-15,4-3-4 0,2-3-4 0,-6 0 23 0,4 0-23 16,0 0 5-16,2 0 1 0,-6 0 17 0</inkml:trace>
  <inkml:trace contextRef="#ctx0" brushRef="#br0" timeOffset="349969.0889">19668 8267 15 0,'0'0'0'16,"3"-3"8"-16,0 3 1 0,-3 0-1 0,0 0-8 0,7 0 8 16,-4 0 0-16,5 0 0 0,-2 3-2 0,1 2-1 0,-7-5-5 0,5 5 4 15,4 4 0-15,-3 9-1 0,14-14 0 0,-20-4-3 0,4 23 3 16,6-19 0-16,7 22-1 0,-17-26-2 0,7 22 3 16,0-3 0-16,3 3 0 0,0 5 0 0,-3 2 0 0,-7-29-3 0,6 31 3 15,1 4 1-15,0 5 0 0,-3-1 1 0,-4-39-5 0,3 41 4 16,0 5 0-16,1 7 0 0,-4 2-1 0,0-55-3 0,0 55 3 15,0 1-1-15,-7-1 1 0,0 0-1 0,7-55-2 0,-20 56 2 16,13-9 1-16,-10 0-2 0,17-47-1 0,-7 42 2 16,-13-4-2-16,13-6 1 0,-20 1-1 15,10-4-2-15,17-29 2 0,-20 21-3 0,3 3-3 0,0-8-3 0,-3-8-4 0,20-8 13 16,-18 26-17-16,-2-21-8 0,0 14-8 0,-20-22 3 16,40 3 30-16,-28 0-24 0,28 0 24 0</inkml:trace>
  <inkml:trace contextRef="#ctx0" brushRef="#br0" timeOffset="352219.584">13440 10144 8 0,'0'0'0'0,"-3"0"1"0,3 0-1 0,-8 0 1 16,-11 0 0-16,15 0-1 0,1 5 1 0,3-5-1 0,-6 0 1 16,-2 0 0-1,2 0 1-15,-12 0 1 0,18 0-3 0,0-2 2 0,-6-6 1 0,0 4 1 0,-2-5 1 0,8 9-5 0,-3-5 5 16,-1-1 1 0,-3 5 1-16,7-2 0 0,0 3-7 0,0-3 6 15,0 3 0-15,0 0-1 0,0 6-1 0,0-6-4 0,0 4 4 0,4 0 0 16,-1 0-1-16,-3 2 0 0,0-6-3 0,4 3 4 15,-1 1 0-15,5-4-1 0,-2 0 1 0,-6 0-4 0,6 0 3 16,-3 0-1-16,5-2 0 0,-1 0 0 0,-7 2-2 0,9-6 2 16,-2-1 0-16,4-9 0 0,5 8 0 0,-16 8-2 0,8-9 1 15,8 0 1-15,-8 3-1 0,8-1 0 0,-16 7-1 0,6-7 1 16,15 3 0-16,-14 1-1 0,10 3 1 0,-17 0-1 0,7 0 0 16,12 0 1-16,-11 0 0 0,8 0 0 0,-16 0-1 0,7 0 0 15,13 0 1-15,-12 0 0 0,12 0 1 0,-20 0-2 0,17-3 1 16,3-2 1-16,-3 5-1 0,0-2 0 0,-17 2-1 0,20-3 0 15,1 3 1-15,-1-4-1 0,0 0 1 0,-20 4-1 0,21-1 0 16,-2-2 1-16,-1 1-1 0,2-5 0 16,-20 7 0-16,17-1 1 0,-7-2 0 0,7 2-1 0,-7-2 1 0,-10 3-1 15,24 0 0-15,-18 0 0 0,12 0 0 0,-12 0 1 16,-6 0-1-16,24 0 0 0,-17 0 1 0,17 0-1 0,-18 0 1 16,-6 0-1-16,24 0 0 0,-3-5 1 15,-5 5-1-15,5-1 0 0,-21 1 0 0,16 0 0 16,2 0 1-16,2 0-1 0,-3 0 1 0,-17 0-1 0,20 0 0 15,1 0 1-15,-1 0-1 0,0 0 0 0,-20 0 0 0,21 0 0 16,-1-3 0-16,0 1 0 0,1-1 1 0,-21 3-1 0,20 0 0 16,-3-5 0-16,3 5 1 0,0 0-1 0,-20 0 0 0,24 0 0 15,-3 5 0-15,-5 0 0 0,5-1 0 0,-21-4 0 0,20 8 1 16,-3-4-1-16,4 1 0 0,-2-5-1 0,-19 0 1 0,18 0 0 16,6 0 0-16,-5 0 1 0,2 0 1 0,-21 0-2 0,21-5 1 15,6-2-1-15,-7 1 1 0,4-2-1 0,-24 8 0 0,27-7 0 16,-3 2 0-16,0-3 0 0,2 4 1 0,-26 4-1 15,27-2 0-15,0 2 0 0,-3 0 0 0,3 0 0 0,-27 0 0 0,28 0 0 16,-4 6 1-16,-2-4-1 0,-1-2 0 0,-21 0 0 0,24 0 0 16,0 0 0-16,-1 0 0 0,1-2 0 0,-24 2 0 0,27 0 1 15,-3-4-1-15,3 2 0 0,4 1 1 16,-31 1-1-16,30-5 0 16,-7 5 0-16,4 0-1 0,-3 0 2 0,-24 0-1 0,28 6 0 0,-5 0 0 0,1 2 0 15,-1-6 0-15,-23-2 0 0,21 5 0 16,0 0 0-16,-2-2 1 0,-1-3-1 0,-18 0 0 0,10 0 0 15,10 0 0-15,-10 0 0 0,14 0 0 0,-24 0 0 0,17 0 0 16,3-3 0-16,1 3 0 0,3 0 0 0,-24 0 0 0,19 0 0 16,8 0 0-16,-6 0 0 0,3 3 1 0,-24-3-1 0,20 6 0 15,4 2 0-15,0-3 0 0,0 2-1 0,-24-7 1 0,23 6 0 16,-3 2 1-16,1-3-1 0,-5 3 1 0,-16-8-1 0,21 0 0 16,-4 0 0-16,0 0-1 0,0-3 2 0,-17 3-1 0,20-5 0 15,-3 5 0-15,4-2 0 0,-2 2 0 0,-19 0 0 0,18-3 1 16,2 3-1-16,0 0 0 0,1 0 0 0,-21 0 0 15,16 0 0-15,5 5 0 0,-4 0 1 0,0-2-1 0,-17-3 0 0,17 4 0 16,4 2 0-16,-5-6 0 0,1 4 0 0,-17-4 0 0,10 4 1 16,11-4-1-16,-5 0 0 0,-5 0 0 0,-11 0 0 0,23 0-1 15,-2 5 2-15,-4-5-1 16,3 0 0-16,-20 0 0 0,17 0 1 0,3 4-1 16,0-4 0-16,-2 0 0 0,-18 0 0 0,23 4 1 0,-6-4-2 15,0 0 1-15,0 0 1 0,-17 0-1 0,17 0 0 16,3 0 1-16,1 0-1 0,-4 0 0 0,-17 0 0 0,20 0 1 15,-3-2-1-15,3 0 1 0,0 1-1 0,-20 1 0 0,18 0 0 16,1 0 0-16,2 0 1 0,0 0-1 0,-21 0 0 0,19 0-1 16,5 0 2-16,-3 0-1 0,3 0 0 0,-24 0 0 0,20 0 1 15,0 0-1-15,1 3 0 0,-1-3 0 0,-20 0 0 0,23 0-1 16,1 0 1-16,-3 4 0 0,2 1 1 0,-23-5-1 0,24 0 0 16,-7 0 0-16,6 4 0 0,-2-4 0 0,-21 0 0 0,21 0 0 15,-5 0 0-15,1 0 0 0,0 6 0 0,-17-6 0 0,20 0 0 16,-13 5 0-16,17-3 1 0,-7-2-1 0,-17 0 0 15,10 6 0-15,14-6 0 0,-4 4 0 0,-13-4 0 0,-7 0 0 0,27 0 0 16,-7 0 0-16,-2 0 1 0,5 0-2 0,-23 0 1 0,23 0-1 16,1 0-1-16,0 0 2 0,0 0 1 0,-24 0-1 0,23 4 1 15,1-4 0-15,0 0 0 0,0 0-1 0,-24 0 0 16,24 0 0-16,-1 0 0 0,1-1 0 16,3-5 0-16,-27 6 0 0,21-1 0 0,3-5 0 15,-2 4 1-15,2-3-1 0,-24 5 0 0,24-6 0 16,0 2 0-16,-1 2 0 0,1-1 0 0,-24 3 0 0,21 0 0 15,3-2 0-15,-5 2 0 0,5 0 0 0,-24 0 0 0,24-2 0 16,4 2 0-16,-5 0 0 0,0-2 0 0,-23 2 0 0,21 0 0 16,0 0 0-16,-5 0 1 0,5 0-2 0,-21 0 1 0,16 0 0 15,5 0 0-15,-1 0 0 0,0-1 0 0,-20 1 0 0,21-3 0 16,-1-2-1-16,0 3 2 0,1-1-1 0,-21 3 0 0,17-3 0 16,3-3 0-16,0 2 0 0,1 4 0 0,-21 0 0 0,23-8 0 0,-23 8 0 0,21 0 0 15,-1 0 0-15,4 0 0 0,-24 0 0 0,20 0 0 0,-20 0 0 0,24 0 0 16,-3 0 1-16,-2 0-1 0,-19 0 0 0,21 0 0 15,3 0-1-15,-3 0 1 0,-2-2 0 0,-19 2 0 0,21-3 1 16,-1 3-1-16,0-4 0 0,1 4 0 0,-21 0 0 0,16-4 0 16,2 3-1-16,-1-2 0 0,3 3 1 15,-20 0 0-15,17-2-1 0,3 2 2 0,-13 0-1 0,20-3-2 0,-27 3 2 16,20 0-2-16,-20 0 2 0,17 0 0 0,3 0 0 16,1 0 2-16,-21 0-2 0,17 0 2 15,3 0-1-15,0 0 0 0,1 0 1 0,-21 0-2 0,20 0 1 16,4 3-1-16,-4-3 1 0,4 5-2 0,-1-5 1 0,-23 0 0 0,21 5 0 15,6-1 0-15,-6 1 0 0,2 0 0 0,-23-5 0 0,24 0 0 16,0 3 0-16,0-3 1 0,-5 4-1 0,-19-4 0 0,24 0 0 16,-3 6 0-16,-1-6 0 0,0 4-1 0,-20-4 1 0,18 0 0 15,-2 0 0-15,5 4 0 0,-12-4 1 0,-9 0-1 0,24 0 0 16,-18 0 0-16,16 0 0 0,-13 0-1 0,-9 0 1 0,18 0 0 16,-8-2 0-16,10 2 1 0,-20 0-1 0,7 0 0 0,-7 0 0 0,17 0 0 15,-10 0 0-15,9 0 0 0,-8 0 0 0,-8 0 0 0,16 0 1 16,-9 0-2-16,0 0 2 0,3 0-1 0,-10 0 0 0,17 0 0 15,-13 0 0-15,2 5 0 0,4-5-1 0,-10 0 1 0,7 0 0 16,0 0 0-16,0 5 0 0,-7-5 0 0,0 0 0 0,6 0 0 16,-6 0 0-16,0 0 0 0,0 0-2 0,0 0 2 15,0 3-3-15,-6-3-5 0,-15 4-4 0,14 1-6 16,7-5 18-16,-30 4-25 0,6-4-16 16,-20-1-3-16,7-4 9 0,37 5 35 0,0 0 0 0</inkml:trace>
  <inkml:trace contextRef="#ctx0" brushRef="#br0" timeOffset="353847.3333">15351 10630 19 0,'0'0'0'0,"0"-6"10"0,0 6-10 0,-3-7 10 16,-5-13-1-16,8 19-1 0,-3 1-1 0,3 0-7 0,0 0 6 15,0 0 0-15,0 1-1 0,0-1 0 16,0 0-5-16,0 7 4 0,0-3 0 16,0-1-1-16,0-3 0 0,0 0-3 0,0 6 4 0,0-2-1 15,0 0 0-15,3 3 0 0,-3-7-3 0,0 6 3 16,4 14 0-16,-4-17 0 0,0 21 0 0,0-24-3 0,0 18 4 15,0 3-2-15,0 6 1 0,0 1-1 0,0-28-2 0,0 31 2 16,0 3 0-16,0-3 0 0,0 8 0 0,0-39-2 0,0 34 1 16,0 3 0-16,-4-3 1 0,4-7-1 0,0-27-1 0,0 23 1 15,0 1 0-15,0-7-1 0,0-10 1 0,0-7-1 0,0 17 1 16,0-14-1-16,0 3 1 0,0-6-1 0,0 0 0 0,0 0 1 16,0-8-1-16,0-8 0 0,0 7 0 0,0 9 0 0,0-30 0 15,0 9 0-15,0-3 1 0,0-5-1 0,0 29 0 0,0-31 1 16,0-4-1-16,0 4 0 0,0-1 0 0,0 32 0 0,0-31 1 15,0-1-1-15,0 3 0 0,0 0 0 0,0 29 0 0,0-24 0 16,0 3 1-16,0-3-2 0,0 16 1 0,0 8 0 0,4-21 0 16,0 11 0-16,-4-8 0 0,3 16 0 0,-3 2 0 15,5-3 0-15,-5 3 0 16,2 0 0-16,-2 7 0 0,0-7 0 0,0 20 1 0,0 0-1 16,0 1 0-16,0 0 0 0,0-21 0 0,3 29 0 0,-3 4 0 15,0 1 0-15,0 2 1 0,0-36-1 0,0 39 0 16,0-5 1-16,0 2-1 0,0-2 0 0,0-34 0 0,3 30 0 15,-3-3 1-15,0-4-1 0,0 1 1 0,0-24-1 0,0 17 0 16,0-8 0-16,0 14 1 0,0-20-1 0,0-3 0 0,0 6 1 16,0 1-1-16,0-7 0 0,0 4 1 0,0-4-1 0,0 0 0 15,0 0-1-15,-6 0-2 0,6 0 3 0,0-1-5 16,0-6-3-16,0 0-5 0,3-10-6 0,-3 17 19 0,3-8-26 16,4-13-6-16,-4 0 4 0,5 2-1 0,-8 19 29 0,0 0 0 0</inkml:trace>
  <inkml:trace contextRef="#ctx0" brushRef="#br0" timeOffset="354330.7336">15642 10685 27 0,'0'0'0'16,"0"0"14"-16,-7 0-2 0,7 0-12 0,-6 0 10 15,3 0-2-15,3 0-1 0,-4 0-1 0,4 0-6 0,0 0 5 16,0 0 1-16,0 0-1 0,0 2-1 0,0-2-4 0,0 9 4 16,0-4 0-16,0 12-1 0,0-11 1 0,0-6-4 0,0 20 3 15,0-12 1-15,0 16-1 0,0-4 0 0,0-20-3 0,0 4 3 0,0-4-3 0,0 27 3 16,0-8 0-16,0 0-1 0,0-19-2 0,0 20 1 0,0-20-1 0,0 21 2 16,0-1-1-16,0 2 1 0,0-22-2 0,4 21 1 0,-4-21-1 0,6 20 0 15,1 0 1-15,-1-15 0 0,12 19-1 0,-18-24 0 0,6 8 0 16,5 10 1-16,9-15-1 0,-20-3 0 0,6 8 0 15,12-3 0-15,-12 1 0 0,12-6 0 0,-12 0 0 0,-6 0 0 0,10 0 1 16,7 0-1-16,-10-4 1 0,-1 0-1 0,-6 4 0 0,8-19 0 16,-1 11 0-16,2-13 0 0,-2 2 0 0,-7 19 0 0,8-18 0 15,-5-6 1-15,0 3-1 16,-3 21 0-16,3-20 0 0,-3 20 0 0,0-22 0 0,0 1 0 0,0-5 0 16,0 26 0-16,-3-22 0 0,3 22 0 0,-3-27 0 15,-5 0 0-15,-11 3 1 0,12 0-1 0,7 24 0 0,-24-21 1 16,18 0-1-16,-22 2 0 0,21 11 0 0,7 8 0 0,-23-21 0 15,15 14 0-15,-15-1 0 0,16 6 0 0,7 2 0 0,-20 0 0 16,14 0 0-16,-12 17-1 0,15-10-2 0,3-7 3 0,-7 30-5 16,0-11-1-16,0 4-4 0,7-3-4 0,0-20 14 0,0 25-19 15,0-7-6-15,4-9-4 0,-1-7 5 0,-3-2 24 0,4 6-22 0,-4-6 22 0</inkml:trace>
  <inkml:trace contextRef="#ctx0" brushRef="#br0" timeOffset="355019.3508">15995 10386 8 0,'0'0'0'15,"0"-7"7"-15,-3 2 0 0,-4-19 1 0,-1 22 0 0,8 2-8 0,-3-8 10 16,0-3 0-16,3 6-1 0,0 2-2 0,0 3-7 0,0-5 6 16,0 3-2-16,0 2 0 0,0-3-1 0,0 3-3 0,0-2 4 15,0 2-1-15,6 0 0 0,-6 0-1 0,0 0-2 0,8 0 3 16,-5 0 0-16,1 0-1 0,2-1-1 0,-6 1-1 0,7 0 2 16,-1 0 0-16,2 0-1 0,-2 0 0 0,-6 0-1 0,10 0 2 15,8 0-2-15,-15 0 1 0,3 3-1 0,-6-3 0 0,10 3 1 16,-2 4-1-16,2-2 1 0,-1 4-1 0,-9-9 0 0,8 5 0 15,-5 3 1-15,0-3-1 0,1-3 0 0,-4-2 0 0,0 9 1 16,0 13-1-16,0-18 0 0,0 20 1 0,0-24-1 16,0 4 0-16,-4 15 0 0,-2-14 1 0,-2 0 0 15,8-5-1-15,-16 19 1 0,13-19 0 16,-5 7 0-16,2 0 0 0,6-7-1 0,-4 4 0 0,-2-4 1 16,3 4-1-16,3-4 1 0,0 0-1 0,0 5 0 15,0-5 0-15,0 0 1 0,0 0-1 0,0 0 0 0,0 0 0 16,0 0 0-16,0 0 0 0,0 0 0 0,0-3 0 15,3 1 0-15,0 2 0 0,-3 0 0 0,3 0 0 16,1-1 0-16,2 1 0 0,2-3 0 0,-8 3 0 0,19 0 0 16,-15 0 0-16,6 0 0 0,7 0 0 0,-17 0 0 0,7 0 0 15,0 4 0-15,14 3-1 0,-18-1 2 0,-3-6-1 0,10 7 0 16,-7-1 0-16,4 2 0 0,-1-3 0 0,-6-5 0 0,8 8 0 16,-5-1 0-16,0 0 0 0,-3-1 1 0,0-6-1 0,0 3 0 15,0 3 0-15,0-2 0 0,-3 0 0 0,3-4 0 0,-7 5 1 16,0 0 0-16,-13-2 0 0,17-3 0 0,3 0-1 0,-17 5 2 15,10 1 0-15,-14-5-1 0,18 8 1 0,3-9-2 16,-17 5 1-16,13 3 1 0,-2 11-1 0,-1-14 0 0,7-5-1 0,-20 5 1 16,20 2 0-1,-7-1-1-15,1-1 1 0,6-5-1 0,-4 6 0 0,1-2 1 0,-1 2-1 0,4-2 1 0,0-4-1 16,-7 0 0-16,7 3 1 16,0-3-1-16,0 0 0 0,0 0 0 0,0 0 0 15,0 0 1-15,0 0-2 0,0 0 1 0,3-2-2 16,1 1-1-16,3 1-5 0,-3 0-4 0,-4 0 12 0,6 0-18 15,4 0-10-15,1 0-6 0,-5 0 7 0,-6 0 27 0,17-1-26 0,-17 1 26 0</inkml:trace>
  <inkml:trace contextRef="#ctx0" brushRef="#br0" timeOffset="355664.4959">16733 10316 7 0,'0'0'0'16,"0"-2"3"-16,0 2-3 0,0 0 4 16,0-6 2-16,0-1 1 0,0 3 1 0,0 4-8 0,-3-3 9 15,3 3 0-15,-7 0-1 0,7 0 0 0,0 0-8 0,-3 0 6 16,3 6 0-16,-3-3 0 0,-5 5 0 0,8-8-6 0,-6 17 5 16,-1-10 0-16,-10-2 0 0,10 10 0 0,7-15-5 0,-6 8 4 15,-1 11 1-15,-10-12-1 0,13 12-1 0,4-19-3 0,-6 7 4 16,-1 10-2-16,0-9 1 0,-10 13-1 0,17-21-2 0,0 8 3 15,-6 18-1-15,-2-20 0 0,2 20 0 0,6-26-2 0,-4 24 2 16,1-6-1-16,-3 9 1 0,2-6-1 0,4-21-1 16,0 26 1-16,-3-6 1 0,-1 4-1 0,4 0 0 15,0-24-1-15,-7 24 2 0,7 0-1 0,0 0 0 16,0 3 0-16,0-27-1 0,0 27 0 0,3-3 1 16,1 2 0-16,-4 1-1 0,0-27 0 0,4 26 1 15,-1 3 0-15,4 1-1 0,-1-4 0 0,-6-26 0 0,7 26 1 16,0-2-1-16,3-1 0 0,7 1 1 0,-17-24-1 0,7 25 0 15,10 0 0-15,-11 0 1 0,18 0-1 0,-24-25 0 0,11 21 0 16,9 3 0-16,0 2 0 0,-13 2 1 0,-7-28-1 0,17 26 0 16,-10 2 0-16,13-5-1 0,-13-4 2 0,-7-19-1 0,10 22 0 15,7-5 0-15,-14-9 0 0,4 11 0 0,-7-19 0 0,7 2 1 16,3 6 0-16,0-1-1 0,-3 0 1 0,-7-7-1 0,6 5 0 16,-2 2 1-16,0-4 0 0,-4 1-1 0,0-4 0 0,3 0 1 15,0 0-1-15,-3 0 0 0,0 0 0 0,0 0 0 16,0 0 1-16,0 0-1 0,0 0 0 0,0 0 0 0,0 0-1 0,0 7 0 15,0-7-4-15,-3 0-4 0,0 3-7 0,3-3 16 0,-8 0-25 16,5 0-17-16,0 3-10 0,3-3 52 0</inkml:trace>
  <inkml:trace contextRef="#ctx0" brushRef="#br0" timeOffset="356468.9759">16957 10718 20 0,'0'0'0'15,"0"0"11"-15,-4 0 0 0,4 0-11 0,-6 0 9 16,2 0-1-16,4 0 0 0,0 0-1 0,0 0-1 0,0 0-6 0,0 0 6 16,0 6-1-16,0-2 0 0,0-4-5 0,4 4 4 0,-4-4-4 0,0 5 4 15,3 1 0-15,0 12 0 0,-3-10 1 0,0-8-5 0,4 24 3 16,0-6 1-16,-4 3-1 0,3 0-1 0,-3-21-2 0,3 24 3 15,-3 2-1-15,0 2 0 0,0-28-2 0,3 27 1 16,-3 4 0-16,0-3 0 0,0-7-1 0,0-21 0 16,0 23 1-16,0-23-1 0,0 19 0 0,0-11 0 0,0 18 0 15,0-21-2-15,0-5 2 0,0 23-4 0,0-20-4 16,0 0-4-16,4 5-5 0,-4-8 17 0,0 0-23 16,3 0-4-16,0-2 5 0,5-7-2 0,-8 9 24 0,0 0 0 0</inkml:trace>
  <inkml:trace contextRef="#ctx0" brushRef="#br0" timeOffset="356872.714">17259 10720 17 0,'0'0'0'16,"-8"0"13"-16,2 0 2 0,-1 0-2 0,7 0-13 0,-6 8 12 15,-2-1-3-15,2 10-1 0,2-13-2 0,4-4-6 0,-3 8 6 16,-3 13-1-16,6-13-1 0,-4 16 0 0,4-24-4 0,0 18 3 15,0 0 1-15,-3 4-1 0,3 2 1 0,0-24-4 16,0 27 2-16,0 2 1 0,0-1-1 0,0-1 0 0,0-27-2 0,0 25 1 16,0-6 1-16,3-1-2 15,1 0 1-15,-4-18-1 0,6 6 1 0,4 12-1 0,7-13 1 0,-10-2-1 16,-7-3 0-16,17 5 1 16,-10-5-1-16,17 0 0 0,-18 0-1 0,-6 0 1 0,21-2 1 15,-14-6-1-15,12-13 0 0,-8 15 0 0,-11 6 0 0,20-26 1 16,-13 9-1-16,0-5 0 0,3 0 0 0,-10 22 0 0,6-21 0 15,2-6 0-15,-5 3 0 0,0 2 0 0,-3 22 0 0,0-24 0 16,0 4-1-16,0-5 1 0,-3 4-1 0,3 21 1 0,-7-21 0 16,-13 5 0-16,13 9 0 0,-13-12 0 0,20 19 0 0,-18 0 0 15,-1-5 0-15,12 1 0 0,-17 4-1 0,24 0 1 0,-7 9 0 16,-13-4-1-16,13 19 0 0,-10-16-1 0,17-8 2 0,-3 24-3 16,-4-4-2-16,1 1-2 0,-2-2-2 0,8-19 9 0,-3 22-13 15,-4-1-2-15,7 2-6 0,0-5-1 0,0-18 22 0,0 8-18 16,3-2-5-16,-3-6 23 0</inkml:trace>
  <inkml:trace contextRef="#ctx0" brushRef="#br0" timeOffset="357323.9137">17570 10730 18 0,'0'0'0'15,"0"0"12"-15,-3 7 1 0,3-7-13 0,-3 6 12 16,-1 2 0-16,4-3-1 0,-7 3-2 0,7-8-9 0,0 19 8 16,0-15-2-16,0 16-1 0,0-13 0 0,0-7-5 0,0 21 3 15,0-16 1-15,3 20 0 0,1-5 0 0,-4-20-4 0,0 21 3 16,7-5 0-16,-4 8-1 0,4-4 0 0,-7-20-2 0,7 19 1 16,3-1 0-16,0-11 0 0,-3 18 0 0,-7-25-1 0,20 3 1 15,-16 5-1-15,16-3 1 0,-13 3-1 0,-7-8 0 0,21 5 1 16,-15-5 0-16,14 0-1 0,-9-3 0 15,-11 3 0-15,19-7 1 0,-11 0-1 0,8-13 0 0,-9 14 0 0,-7 6 0 0,20-20 1 16,-20 15-1-16,7-22 0 0,1 4 1 16,-8 23-1-16,6-26 0 0,1-1 0 0,-7 1 1 15,3 3-1-15,-3 23 0 0,0-22 0 0,0 0 0 0,0 5 0 0,-7 9 1 16,7 8-1-16,-17-23 0 16,10 15 0-16,-13-8 1 0,3 8-2 0,17 8 1 0,-20-6 1 15,3-2-1-15,-3 5 0 0,13 1 0 0,7 2 0 0,-24 0 1 16,18 0-1-16,-15 5 0 0,18 17 0 0,3-22 0 0,-18 7 0 15,12 17 0-15,-1-16 0 0,1 15 0 0,6-23 0 0,-18 6-1 16,18 17 0-16,-6-18-1 0,2 15 0 0,4-20 2 0,0 4-3 16,0 1-3-16,0 14-2 0,0-14-3 0,0-5 11 0,0 8-16 15,0-6-4-15,7 4-4 0,0-6 1 0,-7 0 23 0,6 0-17 16,5-3 0-16,-11 3 17 0</inkml:trace>
  <inkml:trace contextRef="#ctx0" brushRef="#br0" timeOffset="358072.2054">18021 10645 6 0,'0'0'0'15,"-3"0"4"-15,-1-2 1 0,0-3 2 0,4 5-7 0,-6 0 7 16,3 0 0-16,-1 0-1 0,4 0 1 0,0 0-7 0,-6 5 5 15,3-3 1-15,-2 4-1 0,5-2 0 0,0-4-5 0,-6 5 4 16,6-2 1-16,-4 3-1 0,1-1 0 0,3-5-4 0,-6 8 3 16,2-3 1-16,1 4-1 0,-1-4 1 0,4-5-4 0,-7 17 4 15,4-17-1-15,0 9 1 0,3 8-1 0,0-17-3 0,0 0 3 16,0 23 0-16,0-18 0 0,0 13-1 0,0-18-2 0,0 6 2 16,0 17 0-16,3-18-1 15,0 19 1-15,-3-24-2 0,7 5 1 0,0 19 0 0,-3-16 0 0,2 10 0 0,-6-18-1 0,10 4 2 16,7 3-1-16,-10 12 1 0,14-19-1 0,-21 0-1 15,6 7 1 1,18 1 1-16,-17-1-2 0,13-1 1 0,-20-6-1 0,10 5 1 16,11-5-1-16,-15 0 0 0,15 0 1 0,-21 0-1 0,7 0 0 0,2-4 0 0,9-3 1 15,-15-2-2-15,-3 9 1 0,7-24 1 0,-1 19-1 16,1-13 0-16,0 9 0 0,-7 9 0 0,3-23 0 0,1 7 0 16,-1-3 1-16,-3 1-1 0,0 18 0 0,0-18 0 15,0 9 0-15,-7-11 0 0,4 12 0 0,3 8 0 0,-7-19 0 16,-10 11 1-16,11-13-2 0,-18 13 1 0,24 8 0 0,-18-18 0 15,-1 9 0-15,-2 5 0 0,0-2 0 0,21 6 0 0,-16-3 0 16,9 3-1-16,-20 6 0 0,20 11 0 0,7-17 1 0,-17 7-3 16,11 17-1-16,-2-6-4 0,2 3-3 0,6-21 11 0,-7 20-16 15,4 0-5-15,3 1-5 0,0-14 1 0,0-7 25 0,-7 3-24 0,7-3 24 16</inkml:trace>
  <inkml:trace contextRef="#ctx0" brushRef="#br0" timeOffset="363333.7587">18512 10966 3 0,'0'0'0'0,"0"0"1"16,0 0 0-16,0 0 0 0,0 0 0 0,0 0-1 0,0 0 1 0,0 0-2 0,0 0 4 16,0 0-1-16,0 0 1 0,0 0-11 0,0 0 20 0,0 0-24 0,-3 0 29 15,3-4-10-15,0 3 1 0,0-2 1 0,0 3-9 0,0-3 9 16,-3 2 0-16,3-5-2 0,0 6-1 0,0 0-6 0,-8-2 6 15,8-1-1-15,-3 0 1 0,3 3-6 16,0 0 4-16,0 0-4 0,-3-5 4 0,3 5 0 0,0 0-1 0,0 0 0 16,0 0-3-16,0 0 2 15,0 0 0-15,6 0 0 0,-1 0 0 0,-5 0-2 0,3 0 3 16,3 0-1-16,1 5 0 0,3-5 0 0,-10 0-2 0,7 0 2 16,13 0-1-16,-12 0 0 0,8 0 0 0,-16 0-1 0,6 0 1 15,2 0 0-15,12 0 0 0,-14 0 0 0,-6 0-1 0,11 0 0 16,5 0 1-16,-8 0-1 0,2 0 1 0,-10 0-1 0,16 0 0 15,-11 0 1-15,1 0-1 0,1 0 0 0,-7 0 0 0,6 0 1 16,1 0-1-16,-7 0 1 0,4-5-1 0,-4 5 0 0,0-2 0 16,0 0 1-16,0 1-1 0,0 1 0 0,0 0 1 15,-4 0-2-15,-3 0 1 0,1 0 1 0,6 0-1 0,-21 0 0 16,14 0 0-16,-13 3 1 0,16-3-2 0,4 0 1 16,-19 7 0-16,11-7 0 0,-11 3 0 0,12-3 0 0,7 0 0 0,-24 0 0 15,18-3-1-15,-15-2 1 0,18 3 0 0,3 2 0 0,-21-3 0 16,18-5-1-16,-4 6 1 15,1-4 0-15,6 6 0 0,-8-5-1 0,5 3 1 16,3 1 0-16,0 1 0 0,0 0 0 0,0 0 0 0,0 0 1 0,0 0-1 0,3 0 0 16,-3 0 0-16,8-3 1 0,-5 1 0 15,3 0 0-15,1 2 0 0,-7 0-1 0,10 0 1 16,-3 0 0-16,3 0-1 0,8 0 1 0,-18 0-1 0,6 0 1 16,10 0 0-16,-8-6 0 0,12 6 0 0,-20 0-1 0,6 0 1 15,12 0-1-15,-12 0 0 0,15 0 1 0,-21 0-1 0,6-3 0 16,1 3 0-16,14 0 0 0,-15 0 0 0,-6 0 0 0,11 0 1 15,5 0-1-15,-9 3 0 0,0 3 0 0,-7-6 0 0,10 0 0 16,-3 7 0-16,-1-4 0 0,2 2 0 0,-8-5 0 0,7 6 0 16,-1 0-1-16,-3-1 0 0,1-1-2 0,-4-4 3 0,3 0-5 15,-3 0-1-15,3 5-5 0,1 1-5 0,-4-6 16 0,0 0-22 16,0 2-8-16,0-2 1 0,0-2-4 0,0 2 33 0,0 0 0 0</inkml:trace>
  <inkml:trace contextRef="#ctx0" brushRef="#br0" timeOffset="363653.9016">18647 10717 12 0,'0'0'0'0,"0"0"6"0,0 0 1 0,0 0-7 0,0 0 7 16,0 0 1-16,0 7 0 0,0 10 0 0,0-17-8 0,0 6 8 16,0 19-1-16,0-7-1 0,0 3 0 0,0-21-6 0,0 24 5 15,0 0 0-15,0 2 0 0,0 3-1 0,0-29-4 0,0 26 5 16,0 0-2-16,4 1 1 0,-4-6-1 0,0-21-3 0,0 24 3 16,0-3-1-16,0-2-1 0,0-15 1 0,0-4-2 0,0 25 1 15,0-18-1-15,0 12 1 0,0-17-2 0,0-2 1 0,0 8-2 16,0-4-2-16,0 3-4 0,0-3-6 15,0-4 14-15,0 4-22 0,0-4-7 0,0-6 3 0,0-2 5 16,0 8 21-16,0 0 0 0</inkml:trace>
  <inkml:trace contextRef="#ctx0" brushRef="#br0" timeOffset="364143.0146">19247 10456 12 0,'0'0'0'16,"0"-3"8"-16,4-1 1 0,-4 4-9 0,0-2 9 16,3 2 0-16,0 0-1 0,-3 0-1 0,0 0-7 0,0 9 5 15,0-4 0-15,5 16-1 0,-5-16 0 0,0-5-4 0,0 18 5 16,0-9 0-16,0 9-1 0,0-11 0 0,0-7-4 0,0 26 4 15,-5-1 0-15,-1-4-1 0,-1 3 0 0,7-24-3 0,-6 23 3 16,-12 4 0-16,12-1 1 0,-15 0 0 0,21-26-4 0,-7 30 5 16,-20-1-2-16,24-3 1 0,-24-2-1 0,27-24-3 0,-4 26 2 15,-13-8-1-15,11 1 1 0,-1 0-1 0,7-19-1 0,-3 5 0 16,-4 17 1-16,0-16-1 0,0-1 0 0,7-5 0 0,0 3 0 16,-3 3 0-16,3-6-2 0,0 4 0 0,0-4 2 15,0 0-4-15,0 0-1 0,0 0-3 0,3 0-2 0,-3 0 10 16,0 0-13-16,3 0-5 0,1 0-5 15,0-4-2-15,-4 4 25 0,3-3-18 0,-3-7-2 0,0 10 20 0</inkml:trace>
  <inkml:trace contextRef="#ctx0" brushRef="#br0" timeOffset="364421.0954">19027 10444 25 0,'0'0'0'16,"0"-2"20"-16,0 0-5 0,0-1-8 0,0 3-7 0,4 0 6 15,2 0 1-15,1 5 0 0,10 12-1 0,-17-17-6 0,7 7 5 16,3 17 0-16,7-4-1 0,-10 2 0 0,-7-22-4 0,23 24 3 16,-13 2 0-16,11 3 1 15,-18-2-2-15,-3-27-2 0,24 23 3 0,-17 2-1 0,13-5-1 0,-13 6 0 0,-7-26-1 0,17 24 1 31,-11-5-1-31,5 2 1 0,-5-13-3 0,-6-8 2 0,21 23-3 0,-18-15-3 0,4 10-5 0,4-12-6 0,-11-6 17 16,16 6-23-16,-13 1-4 16,2-7 5-16,-5 0 1 0,0 0 21 0,0 0 0 0</inkml:trace>
  <inkml:trace contextRef="#ctx0" brushRef="#br0" timeOffset="364904.9121">19471 10885 22 0,'0'0'0'0,"0"-5"12"0,0 5-12 0,0-21 7 16,0 2-3-16,0 3 0 0,0-4 1 0,0 20-5 0,0-8 5 15,4-13 0-15,3 15-2 0,-1-2-1 16,-6 8-2-16,21-9 2 0,-15 1-1 0,1 5 1 0,14 2-1 15,-21 1-1-15,6 0 1 0,15 0 0 16,-18 0-1-16,4 4 1 0,-7-4-1 0,9 8 0 0,-1-1 0 0,-5-2 1 16,0 0-1-16,-3-5 0 0,4 3 1 0,-1 1-1 15,-3-4 1-15,0 0-1 0,0 0 0 0,0 0 0 0,-7 0 1 16,4 0-1-16,-4 0 1 0,7 0-1 0,-20 0 1 16,17 0 0-16,-18 0 1 0,15 0-2 0,6 0 0 0,-21 0 1 15,14 0-1-15,-13 0 1 0,13 6-1 0,7-6 0 0,-17 0 1 16,17 3-1-16,-7 2 1 0,1 1 0 0,6-6-1 0,-4 2 1 15,4 5 1-15,0 12 0 0,0-12 1 0,0-7-3 0,0 17 2 16,0-12 1-16,0 19 0 0,0-16 0 0,0-8-3 0,4 21 4 16,-1-13-1-16,3 9 0 0,2-8-1 0,-8-9-2 0,7 6 3 15,12 2-1-15,-11-4-1 0,11 0 1 0,-19-4-2 0,8 7 2 16,8-4-1-16,-10-3-1 0,6 0 1 0,-12 0-1 0,16 0 1 16,-9 0-1-16,0 0 0 0,10 0 1 15,-17 0-1-15,6 0 0 0,2-3-1 0,2-4-1 0,-2 3-1 0,-8 4 3 16,19-3-5-16,-19 3 5 0,0-7-8 0,10 7-4 15,-4-2-5-15,-6 2 17 0,8-3-24 0,-2 0-2 0,-6-4 6 16,4 2 1-16,-4 5 19 0,0 0 0 0</inkml:trace>
  <inkml:trace contextRef="#ctx0" brushRef="#br0" timeOffset="365458.3376">19692 10314 26 0,'0'0'0'15,"3"0"16"-15,-3 0-16 0,0 0 12 0,3 0-6 0,4 2 0 16,-4 4 0-16,-3-6-6 0,7 4 5 0,0-1 0 0,0 6-1 0,9-4-1 16,-16-5-3-16,8 5 3 0,10 13-2 15,-9-15 1-15,-3 18-1 0,-6-21-1 0,17 8 2 16,-10 21 0-16,13-10 0 0,-13 4-1 0,-7-23-1 0,17 28 2 16,-10 2 0-16,13 1-1 0,-13 4 2 0,-7-35-3 0,6 35 2 15,5 0 1-15,5 3-1 0,-12-2 1 0,-4-36-3 0,7 35 2 16,3 0 1-16,0 4-1 0,-2 0 0 0,-8-39-2 0,6 35 3 15,1 3-1-15,-1 3-1 0,-3-3 1 0,-3-38-2 0,8 32 1 16,-8 2 0-16,3-3 0 0,1-3 0 0,-4-28-1 0,0 27 1 16,0 1 0-16,0-7 0 0,0-2 0 0,0-19-1 0,-4 21 1 15,1-3 0-15,-5 3 0 0,5-16 0 0,3-5-1 0,-3 25 1 16,0-18 0-16,-4 14 0 0,1-16-1 0,6-5 0 0,-5 18 0 16,-1-12 1-16,2 2-1 0,-3 10 1 0,7-18-1 15,-2 6 0-15,-6 1 1 0,5 14-1 0,-4-17 0 0,7-4 0 0,-3 3 0 16,3 4 0-1,0-2 0-15,0-3 1 0,0-2-1 0,0 0 0 0,-3 0 0 0,3 0 0 0,0 0 0 16,0 0 1 0,0 0-1-16,0 0 0 0,0 0 0 0,0 0-1 0,0 0 2 15,0 0-2-15,0 0 0 0,0-2-3 0,0 2 4 0,3-5-8 16,-3-1-8-16,3 5-10 0,-3-6-16 0,0 7 42 0,0-20-51 0,0 20 51 0</inkml:trace>
  <inkml:trace contextRef="#ctx0" brushRef="#br0" timeOffset="408171.4822">13121 9002 5 0,'0'0'0'0,"0"-8"5"0,0 0-4 0,0 8-1 0,-6-18 1 15,2 14 0-15,1-3-1 0,-4 1 1 0,7 6-1 0,-4-7 0 16,1 1 1-16,3-1-1 0,-7 1 1 0,7 6-1 0,0-7 0 16,0-1 1-1,0 2 0-15,0-2 1 0,0 8-2 0,-3-7 1 0,3-2 2 16,0-2-1-16,0 7 1 0,0 4-3 0,0-8 2 15,0-1 1-15,-3 5-1 0,-4 0 0 0,7 4-2 0,0-2 3 16,-3-1-1-16,-1 1 0 0,4 0 0 0,0 2-2 0,-3 0 3 16,-4 0 0-16,7 0 1 0,-3 0-1 0,3 0-3 0,-4 0 4 15,-2 0 0-15,6 0 0 0,-3 0-1 0,3 0-3 0,0 0 4 16,-5 4-1-16,-1-4-1 0,6 5 1 0,0-5-3 0,0 4 2 16,0 0-1-16,0 3 0 0,0-2 0 0,0-5-1 0,0 5 1 15,0-1-1-15,0-1 1 0,0 5-1 0,0-8 0 0,0 6 0 16,0 1 1-16,0-1-1 0,0 1 0 0,0-7 0 0,0 7 1 15,0 0-2-15,0 12-1 0,0-14-3 0,0-5 5 16,0 7-9-16,3 11-5 0,0-11-2 0,-3-2 1 0,0-5 15 0,0 5-13 16,5 2-7-16,-5-7 20 0</inkml:trace>
  <inkml:trace contextRef="#ctx0" brushRef="#br0" timeOffset="408374.9383">13132 9271 24 0,'0'0'0'16,"-4"0"9"-16,-3 0-2 0,7 0-7 0,-3 5 5 15,0-3-1-15,-4 6 1 0,0-2-2 0,7-6-3 0,-4 20 3 16,1-14-1-16,-4 17-1 0,4-6 0 0,3-17-1 0,-3 20 0 16,3-13 0-16,0 18-2 0,0-17-1 0,0-8 3 0,0 16-4 15,0-10-3-15,3 1 0 0,4-4-2 0,-7-3 9 0,6 5-8 16,2-5 0-16,2 5-8 0,-10-5 16 0</inkml:trace>
  <inkml:trace contextRef="#ctx0" brushRef="#br0" timeOffset="408556.4526">13270 9840 18 0,'0'0'0'0,"0"7"4"0,0 17-1 0,-6 0-1 16,4 3 0-16,2-27-2 0,-8 23 1 15,5 3-1-15,-5 0 0 0,2-4 0 0,6-22 0 0,-6 26-2 16,-2-5-1-16,1-3-1 0,4-11 0 0,3-7 4 0,-7 17-5 0,4-11-7 0,3-6 12 0</inkml:trace>
  <inkml:trace contextRef="#ctx0" brushRef="#br0" timeOffset="408734.6802">13209 10355 12 0,'0'0'0'0,"0"24"3"15,-3-2-1-15,3 4 0 0,-3 0 1 0,3-26-3 16,-2 23 2-16,-6 2 1 0,4-2-1 0,0 2-1 0,4-25-1 0,0 20 1 16,-6 7 0-16,6-2-1 0,0-1-1 0,0-24 1 15,-3 27-2-15,3-3-1 0,0-3 0 0,0-1-1 0,0-20 4 0,0 19-3 16,-4-16-1-16,4 20-8 0,0-23 12 0</inkml:trace>
  <inkml:trace contextRef="#ctx0" brushRef="#br0" timeOffset="408911.7328">13294 11161 19 0,'0'0'0'15,"-6"7"8"-15,6-7-8 0,-18 22 6 16,12-1-1-16,-1 3-1 0,1-19 0 0,6-5-4 0,-18 25 2 0,18-25-2 0,0 6 2 16,-6 19-1-16,-2-17-1 0,8-8 0 0,-6 22-1 15,2-1-1-15,-2-7-2 0,4 5-2 0,2-19 6 0,0 8-7 0,0-8 7 0,0 16-6 16,0-10 0-16,2 14-10 0,-2-20 16 0,0 0 0 0</inkml:trace>
  <inkml:trace contextRef="#ctx0" brushRef="#br0" timeOffset="409085.2525">13392 11522 12 0,'0'0'0'0,"0"4"4"15,0 3-1-15,5 14 0 0,-5-21-3 0,0 6 3 16,2-2 0-16,2 13 0 0,-4-17-1 0,0 0-2 0,3 8 2 15,1-5-1-15,-4-3 0 0,3 0-1 0,-3 0 0 0,3 0-1 16,4 0 0-16,-1-3-2 0,2 3-2 0,-8 0 5 0,7-9-4 16,-1 2-1-16,2-11 0 0,8 18-8 0,-16 0 13 0,0 0 0 0</inkml:trace>
  <inkml:trace contextRef="#ctx0" brushRef="#br0" timeOffset="409262.7783">13870 11664 16 0,'0'0'0'15,"4"0"4"-15,5 0-1 0,12 7 1 0,-14-3-1 0,-7-4-3 0,18 5 2 32,-12-1-1-32,14 0 0 0,-13-4-1 0,-7 0 0 0,20 5 0 0,-12-5 0 0,15 0-2 0,-7 0-2 15,-16 0 4-15,22-1-5 0,-2-7 1 0,-4-9-4 0,8 14-3 0,-24 3 11 0,0 0 0 16</inkml:trace>
  <inkml:trace contextRef="#ctx0" brushRef="#br0" timeOffset="409436.3141">14833 11821 27 0,'0'0'0'15,"7"0"11"-15,-1 0-5 0,11 8-4 0,-17-8-2 0,7 0 2 16,3 1-1-16,10 5-1 0,-13-2 1 0,-7-4-1 0,21 6 0 16,-15-2 0-16,18 4-3 0,-14 9-1 0,-10-17 4 0,24 0-7 15,0 5-1-15,-1-1 1 0,1-4 2 0,-24 0 5 0,33 5-12 0,-33-5 12 0</inkml:trace>
  <inkml:trace contextRef="#ctx0" brushRef="#br0" timeOffset="409639.7704">15802 11918 25 0,'0'0'0'0,"10"0"9"0,14 0-1 0,-5 0-3 0,2 0-1 0,-21 0-4 0,17 0 3 16,-7 0-2-16,11 0 1 0,-21 0-2 0,7 0 0 0,-7 0 0 0,19-3 0 15,-11 1-1-15,11-2-1 0,-1-1-2 0,-18 5 4 0,20-7-5 16,0 4-1-16,1-5-1 0,3 6 1 0,-24 2 6 0,27-9-6 16,-4 5 2-16,4 2 0 0,10 2-7 0,-37 0 11 0,0 0 0 0</inkml:trace>
  <inkml:trace contextRef="#ctx0" brushRef="#br0" timeOffset="409818.801">16587 11901 13 0,'0'0'0'15,"11"-3"6"-15,13 1 1 0,-24 2-7 0,16-2 8 16,5-1 1-16,-14 3-1 0,17 0 0 15,-24 0-8-15,19 6 6 0,-11-2-1 0,19 0-1 0,-11 2-1 0,-16-6-3 0,18 4 3 16,1-4-1-16,-1 3-2 0,2-3 1 0,-20 0-1 0,20 0 0 16,4 0-1-16,0 0-2 0,3 0-1 0,-27 0 4 0,27 0-6 15,1-3-1-15,2 1-2 0,4 2-1 0,-34 0 10 0,30 0-9 16,4 0 0-16,-7 5 3 16,7 2 1-16,-34-7 5 0,31 5-2 0,-1 3-1 0,-3-5-2 0,7 6 1 0,-34-9 4 0,0 0 0 15</inkml:trace>
  <inkml:trace contextRef="#ctx0" brushRef="#br0" timeOffset="411046.5931">17431 11985 5 0,'0'0'0'15,"18"0"5"-15,-9-2-3 0,-9 2-2 0,31 0 3 16,-14 0 1-16,-10 0 1 0,17 0 2 0,-24 0-7 0,6 0 6 16,18 0 1-16,-21 6 1 0,17-6-1 0,-20 0-7 0,8 0 7 15,11 0 0-15,-11 0-2 0,8 0 0 0,-16 0-5 0,7 0 3 16,0 0-1-16,13 0 0 0,-12 0-2 0,-8 0 0 0,6-4 1 16,14 0-1-16,-9-1-1 0,8-3-1 0,-19 8 2 0,21-6-3 15,0-13-2-15,3 14-1 0,-5-15-1 0,-19 20 7 0,24-5-7 16,3-4-1-16,-3 1 1 0,4 1-1 0,-28 7 8 0,22-5-6 15,2-4 1-15,0 5 1 16,0 2 2-16,-24 2 2 0,23-2 0 0,1-2 0 0,0 4 0 0,0 0 2 0,-24 0-2 0,24 6 2 16,-4-3 2-16,0 1 1 0,1 4 2 15,-21-8-7-15,16 7 7 16,5-1 2-16,-1-2-1 0,0 0 0 0,-20-4-8 0,24 0 6 0,0 0-1 0,-4 0-1 16,0 0-1-16,-20 0-3 0,21 0 2 0,-1-4 0 0,0 0-1 0,1 1 0 15,-21 3-1-15,23-8 1 16,-2 6 0-16,-1-7 0 0,1 3-1 0,-21 6 0 0,20-6 0 15,4 1 0-15,-7-4 1 0,6 0-2 0,-23 9 1 0,24-19 0 16,0 13-1-16,0-12-1 0,3 12 0 0,-27 6 2 0,26-11-4 16,1 6 0-16,4-2-1 0,-4 3-1 0,-27 4 6 0,27-2-7 15,4 0 2-15,-4 2 0 0,4 0 1 0,-31 0 4 0,23 0-2 16,1 0 1-16,-4 8 1 0,1-3 0 0,-21-5 0 0,6 7 1 16,21 0 0-16,-20 0 2 0,17-4 2 0,-24-3-5 0,10 7 5 15,14-1 0-15,-13 2 1 0,12-3 0 0,-23-5-6 0,16 20 5 16,6-17-1-16,-16 5 0 0,18 10 0 0,-24-18-4 0,7 4 4 15,12 4-1-15,-11 9 0 0,15-13-1 0,-23-4-2 0,17 6 3 16,-7-2-1-16,11-1 0 0,-12 4 0 0,-9-7-2 16,21 3 2-16,0 1-1 0,-15 2 0 0,18-3-1 0,-24-3 0 15,17 6 1-15,-7-1-1 0,17-3 0 0,-10 6-1 0,-17-8 1 0,21 4-1 16,-2-4-1 0,-1 0-2-16,2 0-1 0,-20 0 5 0,20 0-6 15,-3-2-1-15,3 0 0 0,-2-6-1 0,-18 8 8 0,17-4-7 16,3 1 0-16,0-3 0 0,-3 3 2 0,-17 3 5 0,17-3-4 15,4 0 0-15,-15 1 0 0,18 0 1 0,-24 2 3 0,7-2-3 16,13 2 1-16,-13-1 1 0,9 1 1 0,-16 0 0 0,8 0 1 31,2 0 1-31,-4 0 3 0,4 0 4 0,-10 0-9 0,8 0 11 16,-2 0 1-16,1 0 0 0,-4 0-2 0,-3 0-10 0,3 0 8 0,5 3 0 0,-5-3-1 0,0 0-1 0,-3 0-6 0,4 0 5 16,-1 4-2-16,0-4-1 0,-3 0-1 0,0 0-1 0,7 0 1 15,-7 0 0-15,7 0-1 0,-3 0 1 0,-4 0-1 0,2-2 0 16,5-2 0-16,-3 0 0 0,-1-3-1 0,-3 7 1 0,8-6-1 15,-5-12-2-15,2 11 0 0,0-17-2 0,-5 24 5 0,6-17-7 16,-3-5 0-16,5 3-3 0,-5-3-1 0,-3 22 11 16,6-27-11-16,-2-1 1 0,3-5 1 15,-1 1 3-15,-6 32 6 0,5-31-3 0,-2 0 1 0,2 5 2 0,-5 0 1 0,0 26-1 0,5-26 2 32,-5 2 1-32,3 6 1 0,-3-4 1 0,0 22-5 0,0-17 7 0,0-3 1 15,0 3 0-15,0 0 0 0,0 17-8 0,0-18 8 16,0 10-2-16,0-19 0 0,0 7-1 0,0 20-5 0,-3-20 5 15,3-1-1-15,-5 1-1 0,0-1-1 0,5 21-2 0,-3-26 1 16,-2 4 0-16,-1-6 0 0,2-4-2 0,4 32 1 0,0-32 0 16,-3-2-1-16,3-3-2 0,0-3-2 0,0 40 5 0,0-39-6 15,0 0-2-15,0 2-3 0,0 0 0 0,0 37 11 0,0-34-11 16,0 2 3-16,0 1 1 0,0 7 2 0,0 24 5 0,0-20-2 31,3 0 0-31,1-1 1 0,-1 1 1 0,-3 20 0 0,3-21 0 16,-3-1 1-16,0 4 1 0,0-3 1 15,0 2 3-15,-6-2 2 0,2 13 0 0,-3-15 0 0,7 23-8 0,-2-11 7 0,-5-13-1 0,-1 16 0 0,5-16-1 0,3 24-5 0,-6-7 5 16,1-14-1-16,3 13-1 0,-4-11-1 0,6 19-2 0,-8-7 2 16,5-10-2-16,-1 12 1 0,-3-16-2 0,7 21 1 0,-6-6-1 15,2-18-1-15,4 7-2 16,0-4-4-16,0 21 8 0,0-27-9 0,-3-2-3 0,3 2-1 0,0-4-1 16,0 31 14-16,0-34-17 0,0 0 2 0,0-2 3 15,7-1 3-15,-7 37 9 0,4-34-4 16,2-2 1-16,-3 3 2 0,4 1 1 0,-7 32 0 0,3-27 1 15,2 6 1-15,-5 1 3 0,0 10 4 0,0 10-9 0,0-20 12 16,0 13 4-16,-8-1 0 0,5-1-2 0,3 9-14 0,-4-5 12 16,-3-2-1-16,1 1-2 0,-1-2-2 0,7 8-7 0,-17-5 5 15,11-2-1-15,3-2-1 0,-5-1-1 0,8 10-2 0,-20-16 1 16,16 5-1-16,-2-12 0 0,-1 3 0 0,7 20 0 0,-7-22-2 16,1-8 0-16,2-1 0 0,-3-1-3 0,7 32 5 0,0-31-5 15,0 2-2-15,0-3-1 0,0 3-2 0,0 29 10 0,7-31-14 16,0 1-4-16,0-3-1 0,3-2 2 0,-10 35 17 0,6-37-11 15,2-2 4-15,1 4 4 0,9 0 2 0,-18 35 1 0,6-33 0 16,1 3-1-16,10 4 2 0,-11 1 0 0,-6 25-1 0,7-19 2 16,0-2 1-16,-7 13 3 0,3-13 3 0,-3 21-9 0,5-6 11 15,-5-1 0-15,0 1 1 0,0-2-1 0,0 8-11 0,0-7 9 16,-8-3-2-16,5-7 0 16,-1 12-1-16,4 5-6 0,-7-8 4 0,5-13 0 0,-2 16-1 15,4-19-2-15,0 24-1 0,-7-21 1 0,7 3-2 16,0-4-1-16,0-2-2 0,0 24 4 0,0-25-7 15,0-4-1-15,3-1-2 0,1 4-2 0,-4 26 12 0,6-23-13 0,-6 23 13 0,7-24-15 16,0 2 1-16,1 5 4 0,-8 17 10 0,6-19-7 16,1 9 3-16,-1-14 2 0,1 14-5 0,-7 10 7 0,0 0 0 0</inkml:trace>
  <inkml:trace contextRef="#ctx0" brushRef="#br0" timeOffset="411230.0987">20047 8373 7 0,'0'0'0'0,"0"-19"5"0,0 19-5 0,0-8 6 0,0 8-6 0,4-28 8 16,-4 9 2-16,0-3 1 0,0 22-11 0,0-17 12 15,0-5-1-15,-4 6 0 0,4 5-2 0,0 11-9 0,-4-17 8 16,-2 8-1-16,3-8-3 0,-2 10-1 0,5 7-3 0,-5-18 2 0,5 18-2 0,-3-7 0 15,-2-10 1-15,5 10-3 0,0 7 2 0,-6-22-3 0,6 22 3 0,-4-9-6 16,4-14-2-16,0 3-3 0,0 20 11 0,-3-16-14 0,3 16 14 0,0-22-16 16,0-4-2-16,-6 2 5 0,6 24 13 0,0-31-9 0,0 31 9 0,2-20-13 15,-2 20 13-15</inkml:trace>
  <inkml:trace contextRef="#ctx0" brushRef="#br0" timeOffset="411406.6251">20029 7737 11 0,'0'0'0'16,"0"0"5"-16,0-2 1 0,0 2-6 0,-2 0 9 15,-4-3 1-15,-2 3 2 0,-8 0 0 0,16 0-12 0,-7 0 12 16,-1 0-2-16,-8 0-3 0,13 5-1 0,3-5-6 0,-18 3 4 16,11-3-1-16,-13 6-1 0,17-6 0 0,3 0-2 0,-21 0 0 15,15 0 0-15,-1 0-2 0,-13 0-4 0,20 0 6 0,-4-3-11 16,-2-3-4-16,-12-2-6 0,12-10 2 0,6 18 19 0,-24-18-14 16,17-4 5-16,-9 15-3 0,16 7 12 0</inkml:trace>
  <inkml:trace contextRef="#ctx0" brushRef="#br0" timeOffset="411671.0633">19482 7608 16 0,'0'0'0'0,"-34"6"6"0,3 15-1 0,-7-3 2 0,4-13-1 0,34-5-6 0,-22 9 6 16,-6-5 1-16,8-4-1 0,-4 0 0 0,24 0-6 0,-20-2 4 15,-1-6-2-15,-3-10 0 0,4 7-1 0,20 11-1 0,-23-26 0 16,2 7-1-16,1-1 0 0,0 1-1 0,20 19 2 16,-18-21-1-16,-2 1-2 15,0 11 1-15,-4-15-1 0,24 24 3 0,-24-6-2 16,-1-4 0-16,-1 5-2 0,0-1-1 0,26 6 5 0,-27-2-8 15,-7 2-2-15,3 0 2 0,-3 7 2 0,34-7 6 0,-37 4-4 16,6 1 2-16,-6 2-2 0,7-3 0 0,30-4 4 0,-28 7-1 16,1-1 1-16,0-6 2 0,0 0 3 0,27 0-5 0,-31 0 3 15,4 0-2-15,1 0 1 0,2 3 0 0,24-3-2 0,-27 4 2 16,6 4 2-16,-3 8 1 0,1-11 1 0,23-5-6 0,-24 19 5 16,0-16 0-16,0 2-1 0,1 3-1 0,23-8-3 0,-24 5 2 15,1 2 0-15,-5-1-1 0,4-6 0 0,24 0-1 0,-27 3 1 16,-3-3-1-16,3 0 1 0,0 0-1 0,27 0 0 0,-30 0-2 15,3-2-1-15,-4-5-2 0,4 0-2 0,27 7 7 0,-24-5-8 16,-3-3 0-16,-1 0 2 0,6-3 2 0,22 11 4 16,-24-5-12-16,24 5 12 0</inkml:trace>
  <inkml:trace contextRef="#ctx0" brushRef="#br0" timeOffset="411846.5928">17346 7602 12 0,'0'0'0'0,"-34"1"3"0,-3 7 2 0,37-8-5 15,-43 18 7 1,5-15 1-16,7 5 1 0,1-3 0 0,30-5-9 0,-26 5 9 15,-5 2-1-15,7-7-3 0,0 0 0 0,24 0-5 0,-24-4 2 16,8-4-1-16,-5 3 0 0,4-16-1 0,17 21 0 0,-7-5 0 16,-17-3 0-16,18 4 0 0,-15-3-2 0,21 7 2 0,-6-3-3 15,-14 3-1-15,12 0-2 0,-11 0-1 0,19 0 7 0,-8 0-8 16,-12 4 0-16,14 3 0 0,-15-4-1 0,21-3 9 0,-6 5-7 16,-18 0 1-16,17 14-7 0,7-19 13 0</inkml:trace>
  <inkml:trace contextRef="#ctx0" brushRef="#br0" timeOffset="412029.1334">16317 7836 13 0,'0'0'0'16,"-30"7"3"-16,-2 9-1 0,-5-11 0 0,37-5-2 0,-34 6 3 31,7-4 1-31,0-2 1 0,0 0 0 0,27 0-5 0,-23-1 5 0,-1 0 0 0,3-8-1 0,1 4-1 0,20 5-3 0,-17-7 2 16,-4 1-1-16,15 1 0 0,-21 3-1 16,27 2 0-16,-17-4-1 0,10 1-1 0,-13-5-2 0,13 3-2 15,7 5 6-15,-20-8-7 16,13 4-1-16,-17-2 1 0,18 3 2 0,6 3 5 0,-31-5-5 0,24 5-8 0,7 0 13 0</inkml:trace>
  <inkml:trace contextRef="#ctx0" brushRef="#br0" timeOffset="412212.6404">14941 7667 15 0,'0'0'0'0,"-31"-20"5"0,31 20-5 0,-40-4 6 15,-5-20 0-15,12 21 0 0,5 1-2 0,28 2-4 0,-27-3 1 16,1 3 0-16,-1 0-1 0,-4 5 0 0,31-5 0 0,-30 21-2 15,4-15-1-15,-3-2-3 0,-1 16 0 0,30-20 6 0,-31 0-5 16,1 4 1-16,-1 5 2 0,-2-3-2 0,33-6 4 0,-28 20-12 16,28-20 12-16</inkml:trace>
  <inkml:trace contextRef="#ctx0" brushRef="#br0" timeOffset="412394.1551">13960 7890 13 0,'0'0'0'15,"-8"0"2"-15,-13 0-1 0,21 0-1 0,-6 9 0 16,-18-6 1-16,17 3 0 0,-17-3 0 0,24-3-1 0,-6 8 0 16,-18-2 1-16,17-3-1 0,-13 1 1 0,20-4-1 0,-4 0 0 15,-2 0 0-15,-15 0 0 0,15 0 0 0,6 0 0 0,-4-3 0 16,-16 1-1-16,16-6-1 0,-23-19-2 0,27 27 4 0,-3-7-14 16,3 7 14-16</inkml:trace>
  <inkml:trace contextRef="#ctx0" brushRef="#br0" timeOffset="412589.6328">13453 7864 19 0,'0'0'0'0,"-16"0"7"0,8 0-3 0,-18 0 0 0,26 0-4 0,-6 6 2 16,-18-2 0 0,16 4 0-16,-15-3 0 0,23-5-2 0,-17 21 2 15,-4-18-1-15,1 5 0 0,0 13-1 0,20-21 0 0,-7 3 0 16,-17 1-2-16,18-4 1 0,-18 0-1 0,24 0 2 0,-2 0-3 15,-20 0 0-15,22-2-2 0,-7-3 0 0,7 5 5 0,-6-8-4 16,-15-10 0-16,21 18-11 0,0 0 15 0</inkml:trace>
  <inkml:trace contextRef="#ctx0" brushRef="#br0" timeOffset="412851.9559">12993 7957 11 0,'0'0'0'0,"-7"0"4"0,7 0-4 0,-6 4 2 16,-12 2 0-16,15-1 0 0,-4 0 0 0,7-5-2 0,-3 5 3 15,-4-5-2-15,0 3 0 0,0 2-1 0,7-5 0 0,-6 5 1 16,3-2-1-16,-2 5 1 0,-1-3 0 0,6-5-1 0,0 18 1 16,-4-12-1-16,4 12 1 0,0-10-1 0,0-8 0 0,0 24 0 31,0-3 0-31,0-2-1 0,0 2 0 0,0-21 1 0,4 24-2 16,-4 0-1-16,0-3 0 0,4 4 2 0,-4-25 1 0,0 27-2 0,0 2 1 15,2 0 1-15,-2 2-2 0,0-31 2 0,5 30-1 16,-2-5-1-16,3 3 0 0,1-2 1 0,-7-26 1 0,7 25-1 15,0-4 1-15,-4 3 1 0,4-2 0 0,-7-22-1 0,6 18 2 16,2 6 0-16,-1-3 0 0,-1 5 0 0,-6-26-2 0,7 27 3 16,-1 5 0-16,5-1 0 0,-3-2 1 0,-8-29-4 0,8 36 3 15,-1-9 0-15,4 5-1 0,-5-1-1 0,-6-31-1 0,7 29 1 16,0 2 0-16,-7-1-1 0,7-1 0 0,-7-29 0 0,0 26-1 16,3 0-2-16,-3-6-4 0,5-17-1 0,-5-3 8 0,5 9-23 0,-5-9 23 0</inkml:trace>
  <inkml:trace contextRef="#ctx0" brushRef="#br0" timeOffset="468002.9993">20301 10026 3 0,'0'0'0'15,"0"0"1"-15,4-3 0 0,-4 3-1 0,0-4 1 16,3 3-1-16,0 1 1 0,-3 0 0 0,0 0-1 0,0 0 2 16,0-3 0-16,0 3 1 0,0 0 0 0,0 0-3 0,0 0 3 15,0 0 1-15,0 0 0 0,4 0 0 0,-4 0-4 0,0 0 4 16,0 0-1-16,2 0 1 0,-2 0-1 0,0 0-3 0,0 0 4 16,0 0-1-16,4 0 1 0,0 0 0 0,-4 0-4 0,0-1 4 15,0 1 0-15,0 0 0 0,0 0 0 0,0 0-4 0,4 0 4 16,-4 0 0-16,0 0-1 0,0 0-1 0,0 0-2 0,0 0 2 15,0 0 0-15,0 0 0 0,3 4-1 0,-3-4-1 0,0 5 1 16,0-5 0-16,0 3 1 0,0-3-1 0,0 0-1 0,3 0 1 16,-3 5 0-16,4-5-1 0,-4 0 0 0,0 0 0 0,0 0 1 15,3 5 0-15,-3-5 0 0,3 0 0 0,-3 0-1 16,0 0 1-16,2 0-1 0,3 0 1 16,-1 0 0-16,-4 0-1 0,3 0 1 0,0 4 0 15,1-4-1-15,-1 0 1 0,-3 0-1 0,3 5 1 0,1-5-1 16,-2 0 0-16,2 5 1 0,-4-5-1 0,8 0 0 0,-5 0 0 15,0 3 0-15,4-3 0 0,-7 0 0 0,3 0 1 16,-1 0-1-16,7 0 0 0,-3 0 0 0,-6 0 0 0,4 0 1 16,2-3-1-16,1-2 1 0,-4 3-1 0,-3 2 0 0,8-3 0 15,-2-1 1-15,1-1 0 0,-2 2-1 0,-5 3 0 0,9-2 2 16,-3 2-1-16,1 0-1 0,0 0 2 0,-7 0-2 0,6 0 0 16,2 0 1-16,-2 2-1 0,1-2 1 0,-7 0-1 0,5 4 0 15,4 4 1-15,-3-5 2 0,-2-1-2 0,-4-2-1 0,0 8 0 0,0-8 0 0,6 0 2 16,-2 0-1-16,-1 0 0 0,0 0-1 0,-3 0 0 0,4 0 1 15,-4 0-1-15,4 0 1 0,-4 0-1 0,2 0 0 16,-2 0 0 0,4-3 1-16,-1-2-1 0,-3 5 0 0,0 0 0 0,0 0 0 0,7-2 0 0,-7-1 0 15,3 3 0-15,-3 0 0 0,5 0 0 0,-5 0 0 0,3 0-1 0,0 0 1 16,-3 0 0-16,0 0-2 0,3 0 1 0,1 0-2 16,-4 0 0-16,0 0 3 0,0 0-5 0,0 5-3 15,0-5-3-15,0 5-4 0,0-5 15 0,0 3-21 0,0-3 21 0,-7 4-26 16,1-4 4-16,-12 0-1 0,18 0 23 0</inkml:trace>
  <inkml:trace contextRef="#ctx0" brushRef="#br0" timeOffset="468752.6642">20230 9743 14 0,'0'0'0'0,"0"0"11"0,0 0-11 0,4 0 12 16,-1 0-2-16,4 0-1 0,-1 0-1 0,-6 0-8 16,4 0 8-16,2 0-1 0,2 0-1 0,-2 0-2 15,-6 0-4-15,7 4 4 0,-1-4-1 0,5 3 0 16,-4 4-1-16,-7-7-2 0,6 0 3 0,0 0 0 0,16 3 0 15,-19-3 0-15,-3 0-3 0,10 0 3 16,-3 0-1-16,3 0 0 0,7 0-2 0,-17 0 0 0,4 0 2 16,6 0-1-16,-2 0 1 0,1 0 2 0,-9 0-4 0,10 0 1 15,-4 0 1-15,15 0-1 0,-18 4 0 0,-3-4-1 0,7 0 1 16,3 7 0-16,-3-7-1 0,3 3 1 0,-10-3-1 0,7 0 0 16,-1 0 1-16,2 4 0 0,-2-4-1 0,-6 0 0 0,3 0 1 15,1 0-1-15,1 0 0 0,0 0 1 0,-5 0-1 0,4 0 0 16,2 0 0-16,-2-2 1 0,-1 0-1 0,-3 2 0 0,3 0 0 15,1-2 1-15,-1 2-1 0,0 0 0 0,-3 0 0 0,4 0 0 16,2 0 0-16,-6 0 1 0,4 0-1 0,-4 0 0 0,3 0 0 16,-3 4 1-16,4-4-1 0,-1 0 0 0,-3 0 0 0,0 0 0 15,0 0 1-15,3 0-1 0,-3 0 0 16,0 0 0-16,0 0-1 0,0 0 0 16,0 0 0-16,0-2 0 0,0 2 1 0,0-2-2 0,0 1-1 0,-3-2-2 0,-4-2-4 15,7 5 9-15,-7-6-14 0,1 6-8 0,-11-2-9 16,10-3 4-16,7 5 27 0,-20-6-28 0,20 6 28 0</inkml:trace>
  <inkml:trace contextRef="#ctx0" brushRef="#br0" timeOffset="484482.7454">4769 4068 12 0,'0'0'0'15,"0"-2"2"-15,0 1 0 0,-3-1-1 0,3-1 1 0,0 3-2 0,-6 0 1 16,-15 0 0-16,17 0 0 0,2 0 0 0,2 0-1 15,-8 0 1-15,-9 5 0 0,12-5 0 0,1 3 0 0,4-3-1 16,-7 6 3-16,0-2-1 0,0-1 0 0,-10-3 0 0,17 0-2 16,0 7 2-16,-6-3-1 15,-2-1 0-15,3-3-1 0,5 0 0 0,-8 5 1 0,5 0-1 16,-4-2 0-16,0 3 1 0,7-6-1 0,-6 6-1 16,-1 1-3-16,0 0 0 0,-1 0-1 0,8-7 5 0,-3 5-5 0,-2 3 0 15,-3-2-12-15,8-6 17 0</inkml:trace>
  <inkml:trace contextRef="#ctx0" brushRef="#br0" timeOffset="484670.2448">4445 4360 8 0,'0'0'0'0,"0"0"5"0,0 0-5 0,-8 6 1 0,8-6-1 0,-7 22 1 15,5-19-1-15,-2 4 0 0,4-7 0 0,-8 18 1 0,8-18-1 16,0 2 0-16,-2 7-1 0,-1-4-1 0,3 2-10 0,0-7 12 0,0 0 0 15</inkml:trace>
  <inkml:trace contextRef="#ctx0" brushRef="#br0" timeOffset="484849.7648">4482 4795 14 0,'0'0'0'16,"0"5"2"-16,-4 12-1 0,1-13-1 0,3-4 0 0,-8 21 0 0,8-21 0 0,0 0 1 15,5 16-1-15,-2-11 0 0,4 14 0 0,-7-19 0 0,7 3 0 16,-1 2 0-16,5 1 0 16,5-3-1-16,-16-3 1 0,3 4-2 0,19 2-7 0,-22-6 9 0</inkml:trace>
  <inkml:trace contextRef="#ctx0" brushRef="#br0" timeOffset="485066.7035">4735 5141 12 0,'0'0'0'16,"4"0"5"-16,-1 4-3 0,-3-4-2 0,6 8 1 16,6-3 0-16,-6 4 0 0,0-4 0 0,-6-5-1 0,5 7 0 15,1 10 0-15,2-17 1 0,1 7-1 0,-9-7 0 0,9 5 0 16,9 0 0-16,-12 2 0 0,13-4 0 0,-19-3 0 0,5 0 0 15,16 0 0-15,-13 0 0 0,11 5 0 0,-19-5 0 0,8 0 0 16,10 5 0-16,-10-2-1 0,13-3 0 0,-21 0 1 0,6 7-2 16,11-2 1-16,-10 1-1 0,10 11-1 0,-17-17 3 0,6 0-7 15,16 7 0-15,-22-7 7 0</inkml:trace>
  <inkml:trace contextRef="#ctx0" brushRef="#br0" timeOffset="485255.2026">5159 5286 11 0,'0'0'0'0,"3"0"4"0,5 0-2 0,-8 0-2 0,5 0 1 16,7 0 0-16,-3 0 0 0,-1 5-1 0,-8-5 0 0,9 0 1 15,9 0 0-15,-12 2-1 0,1-2 1 0,-7 0-1 16,10 0 0-16,7 6 0 0,-14-6 0 0,7 0 0 0,-10 0 0 0,18 0-1 16,-11 0-2-1,19 0-11-15,-26 0 14 0</inkml:trace>
  <inkml:trace contextRef="#ctx0" brushRef="#br0" timeOffset="486038.0494">5690 5303 14 0,'0'0'0'0,"5"-1"4"0,-5 1-4 0,7-3 1 16,10-3 1-16,-11 4-1 0,2-1 0 0,-8 3-1 0,9-5 1 15,-2 0 0-15,3-2-1 0,6-1 1 0,-16 8-1 0,7-9 1 16,0-9-1-16,11 12 1 0,-13-1-1 0,-5 7 0 0,8-7 0 16,9 0 0-16,-13 1 0 0,2-3-1 0,-6 9 1 0,10-9-2 15,6 2 1-15,-11-4-1 0,4 2 1 0,-9 9 1 0,18-17-2 16,-12 9 1-16,1 0-1 0,9-13 1 0,-16 21 1 0,8-5 0 15,-2-4-1-15,1-9 1 0,-3 15 0 0,-4 3 0 0,3-8 0 16,4-2 0-16,-7 5 1 0,3-4-1 0,-3 9 0 16,5-3 1-1,-5-2 0-15,0 5 1 0,0-7-1 0,0 7-1 0,0-1 1 16,-8-3 1-16,1-2-1 0,4 1 1 0,3 5-2 0,-7-3 3 16,1-1 0-16,-1 0-1 0,0 2 0 0,7 2-2 0,-8-7 1 15,2 0 0-15,-1-1 0 0,1 3-1 0,6 5 0 0,-3-7 0 16,-1-1-2-16,-3-13-1 0,7 16-1 0,0 5 4 0,-4-27-3 15,4 6 0-15,0 0 1 0,0 0 0 0,0 21 2 0,0-19-2 16,0-2 0-16,0 1 1 0,0 11 1 0,0 9 0 0,0-20 0 16,-2 13 0-16,-5 0 0 0,2-1 1 0,5 8-1 0,-2-6 0 15,-6-1 0-15,2 1 1 0,-1-1 0 0,7 7-1 0,-6-5 1 16,-1 3 0-16,-10-3 0 0,17 2 0 0,0 3-1 0,-8-6 0 16,-10 0 1-16,13 3 0 0,-2-4 1 0,7 7-2 0,-19-2 2 15,15-4 1-15,-4 4 0 0,3-4-1 0,5 6-2 0,-18-4 1 16,15-5-1-16,-3-7 0 0,-2 8 0 0,8 8 0 0,-6-18-1 15,3 10-1-15,-1-12 1 0,-4 11-1 0,8 9 2 16,-2-26-1-16,-2 17-1 0,-3-12 2 16,5 16-1-16,2 5 1 0,-3-21-1 0,-5 16 1 15,4-2 0-15,2 1 0 0,2 6 0 0,-8-7 0 16,2 0 0-16,-1 4 0 0,-1-4 0 0,8 7 0 0,-15-5 1 16,7-1-1-16,5 4 1 0,-3-4 0 0,6 6-1 0,-21-7 2 15,18 7-1-15,-4-3 1 0,-14 1 0 0,21 2-2 0,-3-3 2 16,-3 1-1-16,-2-3-1 0,-8-4 1 0,16 9-1 0,0-8 0 15,-7-2 0-15,0 2 0 0,3 0-2 0,4 8 2 0,0-7-2 16,-2-1-2-16,2-2 1 0,-8 1 0 0,8 9 3 0,0-8-1 16,0-11-1-16,0 14 1 0,0-14 0 0,0 19 1 0,0-7-1 15,5-11 1-15,-2 9 0 0,-3-1 0 0,0 10 0 0,0-7 0 16,0 0 0-16,-8 1 1 0,5-1-1 0,3 7 0 0,-6-2 1 16,-2-1 0-16,-8 0 0 0,11-1 0 0,5 4-1 0,-18-3 2 15,10-2 0-15,-11-1 1 0,11 2 0 0,8 4-3 0,-26-5 3 16,7 1 1-16,3 3-2 0,9-2 1 15,7 3-3-15,-27 0 3 0,21-4-1 0,-15-1 1 0,14 2-1 0,7 3-2 16,-16-7 2-16,9 0-1 0,-14 0 0 0,19-14 0 16,2 21-1-16,-8-4 0 0,-9-18 1 15,13 16-1-15,-2-2 0 0,6 8 0 0,-8-17 1 16,-8 12-1-16,16-2 0 0,-7-3 0 0,7 10 0 0,-6-5 0 16,-1-5 0-16,0 4 0 0,1-2 0 0,6 8 0 0,-17-4 0 15,17-5 0-15,-8 5 0 0,-9 4 0 0,17 0 0 0,-2-5 0 16,-22 5 1-16,17 0-1 0,-21 0-1 0,28 0 1 0,-19 0-1 15,12 0-1-15,-13 0-2 0,17 0-1 0,3 0 5 0,-8 0-6 16,-9 0-2-16,14 0 2 0,-4 0-1 0,7 0 7 0,4 5-19 0,-4-5 19 0</inkml:trace>
  <inkml:trace contextRef="#ctx0" brushRef="#br0" timeOffset="487731.9336">5477 5609 18 0,'0'0'0'15,"0"-7"3"-15,4 1 1 0,-1-4 1 0,5 2 2 0,-8 8-7 0,0-7 9 16,0 7 0-16,0-7 0 0,0 4-1 0,0 3-8 0,0 0 7 15,0 0-1-15,0 0 0 0,0 0-2 0,0 0-27 0,0 0 51 16,0 0-24-16,-8 0 0 0,8 0-1 0,0 0-3 0,0 0 3 16,-3 0 0-16,-1 6-1 0,2-2 0 0,2-4-2 0,-8 3 2 15,5 4 0-15,-3-2-1 0,-1-3 0 0,7-2-1 0,-5 8 1 16,-1-2-1-16,-1 1 1 0,2-1-1 0,5-6 0 0,-19 7 1 16,16 12-1-16,-13-16 0 0,9 4 1 0,7-7-1 0,-7 19 0 15,-14-19 0-15,19 8 0 0,-6 10 0 0,8-18 0 16,-20 8 0-16,17 8 0 0,-4-12 1 0,-10 15-1 0,17-19 0 15,-6 7 0-15,1 8 0 0,-1-7 0 16,-1 12 1-16,7-20-1 0,-3 6 0 0,0 15-1 16,-4-16 2-16,7 0-2 0,0-5 1 0,-4 22 0 15,4-20 0-15,0 6 0 0,0-2 0 0,0-6 0 0,0 20 0 16,0-14 0-16,0-1 1 0,0 16-1 0,0-21 0 0,0 3 0 16,0 6 1-16,0 8-1 0,0-14 0 0,0-3 0 0,0 6-1 15,4-1 1-15,-4-2 0 0,3 3 0 0,-3-6 0 0,4 6 0 16,-4-4 1-16,6 5-1 0,-1-2-1 0,-5-5 1 0,2 3 0 15,1-3 0-15,5 4 0 0,-2-4 0 0,-6 0 0 0,11 5 0 16,-2-2 0-16,8 2 0 0,-12-5 1 0,-5 0-1 0,8 6-1 16,-1-3 1-16,14 3 0 0,-14 0 0 0,-7-6 0 0,18 5 0 15,-13-2 1-15,12 2-1 0,-12 2 0 0,-5-7 0 0,5 1 0 16,2 5 0-16,-1 0 1 0,2-6-1 0,-8 0 0 0,8 1 0 16,-3-1 0-16,-2 0-1 0,2 0 2 0,-5 0-1 0,2 6 0 15,2-6 1-15,-1 5 0 0,-3-5-1 0,0 0 0 0,5 0 0 16,-5 0 2-16,0 0-2 0,0 0 0 0,0 0 0 0,0 4 1 15,0-4-1-15,0 0 0 0,0 0 0 16,0 0 1-16,0 0-2 16,0 0 2-16,0 4 0 0,0-4-1 0,-5 0 0 15,5 0 1-15,-7 0 0 0,7 0-1 0,0 0-1 16,0 0 1-16,0 0-3 0,0 0-4 0,0 0 18 0,0 0-30 16,0 0 3-16,0-2-8 0,0-1-2 0,0 3 26 0,4-19-23 0,-1 0-9 15,-3 19 32-15</inkml:trace>
  <inkml:trace contextRef="#ctx0" brushRef="#br0" timeOffset="488232.3989">5763 5641 13 0,'0'0'0'0,"0"0"4"0,0-2-2 0,0 2 0 0,-7-3 1 16,7 3-3-16,-5 0 4 0,0 5 1 16,-3 3 1-16,3-3 0 0,5-5-6 0,-5 16 6 15,2-11-2-15,-3 2-1 0,-2 15-1 0,8-22-2 0,-6 3 3 16,3 15-1-16,-1-10 0 0,-4 16 1 0,8-24-3 0,0 6 2 16,-2 16 0-16,2-16 1 0,-4 19-1 0,4-25-2 0,0 17 3 15,0-9-1-15,0 18 0 0,0-9 0 0,0-17-2 0,0 7 2 16,0 19 0-16,0-7-1 0,0-13 1 0,0-6-2 0,0 24 1 15,0-17 0-15,6 15 1 0,-6-15-1 0,0-7-1 0,8 25 1 16,-1-19 0-16,-1 14 0 0,2-19 0 0,-8-1-1 0,6 8 0 16,2-3 1-16,1-2 0 0,-2 2 0 0,-7-5-1 0,20 6 2 15,-14-6-2-15,1 0 1 0,10 0 0 0,-17 0-1 0,8-3 0 16,11-5 1-16,-12 0 0 0,1 0 0 0,-8 8-1 0,16-20 1 16,-10 14 0-16,4-10 0 0,2 8 0 0,-12 8-1 0,17-24 2 15,-14 17-2-15,3-17 1 0,4 4 0 0,-10 20-1 0,8-22 1 16,-3-1-1-16,3 1 1 0,-8-1 0 0,0 23-1 15,0-26 1-15,0 4 0 0,0 1 0 16,-8 1-1-16,8 20 0 0,-16-19 1 0,14 3 0 16,-16-4 1-16,11 13-2 0,7 7 0 0,-28-24 1 15,12 17-1-15,-5-1 1 0,2 0-1 0,19 8 0 0,-25-5 1 16,6 3-1-16,-6-3-1 0,20 5 1 0,5 0 0 0,-22 0-3 16,16 0-3-16,3 0-6 0,-4 5-7 0,7-5 19 0,-5 5-28 15,-1-5 2-15,3 2-9 0,3-2 35 0</inkml:trace>
  <inkml:trace contextRef="#ctx0" brushRef="#br0" timeOffset="498336.9564">23029 12366 12 0,'0'0'0'0,"4"-6"9"0,-4 6-9 15,0-2 10-15,6 2-1 0,1 0 0 16,-7 8-1-16,0-8-8 0,6 21 7 15,-6-15-1-15,8 11-1 0,-5-17-1 0,-3 0-4 0,2 5 3 16,6 1 0-16,-5-1 0 0,0-5 0 0,-3 0-3 0,4 3 2 16,3-3 1-16,-4 0-1 0,0 5 0 0,-3-5-2 0,0 0 2 15,4 5-1-15,-1-5 0 0,-3 0 0 0,0 0-1 0,4 0 0 16,-2 0 1-16,-2 0-1 0,8 0 0 0,-8 0 0 0,0 0 0 16,4 0 0-16,-1 0 0 0,-3 0-1 0,0 0 1 0,0 0 0 15,0 0 1-15,0 0-1 0,0 0-1 0,0-3 2 16,-3 3-1-16,-1-2 0 0,4 2-1 0,0 0 1 0,-8-5-1 15,8 2 0-15,0 3-1 0,-2-5 0 0,2 5 2 0,0-9-2 16,0-10 0-16,0 9 1 0,0-13 0 0,0 23 1 0,0-16-1 16,0 8 1-16,0-10 1 0,0 10-1 0,0 8 0 0,0-7 0 15,0 0 1-15,0 1 1 0,0 0-1 0,0 6-1 16,0-5 2-16,0 2 0 0,0 3 0 0,0-3 0 0,0 3-2 16,0 0 2-16,-4 0 1 0,4 3-1 0,-7 5 0 15,7-8-2-15,-6 19 2 0,3-14 1 16,-5 13-1-16,2-12 0 0,6-6-2 0,-8 21 2 0,3-1 0 15,1-13 0-15,-4 13-1 0,8-20-1 0,-2 8 2 16,-5 10-1-16,1-10 1 0,2 13-1 0,4-21-1 0,-3 6 1 16,-5 15 0-16,5-14 1 0,0 14-2 0,3-21 0 0,-3 6 1 15,3 13 0-15,0-9 0 0,-7 10 0 0,7-20-1 0,0 7 1 16,0 17 0-16,0-17-1 0,0 17 1 0,0-24-1 0,0 7 1 16,0 17-1-16,2-3 0 0,3-4 0 0,-5-17 0 0,6 18 1 15,-3 2-1-15,5-15 1 0,-1 20 0 0,-7-25-1 0,9 8 0 16,1 12 0-16,-2-11 0 0,2 8 0 0,-10-17 0 0,17 5 1 15,-11 1-1-15,10 2 0 0,-8-3 0 0,-8-5 0 0,22 19 0 16,-13-19 0-16,13 7 1 0,-5-4-1 0,-17-3 0 0,22 8 0 16,-6-5 0-16,2 1-1 0,5 3 1 0,-23-7 0 0,17 0 0 15,4 0 0-15,2 0 0 0,-6 0-1 0,-17 0 1 0,21-3 0 16,-3-5 0-16,4-9 0 0,-5 10-1 16,-17 7 1-16,20-28 0 0,-4 12-1 0,1-6 1 0,-5 0 0 0,-12 22 0 15,23-23 0-15,-16 0 0 0,9-1 0 16,-9 3-1-16,-7 21 1 0,21-24 0 15,-16 0 1-15,17-2-1 0,-16 0 0 0,-6 26 0 0,11-29 0 16,-5 2 0-16,1 1-1 0,3 5 1 0,-10 21 0 0,8-28 1 16,-3 3-1-16,0-1 0 0,-2 2 0 0,-3 24 0 0,0-25 0 15,0 8 0-15,-3-2 0 0,-4-2 0 0,7 21 0 0,-21-18 0 16,14 10 0-16,-16-13 0 0,7 13 0 0,16 8 0 0,-22-6 0 16,-1-3 0-16,1 2 0 0,0 1 0 0,22 6 0 0,-27-4 0 15,-1-2 0-15,-2 5 0 0,6 1 0 0,24 0 0 0,-27 0 1 16,2 4-1-16,3 2 0 0,-5-1 0 0,27-5 0 0,-27 21 1 15,0-18-1-15,3 21 0 0,-1-19 0 0,25-5 0 0,-22 26 0 16,5-5 0-16,-5-15 0 0,6 21 0 0,16-27 0 0,-6 21 0 16,-16-4 0-16,20 7-1 0,-15-5-2 0,17-19 3 0,-7 20-5 15,3-1-3-15,2-2-3 0,2 5-4 0,0-22 15 0,0 20-22 16,0 3-5-16,0-2 1 0,19 11-4 0,-19-32 30 16,0 0 0-16</inkml:trace>
  <inkml:trace contextRef="#ctx0" brushRef="#br0" timeOffset="498891.6376">23353 12976 26 0,'0'0'0'16,"0"0"22"-16,0 0-1 0,0 0-6 0,0 0-15 0,-2 0 11 15,2 0-2-15,-4 4-1 0,4-4-2 0,0 0-6 0,-6 5 5 16,6 2-1-16,0-4-1 0,0 4-1 0,0-7-2 0,0 6 2 16,0 12 0-16,0-13-1 0,0 12 0 0,0-17-1 0,0 7 1 15,0 13-1-15,3-13 1 0,-3 18 0 0,0-25-1 0,3 17 0 16,-3 9 1-16,0-5-1 0,0 4 1 0,0-25-1 0,0 31 0 0,0-31 0 0,0 31 0 15,0-1 0-15,0 1 0 0,0-31 0 0,0 34 1 0,0-34-1 0,0 31 0 16,0 1 1-16,0-3-1 0,0-29 0 0,0 29 0 0,0-29 0 0,0 24 0 16,0-3 0-16,0 2 0 0,0-23 0 0,0 19 0 0,0-19 0 0,4 21 1 15,-4-16-1-15,2 20 0 0,-2-25 0 0,0 2 0 0,0-2 0 0,4 8-1 16,-4 9 1-16,4-17-1 0,-4 0-2 0,0 0 3 0,0 0-2 16,0 0-2-16,0 0-1 0,0 0-3 0,0 0 27 15,0 0-49-15,0 0 15 0,0 0-6 0,0 0-4 16,0 0 116-16,-8 0-204 15,-8-6 97-15,16-3 4 0,0 9 12 0</inkml:trace>
  <inkml:trace contextRef="#ctx0" brushRef="#br0" timeOffset="499453.4868">23096 13730 12 0,'0'0'0'15,"0"-2"9"-15,0 2 2 0,4-2 0 0,-1 2 0 0,-3 0-11 0,0 0 9 16,0 0 0-16,4 4-1 0,-4-4-2 0,0 0-6 0,2 0 5 15,-2 0 0-15,0 0-1 0,4 0 0 0,-4 0-4 0,8 0 3 16,-5 0 0-16,4-2 0 0,-1 2 0 0,-6 0-3 0,7 0 2 16,3 0 1-16,-3 0-2 0,14-2 0 0,-21 2-1 0,5 0 1 15,17-4 0-15,-19 4 0 0,24-1 0 0,-27 1-1 0,17-3 1 16,0 3 0-16,2-2 0 0,-1 2 1 0,-18 0-2 16,21 0 1-16,-5 0 1 0,-10 0-1 15,19 5 1-15,-25-5-2 0,10 5 1 0,10-1 0 0,-10-4 0 16,11 5 0-16,-21-5-1 0,5 0 0 15,14 0 0-15,-13 0 1 0,4 0-2 0,-10 0 1 0,17 0 1 16,-10 0-1-16,0 0-1 0,0 0 1 0,-7 0 0 0,7 0-1 16,-7 0 0-16,3-2-1 0,-3-1-3 0,0 3 5 0,3-2-8 15,0 2-4-15,-3-2-5 0,0-2-7 0,0 4 24 0,0-1-27 16,-6-5 6-16,3 4-3 0,3 2 24 0</inkml:trace>
  <inkml:trace contextRef="#ctx0" brushRef="#br0" timeOffset="499905.6705">23087 13768 19 0,'0'0'0'16,"0"0"13"-16,3 17 0 0,0-9-3 0,-3-8-10 0,7 19 8 16,-4-15 0-16,3 17-1 0,2-16-2 0,-8-5-5 0,7 27 4 15,13-6-1-15,-16 1-1 0,6 4-1 0,-10-26-1 0,20 24 1 16,-13 4 0-16,13-2-1 0,-13 3 1 0,-7-29-1 0,17 26 0 16,-15-4 0-16,10 5 1 0,-3-4 0 0,-9-23-1 0,7 21 2 15,0 2 0-15,0-17-1 0,0 18 0 0,-7-24-1 0,6 8 1 16,4 10 0-16,-2-18 1 0,1 3-2 0,-9-3 0 0,9 0 2 15,0 0-2-15,-3 0 1 0,10-3 0 0,-16 3-1 0,8-10 0 16,-2-9 1-16,5 9 0 0,-1-14 1 0,-10 24-2 0,17-24 0 16,-17 2 2-16,6-7-1 0,5 3 1 0,-11 26-2 0,6-25 3 15,1-4 0-15,0 3 0 0,0 2 0 0,-7 24-3 0,4-26 3 16,1 6-1-16,3 0 1 0,-5 12-1 0,-3 8-2 0,6-18 2 16,-2 15-1-16,0-4 1 15,0 0 0-15,-4 7-2 0,2-2 1 0,2-3 0 0,-1 2-1 16,-3 1 0-16,0 2 0 0,0-3 0 15,0 3-3-15,0 0-2 0,0 0-5 0,0 0 10 0,-7 0-18 16,1 5-14-16,-19-5-4 0,6-2-7 0,19 2 43 0,0 0 0 0</inkml:trace>
  <inkml:trace contextRef="#ctx0" brushRef="#br0" timeOffset="500563.849">22215 12497 7 0,'0'0'0'0,"0"0"3"0,0 0-3 0,-6 0 5 16,-1 0 0-16,3 7 1 0,4-4 0 0,0-3-6 16,-3 0 5-16,3 4 1 15,0 3-1-15,0 12 0 0,0-19-5 0,0 8 5 16,0 17 0-16,7-8-1 0,-3 4 0 0,-4-21-4 0,3 21 4 15,3 5 0-15,1-1-1 0,0 0 1 0,-7-25-4 0,6 25 4 16,4-2-1-16,1 3 1 0,7-1-1 0,-18-25-3 0,6 22 3 16,1-3 0-16,12-12 0 0,-11 14 0 0,-8-21-3 0,6 6 4 15,11 11-1-15,-10-17 0 0,-1 4-1 0,-6-4-2 0,8 5 2 16,-1-5-1-16,3 0 0 0,-4-2 0 0,-6 2-1 0,8-7 1 16,-2-10-1-16,1-1 1 0,-4-3-1 0,-3 21 0 0,4-22 0 15,2-4 0-15,-6 0 1 0,4-1-1 0,-4 27 0 0,4-23 0 16,-4 1 1-16,5-1-1 0,-5 3 0 0,0 20 0 0,5-17 0 15,-2-2 0-15,-3 14 0 0,0-14 0 0,0 19 0 0,0-4 0 16,0-2-2-16,0 1 0 0,0 3-3 0,0 2 5 0,0 0-8 16,-8 0-6-16,6 17-7 0,-1-12-7 0,3-5 28 0,-8 7-24 15,2 17-4-15,6-24 28 0</inkml:trace>
  <inkml:trace contextRef="#ctx0" brushRef="#br0" timeOffset="500841.7206">22575 12905 14 0,'0'0'0'15,"0"0"11"-15,0 0 0 0,0 0 0 0,0 0-11 0,0 5 10 16,0 3 0-16,3 11-1 0,1-17-1 0,-4-2-8 0,0 24 6 15,3-7-1-15,0-10-1 0,-3 20-1 0,0-27-3 0,0 17 3 16,0 0-1-16,4-10 0 0,-4 20-1 0,0-27-1 0,0 5 2 16,0 15-2-16,0-16 1 0,0 1-1 0,0-5 0 0,0 8-1 15,0-2-2-15,0 1-4 0,0-7-5 0,0 0 12 0,0 0-17 16,0 0-4-16,0-7 1 0,0-1 5 16,0 8 15-16,0-21-17 0,0 21 17 0</inkml:trace>
  <inkml:trace contextRef="#ctx0" brushRef="#br0" timeOffset="501028.2209">22558 12608 34 0,'0'0'0'15,"0"5"27"-15,0 0-6 0,0 14-10 0,0-16-4 0,0-3-7 0,3 8 6 16,-3-1-2-16,0-1-1 0,0 12-3 0,0-18 0 0,0 4-4 15,0 3-8-15,0-1-13 0,0-6-5 0,0 0 30 0,0 0-38 16,0 0 38-16</inkml:trace>
  <inkml:trace contextRef="#ctx0" brushRef="#br0" timeOffset="502957.9252">23276 12303 13 0,'0'0'0'16,"-3"-2"4"-16,-4 1 1 0,7 1-5 0,-20-4 5 15,20 4 1-15,-7 0 1 0,3 5 0 0,4-5-7 0,-4 4 7 16,-2 1 1-16,6-5-2 0,-3 5 0 0,3-5-6 0,-3 0 5 16,3 0 0-16,-7-3 0 0,7-1 0 0,0 4-5 0,-3-7 5 15,3-14-1-15,-4 14-1 0,4-19-1 0,0 26-2 16,0-19 2-16,0-1 0 0,0-1-1 0,0-1 1 16,0 22-2-16,0-22 1 0,0-3 0 0,0 4 0 0,-5 0 0 15,5 21-1-15,0-28 1 16,-5 2 0-16,2 1 0 0,-2-2 0 0,5 27-1 0,0-29 0 15,-5 3 1-15,5 0-1 0,0-1 0 0,0 27 0 0,0-26 1 16,-4 0-1-16,0 3 0 0,4 0 0 0,0 23 0 0,-6-22 0 16,6 2 1-16,-4 3-2 0,4-2 1 0,0 19 0 0,0-16 0 15,-3 6 0-15,3-10 0 0,0 13 0 0,0 7 0 0,0-8 0 16,0-2 0-16,0 4 1 0,0-2-1 0,0 8 0 0,0-7 0 16,0 5 0-16,0-5 0 0,0-1 0 0,0 8 0 0,0-5 0 15,0-3 0-15,0-9 0 0,0 9 0 0,0 8 0 0,0-6 1 16,0-5-1-16,0 1 0 0,0 3 0 0,0 7 0 0,3-9 0 15,-3 4 1-15,4-3-1 0,-4 5 1 0,0 3-1 0,0-2 0 16,0-5 0-16,0 4 0 0,2-1 1 0,-2 4-1 0,0-5 1 16,4 3-1-16,-4-1 1 0,0-1-1 0,0 4 0 0,0-6 0 15,0 1 1-15,0-1 0 0,0 3 0 0,0 3-1 16,4-3 2-16,-4 1-1 0,4-1-1 0,-4 0 1 16,0 3-1-16,3 0 0 0,-1 0 0 15,6 0 1-15,-5 0-1 0,-3 0 0 0,2 0 0 0,7 0 0 16,-6 0 0-16,4 0 0 0,-7 0 0 0,6-2 0 15,0 0 1-15,2-3-1 0,12-3 0 0,-20 8 0 0,2-6 0 16,10-1 0-16,-5 1 1 0,9-1-1 0,-16 7 0 0,8-7 0 16,10 2 0-16,-9 2 0 0,7 1 0 0,-16 2 0 0,10-2 0 15,11-1 0-15,-11 0 1 0,7 0-1 0,-17 3 0 0,9-1-1 16,12 1 1-16,-12 0 0 0,13 0 1 0,-16-4-1 0,-6 4 0 0,17 0 1 16,-10 0-1-16,14-3 1 0,-11 3-1 0,-10 0 0 0,21-3 1 15,-12 3-1-15,12-2 0 0,-21 2 0 0,10 0 0 0,-10 0 0 0,21 0 1 16,-5 0-1-16,5 0 0 0,-21 0 0 0,17 0 1 0,-17 0-1 0,7 5 0 15,20 2 0-15,-22-6 0 0,-5-1 0 0,25 6 0 0,-25-6 0 0,19 5 0 16,-2-3 0-16,1 4 0 0,-8-1 0 0,-10-5 0 0,20 0 0 16,-12 4 0-16,10-4 0 0,-9 0 1 0,-9 0-1 0,9 0 0 15,8 0 1-15,-13 0-1 0,-4 0 0 0,9-1 0 0,-9 1 0 16,11-3 0-16,-4-2 0 0,3-1 0 0,-3 4 0 16,-7 2 0-16,7-2 0 0,3-1 1 15,-3 0-1-15,-1 0 0 0,-6 3 0 0,7-1 1 16,0 1-2-16,0 0 2 0,0 0-1 0,-7 0 0 0,6 0 0 15,-6 0 0-15,4 0 0 0,-2 0 0 0,-2 0 0 0,0 0 0 16,4 0 1-16,0 0-1 0,-4 0 0 0,0 0 0 0,0 0 0 16,0 0 0-16,0 0 0 0,0 0 0 0,0 1-2 15,0 5-1-15,0-6-5 0,0 5-4 0,0-5 12 0,0 2-18 16,0 4-10-16,0-6-4 0,0 21-5 0,0-21 37 0,0 0 0 0</inkml:trace>
  <inkml:trace contextRef="#ctx0" brushRef="#br0" timeOffset="504111.35">24025 11056 20 0,'0'0'0'0,"0"-2"10"16,0-1 2-16,0-5-2 0,0 8-10 0,0-3 10 15,0 3-2-15,0 0 0 0,0 7-1 0,0-7-7 0,4 17 6 16,-1-12 0-16,0 19-1 0,4-7-1 0,-7-17-4 0,7 20 4 16,-5 1 0-16,6 6 0 0,-4-3-1 0,-4-24-3 0,2 24 3 15,2 1 0-15,-4 1-1 0,3 3 0 0,-3-29-2 0,4 26 3 16,-4 1-2-16,3-1 1 0,-3-1-1 0,0-25-1 0,0 20 1 16,0 4 0-16,0 0-1 0,0-6 1 0,0-18-1 0,0 18 0 15,0 4 1-15,0-3 0 0,0 1-1 0,0-20 0 0,0 18 1 16,0 1 0-16,0-13-1 0,0 20 1 0,0-26-1 0,0 17 0 15,0-8 0-15,2 14 1 0,-2-17-1 0,0-6 0 0,9 20 1 16,-9-14 0-16,3 11 0 0,0-17-1 0,-3 0 0 0,4 6 0 16,2-1 0-16,0-2 1 0,2 5-1 0,-8-8 0 0,6 4 0 15,1 1 0-15,0-5 0 0,4 5 1 16,-11-5-1-16,19 0 0 0,-16 2 0 0,9-2 1 0,4 0-1 16,-16 0 0-16,7 0 0 15,2 0 0-15,8 7 0 0,-13-7 0 0,-4 0 0 0,10 0 0 16,6 0 0-16,-7 0 0 0,10 0 0 0,-19 0 0 0,7 0 1 15,14 0-1-15,-16 0 0 0,20-4 0 0,-25 4 0 0,10-3 1 16,14 3-1-16,-3-5 1 0,-4 3 0 0,-17 2-1 0,20 0 0 16,-1 0 1-16,-1 0-1 0,-1 5 1 0,-17-5-1 0,21 0 0 15,-3 2 0-15,4-2 1 0,2 7-1 0,-24-7 0 0,20 4 1 16,6 2-1-16,2 1-1 0,-4 10 1 0,-24-17 0 0,26 0 0 16,-1 8 0-16,-2-1 0 0,1 0 0 0,-24-7 0 0,24 6 0 15,3-1 0-15,-6-1 0 0,1 0 0 0,-22-4 0 0,21 5 0 16,-3-1 0-16,-2-4 1 0,2 4-1 0,-18-4 0 0,18 0 0 15,-6 0 0-15,11 5 0 0,-13-5 0 0,-10 0 0 0,20 0 0 16,-10 4 0-16,11-4 0 0,-11 0 0 0,-10 0 0 0,20 5 0 16,-12-5 0-16,8 0 1 0,-8 0-1 0,-8 0 0 0,9 0 0 15,7 0 0-15,-7 0 0 0,-4 0 0 16,-5 0 0-16,11 0 0 0,6 0 0 0,-10 0 0 0,0-3 0 16,-7 3 0-16,17-2 0 0,-15 2 0 0,6-8 1 15,-3 4-1-15,-5 4 0 0,9-5 0 16,-3 0 0-16,-3 0 0 0,4-6 0 0,-7 11 0 0,4-10 0 15,-2 3 0-15,2-1 0 0,0-11 0 0,-4 19 0 0,0-8 0 16,4-8 0-16,-4 9 1 0,0-16-1 0,0 23 0 0,0-18 0 16,-4 10 0-16,-4-15 0 0,6 16 0 0,2 7 0 0,0-21 0 15,-4 11 0-15,-3-11 0 0,4 11 1 0,3 10-1 0,-3-18 0 16,-4 7 0-16,2-13 0 0,3 7 0 0,2 17 0 0,-3-24 0 16,-5 0 0-16,6 3 0 0,-1-6 0 0,3 27 0 0,0-28 0 15,-8-4 0-15,4 3 0 0,2-3 1 0,2 32-1 0,0-26 0 16,0 1 0-16,0 2 0 0,0 15 0 0,0 8 0 0,-7-25 0 15,7 19 1-15,0-14-1 0,0 10-1 0,0 10 1 0,0-18 1 16,0 11-1-16,0 1 0 0,-4-12 0 0,4 18 0 0,0-4 0 16,-3-1 0-16,-3-3 0 0,2 1 1 0,4 7-1 0,-7-8 0 15,4 6 0-15,-5-5 0 0,3 7 0 0,5 0 0 16,-9-3 0-16,4 1 0 0,-12-2 0 0,10 1 1 16,7 3-1-16,-7-2 0 0,4-1 0 15,-19 3 1-15,17-3-1 0,5 3 0 0,-7-2 1 16,-14 0-1-16,15 2-1 0,-18-4 2 0,24 4-1 0,-20 0 0 15,3 0 1-15,0 0-1 0,-4 0 0 0,21 0 0 0,-17 0 0 16,-6 0 0-16,6 0 0 0,-4 0 0 0,21 0 0 0,-19 0 1 16,-2 6-1-16,-6-1 0 0,10-2 0 0,17-3 0 0,-27 5 0 15,7-1 0-15,-4 1 0 0,-3-1 1 0,27-4-1 0,-24 5 0 16,-3-2 0-16,0-3 1 0,0 0-2 0,27 0 1 0,-28 0 1 16,5 0-1-16,-4 0 0 0,3-3 0 0,24 3 0 0,-23 0 0 15,-4-5 0-15,3 1 0 0,-4 1 0 0,28 3 0 0,-27-6 0 16,2 1 0-16,-1 2 0 0,5 3 0 0,21 0 0 0,-19-3 1 15,-2 3-1-15,0 0 0 0,2 0 0 0,19 0 0 0,-21 0 0 16,0 0 0-16,2 0 0 0,-2 0 0 0,21 0 0 0,-7 3 0 16,-16-3 0-16,16 0 0 0,-13 0 0 0,20 0 0 0,-4 0 0 15,-2 0 0-15,-1 5 0 0,0-5-1 0,7 0 1 16,-3 5-2-16,0-1-2 0,3-1-1 0,0 4-3 0,0-7 8 16,-4 2-12-16,4 6-6 15,0 10-10-15,4-18-11 0,-4 0 39 0,6 6-50 0,-6-6 50 0</inkml:trace>
  <inkml:trace contextRef="#ctx0" brushRef="#br0" timeOffset="505283.9251">25233 11625 9 0,'0'0'0'16,"0"-3"5"-16,0 0 1 0,-2 2 2 0,2 1-8 0,-3-3 8 15,-5 3 0-15,8 0 0 0,0 0-8 0,-2 0 7 16,2-3-2-16,0 3 1 0,0 0-1 0,0 0-5 0,0 0 4 0,0 0-8 0,0 0 12 16,2 0-4-16,-2 0 0 0,0 0-4 0,5-3 4 0,-5 3-4 0,3 0 4 15,2 0 0-15,0 0-1 0,2 0 1 0,-7 0-4 0,6 0 2 16,1 0 0-16,-1 0 0 0,-6 0-2 0,22 0 1 0,-22 0-1 0,6 0 1 16,11 0 0-16,-10 0-1 0,-7 0 0 0,17 0 1 0,-17 0-1 0,9 0 1 15,13 0 0-15,-6 0-1 0,5 0 1 0,-21 0-1 0,20 0 0 16,-3 0 0-16,4 0 1 0,-3 0-1 0,-18 0 0 0,25 0 0 15,-5 0 1-15,5 0-1 0,-3-3 0 0,-22 3 0 0,25-2 0 16,-1-1 0-16,-4-5 0 0,7 4 1 0,-27 4-1 16,20-8 0-16,4 2 0 0,-3 3 0 0,-5-2 0 0,-16 5 0 0,20-5 0 15,0 3 0-15,1 2 1 0,-3-5-1 16,-18 5 0-16,18-1 0 0,4 1 0 0,-16 0 0 0,18 0 1 16,-24 0-1-16,9 0 0 15,13 6 0-15,-17-4 1 0,17 3-1 0,-22-5 0 0,7 0 1 16,-1 5-1-16,15-5 0 0,-16 0 1 0,-5 0-1 0,9 3 0 15,0-3 0-15,-2 0 0 0,-1-2 1 0,-6 2-1 0,12-1 0 16,-7-3 1-16,3 3-1 0,-3-2 1 0,-5 3-1 0,9-2-1 16,-6 0 1-16,0 2 1 0,-3-5-1 0,0 5 0 0,3-1 0 15,1 1 1-15,-4 0-1 0,0 0 0 0,0 0 0 0,0 0 0 16,0 0 0-16,0 0 0 0,0 6 0 0,0-6 0 0,0 0 1 16,0 2-1-16,0-2 0 0,0 0 0 0,0 5 0 15,0 0 0-15,0-2 1 0,0 2-1 0,0-5 0 0,0 5-1 16,0-1 1-16,-4 1-2 0,4 2-3 0,0-7 5 0,0 8-7 15,-3-2-6-15,3 1-9 0,-6-2-10 0,6-5 32 0,-18 0-29 16,18 0 3-16,0 0 26 0</inkml:trace>
  <inkml:trace contextRef="#ctx0" brushRef="#br0" timeOffset="506361.1395">26096 11430 5 0,'0'0'0'0,"0"9"5"0,0-9-5 0,0 17 5 16,0-14 0-16,0 21 2 0,0-24 0 0,0 0-7 0,0 2 7 15,0 6-1-15,0 10 0 0,0-15-1 0,0-3-5 16,0 8 4-16,0-2 0 0,0 13-1 0,0-15 1 16,0-4-4-16,0 9 3 0,0-5 1 15,0 13-1-15,0-17 0 0,0 0-3 0,3 8 2 16,-1 9 1-16,-2-17 0 0,4 9-1 0,-4-9-2 0,4 15 3 15,-4-10-1-15,0 3 0 0,3 10-1 0,-3-18-1 0,0 6 2 16,2 11-1-16,-2-13 1 0,0 4-1 0,0-8-1 0,0 5 3 16,0 13-2-16,0-12 1 0,0 11-1 0,0-17-1 0,0 5 1 15,0 12 0-15,0-13 0 0,0 3 0 0,0-7-1 0,0 19 1 16,0-12 0-16,0-4 0 0,-2 3 0 0,2-6-1 0,0 8 1 16,0-3 0-16,0 2 0 0,-3-1-1 0,3-6 0 0,0 7 1 15,0 0 0-15,0 1 0 0,0-3-1 0,0-5 0 0,-8 21 1 16,8-21 0-16,0 5 0 0,0 2-1 0,0-7 0 0,-2 5 1 15,2 3-1-15,0-2 1 0,0 11-1 0,0-17 0 0,0 6 0 16,0-1 1-16,0 16-1 0,0-17 0 0,0-4 0 0,0 21 1 16,0-17-1-16,0 1 0 0,0 16 0 0,0-21 0 15,0 3 0-15,0 21 1 0,0-19-1 16,0 15 0-16,0-20 0 0,0 5 0 0,0 19 0 0,0-19 1 16,0 19-1-16,0-24 0 0,0 4 1 0,0 16-1 15,0-13 0-15,0 10 1 0,0-17-1 0,0 7 0 16,0 13 0-16,0-14 0 0,0 20 0 0,0-26 0 0,0 8 1 15,0 21-1-15,0-23 0 0,0 20 0 0,0-26 0 0,0 21 0 16,0-15 0-16,0 20 0 0,0-18 1 0,0-8-1 0,0 23 0 16,0-15 0-16,0 16 0 0,-3-9 0 0,3-15 0 0,0 0 0 15,0 19 0-15,-8-13 0 0,8-2 0 0,0-4 0 0,0 17 0 16,0-10 1-16,0 1-1 0,0-8 0 0,0 7 0 16,0-1-1-16,0 0 1 0,0-1 1 0,0-5-1 0,0 3 0 15,0 3 0-15,0-1 0 0,0-3 1 0,0-2-1 0,0 0-1 16,0 8 2-16,0-8-1 0,0 0 0 0,0 0 0 15,0 0-1-15,0 0 2 0,4 0-1 0,-4 0 0 0,4 0 0 16,-4 0 0-16,3 0 0 0,-1 0 0 0,-2 0 0 16,4 0 0-16,0 0 0 0,-4-3 0 0,3 3 0 0,-3 0 0 0,2 0 0 15,3 0 0-15,-1 0 0 0,-1 0 1 0,-3 0-1 16,0 0 0-16,3 0 1 0,0 0-1 16,-3 0 0-16,0 0 0 0,4 0 0 0,-1 0 1 15,3-5-1-15,2 5 0 0,-8 0 0 0,6-2 0 16,1 2 1-16,14 0-1 0,-18 0 0 0,-3 0 0 0,7 0 0 15,10 0 0-15,-13 0 0 0,5 0 0 0,-9 0 0 0,18 0 0 16,-13 2 0-16,6-2 0 0,-5 0 0 0,-6 0 0 0,21 0 1 16,-14 0-1-16,0 8 0 0,10-8-1 0,-17 0 1 0,6 0 0 15,1 0 0-15,1 2 0 0,1-2 1 0,-9 0-1 0,9 0 0 16,10 0 0-16,-16 0 0 0,6 0 1 0,-9 0-1 0,21 0 0 16,-17 0 0-16,5 0 0 0,-1 0 0 0,-8 0 0 0,10-2 1 15,-4 2-1-15,1 0 0 0,1 0 0 0,-8 0 0 0,9 0 0 16,-2 0 0-16,-1-3 0 0,2 3 0 0,-8 0 0 0,7 0 0 15,-1 0 0-15,0 0 1 0,-2 0-1 0,-4 0 0 0,4 0 0 16,0 0 0-16,-2 0 0 0,-2 0 0 0,0 0 0 0,0 3 0 16,0 2 0-16,0-5 0 0,0 0 0 15,-2 0 0-15,2 0 0 0,-4 0-1 16,4 5-1-16,-8-5-4 16,2 0-6-16,6 0 12 0,-3 4-21 15,-5-4-13-15,-15 0-1 0,16 0-4 0,7 0 39 0,0 0 0 0</inkml:trace>
  <inkml:trace contextRef="#ctx0" brushRef="#br0" timeOffset="508277.6503">26576 11985 18 0,'0'0'0'16,"0"0"9"-16,0 0 1 0,0 0 0 0,4 6-1 0,-4-6-9 0,3 3 9 15,-3 5-1-15,0-2-1 0,0 11 0 0,0-17-7 0,3 5 5 16,1 13 0-16,-4-15-1 0,3 19 0 0,-3-22-4 0,4 5 3 16,-2 21 1-16,1-9-1 0,-3 1 0 0,0-18-3 0,4 21 3 15,1-2 0-15,-5-1 0 0,3 3-1 0,-3-21-2 0,2 18 2 16,6 6-1-16,-8-4 1 0,3 5 0 0,-3-25-2 0,2 27 2 16,-2-1-1-16,5 3 0 0,-5-1 0 0,0-28-1 0,7 33 1 15,-4-2 0-15,0 0 0 0,1-6 0 0,-4-25-1 0,3 30 0 16,3-1 1-16,-6 2-1 0,7-1 0 0,-7-30 0 0,0 29 0 15,5 1 1-15,-2 2-1 0,-3-6 1 0,0-26-1 0,2 25 0 16,-2 1 0-16,0-4 1 0,0 2-1 16,0-24 0-16,0 24 0 0,0 1 1 0,5 2-1 0,-5-4 0 0,0-23 0 15,0 24 0-15,0 0 0 0,0 0 0 16,0-3 0-16,0-21 0 0,0 21 0 0,0 1 1 16,0-2-1-16,3 3 0 0,-3-23 0 0,0 27 1 15,0-5-1-15,0 4-1 0,0 0 0 0,0-26 1 0,0 23 0 16,0-2 0-16,0 3 1 0,0-2-1 0,0-22 0 0,0 20 0 15,0 1 0-15,0-1 0 0,0 0 0 0,0-20 0 0,-3 19 0 16,3 1 0-16,0-3 1 0,0-1-1 0,0-16 0 0,0 9 0 16,0 13 1-16,0-16-1 0,0 0-1 0,0-6 1 0,0 20 0 15,0-20-1-15,0 7 2 0,0 0-1 0,0-7 0 0,0 6 0 16,0 2 0-16,0-5 0 0,0 5 1 0,0-8-1 16,0 4-1-16,0-4 1 0,0 7 0 0,0-7 0 0,0 0 0 0,-7 8 0 15,7-3 0-15,-3 2 1 0,3-5-1 0,0-2 0 0,-5 7-1 16,5-1 2-16,0 1-2 0,-7-5 2 0,7-2-1 0,0 0 0 15,0 0 1-15,-2 0-2 0,2 0 1 0,0-2 0 16,0-3 0-16,0-12 0 0,0 10 0 0,0 7 0 0,0-24 1 16,0 24-1-16,0-25 0 0,0 2 0 0,2-3 0 0,-2 26 0 0,3-29 0 15,1-2 0-15,1-7 0 16,-2 1 1-16,-3 37-1 0,2-33 0 0,3-4 1 0,-2 3-1 16,0-2 0-16,-3 36 0 0,2-36 1 15,-2-1 0-15,5 3-1 0,-1-6 0 0,-4 40 0 0,6-36 1 0,-6 36-1 0,7-35 0 16,-7-4 1-16,3-1-1 0,-3 40 0 0,4-39 1 0,-4 39-1 0,0-40 0 15,2-1 0-15,-2 6 1 0,0 35-1 0,0-39 0 0,0 39 0 0,0-32 1 16,0 1 0-16,0-4-1 0,0 9 1 0,0 26-1 0,0-26 0 16,0-1 1-16,-2 1 0 0,2 26-1 0,0-22 0 0,0 22 0 0,-7-23 1 15,3-2-1-15,1 5 0 0,3 20 0 0,-6-24 0 0,6 24 0 0,-9-24 0 16,7 1 0-16,-1 0 1 0,3 23-1 0,-3-21 0 0,3 21 0 0,-7-19 0 16,-1 1 0-16,4 11 0 0,4 7 0 0,-3-21 0 15,-3 17 1-15,3-15-1 0,-1 12 0 0,-2-1 0 0,6 8 0 0,-3-21 0 16,-1 14 0-16,-1 0 0 0,0-13 1 0,5 20-1 0,-8-3-1 15,3-4 1-15,0 0 1 0,5 7-1 0,-4-10 0 0,4 10 0 16,-5-5 0-16,-2-4 0 0,7 2 0 0,-4-1 0 0,4 8 0 0,0-5-1 16,0-3 2-16,0 2-1 0,0-1 0 0,0 7 0 0,0-4 0 15,0 3 0-15,0-2 0 0,0 0 0 16,0 3 0-16,0-2 0 0,0 2 0 16,4-2 0-16,-4 2 0 0,0 0 0 0,0 0 0 0,0 0 0 15,3 4 0-15,-3 2 1 0,0-6-1 0,4 4 0 16,-4-1 0-16,5 2 0 0,-1 0 0 0,-4-5 0 0,8 0-1 15,-6 4 1-15,6-4 0 0,-8 0 0 0,0 0 0 0,5 0 0 16,4-3 1-16,-3 2-1 0,1-2 0 0,-7 3 0 0,3-3 0 16,1-3 0-16,-2 2 0 0,1 0 0 0,-3 4 0 0,9-5 0 15,-6 3 0-15,-1 0 0 0,3 0 0 0,-5 2 0 0,0-1 1 16,3-8-1-16,-3 4 0 0,3-3 1 0,-3 8-1 0,0-8 0 16,0 1 1-16,0 1 0 0,0-1-1 0,0 7 0 0,0-5 1 15,0 0-1-15,0 2 1 0,0 3-1 0,0 0 0 0,0 0 1 16,0 0-1-16,0 0 1 0,0 0-1 0,0 0 0 0,2 8 1 15,-2-1 0-15,9 15 0 0,-3-16-1 0,-6-6 0 0,7 23 1 16,0-17-1-16,12 18 0 0,-11-16 1 0,-8-8-1 0,5 31 0 16,7-15 0-16,7 5 1 0,-11-14-1 0,-8-7 0 0,7 24 1 15,13-16-1-15,-13 14 1 0,10-15-1 16,-17-7 0-16,6 17 1 0,15-12-1 16,-16 12 0-16,13-10 0 0,-18-7 0 0,7 20 0 15,13-14 1-15,-13 16-1 0,14-15 1 0,-21-7-1 0,2 24 0 16,19-1 0-16,-13-7 0 0,15-8 0 0,-23-8 0 0,9 21 1 15,8-13-1-15,-5 11 0 0,6-12 1 0,-18-7-1 0,9 26 0 16,7-20 0-16,-10 18 0 0,12-19 0 0,-18-5 0 0,7 24 0 16,12-17 0-16,-14 12 0 0,4-11 0 0,-9-8 0 0,21 19 1 15,-14-15-1-15,2 20 0 0,9-21 0 0,-18-3 0 0,6 21 0 16,15-17 0-16,-14 3-2 0,12 12 2 0,-19-19 0 0,8 5 0 16,-2 2 0-16,15 11 3 0,-18-18-3 0,-3 0 0 0,9 19 1 15,13-15-1-15,-19 4 0 0,14 11 0 0,-17-19 0 0,7 3 0 16,14 18 0-16,-16-16-1 0,3 17-4 0,-8-22 5 0,17 7-2 15,-11 17 1-15,14-19 0 0,-12 12 4 0,-8-17-3 0,20 4 0 16,-16 15 0-16,16-14-1 0,-14 11 0 16,-6-16 1-16,17 4 1 0,-10 6 0 0,0-7 2 0,3 6-2 0,-10-9-1 0,7 5 0 15,0 3 0-15,-1-2 0 16,2 1 1-16,-8-7-1 0,5 4 0 0,-1 3 0 16,3-2 0-16,-7-2 0 0,0-3 0 0,2 8 0 0,3-5 0 15,-1 4 0-15,-1 0 0 0,-3-7 0 0,3 7 0 16,-3-3 0-16,0 4 1 0,3-5 0 0,-3-3-1 0,0 6 0 15,0 0 0-15,0-6-1 0,0 0 1 0,0 0 0 0,0 0 0 16,0 0 1-16,0 0-2 0,0 0 1 0,-3 0 0 16,-3 0-1-16,2 0 1 0,-3 0 0 0,7 0 0 0,-16 0 1 15,12 0-1-15,-17 5 0 0,15-5 1 0,6 0-1 0,-21 3 0 16,15 4-2-16,-18-5 0 0,17 3-1 0,7-5 3 0,-28 8-2 16,11-1 2-16,-2-2 0 0,2-1 2 0,17-4-2 0,-18 3 2 15,2 3-1-15,-6-6 0 0,4 4-1 0,18-4 0 0,-21 4 0 16,0 3 1-16,2-4 1 0,-2 0-1 0,21-3-1 0,-21 7 0 15,5-5 0-15,-5 3-1 0,4 0 2 0,17-5-1 0,-16 6 1 16,-3 0-1-16,14-1 0 0,-23 3-1 0,28-8 1 0,-6 4 1 16,-16 1-1-16,17-1 0 0,-20-4 0 0,25 0 0 15,-6 5-1-15,-14 0 1 0,13 4 0 0,-17-5 0 16,24-4 0-16,-7 6 0 0,-12-1 1 0,10 15-1 16,-9-20-1-16,18 0 1 0,-8 17 1 15,-12-13-2-15,14 4 1 0,-16 9 0 0,22-17 0 0,-3 3-1 16,-17 5 2-16,17 12-2 0,-19-13 2 0,22-7-1 0,-2 5 0 15,-18 15 0-15,12-20 0 0,2 0 0 0,6 0 0 0,-20 5 0 16,15-1 0-16,0 1-1 0,-3 0 1 0,8-5 0 0,-5 2 0 16,-3 5 1-16,2-7-2 0,-1 0 2 0,7 0-1 0,0 0 0 15,-4 0 1-15,4 0-1 0,0 0-1 0,0 0 1 0,0 0 0 16,0 0 0-16,0 0-1 0,0 0 2 0,-3 0-1 16,3 0 1-16,-6 0-1 0,6 0 1 0,0 0-1 0,0 4 0 15,0-4-1-15,0 4 1 0,0-4-2 0,0 0 2 0,0 0-5 16,0 0-2-16,0 5-2 0,0-1-4 0,0-4 13 0,0 0-18 15,0 4-5-15,0-4-10 0,0 0-5 0,0 0 38 0,3-4-44 16,-3 4 44-16</inkml:trace>
  <inkml:trace contextRef="#ctx0" brushRef="#br0" timeOffset="508777.6776">26873 12583 13 0,'0'0'0'0,"0"-2"8"16,0 0 1-16,0-1 1 0,0 1-1 0,0 2-9 0,0 0 8 15,0 0-1-15,0 0 0 0,0-2-1 0,0 2-6 0,5 0 5 16,-1 0 0-16,-4 0-1 0,6 4 0 0,-6-4-4 0,7 0 4 16,-1 7-1-16,1-3 0 0,3 0-1 0,-10-4-2 0,7 9 2 15,0-6 0-15,4 2-1 0,-6 0 0 0,-5-5-1 0,21 0 2 16,-13 2-1-16,-3-2 0 0,6 7 0 0,-11-7-1 0,7 0 1 16,0 0 0-16,0 0 0 0,-4-4-1 0,-3 4 0 0,6-3 1 15,-3 1-1-15,5-1 0 0,-4 1 0 0,-4 2 0 0,2-8-1 16,-2 4-2-16,3 2-3 0,1-1-3 0,-4 3 9 0,0 0-14 15,4 0-6-15,-4 5-3 0,0-1 3 0,0-4 20 0,0 8-25 16,0-8 25-16</inkml:trace>
  <inkml:trace contextRef="#ctx0" brushRef="#br0" timeOffset="509432.8258">26843 12908 6 0,'0'0'0'0,"0"2"4"0,0 6 0 0,0-8-4 0,0 19 6 0,0-19-6 16,0 0 7-16,0 0 0 0,0 0 0 0,0 0-28 0,0 0 48 16,0 0-54-16,0 2 61 0,0-2-28 0,4 0 0 0,-4 0-6 15,0 6 5-15,0-6-5 0,4 0 4 0,0 0 0 16,1 0 0-16,-1 0 1 0,-4 0-5 0,7 0 3 16,0 0 0-16,0 6 0 0,-7-6-3 0,6 2 3 0,-6-2-3 0,7 5 2 15,-1 0 0-15,2-5 0 0,-2 3-1 0,-6-3-1 0,7 5 1 16,0 0 0-16,0-5 0 0,0 0 0 0,-7 0-1 0,2 0 0 15,6 0 1-15,-8 0-1 0,6 4 0 0,-6-4 0 0,7 0 0 16,1 0-1-16,-3 0-2 0,3 0-3 0,-8 0 6 0,5 5-9 16,0-1-6-16,-1 0-5 0,-4 1-2 0,0-5 22 0,0 0-18 15,0 0 0-15,0 0 18 0</inkml:trace>
  <inkml:trace contextRef="#ctx0" brushRef="#br0" timeOffset="509661.7236">26925 12928 10 0,'0'0'0'0,"0"0"6"16,-7 6 1-16,7-6-7 0,0 5 8 15,-2 3 0-15,2 9 0 0,0-13-1 0,0-4-7 0,0 8 5 16,0 11-2-16,0-14-1 0,0 14 0 0,0-19-2 0,2 7-1 15,-2 10 0-15,3-13-4 0,1 3-4 0,-4-7 9 0,0 18-12 16,0-18-1-16,0 0 2 0,0 3-3 0,0-3 14 0,0 0 0 0</inkml:trace>
  <inkml:trace contextRef="#ctx0" brushRef="#br0" timeOffset="510308.4946">26695 13043 11 0,'0'0'0'15,"-7"-9"6"-15,-14 4 1 0,21 5-7 0,-7-8 8 16,-12 3 0-16,12 3 0 0,-11 0 0 0,18 2-8 0,-2 0 6 16,-6 0-1-16,-15 0-1 0,16 0-1 0,7 0-3 0,-7 0 2 15,-12 0 0-15,14 0 1 0,-15 0-1 0,20 0-2 0,-2 0 2 16,-19 0 1-16,13-4-2 0,-11 4 1 0,19 0-2 0,-7 0 1 16,-14-2 1-16,18 1 0 0,-13-2 0 0,16 3-2 0,-5-2 1 15,-15 0 1-15,18-1 0 0,-6 3-1 0,8 0-1 0,-16-2 1 16,16 1 0-16,-7 1 0 0,0 0-1 0,7 0 0 0,-7 0 1 15,-9 0 0-15,16 0 0 0,-8 0-1 0,8 0 0 0,-7 3 1 16,1 2 0-16,-2 1-1 0,6 2 1 0,2-8-1 0,-7 5 0 16,0 16 1-16,4-18-1 0,-1 2 0 0,4-5 0 0,-7 7 0 15,5 10 1-15,-2-17-1 16,4 10 0-16,0-10 0 0,-8 2 0 16,8 3 1-16,-3 3-1 0,3-4 1 0,0-4-1 0,0 8 1 15,0-1 0-15,-3 10-1 0,3-13 1 0,0-4-1 0,0 6 0 16,0 15 1-16,0-14 0 0,0 18-1 0,0-25 0 0,0 17 1 15,3 1-1-15,0 2 0 0,1-3 1 0,-4-17-1 0,4 20 0 16,-4 1 1-16,4-4-1 0,-2 0 0 0,-2-17 0 0,0 20 0 16,3 1 1-16,1-1-1 0,-4-1 2 0,0-19-2 0,0 22 1 15,0-5 0-15,0 3 2 0,4-2-2 0,-4-18-1 0,0 17 1 16,0-9 0-16,0 14 0 0,3-15-1 0,-3-7 0 0,0 26 1 16,0-21-1-16,2 16 1 0,3-15-1 0,-5-6 0 0,0 2 1 15,4 3 0-15,-4 0-1 0,0-3 0 0,0-2 0 0,0 7 0 16,0-7 0-16,0 0 0 0,0 0 0 0,0 0 0 0,-4 0 0 15,-3-1-1-15,7-7-2 0,-3 1-1 0,3 7 4 0,-4-5-6 16,4-1-2-16,-7 0-4 0,7 4-5 0,0 2 17 16,0 0-23-16,0-1-2 0,-6-1 4 0,2 2 0 15,4 0 21-15,0 0 0 0</inkml:trace>
  <inkml:trace contextRef="#ctx0" brushRef="#br0" timeOffset="510645.6878">26071 13583 16 0,'0'0'0'0,"-3"0"9"0,-3-1 1 0,2-1-1 0,4 2 0 0,0 0-9 0,0 0 10 15,0 0-1-15,4 0-1 0,-1-2-1 0,-3 2-7 0,6-4 4 16,5 1 0-16,6 3-2 0,-11-5 1 0,-6 5-3 16,9-2 2-16,9-1 0 0,-11 0 1 0,13 1-2 0,-20 2-1 0,11 0 1 15,9 0 0-15,-13 0-1 16,16 0 0-16,-23 0 0 0,11 5 0 0,8 0 1 16,-8 0-1-16,9-2 1 0,-20-3-1 0,7 6 0 15,11-6-1-15,-15 3 0 0,4-3-1 0,-7 0 2 0,6 0-3 16,-3 0-1-16,0 4-1 0,1-4-3 0,-4 0 8 0,0 6-11 15,4-2-5-15,-4-1-3 0,0 6 2 0,0-9 17 0,6 30-21 0,-6-30 21 0</inkml:trace>
  <inkml:trace contextRef="#ctx0" brushRef="#br0" timeOffset="511134.7505">26114 13558 16 0,'0'0'0'0,"-2"0"7"0,-1 0 0 16,3 0-7-16,-8 0 5 16,6 0 1-16,-1 0 0 0,3 8 1 0,0-8-7 0,0 5 6 15,0 4 0-15,0 11-1 0,0-11 0 0,0-9-5 0,3 23 4 16,-1-18 0-16,6 17-1 0,-3-4 0 0,-5-18-3 0,5 17 3 15,2 4-1-15,-1-1 0 0,1 4-1 0,-7-24-1 0,6 24 1 16,2 1-1-16,1 0 1 0,2-4 0 0,-11-21-1 0,7 23 0 16,3-4 1-16,-3-1 0 0,2-11-1 0,-9-7 0 0,12 22 0 15,-7-16 1-15,13 2-1 0,-14 10 0 0,-4-18 0 0,5 2 1 16,6-2-1-16,-5 0 1 0,6 0-1 0,-12 0 0 0,5 0 1 16,6 0-1-16,-4-2 1 0,0-3-1 0,-7 5 0 0,7-8 0 15,-1 3 1-15,0-5-1 0,2 4 0 0,-8 6 0 0,10-9 1 16,-3-1-1-16,10-7 0 0,-10 13 1 0,-7 4-1 0,16-7 0 15,-8 1 1-15,1-13-1 0,-2 16 0 0,-7 3 0 0,11-7 1 16,-6-13-1-16,3 14 0 0,-2-15 1 0,-6 21-1 16,7-16 2-16,1 5-1 0,-6-12 1 0,2 17 0 15,-4 6-2-15,0-21 3 0,0 16 0 16,0-3-1-16,0 1 0 0,0 7-2 0,-6-19 2 0,2 17-1 16,-4-5 0-16,5 0 0 0,3 7-1 0,-6-5 0 15,3-3 1-15,3 4-2 0,0 2 0 0,0 2 1 0,0-2-4 16,-5 2-6-16,5 0-9 0,0 4-14 0,0-4 33 0,-23-2-36 0,16 2 5 0,7 0 31 15</inkml:trace>
  <inkml:trace contextRef="#ctx0" brushRef="#br0" timeOffset="512905.5763">26101 11526 3 0,'0'0'0'0,"0"0"2"0,0 0-2 0,4 7 1 16,0 11 0-16,-1-14 0 0,-1-4 1 0,-2 0-2 0,0 0 3 16,9 0 0-16,-6 0 1 0,-3 0 0 0,0 0-4 0,6 5 5 15,-6-1-1-15,4-4 1 0,-1 0 0 0,-3 0-5 0,4 0 5 16,-2 4 0-16,-2-4-1 0,4 0 0 0,-4 0-4 0,4 0 4 15,-4 0-1-15,0 0 1 0,4 0-1 0,-4 0-3 0,2 0 3 16,-2 0 1-16,3 0-2 0,1 0 1 0,-4 0-3 16,4 0 3-16,-1 5-1 0,4-1 1 0,0 4 0 15,-7-8-3-15,3 7 3 0,4-1-1 0,-1 0 0 16,1 2 1-16,-7-8-3 0,8 6 2 16,-3 1 0-16,3-2 0 0,2 3 0 0,-10-8-2 0,7 6 2 15,0 1 0-15,-1-1 0 0,0-2-1 0,-6-4-1 0,8 6 1 16,1-2 0-16,-1-4 0 0,2 4-1 0,-10-4 0 0,7 0 0 15,3 5 1-15,-4-5-1 0,1 4 1 0,-7-4-1 0,8 0 0 16,1 4 0-16,9-4 1 0,-13 5-1 0,-5-5 0 0,11 0 0 16,7 0 0-16,-16 0 1 0,5 0-1 0,-7 0 0 0,7 0 0 15,-1 0 1-15,4 0-1 0,-2 0 1 0,-8 0-1 0,6 0 0 16,15-1 0-16,-21-5 0 0,7 0 1 0,-7 6-1 0,9-5 0 16,1 1 1-16,-2 0-1 0,-5 1 1 0,-3 3-1 0,6-3 0 15,2 2 1-15,-2-2-1 0,-2 3 0 0,-4 0 0 0,3 0 1 16,3 0-1-16,-6 0 1 0,3 0-1 0,-3 0 0 0,4 0 0 15,-4 4 1-15,0-4-1 0,0 6 1 0,0-6-1 16,0 0 0-16,0 4 0 0,0-4 1 16,0 0-1-16,0 0 0 0,-4 0 1 0,4 0-1 0,-3 0 0 15,3 0 1-15,0 0-1 0,0 0 0 0,-6 0 0 16,3 0 0-16,3 0 0 0,0 0 0 16,-4 0 1-16,4 0-1 0,0 4 0 0,0-4 0 0,0 0 0 15,0 5 0-15,0-5 0 0,0 4 1 0,0-4-1 0,0 0 0 16,0 0 0-16,0 4 0 0,0-4 0 0,0 0 0 0,0 0 0 15,0 0 0-15,0 5 0 0,0-5 0 0,0 0 0 0,0 0 0 16,0 0 1-16,0 0-2 0,0 0 2 0,0 0-2 0,0-1 2 16,0-3-1-16,0 4 0 0,0-2 0 0,0 2 0 0,0-2 0 15,0 2 0-15,0 0 1 0,0 0-1 0,0 0 0 0,0 0 0 16,0 0 1-16,0 0-1 0,0 0 0 0,0 0-1 0,0 0 3 16,0 4-2-16,0-4 0 0,0 0 0 0,0 0 0 15,0 0 1-15,0 0-1 0,0 0-1 0,0 0 1 0,0 0 0 0,0 5 0 16,0-5 1-16,4 0-1 0,-1 0 0 0,-3 0 0 0,0 0 0 15,4 0 0-15,-2 0 0 0,-2 0 0 0,0 0 1 16,3 0-1-16,1 0 0 0,-4 0 0 16,0 0 0-16,0 0 0 0,5 0 0 0,-2-1 0 0,-3-3 1 0,0 4-1 15,7-2 0 1,-4-1 1-16,0 0-1 0,3 2 0 0,-6 1 0 0,8-7 0 16,-2 5 0-16,10-7 0 0,-7 5 0 0,-9 4 0 0,18-3 0 15,-9-4 0-15,13 4 0 0,-15 2 0 0,-7 1 0 0,21-5 0 16,-19 2 0-16,20 1 0 0,-15-1 1 0,-7 3-1 0,6 0-1 15,11 5 1-15,-10-5 0 0,0 8 0 0,-7-8 0 0,7 4 0 16,-1 3 1-16,1-4-1 0,3 1 0 0,-10-4 0 0,8 6 0 16,1-2 0-16,-2-4 0 0,0 4 0 0,-7-4 0 0,7 0 1 15,-1 0-1-15,5 0 1 0,-5 0-1 0,-6 0 0 0,10 0 0 16,1 0 1-16,-6 0-1 0,13 0 1 0,-18 0-1 0,4 5 0 16,5-5 1-16,-1 0-1 0,1 0 0 0,-9 0 0 0,18 0 1 15,-11 0-1-15,-1 0 0 0,11 0 0 0,-17 0 0 0,8 0 0 16,1 0 0-16,0 0 0 0,0 0 0 0,-9 0 0 0,5 0 0 15,6 0 1-15,-5 0-1 0,2 0 1 0,-8 0-1 0,6 0 0 16,1 0 1-16,0 4-1 0,0-4 0 16,-7 0 0-16,4 0 1 0,-1 0-1 15,-1 0 1-15,-2 0-1 0,0 0 0 0,8 0 0 0,-8 0 1 16,3 0-1-16,0 0-1 0,-3 0 1 0,3-1 1 16,1-2-1-16,-4 3 0 0,4-1 0 0,-4 1 0 0,4-4 0 15,-4 1 0-15,2 2 0 0,2 0 0 0,-4 1 0 0,0 0 0 16,0 0-2-16,0 0 0 0,3 0-2 0,-3 0 4 0,4 0-7 15,-4 0-3-15,0 0-5 0,0 0-6 0,0 0 21 0,0 2-31 16,0 5-1-16,0-3-6 0,0-4 38 0</inkml:trace>
  <inkml:trace contextRef="#ctx0" brushRef="#br0" timeOffset="514034.726">27145 11051 16 0,'0'0'0'16,"-3"8"11"-16,3 13-1 0,0 0 0 0,0-21-10 0,0 18 9 15,0-10 0-15,0 13 0 0,0-1-2 0,0-20-7 0,0 17 7 16,0 2-2-16,0 7 0 0,3-2-1 0,-3-24-4 0,3 24 4 16,1 4 0-16,0 1-2 0,-4 3 1 0,0-32-3 0,0 31 2 15,4 1 0-15,-2 2 0 0,-2-5 0 0,0-29-2 0,4 33 1 16,-1-4 1-16,-3 1-1 0,4 0 0 0,-4-30-1 0,3 28 1 16,-3-1 1-16,0 0 1 0,0 1-1 0,0-28-2 0,0 23 2 15,0 4 0-15,0-1-1 0,0-6-1 0,0-20 0 0,0 25 1 16,2-8 0-16,2 4-1 0,-4-7 1 0,0-14-1 0,0 7 0 15,0 14 1-15,0-17-1 0,0 4 1 0,0-8-1 16,0 5 0-16,0 4 1 0,0-7-1 16,0 4 0-16,0-6 0 0,0 4 1 0,0-4-1 0,0 4 0 15,0 1 0-15,0-5 0 0,5 0 1 0,-2 0-1 16,4 0 0-16,-7 0 0 0,3 0 0 16,3 0 0-16,1 0 0 0,1-3 0 0,-8 3 0 0,6 0 0 15,1 0 0-15,2 0 0 0,1 0 1 0,-10 0-1 0,8 0-1 16,9 0 1-16,-11 0 0 0,1 6 0 0,-7-6 0 0,21 0 0 15,-14 0 1-15,10 5-1 0,-11-1 0 0,-6-4 0 0,16 6 0 16,-4-6 0-16,6 3 1 0,0-3-1 0,-18 0 0 0,7 0 0 16,20 4 0-16,-9 3 0 0,-12-4 0 0,-6-3 0 0,24 0 0 15,-17 4 0-15,13-4 0 0,-3 0 0 0,-17 0 0 0,9 0 0 16,12 0 0-16,-14 0 0 0,10 6 0 0,-17-6 0 0,7 0 0 16,2 0 0-16,3 0 0 15,-7 0 1-15,-5 0-1 0,22 4 0 0,-19-4 0 0,16 0 0 0,-11 3 0 0,-8-3 0 16,20 0 0-16,-13 5 0 0,2-5 0 0,12 5 0 0,-21-5 0 0,8 0 0 15,8 0 0-15,-9 4 0 16,2-4 0-16,-9 0 0 0,8 0 0 0,9 0 1 0,-11 0-2 16,1 0 2-16,-7 0-1 0,9 0 0 0,0-2 0 0,-4 0 0 15,3 0 1-15,-8 2-1 0,6-3 0 16,1 2 1-16,1-6-1 0,-2 7 1 0,-6 0-1 0,0-3 0 16,7 2 0-16,-4-2 0 0,-1 0 1 0,-2 3-1 0,0-2 0 15,4 0 1-15,1-1-1 0,-5-5 0 0,0 8 0 0,0-6 0 16,3-2 0-16,-1 1 0 0,3-3 1 0,-5 10-1 0,3-19 0 15,-3 11 0-15,0-13 0 0,0 16 0 0,3-14 0 0,-3 19 0 0,6-8 0 16,-2-15 0-16,0 18 0 0,-4 5 0 0,0-25 0 16,6 15 1-16,-6-7-1 0,7 12 0 0,-7-16 0 0,0 21 0 0,4-5 0 15,-2-16 0-15,1 15 0 0,-3 6 0 0,4-22 0 0,-4 22 0 0,5-7-1 16,-2-15 0-16,4 4 1 0,-7 18 0 0,3-22-1 0,-3 22 1 0,3-24 0 16,0 3 1-16,-3-2-1 0,0 23 0 0,7-27 0 0,-7 27 0 0,4-26 0 15,-1-1-1-15,-3 3 2 0,0 24-1 0,3-28 0 0,-3 28 0 16,4-24 0-16,-4 3 0 0,0-3 0 0,3 3 0 0,-3 21 0 0,4-19 1 15,-4 3-1-15,0 8 0 0,0-10 0 0,0 18 0 16,0-8 1-16,0 2-1 0,0-15 0 16,0 21 0-16,0-6 1 0,0 6-1 0,0-8 0 0,-7 2 0 0,3-2 0 15,1 0 0-15,3 8 0 0,-7-10 0 0,3 2 0 16,-2 2 0-16,0-1 1 0,6 7-1 0,-19-6 0 16,16-2 0-16,-3 3 0 0,6 5 0 0,-27-7 1 0,27 7-1 0,-3-3 0 15,-24-3 0-15,20 5 0 0,-17-3 1 0,24 4-1 0,-21 0 0 16,4 0 0-16,0-2 0 0,-5 2 1 0,22 0-1 0,-18-1 0 15,-6-2 0-15,1-1 1 0,-4-2-1 0,27 6 0 0,-27-3 0 16,2 0 1-16,-5-4-1 0,-4 6 0 0,34 1 0 0,-30-1 1 16,-3 1-3-16,-1 0 3 0,-2 0 0 0,36 0-1 0,-29 0 1 15,1 2 2-15,2 5-3 0,-1-4 1 0,27-3-1 0,-28 6 0 16,5-1 1-16,-2 0-1 0,2-2 0 0,23-3 0 0,-16 5 0 16,-3-5 0-16,14 6 1 0,-16-3-1 0,21-3 0 0,-7 0 0 15,-12 4 0-15,14-4-1 0,-11 0 0 0,16 0 1 16,-6 6-2-16,-2 2-3 0,-8-4-1 0,11 5-3 0,5-9 9 0,-2 17-12 15,2-17-4-15,0 9-7 0,0 10-10 0,0-19 33 0,0 0-32 16,0 7-1-16,0-7 33 0</inkml:trace>
  <inkml:trace contextRef="#ctx0" brushRef="#br0" timeOffset="516093.9608">27995 11589 9 0,'0'0'0'0,"0"-4"4"0,0 4-4 0,0-4 4 15,3 4 1-15,-3-1 0 0,9 1 1 0,-9 0-6 0,5-3 6 16,3 1 2-16,-3 2-1 0,13 0-1 0,-18 0-6 0,7 0 5 16,14 0-1-16,-14 0 1 0,13 0 0 0,-20 0-5 0,6 5 5 15,14 0-1-15,-12-1 0 0,12 0 0 0,-20-4-4 0,7 5 3 16,12-2 0-16,-7 5 0 0,6-2-1 0,-18-6-2 0,9 3 1 16,13 1 1-16,-5-4-1 0,5 5 0 0,-22-5-1 0,22 0 1 15,-1 0 1-15,2 0-1 0,2 0 0 0,-25 0-1 16,22 0 0-16,6 0 1 0,0 0 0 0,-1 0 0 0,-27 0-1 15,26 0 1-15,1 3 0 0,-2-3 0 0,-3 5 0 16,-22-5-1-16,22 0 0 0,4 0 1 0,-4 5 0 16,0-5-1-16,-22 0 0 0,21 0 1 0,0 4 0 15,-6 2-1-15,7 1 1 0,-22-7-1 0,7 3 1 16,17 4-1-16,-18-3 1 0,14 0-1 0,-20-4 0 0,7 5 1 16,14-1-1-16,-15 0 0 0,3-4 0 0,-9 0 0 0,9 5 1 15,-3-5-1-15,-3 4 1 0,1-4-1 0,-4 0 0 0,0 0 1 16,3 0-1-16,1 0 1 0,-4-1-1 0,0 1 0 0,0 0 2 15,0-3-2-15,-7 3 1 0,3 0 0 0,4 0-1 0,-3-1 0 16,3-3 1-16,-6 2-1 0,1-1 0 0,5 3 0 0,-4 0 1 16,4 0-1-16,-2 0 0 0,2 5 0 0,0-5 0 0,0 5 0 15,-7 1 0-15,7 2 0 0,0-3 1 0,0-5-1 0,0 7 1 16,-4 13 0-16,4-16 0 0,0 17-1 0,0-21 0 0,-2 7 0 16,2 16 0-16,0-3 0 0,0-1 0 0,0-19 0 0,0 24 1 15,0-1-1-15,0-2 0 0,0 6 0 0,0-27 0 16,0 24 0-16,2 5 1 0,-2 5-1 0,0-1 0 15,0-33 0-15,0 38 0 0,0-1 1 0,0 0-1 0,0-3 0 0,0-34 0 0,-2 34 1 16,2-5-1 0,0 4 1-16,0-2-1 0,0-31 0 0,0 32 0 0,0 1 1 15,0 2 0-15,0-6 0 0,0-29-1 0,0 32 0 16,0-4 1-16,0-3-1 0,0 2 1 0,0-27-1 0,0 24 1 16,0 0-1-16,0 0 1 0,0 0 0 0,0-24-1 0,0 26 1 15,0 1-1-15,0-1 1 0,0-3 0 0,0-23-1 0,0 24 0 16,0-7 1-16,-8 5 0 0,8-3-1 0,0-19 0 0,0 19 0 15,0-12 0-15,-4 11 0 0,4-11 0 0,0-7 0 0,0 16 1 16,-3-12-1-16,3 1 0 0,0 2 1 0,0-7-1 0,-6 7 0 16,6-2 0-16,0 3 1 0,-3-2-1 0,3-6 0 0,0 3 1 15,0 6-1-15,0-4 1 0,0 3-1 16,0-8 0-16,0 17 0 0,0-17 0 0,0 0 0 0,0 0 0 0,0 0 0 0,0 0 1 31,0 5-1-31,0-5 0 0,0 0 0 0,0 0 0 0,0 4 0 16,0-4 0-16,0 0 0 0,0 0 0 0,-4 0 0 15,4 0 1-15,-6 0-2 0,2 0 2 0,4 0-1 0,-8 0 0 0,3 0 0 0,-3 6 0 16,3 0 0-16,5-6 0 0,-9 3 0 0,-7 1 0 0,13-4 1 0,-4 5-1 0,7-5 0 16,-8 0-1-16,-10 0 1 15,13 0 0-15,-2 0 0 0,7 0 0 0,-19-5 1 16,11 1-1-16,-14-1-1 0,13-1 1 0,9 6 0 0,-22-1 1 16,5-4-1-16,9 3 0 0,-22-3 0 0,30 5 0 0,-20-1 0 15,4 1 0-15,-6-3 0 0,5 3 0 0,17 0 0 0,-19 0 0 16,2 0 0-16,0 0 0 0,-4 0 0 0,21 0 0 0,-6 0 0 15,-19 0-1-15,20-2 1 0,-13 0 0 0,18 2 0 0,-3-3 0 16,-14 1 0-16,10 0 0 0,-9 2 0 0,16 0 0 0,-4-2 0 16,-17 2 0-16,18 0 0 0,-3 0 0 0,6 0 0 0,-22 4 0 15,19-4-1-15,-3 5 1 0,-15-1 0 0,21-4 0 0,-3 0 0 16,-3 0 0-16,-16 0 0 0,20 4 0 0,2-4 0 0,-7 0 0 16,-14 0-1-16,18 0 1 0,-3 0 0 0,6 0 0 0,-18 0 0 15,14 0 0-15,-1 0 0 0,-16 0 0 0,21 0 0 0,-7 0 0 16,1 0 0-16,-3 0 0 0,-6 5 0 0,15-5 0 0,-8 0 0 15,1 0-1-15,-9 0 1 0,13 4 0 16,3-4 0-16,-8 4 0 0,8-4 0 0,-17 0-1 0,12 0 1 0,-4 6 0 16,9-6 0-16,-5 0 0 0,-2 4 0 15,0-4 0-15,-10 3 0 0,17-3 0 0,-6 0 0 16,-1 7 0-16,-1-4 0 0,8-3 0 0,-7 0 0 16,1 4 0-16,-1-4 0 0,-10 0 0 0,17 0 0 0,0 8 0 0,0-8 0 0,-16 3 0 15,13 5 0-15,-6-5 0 0,9-3 0 0,-5 5 0 0,5-5 0 0,-21 0 0 16,21 5 0-16,-7-1 0 0,7-4 0 0,-6 3 0 15,3-3 0-15,-4 0 0 0,-1 0 0 0,8 0 0 0,-4 0 0 0,4 0 0 0,-5 0 0 16,1 0 0-16,-3 0 0 0,7 0 0 0,0 0 0 0,0 0 0 0,0-3 0 16,0 1 1-16,0 0-2 0,0 2 1 0,0 0 0 15,0 0 0-15,0 0 0 0,0 0 0 0,0 0 0 0,0 0 0 0,-6 0 1 16,6 0-2-16,-4 0 1 0,4 4 0 0,0-4 0 0,-4 3 0 16,-2 4 1-16,3-4-1 0,0 2 0 0,3-5 0 0,0 2 0 15,-5 5 0-15,5-3 0 0,-5-4 0 0,5 0 0 0,0 0-1 16,-4 4 1-16,-1-4 0 0,0 0 0 0,5 0 0 0,-4 0 0 15,4-3 0-15,-4 2 0 0,4 1 0 16,-5-3 0-16,5 3 0 0,-4-1 0 0,4-6 0 0,-4 5-1 0,-3-3 0 16,7 5 1-16,-3 0-2 0,0-3 0 0,-5 3-2 15,8 0 0-15,0 0 4 0,-2 0-7 16,2 3-2-16,-3 2-2 0,3-5 11 0,0 2-17 0,0-2 17 0,0 7-23 16,0-7-8-16,-4 0 4 0,4-1 0 0,0 1 27 0,0 0 0 0</inkml:trace>
  <inkml:trace contextRef="#ctx0" brushRef="#br0" timeOffset="516861.9092">28840 12823 10 0,'0'0'0'0,"3"0"9"15,-3 4 0 1,6-4 0-16,-1 3-1 0,-5-3-8 0,3 0 8 0,0 7 0 0,-3-4-2 0,7 2 1 0,-7-5-7 0,3 5 5 16,1-1-1-16,1 0 0 0,-5 2 0 0,0-6-4 0,9 4 3 15,-6 1 0-15,-1 1 0 0,6-1 0 0,-8-5-3 0,5 6 4 16,0 0 1-16,2-2-1 0,-1 4 0 0,-6-8-4 0,7 5 3 15,-1 3 0-15,2-3-1 0,-2 14 0 16,-6-19-2-16,7 0 1 0,0 6 1 0,-5 1-1 16,3-1 0-16,-5-6-1 0,4 7 1 15,2-2 0-15,-3-1 1 0,4 1-1 0,-7-5-1 0,6 4 1 16,2 0 1-16,-2 1 0 0,-3-5 0 0,-3 0-2 0,8 4 2 16,-3-4-1-16,13 0 1 0,-11 0 0 0,-7 0-2 0,10 0 1 15,7 0 0-15,-8 0 0 0,9 4 0 0,-18-4-1 0,10 0 0 16,10 6 1-16,-12-6 0 0,9 4 0 0,-17-4-1 0,6 0 0 15,15 3 1-15,-15-3-1 0,19 7 1 0,-25-7-1 0,5 0 0 16,24 3 1-16,-24-3-1 0,22 0 1 0,-27 0-1 0,17 0 0 16,4 0 0-16,-3 0 0 0,1 0 0 0,-19 0 0 0,17 0 0 15,8 0 1-15,-7 0-1 0,7 0 0 0,-25 0 0 0,21 4 1 16,2-4-1-16,-2 7 0 0,-2-3 0 0,-19-4 0 0,22 4 0 16,-6 2 0-16,-10-2 1 0,19-1-1 0,-25-3 0 0,5 8 1 15,13-5 0-15,-11 4 0 0,11-4 0 16,-18-3-1-16,5 0-1 0,17 0 1 0,-16 0 1 15,10 0-1-15,-16 0 0 0,8 0 0 0,1 0 0 0,2-10 0 16,-4 7 0-16,-7 3 0 0,10-8 0 0,-3 5 1 0,-1-3-1 16,0 1 0-16,-6 5 0 0,9-4 1 0,-4 2-1 0,3 1 0 15,-5-5 0-15,-3 6 0 0,2 0 0 16,-2-1 0-16,5 1-2 0,-1 0-2 0,-4 0 4 0,3 0-5 16,-3 0-4-16,0 0-5 0,0 0-4 0,0 0 18 0,2 0-24 15,2 0-5-15,-4-2 0 0,0-15 6 0,0 17 23 0,0-2-17 0,0 2 17 0</inkml:trace>
  <inkml:trace contextRef="#ctx0" brushRef="#br0" timeOffset="517281.225">29979 12925 16 0,'0'0'0'16,"-5"-4"12"-16,-15 1 2 0,20 3-14 0,-2-5 12 0,-16 2-2 0,11 2 0 0,3-3 0 0,4 4-10 0,-5-2 8 15,-17-1-1-15,19 3-1 0,-14 0-1 0,17 0-5 0,-6 0 5 16,-2 5-2 0,-8-1 1-16,13 3 0 0,3-7-4 0,-8 18 3 0,3-15 0 0,-13 21-1 15,18-19 0-15,0-5-2 0,-7 21 2 16,3-15 0-16,4 15-1 0,-2-16 1 0,2-5-2 0,0 24 2 16,0-20-1-16,0 16 0 0,0-15 1 0,0-5-2 0,0 17 2 15,2-11-1-15,2 10 1 0,3-11-2 0,-7-5 0 0,6 6 0 16,6 2 0-16,4 9 1 0,-9-17-1 0,-7 0 0 0,9 3 1 15,-1 2-1-15,13-5 1 0,-19 0-1 0,-2 0 0 0,7 0 0 16,2-3 0-16,0-2 0 0,-4-5 1 0,-5 10-1 0,8-21 0 16,-2 14 0-16,-3-13 0 0,1 13-1 0,-4 7 1 0,4-28 1 15,-4 7-1-15,0 2 0 0,0 0 0 0,0 19 0 0,0-17 1 16,-8 0 0-16,2 7 0 0,-15-13-1 0,21 23 0 0,-4-7 1 16,-1-14-1-16,-16 17 0 0,17 1 0 0,4 3 0 0,-6 0 1 15,-14 0-1-15,13 0-1 0,-13 0 0 16,20 0 1-16,-4 0-3 0,-3 4-3 0,-9 15-4 0,16-14-6 0,0-5 16 15,-7 18-25-15,0-12-11 16,-18-6 2-16,25 0 4 0,0 0 30 0,0 0 0 0</inkml:trace>
  <inkml:trace contextRef="#ctx0" brushRef="#br0" timeOffset="517881.2446">30162 12737 26 0,'0'0'0'0,"0"0"14"0,0 0-14 0,-5 0 13 16,1 0-2-16,-1 0-2 0,5 0-1 0,0 0-8 0,0 0 8 16,0 7-2-16,0-2-1 0,0 16 0 0,0-21-5 0,2 5 3 15,1 20 0-15,6-21 0 0,-6 21 0 0,-3-25-3 16,2 18 3-16,6 0 1 0,-5 3 0 0,-1 1-1 0,-2-22-3 0,4 20 3 16,0 3 0-16,0-1-1 0,2-2 0 0,-6-20-2 0,7 19 2 15,-1-14-1-15,1 19 0 0,1-21 0 16,-8-3-1-16,5 4 1 0,5 2-1 0,-2-6 1 0,2 0-1 15,-10 0 0-15,20-6 1 0,-12-11-1 0,7 12 1 16,-3-23 0-16,-12 28-1 0,17-22 0 0,-12-3 1 16,17-3 0-16,-17-2-1 0,-5 30 0 0,22-29 1 15,-16-5-1-15,0 7 0 0,3-3 0 0,-9 30 0 0,5-24 1 16,-1 5-1-16,0 0 0 0,-4 13 0 0,0 6 0 0,0-9 1 16,3 3-1-16,-3 5 0 0,0-4-1 0,0 5 1 0,0-1-2 15,0 1-3-15,0 6-3 0,-3 10-6 0,3-16 14 0,0 6-21 16,-8 17-6-16,5-18-4 0,-3 18 8 0,6-23 23 0,-5 8-24 0,5-8 24 0</inkml:trace>
  <inkml:trace contextRef="#ctx0" brushRef="#br0" timeOffset="518260.3759">30490 13079 21 0,'0'0'0'0,"-7"0"13"0,4 0 3 0,-5 0-3 0,5 0-2 0,3 0-11 16,-6 17 11-16,6-17-11 0,-5 4 9 0,2 12-1 0,-3-10-2 16,3 12 0-16,3-18-6 0,0 3 4 15,-4 18 1-15,-2-14-1 0,6-7-4 0,0 25 4 0,0-25-4 0,-3 7 4 16,3 13-1-16,0-12 0 0,0 12-2 0,0-20-1 0,3 7 2 16,-3 10-1-16,6-12 0 0,1 12-1 0,-7-17 0 0,9 4 1 15,9 4-1-15,-11 9 1 0,9-14-1 0,-16-3 0 0,8 9 1 16,9-4-1-16,-8-2 0 0,13-3 1 0,-22 0-1 0,3 0 0 15,7 0 1-15,-1 0-1 0,-9 0 0 0,8-3 0 16,12 0 1-16,-20-6-2 0,5-8 2 0,4 8 0 0,-9 9-1 0,2-19 0 16,2 9 1-16,-4-12-1 0,0 1 1 0,0 21-1 0,0-20 1 15,0 3 1-15,-4-1-1 0,2 1 1 0,2 17-2 0,-9-19 2 16,-10 14-1-16,17-16 0 0,-19 21 0 0,21 0-1 0,-8-7 1 16,-11 5-1-16,-3 2 0 0,2 0-1 0,20 0 1 0,-16 6-4 15,-4 18-3-15,-4-6-5 0,7 1-6 16,17-19 18-16,-7 5-28 0,-23 3-10 0,30 27-11 0,0-35 49 0</inkml:trace>
  <inkml:trace contextRef="#ctx0" brushRef="#br0" timeOffset="519848.8164">24063 10164 42 0,'0'0'0'0,"0"-4"19"0,0 4-19 0,-4-8 14 16,0 5-3-16,-2-4-1 0,2 4 0 0,4 3-10 0,0-2 8 15,0 0-2-15,0 2-2 0,0-3-1 0,0 3-3 0,0-3 3 16,0-2-1-16,4 2 1 0,2 0 0 0,-6 3-3 0,8-4 2 16,-2 1 1-16,1 0-2 0,-2 3 1 0,-5 0-2 0,9 0 1 15,1 0 0-15,-4 0 1 0,0 0 0 0,-6 0-2 0,8 0 2 16,12-2-1-16,-13-3 0 0,10 5 0 0,-17 0-1 15,6-7 1-15,1 4 0 0,3-2-1 0,11-1 1 0,-21 6-1 16,7-1 0 0,0-2 0-16,13 1 1 0,-14-1 0 0,-6 3-1 0,22 0 0 15,-16 0 0-15,14 5 0 0,-13 1 0 0,-7-6 0 0,20 7 1 16,-14-1-1-16,4 14 0 0,-2-14 0 0,-8-6 0 0,6 16 1 16,-2-9-1-16,-4 15 1 0,0-14-1 0,0-8 0 0,0 20 0 15,0-11 0-15,-4 12 0 0,1-13 0 0,3-8 0 0,-3 21 0 16,-5-15 0-16,3 17 0 0,-4-18-1 0,9-5 1 0,-18 24 0 15,14-7-1-15,-3-10 1 0,-13 21 0 0,20-28 0 0,-3 6-1 16,-18 19 1-16,17-4 0 0,-16-4 0 0,20-17 0 0,-3 17 0 16,-5-7 0-16,3 13 0 0,-4-17 0 0,9-6 0 0,-2 26 0 15,-1-18 0-15,3 13 0 0,-7-13 0 0,7-8 0 0,0 18 0 16,0-10 0-16,0-3 0 0,0 16 0 0,0-21 0 0,3 3 0 16,4 2 0-16,0 3 0 0,0-2 0 0,-7-6 0 0,16 7 1 15,-9-1-1-15,3 1 0 0,12-1 0 16,-22-6 0-16,6 4 0 0,10-4 1 0,-9 5-1 0,14-5 0 15,-21 0 0-15,5 3 1 0,14-3-1 0,-13 0 0 16,14 0 0-16,-20 0 0 0,7 0 0 0,0 0 0 16,4-2 0-16,-1 1-1 0,-10 1 1 0,6-2-1 15,-3-1 0-15,5 0-1 0,-5 2-1 0,-3 1 3 0,4 0-5 16,-4 0-2-16,0 0-4 0,0 0-5 0,0 0 16 0,-7 4-21 16,-1 1-5-16,-8-2-2 0,8-3 6 0,8 0 22 0,-20 0-21 0,20 0 21 0</inkml:trace>
  <inkml:trace contextRef="#ctx0" brushRef="#br0" timeOffset="520087.3706">24011 10355 55 0,'0'0'0'0,"0"0"22"0,0 0-22 15,4-5 11 1,1 3-3-16,7-3-2 0,5 5 0 0,-17 0-6 0,6-3 5 16,2 3-1-16,10 0-1 0,-9 0-2 0,-9 0-1 0,19 8 1 15,-12-3-1-15,17 2 0 0,-3-1-1 0,-21-6 1 0,20 8-4 16,2 8-2-16,-3-12-5 0,1 16-7 0,-20-20 18 0,6 4-24 0,16 15 0 0,0 8-4 0,-22-27 28 16</inkml:trace>
  <inkml:trace contextRef="#ctx0" brushRef="#br0" timeOffset="520980.9376">24730 10651 17 0,'0'0'0'0,"0"-21"14"0,0 2 0 16,0 19-14-16,0-15 12 16,0 9-3-16,0-4-1 0,0-1-1 0,0 11-7 0,-3-7 4 15,3-2 0-15,0-9-3 0,0 12 0 0,0 6-1 0,0-7 1 16,0-12 0-16,0 13-1 0,0-1 1 0,0 7-1 0,0-6 0 16,3-2 0-16,-3 5 1 0,3-4-1 0,-3 7 0 0,4-2 1 15,-1-1-1-15,0 1 1 0,3 2-1 0,-6 0 0 0,0 0 1 16,4 5-1-16,-4 3 2 0,4 10 0 0,-4-18-2 0,0 7 1 15,0 20 2-15,0-8-1 0,0 2 0 0,0-21-2 0,0 21 3 16,4 0-1-16,-2 1 1 0,-2-2 0 0,0-20-3 0,3 21 2 16,1-4 1-16,-4 0-1 0,4-9 0 0,-4-8-2 0,3 26 2 15,-1-20 0-15,3 15 0 0,-5-16-1 0,0-5-1 0,0 6 0 16,0 1 0-16,0 9-2 0,0-16-4 0,0 0 6 0,0 6-12 16,0-6-10-16,0 0-13 0,-7-4-5 15,7 4 40-15,0 0 0 0</inkml:trace>
  <inkml:trace contextRef="#ctx0" brushRef="#br0" timeOffset="522015.409">27264 10355 32 0,'0'0'0'16,"-3"0"21"-16,-5 0-4 0,8 0-17 0,-5 0 12 15,-16 0-2-15,15 0 0 0,2 0-2 0,4 0-8 0,-8-2 7 16,5-1-1-16,-3 1-2 0,3-3-1 0,3 5-3 0,0-3 3 15,0-2 0-15,-5-1 0 0,5 5 0 0,0 1-3 0,0-4 2 16,0 1 1-16,5-4-1 0,-5 7-1 0,0 0-1 0,3-5 2 16,3-1-1-16,1 4 0 0,1-2 0 0,-8 4-1 0,9-3 1 15,0 3-1-15,10 0 1 0,-13-1 0 0,-6 1-1 0,6-6 1 16,15 6 0-16,-15 0-1 0,16 0 0 0,-22 0 0 0,6 0-1 16,11 7 1-16,-10-4 0 0,2 3 0 15,-9-6 0-15,17 8 0 0,-9-3-2 0,2 3 2 16,7 11 0-16,-17-19 0 0,3 5 0 0,3 0 3 0,1 18-3 0,-2-20 0 15,-5-3 0-15,3 19 0 0,-3-14 0 16,0 13 0-16,0-10-1 0,0-8 1 0,0 18 1 16,-8-9-1-16,-8 11 0 0,12-12 0 0,4-8 0 0,-6 26 0 15,-1-9 0-15,-13 1 0 0,17-10 0 0,3-8 0 0,-9 24 0 16,-10-5 0-16,13-4 0 0,-11 4 0 0,17-19 0 0,-7 8 0 16,-10 14 0-16,13-16 0 0,-3 17 0 0,7-23 0 0,-6 9 0 15,-2 13 0-15,2-14 0 0,3 8 0 0,3-16 0 0,0 7 0 16,0 11 0-16,0-15 0 0,0 4 0 0,0-7 0 0,3 6 0 15,-3 2 0-15,3-3 0 0,0 2 0 0,-3-7 0 0,8 5 0 16,-5 2 0-16,4-2 0 0,0-3 0 0,-7-2 0 0,17 0 0 16,-10 7 1-16,13-7-1 0,-14 4 0 0,-6-4 0 0,20 0 0 15,-10 4 0-15,8 1 0 0,-8-1 0 0,-10-4 0 0,19 3 0 16,-10 4 0-16,9-1 0 0,-13-3 0 0,-5-3 0 16,7 0 0-16,-1 5-2 0,1-5 0 0,-3 0-1 15,-4 0 3-15,2 0-5 0,2 5-2 0,-4-5-2 0,0 0-4 16,0 0 13-16,0 0-17 0,-6 0-5 0,-1 0-6 15,-15 0 3-15,22 0 25 0,-5-2-27 0,5 2 27 0</inkml:trace>
  <inkml:trace contextRef="#ctx0" brushRef="#br0" timeOffset="522246.3455">27126 10597 22 0,'0'0'0'16,"0"0"21"-16,0-1-4 0,0-5-5 0,0 6-12 15,0-5 10-15,5 2 0 0,0 1-2 0,4-1-1 0,-9 3-7 0,11 0 5 16,6-8-3-16,-12 4-1 0,14 3 0 0,-19 1-1 0,9-2-1 16,12 2-1-16,-14 0-1 0,12 3-4 0,-19-3 7 15,8 7-12-15,15 17-6 0,-16-23-7 0,-1 21 4 16,-6-22 21-16,22 6-26 0,-22-6 26 0</inkml:trace>
  <inkml:trace contextRef="#ctx0" brushRef="#br0" timeOffset="522764.2449">27593 10796 13 0,'0'0'0'32,"3"-20"11"-32,0 13 1 0,-3 7-12 0,7-22 10 0,-7 22-10 0,8-6 9 0,-3 5 0 0,3-2-1 0,-8 3-8 0,5 0 7 0,-5 0-7 0,9-2 6 15,-4 2-2-15,3-3 0 0,-8 3-4 0,9-2 3 16,-1 2-1-16,1 0 0 0,9 0 1 0,-11 0-1 16,-7 0-2-16,2-2 3 0,19 2 0 0,-17 0 0 0,2 0-1 0,-6 0-2 15,11 4 1-15,-6 1 1 16,4-1 0-16,-6 2-1 0,-3-6-1 0,2 9 1 0,-2-4 0 0,5 3 0 15,-5 8 1-15,0-16-2 0,0 5 1 16,0 1 0-16,0 2 1 0,-5 10-1 0,5-18-1 0,-5 2 1 16,-4 6 0-16,-9 11 0 0,14-17-1 0,4-2 0 0,-17 8 1 15,9 11-1-15,-11-14 1 0,11 11-1 0,8-16 0 0,-20 5 0 16,17 3 0-16,-4 9 0 0,1-17 0 0,6 0 0 0,-7 17 1 16,0-10-1-16,0-1 0 0,3 12 0 0,4-18 0 0,0 4 0 15,0 2 1-15,0-2-1 0,0 2 0 0,0-6 0 0,0 7 0 16,8-3 1-16,-3 0-1 0,4-4 1 0,-9 0-1 0,9 5 0 15,12-1 0-15,-15-4 0 0,15 0 1 0,-21 0-1 0,9 0 0 16,12 0 0-16,-11 4 0 0,15-4 1 0,-25 0-1 0,10 0 0 16,14-2 1-16,-15 0 0 0,12 0 0 0,-21 2-1 0,7-2 0 15,9 0 1-15,-8 2 0 0,1 0 1 0,-9 0-2 0,7 0 1 16,-1 4 0-16,2 0 0 0,-6 1 0 0,-2-5-1 0,0 5 1 16,5-2-1-16,-2-3 0 0,-3 5 0 15,0-5 0-15,0 0 0 0,0 0-2 0,0 0-3 16,0 0-6-16,0 0 29 0,-3 0-53 0,-2 0 5 15,-14 0-10-15,-2-3-5 0,21 3 45 0,0 0 0 0</inkml:trace>
  <inkml:trace contextRef="#ctx0" brushRef="#br0" timeOffset="529946.5946">25184 15008 24 0,'0'0'0'0,"0"0"18"0,0-4-1 0,0 4-17 0,0-5 15 15,3 1-2-15,-3 0-2 0,3 0-2 0,-3 4-9 0,4-1 8 16,-4-2-2-16,3 2-1 0,1-2 0 0,-4 3-5 0,2 0 5 16,2 0-2-16,4-5 0 0,-5 3 0 0,-3 2-3 0,7-2 2 15,-4 0 0-15,-3 1 1 0,0-1-1 0,0 2-2 0,0-6 1 16,0 4 1 0,0-2 0-16,0-2-2 0,0 6 0 0,0-3 1 0,-3-1 1 15,-2-3-2-15,0 4 1 0,5 3-1 0,-8-4 2 0,-9 3-1 16,14-6 0-16,-3 5 0 0,6 2-1 0,-17-1 1 15,10-1-2-15,-14-4 1 0,14 4 0 0,7 2 0 0,-23-1 0 16,1-2 0-16,4 3 1 0,0 0-1 0,18 0 0 0,-16 0 0 16,-9 0 0-16,5 4 0 0,0 3 0 0,20-7 0 0,-17 4 1 15,-4 13 0-15,5-9-1 0,-5 10 0 0,21-18 0 0,-17 20 0 16,10-4 0-16,-12-9 0 0,10 18 0 0,9-25 0 0,-16 20 0 16,14-4 0-16,-6 1 0 0,1 3 1 0,7-20-1 0,-3 4-1 15,3 13 2-15,-3-12-2 0,3-5 0 0,0 0 1 0,0 4 1 16,0 0-1-16,0-4 0 0,0 0 1 0,0 0-1 0,6 0 1 15,-6 0-1-15,7 0 1 0,1 0-1 0,-8 0 0 0,6 0 0 16,15-2 0-16,-16 0 0 0,12 1 0 0,-17 1 0 0,8-3 0 16,12 0 0-16,-13 1 1 0,16 2-2 0,-23 0 1 0,7 0 1 15,14 0-2-15,-11 0 1 0,16 0-1 0,-26 0 1 16,18 5 1-16,3 1-1 0,-5 15 1 16,2-16-1-16,-18-5 0 0,18 24 0 0,-9-7 0 0,14 4 0 15,-16 2 0-15,-7-23 0 0,17 22 0 0,-15 1-1 16,5-3 1-16,1 2 1 0,-8-22-1 0,7 21 0 15,-1 0 0-15,-6-2 0 0,0 2-1 0,0-21 1 0,0 5-1 16,0 26 2-16,-6-14-1 0,-1-12 0 0,7-5 0 0,-17 17 0 16,10-12 0-16,-14-1 0 0,15 4 1 0,6-8-1 0,-27 5 0 15,6-1 1-15,0 2-1 0,-2-6 1 0,23 0-1 0,-24 0 1 16,1 0 0-16,0 0 0 0,2 0-1 0,21 0 0 0,-24 0 1 16,0 0-1-16,3 0 1 0,2 0 0 0,19 0-1 0,-21 0 0 15,1 0 0-15,17 0 1 0,-25 0 0 0,28 0-1 0,-6 0 1 16,-14 4 0-16,13-1-2 0,-10-3 2 0,17 0-1 0,-8 0 1 15,-9 0-6-15,15 0 6 0,-5 0-2 0,7 0 1 0,-7-2 0 16,1 1 5-16,-3-2-7 0,7 2 2 0,2 1 0 0,-7 0-2 16,3 0 0-16,4 0-3 0,-2 0-3 0,2 0 8 0,0 0-16 15,0 5-11-15,0 1-17 0,6-6-6 0,-6 0 50 0,0 0 0 16</inkml:trace>
  <inkml:trace contextRef="#ctx0" brushRef="#br0" timeOffset="532415.0778">25242 15623 16 0,'0'0'0'15,"-4"0"10"-15,-3 0 3 0,7 0-13 0,-6-3 12 16,-1 3 0-16,4 0-1 0,3 0-1 0,0 0-10 0,-8 0 9 15,8 0-1-15,0 0-1 0,0 5-1 0,0-5-6 0,0 4 4 16,0 0 0-16,0 3 1 0,8-7-1 0,-8 0-4 0,5 2 4 16,3-2 0-16,9 0-1 0,-11 0 0 0,-6 0-3 0,25 5 3 15,-9-5-2-15,4 0 1 0,1 0 0 16,-21 0-2-16,20 0 1 0,0 0 1 0,1-3-1 0,1-1 0 16,-22 4-1-16,22-11 1 0,-1-7-1 15,-3 8 1-15,1-15-1 0,-19 25 0 0,6-19 1 16,17-5 0-16,-15 2 0 0,9-2-1 0,-17 24 0 0,2-29 1 15,6-3-1-15,-2 1 1 0,-6-2 0 0,0 33-1 0,0-34 0 16,-6 2 0-16,-2 1-1 0,-8 4 0 0,16 27 1 0,-3-17 1 16,-1 12-2-16,-3-4 0 0,-13 1 0 0,20 8 1 0,-3-2 0 15,-4 2 1-15,-13 0-1 0,16 4 0 0,4-4 0 0,-7 7-1 16,1 13 0-16,-11-1 1 0,17-1 0 0,0-18 0 0,-7 19 0 16,1 6 0-16,6-4 0 0,-4 3 0 0,4-24 0 0,0 22 0 15,0 2 1-15,0-2-1 0,0-1 0 0,0-21 0 0,0 19-1 16,0-13 1-16,4 18 1 0,-1-20 0 0,-3-4-1 0,3 17 1 15,4-17 0-15,0 6-1 0,-5-2 1 0,-2-4-1 0,8 3 0 16,-2 4 1-16,1-7 0 0,2-3-1 0,-9 3 0 0,19-7 0 16,-16-11 0-16,3 11 0 0,1-21 0 0,-7 28 0 0,17-20 1 15,-10-6 0-15,14-1-1 0,-15-1 1 16,-6 28-1-16,20-25-1 0,-13 0 0 16,0 2 1-16,14 15-1 0,-21 8 1 0,6-9 1 0,0 3 0 15,15 0-1-15,-12 4 0 0,-9 2 0 0,22 0 0 16,-16 0 0-16,15 8 0 0,-11 13-1 0,-10-21 1 0,21 8 0 15,-15 20 0-15,14-11-1 0,-13 5 2 0,-7-22-1 0,7 20 0 16,-1 6 0-16,2-3 0 0,-8-3 0 0,0-20 0 0,2 21 0 16,-2-2 0-16,0 2 0 0,0-16 0 0,0-5 0 0,0 21 1 15,0-16-2-15,-2 2 1 0,2-2 0 0,0-5 0 0,0 4 0 16,0-4 0-16,0 0 1 0,-8 0 0 0,8 0-1 0,0-1 0 16,0-19 0-16,0-2-1 0,5-5 1 0,-5 27 0 0,5-33-1 15,3-3 1-15,-2 4-1 0,15-6-1 0,-21 38 2 0,7-29-1 16,10 3 1-16,-10-1 0 0,13 8 0 0,-20 19 0 0,6-20-1 15,14 12 1-15,-12-10 0 0,12 16-1 0,-20 2 1 0,10 0 0 16,10 0 0-16,-12 4 0 0,-3 13-1 0,-5-17 1 0,8 8 0 16,-8 20 0-16,3-9 0 0,-3 2 0 0,0-21 0 0,0 20 0 15,0-20 0-15,0 20 1 0,-3 0-1 0,-5-2 1 0,8-18-1 16,-2 19 1-16,2-19-1 0,-3 20 0 0,3-4 0 0,-8-10 1 16,8-6-1-16,0 19 0 0,-4-19 0 0,4 5 0 15,0-5 0-15,0 0 0 0,0-5-1 0,0 5 1 0,0-20-1 0,4 3 0 16,4-9-1-16,-8 26 2 0,5-24-2 15,6-5-1-15,6 1 1 0,-7 0 0 0,-10 28 2 0,18-29-1 0,-18 29 1 0,5-26-1 16,13 6 0-16,-14 11 0 0,5-11 1 0,-9 20 0 0,17-1 0 16,-9-3 0-16,-3 4-1 0,6 4 0 0,-11-4 1 0,7 16 0 15,0 10 0-15,-1 0 0 0,-6-26 0 0,4 29 1 16,-1 3-1-16,-3-3 1 0,4-8-1 0,-4-21 0 0,0 26 1 0,0-26-1 0,2 24 2 16,-2-2-1-16,8-4 1 0,-8-18-2 0,6 8 1 0,-6-8-1 0,7 20 0 15,0-16 2-15,0 1-1 0,-7-5-1 0,4 4 0 0,-4-4 0 0,6 0 1 16,1 0-2-16,-1 0 1 0,14-6 0 0,-20 6 0 0,8-20 0 15,-3 2-1-15,14-7 1 0,-13-2 0 0,-6 27 0 0,6-31-2 16,2-1 2-16,1 3-1 0,2-3 0 0,-11 32 1 0,7-26 1 16,0 4-2-16,0 1 2 0,-4 11-2 0,-3 10 1 0,0-22 0 15,6 15 0-15,-6-14 0 0,3 15 0 0,-3 6 0 16,4-7 0-16,-4 2 0 16,0-3 0-16,0 6 0 0,0 2 0 0,0-2 0 15,4 2 1-15,0 0-1 0,-4 0 0 0,0 0 0 0,2 4 0 16,-2 1 1-16,4 1 0 0,-4 15-1 0,0-21 0 0,3 5 1 15,1 12 0-15,-4-9-1 0,3 17 1 0,-3-25-1 0,2 20 1 16,-2 4-1-16,5 3 1 0,-1-1 0 0,-4-26-1 0,3 27 1 16,-1 0 1-16,3 3-1 0,-2 3 0 0,-3-33-1 0,3 30 1 15,3 1 0-15,-2-5-1 0,4 3 2 0,-8-29-2 0,6 27 0 16,1-1 1-16,-2-1 0 0,-1-1-1 0,-4-24 0 0,8 18 0 16,-8 7 1-16,7-8-1 0,-7 3 0 0,0-20 0 0,3 20 1 15,3-13-2-15,-6 19 2 0,3-24-1 0,-3-2 0 0,4 20 1 16,-4-13-1-16,0 11-1 0,0 1 1 0,0-19 0 0,0 6 0 15,0 16 1-15,0-18 0 0,0 4 0 0,0-8-1 0,0 5 0 16,0-5 1-16,0 0-1 0,0 0 0 0,0 0 0 0,0-2 0 16,0-5 0-16,-4-1 1 0,4-14 0 0,0 22-1 0,-3-24 0 15,-3-2 1-15,6-6-1 0,-3-6-1 0,3 38 1 0,0-39 0 16,0-3-1-16,-5 3 1 16,5 0 1-16,0 39-1 0,0-40 0 0,0 4 0 0,0 0 0 15,5 4 0-15,-5 32 0 0,0-31-1 16,6 10 2-16,4 12-1 0,-2-15 0 0,-8 24 0 0,18-3 0 15,-14-1 0-15,6 2 0 0,-2-1 0 0,-8 3 0 0,17 0 0 16,-11 0-1-16,1 5 1 0,2 2 0 0,-9-7 0 0,12 17 0 16,-5-10 0-16,2 15 0 0,8-5 0 0,-17-17 0 0,4 24 0 15,3-4 0-15,12 6 0 0,-19-2 0 0,0-24 0 0,8 22 0 16,-3 6 1-16,0-6-1 0,-5 3 0 0,0-25 0 0,0 25 0 16,0-1-1-16,-5-4 3 0,0-1-3 0,5-19 1 0,-18 16 0 15,14-11-1-15,-1 3 1 0,-2-4 1 0,7-4-1 0,-7 3 0 16,-13-3 2-16,20 0-2 0,-8-3-1 0,8 3 1 0,-2-4 0 15,-6-21-1-15,4 15 1 0,4-11 0 0,0 21 0 0,-3-10 0 16,3-12 1-16,0 16-1 0,0-12 0 0,0 18 0 0,3-8-1 16,1-8 1-16,4 10 0 0,-1 1-1 0,-7 5 1 0,6-8 0 15,0 3 0-15,5-3 0 0,5 4 1 0,-16 4-1 16,12-3 1-16,6-4-1 0,-9 1-1 16,13-1 2-16,-22 7-1 0,7-17-1 0,14 8 2 0,-14-10-1 15,10 1 0-15,-17 18 0 0,7-18 0 16,3-2-1-16,-1-3 1 0,9 4-1 0,-18 19 1 0,7-20 0 15,-1 2-1-15,1 11 1 0,-1-10 1 0,-6 17-1 0,12-3 0 16,-7 0 1-16,6-5-1 0,-4 5 0 0,-7 3 0 0,4 0 0 16,2 0-1-16,1 0 1 0,0 5 0 0,-7-5 0 0,2 6-1 15,2 0 1-15,-4 1 0 0,4-2 0 0,-4-5 0 0,4 17 0 16,-4-10 0-16,0 11 1 0,0-10-1 0,0-8 0 0,0 21 0 16,0-12 0-16,0 15 0 0,0-19 1 0,0-5-1 0,-4 25 0 15,0-17 0-15,-2 17 0 0,2-18 0 0,4-7 0 0,0 25 1 16,-3-20-1-16,3 21 1 0,0-10 0 0,0-16-1 0,0 20 0 15,0-15 0-15,3 16 0 0,1-17 0 0,-4-4 0 0,6 17 0 16,2-17 0-16,1 23 0 0,0-19 0 0,-9-4 0 0,18 6 0 16,-11-1 1-16,13 1-1 0,-13-3 0 0,-7-3 0 0,23 0 0 15,-12 0-1-15,12 0 1 0,-12 0 0 0,-11 0 0 16,21-1 0-16,-15-1 1 0,14-6-1 16,-13-1 0-16,-7 9 0 0,7-18 0 0,0 1-2 0,0 8 2 15,0-16 0-15,-7 25 0 0,3-19 0 16,0-3 2-16,0-2-3 0,-3 2 1 0,0 22 0 0,0-21 1 15,-6-4-2-15,-2 4 2 0,-8-1-1 0,16 22 0 0,-7-20 0 16,-10 11 0-16,13-8-1 0,-2 13 1 0,6 4 0 0,-20 0 0 16,20 0 0-16,-7 5 0 0,4 12 1 0,3-17-1 0,-8 4 0 15,5 22 0-15,1-5 0 0,-6-1-1 0,8-20 1 0,0 25 0 16,0-3 0-16,0 6-1 0,0-2 3 0,0-26-2 0,0 25 0 16,8-4 0-16,-3-1 1 0,3-14-1 0,-8-6 0 0,19 25 0 15,-14-21 0-15,15 4-1 0,-14-3 1 0,-6-5 0 0,7 6 0 16,14-6 1-16,-14 4-1 0,9-4-1 0,-16 0 1 0,4 0-1 15,0-3-5-15,2 2-4 0,-6 1-7 0,0 0 17 0,3 0-27 16,-3-2-16-16,0-17 1 0,-3 13 5 0,3 6 37 0,0 0 0 16</inkml:trace>
  <inkml:trace contextRef="#ctx0" brushRef="#br0" timeOffset="534451.4726">27173 14684 21 0,'0'0'0'0,"-7"-4"17"0,-14-3-1 0,21 7-16 0,-6-6 13 15,-12-3-2-15,14 1 0 0,-14 1-1 0,18 7-10 0,-4-10 10 16,-4 0-2-16,-9-6-1 0,15 13-1 0,2 3-6 0,-7-7 4 16,-14 1 1-16,15-2-1 0,-2 0-1 0,8 8-3 0,-17-7 4 15,15 0-1-15,-5-1-1 0,0 4 0 0,7 4-2 16,-7-2 2-16,0-4 0 0,-10 3-1 0,17-1-1 16,0 4 0-16,-6-4 1 0,-2 3-1 15,3-2 1-15,-13 2 0 0,18 1-1 0,-7-3 0 16,-13 2 1-16,13-3 1 0,-16 1-2 0,23 3 0 0,-17 0 1 15,-7 0 1-15,4 0-2 0,-5 0 1 0,25 0-1 0,-26 0 1 16,-1 0-1-16,0 0 1 0,-3 0-1 0,30 0 0 0,-31 0 1 16,-4 0 0-16,5 0 0 0,-1 0 0 0,31 0-1 0,-26 0 1 15,-1 0-1-15,3 0 1 0,-3-2 0 0,27 2-1 0,-24 0 0 16,0-5 0-16,3-1 1 0,-5 2-1 0,26 4 0 0,-21-3 1 16,-2-5 0-16,2 1-1 0,-5-13-1 0,26 20 1 0,-21-2 1 15,-3-6-1-15,1 1 0 0,2-1-1 0,21 8 1 0,-23-4 1 16,-1-1-3-16,1 2 1 0,-2 1 1 0,25 2 0 0,-20 0 0 15,-4 0 1-15,1 0-2 0,6 5 1 0,17-5 0 0,-21 5 0 16,-2-2 1-16,6-3 0 0,-5 6-2 0,22-6 1 0,-16 0 2 16,-4 3-1-16,4-3 0 15,7 0 0-15,9 0-1 0,-18-1-1 0,10-1 1 0,-15-3 1 0,15 1-1 0,8 4 0 16,-20-3-1 0,18-2 1-16,-6 1-1 0,-8 2 1 0,16 2 0 0,-5 0 0 0,0 0 0 15,-4 0 0-15,-7 4 0 0,16-4 0 0,-2 7 0 16,-6-1-1-16,-13 2 0 0,19-3 1 0,2-5 0 0,-21 8 0 15,14-3-1-15,-13 15 2 0,14-20-2 0,6 0 1 0,-24 4 0 16,7 1-1-16,0-5 0 0,9 6 1 0,8-6 0 0,-30 0-1 16,13 3 1-16,11-3-1 0,-21 0 0 0,27 0 1 0,-17 0 0 15,9 0 0-15,-14 0-1 0,13 0 2 0,9 0-1 0,-18 4-1 16,10 2 1-16,-12-1 0 0,14-3-1 0,6-2 1 0,-22 8 1 16,3-1-1-16,2 11 0 0,-3-12 0 0,20-6 0 0,-22 17 0 15,-4-10 0-15,3 17 1 0,-8-18-1 0,31-6 0 0,-27 22-1 16,-1-18 0-16,-3 4 0 0,5-4 0 0,26-4 1 0,-30 19 0 0,30-19 0 0,-35 5 0 15,4 1 0-15,5 10 0 0,26-16 0 0,-27 8 0 0,27-8 0 0,-24 16 0 16,0-9 0-16,3 10 0 0,21-17 0 0,-23 7 0 16,-1 15 0-16,8-18-1 0,-5 15 1 15,21-19 0-15,-17 4 0 0,17-4 0 0,-16 7 0 0,-5 14 1 0,5-19-1 16,16-2 0-16,-24 19 0 0,24-19 0 0,-21 0 0 0,5 6 0 16,-5 2-1-16,21-8 1 0,-17 17 0 0,17-17 0 0,-18 8 0 15,-1 16 0-15,2-5 1 0,17-19-1 0,-17 21 0 0,17-21 0 0,-17 23 0 16,-4 0-1-16,4 4 1 0,17-27 0 0,-16 24 0 0,16-24 0 0,-24 27 0 15,7 2 1-15,-3-3-2 0,20-26 1 0,-21 29 1 0,21-29-1 0,-20 28-1 16,2 1 1-16,-1-3 0 0,12 1 1 0,7-27-1 0,-27 26-1 16,19 0 1-16,-8-6 0 0,16-20 0 0,-7 25-1 0,7-25 1 0,-7 25 1 15,1-3-1-15,-2 6 0 0,2-3 1 0,6-25-1 0,-6 22-1 16,1 5 2-16,5-8-1 0,0 2-1 0,0-21 1 0,0 25 1 16,0-5-1-16,0 4 0 0,8 0 1 0,-8-24-1 0,17 22 0 15,-11-2 0-15,10 2 1 0,-7-1-2 0,-9-21 1 0,19 22 0 16,-12 2 0-16,17 2-1 0,-3-7 1 0,-21-19 0 0,20 23 0 15,0-4 1-15,4 0-2 0,-3-2 1 0,-21-17 0 0,19 4 1 16,5 20-1-16,-4-6 0 0,5-10 1 0,-25-8-1 16,23 26 0-16,1-21 1 0,3 17-1 0,-4-16-1 0,-23-6 1 15,25 22 0-15,-2-14 1 0,3 14-1 0,-1-2 1 0,-25-20-1 16,27 5 0-16,-1 23 1 0,2-21-1 16,0 15 0-16,-28-22 0 0,27 8 0 0,-1 18 0 15,0-21 0-15,2 19 0 0,-28-24 0 0,33 4 0 16,-2 16 1-16,3-20-1 0,5 5 1 0,-39-5-1 0,32 5 1 15,6 0-1-15,-1 0 0 0,0 0 0 0,-37-5 0 0,41 5 0 16,-6-5-1-16,-2 0 1 0,1 4 1 0,-34-4-1 0,31 0-1 16,1 5 2-16,-1-5-1 0,4 0-1 0,-35 0 1 0,34 0 1 15,0 0-1-15,3 0 0 0,-3 4 1 0,-34-4-1 0,37 4 0 16,-4 3 0-16,1-3 0 0,1 1 0 0,-35-5 0 0,34 7 0 16,3-1 1-16,-3 1-1 0,-4-1 0 0,-30-6 0 0,34 0 1 15,-1 8-5-15,2-8 4 0,-1 3-1 0,-34-3 1 0,31 6-1 16,3-6 5-16,-1 6-3 0,-3-2 0 0,-30-4-1 0,31 0 0 15,2 5 1-15,-1-5-1 0,-3 5 0 0,-29-5 0 0,32 0 1 16,-2 0-1-16,7 0 0 0,-3-2 1 0,-34 2-1 0,37-3 0 16,3-5 0-16,-2 4 0 0,-1 3 0 0,-37 1 0 15,42-6 0-15,-2 4 1 0,-1-1-1 0,0-5 0 0,-39 8 0 16,34-6 0-16,2-1 1 0,-1 1-1 0,-5 4 0 16,-30 2 0-16,34-19 1 0,0 17-2 15,-1-4 2-15,-3-3-2 0,-30 9 1 0,31-8 0 16,-3-13 0-16,-7 4 0 0,3 10 1 0,-24 7-1 0,18-25 0 15,1 18 0-15,-3-10 1 0,-6-1-1 0,-10 18 0 0,20-6 1 16,-10-19-2-16,11 16 0 0,-11-12-3 0,-10 21 4 0,16-10-1 16,-7-13 0-16,10 18 0 0,-16-16 5 0,-3 21-4 0,11-6-5 15,-1-1 5-15,-4-13-1 0,1 12 0 0,-7 8 1 0,8-18 3 16,-1-3-3-16,-1 3 0 0,0 12 0 0,-6 6 0 0,8-26 0 16,-2 16 0-16,-2-18 1 0,3 5-2 0,-7 23 1 0,9-25 0 15,1-3 0-15,-2 3 2 0,9-5 0 0,-17 30-2 0,6-25 1 16,1 5 0-16,14-4-2 0,-15 1 1 0,-6 23 0 0,7-19 0 15,4-1 1-15,-5-2-2 0,1 3 1 0,-7 19 0 0,3-5 1 16,1-19-2-16,-2 19 1 0,-2-3 0 0,0 8 0 0,0-17 0 16,0 13 1-16,0-5-2 0,-2-14 1 0,2 23 0 0,-7-17 0 15,-10-2-1-15,10-3 3 0,0 4-3 16,7 18 1-16,-18-25 1 0,15 5-2 0,-16-8 0 16,12 3 2-16,7 25-1 0,-5-22 0 0,-13-4 1 0,18 6-1 15,-5-6 0-15,5 26 0 0,-4-18-1 16,-1 12 2-16,-2-15-2 0,0 16 2 0,7 5-1 0,-6-19 0 15,-11 13 0-15,10-14 1 0,-1 16-2 0,8 4 1 0,-20-20 2 16,14 11-2-16,-19-15 1 0,8 6 0 0,17 18-1 0,-15-8 0 16,-6-17 0-16,3 8 0 0,-4 0 1 0,22 17-1 0,-24-20 0 15,3 0 1-15,1-1 0 0,0 4 0 0,20 17-1 0,-19-10 0 16,3-11 1-16,-4 14-2 0,4-1 1 0,16 8 0 0,-22-20 0 16,17 19 0-16,-16-3 1 0,13 0-2 0,8 4 1 0,-16-3 1 15,9 1-1-15,-14 2 1 0,15 0-1 0,6 0 0 0,-25 0 0 16,20 0 0-16,-20 5 0 0,9-1 0 0,16-4 0 0,-20 4 0 15,12-4 0-15,-18 0-1 0,19 0 2 0,7 0-1 0,-24-4 0 16,18-3-1-16,-18 5 1 0,17 0-2 0,7 2 2 0,-17-2-4 16,11 0-3-16,-1-4-7 0,-1 3-10 0,8 3 24 0,-4-4-40 31,-21-23-13-31,16 8 5 0,9 19 48 0</inkml:trace>
  <inkml:trace contextRef="#ctx0" brushRef="#br0" timeOffset="539534.0604">28779 14618 4 0,'0'0'0'0,"0"18"2"16,0 0-1-16,0 3 0 0,0-13-1 0,0 18 1 0,0-26-1 0,0 4 0 15,0 2 1-15,0 12 0 0,-8-18-1 0,8 0 0 0,-2 4 0 16,-1 1 1-16,-6-5-1 0,6 0 0 16,3 0 0-16,-6 0 0 0,-1 0 0 0,1-2 0 0,-11-5 0 15,17 7 0-15,-3-9 0 0,-4-8 0 0,-1 15 1 16,1-3-1-16,7 5 0 0,-6-3 1 0,-1 3-1 16,4 0 1-16,3 4-1 0,0-4 0 0,-3 6 0 15,3 0 0-15,0 13 0 0,0-19 0 0,0 0 0 0,0 5 0 16,0 0 0-16,0 3 0 0,0-5 0 0,0-3 0 0,0 8-1 15,0-3 0-15,0 14 0 0,0-19 0 0,0 0 1 0,0 6-1 16,0 1 0-16,0 11-2 0,-8-18-1 0,8 0 4 0,0 0 0 0</inkml:trace>
  <inkml:trace contextRef="#ctx0" brushRef="#br0" timeOffset="540279.847">28617 14863 8 0,'0'0'0'16,"-8"0"2"-16,8 0 0 0,0 0-2 0,-4 0 3 15,1 0 1-15,-3 0 3 0,3 0 2 0,3 0-9 0,-5-1 12 16,3-3-1-16,-6-2 0 0,2 4-1 0,6 2-10 0,-7-2 9 16,0-2-1-16,1 3-2 0,-2-5 0 0,8 6-6 0,-6-2 6 15,0 0-1-15,1 2-1 0,3 0 0 0,2 0-4 0,0 0 2 16,-3 0 0-16,3 0-1 0,0 0 0 0,0 0-1 0,0 0 1 16,0 0-1-16,0 0 0 0,3 0 0 0,-3 0 0 0,7 0 1 15,-4 0 0-15,3 0 0 0,1-1-1 0,-7 1 0 0,10-7 1 16,6 2-1-16,-7-3 1 0,7 0-1 0,-16 8 0 0,6-21 0 15,11 16 1-15,-7-5-1 0,15-9 0 0,-25 19 0 0,17-3 1 16,-11-15-1-16,19 12 0 0,-9-3 1 0,-16 9-1 0,10-9-1 16,11 1 2-16,-16 0-1 0,20 6 0 0,-25 2 0 15,6-2 1-15,12 2-1 0,-11 0 0 16,-2 0 0-16,-5 0 0 0,9 4 0 0,-4 4 1 16,3 11-1-16,-3-12 0 0,-5-7 0 0,9 19 0 15,-9-14 0-15,3 17 1 0,0-14-1 0,-3-8 0 0,0 24 0 16,0-4 1-16,-6-1-1 0,1 0 0 0,5-19 0 0,-6 20 1 15,-1 0-1-15,1 2 1 0,-15 2-1 0,21-24 0 0,-7 24 0 16,-13 1-1-16,14 4 2 0,-18-1-1 0,24-28 0 0,-21 30 0 16,5-1 1-16,9-4-2 0,-17 2 1 0,24-27 0 0,-7 22 0 15,-13 2 1-15,17-5-1 0,-4-2 0 0,7-17 0 0,-8 19 0 16,1-14 0-16,5 22-1 0,2-23 2 0,0-4-1 0,0 21 0 16,0-17 0-16,0 14-1 0,2-14 2 0,-2-4-1 0,7 6-1 15,1 2 1-15,8-2 0 0,-13-1 0 0,-3-5 0 0,11 4 0 16,5-4 0-16,-9 4 0 0,14 1 0 0,-21-5 0 0,10 0 0 15,7 0 1-15,-8 0 0 0,13 0 0 0,-22 0-1 0,5-1-1 16,20-7 2-16,-4-1-1 0,-6 3 0 0,-15 6 0 0,22-22 0 16,2 17 2-16,-4-4-1 0,4-9 1 15,-24 18-2-15,19-3 3 0,3-5-3 0,-6 2-1 16,2 0 2-16,-18 6-1 0,18-7 0 0,-9-1 0 16,10 3 1-16,-12-3-1 0,-7 8 0 0,21-4 0 15,-16 1 1-15,4-6-1 0,-4 4 0 0,-5 5 0 0,8-7 1 16,-2 1-2-16,-3 2 1 0,1 0-2 0,-4 4 2 0,0-2-4 15,0 0-3-15,0 2-5 0,0-1-7 0,0 1 19 0,0 0-28 16,-7-6-5-16,14 13-13 0,-7-7 46 0</inkml:trace>
  <inkml:trace contextRef="#ctx0" brushRef="#br0" timeOffset="540651.8519">28544 15012 34 0,'0'0'0'16,"0"-5"15"-16,0-6-3 0,0-6-3 0,0 17-9 0,4-7 7 16,4 3 0-16,1 1-2 0,-2-5-1 0,-7 8-4 0,21-4 3 15,-15-4-2-15,14 3 1 0,-9-2-2 0,-11 7 0 0,19-5 0 16,-2 3-1-16,4 1-3 0,-3 1-3 0,-18 0 7 0,16 0-11 15,1 0-7-15,-10 3-1 0,17 2 4 0,-24-5 15 0,27 32-22 16,-27-32 22-16</inkml:trace>
  <inkml:trace contextRef="#ctx0" brushRef="#br0" timeOffset="541172.4636">29263 15066 32 0,'0'0'0'16,"0"0"14"-16,4 0 1 0,-4 0-3 0,0 0-12 0,5-3 10 16,-1-2-2-16,4-4-1 0,-1-9-2 0,-7 18-5 0,6-8 4 31,0 3-2-31,2-5 0 0,-2 4 0 0,-6 6-2 0,7-7 2 0,-1-1 0 0,1 4 0 0,1 0 1 0,-8 4-3 0,7 0 2 15,-4-7 0-15,3 5 0 0,1 0-1 0,-7 2-1 0,4-1 1 16,2-1 1-16,-3-2-1 0,5 2 0 16,-8 2-1-16,2-2 1 0,5 2 0 0,1 0 0 15,-1 0-1-15,-7 0 0 0,6 0 1 0,0 0-2 0,-6 4 1 16,4 2 1-16,-4-6-1 0,4 3 0 0,-4 6 1 16,0 7-1-16,-8-12 0 0,8-4 0 0,-6 21 1 15,-10-4-1-15,7 0 1 0,-10 4-1 0,19-21 0 0,-7 5 0 16,-14 22 0-16,16-19 0 0,-20 17 0 0,25-25 0 0,-6 5 0 15,-14 20 1-15,15-20-1 0,0 17 1 0,5-22-1 0,-18 5-1 16,18 16 2-16,0-16-2 0,-4 14 1 0,4-19 0 0,0 3 1 16,0 3-1-16,0 14 0 0,8-14 0 0,-8-6 0 0,5 2 0 15,14 5 0-15,-13-4 0 0,14-3-1 0,-20 0 1 0,7 0 1 16,14 4-2-16,-14-4 2 0,13 0-1 0,-20 0 0 0,9-2 0 16,8 0 0-16,-9-4-1 0,7 0 2 0,-15 6-1 0,8-7 0 15,2-1 0-15,6 3 0 0,-12-3 0 0,-4 8 0 0,8-6 1 16,2-1-1-16,-5-1 0 0,3-2 0 0,-8 10 0 0,7-7 0 15,0-1 0-15,0 1-2 0,-7 5-3 0,0 2 5 0,2 0-8 16,1 0-7-16,-3 8-7 0,0-3-9 0,0-5 31 0,0 8-26 16,-3-5-6-16,3-3 32 0</inkml:trace>
  <inkml:trace contextRef="#ctx0" brushRef="#br0" timeOffset="542938.5371">29148 15216 3 0,'0'0'0'15,"2"-4"2"-15,-2-1 0 0,9-5-1 0,-6 3 0 0,-3 7-1 0,2-7 1 16,2 5-1-16,0-4 1 0,-1 6-1 0,-3 0 0 0,0-3 1 15,0 1-1-15,0 0 0 0,0 0 1 0,0 2-1 0,0-4 0 16,0 3 1-16,0-2-1 0,0 3 1 0,0 0-1 0,0 0 0 16,0-3 0-16,0 1 0 0,0-2 1 0,0 4-1 0,0-2 0 15,0 0 0-15,0 1 0 0,0-2 0 0,0 3 0 0,0-1 0 16,0 1 0-16,3 0 0 0,-3 0 0 0,0 0 0 16,0 0 0-16,0 4 0 0,0-4 0 0,0 0 0 15,0 3 0-15,0-3-1 0,0 6 1 0,0-6 0 0,0 5 0 16,0-5 0-16,0 3 0 0,0-3 0 0,0 0 0 0,0 5 0 15,0-5-1-15,0 0 1 0,0 0 0 0,0 0 0 16,0 4 0-16,0-4 0 0,0 0 0 0,0 0-1 0,0 0 1 0,0 0 0 16,0 0-1-1,0 0-1-15,0 0-3 0,0 0 13 0,0 5-21 0,0-5 13 0</inkml:trace>
  <inkml:trace contextRef="#ctx0" brushRef="#br0" timeOffset="546947.722">28569 15745 12 0,'0'0'0'0,"-4"0"2"0,4 0-2 0,-7 0 3 16,5 0 0-16,2 0 2 0,-4-4 0 0,4 4-5 0,0 0 6 15,0 0-1-15,0 0 0 0,0 0-2 0,0 0-22 0,0 0 41 16,0 0-19-16,6 0 0 0,-3 0 0 0,-3 0-3 0,8 0 3 15,-3 0 0-15,-1 0 1 0,4 6-1 0,-8-6-3 0,7 0 3 16,-4 0-1-16,0 0 1 0,0 0 0 0,-3 0-3 0,3 4 3 16,1-4 0-16,0 0-1 0,0 4 1 0,-4-4-3 0,0 0 2 15,2 0 0-15,1 0-1 0,-3 0 0 0,0 0-1 0,4 0 1 16,-4 0 0-16,0 0 0 0,4 6 0 0,-4-6-1 0,0 0 0 16,0 0 0-16,2 0 0 0,-2 0 1 0,0 0-1 0,3 0 0 15,-3 0 1-15,0 0-1 0,4 0 0 0,-4 0 0 0,0 0 0 16,5 0 0-16,-5 0-1 0,0 0 2 0,0 0-1 0,0 0 0 15,3 0 1-15,-3 0 0 0,2 0-2 0,-2 0 1 16,0 0 0-16,0 0 0 0,0 0 0 0,0 0 0 16,0-3 0-16,0 3 0 0,0 0 1 15,0 0-1-15,0 0 0 0,0 0 0 16,5 0 1-16,-5 0 0 0,0 0-1 0,0 0 0 0,0 0 0 16,0 0 0-16,0 0 1 0,0 0-2 0,0 0 1 0,0 0 0 15,0 0 1-15,0 0-1 0,0 0 0 0,0 0-1 0,3 0 2 16,-3 0-2-16,0 0 2 0,0 0-1 0,0 0 0 0,0 0 0 15,0 5 0-15,0-5-1 0,0 0 1 0,0 0 1 16,3 0-1-16,-3 3 1 0,0-3-1 0,0 0 0 0,0 0 0 16,0 0 0-16,0 7 0 0,0-7 0 0,0 0 0 0,0 2 0 15,0-2 0-15,3 0 0 0,-3 0 0 0,0 0 0 16,0 0 0-16,0 0 0 0,0 0 0 16,0 0-1-16,0 0 2 0,0 0-1 0,0 0 0 15,0 0 0-15,3 0 0 0,-3 0 0 0,0 0 0 0,0 0 0 16,0 0 0-16,0 0 0 0,0 0 0 0,0 0 0 15,4 0 0-15,-4 0 1 0,0 0-2 0,0 0 1 16,0 0 1-16,0 0-2 16,0 0 1-16,0 0 0 0,0 0 0 0,0 0 1 0,0 0-1 15,0 0 0-15,0 0 0 0,0 0-1 0,0 0 1 16,0 0 1-16,0 0-2 0,0 0 2 0,0 0-2 0,0 0 2 16,0 0-1-16,0 0 0 0,0 0 0 0,0 0-1 0,0 0 2 15,0 0-1-15,0 0 1 0,0 0-2 0,0 0 0 0,0 0 2 16,0 0-1-16,0 0 0 0,0 0-1 0,0 5 2 15,0-5-1-15,0 0 1 0,0 0-1 0,0 0 0 0,0 0-1 16,4 0 1-16,-4 0 0 0,0 0 0 0,0 0 0 0,0 0 0 16,0 0-1-16,0-2 2 0,3 2-1 0,-3 0 0 0,0-3 0 15,0 3 1-15,0 0-1 0,0 0 0 0,0 0 0 16,0 0 0-16,0 0 0 0,0 0 0 0,0 0 0 16,0 0 0-16,0 0-1 0,0 0 2 0,0 0-2 15,0 0 1-15,0 0 1 0,0 0-1 0,0 0 0 0,0 0 0 16,0 0 0-16,0 0 0 0,0 0 0 0,0 0 0 15,0 0 0-15,0 0 0 0,0 0 0 0,0 0 0 16,0 0 0 0,0 0-1-16,0 0 2 0,0 0-3 0,0 0-1 15,0 0-4-15,0 0-6 0,0 0 13 0,0 0-21 0,3-2-4 0,25 19-12 0,-28-17 37 16</inkml:trace>
  <inkml:trace contextRef="#ctx0" brushRef="#br0" timeOffset="548214.7809">29500 14987 9 0,'0'0'0'15,"-3"-5"2"1,-4-5-1-16,-1 3 0 0,6-13 0 0,2 20-1 0,-6 0 1 16,1-1 0-16,3-2 0 0,-6 2-1 0,8 1 0 0,-7-2 1 15,5-3-1-15,-5 5 0 0,0-3 1 0,7 3-1 0,-7 0 0 16,3-2 0-16,-2 2 0 0,3 0 1 0,3 0-1 0,-8 0 0 15,3 0 1-15,-4 0 0 0,4 0 0 0,5 0-1 0,-8 0 2 16,2 0 1-16,3 0 0 0,-1 0 0 0,4 0-3 0,-7 0 3 16,4 0 0-16,0 0 0 0,0 0-2 0,3 0-1 0,0 0 2 15,0 0-1-15,0 0 0 0,0 0 0 0,0 0-6 0,0 0 11 16,0 5-5-16,0-5-1 0,0 5 1 0,0-5-1 0,0 0 0 16,0 0 1-16,0 0 0 0,0 3 1 0,0-3-2 0,0 0 1 15,0 4 1-15,0 2 1 0,0-2-1 0,0-4-2 0,3 4 3 16,-3 4 0-16,3-3-1 0,0 2-1 0,-3-7-1 0,3 17 1 15,1-11 0-15,3 0 0 0,-4 13 0 16,-3-19-1-16,3 6 0 0,1-1 0 16,0 4 1-16,-4-5 0 0,0-4-1 0,2 7 1 0,1-3 0 15,-3 0 0-15,4 1 0 0,-4-5-1 0,0 6 2 16,0-3-1-16,0 3 0 0,0-6-1 0,0 0 0 0,0 0 1 16,5 0-1-16,-5 0 1 0,0 0-1 0,0 0 0 0,0 0 1 15,0 0-1-15,0 0 1 0,0 0-1 0,0 0-2 0,0 0 4 16,0 0-2-16,0-3 0 0,0 0 1 0,0 3-1 0,0-3 0 15,-9-3 0-15,9-2 0 0,-3 3 1 0,3 5-1 0,-2-9 0 0,2 9 0 0,-8-18 0 16,2 10 0-16,3 3 0 0,3 5 0 0,-4-19 0 16,4 16 1-16,0-2-1 0,-7-3 0 0,7 8 0 0,0-1 0 0,0 1 0 0,0-3 0 15,0 3 0-15,0 0 0 0,0 0 0 0,0 0 0 0,0 0 0 0,0 4 0 16,3 4 0-16,1 9 0 0,-4-11 1 0,0-6-1 0,4 23 1 16,-1-16-1-16,0 15 1 0,0-15 0 0,-3-7-1 0,8 19 1 15,-3-11 0-15,4 11-1 0,-9-19 0 0,5 4 1 0,-5-4-1 0,8 18 0 16,-5-12 1-16,3 13-1 0,-6-19 0 0,8 4 0 0,-8-4 0 15,3 5 1-15,0 3-1 0,-3-4 1 0,0-4-1 16,4 6 1-16,-4-6-1 0,0 4 1 0,0 0 0 0,0-4 0 16,0 0-1-16,0 0 0 0,0-2 0 15,-4-4 0-15,4 6 0 0,-6-7 1 0,6 7-1 0,-4-11 0 16,0-6 0-16,-2 12 0 0,3-16 0 0,3 21 0 0,-8-6 0 16,3-15 0-16,-4 16-1 0,4-18 0 0,5 23 1 0,-8-6-1 15,2-14 0-15,3 18 1 0,3 2 0 0,0-5 0 0,0 5 0 0,0-3 1 16,0 3-2-16,0 0 1 0,0 6 0 0,0-6 0 0,3 3 0 15,0 5 0-15,0 9 0 0,5-13 0 0,-8-4 0 0,2 21 0 16,5-16 0-16,1 19 1 0,-6-19-1 0,-2-5 0 0,8 24 0 16,-3-20 1-16,-1 21-1 0,4-5 0 0,-8-20 0 0,3 5 1 15,0 20-1-15,4-19 1 0,-3 13-1 0,-4-19 0 0,2 3 0 16,-2 5 1-16,3-2-1 0,-3-2 1 0,0-4-1 0,4 5 0 16,-4-5 1-16,0 0-1 0,5 0 0 0,-5 0 0 0,0 0 0 15,0 0 0-15,0 0 0 0,0 0 0 0,0 0 0 0,0 0 1 16,0 0-1-16,0 0 0 0,0-4 0 0,0 4 0 0,0-1 0 15,0 0 0-15,0-2 0 0,-5 3 0 0,5 0 0 0,0 0 1 16,-7-3-1-16,7 2 0 16,-2-1 0-16,2 2 0 0,0-4-1 0,-4 2 1 15,4 0-1-15,-7-1-2 0,7 3 3 0,0-3-4 16,0 0-4-16,0 1-5 0,0 0-7 0,0 2 20 0,-6-2-22 16,-2-5-5-16,8 7 27 0</inkml:trace>
  <inkml:trace contextRef="#ctx0" brushRef="#br0" timeOffset="548677.3264">28639 15934 10 0,'0'0'0'16,"-4"-8"5"-16,-1 2-1 0,5 6-4 0,0-5 4 16,0 1 2-16,2 4 0 0,5 0 0 0,-7 0-6 0,10 0 6 15,7 0-1-15,4 0 1 0,0 0 0 0,-21 0-6 0,23-2 6 16,0-3-1-16,5-1 0 0,-1-11-1 0,-27 17-4 0,34-7 4 15,-3-2 1-15,1-13 0 0,7 0 0 0,-39 22-5 0,40-20 4 16,-2-6-1-16,-2 0 0 0,6 0 0 0,-42 26-3 0,36-28 4 16,8-1-1-16,-2-10-1 0,-6 3 1 0,-36 36-3 0,41-34 2 15,-4 1 0-15,-6 5 0 0,4 2-1 0,-35 26-1 0,30-26 1 16,-4 8 0-16,1 0-1 0,-2 10 1 0,-25 8-1 0,17-18 1 16,-7 12-1-16,10 2 1 0,-13 2-1 0,-7 2 0 0,16-1 0 15,-8 1 0-15,-2 0 1 0,1 0-1 0,-7 0 0 0,2 0 0 16,7 3 1-16,-9-3-1 0,6 4 0 0,-6-4 0 15,3 6-1-15,1-2 0 0,-1 1-4 0,1 4-4 16,-4-9 9-16,0 16-13 0,0-16-7 0,0 8-6 16,0-3 1-16,0-5 25 0,-17 0-24 0,14 0 6 0,3 0 18 0</inkml:trace>
  <inkml:trace contextRef="#ctx0" brushRef="#br0" timeOffset="551886.496">29599 16298 19 0,'0'0'0'0,"-18"-19"12"0,11 11 2 0,7 8-14 0,-6-21 15 16,-1 16-1-16,4-3-2 0,0 4-2 0,3 4-10 15,-8-8 9-15,8 5-2 16,0-1-1-16,0-3-2 0,0 7-4 0,0-6 4 16,5-2-1-16,-2 5 0 0,-3-1-1 0,0 4-2 0,6-6 3 15,1 3-1-15,-1 1-1 0,1 0 1 0,-7 2-2 0,8-7 2 16,7 5-1-16,-11 0 1 0,14 1-1 0,-18 1-1 0,7-3 1 16,3 3 0-16,-1 0 0 0,8 0 0 0,-17 0-1 0,5 0 1 15,1 0 0-15,1 0-1 0,-4 0 0 0,-3 0 0 0,3 0 0 16,0 0 0-16,0 4 0 0,2 0 1 0,-5-4-1 0,0 0 0 15,0 0 1-15,0 7-1 0,0-7 0 0,0 0 0 0,0 2 1 16,0 3-1-16,0 2 0 0,-8 13 1 0,8-20-1 0,-3 5 0 16,3 12 1-16,-3-10-2 0,-4 15 1 0,7-22 0 0,0 7 0 47,0 19 0-47,-3-8 0 0,3-1 0 15,0 1 0-15,0-10 0 0,0 18 0 0,0-21 0 0,0 16 1 0,0-3-1 0,0-11 0 0,3 10 1 0,-3-17-1 0,4 4-1 0,2 2 1 0,0-3 0 0,5 1 0 0,-11-4 0 0,7 7 0 16,0-2 0-16,0-2 1 0,-3-3-2 15,-4 0 1-15,9 0 1 0,-2-1 0 0,-1-3-1 16,2 1 1-16,-8 3-1 0,6-9 1 0,1 6 0 0,0-7 0 16,0 5 0-16,-7 5-1 0,7-8 1 15,-1 2 0-15,1-1 0 0,-1 5-1 0,-6 2 0 0,8-5 1 16,-4 0 0-16,-2 3-1 0,5-2 1 0,-7 4-1 0,0-2 1 16,0 0-1-16,4-3 1 0,-1 3-1 0,-3 2 0 0,0-2 0 15,2-2 0-15,3 4 0 0,-5 0 1 0,0 0-1 0,4-4 0 16,-1 4 0-16,-3 0 0 0,2-1 1 0,-2 1-1 0,0 0 0 15,4 0 0-15,0 0 0 0,-4 0 0 0,0 0 0 0,3 0 1 16,0 0-1-16,-3 0 0 0,3 0 0 0,-3 0 0 0,0 0 0 16,0 0 0-16,0 0 0 0,0-2 0 0,0 2 0 0,0-2 1 15,0 0-1-15,0 0-1 0,0 2 1 0,-3-3 0 16,3-2 0-16,-6 1 1 0,6 3-1 0,0 1 0 0,0-4 0 16,-4 4-1-16,4 0 0 0,-4 0-2 0,4 0 3 0,0 5-4 15,0-1-2-15,-2 4-2 0,2 9-3 0,0-17 11 0,0 4-14 16,0 21-7-16,0-18-11 0,0 12-1 15,0-19 33-15,0 8-39 0,0-8 39 0</inkml:trace>
  <inkml:trace contextRef="#ctx0" brushRef="#br0" timeOffset="558095.9449">30544 13701 30 0,'0'0'0'0,"-3"0"12"0,-5 0-3 0,8 0-9 0,-3 0 6 16,3 0-1-16,0 0 0 15,0 0-1-15,0 0-4 0,0 0 4 16,0 0 0-16,3 0-1 0,5 0-1 0,-8 0-2 0,5 0 4 16,0 0-1-16,2-5 2 0,-5 5 0 0,-2 0-5 0,4 0 5 15,3 0-1-15,-1 0 1 0,2 0-2 0,-8 0-3 0,6 0 4 16,13 0 0-16,-13 8-1 0,-1-3 0 0,-5-5-3 0,8 7 2 16,-2 17 0-16,5-18-1 0,6 14 0 0,-17-20-1 0,5 17 1 15,4 1 0-15,7 3 0 0,-10-3-1 0,-6-18 0 0,8 21 1 16,11-2-1-16,-12-13 0 0,11 13 0 0,-18-19 0 0,3 7 1 15,3 13-1-15,2-14 0 0,-2 14 1 0,-6-20-1 0,7 0 0 16,-1 17 0-16,1-17 1 0,1 20-1 0,-8-20 0 0,2 4 0 16,-2 1 0-16,4 1 0 0,-4-2-1 0,0-4 1 0,0 0-1 15,0 0-2-15,0 0-2 0,0 0-2 0,0 0 23 0,4 0-43 16,-4-2 12-16,0-6-5 0,0 1-6 0,0 7 26 0,0-22-23 16,-8 17-7-16,8 5 30 0</inkml:trace>
  <inkml:trace contextRef="#ctx0" brushRef="#br0" timeOffset="558394.7891">30771 13694 24 0,'0'0'0'15,"0"0"9"-15,0 0-3 0,0 0-2 16,0 0-4-16,0 0 4 0,0 0 1 0,0 0 1 0,3 0 1 0,-3 0-7 0,3 7 6 16,5 14 0-16,-3-13-1 0,4 15 0 0,-9-23-5 0,9 19 5 15,-2 0-1-15,-1 2 1 0,5 0-1 0,-11-21-4 0,16 21 4 16,-9 5 0-16,1-10-2 0,-1 4 1 0,-7-20-3 0,6 19 2 16,11-13-1-16,-11 17 0 0,11-15 0 0,-17-8-1 15,5 19 0-15,0-11 0 0,6-3-1 16,-5 18-2-16,-6-23 3 0,8 3-7 0,-2 5-4 15,1-1-6-15,-3-2-7 0,-4-5 24 0,2 0-23 0,-2 4-10 0,0-4 33 0</inkml:trace>
  <inkml:trace contextRef="#ctx0" brushRef="#br0" timeOffset="558844.5358">30503 14279 26 0,'0'0'0'0,"0"0"12"15,0 0-2-15,0 0-10 0,4 5 9 0,2 3-1 0,0-4 0 0,16 1 0 16,-22-5-8-16,17 19 6 0,2-14-1 15,2 12-2-15,2-9 0 0,-23-8-3 0,29 22 1 16,-7-17 0-16,-1 21 0 0,2-21 0 0,-23-5-1 0,25 25 1 16,-9-7 0-16,4-11 1 0,2 10 0 0,-22-17-2 0,5 5 2 15,20 1 0-15,-19 2 1 0,14-2-1 0,-20-6-2 0,8 0 2 16,-1 0-1-16,9 0 1 0,-9 0 0 0,-7 0-2 0,16-5 2 16,-9-4-1-16,11-11 0 0,-15 13 0 0,-3 7-1 0,6-18 1 15,2 8-1-15,2-13 1 0,-3 16 0 0,-7 7-1 0,5-25 1 16,4 4 0-16,-6-1 0 0,-3 0 0 0,0 22-1 0,2-24 1 15,1 4 1-15,5 3 0 0,-8-6-2 0,0 23 0 0,2-8 1 16,-2-11 0-16,0 12 0 0,0-1-1 0,0 8 0 0,0-19 1 16,0 14-1-16,0-2 0 0,0 2 1 0,0 5-1 0,0-6 0 15,0 2 0-15,-2 2-2 0,2 2-2 0,0 0 4 0,0 0-9 16,0 9-6-16,0 9-10 0,0-12-7 0,0-6 32 0,0 6-28 16,0 20-1-16,0-26 29 0</inkml:trace>
  <inkml:trace contextRef="#ctx0" brushRef="#br0" timeOffset="559700.3413">30668 15014 44 0,'0'0'0'15,"-5"-7"24"-15,-3-14-7 0,-9 3-6 0,17 18-11 0,0-7 8 16,-3 1-1-16,3 4-1 0,0 0-1 0,0 2-5 0,0-6 4 16,0 2-1-16,3 1-1 0,5-2 0 0,-8 5-2 0,17 0 2 15,-12 0 0-15,13 0-1 0,-11 0 1 0,-7 0-2 0,20 0 1 16,-13 0 0-16,14 0 0 0,-15 0 0 0,-6 0-1 0,17 0 1 15,-7-3 0-15,10 1 0 0,-10-1 0 0,-10 3-1 0,21-9 2 16,-11 5-1-16,15-7 0 0,-20-7 0 0,-5 18-1 0,25-11 1 16,-16-15 0-16,16 9 0 0,-20-3-1 0,-5 20 0 0,18-7 0 31,-14-2 1-31,2-1-2 0,5 7 2 0,-11 3-1 0,5-4 0 16,4 0 1-16,-4 4-1 0,-2 0 0 0,-3 0 0 0,8 0 0 0,-6 0 0 0,2 6 0 0,1-2 0 15,-5-4 0-15,6 4 1 0,-3 1-2 0,1-1 2 0,3 1-1 16,-7-5 0-16,2 4-1 15,1 0 0-15,1-4 0 0,1 4-1 0,-5-4 2 0,0 0-2 16,2 0-1-16,1 5-1 0,-3-5-1 0,0 0 5 0,0 0-7 16,0 6-3-16,4-6-2 0,-4 0-3 0,0 0 15 0,4 0-18 15,-4 0-2-15,0-3 3 0,0 0 3 0,0 3 14 0,0-8-9 16,-8 3 3-16,8 5-5 0,0 0 11 0</inkml:trace>
  <inkml:trace contextRef="#ctx0" brushRef="#br0" timeOffset="560301.2205">30690 14759 27 0,'0'0'0'0,"-4"-5"13"0,4 5-13 0,-6-10 12 16,3 2-2-16,-6 0-3 0,9 8 0 0,0 0-7 0,0 0 7 16,4 8-1-16,1-3 0 0,0 3-2 0,-5-8-4 0,4 17 3 15,17-13 0-15,-15 15-1 0,10-13 0 0,-16-6-2 0,9 22 2 16,7-15 0-16,-13 19 0 0,8-6-1 0,-11-20-1 0,9 18 1 16,-1 1-1-16,1 2 2 0,1-4-1 0,-10-17-1 15,4 20 1-15,3-3 0 0,-1-12-1 16,2 19 1-16,-8-24-1 0,6 3 1 15,-3 17 0-15,1-16 0 0,0 5 0 0,-4-9-1 0,2 19 1 16,-2-19 0-16,0 5 0 0,0-1-1 0,0-4 0 0,0 4 0 16,0-4 0-16,0 4 0 0,0-4 0 0,0 0 0 0,0 0 0 15,0 0 1-15,0 0-1 0,0 0 0 0,0 0-1 0,0 0 2 16,0-3-1-16,0 2 0 0,0 1 0 0,0 0 0 0,0-2-1 16,0 0 1-16,0-2-1 0,0-4 0 0,0 8 1 0,0-5-1 15,0-4 1-15,0-2-2 0,0 4 1 0,0 7 1 0,0-9-1 16,0-9-2-16,-2 10 0 0,2 3 0 0,0 5 3 0,-4-21-5 15,4 16 0-15,0-16-1 0,-7 15-2 0,7 6 8 0,0-10-8 16,0-6-3-16,0 11-1 0,0 2-2 0,0 3 14 0,0-6-13 16,0 0 3-16,20 14-9 0,-20-8 19 0</inkml:trace>
  <inkml:trace contextRef="#ctx0" brushRef="#br0" timeOffset="561609.9768">31228 14529 7 0,'0'0'0'0,"0"-20"5"0,3 11-2 0,1-18 0 0,-4 27-3 0,7-19 4 16,-5 16 2-16,3-4 0 0,-5 2 2 0,0 5-8 0,0-6 7 15,0 4 1-15,0 1-1 0,0 1 0 0,0 0-7 0,0 0 6 16,0 0 0-16,0 3 1 0,-5 5-2 0,5-8-5 0,-2 5 5 16,2 3-1-16,-7 13-1 0,7-16 0 0,0-5-3 15,-4 6 2-15,4 15-1 0,-3-16 1 0,3 0 0 16,0-5-2-16,-6 24 2 0,6-18-1 15,0 15 0-15,0-14 1 0,0-7-2 0,0 18 0 16,0-10 1-16,0 11-1 0,0-11 1 0,0-8-1 0,0 17 0 16,0-8 0-16,0 8 1 0,4-13-1 0,-4-4 0 0,2 16 0 15,-2-8 0-15,0-3 0 0,3 16 1 0,-3-21-1 0,4 3 0 16,-4 15 0-16,0-13 0 0,0 1 0 0,0-6 0 0,4 8 0 16,-1-3 0-16,-3 14 0 0,2-15 1 0,-2-4-1 0,5 4 0 15,-5 3 1-15,4-2-1 0,-4 15 1 0,0-20-1 0,3 0 1 16,-1 6-1-16,2-2 1 0,0 1-1 0,-4-5 0 0,3 4-1 15,0 0 2-15,0-4-1 0,0 6 0 0,-3-6 0 0,5 0 1 16,-1 0-1-16,-2 0 1 0,1 0-1 0,-3 0 0 0,0 4 1 16,4-4-1-16,0 0 0 0,-4 0 0 0,0 0 0 0,3 0 0 15,-1 0 0-15,-2 0 0 0,0 0 1 0,0 0-1 0,0 0 0 16,0 3 1-16,0-3-1 0,0 0 0 16,0 0 0-16,0 0 1 0,0 0-2 0,0 0 1 0,0 0 0 0,0 0 0 15,0 0 0 1,0 0 0-16,0 5 0 0,0-5 0 0,0 0 1 15,0 0-1-15,0 0 0 0,0 0-1 0,0 5 3 16,0-5-3-16,0 0 2 0,0 0-1 0,0 0 0 0,-2 0 0 16,2 4 1-16,0-4-1 0,0 0 0 0,0 0 0 0,0 0 0 15,0 5 1-15,0-5-1 0,0 0-1 0,0 0 1 0,0 4 1 16,0-4-2-16,0 0 2 0,0 0-1 0,0 0 1 16,0 4-1-16,0-4-1 0,0 0 1 0,0 0 0 15,0 0 0-15,0 6 1 0,0-3 0 0,0-3-1 0,0 0-1 16,0 0 2-16,0 0-1 0,0 0 0 0,0 0 0 0,0 0 0 15,0 0 0-15,0 4 1 0,0-4-1 0,0 0-1 16,0 7 1-16,0-7 0 0,0 0 0 0,0 0 0 16,0 0 1-16,0 0-1 0,0 0 0 0,0 0-1 0,0 0 2 15,0 0-1-15,0-5 0 0,0 5 0 0,0-2 0 16,-3 2 0-16,3-1 0 0,0 1 0 0,0 0 0 16,0 0 0-16,0 0 0 0,0 0 0 0,0 0 0 15,0 0 0-15,0 0 0 0,0 0 0 0,0 0 0 16,0 0 1-16,0 0-2 0,0 0 3 15,0 0-3-15,0 0 1 0,0 0-1 0,0 0 2 16,0-3 0-16,0 2-1 0,3-1 0 0,-3 2 0 0,2-4 0 16,-2 2 1-16,0 2-1 0,0 0 0 0,3-2 0 15,3 0 1-15,-6 1-1 0,0-2 0 0,0 3 0 0,3-1 0 16,-3-3 0-16,2 4 1 0,2-1-1 0,-4 1 0 0,0-3 0 16,4-2 0-16,-1 5 1 0,-3-7-1 0,0 7 0 0,0-4 0 15,0-3 0-15,3 3 0 0,0 0 0 0,-3 4 0 0,0-5 0 16,4 1 1-16,4 1-1 0,-6-5 0 0,-2 8 0 0,7-7 1 15,0-1-2-15,-2 3 1 0,-5-2 0 0,0 7 0 0,6-6 1 16,-3-2 0-16,-3 3 0 0,0-3-1 0,0 8 0 0,2-5 0 16,-2 2 1-16,4-5-1 0,0 5 0 0,-4 3 0 0,0-7 0 15,0 0 0-15,3-2 1 0,0 3 0 0,-3 6-1 0,0-9 0 16,0 0 0-16,0 4 0 0,3-6 0 0,-3 11 0 16,0-8 0-16,0 8 0 0,4-9 0 0,-4-8 1 0,0 11-1 15,0 6 0-15,4-7 0 0,-4-4 0 16,0 2 0-16,0-8 0 0,0 17 0 0,0-3 0 0,0 3 0 0,0-8 0 0,0 2 1 15,0-1-1-15,0 7 0 0,0-10 1 0,0 10-1 0,0-5 0 16,-4-3 0-16,4 2 0 0,-7-2 0 0,7 8 0 0,0-2 0 16,-3-3 0-16,3 3 0 0,0 2 0 0,-3-4-1 15,3 0 1-15,0 3 0 0,-8-2 0 0,8 3 0 0,0-1 1 0,0 1-1 0,0-4 0 16,0 1 0-16,0 3 1 0,-2 0-1 0,2 0 0 0,0 0 0 16,0 0 0-16,-3 0 0 0,-3 0 0 0,6 0 0 0,-5 7 0 15,5-7 1-15,0 0-1 0,0 4 0 0,0-4 0 0,0 4 1 16,0 1-2-16,-3-5 1 0,3 0 0 0,0 4 1 0,0-4-1 0,3 3 0 15,-3-3 1-15,0 6-1 0,2-6-1 0,-2 0 1 0,3 4 0 16,-3 0 0-16,6-4 0 0,-3 0 0 0,-3 0 0 0,0 6-2 16,0-2 1-16,0-1-3 0,0 4 0 0,0-7 4 0,2 2-6 15,2 3-3-15,0-5 0 0,-4 5-3 0,0-5 12 0,3 4-12 16,0-4-3-16,-3 4-1 0,3-4-2 0,-3 0 18 0,4 0-16 16,-4 0 3-16,0 0 5 0,0 0 2 0,0 0 6 15,0-2-7-15,0 2 7 0</inkml:trace>
  <inkml:trace contextRef="#ctx0" brushRef="#br0" timeOffset="561867.2885">31344 14459 8 0,'0'0'0'0,"0"-1"1"0,0 1 1 0,0 0-2 0,0 0 1 31,0 0 0-31,0-1-1 0,0 1 0 0,0 0 0 0,0-3 1 0,0 3-2 0,0 0 1 0,0 0-1 0,0 0 1 0,0 0-1 16,-8 0-4-16,8 0-1 0,0 0 6 0</inkml:trace>
  <inkml:trace contextRef="#ctx0" brushRef="#br0" timeOffset="563641.8907">30726 14746 16 0,'0'0'0'0,"-19"-7"5"0,19 7-5 16,-21-17 6-1,1 10-1-15,4-3 0 0,8 6 0 0,8 4-5 0,-17-1 5 16,13 0 0-16,-1-7-1 0,-17 3 2 0,22 5-6 0,0-3 5 16,-3-5 2-16,-3 6 0 0,-2-2 1 0,8 4-8 0,-3-5 7 15,0 3 1-15,-4-1-1 0,3 2-1 0,4 1-6 0,-2-2 5 16,2 0 1-16,-3 2-3 0,3 0 1 0,0 0-4 0,0 0 2 16,0 4 0-16,0 2 1 0,3 13-1 0,-3-19-2 0,6 3 2 15,1 2 0-15,11 15-2 0,-13-16 1 0,-5-4-1 0,25 7 2 16,-15-1-1-16,11 12 0 0,-5-18 0 0,-16 0-1 0,11 8 1 15,11-3-1-15,-1 1 1 0,2-1 0 0,-23-5-1 0,21 6 2 16,0-6-2-16,-2 4 1 0,2-4-1 0,-21 0 0 0,17 3 0 16,4-3 0-16,-2 0 1 0,-2 6-1 0,-17-6 0 0,22 0 0 15,-17 0 1-15,12 4-1 0,-13 0 1 0,-4-4-1 0,7 0 1 16,0 7-1-16,0-3 1 0,-5 0-1 0,-2-4 0 16,3 5 0-16,1 1 1 0,-4 0 0 15,0-2 0-15,0-4-1 0,0 4 1 0,0 2-1 0,0-3 0 16,0-3 0-16,-4 4 0 15,1-4 1-15,-3 5 0 0,6-1-2 0,0-4 1 0,-3 4 1 16,-1 3 0-16,4-2-1 0,-6 3 0 0,6-8 0 0,-8 5 0 16,4 12 0-16,2-10 0 0,-1-3 0 0,3-4 0 0,-22 17-1 15,19-9 2-15,-3 12-1 0,-15-13 0 0,21-7 0 0,0 19 1 16,-6-11-1-16,-10 11 0 0,16-11 0 0,0-8 0 0,-9 25 0 16,4-21 0-16,-12 25 0 0,9-9 0 0,8-20 0 0,-6 17 0 15,-1 0 0-15,3-10 0 0,-15 18-1 0,19-25 1 0,-4 6 1 16,-3 19-1-16,1-20 0 0,-2 21 1 0,8-26-1 0,-6 8 0 15,-1 15-1-15,1-17 1 0,3 13 0 0,3-19 0 0,-5 7 0 16,-2-2 1-16,7 4-1 0,-2 9 0 0,2-18 0 0,0 0 0 16,-4 5 0-16,4-1 0 0,-7-4 0 0,7 0 0 0,0 5 0 15,0-5 0-15,-2 0 0 0,2 0 0 0,0 0 0 0,0 0 0 16,0 0 0-16,0 0 1 0,0 0 0 0,0 0-3 16,0 0 4-16,0-3-2 0,0 1 0 0,0 0 1 15,0 2-1-15,0-2 0 0,2-3 0 16,-2-1 0-16,3-2 1 0,-3 8-1 0,8-4 0 15,-6-5-1-15,5 4 1 0,-2-3 0 0,-5 8 0 0,3-7 1 16,-3 0-1-16,2-12 0 0,2 16 0 0,-4 3 0 0,4-24-1 16,2 8 2-16,1-4-1 0,0 3 0 0,-7 17 0 0,3-17 0 15,0-2 0-15,5 2 0 0,-3 0 1 0,-5 17-1 0,9-9 0 16,0-16 0-16,8 8-1 0,-13 6 1 0,-4 11 0 0,3-20 0 16,3 13 0-16,-2-11 1 0,2 12-2 0,-6 6 1 0,3-8 1 15,1 1-2-15,1 0 2 0,-2-1-2 0,-3 8 1 0,2-10 0 16,3 4 1-16,-5-2-1 0,3 3 0 0,-3 5 0 0,0-8 0 15,3 3 1-15,-1-3-1 0,-2 2 0 0,0 6 0 0,4-7-1 16,0 1 1-16,-4 1 0 0,4-3 0 0,-4 8 0 0,3-5 1 16,-3 5-1-16,0-5 0 0,-7 3 1 0,7 2-1 0,0 0 0 15,-4 0 0-15,0-1 0 0,-1-2-1 16,5 3 1-16,-8-1-1 0,-9-2 1 0,11 3 0 0,-1-3 1 0,7 3-1 16,-18 0 0-16,16-2 0 15,-19 0 0-15,17 0 0 0,4 2 0 0,-19-3-1 0,16-5 2 16,-5 5-1-16,-11-4 0 0,19 7 0 0,-3-5 0 15,-15 1 0-15,11 0 0 0,-10 0 0 0,17 4 0 0,0-1 0 16,-6 1 0-16,-2 0 0 0,3 0 0 0,5 0 0 0,-9 0 0 16,4 0 0-16,-3 2 0 0,3-2-1 0,5 0 1 0,-8 7 0 15,4 0 1-15,1-1-1 0,-3 0 1 0,6-6-1 0,-4 4-1 16,4 1 1-16,-4-1 0 0,4-4 0 0,0 0 0 0,0 4 0 16,0-4 0-16,0 0-1 0,0 6 1 0,0-6 0 0,0 0 1 15,0 0 0-15,0 0-2 0,0 0 0 0,0 0 3 16,0 0-3-16,4 0 1 0,0 0 0 0,-4 0 0 0,3 0 1 15,0 0-2-15,4 0 2 0,1 0-2 0,-8 0 1 0,5 0 0 16,-1 0 1-16,3 0-1 0,-1 0 0 0,-6 0 0 0,8 0-1 16,-2 4 1-16,15-1 0 0,-15 2 0 0,-6-5 0 0,7 5 0 15,14-1 1-15,-15-4-1 0,1 5 0 0,-7-5 0 16,20 4 1-16,-13 0-1 0,11 2 0 0,-13-3-1 16,-5-3 1-16,17 0 0 0,-9 4-1 0,-2 3 1 15,5-4 0-15,-11-3 0 0,5 3 0 16,7 4 0-16,-5-4 0 0,-4 2 1 0,-3-5-1 0,3 7 0 15,-1-2-1-15,-2 3 2 0,0-2-2 0,0-6 1 0,0 8 0 16,0-3 0-16,0 2 0 0,0-3 0 0,0-4 0 0,0 4 0 16,0 2 0-16,-2 0 0 0,2 2 0 0,0-8 0 0,-3 5-1 15,0 16 1-15,3-21-1 0,-7 17 0 0,7-17 1 0,-3 4 0 16,-2 4-1-16,-2 16 1 0,1-19 0 0,6-5 0 0,-7 21 0 16,1-14-1-16,-2 10 1 0,2-9 0 0,6-8 0 0,-7 18-1 15,3-10 2-15,-1 19-1 0,-4-22 0 0,9-5 0 0,-5 26 0 16,1-18 0-16,0-3 0 0,4 2 0 0,0-7 0 0,-6 17 1 15,6-9-2-15,-3-5 1 0,3-3 0 0,0 6 0 16,-4-4 0-16,4 5-1 0,0-7 2 0,0 0-1 0,0 3 1 16,-7-3-1-16,7 4 1 0,0-4-2 0,0 0 1 0,0 0-1 15,0 0 1-15,-3 0 1 0,3 0-1 0,0 0 0 16,0 0 0-16,0 0 0 0,0 0-1 16,0 0 2-16,0 0-1 0,0 7 0 15,0-7-1-15,0 0 1 0,0 0 0 16,0 0 0-16,0-3 0 0,0 3 0 0,0 0 0 15,0-4 0-15,0 4 1 0,0-2-2 0,0 2 1 0,0-2 0 16,0 2 1-16,0 0-2 0,0-3 2 0,0 3-1 0,0 0 0 16,0-3 0-16,0-1 0 0,0 4 0 0,3 0 0 0,-3 0 0 0,0 0-1 15,0 0 1-15,0-1 0 0,0 1 0 0,0-1 1 16,0 1-2-16,0 0 2 0,0 0-1 0,0 0 0 0,0 0-1 0,0 0 2 0,0 2-1 16,3-2-1-16,1 0 1 0,-4 0 0 0,0 0 0 15,0 0-1-15,0 0 2 0,0 0-1 0,0 0 0 0,0 7 0 0,0-7 0 0,4 0 1 16,-4 0-2-16,0 0 2 0,0 0-1 0,0 3 0 0,0-3 0 0,0 0 0 15,0 0 0-15,0 0 0 0,0 0 0 16,0 0 0-16,0 0 0 0,0 0 0 0,0 0 0 0,0 0-1 16,0 0 2-16,3 0-2 0,-3 0 1 0,0 0 0 0,0 0 0 0,0 0 0 15,0 0 0-15,0 0 0 0,0 0 0 0,0 0-1 0,0 0 2 16,0 0-4-16,0 0 2 0,3 0 0 0,0 0-1 0,-3 0 2 16,0 0-2-16,0 0-1 0,0 0-1 0,0-3-1 15,0 3 5-15,4 0-6 16,0-3-2-16,-4-2-3 0,0 5 11 0,2-4-16 0,-2 4 16 0,7-3-24 15,-2-4-6-15,-2 1 5 0,-1-3-6 0,-2 9 31 0,0 0 0 0</inkml:trace>
  <inkml:trace contextRef="#ctx0" brushRef="#br0" timeOffset="565880.6838">31394 14431 10 0,'0'0'0'0,"0"-6"3"0,0 6-3 0,-3-5 3 15,0-1 0-15,3-1 2 0,-8 4 0 0,8 3-5 0,-2-1 5 16,-7-1 1-16,4-1-1 0,-2 3 0 0,7 0-5 0,0 0 5 16,-4 0-1-16,1 5 1 0,-3-5-1 0,6 0-4 0,0 4 5 15,-8 1 0-15,5-1 1 0,3-4-1 0,0 0-5 16,-3 4 6-16,-4 3-2 0,7-1-1 0,-4 2 0 16,4-8-3-16,-2 17 3 0,-1-13-1 0,3 14 0 15,-9-13-1-15,9-5-1 0,-2 16 2 0,-1-8-1 16,-5 12 0-16,8-13 1 0,0-7-2 0,-3 26 2 15,1-8-1-15,-7-11 0 0,9 16-1 0,0-23 0 0,-3 19 1 16,3-12-1-16,0 15-1 0,-3-16 2 0,3-6-1 0,0 20 0 16,0-16 0-16,0 13 1 0,0-11-1 0,0-6 0 0,3 6 0 15,0 2 0-15,2 8 0 0,-1-11 1 0,-4-5-1 0,5 19-1 16,3-16 2-16,-3 5-2 0,-2 9 1 0,-3-17 0 0,9 4 0 16,-3 16 1-16,-2-14-2 0,2 0 2 0,-6-6-1 0,11 6 0 15,6 2 0-15,-12-3 0 0,13 2 0 0,-18-7 0 0,4 4 0 16,2-4 0-16,1 0 0 0,1 0 0 0,-8 0 0 0,5 0 0 15,3 0 0-15,0 0 0 0,3-1 1 0,-11 1-1 0,4-3 0 16,6 0 0-16,1-1 0 0,-5-1 0 0,-6 5 0 0,7-8 0 16,-1-2 0-16,1 2 0 0,-2-9 0 0,-5 17 0 0,5-7 0 15,3-10 1-15,-5 7-1 0,-1-12 1 0,-2 22-1 0,4-8 1 16,0-17 0-16,0 5 0 0,-1 13-1 0,-3 7 0 16,0-25 0-16,0 9 1 0,3 6-1 15,-3-14 1-15,0 24-1 0,0-18 0 16,0 2 0-16,0 6 0 0,-3-14-1 0,3 24 1 0,-7-16 0 15,3-2 1-15,-2 11-1 0,-1-14 1 0,7 21-1 0,-6-8 0 16,-11-9-1-16,17 9 1 0,-8 1 1 0,8 7-1 0,-17-9 0 16,11-9 1-16,-1 13-1 0,-11-1 0 0,18 6 0 0,0-3 1 15,-5 1-1-15,-3 2 1 0,3 0-1 0,5 0 0 0,-18 0 1 16,11 0-1-16,-11 0 0 0,16 5 0 0,2-5 0 0,-7 3 0 16,0 5 1-16,1 11-1 0,-2-16 1 0,8-3-1 0,-6 8 0 15,-10 12 0-15,16-16 0 0,-9 3 0 0,9-7 0 0,-5 17 0 16,-3-12 0-16,3 14 0 0,-4-12 0 0,9-7 0 0,-6 5 1 15,0 16 0-15,-2-17 0 0,6 20-1 0,2-24 0 0,-3 2 1 16,-1 18-2-16,4-13 2 0,-7 18-1 0,7-25 0 0,0 7 0 16,0 19 0-16,-3-19 0 0,3 15 1 0,0-22-1 0,0 8 0 15,0 15 0-15,0-17 0 0,0 20 0 0,0-26 0 16,0 5 1-16,0 18 0 0,3-16-1 0,-3 13 1 16,0-20-1-16,7 8-1 0,-3 14 2 0,1-17-1 15,3 14 0-15,-8-19 0 0,6 7 0 0,0 10 1 16,3-14-2-16,-4 5 1 0,-5-8 0 0,11 17 1 15,-6-17-1-15,4 5 0 0,-3 3 0 0,-6-8 0 0,7 5-1 16,11 0 2-16,-13-2-2 0,11-3 1 0,-16 0 0 0,9 4 1 16,-3 2 0-16,4-6-1 0,-3 4-1 0,-7-4 1 0,21 0 0 15,-19 0 0-15,4 0 0 0,5 0 1 0,-11 0-1 0,17-2 0 16,-13-4 0-16,3 3 0 0,-1-3 0 0,-6 6 0 0,8-8 0 16,-3 3 0-16,7-5 0 0,-6-7-1 0,-6 17 1 0,7-8 1 15,-1 2-1-15,2-13 0 0,-2 17 0 0,-6 2 0 0,7-5 0 16,-1-5 0-16,1 5 0 0,-2-3-1 0,-5 8 1 0,3-6 0 15,-1 0 0-15,2-13 0 0,0 17 0 0,-4 2 0 0,0-7 1 16,3-10-2-16,-3 11 2 0,0 0-1 0,0 6 0 0,0-17 0 16,0 12-1-16,0-13 1 0,0 11 0 0,0 7 0 0,0-19 1 15,-3 10 0-15,-5-13 0 0,-11 12-2 16,19 10 1-16,-4-26 1 0,-17 9-2 0,15-4 1 0,-15 3 0 16,21 18 0-16,-7-9 0 0,-9-12 0 15,13 15 0-15,-5-1 0 0,8 7 0 0,-6-20 0 16,-1 18-1-16,1-3 2 0,-3 2-2 0,9 3 1 0,-6 0 0 15,0 0 0-15,-1 0 0 0,1 0 0 0,6 0 0 0,-8 5 0 16,2-2 1-16,3 2-1 0,-5 3 1 0,8-8-1 0,-5 5-1 16,-17 3 1-16,19-3 1 0,-3 14-1 0,6-19 0 0,-8 5 1 15,2 3 0-15,3 12-1 0,-1-14 0 0,4-6 0 0,-6 6 0 16,3 16 0-16,-6-18 0 0,7 19 0 0,2-23 0 0,-3 6 0 16,-5 16 0-16,8-5 1 0,0-9-1 0,0-8 0 0,-3 23 0 15,3-16-1-15,0 11 1 0,0-10 0 0,0-8 0 0,0 18 0 16,0-12-1-16,0 0 1 0,0 15 1 0,0-21-1 0,0 4 0 15,0 1 1-15,3 14-1 0,-3-15 0 0,0-4 0 0,8 7 1 16,-5 0-2-16,-1 14 2 0,7-21-2 0,-9 0 1 0,3 5 0 16,3 12 1-16,1-17-1 0,3 0 0 0,-10 0 0 0,17 8 1 15,-10-5-2-15,17 1 1 0,-21 2 0 0,-3-6 0 16,10 0 0-16,11 0 0 0,-19 0 0 16,10 0 1-16,-12 0-1 0,16-1 0 0,-13-4 0 15,8 1 0-15,-5 0 0 0,-6 4 0 0,11-8 0 0,-2-2-1 16,-1 4 2-16,-2-12-2 0,-6 18 1 0,9 0 0 15,-1-8 0-15,-1 1 0 0,-1 0 0 0,-6 7 0 0,8-5 0 16,-3-5 0-16,-1 2 1 0,1 3-2 0,-5 5 1 0,5-18 0 16,-5 11 0-16,8-2 0 0,-8-9 0 0,0 18 0 0,3-6 0 15,-3-2 0-15,0-10 1 0,0 10-1 0,0 8 0 0,0-19 0 16,-3 10 0-16,-1-18 0 0,0 8-1 0,4 19 1 0,-5-21 1 16,-4 2-2-16,-10 0 2 0,12-1-1 0,7 20 0 0,-17-20 0 15,11 14 0-15,-11-13-1 0,13 15 0 0,4 4 1 0,-7-5 0 16,1-4 0-16,-2 6 0 0,-9-2 0 0,17 5 0 0,0-4 1 15,-5 1-1-15,-4 1 0 0,4 2 1 0,5 0-1 0,-8 5-1 16,3-1 1-16,-3 4 1 0,1-3-1 0,7-5 0 0,-6 8 0 16,-13 10 2-16,14-12-2 0,-2 0 1 0,7-6-1 0,-7 20 1 15,5-15-2-15,-2 12 2 0,4-12-1 0,0-5 0 16,-8 7 0-16,8 14 1 0,-3-14 0 0,3 15-1 0,0-22 0 16,-3 8 0-16,3 11-1 0,0-14 1 15,0 19 0-15,0-24 0 0,0 7 1 16,0 22 0-16,0-12-1 0,0-9 1 0,0-8-1 0,0 24 0 15,3-20-1-15,0 16 1 0,-3-15 0 0,0-5 0 0,4 17 0 16,0-13 0-16,2 4 0 0,13 12 0 0,-19-20 0 0,9 0 1 16,-7 5-1-16,6-1 0 0,-2-1-1 0,-6-3 1 0,7 4 0 15,10 2 0-15,-13-2 0 0,1-1 1 0,-5-3-1 0,9 0 0 16,0 6 1-16,8-6-2 0,-10 0 1 0,-7 0 0 0,16 0 1 16,-9 0-2-16,3 0 1 0,11 0 0 0,-21 0 0 0,7 0 0 15,-1-1 0-15,16-7 0 0,-19 2 0 0,-3 6 0 0,10-8 0 16,-5 1 0-16,7-13 0 0,-6 15 0 0,-6 5 0 0,11-21 0 15,-6 13-1-15,4-12 2 0,-4 13-2 0,-5 7 1 0,3-20 1 16,2 14-2-16,-5-16 1 0,3 17 1 0,-3 5-1 0,2-19 0 16,-2 14 0-16,0-16 0 0,0 16 0 0,0 5 0 0,-5-19 0 15,0 12 0-15,0-12 1 0,-16 10-1 16,21 9 0-16,-4-22 0 0,-2 15-1 0,-14-14 1 0,12 15 0 16,8 6 0-16,-19-19 0 0,11 16 0 15,-15-3 1-15,16-2-2 0,7 8 1 0,-23-6 0 16,15 0-1-16,-12 6 1 0,14 0 0 0,6 0 0 0,-19 0 0 15,13 0 1-15,-9 2-1 0,7 6 2 0,8-8-2 0,-7 6 0 16,-9 2 0-16,7-3 1 0,4 2 0 0,5-7-1 0,-7 6 1 16,0 2-1-16,5-4 0 0,2 3 0 0,0-7 0 0,0 7 1 15,0 0-1-15,0-2 0 0,0 2 0 0,0-7 0 0,0 2 0 16,0 4 0-16,0-1 0 0,0-1 0 0,0-4 0 0,0 3 1 16,2-3-1-16,-2 0 0 0,7 6 1 0,-7-6-1 0,7 0 0 0,-7 0 0 0,2 4 0 15,1-4 1-15,3 0 0 0,-6 0-1 0,0 0 0 0,0 0 0 0,3 0 0 16,-3 0 0-16,0 0-1 0,0 0 1 0,0 0-1 15,0 0 2-15,0 0-1 0,0 0 0 0,0 0 0 0,0 0 0 0,0-2 1 16,-9 0-1-16,6 2 0 0,3 0 0 0,0 0-1 16,3 0 1-16,-3 0 0 0,0 0 0 0,6 0 0 15,-6 0 0-15,3 0 1 0,-3 0-2 0,0 0 1 0,0 0 0 0,0 0 0 16,0 0 0-16,0 0 0 0,0 0-1 0,0 0 1 16,0 0 0-16,0 4-3 0,0-4 3 0,2 0-5 0,-2 4-1 15,0-4-3-15,0 0-4 0,0 0 13 0,4 5-16 0,-4-1-6 16,4 0-7-16,-4-4 29 0,0 0-28 0,3 21-9 0,-3-21 37 0</inkml:trace>
  <inkml:trace contextRef="#ctx0" brushRef="#br0" timeOffset="636592.1302">13565 9186 4 0,'0'0'0'0,"0"0"5"0,-6 0-2 15,6 0-3-15,-8 0 5 16,2 0 1-16,-1 0 2 0,-12-3 1 0,19 3-9 0,0-2 10 16,-5 0-1-16,-14 2 0 0,14 0-1 0,5 0-8 0,-6 0 7 15,-11 4-1-15,10 2 0 0,0-3 0 0,7-3-6 0,-16 4 5 16,13 3 0-16,-5-7 0 0,2 3-1 0,6-3-4 0,-7 7 3 15,-9-2 0-15,16-3 1 0,-8 4-1 0,8-6-3 0,-6 5 3 16,-1-1-1-16,-1-1 0 0,2 3 1 0,6-6-3 0,-17 3 1 16,17 1 1-16,-7 6 1 0,0-7-1 0,7-3-2 0,-6 19 1 15,-1-13 1-15,1 10-1 0,-2-11 0 0,8-5-1 0,-16 24 1 16,16-5 0-16,-8-2 0 0,2-1 0 0,6-16-1 0,-7 20 0 16,2-13 1-16,-3 14-1 0,5-15 1 0,3-6-1 0,-8 28 1 15,5-10-1-15,0 2 1 0,-3 0-1 0,6-20 0 0,-4 21 1 16,-4 3-1-16,5-1 1 0,3-4-1 0,0-19 0 0,-7 23 0 15,7-6 1-15,0 4-1 0,0-1 1 0,0-20-1 16,0 17 0-16,0 1-3 0,0 0 3 0,0 6 1 16,0-24-1-16,0 18 1 0,0 1 3 15,0-14-3-15,0 18 0 0,0-23-1 0,4 6 0 0,-1 18 1 16,4-19 0-16,1 18-1 0,-8-23 0 0,2 8 0 16,2 14-1-16,2-14 1 0,2 13-1 0,-8-21 1 0,11 18 0 0,-11-18 0 0,5 6-1 15,16 19 0-15,-15-8 2 0,12-10 1 0,-18-7-2 0,6 19 1 16,14-11 1-16,-13 19 0 0,-7-27-2 0,17 6 0 15,-6 22 2-15,8-21-2 0,-14 14 1 0,-5-21-1 0,19 7 0 0,-19-7 0 0,7 20 0 16,14-15 2-16,-15 14-1 0,-6-19-1 0,24 7 1 0,-24-7-1 0,6 6 1 16,15 12-1-16,-14-18 1 0,17 5-1 0,-24-5 0 0,6 6 0 15,18-2 0-15,-14 2 0 0,14-6 1 0,-24 0-1 0,16 0 0 16,2 0 0-16,2 0 0 0,-20 0 0 0,17 3-1 16,3-3 2-16,-13 5-1 0,20-5 0 0,-9 0 0 0,-18 0 0 0,19 0 0 15,-1 0 0-15,1 0 0 0,2-5 0 0,-21 5 0 0,24-3 0 16,-4-3 0-16,0-1 0 0,1 1 1 0,-21 6-1 0,10-4 0 15,10-3 0-15,-10 6 0 0,11-6 0 0,-21 7 0 0,6-2 0 16,16 0 0-16,-16-7 0 0,0 5 0 0,-6 4 0 16,21-9 0-16,-18 2 1 0,18-11-1 15,-15 11 0-15,-6 7 0 0,7-20 0 0,-1 12 0 16,5-18 1-16,-1 17 0 0,-10 9-1 0,7-23 0 16,10 5 0-16,-14-1 0 0,4-1-1 0,-7 20 1 0,6-19 1 15,2 2-1-15,-5 7 0 0,4-14 0 0,-7 24 0 0,6-17 0 16,-6-7 0-16,4 5 0 0,-4-1 0 0,0 20 0 0,3-21 1 15,-3 1-1-15,0-1 0 0,0-2 0 0,0 23 0 0,0-27 0 16,0 3 0-16,-3 3 0 0,-1-4 0 0,4 25 0 0,-6-24 0 16,-1 0 1-16,4 4-1 0,0-2 1 0,3 22-1 0,-8-23 0 15,2 1 0-15,2-2-1 0,-2 6 1 0,6 18 0 0,-7-19 0 16,3 1 1-16,-3 10-1 0,1-13 0 0,6 21 0 0,-7-10 0 16,1-12 0-16,-2 15 0 0,2-15 1 0,6 22-1 0,-6-5-1 15,-2-6 1-15,1-7 1 0,0 13-1 0,7 5 0 0,-16-5 0 16,13-3 0-16,-17 2 1 0,12-1-1 0,8 7 0 0,-20-8-1 15,18 0 1-15,-23 0 0 0,19 3 1 0,6 5-1 16,-22-8 1-16,16 1-2 0,-15 1 2 16,15-2-2-16,6 8 1 0,-24-3 0 0,17-3 0 15,-14 3 0-15,15 1 0 0,6 2 0 0,-17-5 0 16,10 3 1-16,-13-1-1 0,13 3 0 0,7 0 0 0,-20 0 0 16,14 0 0-16,-18 0-1 0,17 0 1 0,7 0 0 0,-24 8 1 15,7-3-1-15,-3 20 1 0,3-23-2 0,17-2 1 0,-20 18 0 16,-1-13 0-16,4 14 0 0,1-12 1 0,16-7-1 0,-7 19 0 15,-21-11 0-15,11 18 0 0,0-6 0 0,17-20 0 0,-7 14-1 16,-20 8 0-16,24-3 0 0,-21-2 0 0,24-17 1 0,-6 19 0 16,-17 2 0-16,18-3 0 0,-14 6 0 0,19-24 0 0,-5 22-1 15,-14 3 1-15,15 1-1 0,-16-2 0 0,20-24 1 0,-3 25 0 16,-4-4-6-16,-14-1 6 0,21 1-1 0,0-21 1 0,-6 21-2 16,2-1 6-16,0 2-6 0,-2 0 2 0,6-22 0 0,-4 19 0 15,4 3-1-15,0 0 1 0,0 1 1 0,0-23-1 0,0 25 0 16,0-1 0-16,4-2 0 0,-4 0 0 0,0-22 0 0,6 24-1 15,-2-3 3-15,4 0-1 0,-6 2-1 16,-2-23 0-16,7 18 1 0,-1 3-1 0,5-1 0 0,6-3 2 16,-17-17-2-16,7 24 0 0,4-7 0 15,9 4 2-15,-14-3-2 0,-6-18 0 0,18 16 2 0,-12 3-2 16,14-1 0-16,-9-2 1 0,-11-16-1 0,19 8 1 16,2 18-1-16,0-21 0 0,-5 10 0 0,-16-15 0 0,21 8 1 15,-2 8 0-15,5-12 0 0,0 3 1 0,-24-7-2 0,24 8 0 16,0-3 1-16,2 0 0 0,-5 1 0 0,-21-6-1 0,24 0 2 15,-3 0-1-15,2 0-1 0,0 0 0 0,-23 0 0 0,24 0 0 16,5-3 0-16,-11 0 0 0,6-2 0 0,-24 5 0 0,21-5 0 16,-5-3 0-16,5-8 0 0,1 8 0 0,-22 8 0 0,5-18 0 15,20 10 0-15,-5-16-1 0,-14 8 1 0,-6 16 0 0,23-18-2 16,-15 1 1-16,11-3 1 0,-11-1-1 0,-8 21 1 0,16-18 1 16,-9 2-1-16,0 5 0 0,0-12 0 0,-7 23 0 0,7-21 0 15,-7 4 0-15,6-7 0 0,-3 4 0 0,-3 20 0 0,5-24 0 16,-5-3 0-16,3 1 1 0,-3-7-1 0,0 33 0 0,0-30 0 15,0-1 0-15,0 2 0 0,0-1 0 0,0 30 0 0,-3-26 1 16,-5-3-2-16,5 3 1 0,0-1 1 0,3 27-1 16,-7-27 0-16,0 7 2 0,0-8-2 15,0 3 1-15,7 25-1 0,-16-24 1 0,13-2-2 16,-5 4 2-16,-12-1-1 0,20 23 0 0,-4-23 0 16,-15 4 0-16,15 11 0 0,-16-9 0 0,20 17 0 0,-6-9 0 15,-22 4 1-15,26-5-1 0,-27 0 0 0,29 10 0 0,-6-6 0 16,-20-2 0-16,7 3 0 0,-1-2 0 0,20 7 0 0,-17-8 1 15,-4 1-1-15,2 0 0 0,-2 0 0 0,21 7 0 0,-17-6-1 16,-3 0 0-16,3 1 0 0,-3 2 0 0,20 3 1 0,-21-7 0 16,1 3 0-16,0 3 0 0,3 1 0 0,17 0 0 0,-20 0 1 15,-1 0-1-15,1 4 0 0,2-1 0 0,18-3 0 0,-19 5 0 16,1 0 0-16,-1-2-1 0,1 3 0 0,18-6 1 0,-17 6-1 16,1 1 0-16,9 11 1 0,-20-18 0 0,27 0 0 0,-7 16 0 15,-17-9-1-15,18 15 1 0,-14-17 0 0,20-5 0 0,-8 29 0 16,-12-10 1-16,13 3-2 0,-17 2-2 0,24-24 3 0,-6 27-2 15,-15 2 0-15,18-3 1 0,-15-1 1 0,18-25 0 16,-3 28 0-16,-3-1 1 0,0 0-2 16,-2 1 1-16,8-28 0 0,-4 23 0 0,4 1 0 15,-3 0 0-15,3 0 0 0,0-24 0 0,0 26 0 0,0 1 0 16,0-1 1-16,0-1-1 0,0-25 0 0,0 22 0 16,0 4 0-16,7-4-1 0,1 4 1 0,-8-26 0 0,6 20-1 15,14 5-1-15,-15-1 2 0,13 0 0 0,-18-24 0 0,8 20 0 16,11 4 2-16,2-5-1 0,-4-2 1 0,-17-17-2 0,20 20 1 15,-2 1-1-15,2-16 2 0,3 19-1 0,-23-24-1 0,24 5 1 16,0 16 0-16,0-13 0 0,-3-3 1 0,-21-5-2 0,26 18 1 16,-2-18-1-16,-4 8 0 0,8-5 0 0,-28-3 0 0,26 0 0 15,-2 0 0-15,3 0 0 0,-3-3 0 0,-24 3 0 0,27-8 0 16,0-3 0-16,4 4 0 0,-4-12 1 0,-27 19-1 0,30-5 0 16,-3-11 0-16,-3 8 0 0,-4-12 0 0,-20 20 0 0,24-21-1 15,-4 4 1-15,1-6-1 0,-1-3 1 0,-20 26 0 0,17-24 1 16,3-1-1-16,-2 2 2 0,-8-4-1 0,-10 27-1 0,20-27 1 15,-13 0-1-15,3-2 0 0,-4 3 0 0,-6 26 0 0,8-27 0 16,-2-2 0-16,1 3 0 16,-1-3 0-16,-6 29 0 0,0-30 0 0,4 4 0 0,-4-6 0 15,0 6 1-15,0 26-1 0,0-27 0 16,0 2 0-16,-4-1 0 0,-2 0 0 0,6 26 0 0,-7-22 0 16,-13 0 0-16,16 3 0 0,-13-3 0 0,17 22 0 0,-7-22 0 15,-17 2 0-15,18-1 0 0,-21 2 1 0,27 19-1 0,-17-18 0 16,0 7 0-16,-4-9 0 0,3 13 1 0,18 7-1 0,-22-19 0 15,1 15 0-15,3-1 0 0,-7-3 0 0,25 8 0 0,-21-5 0 16,-2-1-1-16,-4 5 2 0,6-2-1 0,21 3 0 0,-24-3-1 16,5 2 2-16,-5-6-1 0,3 6 0 0,21 1 0 0,-21-2 0 15,2-1 0-15,-5 3 0 0,4 0 0 0,20 0 0 0,-21 0 0 16,-3 0 1-16,8 0-3 0,-8 0 1 0,24 0 1 0,-17 0 0 16,-4 0-2-16,-2 0 2 0,6 3-1 0,17-3 1 0,-21 5-1 15,15 16 0-15,-17-16 0 0,15 22 1 0,8-27 0 0,-21 17 1 16,15 3-1-16,-14 3-2 0,16-1 1 0,4-22 1 0,-20 28-1 15,14 1-1-15,-14 3 1 0,12-3 1 0,8-29 0 0,-17 27 0 16,17-2 0 0,-5 2 2-16,0-1-2 0,5-26 0 0,-6 26 0 0,6 1 0 0,0 0-1 15,0-2 1-15,0-25 0 0,-5 30-1 16,5-1 0-16,0 2 0 0,0 1 1 0,0-32 0 0,5 29 0 16,1 2 0-16,1 1 0 0,9-3 0 0,-16-29 0 0,8 29 1 15,11-2-2-15,-11-3 2 0,15-4-1 0,-23-20 0 0,21 21 1 16,-1-2 0-16,4 1 0 0,2-14-1 0,-26-6 0 0,24 22 1 15,7-19-1-15,-1 7 1 0,-3-5 2 0,-27-5-3 0,31 16 1 16,-1-9 2-16,-2-4-3 0,2 0 0 0,-30-3 0 0,34 7 0 16,-4-7 0-16,1 0 0 0,-4-5 0 0,-27 5 0 0,34-5 0 15,-4-12 0-15,4 10 0 0,-3-19 0 0,-31 26 0 0,27-22-1 16,-3 2 1-16,0-1 0 0,0-3 0 0,-24 24 0 0,19-25 0 16,3-3 0-16,-2 1 1 0,-10-1 0 0,-10 28-1 0,23-30 1 15,-16 5 0-15,14-9-1 0,-15 8 0 0,-6 26 0 0,17-27 0 16,-10 0 0-16,0 6 0 0,2-3 0 0,-9 24 0 0,7-25 0 15,1-1 0-15,-2 6 0 0,-3-4 0 0,-3 24 0 16,4-21 0-16,-1 0 0 0,-3-5 0 16,0 5 0-16,0 21 0 0,-7-21 1 0,4-4-2 0,-3 2 2 15,-12-2-1-15,18 25 0 0,-6-25 0 16,-12 2 0-16,12 0 1 0,-15 1-1 0,21 22 0 0,-16-21 0 16,9 1 0-16,-17 0-1 0,4-1 1 0,20 21 0 0,-21-5 1 15,1-16-1-15,0 18 1 0,-1-2-1 0,21 5 0 0,-23-8 0 16,0 4 0-16,-2-2 0 0,-2 3 0 0,27 3 0 0,-31 0 0 15,4 0 0-15,-3 0 0 0,-1 7 0 0,31-7 0 0,-27 3 0 16,4 1 0-16,-4 17 0 0,0-15 0 0,27-6 0 0,-24 21 0 16,-4-14 0-16,8 14-2 0,0-15 1 0,20-6 1 0,-21 25 0 15,5-6-1-15,10 0 1 0,-18 7 1 0,24-26-1 0,-8 20-1 16,-12 5 0-16,17-2-1 0,-3 1 1 0,6-24 1 0,-8 26 1 16,2 0-1-16,-1 3 0 0,-1 0 0 0,8-29 0 0,-6 32-2 15,3 3 2-15,-1-4 0 0,4 4 0 0,0-35 0 0,0 31-1 16,0 3 1-16,0 0 1 0,4-5-1 0,-4-29 0 0,6 31 0 15,2-4 0-15,-2 2 0 0,12-7 0 0,-18-22 0 16,9 25 0-16,11-1 0 0,1-3 0 0,-4-2 0 16,-17-19 0-16,20 17 0 0,-20-17 0 0,20 22 1 0,-3-16 0 0,7 18 0 15,-24-24-1-15,24 8 1 0,-24-8-1 0,24 20 1 16,-5-13-2-16,5 13 2 0,-24-20-1 0,21 2 0 0,-21-2 0 0,24 8 0 16,-1-4 1-16,1 3-2 0,0-7 1 0,-24 0 0 0,27 0 1 15,0 0-2-15,0-9 1 0,-27 9 0 0,23-17 0 0,-23 17 0 0,21-9 0 16,3-17 0-16,-4 8-1 0,-20 18 1 0,20-24 0 0,-20 24 0 0,21-26 0 15,-5-4 0-15,5-2-1 0,-21 32 1 0,6-33 1 0,-6 33-1 0,24-35-1 16,-17-1 1-16,14 2 2 0,-15-2-1 0,-6 36-1 0,8-38 1 16,2 1 0-16,-4-2-1 0,-3 6 0 0,-3 33 0 0,4-34 0 15,-4 2 0-15,0-1 1 0,0-2-1 0,0 35 0 0,0-33-1 16,-4-1 1-16,-2-2 0 0,-15 7 0 0,21 29 0 0,-6-31 0 16,-15 2 0-16,5 7 0 0,9 2 1 0,7 20-1 0,-31-21 0 15,14 5 0-15,-4-3 0 0,-2 12 0 0,23 7 0 0,-20-19 0 16,-4 16 0-16,-3-2 0 0,-1 5 0 0,28 0 0 0,-30-5-1 15,-1 5 1-15,-2 0 0 0,2 5 0 0,31-5 0 0,-34 5 1 16,4 11-1-16,-1-10 0 0,-2 1-1 0,33-7 1 16,-31 22 0-16,1-17-2 15,-4 19 1-15,3-6 0 0,31-18 1 0,-30 21-1 16,3 0 1-16,0 1-2 0,4 4 1 0,23-26 1 0,-24 26-1 16,4 2 0-16,2-1 0 0,1-3 0 0,17-24 1 0,-6 26-1 15,-18 1-1-15,20 0 0 0,-3 2 1 0,7-29 1 0,-7 26-2 16,1 2 2-16,6-1 2 0,0 1-3 0,0-28 1 0,0 29 1 15,0 4-1-15,0-5 0 0,3 1 0 0,-3-29 0 0,7 26-1 16,13 1 0-16,-13 0 3 0,17 1-2 0,-24-28 0 0,17 27 3 16,6-2 0-16,-2 0-2 0,3-4 0 0,-24-21-1 0,30 20-1 15,1-14 1-15,-1 20 0 0,1-23 1 0,-31-3-1 0,30 7 3 16,1-1-2-16,-1 0 0 0,1-6-1 0,-31 0 0 0,33 0 0 16,-2 0 0-16,-1-7-1 0,-2-1 2 0,-28 8-1 0,33-26 0 15,-2 6-1-15,-4-5 1 0,0 5 0 0,-27 20 0 0,17-27 1 16,3 1 0-16,1-1 0 0,-13-1 0 0,-8 28-1 0,18-35 0 15,-10 4 0-15,8-6 0 0,-8-2 0 0,-8 39 0 0,6-40 0 16,4 3 0-16,-3 1 0 0,-4-4 0 16,-3 40 0-16,3-42 0 0,-3 2 0 15,0 4 0-15,0-4 1 0,0 40-1 0,-6-37 0 16,-14 0 0-16,12 4 0 0,-11 1 0 0,19 32 0 0,-18-31 0 16,2 6 0-16,-7-1 0 0,-2 2 0 0,25 24 0 0,-27-24 0 15,-4 6 1-15,1 10-1 0,-4-11 0 0,34 19 0 0,-30-7 0 16,-1-2 0-16,4 2 0 0,-4 7 0 0,31 0 0 0,-30 0 0 15,-1 0 0-15,9 5 0 0,-7 13-1 0,29-18 1 0,-30 6-1 16,4 16 0-16,2-2 0 0,-3 1 1 0,27-21 0 0,-28 24-2 16,4 2 1-16,5-1 0 0,-1 6 0 0,20-31 1 0,-22 29-1 15,6 0-1-15,-5 4 1 0,4 1-1 0,17-34 2 0,-7 35 1 16,-12-1-1-16,11 0 0 0,2-5 1 0,6-29-1 0,-6 29 0 16,-2 0-1-16,8 0 2 0,0 0-1 0,0-29 0 0,0 29 0 15,0 2 0-15,4-4-1 0,2-1 0 0,-6-26 1 0,10 27-1 16,9 0 0-16,-14-1 1 0,20-6 1 0,-25-20-1 0,20 22 1 15,-1-3 0-15,5 2 0 0,0-1 0 0,-24-20-1 16,27 22 2-16,4-5-1 0,-4-8 0 0,4 8-1 16,-31-17 0-16,33 7 1 0,1-2 0 0,0 0-1 15,0 0 2-15,-34-5-2 0,33 3-1 16,1-3 1-16,0 0 0 0,-3 0 0 0,-31 0 0 0,33-6-1 16,2-1 1-16,-5-12 1 0,-3 0-1 0,-27 19 0 0,24-17 0 15,-4-5 1-15,1 1 0 0,-13-5 0 0,-8 26-1 0,22-24 1 16,-14-2-1-16,12-1-1 0,-14-4 1 0,-6 31 0 0,7-31 0 15,3-3 1-15,-4 0-2 0,2-1 2 0,-8 35-1 0,4-35 0 16,-2 1 0-16,-2-6 0 0,0 4 0 0,0 36 0 0,0-40 0 16,-6 6 0-16,-12-1 0 0,12 1 0 0,6 34 0 0,-21-32 1 15,1 2-1-15,0 3 0 0,-1 6 0 0,21 21 0 0,-24-22 0 16,-6 3 1-16,-1 2-2 0,-3-2 2 0,34 19-1 0,-37-10 0 16,4 0-1-16,-4 5 2 0,3-4-2 0,34 9 1 0,-38 0 0 15,5 0 1-15,3 0-2 0,-5 3 0 0,35-3 1 0,-31 18-1 16,4-13 0-16,0 19 1 0,4-5-1 0,23-19 1 0,-24 18-1 15,3 3 0-15,2 3 0 0,11 3 0 0,8-27 1 0,-27 29-1 16,20 4 0-16,-9 1-1 16,8 3 0-16,8-37 2 0,-3 38-3 0,0-1 1 0,3 2 0 15,0 0 5-15,0-39-3 0,0 40 2 0,3 2 0 16,5-1-1-16,2 5-1 0,-10-46 0 0,16 42 0 16,-9 1 1-16,13-2 1 0,-9-1-1 0,-11-40-1 0,27 40 1 15,-7-10-1-15,7 2-1 0,-3-5 2 0,-24-27-1 0,30 17 0 16,-2 0 1-16,5-10 1 0,1 10-1 0,-34-17-1 0,31 0 0 15,2 3 0-15,1-3 0 0,-3 0 0 0,-31 0 0 0,30 0 0 16,4-11 0-16,-4-5 0 0,1-4-1 0,-31 20 1 0,34-21 0 16,-7-3 0-16,-3-8 0 0,-2 2 0 0,-22 30 0 0,18-34 0 15,0-3 1-15,-9 1 0 0,12-6 1 0,-21 42-2 0,7-46 0 16,3 3 0-16,0-1 0 0,-3 2-1 0,-7 42 1 0,6-42 0 16,-6-2 0-16,0 5 1 0,0 1-1 0,0 38 0 0,-6-39 0 15,-1-1 1-15,-13 3-1 0,13 3-1 0,7 34 1 0,-24-32 0 16,4 6 0-16,0 8 1 0,-7-3-1 0,27 21 0 0,-31-5 0 15,1-11 0-15,-6 10 0 0,-3-1 0 0,39 7 0 0,-37-6 0 16,-1 5 0-16,1 1 0 0,4 7 1 16,33-7-1-16,-31 18 0 0,-3-10-1 15,7 17 1-15,0-3-1 0,27-22 1 0,-27 24-2 16,-1 7 2-16,1 1-1 0,8 1 1 0,19-33 0 0,-21 36 0 16,5-4-1-16,8 7 0 0,-16-2 0 0,24-37 1 0,-3 39-1 15,0-6 1-15,-3 6-1 0,2-1-1 0,4-38 2 0,0 34-1 16,0 5 0-16,0-5 2 0,4-1 0 0,-4-33-1 0,9 35 1 15,12-6 0-15,-12 3-2 0,15-2 1 0,-24-30 0 0,21 27 1 16,0 0-1-16,5-6 0 0,1-1 1 0,-27-20-1 0,24 6 0 16,3 14 2-16,-3-20-1 0,0 5-1 0,-24-5 0 0,26 10 1 15,-2-8-1-15,0 3-1 0,-4-5 1 0,-20 0 0 0,20 6 0 16,1-6 0-16,-4 0-1 0,-7 0 1 0,-10 0 0 0,17-6 0 16,-11 6 0-16,5-5 0 0,5 3 0 0,-16 2 0 0,4 0 1 15,0-6-2-15,4 5 1 0,-6-4 0 0,-2 5 0 0,6-3 0 16,-6-1 0-16,4 2 0 0,-1 2 0 0,-3 0 0 0,0 0 1 15,3 0-1-15,1 0-1 0,-4 0 0 0,0 0 1 0,0 0 0 16,0 0 0-16,0 0 0 0,-7 0 0 0,7 0 0 16,-3 0-2-16,-1 0 0 15,-2 0-2-15,4 0-1 0,2 0 5 0,-5 0-5 16,-2-1-4-16,0-1-4 0,1-1-4 0,6 3 17 0,-7-5-25 16,4 3-9-16,-18-5-7 0,15 0-6 0,6 7 47 0,0 0 0 0</inkml:trace>
  <inkml:trace contextRef="#ctx0" brushRef="#br0" timeOffset="639701.5658">24079 8293 50 0,'0'0'0'0,"0"-2"22"15,2-1-9-15,7 1-4 0,-3-4-1 0,-6 6-8 0,0 0 8 16,4 6 0-16,-4-6-1 0,3 4-1 0,-3-4-6 0,3 3 6 16,0-3-2-16,0 6 1 0,-3-2-1 0,0-4-4 0,4 4 4 15,0 4 0-15,0-3-1 0,-2 13 1 0,-2-18-4 0,0 8 3 16,7 19-1-16,-7-5 0 0,4 5 0 0,-4-27-2 0,0 34 2 15,0 1-1-15,0 5 0 0,0 3 0 0,0-43-1 0,-4 44 0 16,-3 4 1-16,5 0-1 0,-6-2 0 0,8-46 0 0,-4 41-1 16,-2 0 0-16,0-5 0 0,2-1 0 0,4-35 1 0,0 28 0 15,0-1 0-15,0-3 0 0,0-9 1 0,0-15-1 0,0 8 0 16,0-2 0-16,0 1 0 0,0-1 0 0,0-6 0 0,0 0 1 16,0 0-1-16,0 0 1 0,0-7-1 0,0 7 0 0,0-20 1 15,0-1 0-15,0-1 0 0,0-7 0 0,0 29-1 0,0-31 1 16,-6-4 1-16,6-6-1 0,-4-1 1 15,4 42-2-15,-5-47 2 0,0-2-1 0,5 1-1 0,-4-1 0 16,4 49 0-16,-3-47 1 0,3 8-1 0,-6 7 0 16,6 6 0-16,0 26 0 0,0-22 1 0,0 17-1 15,0-6 1-15,0 4-1 0,0 7 0 0,0-2 1 16,0 2-1-16,0 20 0 0,0-20 0 0,0 19 0 16,2 3 1-16,2 6-1 0,-4 3 0 0,0-31 0 0,7 38 0 15,-4 3 1-15,-1 9-1 0,-2 3 1 0,0-53-1 0,5 55 1 16,-1 0-2-16,-4 0 0 0,3 1-1 0,-3-56 2 0,0 61-1 15,0 2 1-15,0-8 0 0,3-2 0 0,-3-53 0 0,0 49 0 16,4-11 0-16,-4-4 1 0,6-5-1 0,-6-29 0 0,3 24 0 16,0-8 0-16,-3-10 0 0,4-2 0 0,-4-4 0 0,4 0 0 15,-4 0 1-15,0-3-1 0,0-15 0 0,0 18 0 0,4-24 0 16,-4-5 0-16,0-5 0 0,0-9 0 0,0 43 0 0,0-49 1 16,-4-4-1-16,4-2 0 0,-8-11 1 0,8 66-1 0,-3-68 1 15,0-5 1-15,-3 6-1 0,2 10 0 0,4 57-1 16,0-45 1-16,0 14-1 0,0 11 0 0,0 16 1 15,0 4-1-15,0-3 0 0,4 3 0 0,-4 3 0 0,0 21 0 0,0-24 0 16,0 27 1-16,0 11-1 0,0 4 0 16,0 8-1-16,0-50 1 0,0 53-2 0,0 1 1 15,3 5 0-15,-3 3 1 0,0-62 0 0,3 56 0 16,-3 1 1-16,0 2-1 0,3-11 1 0,-3-48-1 0,3 50 0 16,-3-6 0-16,8-7 0 0,-8-5 0 0,0-32 0 0,6 26 0 15,-6-2 0-15,4-3 0 0,-1-13 0 0,-3-8 0 0,0 17 0 16,4-13 0-16,-4-4 0 0,0 0 0 0,0 0 0 0,0-2 0 15,0-3-2-15,0-14 0 0,0 13 0 0,0 6 2 0,0-18-4 16,0 13-1-16,-4-3-1 0,-3-13-2 0,7 21 8 0,-2 0-10 16,-2-5-2-16,-4 4-2 0,2 1-3 0,6 0 17 0,-6 0-18 15,-1 0-4-15,0 6-3 0,-14-1 1 0,21-5 24 0,-16 0-18 16,9 0 3-16,7 0 15 0</inkml:trace>
  <inkml:trace contextRef="#ctx0" brushRef="#br0" timeOffset="641012.953">23837 9397 37 0,'0'0'0'0,"-5"0"25"15,-3-3-5-15,-11 1-5 0,19-4-3 0,0 6-12 0,-4-1 11 16,1-5-1-16,3-2-1 0,0 5-1 0,0 3-8 0,0-3 6 16,0-4-1-16,0 7 0 0,0 0-2 0,0 0-3 0,7 0 2 15,-1 0 1-15,2 7-2 0,8-2 1 0,-16-5-2 0,2 22 2 16,7-20 0-16,7 24-1 0,-10-20 0 0,-6-6-1 0,22 31 1 15,-14-7 0-15,14 1-1 0,-15 5 1 0,-7-30-1 0,19 32 0 16,-11 2 1-16,9 0-1 0,-10-2 0 0,-7-32 0 0,20 31 1 16,-13-2-2-16,13-2 2 0,-13-4-1 0,-7-23 0 0,10 20 0 15,7-3 0-15,-11-9 0 0,1-2 1 0,-7-6-1 0,9 7 0 16,0-3 0-16,1-4 1 0,-4-1-1 0,-6 1 0 0,20-7 0 16,-16-12 1-16,13 14-1 0,-10-17 1 0,-7 22-1 0,16-15 1 15,-9-6 0-15,3-1 0 0,6-1 0 0,-16 23-1 0,9-23 0 16,7-3 1-16,-10 4 0 0,6-2-1 0,-12 24 0 0,16-26 1 15,-8-1-5-15,-2 2 5 0,1-1-1 16,-7 26 0-16,3-22 1 0,3 1 3 0,1 1-4 16,1 11 0-16,-8 9 0 0,6-24 0 0,-6 13 0 15,3-9 0-15,1 11 0 0,-4 9 0 0,3-23 0 16,-1 17 0-16,2-11 0 0,1 11 0 0,-5 6 0 0,0-3 0 16,3-5 0-16,-1 4 1 0,-2 3-1 0,0 1 0 0,0-3 0 15,0 3 0-15,0 0 1 0,0 4-1 0,0-4 0 0,0 4 0 16,-2 4 0-16,-6-4 0 0,4 16 0 0,4-20 0 0,-5 5 1 15,-2 16 0-15,-14-16-1 0,18 17 0 0,3-22 0 0,-6 5 0 16,-13 16 1-16,17-16 1 0,-5 15-2 0,7-20 0 0,-7 7 0 16,-13 17 1-16,17-20-1 0,-19 24 1 0,22-28-1 0,-2 7 1 15,-22 21-1-15,17-8 0 0,-16 0 0 0,23-20 0 0,-21 19 1 16,15 2-2-16,-14-3 1 0,13-10 1 0,7-8-1 0,-21 21 0 16,18-13 0-16,-3 10 0 0,-2-10 0 0,8-8 0 0,-6 18-1 15,-1-14 2-15,0 3-1 0,4-1 0 0,3-6 0 0,0 7-1 16,0-1 1-16,0 1 0 0,0-4 1 15,0-3-1-15,-3 4 0 0,3-4 1 0,0 0-1 16,0 0 0-16,0 0 0 0,0 0 0 0,0 0 0 0,0-4 0 0,0-6 0 0,0-7 0 16,0 17 0-16,0-5 0 0,3-21 0 15,-3 6 0-15,3-2 0 0,-3 22 0 0,0-24 0 16,4 0 0-16,-1-4 1 0,-3 1-1 0,0 27 0 0,0-28 0 0,0 28 0 0,0-30 0 16,0 5 0-16,0-2 0 0,0 27 0 0,0-21 0 0,0 21 0 0,0-19 0 15,-3 11 1-15,3-18-2 0,0 26 1 0,-4-5 0 0,4 5 0 0,0-10 0 16,-3 6 0-16,3 3 0 0,0 1 0 0,-7 0 0 0,7 0 0 0,0 0 0 15,-5 4 0-15,0 4 0 0,5-8 0 0,-4 20 0 0,4-20 0 0,-6 7 0 16,-1 21 0-16,-1-8 0 0,8-20 0 0,-6 23 0 0,6-23 0 0,-6 26 0 16,-1-2 0-16,-10 7 0 0,17-31 0 0,0 27 0 0,0-27 0 0,-8 28 1 15,6-1-1-15,-1-3 0 0,3-6 0 0,0-18 0 0,0 6 0 16,0 19 0-16,0-22 0 0,0 15 0 0,0-18 0 0,0 0 0 16,0 4 0-16,0-4 0 0,0 0 0 0,0 0 0 0,0 0 0 0,0 0 1 15,0-1-1-15,3-7 0 0,-3 8 0 0,2-21 0 0,-2 21 0 16,0-18-1-16,0-2 1 0,0-2 0 0,0-6 0 0,0 28 0 15,0-32 0-15,0 2 0 0,0 1 0 0,0 8 0 16,0 21 0-16,0-20 1 0,4 9-1 0,0-9 0 16,-4 17 0-16,0 3 0 0,5-6 0 15,0 5-1-15,-1-1 1 0,2 2 0 0,-6 0 0 0,4 5 0 16,2 22 1-16,0-6 0 0,2 3-1 0,-8-24 0 0,9 31 0 16,-1-2 0-16,2 0 0 0,-3 0 0 0,-7-29 0 0,3 30-1 15,4-4 1-15,0 1 0 0,-1-3 1 0,-6-24-1 0,8 22-1 16,-2-5 1-16,1-11 1 0,-2 14-2 0,-5-20 1 0,9 0 1 15,-3 2-1-15,-2-2 0 0,-1 0 0 0,-3 0 0 0,3 0-1 16,3-6 1-16,-2-12-1 0,0-1 1 0,-4 19 0 0,6-21 0 16,-2-6 0-16,-1 0 0 0,1-2 1 0,-4 29-1 0,3-32-1 15,-3-3 1-15,2 6 0 0,3 2 0 0,-5 27 0 0,0-24 0 16,0 15 0-16,0 1 1 0,4-3-2 0,-4 11 1 0,3-2 1 16,-3 2-1-16,0 0 1 0,0 8-1 0,0-8 0 0,0 5-1 15,0 21 1-15,2-9-1 0,3 5 2 0,-5-22-1 0,3 24 0 16,-3 0 0-16,3 0 0 0,0-3 0 0,-3-21 0 0,0 16 0 15,0-11 0-15,3 19 0 0,-3-22 0 16,0-2 0-16,4 8 0 0,-4 10 0 0,0-14 0 16,0 1 0-16,0-5 0 0,0 7 0 0,0 0 0 15,0-7 0-15,-7 1 0 0,7-1 0 0,-3 0 0 16,-3 0-1-16,-1 0 1 0,0-1-1 0,7 1 1 0,-7-10 0 16,4-7-1-16,-1 10 1 0,-3-13 0 0,7 20 0 0,-2-7 0 15,2-15 1-15,0 1-2 0,0 16 2 0,0 5-1 0,0-19 0 16,0 16 0-16,2-3 0 0,2-1 0 0,-4 7 0 0,3-2 0 15,-3 2 0-15,4 0 0 0,-1 3 0 0,-3-3 0 0,0 7 0 16,2 12 0-16,3-11 0 0,-5 11 0 0,0-19 0 0,4 7 0 16,-1 15 0-16,-1-15 1 0,3 9-1 0,-5-16 0 0,3 6 0 15,-3 1 1-15,3 11-1 0,0-18 0 0,-3 0 0 0,0 7 0 16,3-3 0-16,1-1 0 0,-4 4 1 0,0-7-1 0,4 0 0 16,0 0 0-16,-4 0 0 0,2 0 0 0,-2 0 0 0,0-2 0 15,0-6-1-15,0 4-3 0,0-6-4 0,0 10 8 0,0-9-12 16,0 3-8-16,-2 3-11 0,2-4-20 0,0 7 51 0,-8-19-69 15,8 19 69-15</inkml:trace>
  <inkml:trace contextRef="#ctx0" brushRef="#br0" timeOffset="643427.2532">27112 8765 29 0,'0'0'0'16,"0"0"20"-16,0 0-3 0,-7 0-4 0,7 0-13 0,0 8 12 16,0-8-1-16,0 0-2 0,0 0-1 0,0 0-8 0,0 0 7 15,0 0 0-15,0 0-1 0,0 5 0 0,0-5-6 0,0 3 5 16,3 5 0-16,1-3-1 0,-4 15 0 0,0-20-4 0,5 6 4 15,-1 18-2-15,1-3 1 0,0 7-2 0,-5-28-1 0,0 30-1 16,5 7 3-16,-2 3 0 0,0 1-1 0,-3-41-1 0,0 48 4 16,0-6-3-16,0 5-1 0,0-5 1 0,0-42-1 0,0 41 1 15,-3 1-1-15,3-9 0 0,0-1 1 0,0-32-1 0,0 26 0 16,-3-2 0-16,3-2 1 0,0-2-1 0,0-20 0 0,0 5 2 16,0 14-2-16,0-19 1 0,-5 0-1 0,5 0 0 0,0-8 0 15,0 0 1-15,0-20-1 0,0 28 0 0,0-20 0 16,0-8 0-16,0-10 0 0,0-1 1 15,0 39-1-15,-5-39 0 0,5-4 0 0,-5-7 0 16,1-2 0-16,4 52 0 0,-5-49 1 0,1-2-2 16,1 1 2-16,3 8-1 0,0 42 0 0,-6-36 0 15,6 5 1-15,0 11 1 0,0 12-1 0,0 8-1 0,0-9 2 16,0 2-2-16,0 7 0 0,0 0 0 0,0 0 0 0,0 5-1 16,2 14 0-16,2 1 0 0,-4 5 0 0,0-25 1 0,3 28 0 15,1 8 1-15,1-1-1 0,4 5 0 0,-9-40 0 0,3 40 0 16,-1 2 1-16,3-3-1 0,1 3 0 0,-6-42 0 0,0 39 0 15,6 1 1-15,-6 0-1 0,4-1 0 0,-4-39 0 0,4 35 1 16,-4-1-1-16,0 0 0 0,4-5 0 0,-4-29 0 0,0 29 0 16,0-6 0-16,0 0 0 0,0-16 0 0,0-7 0 0,-4 18 0 15,4-10 1-15,0-3 0 0,-8 15 0 0,8-20-1 0,0 0 1 16,0 4-1-16,0 4 0 0,-3-8-1 0,3 0 1 0,0 0 1 16,0 0-1-16,0 0 0 0,0 0 1 0,0 0-3 0,0 0 4 15,0 0-2-15,0 0 0 0,0 0-2 0,0 2 4 16,0-2-2-16,0 3 0 0,0 6 0 0,0-9 0 0,0 5 0 15,-3-2 0-15,3 2 1 0,0-5-2 16,0 0 1-16,-6 4 1 0,1-1-1 16,3-3 0-16,2 6 0 0,0-6 0 0,-3 4 0 15,3-4-1-15,0 4 1 0,-9 3 0 0,9-7 0 0,0 3 1 16,-2-1-1-16,2 6 1 0,0-8-1 0,0 3-1 16,0 1 1-16,0 2-1 0,0-6 2 0,0 0-1 0,0 0-1 15,-3 0 2-15,3 0-1 0,0 0 0 0,0 0 0 0,-7 0 1 16,3 0-1-16,2 0 0 0,-6-4 0 0,8 4 0 0,-4-3-1 15,1-3 1-15,-3-2 0 0,-2 3 0 0,8 5 0 0,-5-7 1 16,-4-1-1-16,4-1 0 0,-3-9 0 0,8 18 0 0,-17-11 0 16,11-12 0-16,-10 3 0 0,12-5 0 0,4 25 0 0,-7-29 0 15,-13 3 0-15,16-1 0 0,-3 6 0 0,7 21 0 0,-6-8 0 16,2-15 0-16,4 15 0 0,-4 3 0 0,4 5 0 0,0-7 0 16,0 6 1-16,-2-2-1 0,2 3 0 0,0 0 0 0,0 0 0 15,0 8 0-15,0-3 0 0,0-5 0 0,0 8 0 16,0-3 0-16,0 14 0 0,2-14 1 0,-2-5-1 15,0 18 0-15,8-10 0 0,-2 16 0 16,1-19 0-16,-7-5 0 0,8 29 0 0,-3-21 0 0,3 24 0 16,9-14 0-16,-17-18 0 0,7 20-1 15,-1 5 2-15,14-7-1 0,-17 6 0 0,-3-24 0 0,8 16 0 16,2 3 0-16,7 0-1 0,-14-2 1 0,-3-17 0 0,10 21 1 16,-2-4-1-16,1 0 0 0,0 3 0 0,-9-20 0 0,9 4 0 15,-4 13 0-15,6-12 0 0,-5-5-1 0,-6 0 1 0,8 5 0 16,-2-5 0-16,1 0 0 0,0 0 0 0,-7 0 0 0,11-2 0 15,-6-6 0-15,3-1 0 0,1-11 1 0,-9 20-1 0,12-6-1 16,-6-15 1-16,3 15 0 0,8-16-1 0,-17 22 1 0,8-8-1 16,-5-12 1-16,7 13-1 0,-3-12 1 0,-7 19 0 0,7-9 0 15,-4-11 0-15,3 13-1 0,-3-15 1 0,-3 22 0 0,4-7 1 16,1-12-2-16,-2 11 1 0,-3-3 0 0,0 11 0 0,2-18 0 16,3 10 0-16,-5 3 0 0,3-5 0 0,-3 10 0 0,3-9 0 15,-3 2-1-15,2 3 2 0,-2 2-2 0,0 2 1 0,4 0 0 16,-4 0 1-16,0 0-1 0,0 0 0 0,0 0 0 0,0 0 0 15,0 5 0-15,-4-1 0 0,2 0 0 16,2-4 0-16,-6 6 1 0,6-6-1 0,-7 5-1 0,-1 3 3 0,-8-3-1 16,16-5-1-16,-4 8-1 0,4-8 1 0,-20 3 1 0,17 4-1 15,-19-2 1-15,22-5-1 0,-5 0 1 16,-16 3 0-16,14-3 0 0,-12 0-1 0,19 0 0 0,-9 0 0 0,9 0 0 0,-18 6 0 16,10-6 0-16,-8 5 0 0,16-5 0 0,-7 8 0 15,-14-3 0-15,18 4 0 0,-18-4 0 0,21-5 0 0,-3 8 0 0,3-8 0 0,-6 7 1 16,-1-1-1-16,4 14 0 0,3-20 0 0,-4 5 0 0,4-5 0 0,-7 6 0 15,4 0 0-15,3 12 0 0,-4-18 0 0,4 0 0 0,0 7 0 16,0 0 0-16,0-7 0 0,0 1-1 0,0-1 1 0,0 6 0 16,0-6 0-16,7 0 1 0,-5 0-1 0,-2 0 0 0,5-7 0 15,2-3 0-15,-5-8 0 0,6 11 0 0,-8 7 0 0,6-19 0 16,-3-2 0-16,1 6 0 0,4 4-1 0,-8 11 1 0,6-21 1 16,-6 13-1-16,7-8 0 0,-7 13 0 0,0 3 0 0,3-8 0 15,-1 3 0-15,-2-2 0 0,9 4 0 0,-9 3 0 0,3 0 0 16,-1 0 0-16,-2 18 0 0,5-13 0 0,-5-5 0 0,0 25 0 15,3-5 0-15,0 4 0 16,0 5 0-16,-3-29 0 0,3 28 0 0,1 2 1 16,0-2-1-16,2-5 0 0,-6-23 0 0,4 26-1 0,-1-4 1 15,4-15-1-15,-5 18 2 0,-2-25-1 0,4 3 0 16,1 5 0-16,-2-3 0 0,-3-5 0 0,0 0 0 0,2 0 0 16,3 0-1-16,-5-5 1 0,3-13 0 0,-3 18 0 0,0-18 0 15,0-3 2-15,0-1-3 0,0-6 1 0,0 28 0 0,0-28 0 16,-3-1 0-16,3-5 0 0,-7 8 0 0,7 26 0 0,-3-21 0 15,-2-4 0-15,5 18 1 0,0-9-1 0,0 16 0 0,0-2 0 16,0-1 0-16,0 2 0 0,0 1 0 0,0 0 0 0,0 0 1 16,0 6-2-16,0 16 2 0,0-17-2 0,0-5 1 0,0 27 0 15,0-2 0-15,5-1 0 0,-2 3 0 0,-3-27 0 0,0 28 0 16,7-4 1-16,-4 1-2 0,3-2 1 0,-6-23 0 0,7 20 0 16,1-1-2-16,-2-11 2 0,1 13-1 0,-7-21 1 0,2 6-2 15,5-1 1-15,-2 3 0 0,0-2 1 0,-5-6 0 16,5 0-1-16,-2 0 1 0,0-3-1 0,3-6 1 0,-6 9 0 0,0-16 1 15,8 6-1-15,-8-13 0 16,3 2 0-16,-3 21 0 0,0-19 1 0,0-2-2 16,0-1 2-16,-7 1-1 0,7 21 0 0,-7-21-1 0,1 3 2 15,-2 2 0-15,3 6 1 0,5 10-2 0,-9-19 2 16,6 14-1-16,1-2 0 0,-5 2 0 0,7 5-1 0,-4-3 0 16,2 3-1-16,-6 0 1 0,4 0 0 0,4 0 0 0,-3 0 0 15,-3 0 1-15,3 7-2 0,3-4 1 0,0-3 0 0,-5 5 0 16,3 1 0-16,2 2 1 0,-8-3-1 0,8-5 0 0,0 5-1 15,-4 2 1-15,4-4-1 0,0 4 2 0,0-7-1 0,0 6 0 16,0-3 0-16,0 2 0 0,4 0 0 0,-4-5 0 0,8 5 1 16,-1-1-2-16,9 2 1 0,-12-2 0 0,-4-4 0 0,17 3-1 15,-12 4 0-15,17-4-1 0,-16-3 0 0,-6 0 2 0,21 4 0 16,-14-4-2-16,10 0 2 0,-10 0-1 0,-7 0 1 0,6 0 0 16,5 0 0-16,5 0 0 0,-12-1 0 0,-4 1 0 0,5-6-5 15,4-1 5-15,-9 7-1 0,5-3 0 0,-5 3 1 0,0-3 3 16,0 2-3-16,0 1 1 0,0 0 0 0,0 0-1 0,0-6 1 15,-2 6 0-15,-6-1-1 0,1-2 0 0,7 3 0 16,-6-4 0-16,-15-2-1 16,17 1 2-16,-1-2-1 0,5 7 0 0,-8-3 1 15,-9-3 0-15,11-2 0 0,3 3 0 0,3 5-1 0,-7-7 1 16,0-1-1-16,0 2 0 0,1 3 0 0,6 3 0 0,-3-2 1 16,-4 2 0-16,4 0 1 0,-6 5-1 0,9-5-1 0,-3 6 0 15,1 2 0-15,2 12 0 0,0-17 1 0,0-3-1 0,-7 6 0 16,7 1-1-16,0-1 1 0,0-1-1 0,0-5 1 0,0 7 0 15,3 0-1-15,1-6-1 0,-4 5-1 0,0-6 3 0,2 0-7 16,-2 5-2-16,0-5-6 0,0 0-6 0,0 0 21 0,0 0-28 16,-2 2-14-16,-26-2-2 0,12 0 7 0,16 0 37 0,0 0 0 0</inkml:trace>
  <inkml:trace contextRef="#ctx0" brushRef="#br0" timeOffset="646758.7172">13907 9244 8 0,'0'0'0'16,"-20"-2"5"-16,13 2 0 0,-20-4 3 0,27 4-8 0,-7 0 7 16,1 0-1-16,4-2 0 0,-6 2-1 0,8 0-5 0,-8 0 4 15,2 0 0-15,-1 0-1 0,1 0 0 0,6 0-3 16,-8 0 3-16,2 0 0 0,2 0-1 0,1 6 0 15,3-6-2-15,-6 0 3 16,2 5-1-16,4-3 0 0,-3-2 0 0,3 0-2 0,0 6 2 16,-4 0-1-16,-3-4 0 0,7 3 0 0,0-5-1 0,-3 5 1 15,3-2-1-15,-3 4 2 0,-4 0-2 0,7-7 0 0,-6 7 1 16,1-1 1-16,2 10-2 0,-4-9 1 0,7-7-1 0,-6 5 1 16,-1 3-1-16,0 10 1 0,4-18-1 0,3 0 0 0,-7 8 1 15,0-3-1-15,1 3 1 0,-2-4-1 0,8-4 0 0,-2 3 0 16,-6-3 1-16,5 7-1 0,-3-5 0 0,6-2 0 0,-7 5 1 0,7-5-1 0,-4 6 0 15,-3-1 0-15,1 3 1 0,-1-5-1 0,7-3 0 0,-6 5 0 16,-12-5 0-16,18 0 0 0,-6 5 0 16,-1-2 0-16,1 3 1 0,-12-6-1 0,18 0 0 0,0 7 0 15,-6-4 0-15,-1 2 0 0,-1 0 0 0,2-2 0 0,6-3 0 0,-3 8 0 16,-4 10 0-16,1-18 1 0,1 17-1 0,5-17 0 0,-3 4 0 16,-4 1 0-16,4 16 0 15,3-21 0-15,-6 5 0 0,6-5 0 0,-8 6 0 0,5 1 1 0,-1 0-1 0,-2 0 0 16,6-7 0-16,-7 6 0 0,4-2 1 15,-3 3-1-15,6-7 0 0,-5 8 1 0,2-2-1 16,-3 1 0-16,-1-1 1 0,4 16 0 0,3-22-1 0,-5 2 1 16,-1 4-1-16,3 2 0 0,3-8 0 0,0 18 0 0,0-18 0 0,0 5 1 15,-4 0-1-15,4 11 1 0,0-8-1 0,0-8 0 0,0 16 0 16,0-11 1-16,-6 1-1 0,6 1 0 0,0-7 0 0,0 7 0 16,0 10 0-16,0-17 0 0,0 0 0 0,0 4 0 0,0-4 0 0,0 8 0 15,0-2 1-15,0 1-1 0,0-1 0 0,0-6 0 0,0 7 0 16,3 1 0-16,-3-1 1 0,0-2-1 0,0-5 0 0,0 18-1 15,3-14 1-15,-3 3 0 0,4 12 0 0,-4-19 0 0,3 8 1 16,3 10-1-16,-6-13 0 0,8 17 0 0,-8-22 0 0,0 3 0 16,7 20 1-16,-1-17-1 0,-3 14 0 0,-3-20 0 0,7 6 0 15,0 14 0-15,-3-15 1 0,2 12-1 0,-6-17 0 0,7 7 0 16,-1 12 0-16,5-14 0 0,-4 14 1 0,-7-19-1 0,17 5 0 16,-10 15 0-16,10-16 0 0,-10 4 1 0,-7-8-1 0,19 16 0 15,-12-12 1-15,13 5-1 0,-10 6 0 0,-10-15 0 16,24 6 0-16,-17 2 1 15,13-3-1-15,-12 13 0 0,-8-18 0 0,20 0 0 16,-10 6 0-16,7 1 1 0,-11-1-1 0,-6-6 0 0,21 8 1 16,-14-3-1-16,13 2 1 0,-13-1-1 0,-7-6 0 0,16 7 0 15,-8-7 1-15,11 3-1 0,-11 1 1 0,-8-4-1 0,20 7 0 16,-14-7 0-16,12 0 1 0,-12 0 0 0,-6 0-1 0,24 0 0 16,-17 0 1-16,13 0-1 0,-13 0 1 0,-7 0-1 0,17 0 0 15,-12 0 0-15,3 0 1 0,-1 0-1 0,-7 0 0 0,11 0 0 16,5 0 0-16,-8-5 1 0,-2 3-1 0,-6 2 0 0,10-4 0 15,-3-3 0-15,-1-2 0 0,6 2 1 0,-12 7-1 0,6-8 0 16,3 0 1-16,-1-2-1 0,-1 2 0 0,-7 8 0 0,6-9 0 16,1-1 1-16,0 3-1 0,0-3 0 0,-7 10 0 0,3-17 0 15,4 9 1-15,-4-10 0 0,0 10-1 0,-3 8 0 0,0-18 1 16,3 9-1-16,2-9 1 0,-5 8-1 0,0 10 0 0,0-25 1 16,0 7 0-16,0 3-1 0,3-6 0 0,-3 21 0 0,0-17 1 15,3-4 0-15,-3 2-1 0,0 2 1 0,0 17-1 16,0-22 1-16,0 6-1 0,0-1 1 15,-6-5-1-15,6 22 0 0,-5-15 0 0,2-7 0 16,-3 14 1-16,2-16 0 0,4 24-1 0,-6-7 0 16,-1-14 0-16,3 14 0 0,-3-13 0 0,7 20 0 0,-6-7 0 15,-12-12 1-15,18 12-2 0,-6-13 2 0,6 20-1 0,-7-7 0 16,1-10 0-16,-2 12 1 0,2-3-1 0,6 8 0 0,-7-6 0 16,4-3 0-16,-4 1 0 0,-13 3 0 0,20 5 0 0,-4-3 1 15,-16 0-2-15,16 2 1 0,-12 1 0 0,16 0 0 0,-8 0 0 16,-11 0 0-16,11-3 1 0,-10 3-1 0,18 0 0 0,-5 0 0 15,-15-3 0-15,16 2 0 0,-2-2 0 0,6 3 0 0,-21-2 0 16,18-3 0-16,-15 2 0 0,12 0 0 0,6 3 0 0,-17-2 0 16,13-1 0-16,-15 0 1 0,15 2-1 0,4 1 0 0,-17-2 0 15,10 2 0-15,-10 0 0 0,10 0 0 0,7 0 0 0,-16 0 0 16,9 3 0-16,-13-3 0 0,17 8 0 0,3-8 0 0,-18 6 0 16,12-1 0-16,-12 1 0 0,15 0 0 0,3-6 0 0,-16 4 0 15,9 2 0-15,-1 1 0 0,-8-2 1 0,16-5-1 16,-4 20 0-16,-3-20 0 0,1 4 0 15,-1-1-1-15,7-3 1 0,-6 8 1 0,-1 10-1 0,-1-15 0 16,2 5 0-16,6-8 0 0,-7 18 0 16,0-12 0-16,0 14 0 0,1-12 0 0,6-8 0 0,-7 22 0 15,1-15 0-15,-2 12 0 0,5 2 0 0,3-21 0 0,-4 5 0 16,-2 19 0-16,6-6 0 0,0-10 0 0,0-8 0 0,0 26 0 16,0-10 0-16,0 6 0 0,0-4-1 0,0-18 1 0,3 21 1 15,0-3-1-15,1-1 0 0,-1 4 1 0,-3-21-1 0,8 5 0 16,-2 20 0-16,-3-17 0 0,1 19 0 0,-4-27 0 0,6 17 0 15,-1 0 0-15,1 0 0 0,1 4 0 0,-7-21 0 0,6 17 1 16,1 3-1-16,-1-3 0 0,2 1 1 0,-8-18-1 0,6 21 0 16,1-14 0-16,1 19 0 0,-6-18 0 0,-2-8 0 0,7 24 0 15,0-17 1-15,14 15-1 0,-18-17 1 0,-3-5-1 0,10 21 0 16,7-18 0-16,-10 2 0 0,-1 15 1 0,-6-20-1 0,18 3 0 16,-12 5 0-16,4-3 0 0,7 14 0 0,-17-19 0 0,7 0 1 15,14 5-1-15,-15-3 1 0,18-2-1 0,-24 0 0 16,16 0 0-16,-6 6 1 0,17-6 0 0,-9 0-1 15,-18 0 0-15,16 0 0 0,5-3 1 16,1-2-1-16,-4-4 1 0,-18 9-1 0,18-5 1 16,-9-2 0-16,9-11-1 0,-8 9 1 0,-10 9-1 0,20-15 0 15,-10 10 0-15,11-19 0 0,-18 7 0 0,-3 17 0 0,21-21 1 16,-15 1-1-16,15-1 1 0,-14-4-1 0,-7 25 0 0,16-20 0 16,-9-3 0-16,0 1 0 0,0 1 1 0,-7 21-1 0,6-23 0 15,-3 4 1-15,2-4-1 0,-5 3 0 0,0 20 0 0,0-22 0 16,0 0 0-16,0-5 1 0,-8 5-1 0,8 22 0 0,-6-24 0 15,-1-1 1-15,0-1-1 0,0 2 0 0,7 24 0 0,-16-23 0 16,12 2 1-16,-2 2-1 0,-2-2 0 0,8 21 0 0,-16-10 0 16,16-12 0-16,-8 14 0 0,-8-13 0 0,16 21 0 0,-7-7 0 15,1-3 1-15,-12-7-1 0,12 12 0 0,6 5 0 0,-21-10 0 16,16-6 0-16,-17 8 0 0,15-3 0 0,7 11 0 0,-27-16 1 16,10 10-1-16,10-13 0 0,-17 13 0 0,24 6 0 0,-6-21 0 15,-14 15 0-15,12-3 0 0,-11 0 0 0,19 9 0 16,-18-8 0-16,12 6 0 0,-21-5 1 0,20 4-1 15,7 3 0-15,-27-6 0 0,20 3 0 16,-13 0 0-16,13 3 0 0,7 0 0 0,-21-2 0 16,15 2 0-16,-11 0 0 0,13 0 0 0,4 0 0 0,-6 0 0 15,-14 19 0-15,12-14 0 0,2 12 0 0,6-17 0 0,-16 6 0 16,11 16 0-16,-1-15 0 0,-12 17 0 0,18-24 0 0,-6 18 0 16,-11-12 0-16,14 20 0 0,-3-5 0 0,6-21 0 0,-8 18 0 15,-8 6 0-15,8-3 0 0,1 3 0 0,7-24 0 0,-6 25 0 16,-1 1 0-16,0-3 0 0,5 3 0 0,2-26 0 0,-5 24 0 15,5 2 0-15,0-1 0 0,0 0 0 0,0-25 0 0,0 18 0 16,0 9 0-16,0-5 0 0,5-5 0 0,-5-17 0 0,6 22 0 16,1-1 0-16,-1-1 0 0,1 1-1 0,-7-21 1 0,6 20 0 15,5-3 0-15,-4 2 0 0,4-14 1 0,-11-5-1 0,6 22 0 16,1-17 0-16,-1-1-1 0,-3 4 1 0,-3-8 0 0,4 4 0 16,0 1 0-16,-2-5 0 0,3 0-2 0,-5 0 2 0,3 0-4 15,3-9-4-15,1-13-4 0,1 3-10 0,-8 19 22 16,2-24-35-16,2-8-8 0,-4-4-3 0,0 36 46 0</inkml:trace>
  <inkml:trace contextRef="#ctx0" brushRef="#br0" timeOffset="670164.1344">20390 8122 9 0,'0'0'0'16,"0"-8"4"-16,-4-8-1 0,4 16-3 0,0-8 5 15,-4 3 0-15,4-6-1 0,0 3 1 0,0 8-5 0,-6-5 5 16,6-3 0-16,0 4-1 0,0-5 1 0,0 9-5 0,0-3 3 16,0-2 1-16,-4 1 0 0,4 1 0 0,0 3-4 0,-3-3 5 15,3-2-2-15,0-1 1 0,0 4-1 0,0 2-3 0,0-3 4 16,-7 0-1-16,7 0 1 0,0 1-1 0,0 2-3 0,0-2 3 16,0 2 0-16,-3-1 0 0,3 1 0 0,0 0-3 0,0 0 2 15,0 0 1-15,0-2-1 0,0 2 1 0,0 0-3 0,0 0 2 16,0 0 0-16,0 0 0 0,0 0-1 0,0 0-8 0,0 0 15 15,0 0-6-15,0 0-1 0,0 0 1 0,0 0-15 16,0 5 27-16,0 19-13 0,0-18 0 0,0 17 0 16,0-23-1-16,3 23 1 15,-3 1 0-15,4 3-1 0,-1 1 1 0,-3-28-1 0,3 26 0 16,1 2 1-16,2-3-1 0,2 0 0 0,-8-25 0 0,3 23 0 16,4 0 1-16,-1-1-1 0,1-1 0 0,-7-21 0 0,4 18 1 15,2-9-1-15,1 14 0 0,0-17 0 0,-7-6 0 0,6 20 0 16,2-18 0-16,1 5 1 0,9 1-1 0,-18-8 0 0,3 4 0 15,7 2 0-15,-3-6 0 0,3 4 0 0,-10-4 0 0,17 0 1 16,-12 0-1-16,4 0 1 0,1-2 0 0,-10 2-1 0,6-2 1 16,14-6 0-16,-13 3 0 0,11-7 0 0,-18 12-1 0,6-9 2 0,-6 9-2 0,20-19 1 15,-3 11-1-15,-7-20 1 0,-10 28-1 0,21-19 0 0,-21 19 0 0,17-21 0 16,3 0 1-16,-12-1 0 0,-8 22-1 0,22-25 0 0,-22 25 0 0,21-24 1 16,-3-3-1-16,-2 1 1 0,-16 26-1 0,17-29 0 0,-17 29 0 0,20-26 0 15,-13-1 1 1,16 5-1-16,-23 22 0 0,8-25 1 0,-8 25-1 0,16-24 0 0,-9 5 1 0,4 1 0 15,-11 18-1-15,16-5 0 0,-16 5 0 0,3-10 1 0,5 1 0 0,-1 2-1 16,-4 0 1-16,-3 7-1 0,6-7 0 0,-2 7 0 16,-2-2 1-16,2-3 0 0,-4 5-1 0,4-1 0 0,-4 1 1 15,4 0-1-15,-1 0 1 0,-3 0-1 0,0 0 0 0,0 0 0 16,0 0 1-16,0 0-1 0,0 0 0 0,0 0 1 16,0 0-1-16,0 6 0 0,-3-4 1 0,3-2-1 0,-4 7 0 15,-4 13 0-15,2-15 0 0,0 16 0 0,6-21 0 0,-21 5 1 16,15 19-1-16,-15-2 0 0,14-2 0 0,7-20 0 0,-20 26 0 15,2-2 0-15,13 2 0 0,-22 1 0 0,27-27 0 0,-18 20 1 16,2 1-3-16,8 6 2 0,-18 0 0 0,26-27 0 0,-17 24 0 16,10 1 2-16,-17-1-2 0,7 2 0 0,17-26 0 0,-7 27 0 15,-17-4 0-15,18 2 0 0,-22-5 0 0,28-20 0 0,-6 22 0 16,-10 4 0-16,8-8 0 0,1 5 0 0,7-23 0 0,-17 20 1 16,17-2-2-16,-6-12 1 0,-1 20 0 0,7-26 0 0,-7 3 0 15,1 17 0-15,-3-16 0 0,7 3 0 0,2-7 0 0,-3 7 0 16,-4 0 1-16,4-4-1 0,3 1 0 0,0-4 0 0,-3 6 0 15,3-6 0-15,-8 5 0 0,8-5 0 0,0 0 0 16,0 0 0-16,-3 0 0 0,3 0 1 16,0 0-1-16,0 0 0 0,-3-3 1 15,3-2-1-15,-7 1-1 0,4-2 1 0,3 6 0 0,0-7 1 16,-4 0-1-16,4 0 0 0,0 1 0 0,0 6 0 0,-3-8 0 16,3 2 1-16,-7-1-1 0,7-5 0 0,0 12 0 0,0-15 0 15,-5 7 0-15,5-10 0 0,0 13 0 0,0 5 0 0,0-24 1 16,0 17-1-16,0-15 0 0,0 15 0 0,0 7 0 0,-2-20-1 15,2 10 1-15,-7-8-1 0,4 8 1 0,3 10 0 0,-3-22 0 16,-4 16 0-16,7-10 0 0,-4 9 0 0,4 7 0 0,0-19 0 16,-3 10 0-16,3-10 0 0,0 10-3 0,0 9 3 0,0-24 0 15,0 17 0-15,0-17 0 0,0 7 4 0,0 17-4 0,0-20 0 16,-7 3 0-16,7-5 0 0,-3 3 0 0,3 19 0 0,-3-20 0 16,-1-2 0-16,-2-1 0 0,-3-4 0 0,9 27 0 0,-5-24-1 15,-2 7 0-15,1-7 2 0,2 5-3 0,4 19 2 0,-4-21 0 16,-2 13 2-16,6-15-2 0,-4 16 1 0,4 7-1 0,-3-7 0 15,3-14 0-15,-7 18 0 0,7-2 0 16,0 5 0-16,0-9-1 0,0 2 1 0,0 2-1 16,-3 2 1-16,3 3 0 0,0-2 0 0,0 2 0 0,0 0 1 15,0 0-1-15,0 0 0 0,0 0 0 16,3 0 1-16,-3 0-2 0,4 5 1 0,-4-5 0 0,3 5 0 16,-3 2-2-16,3-1 1 0,1 14 1 0,-4-20 0 0,0 5 0 15,2 22 0-15,2-20 1 0,-4 21 0 0,0-28-1 0,8 20 1 16,-8 0 0-16,6 3-1 0,-2 7 1 0,-4-30-1 0,3 26-1 15,2 3 1-15,0 0 0 0,2-2 0 0,-7-27 0 0,3 29 0 16,1-4 0-16,2 8 0 0,-6-8 0 0,0-25 0 0,7 30 0 16,0-4 0-16,0-3 0 0,-4 2 0 0,-3-25 0 0,7 26 0 15,-2 0 1-15,4-3-1 0,-3-2 1 0,-6-21-1 0,7 22 1 16,-4-3 0-16,4 3-1 0,0-3 0 0,-7-19 0 0,7 8 0 16,-1 13 0-16,3-15 0 0,0-1 0 0,-9-5 0 0,6 8-1 15,11-3 1-15,-10 0 0 0,-1 0 0 0,-6-5 0 0,22 0 0 16,-19 0 0-16,7 0 0 0,6 0 0 0,-16 0 0 15,8-5 0-15,11-4 0 0,-8-8 1 0,9-2-1 16,-20 19 0-16,7-17 0 0,16-5 0 0,-5-2 0 16,-9-1 0-16,-9 25 0 0,28-24 0 0,-11-3 0 15,-1-1 0-15,2 0 1 0,-18 28-1 0,20-28 0 16,0 1 0-16,1-1 0 0,-1-4 0 0,-20 32 0 0,20-29 0 16,1 0 0-16,-1-1 0 0,3 1 0 0,-23 29 0 0,21-33 0 15,0 4 0-15,-3-3 0 0,1-2-1 0,-19 34 1 0,20-29 1 16,-3 0-1-16,0 3-1 0,0-3 2 0,-17 29-1 0,10-27 0 15,12 1 0-15,-3-1 0 0,-9-1 0 0,-10 28 0 0,23-24 0 16,-16 0 0-16,17 6 0 0,-17-3 0 0,-7 21 0 0,20-18 0 16,-13-1 0-16,13 11 0 0,-16-19 0 0,-4 27 0 0,20-4 0 15,-14-18 1-15,16 14-1 0,-16 0 0 0,-6 8 0 0,20-18 0 16,-13 13 0-16,-1-5 0 0,11 3 0 0,-17 7 0 0,8-7 0 16,-3-1 0-16,6 1 0 0,-4 1 0 0,-7 6 0 0,7-5 0 15,-1 2 0-15,1 0 0 0,-3 1 0 0,-4 2 0 0,3-5 0 16,-3 2 0-16,3-1 1 0,2 3-1 0,-5 1 0 15,0-6 0-15,0 4 1 16,0-4-1-16,0-1 0 0,0 7 0 0,3-6 0 0,0-1 0 16,-3 4 0-16,2-3 0 0,-2 6 0 0,5-4 0 0,-5 1 1 15,0 0-1-15,0 0 0 0,0 3 0 0,0 0 0 16,0 0 1-16,0 0-1 0,0 0 0 0,0 0-1 0,-5 0 2 16,3 6 0-16,-4-3-2 0,-2 1 1 0,8-4 0 0,-20 8 0 15,13-1 0-15,-13 10 1 0,14-12-1 0,6-5 0 0,-24 24 0 16,6-7 0-16,-1 3 0 0,-3 1 0 0,22-21 0 0,-20 21 0 15,0 4-1-15,3-2 2 0,-7 3-1 0,24-26 0 0,-20 26 0 16,0 3 0-16,-4-2 0 0,2 2-1 0,22-29 1 0,-22 29 0 16,-2-1 0-16,1 9 0 0,-5-5 0 0,28-32 0 0,-25 37 0 15,-5-6 0-15,4 2 0 0,-1 1 0 0,27-34 0 0,-30 34 1 16,3 0-2-16,0 1 2 0,3-5-2 0,24-30 1 0,-24 34 0 16,0-5 0-16,4 1 0 0,-1-2 0 0,21-28 0 0,-7 28 0 15,-13 0 0-15,14-2 0 0,-15 1 0 0,21-27 0 0,-7 26 0 16,-10-2 0-16,14 2 0 0,-4-4 0 0,7-22 0 0,-19 23 0 15,14-2 0-15,-1-3 0 0,-15-13 0 16,21-5 0-16,-7 22 0 0,1-19-1 0,3 4 1 16,-4 11-1-16,7-18 1 0,-6 0-1 15,-2 7 2-15,1-4-2 0,0 1 1 0,7-4 0 0,-6 6 0 16,-1-6 0-16,0 5 0 0,4-5 0 0,3 0 0 0,-3 0 0 16,-1 0 0-16,-2 0 0 0,6 0 0 0,-4-8 1 15,-1 1-2-15,5 0 1 0,0-11-1 0,0 18 1 0,0-8-1 16,0-14 0-16,0 4 0 0,0-1 1 0,0 19 0 0,0-22 0 15,0-4 1-15,0 4 2 0,0-5-1 0,0 27-2 0,5-26 2 16,-5 2-2-16,0-1-1 0,0 4 1 0,0 21 0 0,0-21 0 16,0-1-1-16,-5 4 1 0,0-3-1 0,5 21 1 0,-4-22 0 15,-2 5 0-15,3-7 1 0,-5 7-5 0,8 17 4 0,-6-22 0 16,2-3 0-16,-2 6 0 0,-1-9 4 0,7 28-4 0,-7-27 0 16,0 0-1-16,0 0 0 0,4 3 0 0,3 24 1 0,-3-24-1 15,-4 8 1-15,3-3 0 0,1 1 0 0,3 18 0 0,-7-5 0 16,7-19 0-16,-3 18 0 0,3-3 0 0,0 9 0 15,-3-21 0-15,3 15 0 0,-4-10 0 16,4 10 0-16,0 6 0 0,-6-7 0 0,6 0 1 16,-4 0-1-16,4-1 0 0,0 8 0 0,-5-4-1 15,5 3 0-15,0 1-1 0,0 0 3 0,0 0-1 0,0 0 0 16,-5 0 0-16,5 0 0 0,0 3 0 0,0-3 0 0,0 5 1 16,0 14 0-16,0-13 0 0,0 16-1 0,0-22 0 0,3 19-1 15,-1 5 1-15,-2 2 0 0,5 1 0 0,-5-27 0 0,4 28 0 16,-1-1 0-16,4 4 1 0,-4 4 0 0,-3-35-1 0,7 34 1 15,-1 0-1-15,5-2 0 0,-5 2 0 0,-6-34 0 0,9 27 0 16,10 1 0-16,-16-1 0 16,7 0 0-16,7-4 0 0,-17-23 0 0,7 22 1 0,3-2 0 0,0-1 0 0,-10-19-1 0,17 24 1 15,-14-1-1-15,7-5 0 0,-3 6 0 0,-7-24 0 0,21 16 0 16,-14 2-1-16,9-11 1 0,-8 18 0 0,-8-25 0 0,16 4 0 16,-8 2 0-16,0 2 0 0,10-3 0 0,-18-5 0 0,7 0 0 15,-7 0 0-15,6 0 0 0,16 0 0 0,-16-3 1 0,10-1-1 0,-16 4 0 0,8-9 0 31,12 2 0-31,-14-3 0 0,-6 10 0 0,24-21 0 16,-24 21 0-16,7-17 1 0,20-1-1 0,-11-4 0 16,6-3 0-16,-22 25 0 0,20-29-1 15,4-1 1-15,0-4 0 0,6-2 0 0,-30 36 0 0,24-38 0 0,2-3 0 0,0 0 0 0,-1-5 0 0,-25 46 0 16,24-48 0-16,0 5 0 16,-1 0 0-16,-2 5 0 0,-21 38 0 0,20-33-1 0,0 4 2 0,1 3-1 0,-4 1 0 0,-17 25 0 0,10-21 0 15,11-3 0-15,-15 3 0 0,15 14 0 0,-21 7 0 0,6-23 0 16,1 3 1-1,10 12-2-15,-11-16 1 0,-6 24 0 0,17-4 1 0,-9-15-2 0,8 13 2 0,-9-1-1 0,-7 7 0 0,7-8 0 16,10-10 0-16,-11 15 0 0,2-4 0 0,-8 7 0 0,16-7 0 16,-13 2 0-16,5-3 0 0,-1 3 0 0,-7 5 0 0,6-5 0 15,1 0-1-15,-1-1 2 0,-1 6-1 0,-5 0 0 0,3-2 0 16,0-4 0-16,-1 1 0 0,3 4 0 0,-5 1 0 0,0-7-1 16,3 4 0-16,-3 1 0 0,0 1 1 0,0 1 0 0,0-2 0 15,0 2 1-15,-3 0-1 0,3 0 0 0,-7-5 0 16,1 5 0-16,-2 0 1 0,1 0 0 0,7 0-1 15,-16 0 1-15,12 0 0 0,-14 0 0 0,13 5-1 16,5-5 0-16,-8 0 0 16,-11 0-1-16,15 3 1 0,0-3 0 0,4 0 0 0,-7 0 0 15,1 5 0-15,-2 2 0 0,3-6 0 0,5-1 0 0,-8 8 0 16,-9 12 0-16,11-14 0 0,-1 15 0 0,7-21 0 0,-17 19 0 16,11 2 0-16,-12-4 0 0,11 5 0 0,7-22 0 0,-23 27 0 15,20-3 1-15,-25 5-1 0,11-3-1 0,17-26 1 0,-16 28 0 16,-3 3 0-16,1-5 0 0,-3 6 0 0,21-32 0 0,-22 33 0 15,0-4 0-15,-2 10 0 0,-3-2 0 0,27-37 0 0,-34 35 0 16,4 4 0-16,3-4 0 0,0-4 0 0,27-31 0 0,-24 29 0 16,4 0 0-16,3-3 0 0,10 1 0 0,7-27 0 0,-27 27 0 15,20-7 0-15,-10-1 0 0,9 5-1 0,8-24 1 0,-5 17 0 16,-13 2 0-16,18-3 0 0,-7-8 0 0,7-8 0 0,-6 21 0 16,-1-16 0-16,-13 13 0 0,20-15 0 0,0-3 0 15,-17 6 1-15,17 14-1 0,-7-20 0 0,1 5 0 0,6-5 0 0,-18 22 0 16,15-20 0-16,-5 7 0 15,-11 9-1-15,19-18 1 0,-7 3-1 0,1 4 0 0,-12-1 0 16,18-1 2-16,0-5-1 0,-6 5-1 0,-1-5 2 16,1 0-1-16,1 0 0 0,5 0 0 0,-3 0 0 15,-4-3 0-15,4-6 0 0,-1 0 0 0,4 9 0 0,0-18-1 16,0 9 0-16,-6-11 0 0,6 9 0 0,0 11 1 0,0-27 1 16,-4 10-1-16,4-4 0 0,0-2 0 0,0 23 0 0,-3-24 0 15,3 0 1-15,-7 0 0 0,4-3-1 0,3 27 0 0,-3-24 1 16,3-2-1-16,-4-1 0 0,4-1 1 0,0 28-1 0,-6-30-4 15,2 6 5-15,-1-4-3 0,0 1 2 0,5 27 0 0,-7-31 3 16,4 0-4-16,-4 0 1 0,0 1-2 0,7 30 2 0,-7-29 0 16,-9 2 1-16,16-1-1 0,-9 1 0 0,9 27 0 0,-5-21 0 15,-2 1 0-15,4-2 0 0,-4 4 0 0,7 18 0 0,-4-16 0 16,1 9-1-16,-4-18 1 0,7 18 0 0,0 7 0 0,0-22 0 16,0 18 0-16,0-5 0 0,0 4 0 0,0 5 0 0,0-3 0 15,0 0 1-15,0 3-1 0,0 0 0 0,0 0 0 0,0 0 0 16,0 6 0-16,4-2 0 0,-1 3 0 15,-3-7 0-15,0 7 0 0,3-1 0 16,1 14 1-16,0-17-2 0,-4-3 1 0,3 25 0 16,0-18 0-16,0 22 0 0,-3-9 0 0,0-20 0 0,4 22 0 15,-1 2 0-15,-3 2 0 0,2-2 1 0,-2-24-1 0,5 27 0 16,-5 2 1-16,7 1 0 0,-7 3-1 0,0-33 0 0,3 33 0 16,-3-1 0-16,7-3 0 0,-7-1 0 0,0-28 0 0,7 28 0 15,-4-5 0-15,0 1 0 0,5-3 0 0,-8-21 0 0,6 21 0 16,1-6 0-16,13 5 0 0,-16-3 1 0,-4-17-1 0,10 6 0 15,6 17 1-15,-9-14 0 0,3 11-1 0,-10-20 0 0,18 7 0 16,-12 10 0-16,12-14 0 0,-12 4 0 0,-6-7 0 0,21 4 1 16,-16 3-1-16,13-4 0 0,-11 3 0 0,-7-6 0 0,10 0 0 15,8 1 0-15,-12-1 0 0,4 0 0 0,-10 0 0 0,6 0 0 16,15 0 0-16,-18-1-1 0,7-5 1 0,-10 6 0 0,18-10 0 16,-12-9 0-16,15 0 1 0,-15 2-1 15,-6 17 0-15,28-25 0 0,-11-1 1 0,3 2-1 0,-1-8-1 0,-19 32 1 0,25-29 0 16,2-4 0-16,0-2 0 15,-1 1 0-15,-26 34 0 0,30-33 0 0,-5-2 1 0,3 0-1 16,-5 1 0-16,-23 34 0 0,20-27 0 16,4-2 0-16,-3 3 0 0,-1 4 0 0,-20 22 0 0,17-22 0 15,0 0 1-15,-7 5-1 0,11-4-1 0,-21 21 1 0,6-7 1 16,11-15-1-16,-10 11 0 0,9-8 0 0,-16 19 0 0,7-8 0 16,17-10 0-16,-16 0 0 0,14 11 0 0,-22 7 0 0,17-25 0 15,-6 19 0-15,8-16 0 0,-11 18 1 0,-8 4-1 0,21-11 0 16,-15 4-1-16,12-12 0 0,-12 16 0 0,-6 3 1 0,10-10 0 15,-4 2 0-15,5 0 0 0,-1 0 0 0,-10 8 0 0,7-6 0 16,-1 2 1-16,2 1-1 0,-3 1 0 0,-5 2 0 0,5-3 1 16,-2 0-1-16,3 3 0 0,-6-2 1 0,0 2-1 0,4-3-1 15,-4 0 0-15,4 3 1 0,-1 0 0 0,-3 0 0 0,0-2-1 16,0 2-3-16,0 0 4 0,4 0-1 0,-4 0 1 0,0-3 0 16,0 3 4-16,0 0-3 0,0 0-1 15,0 0 0-15,0 0 1 0,0 0-1 0,-4 5 0 0,-3 1 0 0,7-6 0 16,-4 2 0-16,1 4 0 0,-3 1-1 0,-15-1-1 15,21-6 2-15,-3 8-3 0,-17 10-6 16,12-10-8-16,-11 13-18 0,19-21 35 0,-27 0-58 0,-2 0-2 0,29 0 60 0</inkml:trace>
  <inkml:trace contextRef="#ctx0" brushRef="#br0" timeOffset="697562.5796">27040 12631 0 0,'0'0'0'15,"0"0"1"-15,-6 6 0 0,6-6-1 0,0 0 0 16,0 3 0-16,-4 1 1 0,4-4-1 0,0 0 0 0,-4 0 1 16,-2 0-1-16,6 0 1 0,-3 0-1 0,3 0 0 0,-3 0 1 15,3 0-1-15,-5 0 1 0,0 0-1 0,5 0 0 0,0 0 0 16,-4 0 0-16,4 0 1 0,-5 0-1 0,5 0 0 0,-5-2 0 16,5 0 0-16,-4 1 0 0,4 1 0 0,0 0 0 0,-4 0 0 15,4 0 0-15,0 0 1 0,-5 0-1 0,5 0 0 0,0 0 0 16,-4 0 0-16,0 0 0 0,4 0 0 0,0 0 0 15,-7 0 0-15,4 0 0 0,3 0 0 16,-3 0 0 0,-5 0 0-16,8 0 0 0,-2 0 0 15,-1 0 0-15,3 0-1 0,-4 0-2 0,4 0 3 0,0 5-5 0,0-5 5 0</inkml:trace>
  <inkml:trace contextRef="#ctx1" brushRef="#br1">26194 11658 0,'25'-25'156,"74"25"-140,-25 0-16,25 0 15,-49 0-15,49 0 16,-74 0-16,0 0 78,0 0-78,-1 0 16,26 0-16,-25 0 15,24 0 1,1 0 0,-25 0-1,0 0 17,-1 0-17,1 0-15,25 0 16,-25 0 15,0 0 0,-50 0 204,0 0-220,0 0-15,-25 0 16,1 0-16,24 0 16,-49 0-16,49 0 15,-25 0-15,25 0 16,1 0-1,-1 0 1,0 0 0,-25 0-16,26 0 31,-1 0-31,0 0 0,0 0 16,-24 0-1,24 0 1,0 0-1,-25 0-15,26 0 32,-1 0-1,0-24-15,0 24-1,0 0 1,50 0 171,50 0-187,-1 0 16,0 0-16,-24 0 16,24 24-1,1-24 1,-50 0-16,-1 0 15,1 0-15,0 0 16,0 0-16,0 0 16,-1 0-16,26 0 15,0 0-15,-26 0 16,26 0-16,0 0 16,-25 0-16,-1 0 15,1 0 95</inkml:trace>
  <inkml:trace contextRef="#ctx1" brushRef="#br1" timeOffset="2480.0383">27236 11212 0,'-25'0'63,"25"25"-32,0-1-15,0 51-16,-25-1 15,25-24 1,0-25-16,0-1 0,0 1 15,0 0-15,0 0 94,0 0-78,0-1-16,0 1 15,0 0 1,0 25 0,0-26-1,0 26 17,0-25-32,0 0 15,0-1 1,0 1-16,0 0 62,0 0 48,25-25-95,24 25 17,-24-25-32,-25 24 15,50-24-15,-25 25 16,49-25-16,-49 0 15,0 0-15,49 0 16,-49 0 0,0 0-16,-1 0 15,1 0-15,0 0 0,0 0 16,0 0 0,49 0-16,-24 0 15,-26 0 1,1 0-1,25 0-15,-25 0 16,-1 0-16,1 0 16,0 0-16,0 0 31,0 0-31,0 0 47,-1 0 62,-24-25-93,0 1-16,0-1 15,0-25-15,0-24 16,0 24-16,0 1 16,0 24-1,0 0-15,0 0 16,0 0 0,0 1-16,0-1 15,0 0 1,0 0-16,0 0 15,0 1 1,0-26 0,0 25 109,0 0-110,-24 1 1,-26 24 0,25 0-16,-49-75 15,49 75 1,0 0-16,0 0 15,-49-49-15,24 49 16,25 0-16,1 0 16,-1 0-16,-25-25 15,25 0-15,1 25 16,-1 0-16,0 0 16,-25 0-1,26 0-15,-26 0 16,25 0-1,0 0-15,1 0 16,-1 0-16,0 0 16,0 0 15,0 0-31,1 0 16</inkml:trace>
  <inkml:trace contextRef="#ctx1" brushRef="#br1" timeOffset="4762.4267">28178 11584 0,'50'0'93,"-1"0"-77,1 0-16,-25 0 16,0 0-16,24 0 15,-24 0-15,0 0 16,0 0 0,-1 25-1,1-1 63,0 1 0,-25 0-46,25 0-32,0 0 15,-25 24 1,0-24-16,0 0 16,0 24-16,0-24 15,0 0-15,0 25 16,0-26-1,0 26-15,0-25 32,24 0-32,1-1 31,-25 26-15,0-25-1,0 0 1,0 0-1,0-1 17,0 1-17,0 25 1,0-25 0,0 49-1,0-49 1,0 0-16,0-1 15,0 1 1,0 0 0,0 0-16,0 0 15,0-1 1,0 1 0,0 0-1,0 0-15,0 0 16,0-1-1,0 1 1,0 0 15,0 0-31,0 0 16,0-1 0,0 1-1,0 25 1,0-25 15,25-25 47,0 0-47,-25-25-31,0 0 16,0-49-16,0 24 16,0 0-1,0 26 1,0 98 93,0-24-93,0-26-16,0 51 16,0-50-1,0 24-15,25-49 94,-25-49-78,-25 24-1,0 0-15,0-25 16,0 50-1,1-49 1,-1 49 47,25 49-48,0-24 1,0 25 15,25-50-31,-25 25 16,24-25-1,-24-25 188,-24 25-203,-76-75 16,26 51-16</inkml:trace>
  <inkml:trace contextRef="#ctx1" brushRef="#br1" timeOffset="8960.6081">26144 11559 0,'-25'0'125,"25"50"-110,0-26-15,0 1 16,0 0-16,0 25 16,0-26-16,0 1 15,0 0-15,0 49 16,0-49 0,0 25-1,0-1 1,0 1 15,0-25-15,0 0-16,0 24 15,0-24 1,0 0-16,0 0 16,-24 24-1,24-24 1,0 0-1,0 0 1,0 0 0,0-1-1,0 1 1,0 0 15,0 0 79,0 0-1,0-1-109,24 1 31,1-25-15,0 0-1,0 0 1,0 0 0,-1 0-1,1 0-15,0 0 16,25 0 0,-26 0-1,26 0 1,-25 0-1,0 0 1,-1 0-16,1 0 16,25 0-1,-75 0 267,0 0-267,-24 0-15,-1 0 16,25 0-16,-24 0 15,24 0 1,0 0 0,0 0-1,0 0 1,1 0 15,-1 0-31,0 0 31,0 0 1,0 0-32,1 0 15,-1-25 63,0 25-78,25-24 32,0-1-17,-25 25-15,25-25 0,0 0 16,0 0 0,0 1-1,0-1-15,0 0 16,0 0-1,0 0 1,0 1-16,0-1 16,0 0 15,0-25 0,25 50-15,0-25-1,-25 1 1,0-1 0,25 0-16,-25 0 15,24 0-15,-24 1 0,0-1 16,0 0 0,0-25 15,0 26-16,0-1 1,25 25 0,-25-25 15,0-25-15,0 26 30,0-1-30,0 0 31,0 0 47,50 0-47,-1 25-32,-24 0 1,50 0-1,-26 0-15,-24 0 16,0 0-16,0 0 16,-1 0-1,1 0-15,0 0 16,25 0-16,-26 0 16,1 0-16,0 0 15,0 0-15,0 0 16,-1 0-1,1 0 17,25 0-17,-25 0-15,-1 0 78,1 0-46,-25 25-17,25-25 17,0 0-17,0 0 1,-1 25-1,-24 0 32</inkml:trace>
  <inkml:trace contextRef="#ctx1" brushRef="#br1" timeOffset="18729.5868">30559 11757 0,'25'0'109,"25"0"-109,24 0 16,1 0-16,-1 0 15,0 0-15,1 0 16,-50 0-16,-1 0 15,1 0 1,0 0-16,-50 0 156,0 0-140,1 0 0,-26 0-16,25 0 15,0 0-15,1 0 16,-1 0-16,-25 0 31,25 0-15,1 0-1,-1 0 17,0 0 30,0 0-31,75 0 141,-25 0-172,49 0 16,-49 0-16,24 0 15,1 0 1,-25 0 0,0 0-1,-25-24 1,-25 24 156,-25 0-172,1 0 15,-26 0-15,50 0 16,1 0-16,-1 0 16,0 0-1,50 0 220,49 0-220,-24 24-15,-25-24 16,-1 25-16,1-25 16,0 0-16,0 0 15,0 0-15,-1 0 16,1 0-1,0 0 1,-50 0 203,0 0-204,1 0-15,-26 0 16,0-25-16,26 25 16,-1 0-16,-25 0 15,25 0 17,1 0-1,-1 0 78,0 0-78,0 0 32,50 0 249,0 0-296,24 0-16,1 0 16,-25 0-1,0 0-15,-1 0 16,-24 25 0,25-25 62,0 0 31,0 0-93,0 0-16</inkml:trace>
  <inkml:trace contextRef="#ctx1" brushRef="#br1" timeOffset="30513.8797">23366 11956 0,'0'-25'93,"-99"75"-77,-50-50-16,-25 0 16,50 0-1,-49 0-15,49 0 16,-50 0-16,100 0 16,-26 0-16,51 0 15,-50-25-15,74 25 16,-25 0-1,25 0 1,1 0 0,-26 0-1,25 0-15,-24 0 16,24 0 0,-25 0-16,-24 0 15,49 0-15,0 0 16,0 0-1,0 0 64,1 25-64,24 49-15,0 25 16,0 25-16,0-24 15,0 24-15,0-75 16,0 26-16,0 24 16,0-50-16,0 1 15,0 0 1,0-26-16,0 1 0,0 0 62,0 0-46,0 0 15,0-1-15,0 26 78,0 0-79,0-26 1,0 1 0,0 0-1,0 0-15,0 0 78,0 0-46,24-25 77,26 49-109,0-49 16,49 25-16,0-25 15,25 0 1,25 25-16,49 49 15,-74-74-15,25 0 16,-50 25-16,-24-25 16,-1 0-1,-24 0-15,24 0 0,1 0 16,-50 0-16,-1 0 16,1 0-16,0 0 15,25 0 1,-26 0-1,1 0-15,0 0 16,0 0 0,0 0-16,-1 0 15,1 0-15,0 0 16,49 0-16,-24 0 16,0 0-16,-1 0 15,1 0-15,-25 0 16,24 0-16,26 0 15,-26 0-15,-24 0 16,25 0-16,-25 0 16,24 0-1,1 0-15,-25 0 16,-1 0 0,1 0-1,0 0 16,-25-25 110,0-24-125,0-51-16,0 51 15,0-100-15,0 99 16,0-24-16,0-50 16,0 74-16,0-24 15,0 24-15,0-24 16,0 24-1,0 25-15,0 1 16,0-51-16,0 50 16,25 1-16,-25-26 15,0 25-15,0 0 16,0-24-16,25 24 16,-25 0-1,0 0-15,0 0 16,0 1-1,0-1 126,0 0-125,-25 25-1,-25 0-15,25 0 16,-24 0-16,-1 0 16,25-25-16,-24 25 15,24 0 1,-25-25-16,1 25 15,-26-24-15,26 24 16,-1 0-16,-24-25 16,-1 25-16,26 0 15,-26-25-15,50 25 16,1 0 0,-1 0-16,0 0 0,0-25 15,-49 25-15,49 0 16,0 0-1,0 0-15,1 0 16,-1 0 0,0 0-1,0 0 17</inkml:trace>
  <inkml:trace contextRef="#ctx1" brushRef="#br1" timeOffset="36228.3795">30609 11261 0,'0'0'0,"-50"50"15,26-50 1,-1 25-16,0-25 16,25 25-16,-50-25 15,26 24-15,-1 1 16,25 0 0,-25-25 15,25 25-31,-25-25 15,25 25 1,-25 24-16,1-49 16,24 25-16,-50 25 15,50-26-15,0 1 16,-25 74-16,25-74 16,-50 50-1,50-51 1,0 1-16,0 0 15,0 0 1,25 49-16,0-74 16,-25 25-1,25 0 1,-25 0-16,25-1 16,0-24-16,-25 25 15,24 0-15,1 0 31,0-25-31,25 50 16,-26-50-16,1 0 16,0 24-1,0-24-15,0 0 16,24 25-16,-24-25 16,25 0-16,-26 0 15,26 0-15,0 0 16,-1 0-1,-24 0-15,0 0 16,24 0-16,1 0 16,0 0-1,-1 0 1,-24 0-16,0 0 16,0-25-1,-1 25 1,-24-24 15,25 24-15,25-25-1,-50 0 1,0 0-16,0-49 16,0 24-16,0-24 15,0-1 1,0 1-16,0 24 15,0 25-15,0 1 16,0-1-16,0-25 16,0 25-1,0 1 1,0-1 0,0 0-16,0 0 15,-25 25 1,25-25-16,0 1 15,0-1 1,-25 25 15,0 0 1,-24-25-17,-1 25-15,1-50 16,-26 50-16,26 0 15,-1 0-15,0-24 16,1-1 0,24 25-1,0 0-15,0 0 16,1 0 0,-1 0-1,0 0-15,-25-25 16</inkml:trace>
  <inkml:trace contextRef="#ctx1" brushRef="#br1" timeOffset="40924.696">26814 13072 0,'25'0'78,"-50"0"-16,0 0-30,0 0-32,0 0 15,1 0-15,-1 0 16,-25 0-1,1 0 1,-1 0 0,25 0-1,0 0-15,1 0 16,-1 0-16,0 0 16,-25 0-1,1 0-15,24 0 16,0 0-1,0 0 1,1 0 0,-1 0-16,0 0 31,0 0-15,0 0-1,-24 0-15,-1 0 31,25 0-15,1 0 0,-1 0-16,0 0 15,0 0 1,0 0-16,0 0 31,1 0-15,48 0 171,1 0-171,0 25 0,0 0-1,49-25 16,-49 0-15,0 0 0,25 24-16,-26-24 15,1 0-15,0 0 16,0 0-16,0 0 16,-1 0-16,26 0 15,-25 0 1,0 0-16,-1 0 15,1 0 1,0 0-16,0 0 16,0 0-1,-1 0-15,1 0 16,-50 0 218,-24 0-234,-1 0 16,-24 0-16,-1 0 16,1 0-16,49 0 15,0 0-15,1 0 31,-1 0-15,-25 0 0,25 0-1,-24 0-15,24 0 16,-25 0-16,25 0 16,-24 0-16,24 0 15,-49 0 1,49 0-1,-50 0-15,51 0 16,-1 0-16,-50 0 16,51 0-1,-1 0 1,0 0 0,0 0-1,25-24-15,25 24 203,0 0-187,24 0-16,1 0 16,24 0-16,-49 0 15,25 0-15,49 0 16,-49 0-16,-1 0 15,1 0-15,0 0 16,-1 0-16,26 0 16,-1 0-16,-24 0 15,-26 0-15,26 0 16,-25 0 0,24 0-16,-24 0 15,25 0-15,-25 0 16,-1 0-16,26 0 15,0 0-15,-1 0 16,-24 0 0,0 0-16,0 0 31,-1 0-15,1 0-1,-50 0 204,-49 0-219,49 0 16,-24 0-16,-1 0 15,0 0-15,1 0 16,-26-25-16,51 25 15,-1 0-15,0 0 16,0 0 0,-24-25-1,24 25 1,0 0-16,-25 0 16,26 0-1,-26 0-15,25 0 16,0 0-1,1 0-15,-1 0 32,-25 0-32,25 0 15,-24 0 1,24 0 0,0 0-16,0 0 15,-24 0 1,-1 0-16,-24 0 15,-1-25-15,26 0 16,-1 25-16,25-24 16,0 24-16,1 0 15,48 0 251,1 0-250,25 0-1,-1 0-15,-24 0 16,25 24-16,-1-24 15,51 0-15,-26 0 16,0 0-16,1 0 16,-25 0-16,-1 0 15,26 0-15,-26 0 16,-24 0-16,25 0 16,-1 0-1,1 0-15,-25 0 16,49 0-1,-49 0-15,0 0 79,-1 0-64,1 0 16</inkml:trace>
  <inkml:trace contextRef="#ctx1" brushRef="#br1" timeOffset="42092.0654">31626 13097 0,'25'0'141,"0"0"-141,-1 0 15,26 0-15,0 0 16,-1 0-16,-24 0 16,0 0-16,0 0 15,-1 0-15,1 0 16,0 0-16,0 0 16,24 0-16,-24 0 15,0 0-15,0 0 16,0 0-1,-1 0 32,1 0-31</inkml:trace>
  <inkml:trace contextRef="#ctx1" brushRef="#br1" timeOffset="42915.4397">31998 12898 0,'0'-24'125,"0"73"-109,0 26-16,0-26 16,0 26-16,0-51 15,0 1-15,0 0 16,0 0-16,0 0 16,0 0 109</inkml:trace>
  <inkml:trace contextRef="#ctx1" brushRef="#br1" timeOffset="44895.8064">32321 12750 0,'-50'0'31,"25"0"-16,-25 0-15,26 0 16,-26 0-16,-24 0 16,49 0-16,0 0 15,0 0-15,0 0 16,1 0 15,-1 0-31,0 0 16,-49 0-1,49 0 1,0 0-16,0 0 16,0 0-1,1 0 1,-1 0 0,0 24 30,0 1-30,25 0 0,-25-25-1,1 25 1,24 0-16,-25-1 16,25 26-1,0 0 1,0-26-1,0 1-15,0 25 16,0-25-16,0-1 16,0 1-1,0 25-15,0-25 16,0 0 0,25-1-16,-1 26 15,1-25 1,0 0-16,0 24 15,0-24 1,24 0-16,-24 0 16,0-25-1,24 24-15,-24-24 16,0 25 0,25-25-1,-26 0-15,1 0 16,25 0-1,24 0 1,-49 0-16,25 0 16,-1 0-1,-24 0-15,0 0 16,0 0-16,0 0 16,24 0-16,-24 0 15,0 0-15,0-25 16,-1 25 15,1-24-31,0-1 16,0 0-1,0 0-15,-1 0 16,1-49-16,0 74 16,-25-50-16,25-24 15,0 24 1,-25 25-1,0 1 17,0-1-17,0 0-15,0 0 32,0 0-1,-50 1-16,50-1 1,-25 25 0,0-25-16,1 0 15,24 0-15,-25 1 16,0 24 15,0-25-31,25 0 31,-25 0-31,1 25 32,-26-25-17,25 25-15,0-24 16,25-1 15,-24 25-15,24-25-16,-25 25 15,0 0-15,0 0 16,-25 0 0,-24-25-16,24 25 15,26 0-15,-1 0 16,-25 0 0,1 0-16,-1 0 15,-49 0-15,74 0 16,-49 0-16,24 0 15,25 0-15,0 0 16,1 0-16,-1 0 63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3:59:07.34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FFC000"/>
    </inkml:brush>
    <inkml:context xml:id="ctx1">
      <inkml:inkSource xml:id="inkSrc206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1" timeString="2020-11-29T14:12:49.945"/>
    </inkml:context>
    <inkml:brush xml:id="br4">
      <inkml:brushProperty name="width" value="0.05292" units="cm"/>
      <inkml:brushProperty name="height" value="0.05292" units="cm"/>
    </inkml:brush>
  </inkml:definitions>
  <inkml:trace contextRef="#ctx0" brushRef="#br0">1846 2152 52 0,'0'0'0'0,"0"0"28"0,-4 0-10 0,4 0-18 0,-3 0 13 16,-4 6-3-16,7 2-2 0,0 14-1 15,0-22-7-15,3 18 6 0,1 6-1 0,3 5-1 16,-1 2 0-16,-6-31-4 0,6 40 3 0,5 10 0 15,-3 1 1-15,-3 4-2 0,-5-55-2 0,8 56 4 0,2 0-1 16,1-3-6-16,-6-1 6 0,-5-52-3 0,8 44-3 16,-6-2-1-16,5-4 7 0,1 0-6 0,-8-38 3 0,6 32 2 15,-6 1 0-15,7-7 0 0,-7-5-1 0,0-21-1 0,2 21 1 16,3-17 0-16,-2 13 0 0,5-17 0 0,-8 0-1 0,2 0 1 16,1 0 0-16,1-6-1 0,14-22 0 0,-18 28 0 0,0-22 0 15,0-6 0-15,0-2 1 0,-18-5-1 0,18 35 0 0,0-36 1 16,0-9 0-16,0-3-1 0,0 1 0 0,0 47 0 0,-7-46 0 15,1-1 1-15,-11 5-1 0,13-7 6 0,4 49-6 0,-6-49 6 16,-2-3 0-16,-12 8 1 0,18 4-7 0,2 40 0 0,-21-37 0 16,13-2 0-16,-9 4 1 0,15 2-1 0,2 33 0 15,-8-29 0-15,8 29 0 0,-5-29 0 0,-17 1 0 0,22 1-1 0,0 27 1 0,0-26 1 16,0 26-1-16,0-20 0 0,0 0 1 0,4-5-1 0,-4 25 0 0,3-18 0 16,-3 18 0-16,7-20 0 0,1 18-1 15,11 0 1-15,-19 2 0 0,8-4 1 0,-8 4-1 0,5-7 0 0,24 7 1 0,-24-5-8 16,22 5 1-16,-27 0 6 0,25 0-7 0,-6 0 0 15,19 5 7-15,-38-5 0 0,30 3-1 0,-30-3 1 0,41 5 0 0,-7 19 1 16,-10-6-1-16,-24-18 0 0,28 20 0 0,-28-20 0 0,23 23 1 16,4-19-2-16,-3 17 1 0,-24-21 0 0,23 4 0 0,-23-4 0 0,20 21 1 15,-2-15-2-15,-12 15 2 0,11-17-1 0,-17-4 0 0,7 21 0 16,-3-17 0-16,-4 16 1 0,0-12-1 0,0-8 0 0,-8 23 0 16,-8-4 1-16,9-3-1 0,-23-8 1 0,30-8-1 0,-20 25 0 15,-5-20 1-15,-2 12-1 0,4-11 1 0,23-6-1 0,-27 4 0 16,6-4 0-16,-2 0 0 0,2 0 0 0,21 0 0 0,-30 3 1 15,3-3-1-15,3 6 0 0,24-6 0 0,-23 6 1 0,23-6-1 0,-5 6 0 16,2 0 0-16,-1 10 0 0,-2-9-1 0,6-7 1 0,0 17 0 16,0-12 0-16,6 26 0 0,1-10 0 0,-7-21 0 0,28 21 0 15,-4-2 0-15,-1 5-1 0,2-5 1 0,-25-19 0 0,5 18 1 16,17 0-1-16,-13 0 1 0,15 3-1 16,-24-21 0-16,20 20 0 0,-3 2 0 0,4 0 1 15,-4-2-1-15,-17-20 0 0,19 23 0 0,-1-4 1 0,-8-12 0 16,10 22-1-16,-20-29 0 0,8 17 1 0,15 3-1 0,-16-3 1 15,13-12 1-15,-20-5-2 0,7 21 1 16,2-17-1-16,9 4 0 0,-11 9 0 0,-7-17 0 0,9 7 0 16,13-2 1-16,-22 0 0 0,5 3-1 0,-5-8 0 0,3 3 1 15,2 4-1-15,-2-2 0 0,-3 2 0 0,0-7 0 0,3 18 0 16,1-18 1-16,0 3-1 0,-1 4 0 0,-3-7 0 0,0 5 0 16,2-2 0-16,2 4 1 0,-4-2-1 0,0-5 0 0,3 6 1 15,-3-3-2-15,4-3 2 0,-4 4-1 0,0-4 0 0,0 0-1 16,3 0 1-16,-3 3 0 0,4-3 0 0,-4 0 0 0,0 0 1 15,3 0-2-15,1 0 1 0,-4 0 0 0,0 0 0 0,4 0 0 16,-2 0 0-16,-2 0 1 0,3 0-2 0,-3 0 1 0,3 0 0 16,-3 0-2-16,5 0 0 0,-5 0-1 0,0 0 3 0,0-1-5 15,0-5 0-15,0 3-4 0,0-5-4 0,0 8 13 0,0-3-18 16,0 3-10-16,0-7-13 0,0 2 1 0,0 5 40 0,0-17-37 16,0 17 37-16</inkml:trace>
  <inkml:trace contextRef="#ctx0" brushRef="#br0" timeOffset="628.2232">2797 3192 9 0,'0'0'0'16,"-5"-1"7"-16,1-5 2 0,-3 6 3 0,7 0-12 0,-7-4 11 16,4 1 1-16,3 3-1 0,0 0 0 0,0 0-11 0,-8-1 10 15,8-1-1-15,-2 0-1 0,2-3 0 0,0 5-8 0,-3-6 7 16,-5-1 0-16,8 1-2 0,-4 1 0 0,4 5-5 0,0-5 5 15,0 3 0-15,0 2-1 0,0-2 0 0,0 2-4 0,0 0 3 16,0 0 1-16,0 0-2 0,0 0 0 0,0 0-13 0,4 0 25 16,-4 0-13-16,3 0 1 0,2 0 0 0,-5 0-2 0,5 0 1 15,3 0 1-15,-3 0-1 0,16 0 0 0,-21 0-1 0,8 0 0 16,-2 0 0-16,11 0 0 0,-10 0 1 16,-7 0-1-16,20 0 1 0,-13 0 0 0,14 0 0 15,-11 0-1-15,-10 0 0 0,20 0 0 0,-14 0 0 0,16 0-1 16,-20 0 1-16,-2 0 0 0,21-1 0 0,-14-3 1 15,13 4 0-15,-14 0-1 0,-6 0 0 0,18-3 1 16,-12 1-1-16,2 0-1 0,12 1 2 0,-20 1-1 0,3 0-1 16,3 0 1-16,-1 0 0 0,0 0 0 0,-5 0 0 0,3 3-1 15,-3-3-1-15,5 5-2 0,-5-5-2 0,0 0 6 0,3 5-9 16,-3-1-5-16,0 1-4 0,0 0-6 0,0-5 24 0,0 0-32 16,0 0-1-16,-8-2 8 0,2-1 5 0,6 3 20 0,0 0 0 0</inkml:trace>
  <inkml:trace contextRef="#ctx0" brushRef="#br0" timeOffset="865.2225">2919 3177 13 0,'0'0'0'0,"-6"0"14"0,6 0 3 16,-3 0 0-16,3 0-17 0,0 8 14 0,0 12 0 0,0-18-3 15,0 17-1-15,0-19-10 0,3 6 9 0,-3 13-2 0,0-12-1 16,3 19 0-16,-3-26-6 0,3 21 6 0,-3 0-2 15,4-4 1-15,-4 4-2 0,0-21-3 0,4 20 3 16,-4-2-1-16,0-2 0 0,0 3-1 0,0-19-1 0,0 18 1 16,0-13 0-16,0 20-1 0,0-22-1 0,0-3 1 0,0 10-2 15,0-6-2-15,0 4-5 0,0-2-5 0,0-6 14 0,0 6-21 16,0-6-7-16,3 0-6 0,0-6 7 0,-3 6 27 0,0-6-25 0,0 6 25 0</inkml:trace>
  <inkml:trace contextRef="#ctx0" brushRef="#br0" timeOffset="1522.91">3151 3253 26 0,'0'0'0'0,"5"0"21"0,16 0 1 0,-13 0-6 15,8 0-3-15,-16 0-13 0,0 6 12 0,3 13-4 0,1-13 0 16,-4 19-2-16,0-25-6 0,4 10 5 0,-1 18 0 15,-3-11-1-15,2 6 0 0,-2-23-4 0,4 23 4 16,-4-1-2-16,0-1 0 0,0 1 0 0,0-22-2 0,0 27 2 16,0-1 0-16,0-4 0 0,3-2 0 0,-3-20-2 0,0 5 0 15,4 12 1-15,-4-13 0 0,0 4-1 0,0-8 0 0,3 5 1 16,-3-2-1-16,4-3 0 0,-4 0 1 0,0 0-1 0,3-3 0 16,1-1 0-16,-4-4 1 0,4-11-2 0,-4 19 1 0,2-20-1 15,-2-1 1-15,0-2 0 0,0 4 0 0,0 19 0 0,0-22 1 16,0 2-1-16,0 1-1 0,0 15 2 0,0 4-1 0,0-22 0 15,0 16 0-15,0-4 1 0,0-8-1 0,0 18 0 0,0-4 0 16,0-3 0-16,-6-9-1 0,6 10 1 0,0 6 0 0,-4-6 0 16,4-1 0-16,-3 0 1 0,3 5 0 0,0 2-1 0,0-10 0 15,-7 7 1-15,7-4-1 0,0 2-1 0,0 5 1 0,0-8 1 16,0 2-2-16,0 1 3 0,0 1-3 0,0 4 1 16,0-3 1-16,0 2-1 0,3-7-1 15,1 7 2-15,-4 1-1 0,3-3 1 0,5 1-1 16,-6 2 0-16,4-7-2 0,-6 7 2 0,7 0-1 0,5-5 2 15,-7 2-1-15,13-1 1 0,-18 4-1 0,3-2 0 16,5 1-1-16,7-1 1 0,-11 2-1 0,-4 0 1 0,11 0 0 16,9 0 0-16,-13 0 0 0,10 3 1 0,-17-3-1 0,6 7 0 15,15 0 1-15,-16 13-1 0,3-15 0 0,-8-5 0 0,10 21 0 16,1-4 1-16,-5-13 0 0,5 12-2 0,-11-16 1 0,15 8 1 16,-10 11-1-16,2-12 0 0,-1 19 1 0,-6-26-1 0,0 3-1 15,3 15 2-15,1 2 0 0,-4-16-1 0,0-4 0 0,0 25 0 16,0-17 0-16,0 12 1 0,-4-12 0 0,4-8-1 0,-5 25 1 15,-3-6 1-15,0-16-1 0,-10 18 1 0,18-21-2 0,-5 3 2 16,-2 1-2-16,-8 3 0 0,7-1 0 0,8-6 0 0,-8 8-1 16,-10-4 0-16,13-2 1 0,-12-2 0 0,17 0 0 0,-3 0 0 15,-3 7-1-15,-15-7-1 0,21 0 0 0,0 0 2 0,-6 0-4 16,3 0 0-16,3 0-1 0,0 0-3 0,0 0 8 16,0 0-13-16,0 0-4 0,0 0-6 15,5 0-4-15,-5 0 27 0,7 0-31 0,-1-2 7 0,25 9-1 0,-31-7 25 0</inkml:trace>
  <inkml:trace contextRef="#ctx0" brushRef="#br0" timeOffset="3830.5314">2445 3160 10 0,'0'0'0'0,"-3"-3"7"0,-5 1 3 0,8 2-10 0,-3-5 12 16,3 4-1-16,0-1 0 0,0 2-1 0,0 0-10 16,0 0 8-16,0 0 0 0,0 3-1 15,3-3-2-15,-3 0-5 0,0 7 6 0,5 0-1 16,-2 14 0-16,4-15-1 0,-7-6-4 0,4 16 4 15,-1-7-1-15,3 13 1 0,1-5-1 0,-7-17-3 0,3 18 4 16,1 3-1-16,3-1 0 0,-7 5 0 0,0-25-3 0,4 23 2 16,-2 2 0-16,-2-2-1 0,0 1 1 0,0-24-2 0,0 25 1 15,3 1 2-15,-3-3-2 0,0 0 0 0,0-23-1 0,0 22 0 16,0-17 1-16,0 21 0 0,0-26-1 0,0 0 0 0,0 8 1 16,0-3 0-16,0-5-1 0,0 7 1 0,0-7-1 0,0 0 1 15,0 0-1-15,0-2-1 0,0-17 1 0,0 19 0 0,0-8 0 16,0-19 1-16,0 7-1 0,-3-6 0 0,3 26 0 0,-6-21 0 15,6-1-1-15,-4-3 1 0,1 1 0 0,3 24 0 0,-7-21 0 16,7-1 1-16,0 2-1 0,0-4 0 0,0 24 0 0,0-22-1 16,0 1 0-16,0-1 2 0,0 15-1 0,0 7 0 15,3-25 1-15,1 18-1 0,3 0 0 0,-1-14 0 0,-6 21 0 16,6-6 0-16,-1-1 0 0,1 0 0 0,2 0-1 16,-8 7 1-16,5-7-1 0,2 2 1 0,0 3 0 15,0 2 0-15,-7 0 0 0,21 0 0 16,-19 0 0-16,10 7 0 0,4 0 0 0,-16-7 0 0,7 17 0 15,4-10 0-15,8 10 0 0,-16-9 0 0,-3-8 0 0,8 19 1 16,2-13-1-16,-5 0 0 0,3 10 0 0,-8-16 0 0,0 0 0 16,4 8 0-16,-4-3 0 0,0 2 0 0,0-7 0 0,-4 6 0 31,-4 0 0-31,3-6-1 0,-3 2 2 0,3-2-1 0,-17 0-1 0,19 0 2 0,-3 0-2 0,6 0 1 0,-7 0 1 16,-13 0 0-16,17-6-3 0,-1 2 2 0,4 4 0 0,-8-4-1 15,6 2 0-15,2-1 1 0,0 1-1 0,0 2 1 0,0 0 0 16,2 7 0-16,-2 14 0 0,0-21 0 0,8 8-1 15,-1 17 1-15,-1-7 0 0,15 4-1 0,-21-22 1 0,0 18 0 16,6 3 0-16,11-2 0 0,-9 2 1 0,-8-21-1 0,9 20 0 16,8-5-1-16,-9-5 2 0,-3 15-1 0,-5-25 0 15,10 19 1-15,11 2 0 0,-14-6-1 0,0-10 0 0,-7-5 0 16,7 8 0-16,-7-8 0 0,6 4 0 0,1-2 0 0,3 6 1 0,-10-8-1 0,8 4 1 47,-5-4-1-47,-1 0 0 0,2 0 1 0,0 0-1 0,-4 0 1 0,5 0-1 0,-5 0 0 0,5 0-1 0,-5 0 1 0,3 0 0 15,-3-4 0-15,0 3-1 0,4-1-2 0,-4 2 3 0,0-5-4 16,0 4-4-16,4 1-1 0,-4 0 9 0,0 0-16 16,0 0 32-16,0 0-53 0,0 0 5 0,0 0 0 0,0 0 32 0,2 0-35 0,-2 0 35 0</inkml:trace>
  <inkml:trace contextRef="#ctx0" brushRef="#br0" timeOffset="4598.7966">3601 2565 29 0,'0'0'0'0,"0"0"20"0,0 0-20 0,-7 0 18 16,0-3-4-16,3 3-2 0,4-3-1 0,0 3-11 0,-2 0 10 15,2 0-1-15,0 0-3 0,0 6 0 0,0-6-6 0,0 5 5 16,6-2-1-16,1 4 0 0,13-2 0 0,-20-5-4 0,7 8 2 16,-1 11 1-16,1-19 0 0,11 2 0 0,-18-2-3 0,5 6 3 15,16-6 0-15,-13 0-2 0,8 0 0 0,-16 0-1 16,6 0 2-16,18 0 0 0,-17 0-1 0,17 0 0 0,-24 0-1 16,11 0 1-16,8 0-1 0,-8 0 0 15,12 0 1-15,-23 0-1 0,3 0 0 0,19 0 1 16,-16 0-1-16,15 0 0 0,-21 0 0 0,6 0 0 15,0 0-1-15,-1 0 0 0,1 0-1 0,-6 0 2 0,8 0-4 16,-8 0-2-16,3 0-3 0,-1 0-2 0,-2 0 11 0,0-1-15 16,0-4-3-16,0-2-5 0,0 0-3 0,0 7 26 0,0-20-25 15,-5 13 6-15,-20-17 6 0,19 17 6 0,6 7 7 0,0 0 0 0</inkml:trace>
  <inkml:trace contextRef="#ctx0" brushRef="#br0" timeOffset="4839.2273">3601 2356 7 0,'0'0'0'0,"0"0"7"0,0 0 3 0,0 0-10 0,3 0 14 16,4 0 1-16,3 0 0 0,8 0-1 0,-18 0-14 0,0 0 13 15,5 0-3-15,3 0-1 0,2 0 0 0,-10 0-9 0,16-1 7 16,-8-3 0-16,11 4-2 0,-1 0 0 16,-18 0-5-16,9 0 5 0,15 0-2 0,-6 0 1 0,-1 5-2 15,-17-5-2-15,9 0 3 16,13 0-2-16,-14 0 0 0,14 0 0 0,-22 0-1 0,9 0 1 15,9 0 0-15,-12-1 0 0,-6-3-1 0,0 4 0 0,6 0-1 16,-6 0 0-16,5 0-2 0,-5 5-3 0,0-5 6 0,0 0-8 16,0 7-6-16,0 0-5 0,0 0-10 0,0-7 29 0,-5 3-36 0,-25-3 0 15,30 0 36-15</inkml:trace>
  <inkml:trace contextRef="#ctx0" brushRef="#br0" timeOffset="7705.6187">4647 2021 13 0,'0'0'0'16,"0"0"9"-16,0 0 2 0,0 0 1 0,0 0-12 0,0 0 11 15,-3 0 0-15,3 0-1 0,-7-2-1 0,7 2-9 0,0 0 8 16,-3 0 0-16,3-2-2 0,0 2-1 0,0 0-5 0,0 0 6 16,0 4-2-16,0 4 1 0,0 11-2 0,0-19-3 0,0 5 4 15,0 17-1-15,0-2 0 0,0-1 0 0,0-19-3 0,0 24 3 16,0-4-1-16,0 3 0 0,0 2 1 0,0-25-3 0,0 21 2 16,0 8 0-16,0-2-1 0,0 2 0 0,0-29-1 0,-3 26 1 15,-4-1-1-15,3 3 0 0,4-6 1 0,0-22-1 0,-3 27 0 16,-3 0 1-16,6-6-2 0,-3 1-1 0,3-22 2 0,0 20-3 15,0-15-3-15,0 16-3 0,0-18-4 0,0-3 13 0,3 0-18 16,-1 0-5-16,5 0-7 0,0-4 5 0,-7 4 25 16,4-31-19-16,-1 8 5 0,-3 23 14 0</inkml:trace>
  <inkml:trace contextRef="#ctx0" brushRef="#br0" timeOffset="8112.0397">4913 2103 20 0,'0'0'0'16,"-5"0"14"-16,-2 0 1 0,7 0-15 0,-15 6 15 15,15-4-3-15,-4 6-1 0,4-4-1 0,0-4-10 0,-7 7 8 16,0 1-1-16,3 7-2 0,1-6 0 0,3-9-5 0,-6 22 3 16,6 2 1-16,-3-2-1 0,-2 4-1 0,5-26-2 0,0 29 3 15,-7 3-2-15,5-4 0 0,2 7 1 0,0-35-2 0,0 33 1 16,0 0 0-16,0-2 0 0,2-5-1 0,-2-26 0 0,7 24 2 15,1-5-2-15,12 0 1 0,-13-1-1 0,-7-18 0 0,19 2 0 16,-15 18 1-16,20-20-1 0,-17 7 0 0,-7-7 0 0,24 2 0 16,-18-2 0-16,11 0 0 0,-10-7 1 0,-7 7-1 15,17-22 0-15,-17 22 0 0,6-15 0 0,16-3 0 0,-13-7 0 0,-9 25 0 16,21-23 0-16,-21 23 0 0,6-27 1 0,11-1-1 0,-14 0 1 16,-3 28-1-16,5-29 0 0,-5 7 0 15,0-5 0-15,-8 6 0 0,8 21 0 0,-17-25 0 0,17 25 0 0,-6-27-1 16,-11-1 1-16,9 5-1 0,-16 2 1 0,24 21 0 0,-6-17-1 15,-21 7 1-15,10 5 0 0,17 5 0 0,-17-8 0 16,-3 6-1-16,-1 2 1 0,1 6-1 0,0-2-1 0,20-4 2 0,-21 18-1 16,14-9-2-16,-16 17-1 0,23-26 4 0,-3 23-5 0,3-23 5 0,-7 19-8 15,0 2-4-15,1-2-4 0,6-19 16 0,-3 16-24 0,3-16 24 0,0 7-27 16,0 10 6-16,0-17-2 0,0 0 23 0</inkml:trace>
  <inkml:trace contextRef="#ctx0" brushRef="#br0" timeOffset="8530.2851">5254 2073 24 0,'0'0'0'0,"-6"0"18"0,2 0 0 0,1 16-4 16,3-16-14-16,-7 6 12 0,-1 0-2 0,5 16-2 15,0-17 0-15,3-5-8 0,-2 23 6 16,-6-7-1-16,8 1 0 0,0 5-2 0,0-22-3 0,0 21 3 15,0 4 0-15,0-1-1 0,0 1 0 0,0-25-2 0,3 24 2 16,4 2-1-16,-1 3 0 0,2-3 0 0,-8-26-1 0,16 27 0 16,-9-4 1-16,10-2-1 0,1-12 0 0,-18-9 0 0,19 26 1 15,-1-22-1-15,-2 0 0 0,2 1 0 0,-18-5 0 0,20 0 0 16,-2 0 0-16,-3-5 0 0,6-1 1 0,-21 6-1 0,17-10 0 16,4-10 0-16,-15-2 1 0,14-5-1 0,-20 27 0 0,6-31 0 15,12 0 0-15,-15 3 0 0,5 0 1 0,-8 28-1 0,2-28 1 16,-2-2-1-16,0 1 1 0,0 0 0 0,0 29-1 0,-7-27 0 15,-12 6 1-15,1-1-1 0,1 2 1 0,17 20-1 0,-23-5 0 16,2-13 1-16,2 15 0 0,-5 2-1 0,24 1 0 0,-23 0 0 16,-4 5 0-16,-2 15 0 0,2-15 1 0,27-5-1 15,-20 24 0-15,0-6 0 0,13 3-1 0,-12 3 0 16,19-24 1-16,-5 21-3 0,2 3 0 0,3-6-3 0,0 1-1 16,0-19 7-16,0 18-11 0,0-10-3 15,8 14-5-15,11-16-6 0,-19-6 25 0,7 4-27 16,10-4 7-16,-7 0-2 0,-10 0 22 0</inkml:trace>
  <inkml:trace contextRef="#ctx0" brushRef="#br0" timeOffset="9599.8574">6068 1856 15 0,'0'0'0'0,"-4"-3"12"15,-3-2 2-15,1 3 1 0,-2 2-2 0,8 0-13 0,-5 0 11 16,0 0-2-16,-1 0-1 0,-1 0-2 0,7 0-6 0,-7 5 6 15,1 0-1-15,-11 0 0 0,12 15-1 0,5-20-4 0,-6 3 4 16,-14 14 0-16,16-9-1 0,-17 25 1 0,21-33-4 0,-5 28 3 16,-13-3 0-16,15 7 0 0,-14-11-1 0,17-21-2 0,-6 20 2 15,-1 6-1-15,-11-1 0 0,15-3 1 0,3-22-2 0,-7 25 1 16,1 0 1-16,-1-4-1 0,3 2 0 0,4-23-1 0,0 26 0 16,-7 1 1-16,7-3 0 0,0 2-1 0,0-26 0 0,0 32 1 15,4-4-1-15,-1 0 1 0,5-2-1 0,-8-26 0 0,6 22 0 16,4 0 0-16,-4 2 0 0,4-2 1 0,-10-22-1 0,12 23 0 15,-6-3 0-15,14 2 1 0,-13-4 0 0,-7-18-1 0,3 16 0 16,8-9 1-16,-1 20-1 0,-4-22 1 0,-6-5-1 0,7 19 0 16,4-14 1-16,-5 12-1 0,1-8 1 0,-7-9-1 15,6 17 1-15,2-14-1 0,-1 3 0 0,0 10 0 0,-7-16 0 16,6 5 0-16,-3-5 1 16,1 7-1-16,-4-5 0 0,0-2 0 0,7 5 1 0,-7 2-1 15,6-1 1-15,-6 0-1 0,0-6 0 0,5 3 0 16,-5-3 1-16,2 4-1 0,-2 2 1 0,0-6-1 0,0 4 0 15,0-1 0-15,0-3 1 0,0 0-1 0,0 0 0 0,0 0 1 16,3 0-1-16,-3 7 1 0,0-7 0 0,0 0-1 0,0 0 0 16,0 0 1-16,0 0-1 0,0 0 0 0,0 0-1 0,0 0 3 15,0 0-3-15,0 0 0 0,0 0 2 0,0 0-2 0,0 0 2 16,0 0-1-16,0 0 1 0,0 0-2 0,0 0 0 0,0 0 1 16,0 0 0-16,0 0 1 0,0 0-2 0,0 0 1 0,0-3 1 15,0-1 0-15,0 4-2 0,-3 0 3 0,3 0-2 0,0 0 1 16,0 0-1-16,0-3 1 0,0 3-2 0,0 0 1 0,0 0-1 15,0 0 0-15,0-2 2 0,0 2-2 0,0 0 1 0,0-2 1 16,0 2-1-16,0 0 0 0,0 0 0 0,0 0 0 0,0 0 1 16,0 0-1-16,0 0 0 0,0 0-1 0,0 0 3 15,0 0-2-15,0-3-1 0,0 0 1 0,0 3 0 16,0-4 0-16,0 3 0 0,0 1 1 16,0-2-1-16,0 2 0 0,0-3 0 0,0 3 0 15,0-3 0-15,0 1 0 0,0 2 0 0,0 0-1 16,0-3 1-16,0 3 1 0,0 0-1 0,0 0 0 0,0 0 0 15,0 0 0-15,0 0 0 0,0-1 0 0,0 1 0 0,-7 0 0 16,7-2 0-16,0 2-1 0,0 0 1 0,0 0 0 0,-3 0-1 16,0 0-2-16,3 3-2 0,-7 2-6 0,7-5 11 0,0 0-15 15,0 6-7-15,0-6-9 0,0 0-9 0,0 0 40 0,3 0-43 0,-3 0 43 0</inkml:trace>
  <inkml:trace contextRef="#ctx0" brushRef="#br0" timeOffset="11428.9997">6470 2421 18 0,'0'0'0'15,"0"0"17"-15,0-3 3 0,-3-9-5 0,3 4-2 0,0 8-13 0,0-7 11 16,-3-12-2-16,-4 10 0 0,7-11-3 0,0 20-6 0,0-19 6 16,0 9-2-16,0-19 0 0,0 6-1 0,0 23-3 15,0-23 2-15,0 3 1 0,0-1-1 0,0 4 0 16,0 17-2-16,0-7 3 0,4-16-2 0,-1 15 1 16,-3 3-1-16,0 5-1 0,3-19 0 15,0 16 1-15,-3 1 0 0,3-1 0 0,-3 3-1 0,5 0 1 16,-5 0 0-16,2 0-1 0,2 8 1 0,-4-8-1 0,3 19 0 15,4-12 1-15,-4 15-1 0,0-5 0 0,-3-17 0 0,8 24 1 16,-8-2-1-16,7 4 0 0,-7-5 1 0,0-21-1 0,3 28 0 16,-3-3 0-16,0 1 0 0,0 3 1 0,0-29-1 0,0 26 1 15,0 1-1-15,0-3 1 0,0-2 0 0,0-22-1 0,0 19 0 16,0-12 1-16,0 22-1 0,0-24 1 0,0-5-1 0,0 18 0 16,0-13 0-16,0 1-1 0,0 1-3 0,0-7 4 0,0 18-4 15,0-18-3-15,4 7-2 0,-2 0-3 0,-2-7 12 0,7 7-15 16,1-1-6-16,-2-6-5 0,2 0-1 0,-8 0 27 0,2-2-20 15,28 6 0-15,-30-4 20 0</inkml:trace>
  <inkml:trace contextRef="#ctx0" brushRef="#br0" timeOffset="11746.0337">6792 2452 23 0,'0'0'0'0,"0"0"17"0,0 0-17 0,5 0 18 16,-3 0-3-16,4 0-4 0,-1 0-1 0,-5 0-10 0,6 0 8 15,14 0-1-15,-14 0-1 0,12 0-2 0,-18 0-4 0,6 0 5 16,16 0-2-16,-16-3 1 0,14 3-2 0,-20 0-2 0,10 0 3 15,12 0-1-15,-17-1 0 0,13 1-1 0,-18 0-1 0,7 0 2 16,10 0-1-16,-15 0 0 0,5 0-1 0,-7 0 0 0,8 0 0 16,-2 0-1-16,3 0-3 0,-1 0-2 0,-8 0 6 15,7 0-11-15,-1 4-4 0,-3-4-8 16,4 0-5-16,-7 0 28 0,4-6-26 0,-4-22 5 0,0 28 21 0</inkml:trace>
  <inkml:trace contextRef="#ctx0" brushRef="#br0" timeOffset="12066.041">6919 2208 30 0,'0'0'0'16,"0"6"16"-16,-5 15-3 0,-1 0-3 0,6-21-10 0,0 20 9 15,0 1 0-15,-5-1 0 0,5 1-1 0,0-21-8 0,0 25 6 16,0-3 0-16,0 4 0 0,0 1-2 0,0-27-4 0,0 24 4 15,5 0-1-15,-5-3 0 0,0-14-2 0,0-7-1 0,0 21 2 16,0-14-1-16,0 13 0 0,0-12 0 0,0-8-1 0,0 18 1 16,0-18 0-16,0 9-1 0,0-6 0 0,0-3 0 15,0 5 0-15,0 0 0 0,0-1-1 0,0-4 0 16,0 0 1-16,0 0-1 0,0 0-1 0,0 0 0 0,0 0 0 16,0 0 9-16,0 5-17 0,0-5 6 15,0 4 0-15,0 0 0 0,0-4 4 0,0 5-5 16,0-2-1-16,0 2-2 0,0 1-1 0,0-6 9 0,0 2-12 15,3 3-3-15,-3-5-1 0,0 0 0 0,0 0 16 0,0 0-12 16,0 0 4-16,0 0 3 0,-3 0 1 0,3 0 4 0,0-2-4 0,0 2 4 0</inkml:trace>
  <inkml:trace contextRef="#ctx0" brushRef="#br0" timeOffset="16049.2514">7697 2073 10 0,'0'0'0'16,"-4"-3"12"-16,2 3 1 0,-6 0 0 0,5 0-2 0,3 0-11 0,0 0 9 16,-7 5 0-16,7-5-1 0,0 0-2 0,0 0-6 0,-3 0 6 15,3 0-1-15,-3 0-1 0,3 0 0 0,0 0-4 0,0 0 4 16,-7-2-1-16,7-4 0 0,-4 2 0 0,4 4-3 0,-3-3 3 15,-3-1 0-15,3 4 0 0,-2 0 0 0,5 0-3 0,-7 0 3 16,5 4 0-16,-3 3-1 0,2-1 0 16,3-6-2-16,-5 7 2 0,0 10-1 0,-1-13 1 0,1 4-1 15,5-8-1-15,-6 19 2 0,-1-16-1 0,5 4-1 16,-2 0 2-16,4-7-2 0,-7 19 1 0,1-16-1 16,1 4 1-16,-1 12 0 0,6-19-1 0,-2 5 1 15,-3 16 0-15,-1-5 0 0,6 5 0 0,0-21-1 0,0 5 0 16,-5 22 1-16,5-20-1 0,0 12 0 0,0-19 0 0,0 8 0 15,5 11 0-15,-2-2 0 0,5-10 1 0,-8-7-1 0,5 21 0 16,12-1 0-16,-7-15 0 0,11 17 0 0,-21-22 0 0,16 2 0 16,-9 7 0-16,21-4 0 0,-21 2 1 0,-7-7-1 0,24 6 0 15,-18-1 0-15,18 0 0 0,-14-5 0 0,-10 0 0 0,16 0 0 16,-9-3 0-16,10-5 0 0,-10-9 0 0,-7 17 0 0,18-18 0 16,-12-2 0-16,14-3 1 0,-15-4-1 0,-5 27 0 0,9-25 0 15,0 3 0-15,-1-4 0 0,-1-5 0 0,-7 31 0 0,3-25 1 16,0-4-2-16,0 5 1 0,-3 2 0 0,0 22 0 0,0-24 0 15,0 15 1-15,-6-16-1 0,-12 16 1 0,18 9-1 0,0-8 0 16,-18-13-1-16,13 13 1 0,-12 3 0 0,17 5 0 16,-6-3 1-16,-18-2-1 15,18 5 1-15,-22 0-1 0,28 0 0 0,-18 0-1 0,0 20 1 16,-1-15-1-16,0 19 1 0,19-24 0 0,-7 5-1 16,-17 25 1-16,18-11-2 0,-15 1-1 0,21-20 3 0,-8 26-4 15,-7-9-2-15,11 4-1 0,-3-1-2 0,7-20 9 0,0 7-10 16,-4 18-2-16,4-17-5 0,0 8-3 0,0-16 20 0,4 4-24 15,3 4 2-15,-3-1 6 0,2 19 1 0,-6-26 15 0,0 0 0 0</inkml:trace>
  <inkml:trace contextRef="#ctx0" brushRef="#br0" timeOffset="16439.5454">8084 2486 9 0,'0'0'0'16,"0"0"5"-16,3 3 3 0,-3-3-8 0,2 5 10 15,6 2 0-15,-8 9 0 0,6-16-1 0,-6 0-9 0,0 8 7 16,4-3 0-16,-1 14-1 0,-3-13-1 0,0-6-5 0,0 4 6 16,0 17-2-16,0-16 1 0,0 15 0 0,0-20-5 0,0 0 3 15,0 18 0-15,-3-14-1 0,-1 3-2 0,4-7 0 0,-6 19 1 16,3-12-1-16,-4-2-1 0,-1 18-3 0,8-23 4 0,-3 3-9 15,-2 15-7-15,0-11-8 0,-1-2 0 0,6-5 24 0,-8 4-20 16,2-4 3-16,6 0 17 0</inkml:trace>
  <inkml:trace contextRef="#ctx0" brushRef="#br0" timeOffset="18301.3348">8439 2209 5 0,'0'0'0'0,"-3"-1"4"0,3 1-4 0,-4-2 5 16,-2-3 2-16,-1-2 2 0,3 6 0 0,4 1-9 0,-3-5 9 15,3 1-1-15,-6-1 0 0,3 0-1 0,3 5-7 0,0-7 6 16,-5 4 0-16,-2 1-1 0,7-2 0 0,0 4-5 0,-2-2 5 15,-3 2-1-15,2 0 0 0,-2 0 0 0,5 0-4 0,-8 0 3 16,5 6 1-16,-2-2-1 0,-1-1-1 0,6-3-2 16,-7 5 3-16,1 2 0 0,-1-4-1 0,-10 6 1 15,17-9-3-15,0 16 3 0,-7-16-1 16,1 18 0-16,-1-13-1 0,7-5-1 0,-4 7 2 16,-3 10 0-16,1-12-1 0,2 11 0 0,4-16-1 0,-7 8 1 15,5 16 1-15,2-19-1 0,0 22 0 0,0-27-1 0,0 17 1 16,0 2-1-16,0 2 1 0,0 0 0 0,0-21-1 0,2 16 0 15,2-7 1-15,-1 9-1 0,5-11 0 0,-8-7 0 0,6 7 0 16,1 11 0-16,0-13 0 0,4-1 0 0,-11-4 0 0,15 4 0 16,-8-4 0-16,3 0 1 0,8 0-1 0,-18 0 0 0,11 0 0 15,4 0 0-15,-8 0 1 0,16-4-1 0,-23 4 0 0,11-9 0 16,9-9 0-16,-13 11 0 0,14-14 0 0,-21 21 0 0,7-22-1 16,3 2 1-16,-4-1 0 0,11-6 0 0,-17 27 0 0,5-21 0 15,0-4 0-15,2 2 0 0,-3 4 0 0,-4 19 0 0,7-23 1 16,-7 1-1-16,0 1 0 0,0 1 0 0,0 20 0 0,0-20 0 15,-7 1 0-15,-9 12 0 0,8-12 1 0,8 19-1 0,-20-8 0 16,13-8 1-16,-14 9-1 0,16-1 1 0,5 8-1 16,-22-10 1-16,16 3-1 0,-15 4 1 0,18 3-1 15,3 0 0-15,-21 0 0 0,19 7 0 0,-6-1 0 16,-13 10 0-16,21-16 0 0,-2 8 0 16,-5 14-1-16,1-3-1 0,-2 1-1 0,8-20 3 0,-3 21-4 15,-3 1-2-15,1-1-1 0,2-13-2 0,3-8 9 0,0 26-12 16,0-23-2-16,3 15-3 0,2-12-2 0,-5-6 19 0,6 6-22 15,1 2 3-15,-1-4 6 0,1-4 4 0,-7 0 9 0,6 0-6 0,-6 0 6 0</inkml:trace>
  <inkml:trace contextRef="#ctx0" brushRef="#br0" timeOffset="18757.1571">8679 2201 9 0,'0'0'0'0,"0"-3"8"0,0 3-8 0,0-2 12 16,0 0 2-16,0 2 0 0,0 0-1 16,0 0-13-16,0 0 11 0,0 0-1 0,-2 0-1 15,2 0-2-15,0 0-7 0,-7 0 6 0,2 0-1 16,3 4 0-16,-6 2-1 0,8-6-4 0,0 5 3 16,-3 3 0-16,0 9-1 0,-4-12 1 0,7-5-3 0,0 17 2 15,-3-11 0-15,-1 21 0 0,4-19 0 0,0-8-2 0,-2 20 2 16,2-12-1-16,0 18 0 0,0-5 0 0,0-21-1 0,0 19 1 15,0-14 0-15,6 20-1 0,-3-20 1 0,-3-5-1 0,7 20 0 16,3-17 1-16,1 17-1 0,8-15 1 0,-19-5-1 0,7 7 0 16,17-2 0-16,-18-2-1 0,18 2 1 0,-24-5 0 0,19 0 1 15,-11 0-2-15,14-3 1 0,-13-2 1 0,-9 5-1 0,24-10 0 16,-21-10 0-16,18 13 1 0,-15-16-1 0,-6 23 0 0,7-17 0 16,0 0 0-16,0-5-1 0,1 3 1 0,-8 19 0 0,2-23 0 15,-2 0 0-15,0 6 1 0,0 6 0 0,0 11-1 0,-2-28 1 16,-3 11 0-16,-1-6 0 0,-12 5 0 0,18 18-1 15,-6-10 1-15,-15 0 0 0,18 3 0 0,-21-1-1 0,24 8 0 16,-7-3 1-16,-17 2-1 0,18 1 1 0,-15 0-1 16,21 0 0-16,-6 6 0 0,-18 15-1 15,17-16 0-15,-12 19-2 0,19-24 3 0,-5 6-4 16,-1 22-2-16,0-23-3 0,-1 18-3 0,7-23 12 0,0 6-17 16,0 1-4-16,0-1-5 0,3 0-1 0,-3-6 27 0,4 0-19 0,13 0 1 0,-17 0 18 0</inkml:trace>
  <inkml:trace contextRef="#ctx0" brushRef="#br0" timeOffset="19338.1371">9005 2131 48 0,'0'0'0'0,"0"-1"28"0,0 1-11 0,0-2-6 0,0 2-11 0,-8-2 8 15,8-1 0-15,0-1-2 0,0-1 0 0,0 5-6 0,0-4 5 0,0 4-5 16,5-4 3-16,-2-4-1 0,5 4 0 0,-8 4-2 0,5-9 0 16,-5 9 0-16,17-5 1 0,-9-2 1 15,-2-3-1-15,-6 10-1 0,20-7 1 16,-13 4 0-16,10-4-1 0,-6 1 1 0,-11 6-1 0,20-8 0 0,-20 8 0 0,6-3 1 16,12 1-1-16,-12 2 1 0,-6 0-1 0,17 0-1 0,-17 0 1 0,7 0 0 15,0 3 1-15,-1 2-1 0,1 3 1 0,-7-8-1 0,6 5 0 16,-1 2 0-16,-3-2 1 0,-2-5-1 0,0 8 0 15,0 9 0-15,0-13 1 0,0 4-1 0,0-8 0 0,-7 24 0 0,7-24 0 0,-6 7 1 16,-12 17 0-16,16-7 0 0,2-17-1 0,-21 8 1 16,14 11 0-16,-13-14 0 0,14 15-1 0,-14-16 1 0,20-4-1 0,-4 7 0 15,-3 0 0-15,-10-4 0 0,17 2-1 0,0-5 1 0,0 0 0 16,-7 0 0-16,7 0 0 0,0 0 0 0,0 0 0 0,0 0 0 16,0-1 0-16,5-3 1 0,-3 4-1 0,-2 0 0 0,6-7-1 15,1 6 0-15,0-3 0 0,3-1 1 0,-10 5 0 0,18 0-1 16,-12-3 0-16,4 3 0 0,-10 0 1 0,17 0-1 0,-17 0 1 15,5 0-1-15,4 5 1 0,-2 0 0 0,3-2 0 0,-10-3 0 0,10 7 0 16,-4-3-1-16,1 2 2 0,-3 12-1 0,-4-18 0 16,0 4 0-16,3 4 1 0,-3 12-1 15,0-12 0-15,0-8 0 0,0 20 1 0,-3-4-1 16,-14-7 1-16,10 19-1 0,7-28 0 0,-6 23 1 16,-14-8 1-16,12 10-1 0,-15-19 1 0,23-6-2 0,-7 20 2 15,-16-15-1-15,15 4-1 0,-14-4 0 0,22-5 0 0,-8 5 0 16,-15-5 0-16,19 0-3 0,-14 0 2 0,18 0 1 0,-3-2-2 15,-2-3-1-15,-3 4 0 0,5-3-3 0,3 4 6 0,0-8-7 16,0 4-4-16,0-1-4 0,6-1-4 0,-6 6 19 0,7-8-23 16,-1 3-3-16,16-17 4 0,-22-4 5 0,0 26 17 0,6-6-9 0,-6 6 9 0</inkml:trace>
  <inkml:trace contextRef="#ctx0" brushRef="#br0" timeOffset="19948.2161">9589 2043 11 0,'0'0'0'16,"0"-1"5"-16,2-1 1 0,-2 2-6 0,0 0 5 15,3 0 1-15,-3-5-1 0,0 5-1 0,0 0-4 0,0-1 5 16,0 1-1-16,0-2 1 0,0 0 1 0,0 2-6 0,0 0 5 15,-3-1 1-15,-4-1 1 0,4-3 0 0,3 5-7 0,-3-3 6 16,-5 1 1-16,5-1-1 0,-13 3 0 0,16 0-6 0,-8-5 6 16,1 3-1-16,-9 0 1 0,9 2-1 0,7 0-5 0,-23 0 4 15,16 0 0-15,-14 0-1 0,14 0 0 0,7 0-3 0,-23 0 2 16,15 0 0-16,-8 4 0 0,9 4 0 0,7-8-2 0,-17 17 1 16,14-17 0-16,-3 21 0 0,-1-16-1 0,7-5 0 0,-7 22 0 15,3-16 1-15,-3 15-1 0,7-16 0 0,0-5 0 0,0 24 1 16,0-19-1-16,0 14 0 0,0-14 0 0,0-5 0 15,3 17 0-15,5-8 1 0,-1 7-1 0,9-16 0 16,-16 0 0-16,8 8 0 0,14-3 0 0,-14 3 0 0,15-4 0 16,-23-4 0-16,10 0 1 0,7 0-2 0,-10 0 2 15,13 0-2-15,-20 0 1 0,7-2 0 0,0-5-1 16,10-10 0-16,-17 10 1 0,0 7 0 0,6-20-1 16,1 3-1-16,1 6 0 0,-1-16 0 0,-7 27 2 0,2-17-1 15,2-3-1-15,-1 1 1 0,0 12 0 0,-3 7 1 0,0-7 0 16,0-1 1-16,0 8-1 0,0 0 0 0,0 0 0 0,0 7 0 15,0-2 0-15,0 2 0 0,0-7 0 0,0 21 1 16,0-15-1-16,0-2 1 0,0 19 0 0,0-23-1 0,0 7 0 16,4 18 1-16,0-1-1 0,2-5 1 0,-6-19-1 0,0 25 1 15,5-4 1-15,-3 7-1 0,-2-3 0 0,0-25-1 0,0 22 1 16,0 6 0-16,0-1 0 0,-7 1 0 0,7-28-1 0,-3 31 1 16,3-9 0-16,-3 1 0 0,-5-5-1 0,8-18 0 0,-3 7 0 15,0 12 1-15,-3-14-1 0,6 0 0 0,0-5 0 0,0 9-2 16,0-6-2-16,0-3-1 0,0 0-3 0,0 0 8 0,2 0-11 15,2 0-4-15,2 0-4 0,2 0-4 0,-8 0 23 16,11-7-27-16,-6-11 3 0,-5 11 8 0,8-14 3 16,-8 21 13-16,0 0 0 0</inkml:trace>
  <inkml:trace contextRef="#ctx0" brushRef="#br0" timeOffset="21238.0779">9689 1739 5 0,'0'0'0'15,"0"0"4"-15,-3 0 2 0,3 0-6 0,-6 0 7 16,6 0 1-16,0 0 2 0,-4 6-2 0,4-6-8 0,0 3 9 15,0 1 0-15,0 2-1 0,0-4-1 0,0-2-7 0,0 5 7 16,0 3-1-16,0-4-1 0,0-1 0 0,0-3-5 0,0 0 5 16,0 7-2-16,0-7 1 0,0 4-1 0,0-4-3 0,0 3 4 15,0-3 0-15,4 6 0 0,-4-6-1 0,0 0-3 0,0 0 3 16,0 0 0-16,0 0-1 0,0 0 0 0,0 0-12 0,0 0 22 16,0 0-10-16,0 0-1 0,0 0 0 0,0 0-17 0,0 0 34 15,0 4-17-15,0-4 0 0,0 0 0 0,0 0-1 0,0 0 0 16,0 0 0-16,0 0 0 0,0 0 0 0,0 0 0 0,0 4 1 15,0-4-1-15,0 0 0 0,-8 0 0 0,8 0 0 0,0 5 0 16,0-5 0-16,0 0 0 16,0 0 1-16,0 0-1 0,0 0 0 0,0 0 0 15,0 0 0-15,0 0 0 0,0 0 0 0,0 0 0 16,0 0 0-16,0 0 0 0,0 0 0 0,0 0 0 0,0 0 1 16,0 0-1-16,0 0 0 0,0 0-1 0,0 0 2 15,0 0-1-15,0 0 1 0,0 0-1 0,0 0-2 0,0 0 5 16,4 0-2-16,-4 0-1 0,4 0 1 0,-4 0-1 0,0 0 1 15,0 3-1-15,0-3 1 0,0 0-1 0,0 0 0 0,0 0 1 16,0 0-1-16,0 0 1 0,0 0-1 0,0 0-2 0,0 0 5 16,2 0-3-16,-2 0 0 0,4 0 1 0,-4 0-1 0,0 0 1 15,0 0-1-15,3 0 1 0,1 0 0 0,-4 0-1 0,0 0 1 16,2 5 0-16,3-5 0 0,-5 5-1 0,0-5 0 0,3 0 1 16,-3 4-1-16,3-4 1 0,-3 0-1 0,0 0 0 0,5 0 1 15,-3 0 0-15,-2 5-1 0,3 0 0 0,-3-5 0 0,3 0 0 16,2 0 1-16,1 3-1 0,-3 2 0 0,-3-5 0 0,4 0 1 15,2 5-1-15,-2-2 1 0,3-3-1 0,-7 0 0 0,2 5 0 16,6 1 0-16,0-3 0 16,-3 1 1-16,-5-4-1 0,3 7-1 0,2-4 2 15,-3 7 0-15,2-6-2 0,-4-4 1 0,3 8 0 16,1-4 0-16,0 21 0 0,2-21 1 0,-6-4-1 0,3 17 1 16,1 4-1-16,3-18-1 0,-4 24 1 0,-3-27 0 0,3 7 1 15,4 13-1-15,-1-14 0 0,-1 0 0 0,-5-6 0 0,6 17 0 16,-3-12-1-16,1 12 2 0,2-13-1 0,-6-4 0 0,0 21 0 15,7-15 1-15,-7 16-1 0,4-15-1 0,-4-7 1 0,2 24 1 16,3-19-2-16,-2 17 2 0,0-14-1 0,-3-8 0 0,4 17 0 16,-4 1 0-16,6-11 0 0,-3 17 0 0,-3-24 0 0,5 19 0 15,-5-11 0-15,2 12 0 0,2-12 0 0,-4-8 0 0,3 21 0 16,-3-2-1-16,4 7 2 0,-1-6-1 0,-3-20 0 0,0 20 0 16,3 2 1-16,1-14-2 0,-4 17 1 0,0-25 0 0,3 17 0 15,-3-10 1-15,0 13-2 0,0-11 1 0,0-9 0 0,0 23-1 16,0-15 1-16,0 7 1 0,-3-8 0 0,3-7-1 0,-7 5-1 15,7-2 1-15,0 2 0 16,-3 2 0-16,3-7 0 0,0 2 1 0,0 7-1 0,0-9 0 16,0 4 0-16,0-4 0 0,0 0 0 15,0 5 0-15,0-2 0 0,0-3 0 0,0 0 0 0,0 5 0 16,0 1-1-16,0-6 2 0,0 2-1 0,0-2 0 0,0 5 0 16,0-5 0-16,0 0 0 0,0 0 0 0,0 0 0 15,0 0 0-15,0 0 1 0,0 0-2 0,0 0 1 16,0 0 0-16,0 0 0 0,0 0 0 0,0 0 0 15,0 7 1-15,0-7-1 0,0 3 0 0,0-3 0 0,0 0-1 16,0 0 1-16,0 0 0 0,0 0 0 0,0 0 1 0,0 0-2 16,0 0 1-16,0 0 0 0,0 0 0 0,0 0 1 0,0 0-2 15,0 4 1-15,0-4 0 0,0 0 0 0,0 0 0 0,0 0 0 16,0 0 1-16,0 0-1 0,3 0 0 0,-3 0 0 0,0 0 0 16,0 0 0-16,0 0 0 0,0 6 0 0,0-6 0 0,0 0 1 15,0 0-2-15,0 0 1 0,0 2-1 0,0-2 1 0,0 0-1 16,0 0 0-16,0 0 1 0,0 0 0 0,0 0 2 0,0 0-4 0,0 0 4 0,0 0-3 15,0 0-1-15,-3 0 2 0,3 0 0 0,0-2-2 16,0 2 2-16,0-5-2 0,0 4 0 0,-4-1-1 16,4 2 3-16,0-2-4 0,0 2 4 0,-7 0-7 15,7-3-1-15,-2-2-4 0,2 5 12 0,0-2-16 16,-5 0-5-16,5-1-8 0,-3 3-2 0,3 0 31 0,-6-8-26 0,6 8 26 0,-4-8-20 0,4 8 20 0</inkml:trace>
  <inkml:trace contextRef="#ctx0" brushRef="#br0" timeOffset="21770.1948">9658 2212 2 0,'0'0'0'16,"-3"-4"2"-16,-2-3 0 0,-17-10 0 0,22 17-2 0,-3-7 4 16,-1-1-1-16,-2-9 1 0,2 16 1 0,4 1-5 0,0-8 6 15,0 3 1-15,0-3 0 0,-4 1 0 0,4 7-7 0,0-4 7 16,0-1 1-16,0 2 0 0,-5 2 0 0,5 1-8 0,0-1 8 15,0-5-1-15,-5 4 0 0,5-2 0 0,0 4-7 0,0-2 7 16,-3 1-1-16,3-4-1 0,0 5 0 0,0 0-5 0,0-1 5 16,0 1-2-16,0-3 0 0,0 2 0 0,0 1-3 0,0-2 3 15,0 0 1-15,0-1-2 0,0 3 1 0,0 0-3 0,3 0 3 16,2-2-1-16,-3 2 0 0,1-2-1 0,-3 2-1 0,8-3 1 16,-2 1 1-16,-2 1-2 0,-1-3 1 0,-3 4-1 0,6-3 0 15,2 3 1-15,-5 0-1 0,4 0 0 0,-7 0 0 0,3 0 1 16,0 0-2-16,4 0 2 0,-7 0-2 0,0 0 1 0,4-4 0 15,-1 3 1-15,1-1-1 0,0-3 0 16,-4 5 0-16,0 0 0 0,2-5 0 0,2 4 1 16,-4-7-1-16,0 8 0 0,0-2 0 0,0 0 0 15,0 1 0-15,0-1-2 0,0 2 2 0,0-5-2 16,0 4-4-16,0 1-2 0,0 0-4 0,0 0 12 0,0-2-15 16,0 0-3-16,0-1-4 0,0 3-5 0,0 0 27 0,0 0-26 15,0-9 7-15,0 9 1 0,0 0 18 0</inkml:trace>
  <inkml:trace contextRef="#ctx0" brushRef="#br0" timeOffset="23479.8368">9650 1906 3 0,'0'0'0'0,"-5"-5"5"0,-1 2 1 0,-12-4 1 0,18 7-7 0,0-7 10 16,-6 0 0-16,2 0 0 0,4 1 0 0,0 6-10 0,0-5 10 15,-4 1-1-15,-1 2 1 0,5-3 0 0,0 5-10 0,-5-5 10 16,5 4-1-16,0-3 1 0,0 4-2 0,0 0-8 0,0 0 6 15,0 0 1-15,0 4-1 0,0-4-2 0,0 0-4 0,0 4 5 16,0-4-1-16,5 0-2 0,-5 0 1 16,0 0-3-16,5 0 2 0,3 0-1 0,-2 0 0 15,15 0 0-15,-21 0-1 0,8 5 2 16,-3-5-1-16,16 4 1 0,-15-4-1 0,-6 0-1 0,21 0 1 16,-11 4 0-16,7-4 0 0,-6 8 0 0,-11-8-1 0,23 3 0 15,-15-3 0-15,14 7 0 0,-14-3-1 0,-8-4 1 0,23 7 0 16,-13 1 1-16,7-3 0 0,-6 3 0 0,-11-8-1 0,20 3 1 15,-14 17-1-15,14-20 0 0,-13 0 0 0,-7 0 0 0,21 0 0 16,-14 5 0-16,-1-3 0 0,1 18 0 0,-7-20 0 0,6 7 0 16,1-3-1-16,-3 14 1 0,-4-18 0 0,0 0 0 0,3-5 1 15,2 5 0-15,-5-6-2 0,0 3 2 0,0 3-1 0,0 5 0 16,-8-5-1-16,4 8 2 0,-3-8 0 0,7 0-1 0,-6-4 0 16,-12-5 0-16,12-11 1 0,-14 18-2 0,20 2 1 0,-17-1 1 15,10-4-1-15,-19-2 1 0,4-8-1 0,22 15 0 0,-19-2-1 16,-1-6 2-16,-2 3-2 0,6-3 2 0,16 8-1 15,-8-5 0-15,-15 3 1 0,16-4-1 0,-13 2-1 0,20 4 1 16,-6-3 0-16,-1-1-1 0,0 4 3 16,1 0-2-16,6 0 0 0,-4 4 1 0,0-1-2 15,4-3 1-15,0 7-1 0,0-7 1 0,0 0 1 16,0 0-1-16,0 0 0 0,8 0 0 0,-8 0 0 0,6 0 1 16,1 0 0-16,13 0 0 0,-17 0 0 0,-3 0-1 0,25 5 0 15,-16-5 0-15,15 0 0 0,-4 2-1 0,-20-2 1 0,21 0 0 16,-1 7 0-16,0-3 0 0,1-4 0 0,-21 0 0 0,20 5 0 15,0 0-2-15,1-5 1 0,-4 0 2 0,-17 0-1 0,16 18-1 16,4-18 0-16,-10 0 0 0,14 0-4 0,-24 0 5 0,7-6-4 16,10 6 4-16,-10 0 1 0,-1 0 2 0,-6 0-3 0,12 4 5 15,-6-4-4-15,0 0-1 0,-1 0 0 0,-5 0 0 0,2 0 0 16,-2 0-1-16,4 4 1 0,-4-1-1 0,0-3 1 0,0 20 0 16,0-16 1-16,0-4-1 0,0 0 0 0,0 0 0 15,-4 0-1-15,-3-2 1 0,4 0-1 0,3 2 1 0,-7-10-1 16,1-10 0-16,-12 20-1 0,12-1 1 0,6 1 1 0,-7-6-2 15,-10 0 0-15,14-1 1 0,-15 0-1 0,18 7 2 16,-6-7-2-16,-11 0 0 0,14 0 1 16,-3 0 0-16,6 7 1 0,-18-6 0 0,18 5-1 15,-6 0 0-15,-1-7 1 0,7 8 0 0,-7-2-1 16,0-1 2-16,0 2 0 0,0 1-1 0,7 0 0 0,-2 0 2 16,-6 0-1-16,5 0 0 0,0 0 1 0,3 0-2 0,0 6 1 15,-7 0 0-15,7-2 0 0,0 6 0 0,0-10-1 0,0 17 1 16,0-9 0-16,0 25 0 0,0-5 0 0,0-28-1 0,0 33 2 15,0-3-2-15,0-5 1 0,3 2 0 0,-3-27-1 0,4 27-1 16,-4 5 2-16,3-2-2 0,0 5 2 0,-3-35-1 0,0 29 2 16,3-3-2-16,2-4 1 0,-3-3 0 0,-2-19-1 0,4 20 0 15,-1-14 0-15,1 17 0 0,-1-18 1 0,-3-5-1 0,0 7 0 16,3-3 0-16,1 1 1 0,-4-5-1 0,0 0 0 0,3 5 0 16,1-5 0-16,-4-4 0 0,0-2 0 0,0 6 0 0,2-16 0 15,-2 6 0-15,0-14 0 0,0 5 1 0,0 19-1 0,0-24 0 16,5 2 1-16,-5-9-1 0,3 1 0 0,-3 30 0 0,0-35 0 15,3 2-1-15,-3 4 2 0,0-2-1 16,0 31 0-16,4-23 1 0,-1-12-1 0,-3 9 1 16,0-2-1-16,0 28 0 0,0-29-1 15,0 25 1-15,0-16-2 0,0 18 2 0,0 2 0 0,0-2-1 16,0-1 1-16,0 0 0 0,0 3 1 0,0 0-1 0,0 0 0 16,0 8 0-16,0 20 2 0,0-3-2 0,0-25 0 0,0 28 0 15,0 0 0-15,0-3 0 0,0 5 0 0,0-30 0 0,0 34 0 16,-7 2 1-16,4 1-1 0,0 5 0 0,3-42 0 0,-7 40 0 15,3 0 0-15,1-1 0 0,-4-4 0 0,7-35 0 0,-7 33 0 16,0-3-1-16,7-8 1 0,0-3 0 0,0-19 0 0,0 7 1 16,0 13-1-16,-2-15 0 0,2-1 1 0,0-4-1 0,0 0 0 15,0 0 0-15,0-7 0 0,0-13 0 0,0 20 0 0,0-20 0 16,0-10 1-16,0 0-1 0,0-3 0 0,0 33 0 0,2-39 0 16,-2 4 0-16,4 2 1 0,-1-6-1 0,-3 39 0 0,0-38 0 15,4 2-1-15,-1 4 1 0,4 6 0 0,-7 26 0 0,3-18 0 16,3-1 1-16,-1 13-1 0,-2-4 0 0,-3 10 0 0,3-5 0 15,1-1-1-15,-4 4 1 0,3 2 1 0,-3 0-1 16,0 0 0-16,0 8 0 16,0 8 0-16,0-11-1 0,0-5 1 0,0 22 1 0,0-4-1 15,0-11-1-15,0 19 2 0,0-26-1 0,-7 17 0 16,7-10 0-16,-3 17 0 0,3-16 0 0,0-8 0 0,-3 19 0 16,3-11 0-16,-7 9 0 0,7-13 0 0,0-4 0 0,0 5 0 15,0-1 0-15,0-4-1 0,0 0 1 0,0-2-1 16,0-5 0-16,0-1-2 0,0-15 0 0,0 23 3 0,0-17-3 15,0-4 0-15,0 3 0 0,0-6 3 0,0 24 0 0,-4-8-1 16,4-18 0-16,-3 6 1 0,-4 3-2 0,7 17 2 0,-7-16-1 16,0-9-1-16,5 3 0 0,-6 4 0 0,8 18 2 0,-6-23-1 15,-1 19 0-15,-1-13 0 0,2 9 1 0,6 8 0 0,-7-16-1 16,-12 6 1-16,14 7 0 0,-1-8-1 0,6 11 1 0,-20-6 0 16,13-3 0-16,1-8 1 0,-11 12-1 0,17 5 0 0,0-7 1 15,-18-3-1-15,18 5 1 0,-3-2 0 0,3 7-1 0,-8-6 1 16,2 0 1-16,-1 5-1 0,1-3 1 0,6 4-2 15,-7-7 2-15,1 7 0 0,-2-5-1 16,5 2 0-16,3 3-1 0,-2-5 0 0,2 5 1 0,-5-2 1 16,5 2 0-16,0 0-2 0,0 0 2 0,0 0-2 15,-6 0 1-15,6 0 0 0,0 0-1 0,0 0 1 16,0-2 1-16,3 2-2 0,0 0 0 0,-3 0 0 0,5 0 0 16,0 9-1-16,3-6 1 0,-2-3 0 0,-6 0 0 0,20 5 0 15,-16-5 0-15,6 0 1 0,6 7-2 0,-16-7 1 0,7 4 1 16,14 3-1-16,-1-1 0 0,-2-2 1 0,-18-4-1 0,19 0 0 15,-12 0-1-15,20 5 1 0,-10-2 0 0,-17-3 0 0,17 5 0 16,4-5 0-16,-5 0 0 0,1 5 0 0,-17-5 0 0,21 0 0 0,-21 0 0 0,6 0 0 16,18 4 0-16,-14 1-5 0,-10-5 5 0,21 0-1 0,-21 0 1 0,6 5 1 15,11-5-2-15,-10 0 6 0,-7 0-5 0,10 3 0 0,-10-3 0 0,7 5 0 16,4-5 0-16,-2 7-1 0,-9-7 1 0,7 0-1 0,-7 0 1 0,7 4-2 16,0-4 2-16,-4 0-1 0,-3 0 1 0,7 5 0 0,-7-5 0 15,6 5 0-15,-2-3 0 0,0 4 0 0,-4-6 0 0,2 0 0 16,3 0 0-16,-2 0 1 0,1 4-1 15,-4-4 0-15,0 0 0 0,0 0 0 0,2 3 1 0,2-3-1 0,-4 0 0 0,0 0-1 0,0 0 1 16,0-3-1-16,0 3 0 0,0 0-1 16,-4 0 1-16,4 0 1 0,-6 0-6 0,-2 0-3 15,2 0-6-15,6 0 15 0,-7-4-27 0,7 4 27 0,-17-6-48 0,0-1-19 0,17 7 67 16</inkml:trace>
  <inkml:trace contextRef="#ctx0" brushRef="#br0" timeOffset="24810.8398">10244 1639 15 0,'0'0'0'0,"0"-2"16"0,0 1 2 0,0-3-1 0,0 4-17 0,0 0 14 16,0 0-1-16,0 0-2 0,0 0-1 0,0 0-58 0,0 0 104 15,0 0-49-15,5 0 0 0,-2 5-1 16,-3-5-6-16,6 0 6 0,1 0-1 16,-4 0 0-16,1 0 0 0,-4 0-5 0,7 7 4 0,-4-2 0 15,2-5-1-15,-3 0 0 0,-2 0-3 0,6-3 1 16,1 3-7-16,0 0 7 0,13 0-1 0,-20 0 0 0,8 0 1 16,-2 5 6-16,14 0-10 0,-13 3 1 0,-7-8 2 0,17 7-5 15,-11-1 0-15,15 15 2 0,-13-14 0 0,-8-7 3 0,19 25 0 16,-12-9 2-16,15 5 1 0,-17 0-2 0,-5-21-1 0,17 23 3 15,-9 4-2-15,-2-4-1 0,3 4 1 0,-9-27-1 0,8 37 0 16,-1 2 1-16,-1 2 0 0,2 0 1 0,-8-41-2 0,2 36 1 16,5-4 0-16,-7-1-1 0,0 8 0 0,0-39 0 0,0 35 1 15,0 5-1-15,0 2 2 0,0 0-2 0,0-42 0 0,-3 42 0 16,-1-6 0-16,-3 7 0 0,1-11 0 0,6-32 0 0,-7 31 0 16,-10 1 1-16,10-6-3 0,1 3 2 0,6-29 0 0,-18 27-1 15,12-5 0-15,-1-17-1 0,-10 22 1 0,17-27 1 0,-3 8-1 16,-3 14 0-16,-16-16 3 0,19 13-2 15,3-19 0-15,-5 8 0 0,-3-2-1 0,-9 14 1 0,17-15 1 16,0-5-1-16,-6 5 0 16,2 0 1-16,-4 0-1 0,3 1 0 0,5-6 0 0,-5 4 0 15,2 2 1-15,3 1-1 0,-3-4 0 0,3-3 0 0,-7 7 1 16,7-5-1-16,0-2 0 0,0 0 1 0,0 0-1 0,0 5 1 16,0-5-1-16,0 0 0 0,0 5 0 0,0-5 0 0,0 0-1 15,-3 5 2-15,3-5 0 0,0 0 0 0,0 0-1 0,0 0 0 16,0 3 1-16,0 2-2 0,0-5 1 0,0 0-1 15,0 0 2-15,0 0-2 0,0 0 2 0,0 0-1 0,0 5 0 16,0-5 0-16,0 3-1 0,0 2 1 0,0-5 0 0,0 0-1 16,3 5 0-16,-3-5 0 0,5 0 2 0,-5 0-1 0,2 0 0 15,-2 0 0-15,0 0 0 0,0 0-1 0,0 0 1 0,3 0-2 16,-3 0 2-16,0 3 0 0,0-3 1 0,0 0-1 0,0 0 0 16,0 0 0-16,0 0 0 0,3 0-1 0,-3 0 1 0,5 0 1 15,-5 0-1-15,0 5 1 0,0-5-1 0,0 0 0 0,0 0 0 16,0 0 0-16,0 0-1 0,0 0 1 15,0 0 1-15,0 0-3 0,0 0 2 0,0 0 1 0,0 0 0 0,0 0-1 16,0 0 1-16,0 0 0 16,0 0-2-16,0 0 1 0,0 0 1 15,0 0-2-15,0 0 0 0,0-5 1 0,0 5 0 0,0 0 1 16,0 0-1-16,0 0 1 0,0-1-2 0,0 1 1 0,0-2 1 16,-5 0-1-16,5-1-1 0,0 2 2 0,0 1-1 0,0-4-1 15,0 4 1-15,0-2 0 0,0 2-2 0,0 0 2 0,0 0-2 16,0 0-2-16,0 0-2 0,-3-1-1 0,3 1 7 0,0-2-10 15,0 2-3-15,0-3-5 0,0 3-16 0,0 0 34 0,-5-5-41 16,0 0 3-16,5 5 38 0</inkml:trace>
  <inkml:trace contextRef="#ctx0" brushRef="#br0" timeOffset="26767.369">10746 2406 23 0,'0'0'0'0,"0"5"21"0,0-5-21 0,0 24 18 16,7-19-6-16,-1 19-2 0,2-24-1 0,-8 0-9 0,10 0 7 15,1 5 1-15,8 0-3 0,-8-2 1 0,-11-3-6 0,23 0 5 16,-1 7-1-16,-17-7 1 0,22 0-2 15,-27 0-3-15,21 0 4 0,-5-3 0 0,2-1-1 16,2 3 1-16,-20 1-4 0,17-2 2 0,-1-5 0 16,-4 2 0-16,8-1 0 0,-20 6-2 0,6-21 2 15,1 17 0-15,3-18 0 0,0 5 0 0,-10 17-2 0,8-7 1 16,-2-13 0-16,-3 13 0 0,0 0 0 0,-3 7-1 0,3-21 1 16,2 15 0-16,-5-13 0 0,0 12 0 0,0 7-1 0,0-21 1 15,0 14-1-15,-8-16 1 0,2 22-1 0,6 1 0 0,-6-24 0 16,-2 19 0-16,-9-3 0 0,14-8 0 0,3 16 0 0,-7-2 1 15,1-5 0-15,1 2-1 0,-1-3 0 0,6 8 0 0,-7-18 0 16,5 16 0-16,2-8 1 0,0 0-1 0,0 10 0 0,0-5 1 16,0-5-1-16,0-8-1 0,2 15 2 0,-2 3-1 0,7-7-1 15,-1 1 2-15,2 1-1 0,2-2 0 0,-10 7 0 0,16-17 1 16,-8 12-1-16,11-3 0 0,-8 0 1 0,-11 8-1 0,24-5 0 16,-7-5-1-16,3 2 2 0,0 4-1 0,-20 4 0 0,21-10 0 15,-4 5 1-15,4 2-2 0,-2-17-1 0,-19 20 2 0,21 0 0 16,-5 0-1-16,-9 6 2 0,10 11-1 15,-17-17 0-15,7 0 0 0,-1 5 1 0,5 5-1 16,-4 7 1-16,-7-17-1 0,3 7 0 0,0-2-1 16,-3 17 1-16,0-18 1 0,0-4-1 0,0 24 1 15,0-19 0-15,-6 16-1 0,-1-15-1 0,7-6 1 0,-17 22 0 16,14-15 0-16,-4 19 0 0,-9-4 0 0,16-22 0 0,-8 5 0 16,-13 22 1-16,15-10 0 0,-11 2-1 0,17-19 0 0,-3 22 0 15,-3-3 2-15,-2 3-1 0,2-16-1 0,6-6 0 0,-4 21 0 16,-2-16-2-16,6 12 2 0,0-10 0 0,0-7 0 0,0 20 1 15,0-14-1-15,3 14 0 0,4-13 0 0,-7-7 0 0,9 2-1 16,-2 3 2-16,14-5-1 0,-12 0 0 0,-9 0 0 0,21 0 0 16,-4 0 0-16,4 0 0 0,-4 0 0 0,-17 0 0 0,20 0 1 15,-4 0-2-15,5 0 0 0,-3 0 0 0,-18 0 1 0,19 0-1 16,-1 0 1-16,-9-2-1 0,12-1 0 0,-21 3 1 0,10 0-1 16,14-2 0-16,-18 2-2 0,11 0 4 0,-17 0-1 0,7 0 1 15,0 0 0-15,3 0 3 0,1 0-4 0,-11 0 0 16,7 0-1-16,-1 0 1 0,4 2 0 0,-3-2-2 15,-7 0 2-15,8 5 0 0,-3 1 0 0,2-6-1 16,-4 0 1-16,-3 0 0 0,8 0 0 0,-5 3 1 16,1 1-4-16,-2-4 3 0,-2 0 0 0,4 6 0 15,-1-6 0-15,-3 0 4 0,7 0-3 0,-7 0-1 0,0 0 0 16,3 3-1-16,-3-3 1 0,0 0-1 0,0 0 1 0,0 0-3 16,-7-1-1-16,1 1-3 0,-15 0-5 0,21 0 12 0,-3 3-20 15,-4 5-18-15,-23-4-11 0,10-4 4 0,20 0 45 0,0 0 0 0</inkml:trace>
  <inkml:trace contextRef="#ctx0" brushRef="#br0" timeOffset="73145.917">14263 1835 19 0,'0'0'0'0,"0"0"19"0,4-2-1 0,-4 2-18 0,6-3 14 16,1 3-2-16,0 0-3 0,-3 0-1 0,-4 0-8 0,6 0 7 15,1 0-1-15,-3 0-2 16,-2 0 1-16,-2 0-5 0,5 5 4 0,-2 0-1 0,3-2 1 16,-2 5-1-16,-4-8-3 0,3 4 3 0,3 0 0 15,-6-4 0-15,4 5-1 0,-4-5-2 0,4 5 2 16,-1-3 1-16,-3 8 0 0,7-7-1 0,-7-3-2 0,0 4 3 15,6 2-1-15,-2-6 0 0,0 4 1 0,-4-4-3 0,2 7 0 16,3-2 1-16,-5 3-1 0,3-2-1 0,-3-6 1 0,3 27 1 16,0-5 0-16,1 0 0 0,2 5 0 0,-6-27-1 0,4 20 2 15,-1-2-2-15,4-10 0 0,-3 21 0 0,-4-29 0 0,6 6 0 16,1 26 0-16,-1-14 0 0,2 6 1 0,-8-24-1 0,6 21-1 16,1 2 1-16,0-2-1 0,0-1 0 0,-7-20 1 0,3 20 0 15,7-4-3-15,0-12 3 0,7 4 0 0,-17-8 0 0,4 4 0 16,2-1 3-16,12-3-2 0,-12 0-1 0,-6 0 0 0,7 0 0 15,3 0 0-15,-3 0 0 0,3 0 0 0,-10 0 0 0,6 0 1 16,12-7-2-16,-12-2 2 0,4-9-1 0,-10 18 0 16,18-6-1-16,-12-1 1 0,15-16-2 0,-18 15 1 15,-3 8 1-15,21-27-4 0,-15 8 4 0,15-3 1 0,-15 2 1 16,-6 20-2-16,20-25 5 0,-12 0-3 16,8 1 0-16,-5 2-2 0,-11 22 0 0,20-34 0 15,-13 3-1-15,10 3 2 0,-11-3-1 0,-6 31 0 0,18-22 0 16,-12 1 1-16,4 0-3 0,7 2 3 0,-17 19-1 0,7-18 1 15,-1 9-1-15,5-8 1 0,-4 11-2 0,-7 6 1 0,10-7 0 16,-3-11 0-16,0 10 0 0,-1-9-1 0,-6 17 1 0,3-2 1 16,4-4-2-16,-4 1 1 0,2 5 0 0,-5 0 0 0,3 0 0 15,0 0 0-15,0 0-1 0,-3 0 0 0,0 0 1 0,4 0-2 16,-4 0-2-16,0 4-1 0,0 2-2 0,0-6 7 0,0 18-10 16,0-14-5-16,0 17-7 0,0-3-10 0,0-18 32 0,-4 7-34 15,-2 13 8-15,-2-2 9 0,8-18 17 0</inkml:trace>
  <inkml:trace contextRef="#ctx0" brushRef="#br0" timeOffset="73688.6434">14870 2446 9 0,'0'0'0'15,"0"0"8"-15,0 6 3 0,0-6-11 0,-7 17 11 16,4-10-1-16,3 13 0 0,-4-13-2 0,4-7-8 0,-7 17 7 15,7-10-1-15,-3 12 0 0,3-10-2 0,0-9-4 0,0 21 4 16,0-17-1-16,0 1 0 0,0 17 0 0,0-22-3 0,3 5 3 16,1 2 0-16,3-3 0 0,-4 0 0 0,-3-4-3 0,7 5 4 15,-1-5-1-15,1 3 0 0,1-3 0 0,-8 0-3 0,9 0 2 16,-2 0 1 0,10-1-1-16,-13-1 0 0,-4 2-2 0,6-7 3 15,4 1-2-15,1-1 1 0,-5-12-1 0,-6 19-1 0,7-8 0 16,3-15 1-16,-3 5 0 0,0 1-1 0,-7 17 0 0,10-17 1 15,-4-4 0-15,-1 1 0 0,1 12 0 0,-6 8-1 0,0-23 1 16,0 16 0-16,0-15 1 0,0 5-1 0,0 17-1 0,-3-7 2 16,-5-11-1-16,2 11 0 0,-11 5 0 0,17 2-1 0,-7-7 2 15,-10 2-1-15,14 4 0 0,-18-1 0 0,21 2-1 0,-3 0 0 16,-17 0 1-16,16 0-1 0,1 3-1 0,3-3 1 0,-7 5 0 16,1 14-1-16,-2-16 2 0,-8 4-1 0,16-7 0 0,0 24 0 15,-7-19 0-15,0 19 0 0,0-19 0 0,7-5 0 0,-3 24-1 16,-3-5-1-16,2-1-1 0,4-1-5 0,0-17 8 0,0 18-12 15,0-10-8-15,0 9-10 0,0-17-8 0,0 0 38 0,0 0-29 16,0 0 7-16,0 0 22 0</inkml:trace>
  <inkml:trace contextRef="#ctx0" brushRef="#br0" timeOffset="74029.5909">15432 2491 21 0,'0'0'0'0,"3"-2"24"0,-3 2-24 0,8-1 25 15,8 1-6-15,-8-2-5 0,1 2-2 0,-9 0-12 0,7 0 11 16,3-2-4-16,7-1 1 0,-13-1-3 0,-4 4-5 0,9-1 5 15,9 1-1-15,-12-2-2 0,12 2 0 0,-18 0-2 0,6 0 2 16,4-2 0-16,11 2 0 0,-15-3-1 0,-6 3-1 0,21-5 0 16,-15 0 1-16,12 2-1 0,-12 0 0 0,-6 3 0 0,17 0-1 0,-17 0 1 0,7 0 0 15,0 0-1-15,3 0 2 0,-10 0-1 0,6 0-1 16,-6 0 1-16,8 0 0 0,-2 0-1 16,1 0 0-16,-7 0 1 0,0 0-3 0,0 0 3 0,3 6-6 0,0-1-2 15,-3 3-5-15,0-3-8 0,0-5 21 0,0 7-33 16,0-7-3-16,0 5-1 0,0-5 37 0</inkml:trace>
  <inkml:trace contextRef="#ctx0" brushRef="#br0" timeOffset="74282.031">15480 2171 43 0,'0'0'0'0,"0"0"24"0,6 0-6 0,-6 0-18 0,7 0 14 16,14 8-3-16,-15-8-2 0,11 5-1 0,-17-5-8 0,7 7 6 16,14-4-1-16,-15 1-1 0,12 2-1 0,-18-6-3 15,6 0 2-15,11 0 1 0,-10 0-2 16,3 0 0-16,-10 0-1 0,16 0 0 0,-11 0 0 0,1 0 1 16,1 0-1-16,-7 0 0 0,6 0-1 15,-2 0-1-15,-1 0-5 0,1 4-5 0,-4-4 12 0,0 4-23 16,0-4-17-16,-7 0 2 0,3-3 8 0,4 3 30 0,0 0 0 0</inkml:trace>
  <inkml:trace contextRef="#ctx0" brushRef="#br0" timeOffset="75584.5163">16252 1906 11 0,'0'0'0'16,"-7"-1"10"-16,4-3 3 0,0 4 1 0,-1 0-2 0,4 0-12 0,-6 0 11 15,3 0-2-15,-2 0-2 0,-1 0 0 0,6 0-7 0,-3 5 6 0,-1-1 0 0,-2 0-1 0,2 4 0 0,4-8-5 16,-4 5 5-16,-2 19 0 0,2-5 0 0,-2 1-1 16,6-20-4-16,-4 19 4 15,-2 2 0-15,3-16-1 0,-5 20 0 0,8-25-3 0,-6 20 3 16,-1-3-2-16,0 0-1 0,3 7-3 0,4-24 3 0,-3 18-1 0,-4 3 3 0,7 0 0 16,-3 0 3-16,3-21-5 0,0 23 1 15,-3-1 1-15,3 2-1 0,0 0-1 0,0-24 0 0,0 26 1 16,0-4-2-16,0 3 1 0,6-1 0 0,-6-24 0 0,7 26 1 15,0-8 1-15,10 5 1 0,-11-5-1 0,-6-18-2 0,18 20 2 16,-8-14-1-16,10 18 0 0,-2-19 0 0,-18-5-1 0,16 18 1 16,1-14-1-16,6 4 1 0,-2-2-1 0,-21-6 0 0,21 7 0 15,3-2 0-15,-5-5 0 0,2-4 0 0,-21 4 0 0,21-8 0 16,-2 3 1-16,-1-16 0 0,6 11 0 0,-24 10-1 0,22-29 1 16,-1 5-1-16,3-5 0 0,-4-3 0 0,-20 32 0 0,17-29 0 15,4-7 0-15,-5 4 0 0,-5-4 0 0,-11 36 0 0,20-33 0 16,-17-2 0-16,8 5 0 0,-5-3 0 0,-6 33 0 15,7-30 0-15,-1-5 0 0,-2 6 0 0,3-5 0 16,-7 34 0-16,0-38 0 0,0-1-1 0,0-2 0 16,0 7 1-16,0 34 0 0,-3-32 0 0,-5 8-1 15,-11-3 1-15,15-1 0 0,4 28 0 0,-23-20-1 0,16-1 5 0,-20 4 0 16,6 7-1-16,21 10-3 0,-27-17 5 0,-4 13-5 16,4 2 0-16,-7-2 1 0,34 4-1 0,-27 0 0 15,-3 6 0-15,-1-2-1 0,1 13-3 0,30-17 4 0,-27 7-5 16,-1 19 0-16,1-11 0 0,4 13 3 0,23-28 2 0,-27 27-1 15,0 1 0-15,3 6-1 0,0-2-3 0,24-32 5 0,-20 42-5 16,3 2-1-16,10 3-2 0,-13-4-4 0,20-43 12 0,0 34-19 16,0-1-11-16,-4-6-6 0,1-10 8 0,3-17 28 0,0 23-19 0,0-23 19 0</inkml:trace>
  <inkml:trace contextRef="#ctx0" brushRef="#br0" timeOffset="76271.9761">16866 2571 43 0,'0'0'0'0,"0"5"25"16,0 16-9-16,0-4-5 15,0 3-2-15,0-20-9 0,0 19 7 0,0-19-7 0,-4 22 5 0,0 2-1 16,-2-2-1-16,6-22-3 0,-21 23 1 16,18 2 0-16,-4-3-2 0,-13 0-3 0,20-22 4 0,-4 24-9 0,4-24 9 0,-6 17-15 15,-1 3-9-15,1-16-5 0,-15-4 6 0,21 0 23 0,0 0-20 0,0 0 20 0</inkml:trace>
  <inkml:trace contextRef="#ctx0" brushRef="#br0" timeOffset="76868.678">17330 2060 20 0,'0'0'0'15,"0"0"19"-15,-3 0 1 0,-4 3-4 0,7 4-3 0,0-7-13 0,-4 7 9 16,-3 0-1-16,1-2-1 0,-1 3-2 0,7-8-5 0,-7 6 6 15,0 1-2-15,0 11 0 0,4-15 0 0,3-3-4 0,-3 21 3 16,-4-17 1-16,4 19-1 0,-1-18 0 0,4-5-3 0,-4 28 3 16,4-10 0-16,-6-1-1 0,6 6 0 0,0-23-2 0,-3 19 2 15,-1 9 0-15,4-2-1 0,0-2 1 0,0-24-2 16,0 29 0-16,0-4 1 0,0 10-1 0,7-5 1 0,-7-30-1 0,6 24 1 16,2 1-1-16,8-5 0 0,-9-2 0 0,-7-18 0 0,11 19 0 15,8-13 0-15,-11 19 0 0,15-21 0 0,-23-4 0 0,11 19-1 16,8-17-4-16,-1-2 5 0,-8 7-1 0,-10-7 1 0,24 0 0 15,-18 0 3-15,18 0-5 0,-3-2 0 0,-21 2 2 0,6-7-1 32,21-12 0-32,-20 2 1 0,17-8-1 0,-24 25 1 0,7-23 1 0,13-4 0 0,-17-5 0 0,7-4 0 15,-10 36-1-15,18-41 1 16,-12-5-1-16,1 4 0 0,-1 1 2 0,-6 41-2 0,4-38 0 16,0 0-1-16,-4-2 1 0,0 10-1 0,0 30 1 0,0-32-1 15,-8 8 2-15,-8 2-1 0,9-3 1 0,7 25-1 0,-24-6 3 16,7-14-3-16,-3 19 0 0,0-1-1 0,20 2 1 0,-24-10-1 15,3 8 2-15,-2 2-1 0,3 0 0 0,20 0 0 0,-24 22 0 16,7-22 1-16,-3 5-2 0,2 16 3 0,18-21-2 0,-19 5 1 16,-2 23-1-16,4-7-2 0,-3-4-3 0,20-17 5 0,-7 23-7 15,-10-5-4-15,10 6-2 0,4-3-5 0,3-21 18 0,0 23-25 16,-3 1-6-16,3-21 3 0,0 20 1 0,0-23 27 0,0 0 0 0</inkml:trace>
  <inkml:trace contextRef="#ctx0" brushRef="#br0" timeOffset="77513.7111">18089 2145 21 0,'0'0'0'0,"0"-7"24"0,0-10 2 0,3 12-8 16,-3 5-18-16,0-6 15 15,3-1-4-15,1-1-1 0,-4-12-6 0,0 20-4 0,3-7 6 16,0-13-1-16,1 14-1 0,3-29 3 0,-7 35-7 0,7-28 2 0,2 0 1 16,-1-1-2-16,-5 8 1 0,-3 21-2 0,7-7 2 15,-4-16 0-15,0 16-1 0,-3-11 1 0,0 18-2 0,0-4 1 16,0-3-1-16,0 0 1 0,0 5-1 0,0 2 0 0,0 0 1 15,0 0-1-15,-3 2 0 0,3 5 0 0,0-7 0 0,-3 20 1 16,-4-4-1-16,7 7 0 0,-3-5 1 0,3-18-1 0,0 34 0 16,-4-1 1-16,0 5-1 0,-2 5 0 0,6-43 0 0,0 28 1 15,-3 7-1-15,3-2 0 0,0 5 1 0,0-38-1 0,0 40 1 16,0-1 0-16,0 5 1 0,0-5-1 0,0-39-1 0,-4 42 1 16,4 0 0-16,0-8-1 0,0-4-1 0,0-30 1 0,-6 30 0 15,6-5-1-15,0 1 2 0,0-6 0 0,0-20-1 0,0 18 0 16,0-13 1-16,0 2 0 0,0 11 0 0,0-18-1 0,0 7 0 15,-4-7 0-15,4 3 1 0,0 1 0 0,0-4-1 0,0 0 0 16,0 0 0-16,0 0 0 0,-4 0 0 0,4 0 0 16,0 0 0-1,-6 0 0-15,2 0 0 0,1 0 0 0,3 0 0 0,-6 0 0 16,6 0 0-16,0 0-2 0,-4-2-1 0,4 2 3 0,0 0-5 16,-3 0-1-16,-1 0-5 0,4 0-5 0,0 0 16 0,0 0-27 15,0 0-13-15,-7-2 1 0,4-6 4 0,3 8 35 0,0 0 0 0</inkml:trace>
  <inkml:trace contextRef="#ctx0" brushRef="#br0" timeOffset="78570.208">18455 1821 17 0,'0'0'0'16,"0"0"16"-16,3 7 1 0,-3-7-17 0,0 7 15 0,0-7-15 0,7 7 12 15,-1-3-1-15,2 1-2 0,-8-5-9 0,6 0 8 0,-6 0-8 0,7 4 7 16,-1 0-2-16,5-4 0 0,-11 0-5 0,10 0 5 16,-4 0-1-16,12 0 1 0,-12 0-1 0,-6 0-4 0,7 0 4 0,-7 0-4 0,16 0 5 15,-11 0-1-15,4 0-1 0,-9 0-3 0,8 5 4 0,-8-5-4 16,20 0 3-16,-14 0-1 0,5 5-1 0,-11-5-1 0,20 0 1 16,-20 0-1-16,7 0 0 0,16 2 1 0,-5-2 1 0,-18 0-2 0,24 0 1 15,-5 6-3-15,2-6 2 0,3 0-5 0,-4 0 5 16,-20 0 0-16,23 0 4 0,-2 0-4 0,3 0 4 0,0 0-5 15,-24 0 1-15,23 0-1 0,-2 0 0 0,2 0 0 16,-3 0 3-16,-20 0-2 0,21-3 2 0,-4 3 1 0,0 0 0 0,-11 0-1 16,-6 0-2-16,21 0 1 0,-15-3-1 15,2 3 1-15,2 0-2 0,-10 0 1 0,3 0 0 16,4 0 0-16,-1 0-1 0,2 0 2 0,-8 0-1 0,3 0 0 16,0 6 0-16,-3-2 0 0,3-4 0 0,-3 0 0 0,0 3-1 15,0-3 0-15,0 7 0 0,-3-2 0 0,3-5 1 0,-6 2-3 16,2 5-1-16,-3-2-2 0,-10-1-3 0,17-4 9 0,-3 5-11 15,-4 0-6-15,0-5-5 0,0 3-7 0,7-3 29 0,-6 0-32 16,-15 0 8-16,15 0 4 0,6 0 20 0</inkml:trace>
  <inkml:trace contextRef="#ctx0" brushRef="#br0" timeOffset="79219.3506">18834 1871 11 0,'0'0'0'0,"0"-4"17"16,4-15 2-16,3 17 0 0,-7 2-19 0,6-3 15 16,-6 3-4-16,3 8-1 0,1 10-2 0,-4-18-8 0,0 2 8 15,0 18-1-15,0-13-1 0,0 14-1 0,0-21-5 0,0 27 4 16,0 0-1-16,0 0 0 0,0 7-1 0,0-34-2 0,-7 26 2 15,4 2-1-15,0 0 1 0,-4 7 0 0,7-35-2 0,0 30 2 16,-4 1-1-16,4 3 0 0,-4-6 0 0,4-28-1 0,-3 28 1 16,-3 2 1-16,2 3-1 0,4-4 0 0,0-29-1 0,0 27 1 15,0-4-4-15,-3-6 4 0,3-11 0 0,0-6-1 0,0 7 1 16,0 0 4-16,0 0-5 0,0-7 0 0,0 0 0 0,0 3 1 16,3-3-2-16,1 0 1 0,-1 0 1 0,-3 0-1 0,3-2 0 15,4-3 0-15,-7-5-1 0,4-12 0 0,-4 22 1 0,7-19 0 16,-1-8 0-1,-6 1 0-15,3-9 0 0,-3 35 0 0,4-33 0 0,-4-6-1 16,2 0 1-16,2 1 0 0,-4 38 0 0,0-38 0 0,4 3 0 0,-4 0 1 0,0 2-1 0,0 33 0 16,0-33-1-16,0 1 1 15,0 8-1-15,0 0 1 0,0 24 0 0,0-7 0 0,0 3 1 0,0-2 0 16,0 3-1-16,0 3 0 0,0 0 0 16,0 0-1-16,0 0 2 0,-4 5-2 0,4-5 1 0,0 24 0 15,0-19 1-15,-6 19-2 0,6-4 2 0,0-20-1 0,0 5 0 16,0 12 0-16,0-9 0 0,0 17 0 0,0-25 0 0,0 18 0 15,0 4 1-15,0 4-1 0,-4 5 0 0,4-31 0 0,0 32 1 16,0 1 0-16,-3-3 0 0,-3 5 1 0,6-35-2 0,-4 32 0 16,-3 0 0-16,3 5 1 0,1-7-1 0,3-30 0 0,-6 25 0 15,6 1 0-15,-4-6 0 0,4-15-1 0,0-5 1 0,0 21-1 16,0-21 2-16,0 4-1 0,0-1 1 0,0-3-1 0,0 0 0 16,0 0 0-16,0 0-1 0,0 0 0 0,0 0 3 0,0 0-4 15,-3-3 2-15,3-4 0 0,-7-11 0 0,7 18 0 16,0-3-2-16,0-7 0 0,-4-10-2 0,4 12-1 15,0 8 5-15,-3-27-6 0,-4 2-3 0,7 1-1 0,-3-5-2 0,3 29 12 16,-3-31-16-16,3 7-2 0,0-5-5 0,-7 0 0 16,7 29 23-16,-3-26-20 0,-1-1 7 15,4 6 1-15,0 21 12 0</inkml:trace>
  <inkml:trace contextRef="#ctx0" brushRef="#br0" timeOffset="79663.3309">18580 1905 6 0,'0'0'0'0,"-8"-4"8"16,3 1 4-16,-13 3 4 0,18 0 2 0,0 0-18 0,-6 0 16 15,3 0-3-15,3 0-2 0,-4 3-1 0,4-3-10 0,0 5 8 16,0-5 0-16,0 0-4 0,0 0 2 0,0 0-6 0,0 0 5 16,0 0 1-16,0 0 2 0,4 0-4 0,-4 0-4 0,6 0 5 15,1 0-2-15,4 0 0 0,5 0-1 0,-16 0-2 16,6-1 1-16,12-3-1 0,-12 1 1 0,15 3-1 0,-21 0 0 0,10 0 2 15,14 0 0-15,-3 7-1 0,-2-7-1 16,-19 0 0-16,24 0-3 0,-3 0 1 0,-2 0 2 0,5 0-4 0,-24 0 4 16,21 0 2-1,-1 0-3-15,0 0 1 0,1 4 4 0,-21-4-4 0,24 3 1 0,-8 20-1 16,5-23-2-16,-1 19 1 0,-20-19 1 0,17 0 0 16,4 0 2-16,-5 5 0 0,1-8 1 0,-17 3-3 0,10 6 1 15,11 12-1-15,-11-18 1 0,10 7-1 0,-20-7 0 0,7-4 2 16,14 1-1-16,-15-4 0 0,15-12 1 0,-21 19-2 0,6-2 0 15,11-18 0-15,-14 20 1 0,5-1-1 0,-8 1 0 0,6-4 0 16,4 2 0-16,-2-4 1 0,-2-1-2 0,-6 7 1 0,0-2 0 16,3 2 0-16,1 0 0 0,-4 0 0 0,0 0 0 0,0-1 0 15,0-2 0-15,0 2-1 0,0-3-1 0,0 4 2 0,-7 0-3 16,1 0 0-16,-2 0 0 0,1 0-2 0,7 0 5 0,-17 0-6 16,14 5-1-16,-4-5-2 0,1 0-3 0,6 0 12 0,-18 0-14 15,12 0-5-15,2 0-4 0,-2 0-4 0,6 0 27 0,-24 0-25 16,21-5 9-16,3 5 2 0,0 0 14 0</inkml:trace>
  <inkml:trace contextRef="#ctx0" brushRef="#br0" timeOffset="80060.5678">18851 1864 4 0,'0'0'0'16,"0"-8"4"-16,0 8-4 0,3-5 8 15,1-4 3-15,-4 5 3 0,2 4 1 0,-2 0-15 0,0 0 13 16,0 4-1-16,4 2-1 0,-4 13-1 0,0-19-10 0,0 4 8 15,4 21-1-15,0 3 0 0,-4 2-1 0,0-30-6 0,3 36 7 16,0-4-3-16,-3-6-1 0,0 6 1 0,0-32-4 0,0 30 1 16,0 3 1-16,0 8-3 0,0-3 3 0,0-38-2 0,0 40 2 15,-6 8 0-15,2-13 3 0,0 5-4 0,4-40-1 0,-6 36 1 16,6-9 0-16,-4-1 1 0,1-4-1 0,3-22-1 0,0 20 0 16,-6-12 1-16,6 14 0 0,0-16-1 0,0-6 0 0,0 7 1 15,-4-1-1-15,4 0 1 0,0 2 0 0,0-8-1 0,0 4 1 16,-3 1 1-16,3 0-1 0,0-5 0 0,0 0-1 0,0 0 0 15,-4 0 1-15,4 0-1 16,0 5 1-16,0-5-1 0,0 0 1 0,0 0 0 0,0 0-1 0,0 0 0 0,0 0-2 16,0-1 4-1,0-3-2-15,0 3 0 0,0-3 0 0,0 4 0 0,0-3 0 0,0 3 1 16,0-5-1-16,0 4 0 0,0 1 0 0,4-3 0 16,-4 3 0-16,3-3 0 0,1 1 0 0,-4 2 0 0,0-1-1 15,0-4 0-15,0 2 0 0,0 0-1 0,0 3 2 0,0 0-3 16,0-3-1-16,0 2-1 0,0-2-1 0,0 3 6 0,-4-6-8 15,4 2-2-15,-3-4-6 0,3 1-9 0,0 7 25 0,0-7-34 16,-8-12 1-16,2 2 1 0,6 17 32 0</inkml:trace>
  <inkml:trace contextRef="#ctx0" brushRef="#br0" timeOffset="110412.2608">3780 8749 52 0,'0'0'0'0,"-3"23"37"0,3-23-37 16,-8 17 23-16,-8 7-10 0,13-20-4 0,-4 14 0 0,7-18-9 15,-7 5 8 1,1-1-2-16,-1 4 0 0,0-3-1 0,7-5-5 0,-8 21 4 16,5-16 0-16,-2 1 0 0,0 15 0 0,5-21-4 0,-6 3 1 15,-1 4 2-15,0 12 0 0,1-14 0 0,6-5-3 0,-4 17 5 16,-4-13-4-16,3 4-3 0,-3 11 3 0,8-19-1 0,-3 2 0 15,-4 6 2-15,4 9 3 0,-14-12-3 0,17-5-2 0,-6 17 1 16,-1-11 0-16,-16 15 0 0,23-17 0 0,0-4-1 0,-8 22 1 16,-9-3 0-16,17-1-1 0,-6 3-1 0,6-21 1 0,-7 23 0 15,0 1-1-15,0-3 2 0,1 3 0 0,6-24-1 0,-3 20 0 16,3 2 1-16,0-5-2 0,-8 6 1 0,8-23 0 0,0 18 0 16,0 6 0-16,-4 0 1 0,4-3-1 0,0-21 0 0,0 23-1 15,0 1 1-15,0 5 1 0,4-3-1 0,-4-26 0 0,0 29 0 16,11 1 0-16,-1 2 0 0,-5-4 1 0,-5-28-1 0,21 26 1 15,-13 3 0-15,9-7 0 0,3 3-1 16,-20-25 0-16,7 27 0 0,19-5 0 0,-21 4 0 16,13-5 0-16,-18-21 0 0,21 20-1 0,1-1 2 15,-6 0-2-15,11-14 1 0,-27-5 0 0,20 27 1 0,5-25-2 16,-2 17 1-16,4-15 0 0,-27-4 0 0,27 6 1 16,-1 1 0-16,5-3 0 0,-1-4-1 0,-30 0 0 0,31 0 0 15,-4 0 0-15,0-1 0 0,2-6-1 0,-29 7 1 0,30-6 0 16,-3-12-1-16,4 10 1 0,-5-13-2 0,-26 21 2 0,21-22-1 15,2 5 0-15,4-5 1 0,-7 1 1 0,-20 21-1 0,23-27 0 16,-2 1 0-16,1-5-1 0,-13 3 1 0,-9 28 0 0,21-27 0 16,-15-2 0-16,14-3 1 0,-15-3-1 0,-5 35 0 0,5-34 0 15,6-3 0-15,-1 3 1 0,-4-4-2 0,-6 38 1 0,7-30-1 16,1-5 1-16,-5 1-1 0,0 0 0 0,-3 34 1 0,0-34 0 16,-6 0 0-16,-2-1 0 0,-8 0 0 0,16 35 0 0,-7-34 1 15,-20 0-1-15,7 5 0 0,-8-2 0 0,28 31 0 0,-27-34 0 16,-4 2 2-16,1 1-1 0,-6-3 0 0,36 34-1 15,-35-29 2-15,1 0-2 0,-3 7 1 0,-1 3 0 16,38 19-1-16,-34-7 2 0,-2-11-1 0,2 14 0 16,-4 0 0-16,38 4-1 0,-38 0 1 0,5 0-2 15,2 8 0-15,1 10 0 0,30-18 1 0,-28 8-2 16,2 15 1-16,1-17 0 0,7 19 1 0,18-25 0 0,-25 22 2 16,19-3-2-16,-19 4-1 0,20-2-2 0,5-21 3 0,-5 24-7 15,-18 2-2-15,20 1-3 0,-4 1-4 0,7-28 16 0,-7 24-23 16,7 4-9-16,0-8-11 0,0-13 3 0,0-7 40 0,0 19-35 0,0-19 35 0</inkml:trace>
  <inkml:trace contextRef="#ctx0" brushRef="#br0" timeOffset="110799.8801">3885 9189 26 0,'0'0'0'0,"0"0"28"0,0 0-28 0,0-3 26 16,0 3-7-16,3 0-4 0,0-3-3 0,-3 3-12 0,8 0 9 16,8 0-1-16,-5 0-2 0,7 0-1 0,-18 0-5 0,5 0 4 15,13 0-1-15,-9 0-1 0,16 0 0 0,-25 0-2 0,6 6 1 16,14-6 0-16,-10 0-1 0,11 0 0 0,-21 0 0 0,8 0 1 16,7 0-1-16,-8 0 1 0,1-3-1 0,-8 3 0 0,9-5-1 15,2-1-1-15,-4-1-1 0,-3 1-3 0,-4 6 6 0,2-5-10 16,1 0-4-16,0-3-7 0,2 4-8 0,-5 4 29 0,0-4-35 15,6 7-6-15,-6-3 41 0</inkml:trace>
  <inkml:trace contextRef="#ctx0" brushRef="#br0" timeOffset="111012.8745">3959 9027 42 0,'0'0'0'0,"0"0"29"0,0 0-29 0,0 4 21 16,0 1-7-16,8 15-4 0,-4-17-1 0,-4-3-9 0,3 9 7 16,3 8-2-16,1-13 0 0,-4 18-2 0,-3-22-3 0,4 6 2 15,-1 17 0-15,1-15-1 0,-4 12-1 0,0-20 0 0,0 7 0 16,0 12-1-16,-7-10-2 0,3 11-5 0,4-20 8 0,0 8-15 16,-3 10-8-16,-4-12-11 0,1 0 2 0,6-6 32 0,-7 3-32 15,7-3 32-15</inkml:trace>
  <inkml:trace contextRef="#ctx0" brushRef="#br0" timeOffset="111261.27">3822 9594 59 0,'0'0'0'0,"2"5"27"15,4 2-9-15,2 13-6 0,-1-17-1 0,-7-3-11 0,9 7 9 16,12-1-3-16,-13 0-1 0,15-6-2 0,-23 0-3 0,9 0 1 16,12 0 1-16,-13-1-1 0,7-4 0 0,-15 5-1 0,8-3 1 15,12-2-1-15,-17-3 0 0,4 1-1 0,-7 7 1 0,8-4-1 16,-3 1-2-16,-2 1-1 0,4-1-5 0,-7 3 9 0,4 0-14 16,4 0-7-16,-8 0-10 0,0 0-1 0,0 0 32 0,0 0-37 0,0 0 37 15</inkml:trace>
  <inkml:trace contextRef="#ctx0" brushRef="#br0" timeOffset="111903.5024">3987 9951 44 0,'0'0'0'0,"-4"-1"29"15,1-2-7-15,-3 3-7 0,-1 0-2 0,7 0-13 0,-8 0 10 16,8 6-2-16,-2 14-1 0,2-16-2 0,0-4-5 0,0 20 5 15,0-12-1-15,0 13-1 0,0-2 0 0,0-19-3 0,2 21 2 16,-2-1 1-16,4 5-1 0,0-1 0 0,-4-24-2 0,0 29 3 16,4-3-1-16,-1-2 1 0,-1 4-1 0,-2-28-2 0,4 28 1 15,-1 3 0-15,1 3-1 0,-4-5 1 0,0-29-1 0,3 30 0 16,1 3 0-16,-4-4 1 0,0-1-1 0,0-28 0 0,0 30 0 16,3-5 1-16,1 1-1 0,-4 2 0 0,0-28 0 0,0 26 0 15,0 0 0-15,0-2 0 0,0-4 1 0,0-20-1 0,0 25-1 16,0 1 2-16,0-2-2 0,-4-1 1 15,4-23 0-15,0 23 1 0,0-1-1 0,-3-1 0 0,3 1 0 0,0-22 0 16,-7 18 0-16,7 3 1 16,0-2-1-16,-4 2 1 0,4-21-1 0,0 4 1 0,-3 13-2 15,3-17 2-15,-6 8-1 0,6-8 0 0,0 6 1 16,-3-6-1-16,3 0 0 0,-4 0 0 0,4 0 0 0,0 0-1 16,-8-6 0-16,6-2-2 0,2-12-2 0,0 20 5 0,-5-9-8 15,2-15-4-15,3 8-6 0,0 9-7 0,0 7 25 0,0-27-34 16,-5 6-5-16,5 10-6 0,0 11 45 0</inkml:trace>
  <inkml:trace contextRef="#ctx0" brushRef="#br0" timeOffset="112225.1211">3657 10759 35 0,'0'0'0'0,"0"0"32"0,0 5-8 0,0 0-9 16,0-5-15-16,0 7 12 0,0-7-12 0,5 7 9 0,5 0 0 0,7-1-1 15,-17-6-8-15,11 8 5 0,-11-8-5 0,18 6 5 16,0-2 0-16,2 1-1 0,-20-5-4 0,21 5 3 0,-21-5-3 0,20 3 3 16,5 2 0-16,-6 0 0 0,5-2 0 0,-24-3-3 0,26 6 2 15,-2-6 0-15,-3 5-1 0,2-5 0 0,-23 0-1 0,21 0 1 16,0 0-1-16,-4 0 1 0,-17 0-1 0,19 0 0 0,-19 0 0 0,7 0 0 15,15 0 1-15,-14 0-1 0,14-3 0 0,-22 3 0 0,6-2-1 16,15-4 0-16,-21 5-2 0,6-1-1 0,-6 2 4 0,3-2-8 16,0-1-2-16,-3 2-5 0,0 1 15 0,0-4-22 0,0 4 22 0,0 0-31 15,-3-3-7-15,6 23-7 0,-3-20 45 0</inkml:trace>
  <inkml:trace contextRef="#ctx0" brushRef="#br0" timeOffset="112798.9646">3631 10817 40 0,'0'0'0'16,"3"18"17"-16,2-2-5 0,18 5-3 0,-23-21-9 0,7 21 8 15,-1-15-1-15,11 17-1 0,-9-2-1 0,-8-21-5 0,23 19 4 16,-16 8 0-16,16 1-2 0,-15 1 1 0,-8-29-3 0,19 29 2 16,-11-6 0-16,8 6-1 0,-9-2 1 0,-7-27-2 0,16 28 2 15,-8 0 0-15,2-3 0 0,6-3 0 0,-16-22-2 0,7 25 1 16,0-3 0-16,9-2 0 0,-11 3 0 0,-5-23-1 0,6 17 1 16,14-9 0-16,-16 16-1 0,3-18 1 0,-7-6-1 0,16 20 0 15,-13-20 0-15,4 8 1 0,1-2-1 0,-8-6 0 0,16 4 1 16,-12 0 0-16,3-4 0 0,4 0-1 0,-11 0 0 15,8-1 1-15,-3-2-1 0,4 2 1 0,8-8 0 0,-17 9-1 16,6-16 1-16,2 7 0 16,0-8 0-16,0-2 1 0,-8 19-2 0,7-22 2 0,0-6 0 15,1 1 0-15,-2-8 0 0,-6 35-2 0,7-34 2 16,-5-7 1-16,3-4 0 0,-2 4 0 0,-3 41-3 0,8-40 3 16,-6 3 0-16,-2 1 0 0,6 8 0 0,-6 28-3 0,0-24 3 15,7 15-1-15,-7-7 1 0,4 13-1 0,-4 3-2 0,3-4 1 16,2-2 1-16,-5 6-1 0,3 0 1 0,-3 0-2 0,2 0 2 15,-2 0 0-15,4 0-1 0,-4 6 0 0,0-6-1 0,0 2 2 16,0 3-1-16,0-5-1 0,4 3 1 0,-4-3-1 0,0 8 1 16,0-5 0-16,0 5-1 0,0-5 0 0,0-3 0 0,0 4 0 15,0 1 0-15,0 1 0 0,0-6 1 0,0 0-1 0,0 2 0 16,-8-2 0-16,8 0 0 0,0 0 0 0,0 0 0 0,0 0-1 16,0-2-1-16,0-4-1 0,0 6 3 0,-2 0-4 15,2-7-3-15,0 2-2 0,0-3-3 0,0 8 12 0,0-6-15 16,0-1-5-16,2 1-10 0,-2-10-11 0,0 16 41 0,4-8-46 15,-4 8 46-15</inkml:trace>
  <inkml:trace contextRef="#ctx0" brushRef="#br0" timeOffset="116152.6387">4013 8899 8 0,'0'0'0'0,"0"0"6"0,0 0-6 0,0 0 8 15,0 0 3-15,0 0 1 0,5 0 0 0,-5 0-12 16,0 0 11-16,2 0 1 16,2 5-2-16,-4-5 1 0,0 0-11 0,3 0 9 15,2 0 0-15,-5 0-1 0,3 0-1 0,-3 0-7 0,2 0 6 16,-2 0 0-16,4-1 0 0,-1-5-1 0,-3 6-5 0,0-6 4 16,0-2 1-16,0-13-2 0,0 14 1 0,0 7-4 0,0-24 3 15,0 14-1-15,0-12 1 0,0 1-1 0,0 21-2 0,0-10 2 16,4-17-1-16,-4 10 1 0,2 0-1 0,-2 17-1 0,0-21 2 15,0 1-1-15,0-2 0 0,5 0-1 0,-5 22 0 0,0-21 1 16,0 0 0-16,0 1 0 0,0-7-1 0,0 27 0 0,0-23 1 16,0-4 0-16,0 0-1 0,0-2 1 0,0 29-1 0,-5-31 0 15,5-4 1-15,0 5-1 0,0-5 1 0,0 35-1 0,0-32 0 16,0 3 1-16,0-5 0 0,0 7-1 0,0 27 0 0,0-34 1 16,0 2-1-16,0 2 0 0,0-2 0 0,0 32 0 15,0-35 1-15,0 7-1 0,0-2 0 0,0-4 0 0,0 34 0 16,0-29 1-16,0-2-1 0,0 2 0 0,0-3 0 15,0 32 0-15,0-29 0 0,0 3 0 0,0-2 0 16,0 8 1-16,0 20-1 0,0-21 0 0,0 4 0 16,0-3 0-16,0 2 0 0,0 18 0 0,0-8 0 15,0-14 0-15,0 15 0 0,0-14 0 0,0 21 0 0,0-5 0 16,0-16 0-16,0 13 0 0,0-8 0 0,0 16 0 0,0-5 0 16,0-6 1-16,0-10-1 0,0 15 0 0,0 6 0 0,0-16 0 15,0 9 0-15,0 2 0 0,0-3 1 0,0 8-1 0,0-10 0 16,0 1 0-16,0 2 0 0,0-1 0 0,0 8 0 0,0-9 0 0,0 9 0 0,-6-7 0 15,6-11 0-15,-3 15-1 0,3 3 1 0,-4-11 0 16,4-7 0-16,-5 10 0 0,0-3 0 0,5 11 0 0,0-14 0 0,0 14 0 0,-3-7 0 16,-3-13 1-16,6 13-1 0,-5 0 0 0,5 7 0 0,0-5 0 15,0-3 0-15,0-1 0 0,0 9 0 0,-3-7 0 0,3 7 0 0,0-5 0 16,0-6 1-16,0 1-1 0,0 10 0 0,0-5 0 16,-3-3 0-16,-3-4 0 0,6 5 0 0,0 7 0 0,-4-8 0 0,4 8 0 15,-3-7 0-15,3 0 0 0,0-2 1 0,0 9-1 0,0-6 0 16,0 6 0-16,0-7 0 0,0 0 0 0,0 0 0 0,0 7 0 0,0-6 0 15,0 6 0-15,0-4-1 0,0-2 1 0,0 4 0 0,0-1 0 16,0 3 0-16,0-3 1 0,3 0-1 16,1 2 0-16,-4 1 0 0,6-3 0 0,-6 3 0 0,3-3 0 15,0 3 0-15,2 0 0 0,-5 0 0 0,6 0 0 0,-6 0 0 0,8 0 0 16,-3 0 0-16,2 0 0 0,-1 0 0 0,-6 0 0 0,8 0 0 16,0 0 0-16,0 0 0 0,-8 0 0 0,7 0 0 0,-7 0 0 0,7 0 0 15,1 0 0-15,-2 0 0 0,1 0 0 0,-7 0 0 0,7 3 0 16,0-3 0-16,-1 0 0 0,0 0 0 0,-6 0 0 0,7 4 0 15,5-4 0-15,-7 0 0 0,3 0 0 0,-8 0 0 0,10 6 0 16,1-6 0-16,-6 0 0 0,3 3 0 0,-8-3 0 0,6 0 0 16,2 0 1-16,1 0-1 0,-2 0 0 0,-7 0 0 0,17 0-1 15,-11 0 1-15,11 0 0 0,-9 0 0 0,-8 0 0 0,15 0 1 16,-7 5-1-16,2 1-1 0,10-6 1 0,-20 0 0 0,10 2 0 16,15 3 0-16,-8 2 0 0,-8-6 0 0,-9-1 0 0,23 6 0 15,-5-1-3-15,7 0 3 0,-9 3 0 0,-16-8 0 16,27 4 0-16,-7 3 3 0,5-2-8 0,-6-1 4 15,-19-4 1-15,23 6-1 0,-1 0 0 0,-2 0 5 16,-1 1-5-16,-19-7 1 0,24 2-2 0,-3 4 0 16,0-1 0-16,-4 2 1 0,-17-7 1 0,20 3 1 15,-1 2 1-15,3-5 0 0,1 6 0 0,-23-6-2 0,21 3 2 16,2 1-2-16,-2 1 1 0,2-1-1 0,-23-4 0 0,24 5 0 16,7 0 1-16,-8-2 0 0,4 2 0 0,-27-5-1 0,25 7 1 15,1-4-1-15,-3 1-1 0,2-4 1 0,-25 0 0 0,23 0 0 16,2 7 0-16,-2-4 1 0,4 1-1 0,-27-4 0 0,24 6 0 15,2-6 0-15,-2 0 0 0,0 0 0 0,-24 0 0 0,30 0-1 16,-6 0 1-16,3 0 0 0,-4 0 0 0,-23 0 0 0,22 0 0 16,-2 0 0-16,-1 0 0 0,0 0 0 0,-19 0 0 0,18 0 0 15,-10 0 0-15,15 0 0 0,-16 0 0 0,-7 0 0 0,17 0-1 16,-11 0 1-16,15 0 0 0,-13 0 1 0,-8 0-1 0,2 0 0 16,5 0 0-16,1 0 0 0,1 0 0 0,-9 0 0 0,6 0 0 15,6 0 0-15,-6 0 0 0,0 0 0 0,-6 0 0 0,7 0 0 16,-3 0 0-16,4 3 0 0,-3-3 0 0,-5 0 0 0,7 4 0 15,-1 3 0-15,2-7 1 16,-1 2-1-16,-7-2 0 0,6 0 0 0,-3 5 0 16,4 1-1-16,-3-4 1 0,-4-2 0 0,3 0 1 0,-3 6-2 15,5-6 1-15,-3 5 1 0,-2-5-1 0,0 3 0 16,0-3 0-16,0 5 0 0,0 0-2 0,0-5 2 0,-7 3-4 16,4 2-2-16,-3-1-2 0,1 0-5 0,5-4 13 0,-3 5-16 15,-3 3-6-15,6-5-6 0,0 2-10 0,0-5 38 0,-7 0-37 0,-1 0 1 16,8 0 36-16</inkml:trace>
  <inkml:trace contextRef="#ctx0" brushRef="#br0" timeOffset="118454.8243">5782 6757 12 0,'0'0'0'0,"0"-5"13"0,0 5-13 0,-7-7 15 16,7-2-1-16,0 1-2 0,0 7-1 0,0 1-11 0,0-6 9 15,0 6-1-15,0-3-1 0,0 3 0 0,0 0-7 16,0 0 6-16,0 0-1 0,0 0 0 0,5 0-1 0,-5 0-4 15,0 3 4-15,0 4-1 0,0-4 1 16,0 2-1-16,0-5-3 0,0 6 4 0,0-1-1 16,0 0 0-16,0 0 0 0,0-5-3 0,0 5 3 15,0 2 0-15,-5-2-1 0,5 3 1 0,0-8-3 0,-6 16 2 16,6-11 0-16,-3 2 0 0,0 10-1 0,3-17-1 0,0 5 2 16,0 2-1-16,0 0 0 0,0 13-1 0,0-20 0 0,0 7 1 15,0 12 0-15,0-16 0 0,0 18-1 0,0-21 0 0,0 18 1 16,0-11-1-16,0 15 1 0,0-15-1 0,0-7 0 0,0 25 1 15,0-9-1-15,0 2 0 0,0 0 1 0,0-18-1 0,0 19 0 16,0 0 1-16,0-12-1 0,0 21 0 0,0-28 0 0,3 14 0 16,-3 5 1-16,0-11-1 0,3 18 0 0,-3-26 0 0,0 5 0 15,0 22 0-15,0-19 1 0,3 15-1 0,-3-23 0 0,3 6 0 16,-3 14 0-16,0-14 1 0,0 19-1 0,0-25 0 0,0 6 0 16,0 15 1-16,0-18-1 0,0 14 1 0,0-17-1 0,0 7 0 15,0 14 0-15,0-14 0 0,0 15 1 0,0-22-1 16,0 6 0-16,0 20 0 0,-3-22 1 0,3 21-1 15,0-25 0-15,0 7 0 0,-3 15 0 0,-3-15 0 16,6 12 0-16,0-19 0 0,0 2 0 0,-4 17 1 16,4-14-1-16,0 3 0 0,0-8 0 0,0 18 0 15,-3-15 1-15,3 18-1 0,0-18 0 0,0-3 0 0,0 21 0 16,0-16 0-16,0 16 0 0,-7-16 0 0,7-5 0 0,0 24 0 16,-3-18 1-16,3 14-1 0,0-14-1 0,0-6 1 0,0 26 1 15,0-10-1-15,0-8 0 0,-4 18 1 0,4-26-1 0,0 18 0 16,0-10 0-16,0 19 0 0,-7-11 0 0,7-16 0 0,0 18 0 15,0 0 0-15,0 1 0 0,0 0 0 0,0-19 0 0,0 21 0 16,0-1 0-16,0-1 0 0,0-1 1 0,0-18-1 0,0 9-1 16,0 20 2-16,0-12-1 0,0 7 0 0,0-24 0 0,0 22 0 15,0-1 0-15,0 2 0 0,0-5 0 0,0-18 0 0,0 20 0 16,0-6 0-16,0-7 0 0,0 16 0 0,0-23 0 0,0 7 0 16,0 0 0-16,0 13 0 0,0-15 1 0,0-5-1 0,0 6 0 15,0-1 0-15,0-2 0 0,0 2 0 0,0-5 0 0,0 5 1 16,0-2-1-16,0-3 0 0,0 4 0 0,0-4 0 15,0 0 0-15,0 7 0 0,0-7 1 16,0 0-1-16,0 0 0 0,0 5 0 0,0-3 1 16,0 7-2-16,0-5 2 0,0-4-1 0,0 21 0 15,-2-17 0-15,2 3 0 0,0 12 0 0,0-19 0 0,0 2 0 16,-5 5 0-16,5-1 0 0,0 1 0 0,0-7 0 0,-3 6 0 16,3-3 0-16,0 2 0 0,-6 1 0 0,6-6 0 0,0 8 0 15,0-5 0-15,0 1 0 0,0 2 0 0,0-6 0 0,0 2 0 16,0 4 0-16,0 15 0 0,0-16 1 0,0-5-1 0,0 21 0 15,0-18 0-15,0 1 0 0,0 5 0 0,0-9 0 0,2 6 1 16,-2 1-1-16,0-2 0 0,0-5 0 0,0 0 0 0,0 0 0 16,0 0 0-16,4 0 0 0,-4 0 0 0,0 0 0 0,0-5 0 15,0-2 0-15,0-9 1 0,3 10-1 0,-3 6 0 0,0-24 0 16,5 7 0-16,-3-5 0 0,-2-2 0 0,0 24 0 0,3-19 0 16,1-1 0-16,-4 0 1 0,7-3-1 0,-7 23 0 0,0-24 0 15,7 1 0-15,-7-3 0 0,7-1 0 0,-7 27 0 16,3-28 0-16,0-7 0 0,-3-1 1 0,3-2-3 0,-3 38 2 0,3-40 0 15,-3 4 0-15,0-1 1 16,0 2 1-16,0 35-2 0,5-36 1 0,-5 36-1 0,0-32 0 0,0 0 0 16,0 3 1-16,0 29-1 0,0-31 0 0,0 31 0 0,0-32 1 0,0 1-1 15,0 2 1-15,0 29-1 0,0-31 0 0,0 31 0 0,-5-30 0 16,5 1 0-16,-6 3 1 0,6 26-1 0,-3-26 1 0,3 26-1 0,0-29 0 16,-3 8 0-16,-4-6 1 0,7 1-1 0,0 26 0 0,-5-24 0 15,5-2-4-15,0 2 4 0,0 24 0 0,0-22 0 16,0 2 0-16,0-4 4 0,0 4-4 0,0 20 0 0,0-22 0 0,0 22 0 0,0-18 0 15,0-6 0-15,0 1 0 0,0 23 0 0,0-21 0 0,0 21 0 0,0-22 0 16,0 4 0-16,-2-3 0 0,2 21 0 0,0-18 1 0,0 18-1 0,0-21 0 16,0 2 0-16,0 0 0 0,0 1 1 0,0 18-1 0,-7-18 0 15,7 2 0-15,0 7 0 0,0-14 1 0,0 23-1 0,-4-7 0 16,4-14 0-16,0 15 0 0,0 6 0 0,0-16 0 16,0 9 0-16,0-4 1 0,0-6-1 0,0 12 0 0,0 5 0 0,0-8 0 15,0-10 0-15,0 13 1 0,0 5-1 0,0-8 0 0,0 8 0 16,0-19 0-16,-3 15 0 0,-4-4 0 0,4 2 1 15,3 6-1-15,-6-8 0 0,1 3 0 0,5 0 0 16,0 5 0-16,-3-2 0 0,3 2 0 0,0-3 0 0,0 0 1 16,0 2-1-16,0 1 0 0,-6 0 0 0,6 0 0 0,0 0 1 15,0 0-1-15,0 0-1 0,0 7 2 0,0-7-1 0,0 7 1 16,3-2-1-16,0 16 0 0,0-18 1 0,-3-3-1 0,7 21 0 16,0-16 1-16,0 11-1 0,0-10 0 0,-7-6 0 0,21 5 0 15,-15 16 0-15,0-18 0 0,15 14 0 0,-21-17 0 0,6 6-1 16,18 10 0-16,-17-10 0 0,15 15 0 0,-22-21 1 0,16 5 0 15,4 18 1-15,-3-17-1 0,-1 17 0 0,-16-23 0 0,18 8-1 16,2 18 0-16,0-7 0 0,-2 0-1 0,-18-19 2 0,20 21-1 16,3-6-1-16,-5 6 0 0,2 0 1 0,-20-21 1 0,18 15-1 15,1 7-1-15,1-4-2 0,2 0 1 0,-22-18 3 0,19 17-1 16,1 2 1-16,4 4 1 0,-4-5 3 0,-20-18-4 0,21 27 3 16,-1-6 1-16,-3 0-1 0,3 0-3 0,-20-21 0 0,21 19 1 15,-5 4-1-15,5-3 0 0,-4 0 1 0,-17-20-1 0,16 21 1 16,3-3-1-16,-10 1 3 15,15 2-3-15,-24-21 0 0,6 18 1 0,11 3 0 0,-7-2-1 16,15-1 1-16,-25-18-1 0,6 17 0 0,14-10 0 16,-15 19 0-16,3-18 0 0,-8-8 0 0,18 22-1 15,-12-15 1-15,1 12 1 0,1-15-1 0,-8-4 0 0,3 6 0 16,0 2 0-16,5-3 0 0,-6 4 2 0,-2-9-2 0,0 4-1 16,3 4 2-16,-3-3-1 0,0 3-1 0,0-8 1 0,0 3 1 15,-3-3-1-15,1 4-1 0,-6 2 1 0,8-6 0 0,-6 3-1 16,2 2 1-16,-3 3 0 0,1 10 1 0,6-18-1 0,-17 8 0 15,9-2 1-15,-9 15-1 0,10-19-1 0,7-2 1 0,-24 21 0 16,8-18-1-16,0 15 0 0,-5-14 0 0,21-4 1 0,-17 7-1 16,0 14 1-16,-3-15 0 0,13 10 1 0,7-16-1 0,-26 5 0 15,7 2 0-15,0 13 0 0,1-15 0 0,18-5 0 0,-17 17 0 16,-6-10 0-16,0 15-1 0,1-14-1 0,22-8 2 0,-26 30 0 16,2-14-2-16,-3 4 0 0,1-14 1 0,26-6 1 0,-27 26 1 15,-2-19 1-15,2 15-1 0,0-4 2 0,27-18-3 0,-26 6 0 16,2 17 2-16,0-18 0 0,6 19-2 15,18-24 0-15,-16 6 0 0,10 15 1 0,-18-17-1 16,17 20 1-16,7-24-1 0,-21 6 1 0,15 14 0 16,-1-17 1-16,-13 17-2 0,20-20 0 0,0 5 1 15,-7-3-1-15,-1 6 1 0,5-3-1 0,3-5 0 0,-5 3 0 16,0-3 0-16,5 6-1 0,-3-6 1 0,3 0 0 0,0 4 1 16,-4-1-1-16,4-3 1 0,0 0-1 0,0 0 0 15,0-2 0-15,0 1 0 0,0 1 0 0,0-3 0 16,0 2-1-16,0-5 0 0,-7 0-1 0,7 6 2 0,0-8-4 15,0 1-2-15,0-2-2 0,0-1-3 0,0 10 11 0,0-18-16 16,5 10-5-16,-3-10-9 0,10 9-13 0,-12 9 43 0,2-34-46 16,4 6 5-16,-6 28 41 0</inkml:trace>
  <inkml:trace contextRef="#ctx0" brushRef="#br0" timeOffset="118873.7043">5885 7458 15 0,'0'0'0'16,"-7"-5"15"-16,0-3 1 0,7 8-16 0,-3-5 15 16,-2 0-1-16,5 2-2 0,0 3-1 0,0 0-11 0,5-3 9 15,-2 1-1-15,4-1 0 0,-4 3-1 0,-3 0-7 0,6-2 7 16,-2 2-1-16,3 0-1 0,0 0-1 0,-7 0-4 0,6 5 4 16,4-5-1-16,8 5 1 0,-11-5-4 0,-7 0 0 0,9 0 2 15,13 0-1-15,-17 0 1 0,3-3 1 0,-8 3-3 16,19-2 1-16,-12-1-1 0,0-1 0 0,3-1 0 0,-10 5 0 15,7-4 0-15,-1-1-1 16,1 2 0-16,-3-2 0 0,-4 5 1 0,0-3-1 16,4 0 0-16,-1 1-2 0,-3 1-2 0,0 1 5 0,0 0-6 15,0 0-5-15,0 0-2 0,0 0-4 0,0 0 64 0,0 3-115 16,0 3 41-16,0-1-1 0,20 12-2 0,-20-17 30 0,0 0 0 16</inkml:trace>
  <inkml:trace contextRef="#ctx0" brushRef="#br0" timeOffset="119079.0514">5962 7324 28 0,'0'0'0'0,"0"0"19"0,0 0-3 0,0 0-16 0,4 4 14 16,-1 2-2-16,-3 0-2 0,3-1-1 0,-3-5-9 0,5 16 8 16,-5-11-1-16,2 14-1 0,1-1-1 0,-3-18-5 0,3 17 4 15,2 3-1-15,-2-2 0 0,-3 3-1 0,0-21-2 0,3 19 2 16,-3-11-2-16,4 13 1 0,-4-13-2 15,0-8 1-15,0 5-2 0,0 16-4 0,0-21-4 16,0 7-6-16,0-7 16 0,0 7-23 0,0 0-6 16,-7-2 0-16,4-5-2 0,3 0 31 0,0 0 0 0</inkml:trace>
  <inkml:trace contextRef="#ctx0" brushRef="#br0" timeOffset="119362.0044">5863 7911 27 0,'0'0'0'15,"0"0"22"-15,-6-5-1 0,6-2-5 0,0 7-2 0,0 0-14 0,3-4 11 16,5 4-2-16,2 0-2 0,6 0-1 15,-16 0-6-15,4 0 5 0,6 0-2 0,11 0 0 16,-16 0-1-16,-5 0-2 0,18 0 2 0,-11 0-1 16,3-3 0-16,6-2-1 0,-16 5 0 0,8-2-2 15,-1-1-1-15,0-2-3 0,-1 2-5 0,-6 3 11 0,7-3-16 16,0 2-7-16,-7-5-7 0,3-2 1 0,-3 8 29 0,0-7-29 0,0 7 29 0</inkml:trace>
  <inkml:trace contextRef="#ctx0" brushRef="#br0" timeOffset="122865.4235">5775 7846 6 0,'0'0'0'15,"0"-3"3"-15,-6 3 2 0,6-7 1 0,0 7-6 0,-3-4 8 0,3 4-8 0,0-2 9 16,0 1 0 0,0-4 1-16,0 5-10 0,-3 0 9 0,3 0-9 0,0 0 9 0,0 0 0 0,0 0 0 0,0 6-2 0,0-6-7 0,-7 6 8 15,7-4-2-15,-5 3 1 0,3 1-1 0,2-6-6 0,0 7 6 16,-7-4-2-16,0 2 1 0,7-5-5 0,-7 6 3 0,7-6-3 0,-3 2 4 15,-3 3-1-15,1-5 0 0,5 0-3 0,-6 0 2 0,6 0-2 0,-6 0 3 16,-1 0-1-16,-11 0 1 0,18 0-3 0,-5 0 2 0,5 0-2 0,-8 0 2 16,4 0 0-16,-3 0-1 0,1 0 0 0,6 0-1 0,-6 0 1 15,-15 0 1-15,21 0-1 0,0 0-1 0,-6 0 1 0,6 0-1 0,-8 0 1 16,1 0-1-16,5 0 1 0,-6 0-1 0,8 0 0 0,-5 5 1 16,-3-2-1-16,0-3 0 0,2 5 1 0,6-5-1 0,-3 5 0 15,-1-1 0-15,-1 1 1 0,-3-1-1 0,8-4 0 0,-4 0 0 16,2 3 1-16,-3 2-1 15,5-5 0-15,0 0 0 0,-6 3 1 0,6 5-1 0,-2-6 0 16,2-2 0-16,0 0 0 0,-4 0 1 0,4 4-1 16,-7 3 0-16,7-7 1 0,0 0-1 0,0 3 0 15,-5-3 0-15,5 0 0 0,0 0 0 0,0 0 0 0,-2 0 1 16,2 0 0-16,-7 4-1 0,7-4 0 0,0 0 0 0,-4 0 0 16,2 6 0-16,-6-6 0 0,5 4 1 0,3-4-1 0,-4 0 0 15,2 4 1-15,-6-4-1 0,3 6 0 0,5-6 0 0,-8 0 0 16,0 0 1-16,2 3-1 0,-1-3 0 0,7 0 0 0,-5 0 0 15,0 0 0-15,-2 0 0 0,5 0 0 0,2 0 0 0,-8 4 1 16,5-4-1-16,-4 0 0 0,1 0 0 0,6 0 0 0,-4 0 0 16,-3 0 0-16,0 0 0 0,2 0 0 0,5 0 0 0,-19 0 0 15,19 0 0-15,-6 0 0 0,-1 6 0 0,7-6 0 0,-3 3 1 16,-4 2-1-16,4 0 0 0,3-2 0 0,0-3 0 0,0 4 0 16,0 4 0-16,0-1 0 0,0 10 0 0,0-17 0 0,0 5 0 15,0 11 0-15,0-11 0 0,0 15 0 0,0-20 0 0,3 7 0 16,-3 14 0-16,4-19 0 0,-1 19 0 15,-3-21 0-15,0 7 0 0,8 13 0 0,-3-14 0 16,-2 13 1-16,-3-19-1 0,7 6 0 0,-7 15 0 16,4-15 0-16,0 18 0 0,-4-24 0 0,0 7 1 15,0 18-1-15,4-18 0 0,-1 15 0 0,-3-22 0 0,0 5 0 16,2 22 0-16,2-23 0 0,-4 19 0 0,0-23 0 0,3 6 0 16,1 16 0-16,-4-20 0 0,3 18 0 0,-3-20 0 0,4 6 0 15,-4 11 0-15,3-9 0 0,-3 9 1 0,0-17-1 0,3 6 0 16,-3 12 0-16,5-15 0 0,-5 5 0 0,0-8 0 0,0 20 0 15,2-13 0-15,-2 10 1 0,0-13-2 0,0-4 1 0,0 21 1 16,0-19-1-16,0 3 0 0,0 2 0 0,0-7 0 0,0 16 1 16,0-10-1-16,0-1 0 0,0 16 0 0,0-21 0 0,0 6 0 15,0 10 0-15,0-11 0 0,0 2 1 0,0-7-1 0,0 17 0 16,0-12 0-16,0 13 0 0,0-15-1 0,0-3 1 0,0 8 1 16,3 10-1-16,0-12 0 0,-3 2 0 0,0-8 0 0,5 20 0 15,-5-17-1-15,0 3 1 0,0 1 0 0,0-7 0 16,2 6 0-16,2 14 0 0,-4-20 0 0,0 6 0 15,0-6 0-15,0 18 0 0,0-18 0 0,3 6 0 16,-3 1 0-16,0-7 0 0,0 17 0 0,0-12 0 16,0 3 1-16,5-4-2 0,-5-4 1 0,0 19 0 15,0-19 1-15,0 6-2 0,0 1 2 0,0-7-1 0,3 19 0 16,-3-17 0-16,0 4 0 0,0 1 0 0,0-7 0 0,0 6-1 16,0-1 1-16,0 0 0 0,0 2 1 0,0-7-1 0,0 4 0 15,0 4 0-15,0-3 0 0,0 3 0 0,0-8 0 0,0 7 0 16,0 0 0-16,0-3 0 0,0-1-1 0,0-3 1 0,0 7 0 15,0-2 0-15,0 0 0 0,0-1 1 0,0-4-1 0,0 6 0 16,0-4 0-16,0 3-1 0,0 1 1 0,0-6 0 0,-3 7 1 16,3-2-2-16,0 4 2 0,0-5-1 0,0-4 0 0,0 10-1 15,0-7 2-15,0 6-2 0,0-6 2 0,0-3-1 0,0 5 0 16,0 4 0-16,0-5 0 0,0 4 0 0,0-8 0 0,0 3 0 16,0 2 0-16,0 3 0 0,-8 10 0 0,8-18 0 0,0 5 0 15,0-2 0-15,0 3 0 0,0 1 0 0,0-7 0 0,0 5 0 16,0 3 0-16,0 8 0 15,0-16 0-15,0 0 0 0,0 8 0 0,0-3 0 16,0 13 1-16,0-12-2 0,0-6 1 0,0 5 1 0,0 3-1 16,0 11 0-16,0-19 0 0,0 16-1 15,0-11 1-15,-4 1 0 0,4 1 0 0,0-7 0 0,0 17 0 16,0-10 1-16,0 12-1 0,0-19 0 0,0 4 0 31,-2 4 0-31,2 9 0 0,0-17 0 0,0 0 0 0,0 4 0 16,-5 16 0-16,5-16 0 0,0 12-1 0,0-16 1 0,0 8 0 15,0 10 0-15,0-13 1 0,-6 1-1 0,6-6 0 16,0 23 0-16,0-20 0 0,-2 16 0 0,2-14 0 0,0-5 0 0,0 17 0 0,0-17 0 0,0 17 0 0,0-17 0 0,0 7 0 16,0 15 0-16,0-17 1 15,0 0-1-15,0-5 0 0,0 20 0 0,-5-20-1 0,5 6 1 0,0 16 0 0,0-22 0 0,0 2 0 16,-6 15 1-16,6-10 0 0,-4-2-2 0,4-5 1 0,0 17 0 16,0-10 0-16,0-2 0 0,-3 12 0 0,3-17 0 0,0 5 0 15,0 2 0-15,0-1 0 0,0 12 0 0,0-18 0 0,0 3 0 16,0 4 0-16,0 0 0 0,0 14 0 15,0-21 0-15,-7 4 0 0,7 5 0 16,0-6 0-16,-4 17 0 0,4-20 0 0,0 5 0 0,0 1 0 16,0 1 1-16,0-2-1 0,0-5 0 0,0 20-1 15,0-18 2-15,0 6-2 0,-2 12 2 0,2-20-1 0,0 3-1 16,0 16 2-16,0-13-1 0,0-2 0 0,0-4 0 0,-7 19 0 16,7-14 0-16,0 10 0 0,0-9 0 0,0-6 0 0,0 19 0 15,0-17 0-15,0 6-1 0,0-2 2 0,0-6-1 0,0 20 0 16,0-15 0-16,0 17 0 0,0-19 0 0,0-3 0 0,0 20 0 15,0-16 0-15,0 17 0 0,0-16-1 0,0-5 1 0,0 5 0 16,0 2 1-16,0 10-1 0,0-13 0 0,0-4 0 0,0 5 0 16,-4 1 0-16,4 3 1 0,-4-4 0 0,4-5-1 0,-7 7 2 15,4-2-2-15,0 4 0 0,3-4 0 0,0-5 0 0,-2 8 0 16,2-1-1-16,-8-5 2 0,8 5-1 0,0-7 0 0,0 5 0 16,-3 0 1-16,3 3-1 0,-4-1 0 0,4-7 0 15,0 3 0-15,0 1 0 0,-7 3 0 0,7-4 0 16,0-3 0-16,-3 3 0 0,-1 3 0 0,4-3 1 15,0 2-1-15,0-5 0 0,0 7 0 16,0-5-1-16,0 3 1 0,0 2 0 0,0-7 0 0,0 3 0 16,-6 3 0-16,6 0 0 0,0-1 0 0,0-5 0 0,0 7 0 15,0-2 0-15,0-2 0 0,0 6 0 0,0-9 0 0,0 5 0 16,0 0 1-16,0-3-1 0,0-2 0 0,0 5 0 16,0 0 0-16,0-5 0 0,0 0 0 0,0 0 0 15,0 4 0-15,0-4 0 0,0 0 0 16,0 5 0-16,0-5 0 0,0 5 1 0,0-5-1 0,0 0 0 15,0 0 0-15,0 3-1 0,0 2 2 0,0-5-1 0,0 4-1 16,0 0 2-16,0 0-1 0,0 3 0 0,0-7 0 0,-3 2 0 16,3 3 0-16,0 1 0 0,0-6 0 0,0 4 0 15,0-4 0-15,-4 3 0 0,4 3-1 0,0-6 1 0,0 0 0 16,0 5 1-16,0-2-1 0,0 2 0 0,0-5 0 0,0 6 0 16,0-3 0-16,0 4 0 0,0-4 0 15,0-3 0-15,0 5 0 0,0 0 0 0,-6 0 0 0,6 3 0 0,0-8 0 16,0 6 0-16,0 1 0 0,0-1 0 0,0 1 0 0,0-7 0 15,0 6 0-15,0 2 0 16,0-3 0-16,0 3 0 0,0-8 0 0,0 7 0 16,0 0 0-16,0-1 0 0,0 1 0 0,0-7 0 0,0 6 0 15,3 3 0-15,-3-4 1 0,0 3-1 0,0-8 0 0,0 16-1 16,0-11 1-16,3 1 0 0,-3-2 1 0,0-4-1 0,0 7-1 16,0 0 1-16,0 1 1 0,0-3-1 0,0-5 0 0,0 4 0 15,0 4 0-15,0-2 0 0,0 0 0 0,0-6 0 0,0 4 0 16,0 5 0-16,0-5 0 0,0 5 0 0,0-9 0 0,0 16 0 15,0-16 0-15,0 4 0 0,0 2 0 0,0-6 0 0,0 4 0 16,0 3 0-16,0-2 1 0,0-1-1 0,0-4 0 0,0 7 0 16,0-2 0-16,0 15 0 0,0-14 0 0,0-6 0 0,0 5 1 15,0 4-1-15,0-5 0 0,0 15 0 0,0-19 0 0,0 0-2 16,0 5 2-16,0 2 0 0,-3-1 0 0,3-6 0 0,0 3 2 16,0 3-2-16,0-1 0 0,0-5 0 0,0 0 0 0,0 2 0 15,0-2 0-15,0 0-1 0,0 0 1 16,0 0 0-16,0 0 1 0,0 0-2 15,0-2 2 1,3 2-1-16,-3 0 0 0,0 0 0 0,4 0 0 16,-1 0 0-16,3 0 1 0,-2-3-1 0,-4 3 0 0,7-2-1 15,0 2 2-15,-1-2-1 0,4 2 0 0,-10 0 0 0,18-4 0 16,-14 4 0-16,1 0 0 0,2 0 0 0,-7 0 0 0,7 0 0 0,-7 0 0 0,10 0 0 16,-3 6 0-16,-1-1 0 0,-6-5 0 0,11 7 0 15,6-4 0-15,-14 1 0 0,3 3 0 0,-6-7 0 0,8 3 0 16,0 2 0-16,0 0 0 0,-1-3 0 0,-7-2 0 0,4 6 0 15,-1 0 0-15,5 1 0 0,-8 1 0 0,0-8 0 0,2 5 0 16,2 2 1-16,-4-2-1 0,0-1 0 0,0-4 0 0,0 8 0 16,-6-3 0-16,3 2 1 0,-2-1-1 0,5-6 0 0,-17 8 0 0,17-8 0 0,-5 3 0 15,-17 0 0-15,15 4 1 0,7-7-1 0,-27 0 0 16,7 3 1-16,-3 1 0 0,0-4-1 0,23 0 0 0,-22 0 0 0,22 0 0 0,-20 7 1 16,14-4-1-16,-12 1 0 0,18-4 0 0,-3 6 0 15,3-6 0-15,-3 2 0 0,-4-2 0 0,3 6 1 0,4-6-1 16,0 4 0-16,0-4 0 0,0 4 0 0,0 1 0 0,0 0 1 15,4-2-1-15,-4-3 0 0,7 5 0 16,9 3 0-16,-8-3 0 0,15 0 0 0,-23-5 0 0,17 0 0 16,4 3 0-16,2 2 0 0,-3 1 0 0,-20-6 0 0,20 3 0 15,1 1 0-15,-4 4 0 0,4-5 1 0,-21-3-1 0,6 5 0 16,14 2 0-16,-9-2 0 0,5-1 0 0,-16-4 0 0,3 5 0 16,4 3 0-16,-3-1-1 0,-1-4 2 0,-3-3-1 0,0 6-1 15,0-2 1-15,-3 3 0 0,-3 0 0 0,6-7 0 0,-24 7 1 16,17 0-1-16,-23 0 0 0,13 9 1 0,17-16-1 0,-25 0 0 15,1 6 0-15,5 1 0 0,-8-1 0 0,27-6 0 0,-23 6 0 16,-2 11 0-16,2-14 0 0,5 18 1 0,18-21-1 0,-6 3 0 16,-12 5 0-16,16-3 0 0,-5 4 1 0,7-9-1 0,-7 17 0 15,4-17 0-15,3 3 0 0,0 5 1 0,0-8-1 0,0 5 0 16,3 13 0-16,4-18-1 0,13 7 0 0,-20-7 1 0,7 4 0 16,9 4 0-16,-8-3 1 0,11 3 0 0,-19-8-1 15,7 6 0-15,20-1 0 0,-9 0 0 0,-11-5 0 0,-7 0 0 0,20 0 0 16,-14 0 0-16,4 0 0 15,-2 0 0-15,-8 0 0 0,9 0 0 0,1 0 0 16,-3 0-1-16,-3 0 1 0,-4 0 0 0,2 2 0 16,3-2 0-16,-5 6 1 0,0-1-1 0,0-5 0 0,0 0 0 15,0 3 0-15,0-3 0 0,0 6-1 0,0-6 1 0,-5 4 0 16,-1-1 1-16,-1 5-1 0,2-3 0 0,5-5 0 0,-19 9 0 16,19 9 0-16,-6-11 0 0,-1 0-4 0,7-7 4 0,-6 20 0 15,2-18 0-15,1 16 0 0,-4-15 4 0,7-3-4 0,-4 8 1 16,2 10-1-16,2-10 0 0,0-8 0 0,0 19 0 15,0-19 1-15,0 6 0 0,0-2 0 0,0-4-1 0,0 8 1 16,0-4-1-16,6 1-1 0,1 2 2 0,-7-7-1 0,3 3 0 16,1 2 0-16,2 1 0 0,-6-2 0 0,0-4 0 0,7 19-1 15,-7-19 1-15,3 6 0 0,0 14 0 0,-3-20 0 0,5 6 1 16,-5-1-1-16,0 16 0 0,2-18 0 0,-2-3 0 0,0 8 0 16,0 11 0-16,0-11 0 0,0 12 0 0,0-20 0 0,0 8 0 15,0 10 0-15,0-9 0 0,0 12 0 16,0-21 0-16,0 8 0 0,0 10 0 0,0-11 0 15,0 21 0-15,0-28 0 0,0 18 0 0,0 2 0 16,0-3 0-16,0 4 0 0,0-21 0 0,4 21 0 16,-4 2 1-16,0 4-1 0,3-6 0 0,-3-21 0 0,5 24 0 15,-5-2 0-15,3-3 0 0,-1-2 0 0,-2-17 0 0,0 18 0 16,0 8 0-16,4-4 0 0,-4 1 0 0,0-23 0 0,3 25 0 16,-3 0 0-16,0-1 0 0,4 2 0 0,-4-26 0 0,2 24 1 15,-2-2-1-15,5 2 0 0,-2-4 0 0,-3-20 0 0,0 21 0 16,4-6 0-16,-4-8 0 0,4 18 0 0,-4-25 0 0,0 4 0 15,0 15 0-15,0-13 0 0,0 18 1 0,0-24-1 0,2 7 0 16,1 12 0-16,-3-11 0 0,0 13 0 0,0-21 0 0,0 7 0 16,3 15-1-16,-3-17 1 0,5 12 0 0,-5-17 0 0,0 7 1 15,0 14-1-15,0-18 0 0,0 18 0 0,0-21 0 0,0 4 0 16,0 3 0-16,0 12 0 0,0-14 0 0,0-5 0 0,0 7 0 16,0 10 0-16,0-11 0 0,0-1 0 0,0-5 0 0,0 9 0 15,0-5 0-15,0 4 0 0,0-3 0 16,0-5 0-16,-8 4 0 0,8 1 0 0,0-5 0 15,0 0 0-15,0 0 0 0,0 0 0 0,0 0-2 16,0 0 4-16,-5 0-6 16,-3 0-1-16,5-9-3 0,-4 4-3 0,7 5 11 0,-4-8-14 15,-3-8-5-15,5 8-6 0,2-14-7 0,0 22 32 0,-3-19-43 16,8 19-12-16,-5 0 55 0</inkml:trace>
  <inkml:trace contextRef="#ctx0" brushRef="#br0" timeOffset="123195.5643">5021 12613 48 0,'0'0'0'0,"0"0"23"0,-5 16-12 0,5-16-11 0,-6 5 8 16,6 0 1-16,0 0-1 0,0-5 1 0,0 0-9 0,0 7 7 15,3-3-1-15,0 2-1 0,4-1 1 0,-7-5-6 16,7 0 5-16,11 2 0 0,-13-2-1 0,16 8 1 15,-21-8-5-15,10 4 3 0,10 0 1 16,2 2-1-16,-13-2 0 0,-9-4-3 0,24 3 2 16,-3 3 0-16,-1-6 0 0,0 0 0 0,-20 0-2 0,28 4 1 15,-5-4 0-15,1 0 1 0,3 0-1 0,-27 0-1 0,26 0 0 16,5 0 1-16,-1 0 0 0,-2-2-1 0,-28 2 0 0,25 0 0 16,-3-2 1-16,6 2-1 0,-9 0 1 0,-19 0-1 0,19 0 0 15,-1 0 0-15,-10 0 0 0,13 4 0 0,-21-4 0 0,6 0 0 16,2 0 0-16,-3 4-1 0,-1-4-1 0,-4 0 2 0,0 5-5 15,0 0-2-15,0-5-5 0,0 0-4 0,0 0 16 0,-6 0-21 16,-2 3-6-16,-14-3-9 0,-3 0-5 0,25 0 41 0,0 0 0 0</inkml:trace>
  <inkml:trace contextRef="#ctx0" brushRef="#br0" timeOffset="123620.9316">5088 12663 86 0,'0'0'0'0,"0"0"17"0,0 0-17 0,0 0 6 15,-6 5-1-15,6-2 0 0,0 2 1 0,0-5-6 0,2 7 6 16,5 0-1-16,14 10-2 0,-14-13 0 0,-7-4-3 0,20 20 2 16,-13 2 0-16,17 4 0 0,-7 5 0 0,-17-31-2 0,17 30 3 15,2 3-1-15,2-1 0 0,-4 0 0 0,-17-32-2 0,10 31 2 16,17-1 1-16,-20-2-3 0,20 0 0 0,-27-28 0 0,21 21 0 15,-11 1 0-15,17-15 1 0,-21 19 0 0,-6-26-1 0,20 7 1 16,-13-1 0-16,10 15 0 0,-11-21 0 0,-6 0-1 0,8 4 0 16,2-4 0-16,-4-2 0 0,1-2 0 0,-7 4 0 0,7-7 1 15,1-15-1-15,-2 13 0 0,-3-15 1 0,-3 24-1 0,4-18 1 16,3-9 0-16,-4 1 0 0,5-3 1 0,-8 29-2 0,2-32 0 16,4 3 1-16,-1 3-1 0,1-1 1 15,-6 27-1-15,3-21 1 0,2-2 0 0,0 4 1 0,-1-1 0 16,-4 20-2-16,3-11 1 0,1-8 1 0,-2 12 0 15,-2-1-1-15,0 8-1 0,5-7 2 16,-2 2-1-16,-3 3 0 0,0-3 1 0,0 5-2 0,0-2 1 16,0-1 0-16,0 0 0 0,0 2-1 0,0 1 0 0,-8-4 0 15,6 2 0-15,2 2-1 0,0-3-3 0,0 3 4 0,-4-3-7 16,-3-1-6-16,2-1-8 0,0-1-9 0,5 6 30 0,-7-19-47 0,-12-2-15 0,19 21 62 16</inkml:trace>
  <inkml:trace contextRef="#ctx0" brushRef="#br0" timeOffset="128251.8322">5458 10014 20 0,'0'0'0'0,"-4"0"14"0,4 0-14 0,-8 0 14 0,8 0-14 0,-6-3 14 16,-1 3-2-16,2-5-1 0,5 5-11 0,-8-1 10 0,8 1-10 0,0 0 9 15,0 0-1-15,0 0-1 0,0 0-31 0,0 0 54 0,0 0-60 0,0 0 67 16,0 6-31-16,3-2 0 0,-3-4-6 0,5 8 5 0,-5-8-5 0,0 3 5 16,5 3-1-16,-1 15 1 0,-4-21-5 0,3 3 3 0,-3-3-3 0,6 7 3 15,-1 10 0-15,2-13 0 0,-3 3-1 0,-4-7-2 0,5 4 2 16,3 2 0-16,-6 1-1 0,-2-7-1 0,7 3 2 0,-7-3-2 0,8 7 1 16,-2-3 0-16,-3-4 1 0,1 0-1 0,-4 0-1 0,7 4 1 15,0-4 1-15,-1 6-2 0,0-6 1 16,-6 0-1-16,5 0 1 15,1 0 0-15,2 0 0 0,-8 0-1 0,5 0 0 0,-5 0 0 0,4 0 1 16,3 0 0-16,-5 0 0 0,-2 0-1 0,8 0 0 0,-8 0 0 0,4 0 1 16,0 0-1-16,-2 0 1 0,1-3 0 0,-3 3-1 0,8-3 1 15,-6 3-1-15,2 0 1 0,-4 0-1 0,3 0 1 0,-3 0-1 0,8 0 1 16,-6 0-1-16,5 0 1 0,-3 0-1 0,-4 0 0 0,7 0-3 16,0 6 3-16,-4-6 1 0,0 3-1 0,-3-3 0 0,6 0 4 15,1 4-4-15,0-4 0 0,-2 5 1 0,-5-5-1 0,5 0 0 16,2 0 1-16,-1 5-1 0,2-5-4 0,-8 0 4 0,10 0 0 15,1 0 0-15,-5-2 0 0,4-1 4 0,-10 3-4 0,7-2 0 16,2-1 0-16,3 1 0 0,-12 2 0 0,17 0 0 0,-17 0 0 0,6 0 0 16,2 0-1-16,10 0 0 0,-10 0 0 0,-8 0 1 0,6 0 0 15,12 0 0-15,-12 0 0 0,1 0 0 0,-7 0 0 0,21 0 1 16,-14 0-1-16,-1 0 0 0,14 0 0 0,-20 0 0 0,7 5 1 16,-1-5-1-16,12 0 0 0,-12 5-1 0,-6-5 1 15,18 0-2-15,-12 0 0 0,4 0 0 0,8 0 1 16,-18 0 1-16,7 0 0 0,-1 3-1 15,11-3 2-15,-9 0-2 0,-8 0 1 0,5 0 1 16,16 0-1-16,-15 0 0 0,1 6-2 0,-7-6 2 0,22 4-1 16,-17-4 0-16,5 0 0 0,11 4 1 0,-21-4 0 0,7 0 0 15,0 5 0-15,12-5 0 0,-14 5 0 0,-5-5 0 0,9 2-1 16,1 3 1-16,8 1 0 0,-15-6 0 0,-3 0 0 0,8 3 2 16,0-3 0-16,-1 4-1 0,0-4 1 0,-7 0-2 0,8 0 0 15,-2 0 0-15,-6 6 0 0,7-6 0 0,-7 0 0 0,2 0-1 16,3 0 1-16,-2 0 1 0,1 0-2 0,-4 0 1 0,0 0 1 15,6 5-1-15,-3-5 0 0,0 0 0 0,-3 0 0 0,7 0 0 16,-3 0 0-16,4 2 0 0,-3-2 1 0,-5 0-1 0,7 7-1 16,-3-7 0-16,-2 0 1 0,6 0 1 0,-8 0-1 0,4 5 0 15,-1-2 1-15,3-3-1 0,-6 0 0 0,0 0 0 0,3 0 0 16,2 0 0-16,-5 0 0 0,0 0 0 0,0 0 0 0,2 0 0 16,2 0 0-16,-4 4 0 0,3-4 0 0,-3 0 0 15,0 0 1-15,0 0-1 0,5 0 0 0,-2 0 0 16,-3 0 0-16,0 6 0 0,0-6 1 15,0 0-1-15,0 0 1 0,0 0-1 0,2 0 1 16,2 0-2-16,-4 0 1 0,3 0 0 0,-3 0 0 0,4 0-1 16,-4 0 1-16,0 0 1 0,0 0-1 0,2 0 0 15,3 0 1-15,-5 0-1 0,0 0 0 0,0 0 0 0,0 0 1 16,3 0-1-16,1 0 0 0,-4 0 0 0,0 0 0 0,3 0 0 16,0 3 1-16,-3-3-1 0,6 0 0 0,-6 0 0 0,0 0 0 15,5 0-1-15,1 0 2 0,-6 0 0 0,0 0-1 0,3 0 1 16,2 0 0-16,-3 0-1 0,1 4 0 0,-3-4 0 0,4 0 0 15,-1 0 0-15,3 0 0 0,2 0 0 0,-8 0 0 0,0 0 0 16,7 0 0-16,-1 6 0 0,-6-6 0 0,0 0 0 0,8 0 0 16,-2 3 0-16,-6-3 0 0,3 5 0 0,-3-5 0 0,7 0 0 15,-1 0 0-15,2 0 0 0,-1 0 0 0,-7 0 0 0,9 0-1 16,1 0 2-16,-3 5-2 0,0-2 1 0,-7-3 0 0,7 6 1 16,-1-3-1-16,4-3 0 0,-2 4 0 0,-8-4 0 15,6 6 0-15,1-6 0 0,1 0 0 16,-2 0 0-16,-6 0 0 0,8 0 0 0,-3 0 0 15,-2 0 0-15,5 0-1 0,-8 0 1 0,0 0 1 16,2 0-1-16,3 0 0 0,-2 0 0 0,-3 0 0 0,4 0-1 16,2 5 2-16,1-5-1 0,-4 0 0 0,-3 0 0 0,4 0 0 15,-1 0 0-15,0 0 0 0,4 0 0 0,-7 0 0 0,3 0 0 16,0 0 0-16,2 2 0 0,-2 5 0 0,-3-7 0 0,3 3 0 16,-3-3-1-16,4 0 1 0,-4 4 0 0,0-4 0 0,3 0 0 15,-3 0 0-15,0 0 0 0,0 0 1 0,0 0-1 0,4 0 0 16,-4 7 0-16,0-7 0 0,0 0 0 0,0 0-1 15,2 0 2-15,-2 0-1 0,0 0 0 0,0 0 0 16,0 0 0-16,0 0 0 0,0 0 0 0,0 0 0 0,0 0 0 16,0 0 0-16,0 0 0 0,0 0 0 0,4 0 0 15,-4 0 0-15,3 0 0 0,-3 0 0 0,0 0 0 16,0 0 0-16,0 0 0 0,0-5-1 16,0 5 1-16,0 0 1 15,4 0-1-15,-4 0 0 0,3 0 0 0,-3-2 0 0,0 1 0 0,0 1 0 16,4-3-1-16,-1 0 2 15,-3 3-1-15,0-1-1 0,0 1 1 0,0-6 1 16,0 6-1-16,3-2 0 0,-3-1 0 0,0 3 0 0,5-2 0 16,-5 2 0-16,0-6 0 0,0 5 0 0,0 1 0 0,0-5 0 15,0-2 0-15,0 4 0 0,0-2 0 0,0 5 0 0,0-8 0 16,0 2 0-16,0-1-1 0,0-1 1 0,0 8 0 0,2-9 0 16,1 0-1-16,-3 1 1 0,0 0 0 0,0 8 0 0,0-9 0 15,3 2 0-15,-3-15-1 0,5 17 1 0,-5 5 0 0,0-18 0 16,0 11 0-16,0-9 0 0,0 8 1 0,0 8-1 0,0-19 0 15,0 11 0-15,0-13 0 0,0 2 1 0,0 19-1 0,-5-8 1 16,5-15 0-16,0 15 0 0,0-11-2 0,0 19 1 0,0-9 0 16,-3-12 0-16,3 14 1 0,0-13-1 0,0 20 0 0,-5-8 0 15,0-12 0-15,5 13-1 0,-3-3 2 0,3 10-1 0,-7-18 0 16,7 12 0-16,-3-1 0 0,3-10 0 0,0 17 0 0,0-5-1 16,0-2 1-16,0-3 1 0,0 3-1 0,0 7 0 0,0-9 0 15,0 2 0-15,0 1 0 16,0-3 0-16,0 9 0 0,0-6 0 0,0-1 0 15,0 0 0-15,0 0 0 0,0 7 0 0,0-5 1 16,0 2-1-16,0-5 0 0,0 6 0 0,0 2 0 0,0-2-1 16,0 1 2-16,0-3-1 0,0 4 0 0,0 0 0 0,0 0 0 15,0 0 0-15,0 0 0 0,0 0 0 0,0 0 0 16,0 5 0-16,0-1 1 0,0 0-1 0,0-4 0 0,0 5-1 16,0-5 1-16,0 4 0 0,0-4 0 0,0 0 1 15,0 0-2-15,0 0 1 0,0 0 0 0,0 0 0 0,0-2-1 16,0 2 1-16,0 0 1 0,0 0-1 0,0 0 0 0,0 0 0 15,3 0 0-15,-3 0 0 0,4 0 0 0,-4 0 0 0,3 0 0 16,5 0 0-16,-8 0 0 0,2 0 0 0,-2 0 0 0,3 0 0 16,0 0 1-16,2 0-2 0,-3 0 1 0,-2 0 0 0,0-2 1 15,0 1-2-15,0-4 2 0,0 5-1 0,4-5-1 16,0 3 1-16,-4-5 0 0,0 3 0 0,0 4 0 0,0-3 0 16,0-5 0-16,-8 6 0 0,6-3 0 0,2 5 0 15,-5-5 0-15,-1 1 0 0,-1 2 0 0,-13 0 1 16,20 2-1-16,-4-1 0 15,-15-4 0-15,11 2 0 0,-12 1-1 0,20 2 1 0,-7-3 0 16,0-1 1-16,-12 1-1 0,19 3 0 0,0 0 0 0,-8 0 1 16,3 0-1-16,0-3 0 0,2 1 0 0,3 2 0 0,0 0 0 15,0 0-1-15,0 0 2 0,0 0-1 0,0 0 0 0,0 0 0 16,0 0 1-16,8 0-1 0,-6 0 0 0,-2 0 0 0,21 0 0 16,-14 0 0-16,13 0 0 0,-14 0 0 0,-6 0 0 0,21 0 0 15,-14 0-1-15,16 0 1 0,-13 0 0 0,-10 0 0 0,20 0 0 16,-12 0 1-16,8-1-1 0,-9-4 0 0,-7 5 0 0,7-3 0 15,1-2 0-15,-6-7-1 0,1 3 2 0,-3 9-1 0,0-7 0 16,0 0 0-16,-3-3 0 0,-4 5 0 0,7 5 0 0,-24-10 0 16,18-7 0-16,-20 14 0 0,4-4 1 0,22 7-1 0,-16-8 0 15,-2-1 0-15,13-8 0 0,-24 14 0 0,29 3 0 0,-16-7 0 16,8-2-1-16,-14 4 2 0,14-3-1 0,8 8 0 0,-7-5 0 16,1 4 1-16,3 0-1 0,-2-2 0 0,5 3 0 15,0 0-1-15,-5 0 1 0,5 0 0 0,0 0 1 0,0 0-1 16,3 0 0-16,4 0-1 15,0 0 2-15,-7 0-1 0,6 0 0 16,11 0 0-16,-9 0 0 0,0 0-1 0,-8 0 1 0,18 0 0 16,-12-3 0-16,5 0 0 0,-4 1 0 0,-7 2 0 0,11-3 0 15,-6-2 1-15,3 0-2 0,-5 2 2 0,-3 3-1 0,3-7 0 16,-3 1-1-16,0-2 1 0,0 5 0 0,0 3 0 0,0-5 0 16,0 0 0-16,-6-1 1 0,-2-2-1 0,8 8 0 0,-16 0 0 15,9-5 0-15,-13-3 0 0,15 7-1 0,5 1 1 0,-18-6 1 16,13 0-2-16,-12 3 2 0,10-2-1 0,7 5 0 0,-6-5 0 15,-2 2 0-15,6 0 0 0,-6 2 0 0,8 1 0 0,-3 0 0 16,-2 0 0-16,5 0 0 0,0 0 0 0,0 0 0 0,0-2 0 16,0 2 0-16,0 0-1 0,0 0 2 0,0 0-1 0,2 0-1 15,1 0 1-15,5 0 1 0,-3 0-1 0,-5 0 0 0,8 0 0 16,-4-4 0-16,2 1 0 0,-3 3 0 0,-3 0 0 0,8-3 0 16,-5 1 0-16,0 2 0 0,-3-3 0 15,0 3 0-15,3-5 0 0,-3 5 0 0,5-5 0 16,-5-2 0-16,0 7 0 0,0-1 0 0,0-1 0 15,0 1 0-15,0-2 0 0,0 3 0 0,0-2 0 16,0-3 0-16,0 3 0 0,0 2 1 0,0 0-1 0,0-1 0 16,0 1 0-16,0-3-1 0,0 1 2 0,0 2-1 0,0 0-1 15,0-1 1-15,0-3 0 0,0 4 0 0,0 0 0 0,0-2 0 16,0 1 0-16,0-2 0 0,0 3 0 0,0-3 0 16,0 1 0-16,0-3 0 0,0 5 0 0,0 0 0 0,0 0 0 15,0-3 1-15,0 1-1 0,0-1 0 0,0 3 0 0,0-4-1 16,0 3 1-16,0-1 0 0,0 2 0 0,0 0 0 0,-8-4 0 15,8-2 0-15,0 2 0 0,-3-1 0 0,3 5 0 0,0-6 0 16,0 1 1-16,-3-3-1 0,3 0 0 0,0 8 0 0,0-19 0 16,-8 14 0-16,5-3 0 0,3-10 0 0,0 18 0 0,0-8 0 15,0 3 0-15,0-11 0 0,0 11 0 0,0 5 0 0,0-5-1 0,0 5 1 16,0-8-1-16,0 3 1 0,0-4-1 0,0 9 1 0,0-5 1 0,0 5-1 0,-4-5 0 16,4 0-1-16,-6-2 2 0,6 1-2 15,0 6 1-15,0-4 0 0,-3 0 0 0,3-2-1 0,0 0 1 16,0 6 0-16,0-7 0 0,0 5-1 0,0-1 2 15,0 0-1-15,0 3 0 0,0 0 1 16,0 0-1-16,0-5 0 0,0 3 0 0,0 2 0 0,0 0 0 16,0 0-1-16,0-3 1 0,0 3 0 0,0 0 0 0,0-3 0 15,0 2 0-15,3-2 0 0,-3 0 0 0,0 3 0 0,0-2 0 16,0 0 1-16,0 0-1 0,0 1-1 0,0 1 1 0,4 0 0 16,-4-4 0-16,2 1 0 0,-2 3 0 0,0 0 1 0,0 0-1 0,0-3 0 15,4 1 0-15,-1 0 0 0,-3-2-1 0,0 4 1 0,4-2 0 16,0 1 0-16,-4 0 0 0,0-2 0 0,0 3 0 0,0 0 0 15,3-3 0-15,0 0 0 0,-3 1 0 0,0 2 0 0,0-3 0 16,0 3 0-16,0-2 1 0,0-1-2 0,0 3 1 0,3 0 0 16,-3 0 1-16,0 0-1 0,0 0 0 0,5 0-1 15,-5 0 1-15,0 0 0 0,2 0 0 0,-2 0 0 0,0 0 0 16,0 0 0-16,3 0 0 0,0 0 0 0,-3 0 0 0,5 0 0 16,-2 0-1-16,-1 0 2 0,3 0-1 0,-5 0 0 0,0 0 0 15,7 0 1-15,-7 0-1 16,2 0 0-16,-2 0 0 0,4 0 0 0,-1 0 0 15,1 0-1-15,-4 0 1 0,0 0 0 0,3 0 0 16,1-4 0-16,2 4 0 0,-6 0 0 0,0 0 0 0,7 0 0 16,-7 0 0-16,3 0 1 0,0-1-2 0,-3 1 1 0,8 0 0 15,-5-3 0-15,4 3 0 0,-1 0 0 0,-6 0 0 0,4 0 0 16,3 0 0-16,0 0 0 0,-1-1 0 0,-6 1 0 0,5 0 0 16,-3 0 0-16,1 0 0 0,0 0 0 0,-3 0 0 0,5 0 0 15,-3 0 0-15,2 0 1 0,0 0-1 0,-4 0 0 0,3 0 0 16,1 4 0-16,2-4 0 0,1 0-1 0,-7 0 1 0,3 5 0 15,1-5-1-15,2 5 1 0,-1-5 0 0,-5 0 0 0,2 0 0 16,1 0 1-16,0 0-1 0,-3 0 0 0,0 0 0 0,5 0 0 16,-5 0 1-16,2 0-1 0,-2-2 0 0,0 2 0 0,0 0 0 15,0 0-1-15,0 0 1 0,0 0 0 0,0 0 1 0,4 0-2 16,-4 0 1-16,3 0 1 0,-3 0-2 0,0 0 1 0,4 0 0 16,-4 0 0-16,0 2 0 0,0-2 0 0,0 0 0 15,0 0-1-15,0 5 2 0,0-5-1 16,0 0 0-16,0 0 1 0,0 0-2 15,0 0 2-15,0 0-1 0,0 0-1 0,0 0 1 16,0 0 0-16,0-2 0 0,0 2 0 0,0 0 0 0,0-3 0 16,0 3 0-16,0 0 0 0,0 0 0 0,0 0 1 15,0 0-1-15,0 0-1 0,0 3 1 16,0-3 1-16,0 0-2 0,0 5 1 0,0-5 0 0,0 6 1 16,0-6-1-16,0 0 0 0,0 0 0 0,4 0 1 15,-4 0-2-15,0 0 2 0,0 0-1 0,0 0 0 0,2 0-1 16,-2 0 1-16,0 0-1 0,4 0 1 0,-4 0 0 0,3 0 1 15,-3 0-1-15,0 0 0 0,0 0-1 0,0 0 1 0,0 0-1 16,4 0 2-16,-2 0-1 0,-2 0 0 0,0 0 0 0,0 2 1 16,5-2-2-16,-5 0 1 0,0 0 0 0,0 0-1 15,3 0 1-15,-3 0 0 0,0 0 0 0,0 0 0 0,0 6 3 16,0-6-2-16,0 4 0 0,0-4-1 0,0 0-2 16,0 0 2-16,3 0-1 0,-3 0 1 0,0 0 0 15,5 0 0-15,-5 0-1 0,0 0 1 0,0-2 1 16,0 2-1-16,2 0 0 15,1 0 0-15,-3 0 0 0,0 0-1 0,0 0 1 0,3 0 0 16,-3 0 1-16,0 0-1 0,5 0 0 0,-5 0 0 0,2 0 1 16,2 0-2-16,-1 0 2 0,-3 0-1 0,0 0 0 0,0 5-1 15,5-5 2-15,-5 0-2 0,3 0 1 0,-3 0 0 0,0 0 1 16,2 0-2-16,2 0 0 0,-1 0 1 0,-3 0 0 0,4 0-1 16,-2 0 1-16,3 0 0 0,1 0 1 0,-6 0-1 0,5 3 0 15,-3-3 2-15,4 5-3 0,-1-5 0 0,-5 0 1 0,6 0 1 16,2 0-1-16,-3 4 1 0,-1-4-1 0,-4 0 0 0,3 0 0 15,3 0 0-15,-6 0 0 0,5 0-1 0,-5 0 1 0,3 0 0 16,-3 5-1-16,4-5 2 0,0 0-1 0,-4 0 0 0,0 0 1 16,2 0-1-16,1 0-1 0,0 0 1 0,-3 0 0 0,5 4-1 15,-3-4 2-15,2 0 0 0,4 0-2 0,-8 0 1 0,3 6 1 16,-1-6-3-16,5 0 3 0,-3 0-1 0,-4 0 0 0,7 0-2 16,-4 0 3-16,1 0-2 0,2 0 1 15,-6 0 0-15,3 0 1 0,5 0-1 0,-6 0 0 0,5 0 0 16,-7 0 0-16,8 0 0 0,-6 2 0 15,5-2 0-15,-3 0 0 0,-4 0 0 0,2 0 0 16,3 0 0-16,-2 0 0 0,4 0 0 0,-7 0 0 0,6 0 0 16,2 0 0-16,-2 0 0 0,-3 0 0 0,-3 0 0 0,7 0 0 15,-4 0-1-15,4 0 1 0,-1 0 0 0,-6 0 0 0,12 0 0 16,-6 5 0-16,5-5 0 0,-2 0 0 0,-9 0 0 0,5 6 0 16,3-4 0-16,2 5 0 0,-2-7 0 0,-8 0 0 0,6 0-1 15,4 0 1-15,-3 0-1 0,0 0 0 0,-7 0 1 0,7 3-1 16,-1-3 1-16,2 4 0 0,-1-4 0 0,-7 0 0 0,3 0 0 15,1 0 0-15,2 0 0 0,0 0 1 0,-6 0-1 0,7 0-1 16,-3 0 1-16,-1 0 0 0,4 0 0 0,-7 0 0 0,3 0 0 16,5 0 0-16,-3 0 1 0,3 5-1 0,-8-5 0 0,10 0-1 15,-3 4 1-15,3-4 0 0,-2 0 0 0,-8 0 0 0,2 4 0 16,4-4 0-16,2 0-1 0,2 0 0 0,-10 0 1 0,10 0-1 16,7 6 0-16,-14-3 1 0,4-3 0 15,-7 0 0-15,11 0-1 0,-5 0 1 0,1 4 1 16,3-4-3-16,-10 0 2 0,10 0 1 15,-3 8-3-15,1-8 1 0,-3 2 0 0,-5-2 1 0,10 0 0 16,11 3-7-16,-14-3 4 0,11 8 1 0,-18-8 2 0,5 0-2 16,16 0 6-16,-15 3-5 0,18-3 2 0,-24 0-1 0,10 4 1 15,7 2 1-15,4-3 0 0,-14-3-1 0,-7 0-1 0,19 5 1 16,-14-5-1-16,18 0 0 0,-6 0-1 0,-17 0 1 0,10 0-1 16,10 0 3-16,-10 5-1 0,15-5 0 0,-25 0-1 0,6 3 1 15,19-3-1-15,-20 5 0 0,20-5 0 0,-25 0 0 0,9 4 0 16,13-4 0-16,-17 0 0 0,16 0 0 0,-21 0 0 0,16 0-1 15,-9 0 5-15,17 0-4 0,-18 0 0 0,-6 0 0 0,21 4 0 16,-13-4-4-16,14 5 4 0,-14-5 0 0,-8 0 0 0,23 0 0 16,-6 5 0-16,-7-5 0 0,11 3 1 0,-21-3-1 0,6 0 0 15,15 6 1-15,-11-2 1 0,11-4-1 0,-21 0-1 0,9 4 1 16,15-4-1-16,-17 4 1 0,17-4-2 0,-24 0 1 0,10 6 0 16,15-6 1-16,-20 0-1 0,12 3 1 0,-17-3-1 15,8 0 0-15,12 0-1 0,-14 0 0 16,12 0 1-16,-18 0 0 0,6 0-1 0,14 0 2 15,-14 0-2-15,5 0-1 0,-11 0 2 0,20 4 0 16,-16-4 0-16,4 0-1 0,8 0-1 0,-16 0 2 0,7 0 0 16,-1 0-2-16,4 0 2 0,7 0 0 0,-17 0 0 0,5 0 0 15,0 0 0-15,2 0 0 0,-1 0 0 0,-6 0 0 0,21 7 0 16,-13-7 0-16,-6 3 0 0,10 1 0 0,-12-4 0 0,9 5 0 16,-2 0-1-16,0-2 1 0,12 2 0 0,-19-5 0 0,5 0 0 15,1 5 0-15,2-5 0 0,0 3 0 0,-8-3 0 0,8 0-1 16,-1 0 1-16,0 0 0 0,-1 6 0 0,-6-6 0 0,6 5 0 15,1-5 0-15,0 0 0 0,-7 0 0 0,0 0 0 0,7 0 0 16,-4 0 0-16,0 0-1 0,1 0 1 0,-4 0 0 0,4 0 0 16,-4 0-1-16,2 0 0 0,3 0-1 0,-5 0 2 0,0-3-2 15,0 1-1-15,3-2-1 0,-3 4-3 0,0 0 7 0,0 0-11 16,-3 0-6-16,-4 0-13 0,-9 0-20 0,16 0 50 0,-19-2-59 16,19 2 59-16</inkml:trace>
  <inkml:trace contextRef="#ctx0" brushRef="#br0" timeOffset="130283.2046">8612 9235 4 0,'0'0'0'0,"0"0"3"16,-8 0 1-16,6 3 0 0,2-3-4 0,-4 6 6 15,-3-3 1-15,4-3 0 0,1 0 1 0,2 0-8 0,0 0 8 16,-8 0-1-16,8 0 1 0,0 0-2 0,0 0-6 0,-4 0 6 16,4 0 1-16,0 0-1 0,0 0-1 0,0 0-5 0,0 0 6 15,0 0-1-15,0 2 0 0,0-2-1 0,0 0-4 0,0 6 5 16,0 0-1-16,0-6-1 0,0 0 1 0,0 0-4 0,0 2 4 16,4 3-1-16,-1-5 0 0,2 5 0 0,-5-5-3 0,2 3 2 15,1-3 0-15,4 5 0 0,-3-5 0 0,-4 0-2 0,7 0 2 16,0 0 0-16,-1 0 0 0,0 0 0 0,-6 0-2 0,7 0 2 15,0 0 0-15,0 0 0 0,3-3 0 0,-10 3-2 0,11-2 2 16,-4 2 0-16,2-3 0 0,1 1-1 0,-10 2-1 0,7 0 2 16,10-3-1-16,-11-1 0 0,2 4 1 0,-8 0-2 15,10-1 1-15,7-1 1 0,-9 2-2 0,0 0 2 16,-8 0-2-16,22 0 0 0,-16 0-1 0,14-4-2 0,-13 4 2 16,-7 0 1-16,24-2 2 0,-18-2-1 0,15 2 2 15,-13 0-3-15,-8 2 0 0,19 0 0 16,-8-3-2-16,12-3 1 0,-13 1 1 0,-10 5 0 0,24-5 0 15,-7 0-4-15,-7 2 4 0,13-2-1 0,-23 5 1 0,17-5 1 16,1 1 6-16,1 4-5 0,-12-3 2 0,-7 3-4 0,24-4 1 16,-7 4 0-16,-7 0 0 0,7 0 0 0,-17 0-1 0,10 0 0 15,14-3 1-15,-17 1-1 0,13 0 1 0,-20 2-1 0,10-3 0 16,11 0 1-16,-14 0-1 0,16-1 0 0,-23 4 0 16,7-4 1-16,21 1-1 0,-11 2 0 0,2-2 1 0,-19 3-1 0,18-3 1 15,1 3-1-15,2 0 2 0,-5 0-1 0,-16 0-1 0,21 0 0 16,1 6 0-16,-4-2 0 0,3 0 0 0,-21-4 0 0,22 4 1 15,-7 2-1-15,6-3 1 0,4 1-1 0,-25-4 0 0,15 0 0 0,-15 0 0 0,21 7 1 16,-4-7-1-16,-7 0 0 0,-10 0 0 0,24 0 1 0,-24 0-1 0,17 0-1 16,3 0 1-16,-3 0 0 0,0 0 0 0,-17 0 0 0,17 0 1 15,-1 0-1-15,6 0 1 0,-22 0-1 0,20 3 0 16,-1-3 0-16,-1 0 0 16,-1 4 0-16,-17-4 0 0,20 0-1 0,0 0 0 0,3 5 0 15,1 0 0-15,-24-5 1 0,24 0 1 0,-24 0-1 0,27 3 0 16,-3-3 0-16,4 5 1 0,-28-5-1 0,26 0-1 15,2 0 1-15,2 0-2 0,1 5 0 0,-31-5 2 0,26 0-1 0,-26 0 1 0,27 3-2 16,4 3 0-16,-7-6 1 0,-24 0 1 0,28 5-1 0,-28-5 1 0,26 2-1 16,-3 4 1-16,4 0-1 0,2-4-1 0,-29-2 2 0,30 5 1 15,-4-5-1-15,-2 0 1 0,0 0 2 0,-24 0-3 0,24 0 0 16,2 0 1-16,3 5 0 0,-3-5 0 0,-26 0-1 0,27 0 2 16,-3 0-2-16,3 0 0 0,0 0 0 0,-27 0 0 0,31 0 1 15,-4 0 1-15,4 0-2 0,-5 3 0 0,-26-3 0 0,30 5 1 16,-2-5 0-16,2 5 0 0,1-1 1 0,-31-4-2 0,33 0 0 15,2 6 0-15,-5-3 0 0,-2 1 0 0,-28-4 0 0,24 4 0 16,2-4-1-16,-4 0 1 0,0 0 0 0,-22 0 0 0,21 0-1 16,-1 0 0-16,-14 0 0 0,16 0 0 0,-22 0 1 0,2 0 0 15,5 0 0-15,-1 0-1 0,-6 0 0 0,0 0 1 16,5 0-2-16,-5 0-2 0,0 0-1 0,-5 0-4 0,5 0 9 16,-19 0-11-16,12 5-4 0,-13-5-6 15,-1 4-4-15,21-4 25 0,-24 3-34 16,-13-3-3-16,0 0-2 0,37 0 39 0</inkml:trace>
  <inkml:trace contextRef="#ctx0" brushRef="#br0" timeOffset="132176.6977">6786 10364 8 0,'0'0'0'0,"0"-9"7"0,0-11 0 0,0 20-7 0,0-11 6 15,0-12 1-15,0 16 1 0,0 0 0 0,0 7-8 0,0-7 7 16,0-3 1-16,-7 5-1 0,7 1-1 0,0 4-6 0,0-2 5 15,0 2 0-15,0 0-1 0,-4 0-1 0,4 0-3 0,-3 0 4 16,3 0 0-16,-6 6-1 0,2-6 1 0,4 0-4 0,-3 3 4 16,3 2 0-16,-8-5 0 0,1 7-1 0,7-7-3 0,-6 2 4 15,4-2-1-15,-6 5 1 0,1 1-1 0,7-6-3 0,-3 1 4 16,-1-1 0-16,-3 6-1 0,7-3 0 16,0-3-3-16,0 6 2 0,0-1 0 0,0 2 0 15,0-4 0-15,0-3-2 0,7 5 2 16,0 4-1-16,0-4 1 0,1 2-1 0,-8-7-1 0,5 5 2 15,13 0-1-15,-11-1 0 0,13-4 1 0,-20 0-2 0,6 5 1 16,1 0 1-16,13-2-1 0,-12 3 0 0,-8-6-1 0,20 6 1 16,-14-2 0-16,14 1 0 0,-13 0 0 0,-7-5-1 0,23 2 1 15,-12 4 0-15,13-2 0 0,-16-4 0 0,-8 0-1 0,26 0 0 16,-10 0 1-16,3 0-1 0,-10 3 1 0,-9-3-1 0,24 0 0 16,-8 0 1-16,5 0 0 0,3 0 0 0,-24 0-1 0,20 0 0 15,0 0 1-15,4 0-1 0,-4 0 1 0,-20 0-1 0,21 0 0 16,2 0 1-16,-1 6-1 0,1-1 1 0,-23-5-1 0,24 0 1 15,-2 3-1-15,2 2 1 0,0-5 0 0,-24 0-1 0,23 0 0 16,2 0-2-16,-2 0 3 0,4 0-1 0,-27 0 0 0,29 0-5 16,-7 0 8-16,6 0-3 0,-2 0-2 0,-26 0 2 0,30 0 5 15,1 0-4-15,-3 5 0 0,3-5 1 16,-31 0-2-16,26 4 1 0,4-4 0 0,1 0 0 16,-1 0 0-16,-30 0-1 0,28 0 1 0,2-2 0 15,4-2 0-15,-4-4 0 0,-30 8-1 0,37-5 1 0,-2-4 0 16,-4 2-1-16,2-1 1 0,-33 8-1 0,35-9 0 15,-2 4 0-15,8-2 2 0,-8 2-1 0,-33 5-1 0,35-1 0 16,-9-6 1-16,9 4-1 0,-5 1 1 0,-30 2-1 0,31-4 0 16,-1-1 0-16,1 3 0 0,-1-1 1 0,-30 3-1 0,34-2 0 15,-4 2 1-15,1 0-1 0,-1 0 0 0,-30 0 0 0,31 0 1 16,-4 0-1-16,4 0 1 0,-5 2-1 0,-26-2 0 0,24 5 0 16,3 0-1-16,-3 1 0 0,4-3 0 0,-28-3 1 0,20 7-2 15,4-4 1-15,-5 4-1 0,2-3 1 0,-21-4 1 0,16 8-1 16,6-3-2-16,-2-3 2 0,-4 4-1 0,-16-6 2 0,21 4-3 15,-2 2 3-15,2 0-2 0,0-1 2 0,-21-5 0 0,19 5 1 16,5 0 0-16,-6-1 3 0,6-1-2 0,-24-3-2 0,24 10 2 16,-1-5 0-16,-3 3-1 0,4-4-1 0,-24-4 0 0,20 8 0 15,1-2 0-15,2-1 0 0,-2 1 1 0,-21-6-1 16,20 4 1-16,-3 1 1 0,3-1-1 0,-2 1-1 0,-18-5 0 16,17 5 0-16,2-2 1 15,-8 2-2-15,15 2 2 0,-26-7-1 0,19 6 0 16,-3 2 0-16,0 8 0 0,5-16 2 0,-21 0-2 0,16 8 0 15,6-3-1-15,-2-2 2 0,4 5-1 0,-24-8 0 0,19 4 1 16,2 3 1-16,-5-7-2 0,6 4 0 0,-22-4 0 0,20 0 1 16,-4 3-1-16,5-3 0 0,-2 0 0 0,-19 0 0 0,18 0-1 15,-1 0 1-15,0 0 0 0,3 0 0 0,-20 0 0 0,7-3 0 16,17 1-1-16,-7 2 1 0,-7 0-1 0,-10 0 1 0,23-2 0 16,-2 2 0-16,-4-1-1 0,-1 1 0 0,-16 0 1 0,21 0 0 15,-5 0-1-15,5 0 0 0,-4 0 0 0,-17 0 1 0,21 0-1 16,-1 0 2-16,-3 0-1 0,3 0 0 0,-20 0 0 0,20 0 0 15,1 3 0-15,3-3-1 0,-4 0 0 0,-20 0 1 0,20 5-1 16,3-5 0-16,-2 6 0 0,1-6-1 0,-22 0 2 0,15 0-2 16,6 0 0-16,-1 0 1 0,-2 0 1 0,-18 0 0 0,19 0 0 15,2 0 0-15,2 0 0 0,-2 0 0 0,-21 0 0 16,20 0 1-16,0 2 0 0,-3-2 1 16,7 5 0-16,-24-5-2 0,18 0 1 0,1 0 0 15,2 0-1-15,-5 4 0 0,-16-4 0 0,24 0 0 0,-3 4 0 16,0 2 1-16,-2-1 0 0,-19-5-1 0,21 5 1 15,0 2 0-15,-2 10-2 0,2-17 2 0,-21 0-1 0,21 4 0 16,-5 2 0-16,5-6 0 0,-2 4 0 0,-19-4 0 0,19 3 0 16,-1-3 1-16,6 0-1 0,0 7 0 0,-24-7 0 0,25 5 0 15,-2-3-1-15,-3 1 1 0,7-3 0 0,-27 0 0 0,22 8 0 16,-4-4 0-16,3 2 0 0,-4-2 0 0,-17-4 0 0,18 4 0 16,1 1 0-16,-1-1 1 0,1-1-1 0,-19-3 0 0,22 0 0 15,-2 7-1-15,4-2 0 0,-5-2 1 0,-19-3 0 0,21 8 0 16,0-3 0-16,2 13-1 0,-3-12 1 0,-20-6 0 0,20 2 0 15,4 4 0-15,-4-3-1 0,-3 1 0 0,-17-4 1 0,20 6-1 16,1-1 0-16,-3-3 1 0,-12 5 0 0,-6-7 0 0,26 4 0 16,-18 0 0-16,15 1 0 0,-16-5 0 0,-7 0 0 0,21 4-1 15,-11-4-1-15,10 3 2 16,-13 4-1-16,-7-7 1 0,16 0-1 0,-9 3 0 0,4-3 0 16,-5 0 0-16,-6 0 1 0,21 4 0 0,-18-4-1 15,4 7 2-15,-1-4-1 0,-6-3 0 0,10 5-1 16,2 0 0-16,-6-3-4 0,0 4 4 0,-6-6 1 0,11 8 1 15,5-2-2-15,-12 1 5 0,2-1-4 0,-6-6 0 0,12 6 0 16,-6-1 0-16,3 4 0 0,-1-3 0 0,-8-6 0 0,8 2-1 16,-3 5 1-16,2-7-1 0,-4 6 1 0,-3-6 0 0,7 0 1 15,1 0-2-15,-6 0 1 0,2 0-2 0,-4 0 2 0,6 0 0 16,-3 0 0-16,2 0-1 0,1 0 2 0,-6 0-1 0,5 0 0 16,-3 0-1-16,-2 5 2 0,3-5-1 0,-3 0 0 0,0 3 1 15,3 3-1-15,-3-2-2 0,0 2-1 0,0-6 3 0,-3 18-7 16,-13-12-2-16,8-1-5 0,-8 2-4 0,16-7 18 0,-8 19-23 15,-15-13-19-15,-7-6-22 0,30 0 64 0</inkml:trace>
  <inkml:trace contextRef="#ctx0" brushRef="#br0" timeOffset="136832.4641">6522 9034 3 0,'0'0'0'0,"0"-6"4"0,0 2 1 0,0 4-5 0,0-7 6 15,0 0 4-15,0 4 1 0,0 3 1 16,0 0-12-16,0 0 10 0,0 0 0 0,0 0-2 0,0 0-1 16,0 0-42-16,0 0 77 0,0 0-37 0,0 0-1 15,0 0 0-15,0 0-59 0,0 0 114 16,0 0-56-16,0 0 0 0,0-7 1 0,0 7-4 0,0-7 3 15,2-3 0-15,-2-8 0 0,4 13-1 0,-4 5-2 0,0-19 3 16,0 11 0-16,0-15-1 0,0 16 0 0,0 7-2 0,0-28 2 16,0 10-1-16,0 1 1 0,-4-2-1 0,4 19-1 0,0-17 2 31,0-1-1-31,-2 0 0 0,2-4 0 0,0 22-1 0,0-21 1 16,0 3 0-16,0-3-1 0,0 4 1 0,0 17-1 0,0-10 1 15,0-11-1-15,0 11 1 0,0-8-1 0,0 18 0 0,0-9 0 0,0-15 1 16,2 19-1-16,2-15 0 0,-4 20 0 0,0-6 1 0,3-2-1 0,-3 2 0 0,3-1 0 0,-3 7 0 0,0-7 1 15,5 0-1-15,-3 6 0 0,-2-2 0 0,0 3 0 0,0-3 1 16,0 3-1-16,4 0 1 0,-1 0 0 0,-3 0-1 0,0 6 0 16,5-5 1-16,-5 8-1 0,2-3 0 0,-2-6 0 15,3 6 1-15,5-3-1 0,-8 1 1 16,5 2 0-16,-5-6-1 0,5 0 0 0,-2 0 0 0,3 0 1 16,1 0-1-16,-7 0 0 0,11 0 1 0,0-2-1 15,-9-2 1-15,9-2-1 0,-11 6 0 0,10-7 0 16,-3-1 0-16,-1-9 1 0,14 13-1 0,-20 4 0 0,5-7 1 15,0-1 0-15,16 3-1 0,-17-2 0 0,-4 7 0 0,9-7 1 16,13 0-1-16,-17 0 1 0,13 1 0 0,-18 6-1 0,9 0 0 16,12-2 1-16,-13 2-1 0,7 0 0 0,-15 0 0 0,7 0 1 15,14 0-1-15,-14 0 1 0,12 0-1 0,-19 0 0 0,7 0 0 16,14 0 1-16,-14 0 0 0,11 0 0 0,-18 0-1 0,5 0 0 16,12 0 1-16,-9 0-1 0,7-2 1 0,-15 2-1 0,8 0 0 15,13-3 1-15,-19 3 0 0,15-5-1 0,-17 5 0 0,4-3 1 16,17 2-1-16,-15-4 1 0,0 5-1 0,-6 0 0 0,19-7 1 15,-14 6 0-15,16 1-1 0,-14 0 1 0,-7 0-1 0,20 0 1 16,-12 0-1-16,10 0 1 0,-10 0-1 0,-8 0 0 0,16 0 1 16,-9 0 0-16,10-3-1 0,-10 2 0 0,-7 1 0 15,20-2 1-15,-13 2-1 0,1 0 1 0,8-6-1 16,-16 6 0-16,6-4 0 0,12 1 1 0,-12-4-1 16,4 7 0-16,-10 0 0 0,19-2 0 0,-17-1 0 15,4 1 0-15,4-1 0 0,-10 3 0 0,8-2 1 16,-2 2-1-16,1 0-2 0,0-2 2 0,-7 2 0 0,7 0 0 15,1-1 0-15,-6-3 4 0,-2 2-4 0,0 2 0 0,6-3-1 16,-6 3 2-16,0 0-1 0,5-3 0 0,-5 3 0 0,3 0 1 16,-3 0-1-16,0 0 0 0,0 0 0 0,0 0 0 0,0 0 0 15,0-1 0-15,0-1 0 0,0 0 1 0,0 2-1 0,0-5 0 16,0 1 0-16,0 0 0 0,0-4 1 0,0 8-1 0,0-4 0 16,0-16 0-16,0 13 0 0,0-11 0 0,0 18 0 0,0-9 0 15,0-6 0-15,0 6 0 0,0 1 0 0,0 8 0 0,0-9 0 16,0-8 0-16,2 9 0 0,-2-2 0 0,0 10 0 0,5-6 0 15,-5-4 0-15,3 4 0 0,1-1 0 0,-4 7 0 0,0-5 0 16,2-1 1-16,2 4-1 0,-1 2 0 0,-3 0 0 0,4 0 0 16,3 3-1-16,-4 5 1 0,0 10 0 0,-3-18 0 0,7 9 0 15,-4 17 0-15,0-6 0 0,4 1 0 16,-7-21 0-16,4 24 1 0,3-4-1 0,-3 3-1 16,-2-7 2-16,-2-16-1 0,7 7-1 0,-3 12 0 15,-1-16 1-15,4 4-1 0,-7-7 1 0,3 18 0 16,2-18 0-16,-3 3-5 0,1-3 5 0,-3 0 0 0,3 0 0 15,-3 0 0-15,5 0 4 0,-3-2-3 0,-2 2-1 0,0-6-1 16,0-14 2-16,0 13-1 0,0-11-1 0,0 18 1 0,0-5 1 16,0-21-2-16,0 17 2 0,0-14-1 0,0 23 0 0,0-18 0 15,0 10 0-15,7-16-1 0,-7 18 0 0,0 6 1 0,8-9-1 16,-8 1 0-16,2 7-1 0,2-5 0 0,-4 6 2 0,3 0-2 16,1 0 0-16,-4 0 2 0,2 0-1 0,-2 0 1 0,5 0 1 15,-5 3-1-15,3 1 0 0,0 3 0 0,-3-7 0 0,0 3 0 16,5 4 0-16,-3-3 0 0,-2 0 0 0,0-4 0 0,0 5 0 15,0-1 0-15,3 4-1 0,-3-1 2 0,0-7-1 0,0 3 0 16,3 2 0-16,-3 0 0 0,0-2 0 0,0-3 0 16,0 6 0-16,0-2 1 0,0-1-2 0,0 3 2 0,0-6-1 15,0 0-1-15,0 4 1 0,0 0 1 16,0-4-1-16,0 0 0 0,5 0 0 0,-5 0-1 0,0 0 1 16,2-3 0-16,-2 3 0 0,4-5 0 15,-4-14 0-15,3 13 0 0,1-16-1 0,-4 22 1 0,6-17 1 16,1-3-1-16,-1 13 0 0,-1-19 0 0,-5 26 0 0,3-7 2 15,5 2-1-15,-3-3 1 0,3 7 0 0,-8 1-2 0,6-2 0 16,2 2 0-16,-3 0 0 0,2 3 0 0,-7-3 0 0,6 19 0 16,2-15 0-16,0 19 0 0,-3-17 0 0,-5-6 0 0,8 26 1 15,-2-6 0-15,-3-3 0 0,2-8 0 0,-5-9-1 0,5 25 0 16,-1-16 0-16,3 12 0 0,-5-15 0 0,-2-6 0 0,8 26 0 16,-1-23 0-16,-1 16 0 0,2-19 0 0,-8 0 0 0,2 3 1 15,5-3-1-15,1 0 0 0,-2 0 0 0,-6 0 0 0,7-2 0 16,-5-6 0-16,6-11 0 0,-4-1 0 0,-4 20 0 0,6-18 0 15,0-9 0-15,1 0 0 0,-3-1 0 0,-4 28 0 0,8-24 0 16,-3 0 1-16,2 8-1 0,4 10 0 0,-11 6 0 0,7-9 1 16,2 1-2-16,-1 5 1 0,-2 0-1 0,-6 3 1 0,3 0 0 15,4 0 1-15,-1 6 0 0,2 13 1 16,-8-19-2-16,7 4 1 0,2 5-1 0,1 8 0 16,-3-13 0-16,-7-4 0 0,7 8 0 15,-2 9-1-15,0-12 2 0,2 2-1 0,-7-7 0 0,6 20 0 16,2-20 0-16,2 18 1 0,1-18-1 0,-11 0 0 0,6 6 0 15,4 13 0-15,6-19-1 0,-11 5 2 0,-5-5-1 0,7 5 0 16,2 1 0-16,13-5 0 0,-17-1 0 0,-5 0 0 0,18 6-1 16,-11-6 1-16,2 0 1 0,8 0-1 0,-17 0 0 0,7 0 1 15,9 0-1-15,-8 0 0 0,16-3 0 0,-24 3 0 0,6 0 0 16,12 0 0-16,-12-3 1 0,14 3-1 0,-20 0 0 0,6-1 0 16,12 1 0-16,-12-3 0 0,12 3 0 0,-18 0 0 0,10-3 1 15,10 3-1-15,-10 0 0 0,15-3 0 0,-25 3 0 0,15 0 0 16,6 0 0-16,-13 0 0 0,15 0 0 0,-23 0 0 0,7-2 0 15,13 2 0-15,-9-2 0 0,8-1 0 0,-19 3 0 0,7-4 1 16,20 1-1-16,-19 3-1 0,15 0 0 0,-23 0 1 0,21 0 0 16,-15-1-1-16,19 1 1 0,-9 0 0 0,-16 0 0 15,7 0 0-15,17-3 0 0,-15 2 1 0,12-1-2 16,-21 2 1-16,20-2 1 0,-14 2-2 0,18 0 0 16,-3 0-1-16,-21 0 2 0,16 0-2 15,3-3 1-15,-3 0 0 0,4 1 1 0,-20 2 0 0,17-1 1 16,-1-1-2-16,6 0 1 0,-13-4-1 0,-9 6 1 0,24-3-1 15,-7 0 1-15,-6-1-1 0,9 1 0 0,-20 3 1 0,11-3-1 16,11 3-1-16,-12-2 2 0,11 2-1 0,-21 0 1 0,16 0 0 16,-9 0 2-16,17 0 0 0,-13 0 1 0,-11 0-3 0,19 0 2 15,-12 0-1-15,14 0-1 0,-14 0 0 0,-7 0 0 0,23 0 0 16,-15 0 0-16,11 0 0 0,-1-2 0 0,-18 2 0 0,6-3 1 16,18-1 1-16,-14 3-1 0,14-2 0 0,-24 3-1 0,16-1 0 15,-5 1 1-15,9 0-1 0,-14 0 0 0,-6 0 0 0,24 0 0 16,-5 0 0-16,-14 4 0 0,22 1 0 0,-27-5 0 0,7 5 0 15,17-3 1-15,-18 4 0 0,22-2-1 0,-28-4 0 0,6 3 0 16,15-3 1-16,-5 6-1 0,-4-1 0 0,-12-5 0 0,23 0 0 16,-7 0 1-16,-6 3-1 0,14 2 1 0,-24-5-1 0,21 5 0 15,-10-5-1 1,12 3 1-16,-6 1 0 0,-17-4 0 0,16 0 0 0,6 7 0 16,-7-2 0-16,3-3 0 0,-18-2 0 0,11 6 0 15,8-2 0-15,-8-1 1 0,12-3-1 0,-23 0 0 0,17 6 0 16,-7-6 0-16,14 5 0 0,-17-5 0 0,-7 0 0 0,24 0 0 0,-24 0 0 0,17 0 1 15,-7 0-2-15,13 0 2 0,-23 0-1 0,17 0-1 0,-17 0 1 0,11 0 1 16,12 0-1-16,-6-3 1 0,0 1-1 0,-17 2 0 0,20-6 0 16,1 3 0-16,-1 3-1 0,-20 0 1 0,24-1-1 15,-4-2 0-15,3 0 0 0,-2 3 2 0,3 0-1 0,-24 0 0 0,24 0-1 16,-1 0-1-16,1 0 0 0,-24 0 2 0,24 0-2 0,-24 0 2 0,25 6-1 16,-7-5 2-16,6 5-2 0,0 2-4 0,-24-8 5 0,27 5-1 15,-3 2-1-15,-4-1 1 0,8 3 6 0,-28-9-5 0,23 15 1 16,-2-15 1-16,6 7 0 0,-27-7-2 0,23 6 0 0,-23-6 0 0,21 3 0 15,3 3 0-15,-4-6 1 0,0 4 0 0,-20-4-1 0,21 3 1 16,2-3 0-16,-2 7-1 0,-1-3 0 0,-20-4 0 0,25 8 1 16,-7-8 4-16,3 3-4 0,-4 1 0 0,-17-4-1 0,10 6 0 15,15-4-4-15,-6 3 4 16,-12 1 0-16,-7-6 0 0,23 3 1 0,-11-3-1 16,11 0 0-16,-15 0 0 0,-8 0 0 0,18 0 0 0,0 0 0 15,-12-2 1-15,18 1-1 0,-24 1 0 0,7-5 0 16,13 5 0-16,-13-1 0 0,-1 1-1 0,-6 0 1 0,8 0 0 15,-5 0-1-15,2 0-1 0,-5 6-1 0,0-6 3 0,-8 5-6 16,0 11-3-16,-11-9-5 0,-2 14-3 0,21-21 17 0,-24 7-25 16,0 18-11-16,-13-22-12 0,-5 3-1 0,42-6 49 0,0 0 0 0</inkml:trace>
  <inkml:trace contextRef="#ctx0" brushRef="#br0" timeOffset="147398.7301">6646 7836 3 0,'0'0'0'16,"0"0"2"-16,0 7-1 0,0-7-1 0,0 6 1 15,0 1 0-15,0-2 1 0,0 4-1 0,0-9-1 0,0 2 2 16,0 3 0-16,-2 0 1 0,2-2 0 0,0-3-3 0,0 5 3 15,0-5 1-15,0 0 0 0,0 0-1 0,0 0-3 0,0 0 3 16,0 0 1-16,0 0-1 0,0 0 0 0,0 0-16 0,0 0 29 16,0 0-13-16,0 0-1 0,0 0 0 0,0 0-25 0,0 0 49 15,0 0-24-15,0 0 0 0,0 0 0 0,0 0-34 0,0-3 66 16,2 3-32-16,2 0 0 0,-4 0 1 0,0 0-3 0,0 0 2 16,0 5 0-16,0-5 0 0,0 7 1 0,0-7-3 0,3 0 2 15,1 3 0-15,-4-3 1 0,3 4-1 0,-3-4-2 0,0 0 2 16,0 5 0-16,0-5-1 0,0 0 1 0,0 0-2 0,4 0 1 15,-4 0 1-15,0 0-1 0,0 3 0 0,0-3-1 0,0 0 1 16,3 0 0-16,0 0 0 16,-3 0 0-16,0 0-1 0,0 0 0 0,5 0 1 15,-5 0 0-15,2 0 0 0,-2 0-1 0,0 0 1 16,0 0 0-16,0 0-1 0,0 0 0 0,0 0 0 0,3 0 1 16,-3 0 0-16,0 0-1 0,0-3 1 0,0 3-1 0,0 0 1 15,0 0 0-15,3 0-1 0,2 0 1 0,-5 0-1 0,0 0 1 16,0 0 0-16,3 0 0 0,0 0-1 0,-3 0 0 0,4 0 1 15,-1 0 0-15,1 0-1 0,-2 0 1 0,-2 0-1 0,7 0 0 16,0 0 1-16,-7 0-1 0,7 0 1 0,-7 0-1 0,3 0 0 16,2 0 1-16,0 0 0 0,3 0-1 0,-8 0 0 0,2 0 1 15,6-3-1-15,-5 3 1 0,1-2-1 0,-4 2 0 0,2 0 0 16,2 0 1-16,3 0-1 0,0 0 0 0,-7 0 0 0,6 0 1 16,1 0-1-16,10 0 0 0,-10-2 1 0,-7 2-1 0,6-2 0 15,15 2 0-15,-13 0 1 0,7 0-1 0,-15 0 0 0,7 0 0 16,1 0 1-16,12-3-1 0,-17 3 0 0,-3 0 0 15,8 0 1-15,0 0-1 0,-3 0 1 0,1-4-1 0,-6 4 0 16,8-3 1-16,-3 1-1 16,2-1 0-16,-1 1 1 0,-6 2-1 0,8 0 1 0,-8 0 0 15,4 0 0-15,0-3 0 0,-4 3-1 0,0 0 0 16,2-4 1-16,1 3 0 0,-3 1 0 0,0 0-1 0,0-3 1 16,0 1-1-16,3 2 1 0,-3-1-1 0,0 1 0 0,0-1 1 15,0-4-1-15,0 4 1 0,0-4-1 0,0 5 0 0,0-3 1 16,0-3-1-16,0 2 0 0,0-4 1 0,0 8-1 0,0-6 0 15,0-2 1-15,0 0-1 0,0 0 1 0,0 8-1 0,0-18 0 16,0 10 1-16,0-8-1 0,0 8 1 0,0 8-1 0,0-21 0 16,0 11 0-16,0-14 1 0,5 7-1 0,-5 17 0 0,0-19 1 15,0-3-1-15,0 6 0 0,0-7 1 0,0 23-1 0,0-19 1 16,0-4-1-16,0-1 1 0,0 8-1 0,0 16 0 0,0-18 1 16,0-3-1-16,0-3 0 0,0 6 0 0,0 18 0 0,0-21 1 15,2 2-1-15,-2 1 0 0,0-6 1 0,0 24-1 0,4-21 0 16,-1 0 0-16,-3-3 0 0,0 8 0 0,0 16 0 15,0-21 0-15,5 6 1 0,-2 4-1 0,-3-10 0 16,0 21 0-16,2-8 1 0,-2-10-1 16,0 10 1-16,0 0-1 0,0 8 0 0,0-8 0 15,0-3 0-15,0-5 0 0,0 11 1 0,0 5-1 0,0-8 0 16,0 2 1-16,0-1-1 0,0 2 0 0,0 5 0 0,0-8 0 16,0-1 0-16,0 2 0 0,0-1 0 0,0 8 0 0,0-7 1 15,0-3-1-15,0 8 0 0,0-5 0 0,0 7 0 0,0-5 0 16,0 2 0-16,0-3 0 0,0 2 0 0,0 4 0 0,0-3 1 15,0 0-1-15,0 0 0 0,0-2 0 0,0 5 0 0,0-2 0 16,0-5 0-16,0 0 0 0,0 6 0 0,0 1 0 0,4-6 1 16,-4 5-1-16,0-2 0 0,0 1 0 0,0 2 0 0,0-7 0 15,0 1 0-15,3 3 0 0,-3-2 0 0,0 5 0 0,0-5 0 16,0 3 1-16,0-5-1 0,4 6 0 0,-4 1 0 0,0-3-1 16,0 0 1-16,2 2 0 0,3-4 1 0,-5 5-1 0,0 0 0 15,3 0 0-15,1 0 0 0,-1 0 0 0,-3 0 0 0,3 0 0 16,3 6 0-16,1 0 0 0,-3-4 0 0,-4-2 0 15,8 6 0-15,-3-1 0 0,2-3 0 0,-1 6 0 16,-6-8 0-16,21 5 0 0,-18 1 0 0,4-6 0 16,0 2 0-16,-7-2 0 0,7 5 0 0,3-5 0 15,1 6 0-15,-4-4 0 0,-7-2 0 0,6 6 0 16,5-6 0-16,-2 5 0 0,-2-5 0 0,-7 0 0 0,10 3 0 16,8-3 0-16,-12 0 0 0,5 0 0 0,-11 0 0 0,16 0 0 15,-10 0 0-15,12 0 0 0,-12 0 0 0,-6 0 0 0,17-3 0 16,-10-1 0-16,11 3 0 0,-13-3 0 0,-5 4 0 0,12-2 0 15,4 1 0-15,-12 0 0 0,7-4 0 0,-11 5 0 0,2 0 0 16,9 0 0-16,-1 0 0 0,-3-1 0 0,-7 1 0 0,6 0 0 16,1-3 0-16,-4 1 1 0,1 2-1 0,-4 0 0 0,6-2 0 15,-1-4 0-15,-3 1 0 0,1 2-1 0,-3 3 1 0,3-5 0 16,2 0 0-16,-5 3 0 0,2-6 1 0,-2 8-1 0,4-6 0 16,-4-1 0-16,4 1 0 0,-1-2 0 0,-3 8 0 0,0-5 0 15,4-4 0-15,-2 2 0 0,-2-1 0 0,0 8 0 16,0-18 0-16,0 10 0 0,4 2 1 0,-4-15-1 0,0 21 0 0,3-7 0 15,-3-14 0-15,0 4-1 0,0 9 1 0,0 8 0 16,0-20 0-16,4 11 0 16,-4-6 1-16,3 7-2 0,-3 8 1 0,0-6 0 0,4-1 1 0,-1 2-2 15,-3 4 2-15,0 1-1 0,3-2 0 16,2 2-1-16,-5 0 2 0,5 3-2 0,-5-3 1 0,3 5 1 16,2 16-1-16,1-16 0 0,1 22 0 0,-7-27 0 0,6 23 0 15,12 0 0-15,-12 7 0 0,1-5 0 0,-7-25 0 0,6 28-1 16,1-2 0-16,4-5 0 0,-5-1 0 0,-6-20 1 0,11 19-3 15,-1-13 3-15,-2 10 1 0,-3-11 0 0,-5-5-1 0,8 0 5 16,-6 5-5-16,5-5 1 0,1 0-1 0,-8 0 0 0,2-3 1 16,5-18-1-16,-3 6 0 0,3-9 0 0,-7 24 0 0,3-27 0 15,0-1 1-15,4-7-1 0,-4-1 0 0,-3 36 0 0,8-35 0 16,-2 4 0-16,2 4 0 0,-3 4 0 0,-5 23 0 0,7-8 0 47,-1-13 0-47,2 21 0 0,-1 0 0 0,-1 5 0 0,2 16 0 0,1-16 0 0,-1 29 0 0,-8-34 0 0,9 27 0 0,2 1 0 15,-4 2 0-15,2-1 0 0,-9-29 0 0,10 34 0 0,-3-5 0 0,0-2 0 0,0-6 0 16,-7-21 0-16,3 20 0 0,3 4 0 0,2-6 0 16,-1-12 0-16,-7-6 0 0,3 7 0 0,-3-7 0 0,3 2 1 0,5-2-1 15,-2 0 0-15,-6 0 0 0,3 0 0 16,2-4 0-16,-3-19 0 0,4 7 0 0,-6 16 0 0,8-22 0 0,-8 22 0 0,10-21 0 16,0 11 0-16,-4-17 0 0,-6 27 0 0,7-7 0 0,-7 7 0 0,7-17 0 15,0 13 0-15,-1 1 0 0,-6 3 0 0,8 0 0 0,-8 0 0 0,7 0 0 16,0 0 0-16,-1 0 0 0,-6 0 0 0,6 3 0 0,-6-3 0 0,7 4 0 15,0 17 0-15,0-18 0 0,-1 2 0 0,-6-5 0 0,8 9 0 16,-1 9 0-16,0-13 0 0,-7-5 0 0,6 5 0 0,-6-5 0 0,6 17 0 16,2-11 0-16,3 1 0 0,-6 1 1 0,-5-8-1 0,11 5 0 15,-1 3 0-15,-4-3 0 0,-6-5 0 0,7 5 0 0,-7-5 0 0,11 5 0 16,0 1 0-16,4-1 0 0,-15-5 0 0,8 3 1 0,-8-3-1 0,9 4 0 16,12 3 0-16,-13-7 0 0,-8 0 0 0,15 0 0 0,-15 0 0 0,7 2 1 15,14-2-2-15,-14 0 2 0,12 5-1 0,-19-5 0 0,7 0 0 16,14 6 1-16,-14-4-1 0,13-2 0 0,-20 0 0 0,6 6 0 15,16-6 0-15,-16 4 1 16,19 1-1-16,-25-5 0 0,5 0 1 0,17 0-1 0,-13 0 1 16,11 0-1-16,-20 0 0 0,20 0 0 0,-3 0 1 15,1 0-1-15,1 0 0 0,-19 0 0 0,19 0 1 16,-3 0-1-16,4 0 0 0,-3 0 0 0,-17 0 0 0,20-2 1 16,0-1-1-16,-3 0 1 0,3 2-1 0,-20 1 0 0,22-3 0 15,-3 3 1-15,1 0 0 0,2 0-2 0,-22 0 1 0,16 0 0 16,7 0-4-16,-5 0 4 0,2 4 0 0,-20-4 0 0,20 6 0 15,-10-6 2-15,17 0-7 0,-16 0 3 0,-11 0 2 0,23 0 0 16,-2 5 0-16,-1 1 4 0,0-2-5 0,-20-4 1 0,21 3-2 16,4 2 1-16,-10 0 2 0,6-1 0 0,-21-4-1 0,20 0 3 15,-2 0-1-15,1 0-2 0,-1 5 0 0,-18-5 0 0,16 0 2 16,-6 0-1-16,14 0 1 0,-13 0-1 0,-11 0-1 0,19 5 0 16,0-5 1-16,-1 0-1 0,-10 0 0 0,-8 0 0 0,23 0 1 15,-16 0-1-15,14 0 0 0,-14 0 0 0,-7 0 0 0,26 0 1 16,-9 3 0-16,-10-3 1 0,17 0-1 0,-24 0-1 0,11 0 0 15,5 0 0-15,5 0 1 0,-14 0-2 16,-7 0 1-16,23 0 2 0,-15 0-1 0,10-3 0 0,-10 3 1 16,-8 0-2-16,20-2 0 15,-13-1 0-15,9 1 0 0,-9-1-1 0,-7 3 1 0,11-3 1 16,5 3-1-16,-8 0 0 0,3 0 0 0,-11 0 0 0,15 0 1 16,-12 0-1-16,5 0 0 0,11 0 0 0,-19 0 0 0,5 0 0 15,1 6 0-15,12-1 1 0,-16 0-1 0,-2-5 0 0,7 5-1 16,1 0 2-16,-2-2-1 0,1 3 0 0,-7-6 0 0,7 5 0 15,-1-5 0-15,1 2 0 0,-4-2 0 0,-3 0 0 0,8 0 1 16,-2 0-1-16,1 0 0 0,-1 0 0 0,-6 0 0 0,7 0 0 16,-3 0 0-16,3 0 0 0,-1 0 0 0,-6 0 0 0,7 6 0 15,-1-6 0-15,1 0 0 0,0 0 0 0,-7 0 0 0,8 0 0 16,-2 0 0-16,1 0 0 0,0 0 0 0,-7 0 0 0,3 0 0 16,4 0-1-16,-4 0 0 15,0 0 1-15,-3 0 0 0,3-4-1 0,2 2 1 16,-3-3 0-16,2 0 1 0,-4 5-1 0,7-4 0 0,-1 2-1 0,-6-3 1 0,7 0-1 0,-7 5 1 0,4-3 0 15,-2 1 1-15,-2-1-1 0,8 1 2 16,-8 2-2-16,0-3-1 0,3 0 2 0,1 2-1 16,-1 1 0-16,-3 0 0 0,3 0 0 0,-3-5 0 15,0 3 0-15,3 2-1 0,-3 0 1 0,5 0-1 16,-5 0 0-16,0 0 0 0,2 0 1 0,-2 0 0 0,0 0 1 16,7 0-1-16,-7-3 0 0,7 3 0 0,-7 0 0 0,0 0-1 15,3 0 1-15,1 0 0 0,-4 0 0 0,0 0 0 0,3 0 0 16,1 0 1-16,-4 0-1 0,7 5 0 0,-7-5 0 0,0 0 0 15,3 0-1-15,0 0 2 0,-3 5-2 0,0-5 1 0,4 0 0 16,-1 4 0-16,-3 1 0 0,3 0 0 0,-3-5 0 0,3 3 0 16,-3-3 1-16,5 5-1 0,-3-5 0 0,-2 0 0 0,0 0 0 15,0 5 0-15,0-5 0 0,0 0 0 0,0 0 0 0,0 0 0 16,0 0 0-16,0 0 0 0,4 0 0 0,-4 0 0 0,0 0 0 16,0 3 0-16,0-3 0 0,3 0 0 0,-3 0 0 0,5 6 0 15,-5-6 0-15,2 5 0 0,-2-5 0 0,0 0 0 0,3 0 0 16,-3 2 0-16,0-2 0 0,0 0 0 0,0 6 0 15,0-6 0-15,3 0 0 0,-3 0 0 0,0 0 0 0,0 0 0 47,0 0 0-47,0 0 0 0,0 0 0 0,0 0 0 0,4 0 0 16,-4 0 0-16,0 0 0 0,0 0 0 0,4 0 0 16,-4 0 0-16,2 5 0 0,-2-5 0 0,0 0 0 0,0 0 0 15,0 0 0-15,0 0 0 0,0 0 0 0,0 0 0 0,0 3 0 16,0-3 0-16,0 0 0 0,0 6 0 0,0-6 0 0,0 0 0 15,0 0 1-15,5 0-1 0,-5 0 0 0,3 0 0 16,-3 0 0-16,0 0 0 0,0 0-1 16,0 0 1-16,0 0 0 0,0 0 0 0,0 0 0 0,0 0 0 15,0 0 1-15,0 0-2 0,0 0 2 0,0 0-2 0,0 4 2 16,0-4-1-16,0 0 0 0,0 0 0 0,0 0 0 0,0 0 0 16,0 0 0-16,3 0 0 0,-3 0-1 0,0 0 1 0,0 0 1 15,0 0-1-15,0 0-1 0,0 0 2 16,0 0-1-16,0 0 0 0,0 0 0 0,0 0-1 0,0 0 2 15,0 0-1-15,0 0 0 0,0 0-1 0,0 0 1 16,0 0 0-16,0 0 1 0,0 3-1 16,3-3 0-16,-3 0 0 0,0 7 0 0,0-7 0 15,0 0 0-15,0 0 0 0,0 0 0 16,0 3-1-16,0-3 1 0,0 0 0 0,0 0 0 16,4 0 1-16,-4 0-1 0,0 0 0 0,0 0 0 0,3 0 0 31,-3 0 0-31,0 0 0 0,0 0 0 0,0 0 0 0,0 0 0 0,0 0-1 0,0 0 1 0,0 0 0 15,0 0 0-15,0 0 0 0,0 0 0 0,0 0 0 0,0 0 1 16,0 0-1-16,0 0 0 0,0 0 0 0,0 0 0 0,0 0 0 16,0 0 0-16,0 0 0 0,0 0 0 15,0 0-1-15,0 0 2 0,3 0-1 0,-3 0 0 0,0 0 0 16,5 0 0-16,-5 0 0 0,0 0 0 0,0 0 0 0,0 0 0 16,0 0 0-16,0 0 0 0,0 0 0 15,0 0 0-15,0 0 0 0,0 0 0 0,0 0 0 16,2 0 0-16,-2 0 0 15,0 0 0-15,0 0 0 0,0 0 0 0,0 0 0 0,0 0 0 0,0 0 0 16,0 0 0 0,0 3 0-1,0 4 0-15,0-7 0 0,0 0 0 0,0 0 0 0,0 0 0 0,4 0 0 16,-4 0 0-16,0 3 0 0,0-3 0 0,0 0 0 16,0 0 0-16,0 0 0 0,0 0 0 0,0 0 0 0,0 0 0 15,3 0 0-15,-3 0 0 0,0 0 0 16,0 0 0-16,5 0 0 0,-5 0 0 0,2 0 0 15,-2 0 0-15,3-2 0 0,-3 2 0 0,3 0 0 16,-3 0 0-16,0 0 0 0,4 0 0 0,-4 0 0 0,4 0 0 16,-4 0 0-16,2 0 0 0,3 0 0 0,-5 0 0 0,3 0-1 15,1 0 0-15,-4 0 1 0,2 0 0 0,-2 0 0 0,4 0 0 16,2 0-1-16,-6 5 0 0,7-5 1 0,-7 0 0 0,4 0 0 16,-1 0 0-16,2 0 0 0,0 0 0 0,-5 0 0 0,7 0 0 15,-1 0 0-15,-1 0 0 0,-2 0 0 0,-3 0 0 0,4 0-1 16,-2 0 1-16,5 0 0 0,0 0 1 0,-7 0-1 15,3 0 0-15,1 0 0 0,-4 0 0 0,3 0 0 0,-3 0 0 16,7 0 0 0,-4 0 0-16,4 0 0 0,-3 0 0 0,-4 0 0 0,2 0 0 15,3 0 0-15,-2 0-1 0,1 3 1 0,-4-3 0 0,2 0 0 16,2 5 0-16,-1-5 0 0,0 5-1 0,-3-5 1 0,4 3-1 16,-1-3 0-16,1 6 1 0,-1-6-1 0,-3 0 1 0,5 5-2 15,0-3 1-15,-5-2 0 0,7 8 1 0,-7-8 0 0,0 0 1 16,6 0-1-16,-6 0 0 0,8 3 0 0,-8-3 0 0,4 2 0 15,-2-2 0-15,2 0 0 0,-1 0 0 0,-3 0 0 0,0 7 0 16,7-7 0-16,-7 0 0 0,7 0 0 0,-7 0 0 0,3 0 0 16,2 0 0-16,-3 0 0 0,1 0 0 0,-3 0 0 0,3 0 0 15,1-1 0-15,-1-5 0 0,-3 6 0 0,0 0 0 0,7-2 0 16,-3-1 0-16,0 0-1 0,2-2 1 0,-6 5 0 16,0-2 0-16,3-3 1 0,0 3-1 0,5 2-1 0,-8 0 1 0,3 0-1 15,5 0 0-15,-6 0 0 0,1 0 1 0,-3 0 0 0,3 0 0 16,2 0 0-16,0-4-1 0,-5 4 1 15,0 0 0-15,8-1 0 0,-2-1 1 0,-2 2-1 16,-1 0 0-16,-3 0 0 0,6 0 0 0,2 0 0 0,-8 0 0 16,8 0 0-16,-8 0 0 0,2 0-1 15,1 0 0-15,0 0 0 0,4 3 0 0,-7-3 1 0,7 0 0 16,-7 0 0-16,8 0 0 0,-8 0 0 0,0 0 0 0,2 0 1 16,2 0-2-16,3 0 1 0,-5 0 1 0,-2 0-1 0,5 0 2 15,-2 0 0-15,0 0 0 0,2 0-2 0,-5 0 0 0,2 0 0 16,1 0 0-16,0 0 0 0,2 0 0 0,-5 0 0 0,2 6 0 15,2-6 0-15,3 0 0 0,-7 0 0 0,0 0 0 0,6-2 0 16,-6 2 0-16,4-4 0 0,-1 4 0 0,-3 0 0 16,4-1-1-16,-2-3 2 0,-2 1-1 0,0-3 0 0,0 6 0 0,5-2 0 0,-5 2 0 15,0-5-1-15,0 4 0 0,3-3-1 0,-3 4 2 0,0-3-3 16,0 0 0-16,0 3-2 0,-8 3-3 0,8-3 8 0,-2 8-10 0,2-8 10 0,-4 21-16 16,-3-13-3-16,1 17-8 0,6-25 27 0,-7 6-35 0,7-6 35 0,-6 8-35 15,-12 8 3-15,18-16 32 0</inkml:trace>
  <inkml:trace contextRef="#ctx0" brushRef="#br0" timeOffset="148939.6167">9828 7142 11 0,'0'0'0'0,"-3"-2"10"15,3-1 1-15,-3 3-1 0,-4-3-2 0,7 3 0 0,0 0-8 0,-4 0 8 16,4-2-1-16,0-1 0 0,-3-2-1 0,3 5-6 0,0-3 5 16,0 2-1-16,0-4 1 0,-6 3-1 0,6 2-4 0,0-5 6 15,0 4-1-15,0 1 0 0,0 0 0 0,0 0-5 0,0 3 5 16,0 2-1-16,-4 1 0 0,4 15 0 16,0-21-4-16,0 7 3 0,0 13 0 0,-4-14 0 0,4 16 0 0,0-22-3 15,-7 6 3-15,7 15-1 0,0-18 0 16,0 15-1-16,0-18-1 0,0 8 2 0,0 10-1 0,0-13 0 15,-2 1 0-15,2-6-1 0,0 17 1 16,0-10-1-16,0 8 1 0,0-9-1 0,0-6 0 0,0 7 1 0,0 9 0 16,0-12-1-16,0 3 0 0,0-7 0 0,0 18 1 15,0-12 0-15,0-2-1 0,0-1 1 0,0-3-1 0,0 6 1 16,0-1-1-16,0-5 1 0,0 0-1 0,0 0 0 0,0 0 0 16,0 3 0-16,0-3 1 0,0 0-1 0,0 0 0 0,0 0 0 15,0 0 0-15,0 0 0 16,0 0 1-16,0 0-2 0,0 0 2 0,0 0-2 0,0 0 2 15,0 5-1-15,0-1 0 0,0-4 0 0,0 0 0 0,2 0 0 16,-2 0 1-16,4 0-2 0,-4 0 2 0,0 0-1 0,3 0 0 16,1 0-1-16,0 0 2 0,-2 0-1 0,-2 0 0 0,4 0 0 15,3-2 0-15,-5 2 0 0,3 0 0 0,-5 0 0 0,6 0 0 16,1 0 0-16,-4 0 1 0,0 0-1 0,-3 0 0 0,5 0 0 16,-3 0 0-16,2 0 0 0,-1 0 0 15,-3 0 0-15,4 4 0 0,-4 1 0 0,0 0 0 0,0-5 1 0,0 0-1 0,0 5-1 16,0-2 2-16,0 2-2 0,-4 0 2 0,4-5-1 0,-3 2 0 15,-3-2 0-15,1 6 0 0,-1-1 0 16,6-5 0-16,-20 7 1 0,16-4-1 16,-3 1 0-16,1 2 0 0,6-6 0 0,-7 4 0 15,1 2-1-15,-2 1 2 0,3-1-1 0,5-6 0 0,-8 20 0 16,5-20 0-16,-4 3 0 0,3 2 1 0,4-5-1 0,0 7 0 16,0-3 0-16,0 4 0 0,0-3 0 0,0-5 0 0,0 0 0 15,0 3 0-15,4 2 1 0,3-5-1 0,-7 0 0 0,3 6 0 16,5-6 0-16,-3 0-1 0,-2 0 2 0,-3 0-1 0,7 0 0 15,0 0 0-15,3 0 0 0,-3 0 0 0,-7 0 0 0,6 0 0 16,5 0 0-16,-4 0 0 0,-1 0 0 0,-6 0 0 0,5 0 0 16,1 3 0-16,-6 2 0 0,3-1 0 0,-3-4 0 0,4 3 1 15,-4 4-1-15,0-4 0 0,0 1 0 0,0-4 0 0,0 7 0 16,-7-4 0-16,1 5 0 16,1-3 1-16,5-5-1 0,-6 8 0 0,-14-3 1 0,16 0-1 0,-3 3 0 0,7-8 0 0,-17 2 0 15,10 4 0-15,4-2 0 0,0 0 0 0,3-4 0 0,-2 6 0 16,-6-2 0-16,0-4 0 0,6 3 0 15,2-3 0-15,0 6 1 16,0-1-1-16,0-2 0 0,0 2 0 0,0-5 0 0,0 0 0 16,0 5 0-16,0-3 0 0,0 4 0 0,0-6 0 0,2 0 1 15,6 5-1-15,0-5 0 0,-3 3 0 0,-5-3 0 0,8 0 0 16,1 6 0-16,8-6 0 0,-11 0 0 0,-6 0 0 0,18 0 1 16,-12 0-1-16,16-5-1 0,-16 4 1 0,-6 1 0 0,17-1 1 15,-10-4-1-15,-1 3 1 0,2-1-2 0,-8 3 1 0,6-4 0 16,1 3 0-16,-4-2 0 0,0 3 1 0,-3 0-1 0,0 0-1 15,0 0 1-15,-6 4 0 0,6-4 0 0,-4 7 1 16,-3 0-1-16,0 9 0 0,-9-16 0 0,16 0 0 16,0 20 0-16,-8-16 1 0,-11 1-1 0,15 18 0 0,4-23 0 0,-3 1 0 15,-3 7 0-15,-2-3 0 0,2 4 0 0,6-9 0 0,-17 17 1 16,17-17-1-16,-7 8 0 0,3-1 0 16,4-7 0-16,-2 7 0 0,-6-4 0 0,5 1 0 15,-1 5 0-15,4-9 0 0,-7 6 0 0,7 1 0 16,-3-1 1-16,3 15-1 0,0-21 0 0,-3 0 0 15,3 5 1-15,0 2-1 0,-2 10 0 0,2-17 0 0,0 0 0 16,0 5 0-16,0 2 0 0,0 13 1 0,0-20-1 0,0 4 0 0,0 2 1 16,0 1-1-16,0-1 0 0,0-6 0 0,0 20 1 15,0-15-1-15,0 16 0 0,0-1 0 0,0-20 0 0,2 15 0 16,-2 6 0-16,0-2 0 0,3-1 0 0,-3-18 0 0,0 18 0 16,0 4 1-16,0-14-1 0,0 17 0 0,0-25 0 0,0 6 0 15,0 16 0-15,0-16 0 0,0 17 0 0,0-23 0 0,0 5 0 16,0 15 1-16,0-14-1 0,0 12 0 0,0-18 0 0,3 3 0 15,-3 4 0-15,0 2 0 0,0-4 0 0,0-5 0 0,0 7 1 16,0-1-1-16,0 2 0 0,0-5 0 0,0-3 0 0,0 0 0 16,0 0 0-16,0 0 0 0,0 0 0 0,0 0 0 15,0 0 1 1,0 0-1-16,0 0 0 0,0 0 0 0,0 0 0 0,5 0 1 0,-5 0-1 0,0 0 0 0,2-2 0 16,-2 1 0-16,0-2 0 0,0 1 0 0,0 2 0 0,0-3 0 15,0 0 0-15,0 0 0 0,0-1 0 0,0 4 0 16,0-6-3-1,0 4-1-15,0 0-3 0,-2 2-6 0,2 0 13 0,0 0-17 0,0 0-10 0,0 0-13 0,-8 0-7 0,8 0 47 16,-5-3-42-16,5 3 42 0</inkml:trace>
  <inkml:trace contextRef="#ctx0" brushRef="#br0" timeOffset="152258.5731">10706 7077 12 0,'0'0'0'0,"0"-8"6"15,0 3 0-15,0-19 0 0,0 18 0 0,0 6-6 0,0-21 6 16,0 16 0-16,3-4-1 0,-3 5 0 0,0 4-5 0,7-9 4 16,-4 5 0-16,0-5-2 0,-3 4 1 0,0 5-3 0,5-5 2 15,-3 0 0-15,-2 3 0 0,0 2 1 0,0 0-3 0,4-6 3 16,-4 5 0-16,0 1-1 0,0 0 1 0,0 0-3 0,0 0 3 15,0 7 0-15,0 10-1 0,0-8 0 0,0-9-2 0,0 22 1 16,0-2 1-16,0 3-1 0,0 1 0 0,0-24-1 0,0 26 1 16,0 4 0-16,0-4 0 0,-4-1 0 15,4-25-1-15,0 25 1 0,-7-4 0 0,7 0 0 0,0-2 0 16,0-19-1-16,0 4 2 0,0 20-1 16,0-24 0-16,0 3 1 0,0-3-2 0,0 0 1 0,0 0 0 0,0 0 0 0,0-6 0 15,0 6-1-15,0-18 1 0,0 0 0 0,5-3-1 0,-3-5 1 16,-2 26-1-16,0-29 0 0,0-3 1 0,4-3-1 15,-4 4 1-15,0 31-1 0,8-34 0 0,-8 34 0 0,5-29 0 0,2 3 0 16,-1 20 0-16,-6 6 0 0,8-23 1 0,-8 23-1 0,6-3 0 16,-6 1 1-16,7 2 0 0,-7 0-1 0,0 0 1 0,0 0-1 0,3 2 1 15,2 17 0-15,-5 0 0 0,0-19-1 0,2 20 1 16,2 3-1-16,-4 2 1 0,3-3-1 0,-3-22 0 0,5 24 1 16,-3-2 0-16,4-4 0 0,-2-10 0 0,-4-8-1 0,4 19 1 0,-4-19-1 0,7 6 1 15,0-2 1-15,-1-1-1 0,0-3 0 0,-6 0-1 0,4 0 1 16,-1 0 0-16,4-5-1 0,-2-5 1 0,-5 10-1 0,2-25 0 15,4 9 1-15,2-5-1 0,-6-6 1 0,-2 27-1 0,8-22 0 16,-2-5 0-16,1 1 0 0,-7 26 0 0,7-16 1 0,-7 16-1 16,10-11 0-16,-3 3 0 0,-1 0 0 0,-2 1 0 0,-4 7 0 0,6-3 0 15,-1 3 0-15,2 5 0 0,-5 2 1 16,-2-7-1-16,4 16 0 0,2-7 0 16,-2 17 0-16,-1-8 0 0,-3-18 0 0,7 15 0 0,-2 8 1 15,0-6-1-15,2-1 0 0,-7-16 0 0,6 10 1 0,-2 4-1 0,4-6 0 16,-6-1 1-16,-2-7-1 0,4 16 0 0,2-16 1 0,2 6-1 0,-5-2 1 0,-3-4-1 15,8 3 0-15,-6-3 1 16,4 0-1-16,-2 0 0 0,-4 0 0 0,6 0 1 16,2 0-1-16,-2-1 0 0,12-1 1 0,-18 2-1 0,3-1 0 15,7-2 0-15,-4 1 1 0,12-2-1 0,-18 4 0 0,6-2 0 16,4 2 1-16,9 0-1 0,-14-2 0 0,-5 2 0 0,17 0 1 16,-9-3-1-16,12 1 0 0,-14-1 1 0,-6 3-1 0,20-3 0 15,-9 2 1-15,8-1-1 0,-1 0 0 0,-18 2 0 0,11 0 0 16,8 0 1-16,-1 0-1 0,1 0 1 0,-19 0-1 0,21 0 1 15,3 0-1-15,-3 0 1 0,-2 0 0 0,-19 0-1 0,24 0 1 16,0 4 0-16,2-4 0 0,2 0 0 0,-28 0-1 0,31 0 2 16,-1 4-1-16,0 1 0 0,4-5 0 0,-34 0-1 0,34 5-4 15,0-5 2-15,1 0 0 0,1 0-3 0,-36 0 5 0,37 0 2 16,-3 0 1-16,4 0-1 0,0-2 4 0,-38 2-6 16,33-5 2-16,1-2-1 0,-1 5 0 0,2-5 1 0,-35 7-2 0,31-6 1 15,-5 1 0-15,1 0-1 0,0 2 1 16,-27 3-1-16,24 0 0 0,-4 0 0 0,-3 0 1 0,-6 0-1 15,-11 0 0-15,23 0 1 16,-16 6-1-16,0 1 1 0,3-4-1 0,-10-3 0 0,6 5 1 16,1 0-1-16,1-2 0 0,-8 3 0 0,0-6 0 0,3 0 0 15,-3 5 0-15,0-3-1 0,0-2-2 0,0 0 3 0,-3 6-5 16,-5-6-3-16,-12 0-3 0,13 0-5 0,7 0 16 0,-23 0-20 16,2-4-8-16,-3 0-10 0,-16-20 2 0,40 24 36 0,-40-8-29 0,40 8 29 0</inkml:trace>
  <inkml:trace contextRef="#ctx0" brushRef="#br0" timeOffset="152861.6853">10249 7245 8 0,'0'0'0'0,"3"0"5"0,-3-5 3 15,0 5-8-15,6-8 9 0,1 3 0 16,0 2-1-16,0-2 0 0,-7 5-8 0,8-1 7 16,-3-1 1-16,2-1-1 0,-1 1 0 0,-6 2-7 0,8-5 7 15,2 2-2-15,7 0 0 0,-9 0-1 0,-8 3-4 0,5-5 4 16,16 3-1-16,-15-1 0 0,15 1 0 0,-21 2-3 0,8-2 2 16,11-3 1-16,-8 5-1 0,12 0 0 0,-23 0-2 0,16 0 2 15,6 0 1-15,-7 0-1 0,6 0-1 0,-21 0-1 0,17 0 2 16,4 0-1-16,-4 7 0 0,-8-2 0 0,-9-5-1 0,21 0 0 15,-11 2 1-15,11 6 0 0,-15-5-1 0,-6-3 0 0,17 7 0 16,-10-7 1-16,3 0-2 0,1 0 0 0,-11 0 1 0,6 0-2 16,1 0-2-16,-1 0-1 0,1 0-3 0,-7 0 8 0,7 0-12 15,0 0-5 1,-4 0-7-16,0 0-3 0,-3 0 27 0,0 0-21 0,0 0 0 0,0 0 21 0</inkml:trace>
  <inkml:trace contextRef="#ctx0" brushRef="#br0" timeOffset="154074.1614">10804 8253 14 0,'0'0'0'15,"0"-5"10"-15,-7-5 2 0,7-6 1 0,0 16-13 0,0-7 11 16,0 0-2-16,0 0-1 0,0 3-2 0,0 4-6 0,0-9 5 16,0 3 0-16,0-1-1 0,5 4 0 0,-5 3-4 0,2-4 4 15,-2 3-1-15,3 1 0 0,0 0 0 0,-3 0-3 0,4 3 3 16,0 14-1-16,3-9 0 0,-4 12 1 0,-3-20-3 0,4 21 2 15,2 3 0-15,0-1 0 0,-6 2 0 0,0-25-2 0,7 27 2 16,-7-2-1-16,4-2 0 0,-1 2 1 0,-3-25-2 0,0 19 2 16,5-3-1-16,-5-8 1 0,5 11-1 15,-5-19-1-15,3 7 1 0,1-2 0 0,0 0 0 0,-2-5 0 16,-2 0-1-16,8 0 0 0,-2-7 1 0,-2-10-1 0,-1-3 1 16,-3 20-1-16,7-26 0 0,-4 4 1 0,4-9-1 0,-2 2 0 15,-5 29 0-15,2-31 0 0,4 1 1 0,1 1-1 0,1 3 0 16,-8 26 0-16,7-20 1 0,-1 2-1 0,0 11 1 0,1 0-1 15,-7 7 0-15,7-6 0 0,0 4 1 16,-1 2-1-16,-2 8 1 0,-4-8-1 0,6 21 0 16,2-12 1-16,-4 19-1 0,-2-10 1 0,-2-18-1 0,4 21 0 15,-1-2 0-15,-3 2 0 0,3 3 0 0,-3-24 0 0,0 23 1 16,0-1-1-16,0-5 1 0,0 4 0 0,0-21-1 0,3 17 0 16,-3-9 0-16,5 12 1 0,-2-14-1 0,-3-6 0 0,0 0 1 15,3 3-1-15,2-3 1 0,-3 0-1 0,-2 0 0 0,3-2 1 16,0-5-1-16,1-13 0 0,-1 1 0 0,-3 19 0 0,3-16 0 15,1-7 1-15,-4-4-1 0,4-2 0 0,-4 29 0 0,4-31 0 16,-4 4 0-16,6-1-1 0,-3 7 1 0,-3 21 0 0,3-7 1 16,5 0-1-16,-8 1 0 0,6 5 0 0,-6 1 0 0,0 0 0 15,5 3 0-15,-3 19 1 16,-2-5-2-16,0-17 1 0,0 24 0 0,0-4 0 0,3 4 0 0,-3 0 0 0,0-24 0 16,0 19 0-16,3-2 0 0,2-8 1 0,-5 16-1 0,0-25 0 0,0 6 0 15,2 12 0-15,2-12 0 0,-4 2 0 16,0-8 0-16,0 7 0 15,3-1 0-15,1 1 1 0,-4-1-2 0,0-6 1 0,6 3 0 0,-6-3 1 16,4 0-1-16,-1 0 0 0,-3 0 0 0,0 0 1 16,6 0-1-16,-1-2 0 0,-2 1 0 0,-3 1 0 0,8-5 1 15,-3 4-1-15,-2-2 0 0,4-1 1 0,-7 4-1 0,4 0 0 16,3-6 1-16,-1 6-1 0,1 0 1 0,-7 0-1 0,6 0 0 16,2 0 0-16,-1 0 0 0,2 0 1 0,-9 0-1 0,7 0 0 15,4 0 0-15,-5 0 0 0,5 0 1 0,-11 0-1 0,7 0 0 16,9 0 0-16,-8 0 1 0,-2 0-1 0,-6 0 0 0,20 6 1 15,-14-6-1-15,18 0 0 0,-17 0 1 0,-7 0-1 0,24 0 1 16,-18 0-1-16,23 2 1 0,-13 3 0 0,-16-5-1 0,16 0 0 16,5 6 1-16,1-3-1 0,-4-3 1 0,-18 0-1 0,21 5 1 15,3-5-1-15,4 0 1 0,-2 0-1 16,-26 0 0-16,28 0-1 0,2 0-3 16,-7 0 3-16,11 0 0 0,-34 0 1 0,27 0 0 0,3 0 3 0,1 0-4 15,4 0 1-15,-35 0 0 0,30 0 0 0,1 0 1 0,-1 0 0 0,1-3 0 16,-31 3-1-16,26-5 1 0,4-4 0 0,1 5 1 15,-3-4-1-15,-28 8-1 0,26-5 0 16,1-4 1-16,1 4-1 0,-4 0 1 0,-24 5-1 0,24-3 1 16,-5 3 0-16,2-3-1 0,-5 3 1 0,-16 0-1 0,21 0 0 0,-21 0 0 0,17 0 1 15,-10 0 0-15,21 0-1 0,-22 0 1 0,-6 0-1 0,20-1 0 16,-13 1 0-16,17 0 1 0,-24 0-1 0,6 0 0 0,-6 0 0 0,17 0 0 16,-10 0 0-16,0 0 0 0,-7 0 0 0,6 0 1 0,-6 0-1 0,7 0 0 15,0 0 0-15,-3 0 0 0,-4 0 0 0,4 0 0 0,-4 0 0 0,0 0 0 16,2 0-1-16,-2 0-1 0,0 0-3 0,0 0 5 0,0 0-7 15,-6 0-5-15,-2 0-4 0,5 0-8 0,3 0 24 0,-7-2-33 16,-9-18-8-16,16 20-4 0,0 0 45 0,0 0 0 16</inkml:trace>
  <inkml:trace contextRef="#ctx0" brushRef="#br0" timeOffset="155389.3323">11003 9139 2 0,'0'0'0'16,"0"0"1"-16,0 5 0 0,0-5-1 0,0 8 1 15,0-3 0-15,0 3-1 0,0-5 1 0,0-3-1 0,0 4 0 16,-3 2 0-16,3-3 0 0,0 2 0 0,0-5 0 0,0 5 0 16,-3-2 0-16,3-3 0 0,0 5 0 0,0-5 0 0,0 7 1 15,0-6-1-15,-7 5 0 0,7-1 0 0,0-5 0 0,0 2 0 16,0 6 0-16,0-1 0 16,0 0 0-16,0-7 0 0,0 5-1 0,0 3 0 0,0-2 0 0,0-3-1 0,0-3 2 15,0 7-3-15,0-7 3 0</inkml:trace>
  <inkml:trace contextRef="#ctx0" brushRef="#br0" timeOffset="156157.885">11000 9296 1 0,'0'0'0'16,"-3"3"1"0,3-3-1-16,0 4 1 0,-7 0-1 0,7-4 0 0,0 5 0 15,0-1 1-15,-3-1-1 0,3 4 1 0,0-7-1 0,-2 0 0 16,2 5 1-16,0-5 0 0,0 3 0 0,0-3-1 0,0 0 2 16,0 0 1-16,-5 5 0 0,5-5 2 0,0 0-5 0,0 0 5 15,0 5 1-15,0-5 0 0,0 3 1 0,0-3-7 0,0 6 6 16,0-2 1-16,0-1-1 0,0-3 0 0,0 0-6 0,5 5 5 15,-5-5-1-15,2 5 1 0,1-5 0 0,-3 0-5 16,7 0 4-16,-1 0 1 0,2 0-1 0,-2 3 0 0,-6-3-4 0,7 0 4 16,-1 0-1-16,5 6 0 0,-4-6 0 15,-7 0-3-15,16 6 3 0,-12-6 0 0,4 1 0 0,1-1-1 16,-9 0-2-16,11 6 3 0,5-6-1 0,-8 0 0 0,11 0 0 16,-19 0-2-16,18 0 2 0,-7 0 0 15,11 0-1-15,-1 0 0 0,-21 0-1 0,20 0 1 16,0 0 0-16,1 0-1 0,2 0 1 0,-23 0-1 0,21 0 0 15,3 0 1-15,-5 0 0 0,5 0 0 0,-24 0-1 0,21 0 0 16,0 0 1-16,-2 0 0 0,-8 0-1 0,-11 0 0 0,23 0 1 16,-13 0-1-16,10-6 0 0,-2 5 0 0,-18 1 0 0,10 0 1 15,15-3 0-15,-17 3-1 0,16-3 0 0,-24 3 0 0,10-1 1 16,11-4-1-16,-5 3 0 0,-4 1 0 0,-12 1 0 0,23-2 0 16,-7 2 0-16,-6 0 0 0,14 0 0 0,-24 0 0 0,21 0 0 15,-5 0 1-15,5-3-1 0,1 3 0 0,-22 0 0 0,18 0-3 16,6 0 4-16,-3 0-1 0,-1 0 0 0,-20 0 0 0,20-5 4 15,1 3-4-15,-1 1 1 0,1-2-1 0,-21 3 0 0,23-1 1 16,-2 1-1-16,-2-2 0 0,5 2 1 0,-24 0-1 16,21 0 0-16,0 0 0 0,-2 0 0 0,-1 3 1 0,-18-3-1 15,19 4 0-15,2-4 0 16,-4 7 1-16,-7-2-1 0,-10-5 0 0,24 3 0 0,-14 3 1 0,12 0-1 16,-14-6 1-16,-8 0-1 0,24 1 0 0,-17-1 0 0,15 6 1 0,-14-6 0 15,-8 0-1-15,18 0 0 0,-12 0 0 16,4 0 0-16,-3 0 1 0,-7 0-1 0,17 0 0 15,-10 0 0-15,-1 0 0 0,2 0 0 0,-8 0 0 0,6 0 1 16,1 0-1-16,-1-6 1 0,2 6 0 0,-8 0-1 0,8 0-1 16,-3 0 1-16,-2 0 0 0,4 0 0 0,-7 0 0 0,3 0 0 15,1 6 1-15,4-1-1 0,-6-3 0 0,-2-2 0 0,4 7 0 16,-1 0 0-16,0 0 1 0,0-1-1 0,-3-6 0 0,5 5 0 16,-5-2 0-16,3 3 0 0,0-3 0 0,-3-3 0 0,0 4 1 15,5 1-1-15,-5 0 0 0,0-5 0 0,0 0 0 0,0 0 1 16,0 0-1-16,0 0 0 0,0 0-1 0,0 0 2 15,0 0 0-15,0 0-1 0,0 0 0 0,0 0-2 0,0-2 4 0,0 2-2 0,0 0 0 16,0-3 0-16,0 3 0 0,0 0 0 0,-5 0 0 0,5 0 0 0,0 0 0 16,-6 0 0-16,6 0 0 0,-5 0 0 15,2 0 0-15,-3 0 0 0,6 0 0 0,0 0 0 16,0 0 0-16,-6 0-1 0,2-2-2 0,0-1-1 16,4 3 4-16,-7 0-5 15,0-7-2-15,1 3-1 0,4 2-2 0,2 2 10 0,-8-1-13 0,8 1 13 0,-4-2-19 16,-3-3-9-16,-13 5-5 0,20 0 33 0,-22-8-29 0,22 8 29 0,0 0 0 0</inkml:trace>
  <inkml:trace contextRef="#ctx0" brushRef="#br0" timeOffset="158161.4023">12699 6921 19 0,'0'0'0'15,"0"-3"16"-15,0-2 0 0,0-1-4 0,0 6-12 0,2-1 10 0,-2-2-1 16,0 0-1-16,0 3-1 0,0 0-7 0,0 0 6 15,0 0-1-15,0 0-1 0,4 0 0 0,-4 0-4 0,3 0 3 16,1 6 0-16,-1-5-1 0,0 8 1 0,-3-9-3 0,4 19 2 16,-1-13 0-16,0 11 0 0,-3 1 0 0,0-18-2 0,8 19 1 15,-2 2 1-15,-2 3 0 0,2 2-1 0,-6-26-1 0,8 28 0 16,-2-2 2-16,1-1 0 0,-4-7-1 0,-3-18-1 0,6 22 3 16,-2-17-2-16,2 18 0 0,2-23 0 0,-8 0-1 0,6 5 1 15,1-5 0-15,1 0-1 0,-6 0 1 0,-2 0-1 0,7-8 1 16,0-12 0-16,-1 8 0 0,2-13 0 0,-8 25-1 0,7-21 1 15,-1-4 0-15,1 0 0 0,-1-3 1 0,-6 28-2 0,7-27 0 16,0-3 1-16,0 3 0 0,-1-2-1 0,-6 29 0 0,8-28 1 16,-1-3 0-16,-1 2-1 0,1 4 1 0,-7 25-1 15,3-23 0-15,4 2 0 0,0-1 1 0,-7 5-1 0,0 17 0 16,3-9 0-16,1-9 0 0,-1 16 0 16,-3 1 0-16,0 1 0 0,0 0-1 0,3 0-3 15,-3 0-2-15,3 6-5 0,-3-6 11 0,0 18-15 0,0-12-7 16,4 19-8-16,-4-18-4 0,0-7 34 0,0 17-27 0,0-11 7 0,0-6 20 0</inkml:trace>
  <inkml:trace contextRef="#ctx0" brushRef="#br0" timeOffset="158447.8197">13036 7256 42 0,'0'0'0'0,"0"0"22"0,0 0-22 0,0-3 13 0,0 3-13 0,0-8 9 16,0 3-1-16,0-4 0 0,0-11-1 0,0 20-7 0,0-8 6 16,0-8-2-16,5 7-1 0,-2 2 0 0,-3 7-3 15,3-8 2-15,0 3 0 0,1 3 1 0,-1 2-1 16,-3 0-2-16,3 0 1 0,1 5 0 0,-1-3 1 0,1 6-1 16,-4-8-1-16,0 26 1 0,0-10 1 15,0 2-1-15,0 4 0 0,0-22-1 0,0 18 1 16,0 0 0-16,0 4-1 0,0-22 0 0,0 8 1 0,0-8-1 0,0 23 0 15,0-17-1-15,0 12-1 0,0-13-3 0,0-5 5 0,0 6-8 16,0 2-5-16,0 10-8 0,0-18 21 0,0 3-30 0,0-3 30 0,-4 5-30 0,8 19-2 0,-4-24 32 16</inkml:trace>
  <inkml:trace contextRef="#ctx0" brushRef="#br0" timeOffset="160440.275">12742 8153 24 0,'0'0'0'16,"0"0"17"-16,0 0-17 0,0 0 16 15,-6 6-5-15,6 2-2 0,0-5-1 0,0-3-8 0,0 0 7 16,0 4 0-16,0-4-2 0,3 5 0 0,-3-5-5 0,3 3 3 16,1 2 0-16,-1-5 0 0,3 8-1 0,-6-8-2 0,7 4 2 15,4 4 0-15,-5 8 1 0,1-11-1 0,-7-5-2 0,6 17 2 16,2-10 0-16,2 13 0 0,-4-2 0 0,-6-18-2 0,7 18 2 16,0 6-1-16,3-5 1 0,-3 3-1 0,-7-22-1 0,6 15 2 15,2 5-1-15,-5-4 0 0,4-9 0 0,-7-7-1 0,6 22 1 16,1-18 0-16,-3 16 0 0,3-20 0 0,-7 0-1 0,3 3 0 15,3-3 1-15,2 0-1 0,2-3 0 0,-10 3 0 0,6-7 1 16,1-12 0-16,0-1 0 0,0 3 0 0,3-9 0 16,-10 26-1-16,6-27 1 0,4 1 0 0,-2-2 0 0,2 1 0 0,-10 27-1 15,6-23 1-15,1-2-1 0,0 1 1 0,-7 24-1 16,7-21 1-16,-1 1-1 0,1-1 1 16,-4 3-1-16,-3 18 0 0,8-8 1 0,-8-11-1 15,6 11 1-15,-6 3-1 0,4-2-1 0,-4 7 1 0,3-3-1 16,0-1-2-16,1 4-2 0,-4 0 5 0,0 0-9 0,0 0 9 0,3 4-13 15,1 3-5-15,-1 12-6 0,-3-19 24 0,7 3-32 0,-7-3 32 0,0 7-28 16,0-1 7-16,0 2 8 0,0-8 13 0,0 0 0 0</inkml:trace>
  <inkml:trace contextRef="#ctx0" brushRef="#br0" timeOffset="160805.5138">13158 8414 42 0,'0'0'0'0,"4"-3"24"0,-4 3-24 16,4-1 14-16,2-7-5 0,1 2-1 0,-1-2-1 0,-6 8-7 16,8-7 7-16,-5 0-2 0,4 0 0 0,-1 0-1 0,-6 7-4 0,7-6 3 15,0 1 0-15,1 2-1 0,1 0-1 0,-9 3-1 16,6-2 1-16,2 2 0 0,0 0 0 16,-3 0 0-16,-5 0-1 0,7 0 1 0,-4 0-1 15,0 6 1-15,1-2 0 0,-4-4-1 0,4 7 0 16,-4 11 1-16,0-13 0 0,0 12-1 0,0-17 0 0,-8 6 1 15,2 12-1-15,-1-13 1 0,2 17 0 0,5-22-1 0,-22 4 0 16,19 18 1-16,-3-17-1 0,-2 19 0 0,8-24 0 0,-7 6 1 16,0 10-1-16,1-10 1 0,4 14 0 0,2-20-1 0,0 5 0 15,0 12 1-15,0-14 0 0,2 3-1 0,-2-6 0 0,3 6 1 16,4 1 0-16,3-2-1 0,7-3 1 0,-17-2-1 0,6 7 1 16,5-2-3-16,6-2 2 0,-11 1 0 0,-6-4 0 0,21 0 0 15,-15 0 4-15,12 0-3 0,-15 0 0 0,-3 0-1 0,7 0-1 16,-4 6-1-16,4-3-3 0,-7-3-6 0,0 0 11 0,4 5-19 15,0-5-16-15,-4 0-6 0,-8 0-1 0,8 0 42 0,0 0 0 0</inkml:trace>
  <inkml:trace contextRef="#ctx0" brushRef="#br0" timeOffset="161739.3623">12908 9257 23 0,'0'0'0'15,"0"0"14"-15,0 4-2 0,0 3-3 0,0-7-9 0,0 18 7 16,0-18 0-16,0 6-1 0,4 1-1 0,-4-7-5 0,2 17 5 16,3-14-2-16,-2 5 0 0,3 16-1 0,-6-24-2 0,7 3 2 15,-7 16 0-15,7-10 0 0,-4 14 0 0,-3-23-2 0,4 16 2 16,3 3 0-16,-4 1 0 0,3 4 0 0,-6-24-2 0,8 22 2 15,-6 1 0-15,6-8 0 0,-2-7 0 0,-6-8-2 0,7 19 2 16,0-14 0-16,3 0 0 0,-3-1 0 0,-7-4-2 0,10 4 2 16,-4-4-1-16,5 0 1 0,-4 0 0 0,-7 0-2 0,6-5 1 15,1-5 1-15,0-10-1 0,0 2 1 16,-7 18-2-16,6-21 2 0,-2-5 0 0,2-3-1 16,2 0 1-16,-8 29-2 0,6-32 1 15,1 4 0-15,-1 1 1 0,5-2-1 0,-11 29-1 0,5-23 2 16,0 2-1-16,2-3 0 0,-1 5 0 0,-6 19-1 0,8-21 1 15,-4 5 0-15,-2 8-4 0,5-10 4 0,-7 18-1 0,0-3 0 16,3-4 1-16,0 0 2 0,-3 3-3 0,0 4 0 0,4-5-2 16,0 4 0-16,-4-1-2 0,3-3-3 0,-3 5 7 0,0 0-8 15,5-3-4-15,-5 3-3 0,0 3-6 0,0-3 21 0,2 21-27 16,-2-18 0-16,0 17 7 0,0-14 3 0,0-6 17 0,0 0 0 0</inkml:trace>
  <inkml:trace contextRef="#ctx0" brushRef="#br0" timeOffset="162323.3403">13301 9718 18 0,'0'0'0'15,"-7"-7"20"-15,7 7-20 0,-2-9 20 16,-2-6-6-16,-4 10-5 0,5-4-1 0,3 9-8 0,0-10 8 16,0-6-2-16,0 8 0 0,0 3-2 0,0 5-4 0,0-12 4 15,0 3-1-15,3 2-1 0,5-2 0 0,-8 9-2 0,6-8 2 16,1 0-1-16,14 1 1 0,-18 1-2 0,-3 6 0 0,6-3 1 16,16 2 0-16,-20-2-1 0,5 3 1 0,-7 0-1 0,6 0 0 15,5 0 0-15,-4 4 1 0,-1 2-1 0,-6-6 0 0,5 5 1 16,1 3-1-16,-6-3 1 0,3 13-1 0,-3-18 0 0,4 0 1 15,-4 6-1-15,0 15 0 0,0-19 1 0,0-2-1 0,0 6 0 16,0 13 0-16,-4-12 1 0,1-1-1 0,3-6 0 16,-6 8 0-16,1-1 0 0,-1-4 0 0,-1-1 0 0,7-2 0 15,-6 0 0-15,-2 0 0 0,2 0 0 0,2 0 0 0,4 0 0 16,-2 0 0-16,2 0 0 0,0 0-1 16,0 0 1-16,0 0 0 0,0 0-1 15,0 0 1-15,0 0 0 0,6 0 0 0,-6 0 0 0,6 0 0 16,-3 0 0-16,5 0 0 0,-1 0 0 0,-7 0 0 0,6 0 0 15,2 0 0-15,-2 8 0 0,1-5 0 0,-7-3 0 0,6 6 0 16,1 1 0-16,-1-1 1 0,2 1-1 0,-8-7 0 0,3 6 0 16,4 14 0-16,-4-17 0 0,0 15 1 0,-3-18-1 0,5 6 1 15,-3 11 0-15,-2-7 0 0,0 11 1 0,0-21-2 0,0 7 1 16,0 11 1-16,-2-9 0 0,-6 9-2 0,8-18 0 0,-6 6 1 16,-1-1 1-16,-1 2-1 0,2-4 0 0,6-3-1 0,-20 3 1 15,16 1 0-15,-12 3-1 0,12-7 1 0,4 0-1 0,-20 0 0 16,14 0-1-16,-2 0-2 0,-9 0-1 0,17 0 4 0,-6 0-7 15,-15-3-4-15,18 3-4 0,-15 0-5 0,18 0 20 0,0 0-28 16,-16 6-1-16,9-2 8 0,-10 15 4 0,17-19 17 16,0 0 0-16</inkml:trace>
  <inkml:trace contextRef="#ctx0" brushRef="#br0" timeOffset="163006.055">12447 10624 32 0,'0'0'0'0,"0"0"22"16,-3 0-9-16,3 4-8 0,-2-4-1 0,2 0-4 0,0 4 5 0,0-4-5 0,0 0 6 15,0 6-1-15,0 1 0 0,0-7-5 0,2 16 4 0,-2-16-4 0,6 5 3 16,1 16-1-16,0-2 1 0,1 2-1 0,-8-21-2 0,20 20 1 16,-14 5 1-16,11 1 0 0,-11 7 0 0,-6-33-2 0,18 33 2 15,-12 4-1-15,13 2 1 0,-14 0-1 0,-5-39-1 0,3 35 1 16,4 2 0-16,4-8-1 0,-11-29 0 0,10 23 0 0,-10-23 0 0,6 19 1 15,5-11 0-15,-1 10 0 0,-7-12 0 0,-3-6-1 0,10 4 1 16,1-4 0-16,-5 0 0 0,1 0-1 16,-7 0 0-16,6 0 1 0,2-4-1 0,-1-5 0 0,-1-11 1 0,-6 20-1 15,3-20 0 1,2-3 1-16,-3 2-1 0,-2-3 0 0,0 24 0 0,4-26 1 16,-1 4-1-16,-3-9 0 0,4 1 1 0,-4 30-1 0,3-29 1 15,-3-6 1-15,3 3 0 0,1 0 0 0,-4 32-2 0,6-28 3 16,-3-3-1-16,2-4 0 0,1 11 0 0,-6 24-2 0,4-24 2 15,-1 4-1-15,3 12 0 0,-6-1 1 0,0 9-2 0,5-10 0 16,-3 5 1-16,2 2 0 0,3-3-1 0,-7 6 0 0,0-4 0 16,3 1 1-16,0-2-1 0,-3 2 0 0,0 3 0 0,3 0 0 15,1-5-3-15,0-3 0 0,-2 3-2 0,-2 5 5 0,0-2-6 16,8-2-2-16,-8 4-4 0,6 0-4 0,-6 0 16 0,4 7-25 16,-1 10-7-16,-3-9 6 0,0 13-1 0,0-21 27 0,0 0 0 0</inkml:trace>
  <inkml:trace contextRef="#ctx0" brushRef="#br0" timeOffset="163660.5123">13020 11090 48 0,'0'0'0'16,"0"0"24"-16,0 3-14 0,0 5-6 0,0-8-4 0,3 4 4 16,-3 1 0-16,0-1 1 0,0 1 0 0,0-5-5 0,3 3 3 15,-3 2-1-15,4-5-1 0,-4 0 1 0,0 0-2 0,0 6 0 16,0-6 2-16,0 2-1 0,-7 5 0 0,7-7-1 0,-3 5 1 15,1-1 0-15,-3 1 0 0,-2 1 0 0,7-6-1 0,-7 6 1 16,-12 1-1-16,14 0 1 0,-1-4-1 0,6-3 0 0,-17 4 0 16,17-4 1-16,-7 0-1 0,0 7 1 0,7-7-1 15,-3 2 0-15,3-2 1 0,-7 4 0 0,7 3 0 0,0-7-1 0,0 2 1 16,0 4-1-16,4-1 0 16,2-1 1-16,-6-4-1 0,7 9 0 15,0-4 1-15,10 12 0 0,-13-17-1 0,-4 0 0 0,20 7 0 16,-14-4 1-16,13 1-1 0,-14 2 0 0,-5-6 0 0,21 3 0 15,-15 2 1-15,15-5 0 0,-13 7-1 0,-8-7 0 0,8 0 2 16,10 0-2-16,-15 0 1 0,4 0 0 0,-7 0-1 0,6-3 1 16,1-8 0-16,0 2 0 0,-2-9 0 0,-5 18-1 0,5-11 0 15,-5-7 1-15,7-2-1 0,-7 15 0 0,0 5 0 0,3-22 0 16,0 16 0-16,-3-1 1 0,0 3-1 0,0 4 0 0,0-4 0 16,4 1 0-16,-4 3 0 0,4 0 0 0,-4 0 0 0,0 5 0 15,0 1 0-15,0 14 1 0,0-13-1 0,0-7 0 0,4 25 0 16,-4-9 0-16,0 5 1 0,0-1 0 0,0-20-1 0,0 21 1 15,2 0-1-15,-2-2 1 0,0-3 1 0,0-16-2 0,0 19 1 16,0-14 0-16,0 13 1 0,0-12-1 0,0-6-1 0,0 6 1 16,0 2-1-16,0-4 1 0,0 1 0 0,0-5-1 15,0 6 0-15,0-1 1 0,0-5-1 16,0 0 1-16,0 0-1 0,0 0 0 0,0 0-1 16,-2 0 0-16,2 0 1 0,0 0-3 15,-4-3-2-15,4 1-2 0,-8-1-3 0,8 3 10 0,0-3-15 16,-3 1-10-16,0 0-10 0,-4-1 4 0,7 3 31 0,-5-2-28 0,5 2 28 0</inkml:trace>
  <inkml:trace contextRef="#ctx0" brushRef="#br0" timeOffset="166172.6467">5959 10899 9 0,'0'0'0'0,"-4"0"8"0,4 4 0 0,0-4-8 0,-7 19 9 16,5-11 0-16,-2-3 0 0,4 3-1 0,0-8-8 0,-8 5 8 15,6 16-2-15,2-21-1 0,0 0-5 0,0 6 5 0,0-6-5 0,0 7 3 16,0 0 0-16,0-3 1 0,0 2-1 0,0-6-3 0,0 4 3 15,0 2 1-15,0-6-1 0,0 2 1 0,0-2-4 0,0 0 3 16,0 6 0-16,0-2 0 0,0-4-3 0,0 6 3 0,0-6-3 0,0 8 3 16,0 11 0-16,0-14-1 0,0-5-2 0,0 19 1 0,0-19-1 0,2 8 2 15,-2 16-1-15,5-4 0 16,-2-3-1-16,-3-17 0 0,0 7 1 0,0 21-1 16,0-12 0-16,0-10 1 0,0-6-1 0,0 26-1 15,0-20 1-15,0 15-1 0,0-17-2 0,0-4 3 0,0 19-6 16,0-10-3-16,0 8-4 0,0-14-4 0,0-3 17 0,4 4-22 15,-4-4-2-15,0 0 6 0,0-1 1 0,0 1 17 0,0 0 0 0</inkml:trace>
  <inkml:trace contextRef="#ctx0" brushRef="#br0" timeOffset="167391.1004">6107 11069 7 0,'0'0'0'0,"0"0"3"15,0 0-3-15,0 0 3 0,0 0 1 0,0 0 1 16,0 0 2-16,0 0-26 0,0 0 45 0,-3 6-18 16,3-1 0-16,0 3-2 0,0-8-6 0,0 17 7 15,0-12-2-15,0 12 1 0,0-11-1 0,0-6-5 0,0 21 5 16,0-14-1-16,0 14 0 0,0-14 0 0,0-7-4 0,3 22 3 15,4-16 1-15,-3 17-1 0,4-20 0 0,-8-3-3 0,5 24 3 16,2-16 0-16,-1 10-1 0,5-13 0 0,-11-5-2 0,18 21 1 16,-16-18 1-16,15 1-1 0,-10 3 0 0,-7-7-1 0,22 4 1 15,-17-4 0-15,12 0 0 0,-9 0 0 0,-8 0-1 0,6-4 1 16,15-3 0-16,-15 0 1 0,11-14-1 0,-17 21-1 0,3-16 1 16,5-2 0-16,-2-6 0 0,1 6-1 0,-7 18 0 0,2-20 1 15,3 0-1-15,-2 2 1 0,-3-3-1 0,0 21 0 0,0-21 1 16,0 2-1-16,-8-2 1 0,2 3-1 0,6 18 0 15,-20-8 1-15,16-11-1 0,-15 12 0 0,12 0 0 0,7 7 0 0,-20-2 1 16,12 0-1-16,-12 2 0 0,2 0 0 0,18 0 0 16,-18 6 1-16,-1 1-1 0,13 12 0 0,-14-16 0 15,20-3 0-15,-7 18 0 0,1-12-1 0,-2 12-1 0,1-11 0 16,7-7 2-16,-2 7-3 0,2 16 0 16,0-21-2-16,0 6-2 0,0-8 7 0,0 19-8 15,2-19-3-15,2 7-2 0,4-1-2 0,-8-6 15 0,5 3-16 16,6 1 1-16,-4-4 3 0,4 0 2 0,-11 0 10 0,15 0-6 15,-8 0 2-15,14 0 2 0,-14 0 1 0,-7 0 1 0,24 0-2 16,-22 0 1-16,19 0 0 0,-14 0 0 0,-7 0 1 0,23 0-1 16,-15 0 0-16,9 0 1 0,-11 0-1 0,-6 0 1 0,17 0 0 15,-10 0 0-15,2-4 0 0,10 1 0 0,-19 3 0 16,3-3 0-16,3 0 0 0,1 2 1 0,0-5 0 0,-7 6-1 0,7-1 2 16,-1-4-1-16,0 0 0 0,1 1 0 0,-7 4-1 0,7-4 2 15,0-2-1-15,-4 4 1 0,1 1 0 0,-4 1-2 0,3-1 2 16,1-2 2-16,-2-2 1 0,-2 2 2 0,0 3-7 0,5-3 8 15,-2 1 1-15,-3-1-1 0,0-1 0 0,0 4-8 0,0 0 7 16,4 0-1-16,-4 0 0 0,0 0-1 0,0 0-5 0,0 7 5 16,0-5-1-16,0 6-1 0,0-2 1 15,0-6-4-15,0 4 3 0,0 4-1 16,0 9 1-16,0-11 0 0,0-6-3 0,0 7 2 16,0 14 1-16,0-19-1 0,3 4 0 0,-3-6-2 0,0 19 2 15,6-16-1-15,2 14 0 0,1-9 0 0,-9-8-1 0,7 18 2 16,4-12-1-16,-6 11 0 0,7-13 1 0,-12-4-2 0,6 17 1 15,0-11 0-15,5-1 1 0,5 18-1 0,-16-23-1 0,8 1 1 16,8 8-1-16,-9-5 1 0,15 4-1 0,-22-8 0 0,5 6 1 16,20-3 0-16,-19 2 0 0,19 0 0 0,-25-5-1 0,5 0 0 15,22 0 1-15,-9 0 0 0,-7 0 0 0,-11 0-1 0,15 0 0 16,-7-5 2-16,12-2-2 0,-13-10 1 0,-7 17-1 0,6-11 1 16,1-13 0-16,-1 17 0 0,1-18 0 0,-7 25-1 0,7-23 1 15,1 5 0-15,-6-3-1 0,-2 5 0 0,0 16 0 0,0-10 1 16,0-12 0-16,0 15 0 0,0-17-1 0,0 24 0 0,-2-6 1 15,-6-12-1-15,-9 13 0 0,12 0 1 0,5 5-1 0,-25-7 0 16,8-2 0-16,0 1 0 0,-3 5 1 16,20 3-1-16,-17-4 0 0,-4 0 0 0,1 4 1 0,0 0-1 0,20 0 0 15,-18 0 0-15,-1 6 0 0,1-6 0 16,12 5 1-16,6-5-1 0,-26 5 0 0,21 0 0 16,-12 2 0-16,14 10 0 0,3-17 0 0,-6 6 0 15,-1-4 0-15,0 6 0 0,4-3 0 0,3-5 0 0,-5 6 0 16,5-2 0-16,-6-4 0 0,6 4 0 0,0-4 0 0,0 6 0 15,0-6 0-15,0 4 1 0,3-4-1 0,-3 0 0 0,3 3 0 16,-3-3 0-16,5 7-1 0,-5-1 1 0,0-6 0 0,3 0 1 16,-3 2-1-16,2-2 0 0,-2 7 0 0,0-7 0 0,0 3 1 15,5 1 0-15,-5 2 0 0,0-2 0 0,0-4-1 0,0 3 1 16,0-3-1-16,3 0 1 0,-3 0 0 0,0 0-1 0,4 0 0 16,-4 0 1-16,0 0 0 0,2 0 0 0,-2 0-1 0,4 0 0 15,-4 0 1-15,0 0-1 0,3 0 0 0,-3 0 0 0,0 0 1 16,0 0-1-16,0 0 1 0,0 0-1 0,0 0-2 0,0 0 4 15,3 0-2-15,-3 0 1 0,0 0-1 0,0 0 0 16,0 6 0-16,0-6 0 0,0 0 0 0,0 0 0 16,0 0 1-16,0 0-1 0,0 0 0 0,0 0 0 15,0 0-1-15,0 0 0 0,0 0-2 0,0 0-1 0,0 0-3 16,0 0 7-16,5 0-9 0,-3 3-2 16,5-3-4-16,0 0-6 0,-7 0 21 0,6 4-30 15,2-4-4-15,-8-5 4 0,2-3 12 0,-2 8 18 0,0 0 0 0</inkml:trace>
  <inkml:trace contextRef="#ctx0" brushRef="#br0" timeOffset="170627.8306">6020 10872 5 0,'0'0'0'15,"0"0"3"-15,0 5-2 0,-4 3 1 0,4-8-2 0,-3 5 1 16,-3-5 1-16,2 0 0 0,1 0 1 0,3 0-3 0,-7 0 2 15,-1-3 2-15,5 1 0 0,-2-3 1 0,5 5-5 0,-8-3 7 16,1 1-1-16,0-1 0 0,0-2 1 0,7 5-7 0,-6-2 6 16,-2 1 1-16,3-2 1 0,-16 1-2 0,21 2-6 0,-3-1 7 15,-4 1-1-15,0 0 0 0,1 0 0 0,6 0-6 0,-7 0 5 16,0 0-1-16,4 0-1 0,-2 0 1 0,5 0-4 0,0 3 2 16,0 1 1-16,0 3-1 0,0-2-1 0,0-5-1 0,8 16 1 15,2-8 0-15,11 11-1 0,-5-11 1 0,-16-8-1 0,24 26 2 16,3-22-1-16,7 21 0 0,3-19 1 0,-37-6-2 0,41 25 1 15,4-18 0-15,2 18 0 0,6-20-1 0,-53-5 0 16,52 18 1-16,5-12 0 0,-6-1 0 0,-1 13 0 16,-50-18-1-16,51 5 0 0,-4-1 1 0,2-1-1 0,-10 4 0 15,-39-7 0-15,42 2 1 0,-5-2-1 16,-2 0 1-16,-9 6 0 0,-26-6-1 0,24 0 1 16,-5 5 0-16,-14-1 0 0,4-1 0 0,-9-3-1 0,8 6 1 15,-6-2 1-15,-2 0-1 0,0 3 0 0,0-7-1 0,0 4 1 16,-6 3 1-16,-12-1-2 0,12-3 2 0,6-3-2 0,-33 0 0 15,5 4 0-15,-5 2 1 0,-8-6-1 0,41 0 0 0,-48 2 0 16,1 5 1-16,-4-7-1 0,0 3 0 0,51-3 0 0,-50 0 1 16,-2 0-1-16,8 0 0 0,1-2 0 0,43 2 0 0,-42 0 1 15,9-1 0-15,-2 1 0 0,9 0-1 0,26 0 0 0,-28 0 0 16,13 0 0-16,7 0 0 0,-13-1 0 0,21 1 0 0,-6-6 1 16,3 1-1-16,3-5 0 0,0-7 0 0,0 17 0 0,0-7 0 15,7-1 0-15,13-13 0 0,-9 16 1 0,-11 5-1 0,22-10 0 16,1 4 0-16,1 3 0 0,7 1-1 0,-31 2 1 0,35 0 0 15,-3 0-1-15,6 5 2 0,3-5-1 0,-41 0 0 16,41 4 0-16,4-4 1 0,-6 0-1 0,1 5 1 0,-40-5-1 16,43 0 1-16,-7 0-1 0,-3 0 0 15,2-3 0-15,-35 3 0 0,31-4 0 0,-1 2 1 16,-7-1-1-16,-5 3 0 0,-18 0 0 0,7 0 1 16,-1-2-1-16,-3-1 1 0,-3 3 0 0,0 0-1 0,0 0 0 15,-16 0 1-15,-5 0 0 0,-3 0-1 0,24 0 0 0,-34 0 1 16,-2 5-1-16,-12 2 1 0,-3-2 0 0,51-5-1 0,-58 7 0 15,2-5 0-15,-5 4 1 0,0-6-1 0,61 0 0 0,-66 0 0 16,10-6-2-16,-2-12 2 0,13 10 1 0,45 8-1 0,-41-15 0 16,11 6 3-16,10 4-3 0,4-3 0 0,16 8 0 0,-8-2 0 15,1-1 0-15,7-1 0 0,0 3 0 0,0 1 0 0,0-3 0 16,7 0 0-16,14 1 0 0,-4 1-1 0,-17 1 1 0,20 0 1 16,4 0-1-16,2 0-1 0,4 3 1 0,-30-3 0 0,35 7 0 15,2 0 0-15,5 0 0 0,1 12 0 0,-43-19 0 0,45 6-1 16,-6 1 1-16,1 14 0 0,3-21-1 0,-43 0 1 15,39 5 0-15,-4 3 0 0,-1-2 0 0,-7-4 1 0,-27-2-1 16,30 0 0-16,-30 0 0 0,23 0 0 0,2 0 1 0,-9 0-1 0,-16 0 0 0,7 0 0 16,-7 0 0-16,8-1 0 0,-6 1 0 0,-2-1 0 15,0 1 0-15,0 0 0 0,-2 0 0 0,-16 0 0 16,-2 0 0-16,20 0 0 0,-21 0 1 0,21 0-1 0,-27 0 0 16,-7 0 0-16,-3-3 0 0,37 3 0 0,-40 0 0 0,40 0 0 0,-47 0 1 15,-5-3-1-15,0 3 0 0,52 0 0 0,-49-2 0 0,49 2 0 0,-55-3 0 16,7 0-2-16,8 3 2 0,40 0 0 0,-34 0 0 0,34 0 0 0,-24 0 0 15,17 0 3-15,-12 0-3 0,19 3 0 0,0-3 0 0,-8 0 0 16,8 0 0-16,0 5 0 0,0-5 0 0,0 6-1 0,0-6 1 0,8 2 0 16,9 6 0-16,3-3 0 0,-20-5 0 0,24 8 0 0,-24-8 0 0,30 19 0 15,1-16-1-15,6 4 1 0,1-2 0 0,-38-5 0 0,36 8-1 16,1-2 1-16,4 0 0 0,-41-6 0 0,38 4 0 0,-38-4 0 0,43 0 0 16,-6 0 0-16,1 0 0 0,2 0 0 0,-40 0 0 0,34-3 0 15,-4-4 0-15,-2 1 0 0,-1 4 1 0,-27 2-1 0,17-8-1 16,-6 2 2-16,-2-1-1 0,-2 7 0 0,-7 0 0 0,0-3 0 15,0 0 0-15,0 2 0 0,-20-3 0 0,20 4 0 16,-18 0 0-16,-5 0 0 0,-5 0 0 0,-1-2 0 16,29 2 0-16,-34 0 0 0,-1 0 0 0,1 0-2 15,1 0 0-15,33 0 2 0,-34 7-4 0,7-1-2 16,0 15-3-16,6-19-3 0,21-2 12 0,-16 6-18 16,9 15-6-16,-1-16-13 0,2 16 0 0,6-21 37 0,-3 3-38 0,3-3 38 0</inkml:trace>
  <inkml:trace contextRef="#ctx0" brushRef="#br0" timeOffset="171306.8643">6053 11606 18 0,'0'0'0'16,"0"-21"8"-16,0 3 0 0,0-3 0 0,0 1 1 0,0 20-9 0,0 0 10 15,0-7 1-15,0 0-2 0,0 6-2 0,0 1-7 0,0-2 6 16,-2 0-1-16,2 2 0 0,-8 0-2 0,8 0-3 0,0 4 4 16,-3 4-1-16,1 11 0 0,-3-11 0 0,5-8-3 0,-6 21 2 15,-1-15-1-15,0 22 1 0,1-10 0 0,6-18-2 0,-17 21 2 16,12-4 0-16,-1-10-1 0,-1 15 0 0,7-22-1 0,-6 6 1 16,-1-1-1-16,0 3 1 0,1-1 0 0,6-7-1 0,-4 16 1 15,4-16-1-15,0 6 1 0,0-1-1 0,0-5 0 0,0 8 1 16,0-2-1-16,6 12 0 0,5-14 1 0,-11-4-1 0,18 5 0 15,-13 4 0-15,16-4 0 0,-11 3 1 0,-10-8-1 0,20 6 0 16,-10 1 1-16,11-3 0 0,-15-4-1 16,-6 0 0-16,24 0 1 0,-14 0 0 0,15 0 0 15,-19-1 0-15,-6 1-1 0,20-4 1 0,-10-4-1 16,12-1 1-16,-6 1-1 0,-16 8 0 0,7-9 0 16,12 0 1-16,-12-9-1 0,0 12 1 0,-7 6-1 0,10-8 0 15,-3-12 0-15,-1 16 1 0,2-4-1 0,-8 8 0 0,4-10 1 16,-4 1-1-16,4 1 0 0,-4-1 0 0,0 9 0 0,0-7 1 15,0 0-1-15,-4 7 0 0,4-3 0 0,0 3 0 0,-7 0 1 16,7 0-1-16,0 6 0 0,0 17 0 0,0-23 0 0,-5 5 0 16,5 19 1-16,0-19-1 0,0 25 0 0,0-30 0 0,0 21 0 15,0 2 0-15,0 0 0 0,0-4 1 0,0-19-1 0,0 25 0 16,0-8 0-16,0 2 0 0,5 0 1 0,-5-19-1 0,0 5 0 16,0 24 0-16,0-24 1 0,0 16-1 0,0-21 0 0,0 5 0 15,0-2 0-15,0 5 0 0,0-3-1 0,0-5 1 0,0 8-3 16,0-2-2-16,0-6-4 0,0 0-4 0,0 0 13 0,0 0-20 15,0 2-9-15,0-2-3 0,0-2 1 0,0 2 31 0,0 0 0 16</inkml:trace>
  <inkml:trace contextRef="#ctx0" brushRef="#br0" timeOffset="171500.4039">6515 11991 62 0,'0'0'0'0,"0"6"21"0,0-6-21 0,0 21 7 16,0-4-4-16,0-1 1 0,0-8 0 0,0-8-4 0,-5 26 3 15,5-7-1-15,0-2-1 0,0-9-2 0,0-8 1 0,0 26-3 16,0-21-7-16,0 26-6 0,0-14-9 0,0-17 25 0,0 4-22 16,-2 5-6-16,2-9 28 0</inkml:trace>
  <inkml:trace contextRef="#ctx0" brushRef="#br0" timeOffset="174128.2309">6927 11671 7 0,'0'0'0'0,"0"0"7"0,0 0 0 0,0 0-7 0,-3 0 9 16,0 0 1-16,-4-1 0 0,7-2 0 0,0 3-10 0,-3-6 9 15,0 2-1-15,-4 1-1 0,3 0-1 0,4 3-6 0,-3-4 6 16,-3 1-1-16,6 2 0 0,-3 1 0 0,3 0-5 16,-5 0 5-1,-2 0-1-15,5 4 0 0,-3 0 0 0,5-4-4 0,-3 6 3 16,-2-2 0-16,-3 15-1 0,0-15 0 0,8-4-2 0,-2 17 2 16,-5-8 1-16,1 9-1 0,2-10 0 0,4-8-2 0,-7 20 2 15,3-12-1-15,2 17 1 0,2-20-1 0,0-5-1 0,-5 25 1 16,5-15 0-16,0 11 0 0,0-2-1 0,0-19 0 0,0 6 1 15,0 20-1-15,7-18 0 0,4 15 1 0,-11-23-1 0,17 7 0 16,-10 14 0-16,9-15 0 0,-8 13 0 0,-8-19 0 0,23 6 0 16,-6 0 1-16,-7 2-1 0,15-8 0 0,-25 0 0 0,5 0 0 15,20 0 0-15,-16 0 0 0,13-8 0 0,-22 8 0 0,5-8 1 16,16-11-1-16,-17 13 0 0,5-15 1 0,-9 21-1 0,8-8 0 16,-2-16 0-16,2 4 0 0,-8-2 0 0,0 22 0 0,0-26 0 15,0 1 1-15,0-2-1 0,-5 0 0 0,5 27 0 0,-7-22 0 16,-16-1 1-16,15 3-1 0,-18 13 1 0,26 7-1 0,-17-21 0 15,-7 17 0-15,4-3 0 0,-4 4 1 0,24 3-1 16,-20 0 0-16,-3 0 0 16,2 4 0-16,13 18 0 0,8-22 0 0,-23 5-1 0,16 24 1 15,-8-7-2-15,10 3 0 0,5-25 2 0,-6 23-5 0,2-4-2 16,4-2-3-16,0-10-3 0,0-7 13 0,0 24-18 16,7-18-6-16,3 1-4 0,7-3 4 0,-17-4 24 0,20 5-26 0,-20-5 26 0</inkml:trace>
  <inkml:trace contextRef="#ctx0" brushRef="#br0" timeOffset="174629.4591">7434 11500 29 0,'0'0'0'0,"0"0"16"0,0 0-16 0,0 5 13 16,0 1-4-16,2-3-1 0,-2 3 1 0,0-6-9 0,0 6 9 15,-7-4-2-15,1-2-1 0,-1 8-1 0,7-8-5 16,-7 3 3-16,-13 4 0 0,17-5-1 0,-15 4 0 0,18-6-2 16,-3 6 2-16,-18-6 0 15,15 2 0-15,-18 4 1 0,24-6-3 0,-7 7 2 16,-17-1 0-16,18 2 0 0,-15-3 1 0,21-5-3 0,-3 7 3 16,-13 1-1-16,8 10 1 0,5-18-2 0,3 0-1 0,-4 6 1 15,-2 12 0-15,3-12-1 0,3-2 1 0,0-4-1 0,0 9 0 16,3 13 1-16,1-18-1 0,2 12 0 0,-6-16 0 0,11 7 0 15,5 0 0-15,-10 14 1 0,16-17-1 0,-22-4 0 0,6 3 0 16,19 3 0-16,-7-6 0 0,-10 0 0 0,-8 0 0 0,24 0 0 16,-13-4 0-16,5 1 0 0,-6-3 0 0,-10 6 0 0,17-19 1 15,-10 13-1-15,4-17 0 0,-6 16 0 0,-5 7 0 0,8-25 0 16,-2 8 0-16,1 7 0 0,-3-12-1 0,-4 22 1 0,2-6 0 16,-2-5-1-16,4 3 0 0,-1 4 1 0,-3 4 0 0,0-4 0 15,0 4 0-15,4 4 1 0,-1 16 0 16,-3-20-1-16,0 6 0 0,0 22 1 0,0-10 0 0,0 9-1 15,0-27 0-15,0 29 0 0,0 1 0 0,0 3 0 0,0 1 0 16,0-34 0-16,0 29 0 0,0 3 1 0,-3-3-1 16,3-3 0-16,0-26 0 0,-4 24 1 0,4-2-1 15,-7-5 0-15,7-12 0 0,0-5 0 0,0 20-2 0,0-20-2 16,0 4-4-16,0-4-5 0,0 0 13 0,0 0-20 16,4 0-8-16,-1-7-4 0,4-17 8 0,-7 24 24 0,7-23-25 0,-7 23 25 0</inkml:trace>
  <inkml:trace contextRef="#ctx0" brushRef="#br0" timeOffset="175021.8473">7792 11536 23 0,'0'0'0'0,"0"0"16"0,0 0-16 0,0 0 15 16,-3 3-4-16,3 4-2 0,-7-5-1 0,7-2-8 0,-4 6 8 15,4 0-1-15,-7-2-2 0,7-4-5 0,-2 8 5 0,2-8-5 0,-8 5 5 16,5 3-1-16,-1 8 0 0,-3-11 1 0,7-5-5 15,-6 9 4-15,-12 11 0 0,12-12-1 0,-1 20 1 0,7-28-4 0,-17 22 3 16,15-3 0-16,-6 8 0 0,8-27-3 16,-5 23 3-16,5-23-3 0,-8 21 2 0,5 4 0 0,3-3 0 15,0 2-1-15,0-24-1 0,0 18 1 16,0 4 0-16,0-18 0 0,6 23-1 0,-6-27 0 0,7 5 1 16,-1 3-1-16,13 8 0 0,-14-16 1 0,-5 0-1 0,21 0 0 15,-11 6 0-15,10-6 0 0,-12 0 1 0,-8 0-1 0,23-3 0 16,-13-2 0-16,7 0 0 0,-9-3 0 0,-8 8 0 0,9-7 0 15,0 1 0-15,-1-2 1 0,-1-1-1 0,-7 9 0 0,0-8 0 16,3 1 1-16,-3 2-1 0,0 0 0 0,0 5 0 0,0-9 0 16,-3 3-1-16,-18 0 1 0,21 6 0 0,-3-1 0 0,3 1 0 0,-17 0 0 15,11 0 0-15,-18 5-1 0,17 12 0 0,7-17 1 0,-24 7-1 16,18 15 0-16,-11-5-2 0,13 3 0 0,4-20 3 0,-8 4-6 16,6 23-3-16,2-19-7 0,0 11-7 0,0-19 23 0,0 4-32 15,2-4 2-15,-2-2 3 0,0 2 27 0</inkml:trace>
  <inkml:trace contextRef="#ctx0" brushRef="#br0" timeOffset="175697.5627">8076 11376 50 0,'0'0'0'15,"0"7"28"-15,0 14-15 0,0-21-13 0,-3 18 7 16,3 3-2-16,-2-14 1 0,2 21 0 0,0-28-6 0,0 18 5 16,0 0-1-16,0 6-1 0,0 2-1 0,0-26-2 0,0 28 3 15,5 2-1-15,-2 5 1 0,2-4-1 0,-5-31-2 0,3 37 1 16,4-2 1-16,-4-1 0 0,1-5-1 0,-4-29-1 0,2 27 2 16,-2-6-1-16,0-3 0 0,0-11-1 0,0-7 0 0,0 19 1 15,0-16 0-15,0 4-1 0,0-4 0 0,0-3 0 0,0 4 0 16,0-4 1-16,0 0-2 0,0 0 0 0,0 0 1 15,4-2-2-15,-4-2 0 0,0-4-1 0,0-12 0 16,0 20 3-16,0-4-3 0,0-18 1 0,0 7-1 0,0 4 1 16,0 11 2-16,-4-17-1 0,-2 7 1 15,6-7-1-15,-3 12 1 0,3 5 0 0,0-8 0 16,0-10 0-16,0 15 0 0,0-5 0 0,0 8 0 0,3-7-1 16,-3 2 2-16,4 0-1 0,-2 1 0 0,-2 4 0 0,0-3 1 15,7-3-1-15,0 2 0 0,0-3 1 0,-7 7-1 0,8-7 1 16,0-9 0-16,14 12 0 0,-16-5 0 0,-6 9-1 0,20-19 0 15,-13 12 0-15,-1 0 1 0,16-14-2 0,-22 21 1 0,6-10 0 16,3-8 0-16,12-2 0 0,-18 14 1 0,-3 6-1 0,11-24 0 16,0 13 1-16,4-9-1 0,-10 12 0 0,-5 8 0 0,11-19 1 15,8 17-1-15,-12-6 0 0,10 3 0 0,-17 5 0 0,7 0 0 16,-1 0 1-16,4 0-1 0,-2 2 1 0,-8-2-1 0,6 5 0 16,-3 2 1-16,2-1-1 0,-2 1 0 0,-3-7 0 0,0 6 1 15,0 11 0-15,0-12-1 0,0 1 1 0,0-6-1 0,-3 8 0 16,-5-1 1-16,2-1-1 0,-12-2 0 0,18-4 0 0,-3 4 0 15,-5 3 0-15,-11-1 0 0,15 2 0 16,4-8 0-16,-7 17 1 0,0-11-1 16,4 0 1-16,-2 1 0 0,5-7-1 0,-5 18 1 0,-1-14-1 15,6 13 0-15,0-10 0 0,0-7 0 0,0 22 0 16,0-3 1-16,3-1 0 0,0 3 0 0,-3-21-1 0,7 20 2 16,-1 3-1-16,12-2 0 0,-12 0 1 0,-6-21-2 0,7 22 1 15,15-4 0-15,-20 2 0 0,9-15 1 0,-11-5-2 0,6 24 1 16,2-21 1-16,1 4-1 0,-2 10-1 0,-7-17 0 0,0 0 1 15,7 5-1-15,-7 0-1 0,3-1-3 0,-3-4 4 0,3 0-9 16,-3 4-10-16,0-4-16 0,-6-2-8 0,6 2 43 0,-7-16-49 0,7 16 49 0</inkml:trace>
  <inkml:trace contextRef="#ctx0" brushRef="#br0" timeOffset="176370.7141">7077 9747 14 0,'0'0'0'0,"-4"-3"10"16,-1 2-1-16,-3 1 0 0,4 0 0 0,4 0-9 0,-2 0 9 15,2 0 0-15,0 0-1 0,0 1 0 0,0-1-8 0,0 6 7 16,0-1-1-16,0-3 0 0,0 5-1 0,0-7-5 0,0 21 5 16,2-17 0-16,-2 20 0 0,4-19-1 0,-4-5-4 0,0 29 4 15,8-8-1-15,-5 1 1 0,-1 0-1 0,-2-22-3 0,4 24 3 16,-1-4-1-16,1 1 0 0,-2-1 0 15,-2-20-2-15,0 17 1 0,5-12 0 0,-5 19 0 0,0-22 0 16,0-2-1-16,0 8 1 0,0 13-1 0,0-16 0 16,-5 11 0-16,5-16 0 0,0 6 0 0,0-1-1 15,0 0-3-15,0 16-1 0,0-21 5 0,0 5-9 16,0 2-5-16,0 13-5 0,0-20-7 0,0 0 26 0,5 5-30 0,-2-5 6 16,4-3 0-16,-7 3 24 0</inkml:trace>
  <inkml:trace contextRef="#ctx0" brushRef="#br0" timeOffset="176768.3235">7298 9778 28 0,'0'0'0'0,"-5"0"20"0,5 20-3 0,0-20-17 0,-6 3 10 16,2 17-2-16,-2-15 0 0,3 1-1 0,3-6-7 0,-7 20 7 15,7-15-2-15,-3 4 0 0,3 13-2 0,0-22-3 0,0 4 3 16,0 14 0-16,0-9 0 0,0 11 0 0,0-20-3 0,0 19 3 15,0-13 0-15,0 20 0 0,3-10-1 16,-3-16-2-16,0 20 2 0,7-1-1 0,0-1 1 16,-5-12-1-16,-2-6-1 0,4 22 1 0,2-15 0 15,1 10 0-15,5-11 0 0,-12-6-1 0,5 5 0 16,16 4 0-16,-15-7 1 0,1-2 0 0,-7 0-1 0,22 0 0 16,-20-2 0-16,4-9 1 0,16-5-1 0,-22 16 0 0,6-7 0 15,1-18 0-15,0 6 1 0,-4 2-1 0,-3 17 0 0,8-22 0 16,-6 1 0-16,1-3 0 0,-3 1 1 0,0 23-1 0,0-24-1 15,0 5 1-15,0 0 0 0,0-3 0 0,0 22 0 0,-3-19 1 16,-4 11-1-16,-13-13 0 0,16 16 0 0,4 5 0 0,-16-5 0 16,8-3 0-16,2 6-1 0,-11-2 1 0,17 4 0 0,0 0-1 15,-3 0-1-15,-1 4-1 0,4 4 0 0,0-8 3 0,-7 23-6 16,5-16-1-16,2 14-4 0,0-12-1 0,0-9 12 0,0 22-16 16,2-18-3-16,2 1-2 0,3 3 1 0,-7-8 20 0,7 3-15 15,-4-4 3-15,-3 1 12 0</inkml:trace>
  <inkml:trace contextRef="#ctx0" brushRef="#br0" timeOffset="177126.1595">7582 9794 18 0,'0'0'0'16,"-7"0"11"-16,7 0-11 0,-6 0 13 15,1 0 0-15,-1 0-2 0,-1 4-1 0,1-1-1 0,6-3-9 0,-5 10 7 16,3-6 0-16,-5 4-1 0,7 11-1 0,0-19-5 0,-4 7 5 15,2 12-1-15,2-11 0 0,0-8-4 0,-8 21 4 16,8-2-1-16,0-1 1 0,0 1-2 0,0-19-2 0,0 18 3 16,0 1-2-16,4-12 0 0,0 14 0 0,2-13 0 0,-6-8-1 0,9 19 1 15,9-11 0-15,-12 13 0 0,-6-21-1 0,11 5 2 0,-11-5-2 0,20 5 1 16,-14 2 0-16,15-3 1 0,-13 2-1 0,-8-6-1 0,19 0 1 16,-12 0 0-16,10-7 0 0,-10-11-1 0,-7 18 0 15,6-7 1-15,13-17-1 0,-14 5 1 0,-5 19-1 0,7-24 1 0,-7 24-1 16,6-25 0-16,2-1 1 0,-4 1-1 0,-1 2 0 15,-3 23 0-15,0-22 1 0,0 2-1 0,0-1 0 16,0 21 0-16,-3-5 1 0,3 5-1 0,-7-22 0 0,-11 17 1 0,13-14-1 16,-14 14 0-16,19 5 0 0,-6-8-1 15,-14 3-1-15,16-3 0 0,4 8 2 0,-17-3-3 0,17 3 3 0,-7 0-5 16,5 0-1-16,-19 8-4 0,21 13-5 0,0-21 15 0,-8 9-22 16,6 16-10-16,-5-8 2 0,1 4-3 0,6-21 33 0,0 0 0 0</inkml:trace>
  <inkml:trace contextRef="#ctx0" brushRef="#br0" timeOffset="181213.3638">7460 6078 13 0,'0'0'0'0,"0"-3"7"0,0 3-7 0,0-5 10 15,0 2 1-15,0 2 1 16,0 1-1-16,0 0-11 0,-3 0 11 16,-1 0-1-16,4 0-1 0,-6 0 0 0,6 0-9 0,0 0 6 15,-5 1 0-15,5 5-2 0,0-1 0 0,0-5-4 0,-3 6 4 16,3-2-1-16,-3 4 0 0,3-3 0 0,0-5-3 0,0 20 3 16,-7-18 0-16,7 5-1 0,0 15 1 0,0-22-3 0,0 7 2 15,0 20 0-15,0-6-1 0,0 6 1 0,0-27-2 0,0 29 1 16,5 3 1-16,-3-3-1 0,1 4-1 0,-3-33 0 0,3 32 1 15,2 0 0-15,1-4-1 0,-2-3 1 0,-4-25-1 0,3 23 0 16,3-5 0-16,-2-9 1 0,-1 11-1 0,-3-20 0 0,7 0 0 16,-3 3 1-16,-1-3-1 0,5 0 0 0,-8 0 0 0,0-2 0 15,2-1 0-15,1-7 0 0,-3-9 1 0,0 19-1 0,0-18 0 16,0-3 0-16,0-4 0 0,-3-3 0 0,3 28 0 0,-2-30 1 16,-6-4-1-16,5 1 0 0,-1 4 0 0,4 29 0 0,-7-34 0 15,0 5 0-15,1 1 0 0,-1 2 0 0,7 26 0 16,-6-27 1-16,-12 1-2 0,18 0 1 15,-3 5-1-15,3 21 1 0,-3-25-2 0,-4 6 0 16,3 3 1-16,1-3 1 0,3 19 0 0,0-11 0 16,0-10 0-16,0 17 0 0,0-15 0 0,0 19 0 0,0-7 1 15,0 2-2-15,0-15 2 0,0 18-1 0,0 2 0 0,0-6-1 16,0-12 1-16,3 15 0 0,4-16 0 0,-7 19 0 0,7-7 0 16,1-1 0-16,-3-13 0 0,3 16 0 0,-8 5 0 0,10-7 0 15,-1-13 0-15,-2 17 0 0,4-4-1 0,-11 7 1 0,11-7 0 16,8 6 1-16,-12-2-1 0,17 3 1 0,-24 0-1 0,16 0-1 15,-8 9 1-15,18 6 0 0,-9-10-1 0,-17-5 1 0,10 24 0 16,12-9 0-16,-13 4 0 0,8 3 0 0,-17-22 0 0,8 19 0 16,-3 0 0-16,3-2 0 0,-2 2 0 0,-6-19 0 0,0 6 0 15,3 17 1-15,-3-18-1 0,0 15 0 0,0-20 0 0,0 6 0 16,0 14 1-16,-7-17 0 0,0 18 0 0,7-21-1 0,-19 5 1 16,14 1-1-16,-10 2 0 0,7-3 0 0,8-5 0 0,-17 8 0 15,14-6 0-15,-15 3 0 0,12-5 0 0,6 0 0 16,-17 7-1-16,14-7 1 0,-3 0-1 15,-2 0 0-15,8 0 1 0,-3 3 0 0,-4-3-1 0,4 5 0 16,3-5 1-16,0 0 0 0,0 0-1 16,0 5 1-16,0-5-1 0,3 4 1 0,-3-4 0 0,5 5 0 15,0 2 0-15,3 10 0 0,9-9 0 0,-17-8 0 0,6 24 0 16,14-4 0-16,-10 0 0 0,12-14 0 0,-22-6 0 0,5 29 0 16,16-10 1-16,-13 1 0 0,7-4-1 0,-15-16 0 0,7 20 0 15,1-3 1-15,1-13-1 0,-3 18 0 0,-6-22 0 0,12 5 0 16,-6 15 0-16,5-16 0 0,-9-1-1 0,-2-3 1 0,7 7-2 15,1-4-3-15,-8 1-4 0,6 2-3 0,-6-6 12 0,7 0-17 0,-7 0 17 0,2 0-20 16,6 0-4-16,-1-6 0 0,-7 6 24 0,3-5-19 0,-3 5 19 0,6-21-13 16,15 21 0-16,-21 0 13 0</inkml:trace>
  <inkml:trace contextRef="#ctx0" brushRef="#br0" timeOffset="181681.4869">7914 6312 9 0,'0'0'0'0,"0"-2"7"16,-3 1 3-16,3 1 2 0,0 0-12 0,-7 0 13 15,7 0-1-15,-4 0-1 0,4 0-1 0,0 0-10 0,-4 6 8 16,4 1-1-16,0 9 0 0,0-9-2 0,0-7-5 0,0 21 4 16,0-17 0-16,0 22-1 0,0-18 0 0,0-8-3 0,0 27 2 15,8-22 0-15,-1 21-1 0,-7-26-1 0,7 19 2 0,-7-19-2 0,6 7 1 16,0 15 0-16,1-17 0 0,0 4 0 0,-7-9-1 0,5 18 1 15,0-15 0-15,2-3-1 0,-1 4 1 0,-6-4-1 0,8 6 0 16,-4-6 0-16,-2 0 1 0,2 0-1 0,-4 0 0 0,3-6 0 16,0-1 0-16,2-11 1 0,-3 9-1 0,-2 9 0 0,4-15 0 15,-1 6 0-15,2-8-1 0,-5 12 1 0,0 5 0 0,2-9 0 16,1 3 0-16,0 6 0 0,2 0 0 0,-5 0 0 0,3 5 0 16,4-2 0-16,-7 5 0 0,7-2 0 0,-7-6 0 15,6 21 0-15,0-16 0 0,2 10 0 0,-2-7 0 0,-6-8 0 16,5 19 0-16,0-16 0 0,6 2 1 15,-1 0-1-15,-10-5 0 0,6 3 0 0,1-3 0 0,0 0 1 16,0 0-1-16,-7 0 0 0,3-3 1 0,2-5 0 16,-3 1-1-16,-2-11 1 0,0 18-1 0,6-9 1 15,-6-11 0-15,5 11 0 0,-3-15-1 0,-2 24 0 0,0-16 0 16,0-2 0-16,0-2 1 0,0 11-1 0,0 9 0 0,3-21 0 16,-3 13 1-16,0 3-1 0,0-3 0 0,0 8 0 0,0-7 0 15,0 7-1-15,0-5-1 0,0 5-1 0,0 0 3 0,0-2-4 16,5 2-3-16,-5 0-2 0,7 0-3 0,-7 0 12 0,6 7-17 15,-3-4-5-15,1-3-4 0,-1 0 5 0,-3 0 21 0,23 23-24 0,-23-23 24 0</inkml:trace>
  <inkml:trace contextRef="#ctx0" brushRef="#br0" timeOffset="181941.4344">8276 6391 18 0,'0'0'0'16,"0"-2"12"-16,0 2 2 15,0 0 0-15,0 0-3 0,0 0-11 0,0-5 10 0,0 5-2 16,0-3-1-16,0 1-1 0,0 2-6 0,0-1 5 0,0-1-1 16,0-6-1-16,0-10 0 0,0 18-3 0,4-7 3 15,-4 0 0-15,0-4-1 0,4 4 0 0,-4 7-2 0,0-3 1 16,0 0 1-16,0 3 0 0,0 0 0 0,0 0-2 0,0 0 1 16,0 19 1-16,2 0-1 0,2 1 0 0,-4-20-1 0,3 26 1 15,1-1 0-15,-2 0 0 0,3 3-1 0,-5-28 0 0,3 23 1 16,0 0-1-16,2 1 1 0,-3-8-1 0,-2-16 0 0,0 18 0 15,3-12-2-15,0 14-6 0,2-17-10 0,-5-3 18 0,0 5-37 16,0-13-4-16,0-13 7 0,0 21 34 0</inkml:trace>
  <inkml:trace contextRef="#ctx0" brushRef="#br0" timeOffset="183387.5452">10838 6094 10 0,'0'0'0'0,"-6"-21"4"0,2 14 3 0,1-16 0 15,3 23-7-15,0-2 9 0,-7-1 0 16,7-1-2-16,0 4-1 0,0 0-6 0,0 0 6 16,0 0 0-16,0 7 0 0,0-5-1 0,0-2-5 0,-4 10 6 15,0-6-1-15,4 5 0 0,-6 7 1 0,6-16-6 0,0 4 5 16,0 18-1-16,-2-19 0 0,2 23 0 0,0-26-4 0,-5 17 4 16,5 3-1-16,0 0 1 0,0 3-1 0,0-23-3 0,0 25 2 15,0 0 1-15,0 3-1 0,-3 1 0 0,3-29-2 0,0 31 2 16,-6-2 0-16,6 5 0 0,0-6-1 0,0-28-1 0,-5 23 2 15,5-6-1-15,0 0 0 0,0-10 0 0,0-7-1 0,0 19 0 16,0-19 1-16,0 0 0 0,0 0-1 0,0 0 0 0,0-9 1 16,0-9-1-16,0 0 0 0,0-6 1 0,0 24-1 0,0-24 0 15,0-4 0-15,0-2 1 0,-3-5-1 0,3 35 0 0,-7-33 0 16,1-2-1-16,-12 2 1 0,15-3 0 0,3 36 0 0,-17-28 0 16,17-7 0-16,-7 8-1 0,1 2 0 0,6 25 1 15,-7-24-2-15,1 4 0 0,1 4 0 0,3 10 3 16,2 6-1-16,0-18 0 0,-8-1-1 15,5 9 1-15,3-10-1 0,0 20 1 0,-3-19 0 0,-4 12 1 16,7-16-1-16,0 5 0 0,0 18 0 0,0-7 1 16,0-15-2-16,0 14 1 0,4-10-1 0,-4 18 1 0,6-8 0 15,1 0 0-15,4-11 0 0,5 17 0 0,-16 2 0 0,8-11-1 16,8 7 1-16,0-5 1 0,-5 4-1 0,-11 5 0 0,24-7 1 16,-8 2-2-16,6-1 1 0,-6 4 1 0,-16 2-1 0,20 0 0 15,1 0 0-15,-1 0 0 0,0 7 0 0,-20-7 0 0,21 16 0 16,-1-10 0-16,0 16 0 0,-13-14-1 0,-7-8 1 0,20 27 1 15,-13-9-1-15,-1 2 1 0,2-3-1 0,-8-17 0 0,3 18 0 16,2-2 0-16,-5 5 0 0,0-3 1 0,0-18-1 0,-8 21 0 16,0-4 1-16,-11-12-1 0,11 16 0 0,8-21 0 0,-23 6 0 15,16 14 1-15,-12-14 0 0,-3 1 0 0,22-7-1 0,-6 6 1 16,-18 2-1-16,17-3-1 0,-20 3 1 0,27-8 0 0,-17 2-1 16,10 3 1-16,-9-5 0 0,13 7-1 0,3-7 1 15,-7 0 0-15,3 3 0 0,4 2-1 0,0 15 1 16,0-20 0-16,0 6 0 0,0 16 0 0,4-2 0 0,3-2 0 15,-7-18 0-15,9 24-1 0,8-1 1 0,-10-2 1 16,14-1-1-16,-21-20 0 0,7 19 0 16,16-3 1-16,-16 4 0 0,16-12 0 0,-23-8-1 0,8 25 0 15,11-22 0-15,-8 15 1 0,9-13-1 0,-20-5 0 0,6 7 0 16,12 0-1-16,-15-1-2 0,3-2-4 0,-6-4 7 0,11 5-13 16,-4-2-5-16,3-3-7 0,0 0-6 0,-10 0 31 0,8-5-27 15,7-15 1-15,-15 20 26 0</inkml:trace>
  <inkml:trace contextRef="#ctx0" brushRef="#br0" timeOffset="184070.081">11234 6336 8 0,'0'0'0'0,"0"0"4"0,0-6 1 16,0 0 2-16,0 4 2 0,0 2-9 0,0-6 9 16,0 5 0-16,0-2-1 0,0 1-1 0,0 2-7 0,0 0 7 15,0 0-1-15,0 0 0 0,0 0 0 0,0 0-31 0,0 0 55 16,0 0-25-16,0 6-1 0,0 2 0 0,0-8-4 0,0 17 4 16,3-8-2-16,-3 9 1 0,5-10-1 0,-5-8-2 0,0 25 1 15,2-6 1-15,2-3-1 0,-1 5 1 0,-3-21-2 0,4 17 1 16,-4 0 0-16,4 2 1 0,-4-14-1 0,0-5-1 0,2 27 1 15,-2-24 1-15,0 17-1 0,0-15 0 0,0-5-1 0,0 8 1 16,0-3-1-16,0-1 1 0,4 1-1 0,-4-5 0 0,0 0 1 16,0 5-1-16,3-5 1 0,-3 0-1 0,0 0 0 0,0 3 0 15,4-3 0-15,-2 0 1 0,-2 0-1 0,0 0 0 0,5 0 0 16,-2-3 1-16,-3 3 0 0,3-5-1 0,-3 5 0 0,4-5 1 16,-4-2-1-16,3-2 1 0,-3 1-1 15,0 8 0-15,3-19 1 0,-3 11-1 0,3-13 1 0,2 3-1 16,-5 18 0-16,2-18 1 0,2-2-1 0,-1 3 0 15,4-1 1-15,-7 18-1 0,3-8 0 16,1-12 0-16,3 16 0 0,-5-4 0 0,-2 8 0 0,5-3 0 16,1 0 0-16,-2-5 0 0,2 8 1 0,-6 0-1 0,3-2 0 15,2 2 0-15,-3 0 0 0,2 0 0 0,-4 0 0 0,7 2 0 16,-4 6 0-16,0-2 0 0,4 14 0 0,-7-20 0 0,6 7 0 16,-1 13 0-16,-2-17 0 0,3 17 0 0,-6-20 0 0,4 5 0 15,-1 12 1-15,5-12-1 0,-6 0 0 0,-2-5 0 0,7 3 1 16,-3 3-1-16,-1-6 1 0,0 0-1 0,-3 0 0 0,3 0 1 15,5 0 0-15,-6-7-1 0,6 0 0 0,-8 7 0 0,6-21 0 16,-2 15 1-16,2-15-1 0,1-1 0 0,-7 22 0 0,4-19 1 16,-4-3-1-16,8 2 0 0,-8 0 0 0,0 20 0 0,2-20 1 15,-2 5-1-15,0-5 0 0,3 12 0 0,-3 8 0 0,0-21 0 16,0 17 0-16,0-4 0 0,3 0 0 0,-3 8 0 0,0-6 0 16,4 3-1-16,-4 1 1 0,0 2-2 0,0 0 2 15,0 0-2-15,4-2-2 0,-4-1-1 0,0 3-1 16,0 0 6-16,2 0-7 0,-2 0-2 0,5 0-3 15,-2 0-3-15,-3 0 15 0,0 0-18 16,3 0-4-16,-3 5 1 0,3-5 6 0,-3 0 15 0,0 0-11 0,0 0 3 0,0 0 8 0</inkml:trace>
  <inkml:trace contextRef="#ctx0" brushRef="#br0" timeOffset="184476.34">11640 6447 11 0,'0'0'0'0,"0"-8"15"16,0-10 1-16,0 13-2 0,0-3-2 0,0 8-12 0,0-4 9 16,0 1 0-16,0 1-3 0,0-3 0 0,0 5-6 0,8-3 5 15,-4 1-1-15,2-3-1 0,0 5 0 16,-6 0-3-16,7 0 2 0,0 0-1 15,0 0 1-15,-1 0 0 0,-6 0-2 0,4 0 2 0,-1 0-1 16,0 7 1-16,1-4-1 0,-4-3-1 0,0 0 2 16,0 7-1-16,0 0 0 0,0 1 0 0,0-8-1 0,0 17 0 15,-7-14 1-15,0 6-1 0,1 6 1 0,6-15-1 0,-17 6 0 16,13 2 1-16,-2 13-1 0,0-14 0 0,6-7 0 0,-18 18 0 16,18-9 0-16,-7 7 1 0,2-12-1 0,5-4 0 0,-5 19 0 15,-2-16 1-15,7 4-1 0,0 12 0 0,0-19 0 0,0 3 0 16,4 4 0-16,-1 11 1 0,2-12-1 0,-5-6 0 0,5 5 0 15,2 4 1-15,-1-6-1 0,6 2 0 0,-12-5 0 0,6 0 0 16,0 5 0-16,1-3 0 0,-3-2-3 0,-4 0 3 0,8 5-4 16,-8 1-4-16,2-3-5 0,1 4-6 0,-3-7 19 0,3 5-28 15,-3-5 1-15,0 29-3 0,0-29 30 0</inkml:trace>
  <inkml:trace contextRef="#ctx0" brushRef="#br0" timeOffset="187933.5525">7495 7553 17 0,'0'0'0'0,"0"-3"9"16,0 3 0-16,0 0-9 0,0 0 8 16,2 0-1-16,-2 6-1 0,3 12 0 0,-3-18-6 0,0 3 5 15,0 16 0-15,3-12-1 0,-3 17 0 0,0-24-4 0,5 5 3 16,1 21 1-16,-3-17-1 0,5 14 0 0,-8-23-3 0,2 8 3 16,2 16 0-16,-1-19 1 0,3 21-1 0,-6-26-3 0,8 5 3 15,-5 19 0-15,4-18-1 0,-1 12 0 0,-6-18-2 0,7 4 2 16,0 15 0-16,1-16 0 0,-2 3-1 0,-6-6-1 0,3 8 2 15,3-4-1-15,2 5 1 0,0-3-1 0,-8-6-1 0,5 7 1 16,3 11 0-16,-6-18 0 0,5 9 0 0,-7-9-1 0,8 5 0 16,-6-1 1-16,5-1 1 0,-3-3-1 0,-4 0-1 0,2 0 1 15,3 0 0-15,-2 0-1 0,0 0 1 0,-3 0-1 0,0-3 0 16,7 1 1-16,-7 2-1 0,3 0 1 0,-3 0-1 16,3 0 0-16,-3-2 1 0,5 0-1 15,-5-1 0-15,0 3 0 0,2-9 0 0,2 4 1 0,-4-3-1 16,3 1 0-16,-3 7 0 0,5-21 0 0,-5 10 0 15,3-11 1-15,-3-1-1 0,0 23 0 0,2-24 0 16,-2 4 0-16,0-2 0 0,4 1 1 0,-4 21-1 0,3-20-1 16,1 11 2-16,-2-11-1 0,3 13 0 0,-5 7 0 0,3-5 0 15,-3-5 1-15,4 4-1 0,-1-1 0 0,-3 7 0 0,3-6 0 16,0-2 0-16,-3 6 0 0,0-1-1 0,0 3 1 0,0-1 1 16,0-6-1-16,0 2 0 0,0-3 0 0,0 8 0 0,0-5 0 15,0 2 0-15,0-3 0 0,0 5 1 0,0 1-1 0,0 0 0 16,0 0 0-16,0 0 0 0,0 0 0 0,0 0 0 0,0 0 0 15,0 0 0-15,0 3 0 0,0-3 0 0,0 7 0 16,0-2-1-16,0 15 1 0,0-19 0 0,0-1 0 0,0 5 0 16,3 16 1-16,4-15-1 0,0 17 0 0,-7-23 0 0,8 24 0 15,-2-3 0-15,11 3 0 0,-13-2 0 0,-4-22 0 0,6 19 0 16,5 3-1-16,-5-1 2 0,2-13-2 0,-8-8 1 16,9 24 0-16,0-18 1 0,-1 1-1 0,-1-2 0 15,-7-5 0-15,6 4 0 0,2-4 0 16,-8 0 0-16,2-1 0 0,-2 1 0 0,4-6 0 15,-1-3 0-15,2-16 0 0,-3 18 0 0,-2 7 0 0,3-24 0 16,0 6 0-16,-3 9 0 0,8-14 1 0,-8 23-1 0,2-8 0 16,6-12-1-16,-4 16 1 0,2-1 1 0,-6 5-1 0,3-7 0 15,0 3 0-15,-3 2 0 0,5-1 0 0,-5 3 0 0,2 0 0 16,-2 0 0-16,0 0 0 0,0 0 0 0,0 0 0 0,0 0 0 16,0 5 0-16,0-1 0 0,-7-4 0 0,7 0 0 0,-3 4 0 15,0-4 0-15,-3 0 0 0,6 5 0 0,0-5 0 0,0 0 0 16,-4 0-1-16,4 0-1 0,0 0-4 0,0 0 6 0,0 0-10 15,0 5-9-15,0-5-12 0,-8 0-3 0,8 0 34 0,-6 0-41 0,6 0 41 16</inkml:trace>
  <inkml:trace contextRef="#ctx0" brushRef="#br0" timeOffset="188887.933">7500 7347 24 0,'0'0'0'0,"0"-2"12"0,0 2-12 0,3-5 11 16,2 5-1-16,-3 0-2 0,5 7-1 0,-7-7-7 0,0 24 7 16,4-18-1-16,0 23-1 0,2-6 0 0,-6-23-5 0,7 24 4 15,0 5-1-15,4 0 0 0,-3 0 1 0,-8-29-4 0,5 35 3 16,4-2 0-16,-1 2 0 0,-2-7 0 0,-6-28-3 16,3 32 2-16,1-3 0 0,-2 3 0 0,3-6-1 15,-5-26-1-15,3 27 2 0,-3-6-1 16,3-1 0-16,-3-14 0 0,0-6-1 0,5 21 1 15,-5-16 0-15,0 0 0 0,2-1-1 0,-2-4 0 0,3 0 1 16,-3 0 0-16,3 5-1 0,-3-5 1 0,0 0-1 0,5 0 1 16,-5 0 0-16,0 0 0 0,0 0-1 0,0 0 0 0,0 0 1 15,0 0 0-15,0 0-1 0,0 0 1 0,0 0-4 0,0-2 7 16,0-1-3-16,0-1 0 0,0-1-1 0,0 5 0 0,0-5 1 16,0-2-1-16,0 6 1 0,-5-5-1 0,5 6 0 0,-3-6 1 15,3 0-1-15,-5-3 0 0,0 2 1 0,5 7-1 0,-3-19 0 16,3 12 1-16,-8-17-1 0,6 6 1 0,2 18-1 0,-4-21 0 15,-3 4 1-15,5-5-1 0,-2 2 0 0,4 20 0 0,0-24 1 16,0-2-1-16,-7 3 0 0,7 3 1 0,0 20-1 0,-4-25 0 16,4-2 0-16,0 4 1 0,0-3-1 0,0 26 0 0,4-19 0 15,3 9 1-15,-1-10-1 0,1 13 0 0,-7 7 0 0,6-21 0 16,5 14 0-16,7-10-1 0,-12 9 1 16,-6 8 0-16,17-7 0 0,-10-12 0 0,13 14 0 15,-14-2 0-15,-6 7 0 0,22-6 0 0,-13 5 0 0,12-1 0 16,-1 2 0-16,-20 0 0 0,17 5 0 0,4 14 0 15,-2-11 1-15,-12 15-1 0,-7-23 0 0,23 17 1 16,-15 1-1-16,8 3 1 0,-9-3-2 0,-7-18 1 0,7 21 0 16,0-2 1-16,-4 0-1 0,0 1 0 0,-3-20 0 0,0 21 0 15,0-5 1-15,0-10-1 0,-6 20 1 0,6-26-1 0,-7 5 0 16,4 0 0-16,-17 13 0 0,13-11 1 0,7-7-1 0,-17 1 0 16,10 5 0-16,-14-6 0 0,15 0 0 0,6 0 0 0,-24 0 1 15,17 0-1-15,-12 0 0 0,11-3 0 0,8 3 0 0,-6-4 0 16,-1 4 0-16,-1-7 0 0,2 4 0 0,6 3 0 0,-3-2 0 15,-1 0 0-15,-1-1 0 0,5 0 0 0,0 3 0 0,-5-2 0 16,5 2 0-16,0 0-1 0,0 0 2 0,0 0-1 0,5 5 0 16,-2 0 0-16,3 0 0 0,3 14 0 0,-9-19 0 0,8 2 0 15,13 17 0-15,-15-14-1 0,11 13 2 0,-17-18-1 16,7 7 0-16,16 16 0 0,-13-16 0 0,11 18 0 0,-21-25 0 0,7 7 0 16,10 14 0-16,-11-18 0 0,11 15 1 15,-17-18-1-15,7 0 0 0,14 6 0 0,-14 13 1 16,-1-18 0-16,-6-1-1 0,20 8 0 15,-15-2 1-15,0 1 0 0,2-4-1 0,-7-3 0 0,4 4 1 16,-2-4 0-16,3 7 0 0,-2-5 0 0,-3-2-1 0,0 0 0 16,0 0 0-16,0 0 0 0,0 5 0 0,0-5 0 0,0 0 1 15,0 7-1-15,0-7-1 0,0 3 0 0,0-3 1 0,-3 4-3 16,3 1-4-16,0-5-3 0,0 3-5 0,0-3 15 0,0 0-21 16,0 5-9-16,0-5-5 0,0-8 8 0,0 8 27 0,3-19-25 15,-3 19 25-15</inkml:trace>
  <inkml:trace contextRef="#ctx0" brushRef="#br0" timeOffset="189419.5246">8134 7732 27 0,'0'0'0'0,"-2"-7"15"16,-3-18-2-16,5 25-13 0,0-7 13 0,0 7-13 0,-3-22 11 0,3 22-1 15,0 0 0-15,0 0-10 0,0 0 8 16,0 0-1-16,0 6-2 0,0-1 0 0,0-5-5 0,3 6 3 0,-3-6-3 0,5 23 3 16,-3-19 0-16,4 21-1 0,-6-25-2 0,5 21 2 0,-5-21-2 0,5 21 1 15,7 0 1-15,-6-5-1 0,1 1 0 0,-7-17-1 0,7 20 1 16,-1-15 0-16,-1 16-1 0,-5-21 0 0,5 3 1 0,-5-3-1 0,3 5 1 16,2 0-1-16,-3-5 1 0,2 0 0 0,-4 0-1 0,3 0 0 15,1 0 0-15,-4-8 1 0,0 8-1 0,4-9 0 16,-2-10 1-16,-2 10-1 0,4-9 0 0,-4 10 1 0,0 8-1 0,0-20 0 15,3 11 1-15,-3-5-1 0,0 4 0 0,0 10 0 0,0-5 0 16,4 0 0-16,-2 2 0 0,-2 3 0 0,0 0 0 0,5 0 0 16,-2 6 0-16,5-1 0 0,-6 14 0 0,-2-19 0 0,3 7 0 15,0 15 0-15,4-15 0 0,-3 18 0 0,-4-25 0 0,7 7 0 16,-1 14 0-16,1-13 0 0,-1 9 1 0,-6-17-1 0,8 4 0 16,0 1 0-16,0 13 0 0,-3-18 0 15,-5 0 0-15,9 9 0 0,-1-4 0 0,1-5 1 0,-3 0-1 16,-6 0 0-16,8 0 1 15,2-3-1-15,-4-8 0 0,-6 11 0 0,7-21 0 0,-7 21 0 0,7-9 1 16,1-16-1-16,-6 16 1 0,2-13 0 0,-4 22-1 0,7-19 1 16,-7 1-1-16,2-3 1 0,3 4-1 0,-5 17 0 0,0-10 0 15,0-8 1-15,0 13-1 0,3-3 0 0,-3 8 0 0,0-7 0 16,0 0 0-16,3 0 0 0,-3 1 0 0,0 6 0 0,0-1 0 16,0 0-2-16,0-2 1 0,0 1-3 0,0 2 4 0,0 0-4 15,4 0-2-15,-4 0-2 0,0 0-4 0,0 0 12 0,3 0-15 16,-3 5-4-16,3-3-6 0,0-2 0 0,-3 0 25 0,0 0-18 15,0-1 1-15,0 1 17 0</inkml:trace>
  <inkml:trace contextRef="#ctx0" brushRef="#br0" timeOffset="190250.1852">8572 7788 23 0,'0'0'0'16,"0"0"13"-16,0-3 1 0,0 3-14 0,-5-3 11 15,5 3-1-15,0 0-3 0,0-1-1 0,0 1-6 0,0-3 6 16,0-4-2-16,0 4 1 0,5-4-2 0,-5 7-3 0,6-7 3 16,2 3 0-16,-3 0-1 0,2 1-1 0,-7 3-1 0,20-3 1 15,-16 3 0-15,7-3 0 0,5 1 0 0,-16 2-1 0,3 0 1 16,4 0-1-16,4 0 1 0,-4 0 0 0,-7 0-1 0,6 0 1 15,0 5 1-15,1-2-1 0,0 4 1 0,-7-7-2 0,0 6 2 16,5 2-1-16,-5-3 0 0,0 16 1 0,0-21-2 0,0 5 1 16,0 16 0-16,-5-18 0 0,-2 14 0 0,7-17-1 0,-7 7 0 15,1 0 1-15,0 13-1 0,-12-18 0 0,18-2 0 16,0 5 1-16,-7 0-1 0,2-2 0 0,-3-3 1 16,8 0-1-16,-4 0 0 0,4 0 0 0,-2-7 0 0,2 3 0 0,0 4 0 15,0-3 0 1,0-3 0-16,0 2 0 0,2 1 0 0,-2 3 0 0,4-2 0 15,4-4 0-15,-3 5 1 0,-2-2-1 0,-3 3 0 0,8-3 0 16,-1 3 0-16,2 0 0 0,8 0 0 0,-17 0 0 0,7 0-1 16,0 0 1-16,3 0 0 0,8 0 0 0,-18 0 0 0,2 7 1 15,5-1-1-15,0-3 0 0,0 3 0 0,-7-6 0 0,8 6 0 16,-6 0 0-16,-2 2 0 0,3 9 0 0,-3-17 0 0,0 4 0 16,0 17 0-16,0-19 0 0,0 16 1 0,0-18-1 0,0 6 0 15,-5 1 1-15,-3 10 0 0,1-12 0 0,7-5-1 0,-16 6 2 16,12 1 0-16,-17 9-1 0,18-16 0 0,3 0-1 0,-16 0 1 15,11 6 0-15,-1-6 0 0,-14 0 0 0,20 0-1 0,-4 0 1 16,0 0-1-16,-2-2 0 0,-1-2 1 0,7 4-1 0,-7-3 0 16,5-5 0-16,2 4-1 0,0 3-2 0,0 1 3 0,0-2-4 15,0 2-2-15,0 0-3 0,0 0-3 0,0 0 12 0,2 0-19 16,5 0-6-16,0 0-3 0,-1 0 5 0,-6 0 23 16,8-3-24-16,-8 3 24 0</inkml:trace>
  <inkml:trace contextRef="#ctx0" brushRef="#br0" timeOffset="192805.8988">9448 7548 7 0,'0'0'0'0,"0"-8"6"0,0 1 1 0,0 7-7 0,0-9 11 16,0-1 2-16,0 4 0 0,0 6-13 0,0-8 12 16,0 0 0-16,0 1-2 0,0 1-1 0,0-1-2 0,0 7-7 0,0-6 7 15,0-2-2-15,0 6 0 0,-6-2-1 0,6 4-4 0,-4-5 5 16,2 3-2-16,-5 2 0 0,2-2 0 16,5 2-3-16,-2-3 2 0,2 0 0 15,-8 1-1-15,5-1 1 0,3 3-2 0,-3-3 1 0,-4 1 0 16,4-3 0-16,-3 3 0 0,6 2-1 0,-8-3 1 15,1 3 0-15,1 0-1 0,-12 0 1 0,18 0-1 0,-3 0 0 16,-14 0 1-16,10 0-1 0,-17 5 1 0,24-5-1 0,-6 7 0 16,-14-1 1-16,14 2-1 0,-15 10 1 0,21-18-1 0,-8 5 0 15,-15 14 0-15,20-12 0 0,-14 9 1 0,17-16-1 0,0 5 0 16,-7 11 0-16,1-10-1 0,1-1 1 0,5-5 0 0,0 8 0 16,0 0 0-16,0-3 0 0,0 2 1 0,0-7-1 0,0 7 0 15,0-3 0-15,5-4 0 0,1 0 0 0,-6 0 0 0,7 3 0 16,-1-3 0-16,1 0 1 0,0 0-1 0,-7 0 0 0,5 0 0 15,0 0 0-15,2 0 1 0,4 0-1 0,-11 0 0 0,16 0 0 16,-8-3 0-16,-2-2 0 0,10 1 0 0,-16 4 0 0,4-3 0 16,2 0 0-16,12 3 0 0,-12 0 1 0,-6 0-1 0,11 0 0 15,5 0 0-15,-12 4 0 0,2 3 0 16,-6-7 0-16,8 7 0 0,-2 0 0 0,-2-1 1 0,2 2-1 16,-6-8 0-16,5 5-1 0,-3 3 1 0,2 8 0 15,-4-11 0-15,0-5 0 0,0 8 1 16,0 8-1-16,-6-10 0 0,1-2 0 0,5-4 0 0,-3 9 0 15,-4 9 1-15,5-16-1 0,-5 6 0 0,7-8 0 0,-7 6 0 16,-9 2 0-16,8-3 0 0,4 3 0 0,4-8 0 0,-23 5 0 16,20 1 1-16,-4-2-2 0,-17-4 2 0,24 0-1 0,-4 4 0 15,-12-4 0-15,9 0 0 0,-10 0 0 0,17 0 0 0,-4 0 0 16,-1 0 0-16,-3 0 0 0,2 0 0 0,6 0 0 0,-8 0 0 16,5 0 0-16,3 0 0 0,0 0 0 0,-7 0 0 15,7 0 0-15,0 0 0 0,0 0 0 0,0 0 0 16,4 0 0-16,-1 0 0 0,-3 0 0 0,0 0 0 15,6 0 1-15,1 4-1 0,-3-4 1 0,-4 0-1 0,20 0 0 16,-14 0 0-16,12 0 0 0,-12 6 0 0,-6-6 0 0,19 0 0 16,-14 0 0-16,20 0 1 0,-19 0-1 0,-6 0 0 0,20 0 0 15,-10 0 0-15,8 0 0 0,-11-3 1 0,-7 3-1 16,9 0 0-16,8 0 1 0,-10-3-1 0,-1 3 0 16,-6 0 0-16,8-2 1 0,-1 0-1 0,-4-2 1 15,3 0 0-15,-6 4-1 0,4-6 0 0,-1 1 1 16,0-1-1-16,-3 4 1 0,0 2-1 0,4-2 0 15,-4-3 1-15,0-1-1 0,0 0 0 0,0 6 0 0,0-5 0 16,0 1 0-16,0 0 0 0,-4-1 1 0,4 5-1 0,-6-5 0 16,2 0 0-16,2-1 0 0,-5 1 0 0,7 5 0 0,-7-5 1 15,-1-2-1-15,2 0 0 0,-10 2 0 0,16 5 0 0,-8-10 0 16,1 4 0-16,-13-1 0 0,16 1 1 0,4 6-1 0,-16-8-1 16,10 3 2-16,-15 4-1 0,13-5 0 0,8 6 0 0,-18-1 0 15,13-5 0-15,-2-1 0 0,0 4 0 0,7 3 0 0,-16-4 0 16,8-1 0-16,2-1 0 0,3-2 0 0,3 8 0 0,-4-8 0 15,-1 0 0-15,0 3 0 0,2-3 0 0,3 8 0 0,-4-6 0 16,4-1 0-16,0 1 0 0,0-1 0 0,0 7 0 0,0-1 0 16,0-1 0-16,0-1 0 15,0 0 0-15,0 3 0 0,0-4 0 0,0 1 0 0,4 3 0 0,-4-7 0 16,0 7 0-16,8-6 0 0,-6 2 0 0,1-3 0 0,4 2 0 0,-7 5 0 16,6-9-1-16,5 2 1 0,-1-11 0 0,-2 13 0 15,-8 5 0-15,6-9 0 0,-3 1 0 16,4 0 0-16,-1 4 0 0,-6 4 0 0,10-3 0 15,2 0 0-15,-6 0 0 0,11 1 0 0,-17 2 0 0,8 0 0 16,-3 0 0-16,2 0 0 0,-1 0 0 0,-6 0 0 0,12 0 0 16,-6 2 0-16,5-2 0 0,-5 6 0 0,-6-6 0 0,8 4 0 15,-3-1 0-15,-2 3 0 0,5-1 0 0,-8-5 0 0,0 3 0 16,0 2 0-16,0-1 0 0,0 3 0 0,0-7 0 0,0 5 0 16,-4 0 0-16,0-2 0 0,-2-3 1 0,6 0-1 0,-7 5 0 15,0 0 0-15,-12-3 0 0,15 4 0 0,4-6 0 0,-21 5 1 16,16 2-2-16,-20-4 1 0,19 3-1 0,6-6 1 0,-25 8 0 15,8-2 1-15,1 13-1 0,9-15 0 0,7-4 0 0,-26 5-1 16,18 3 1-16,-16 8 0 0,18-8 0 0,6-8 0 0,-7 5 0 16,-14 3 0-16,21 10 0 0,-7-15 0 0,7-3 0 0,-2 8-1 15,2 10 1-15,-5-12 0 0,5-1 0 0,0-5 0 0,0 8 0 16,0-4 0-16,0 0 0 0,5-4 0 0,-5 0 0 0,2 5 0 16,2-5 0-16,-1 0 0 0,5 0 0 15,-8 0 0-15,6 0 0 16,3 0 0-16,-1 0 0 0,2 0 0 0,-10 0 0 0,6 0-1 15,13 0 1-15,-14 0 1 0,13 0-1 0,-18 0 0 0,3 0 0 16,7 0 0-16,7 0 0 0,-14 0 0 0,-3 0 0 0,10 5 0 16,1-5 0-16,9 2 0 0,-14-2 0 0,-6 0 0 0,7 6 0 15,10-2 0-15,-17 0 0 0,7 2 0 0,-7-6 0 0,6 4 0 16,6 2 0-16,-6-1 0 0,0 1 0 0,-6-6 0 0,7 18 0 16,0-18 0-16,-7 7 0 0,5 9 0 0,-5-16 0 0,2 6 1 15,-2-1-1-15,3 16 0 0,-3-16 0 0,0-5 0 0,0 5 0 16,0 5 0-16,0 4 0 0,-3-6 0 0,3-8 0 0,-7 5 0 15,4 3 0-15,-3 12 0 0,-2-18 0 0,8-2 0 0,-21 5 0 16,19 2 0-16,-6 1 0 0,-8-5 0 0,16-3 0 0,-6 9 0 16,-11-7 0-16,10 3 1 0,-11-5-1 0,18 0 0 0,-3 5 0 15,-13-5 0-15,8 0 0 0,-8 0 0 0,16 0 0 16,-7-5 0-16,0-1 0 0,-14-1 0 0,19 2 1 16,2 5-1-16,-5-9-1 0,-1 9 2 15,3-1-2-15,-1-5 0 0,4 6 1 0,0 0-3 16,-6-5-2-16,6 3-2 0,0 2-4 0,0 0 11 0,0 0-13 15,0 0-4-15,0 2-7 0,3-2-8 0,-3 0 32 0,3 0-31 0,-3-2-3 0,0 2 34 0</inkml:trace>
  <inkml:trace contextRef="#ctx0" brushRef="#br0" timeOffset="194596.2109">11051 7570 5 0,'0'0'0'16,"0"-2"2"-16,0 2 0 0,0 0-2 0,0 0 3 16,0 0 0-16,0 0 1 0,0 0 1 0,0 0-20 0,0 0 35 15,0 0-15-15,0 0 0 0,0 0-1 0,0 0-38 0,0-1 73 16,0-2-35-16,0 0 0 0,0 3-1 0,0 0-3 0,0 0 4 15,0 0-1-15,0 0 1 0,0-5 1 0,0 5-5 0,0 0 4 16,0 0 1-16,0-3 1 0,0 3-1 0,0 0-5 0,0 0 5 16,0 0 0-16,0 0 0 0,0 0-1 0,0 0-23 0,0 8 42 15,0-2-20-15,0 9 0 0,0-8-1 0,0-7-2 16,0 19 2-16,0-11 0 16,0 19 0-16,0-6-1 0,0-21-1 0,0 21 1 0,0-3 1 15,0 6-1-15,0-1 0 0,0-23-1 0,0 21 1 16,0 3 0-16,0 0 0 0,3 0-1 0,-3-24 0 0,0 21 1 15,0 0 0-15,0-2 0 0,0-12-1 0,0-7 0 0,0 21 2 16,0-13-1-16,0 12 0 0,0-13 0 0,0-7-1 0,0 18 1 16,0-13 0-16,4 0-1 0,-4-2 1 0,0-3-1 0,0 0 1 15,3 0-1-15,-3 0 1 0,0 0-1 0,0 0 0 0,3 0 1 16,-3 0-1-16,0 0 1 0,0-2-1 0,0 2 0 0,0-1 1 16,0-1 0-16,0-1-1 0,0 1 0 0,0 2 0 0,0-3 0 15,0 0 0-15,0-5 0 0,0 4 0 0,0 4 0 0,-3-6 0 16,3-4 1-16,-7-11-1 0,7 16 0 0,0 5 0 0,-3-22 1 15,0 15-1-15,3-20 0 0,-2 11 0 0,2 16 0 0,0-20 0 16,0 1 0-16,0 0 0 0,0 3 0 0,0 16 0 0,0-18 0 16,0 0 1-16,0 9-1 0,0-15 0 0,0 24 0 0,5-10 0 15,-2-13 0-15,4 14 0 16,0-17 0-16,-7 26 0 0,4-18 0 0,2-1 0 16,-2 0 0-16,2 0 0 0,-6 19 0 0,8-20 0 0,-8 10 0 15,6-9 0-15,1 11 0 0,-7 8 0 0,6-6 0 16,1-3 0-16,4 3 0 0,-5-1 1 0,-6 7-1 0,10 0-1 15,9 0 1-15,-14 0 0 0,12 0 0 0,-17 0 0 0,8 7 0 16,-2 12 0-16,14-14 0 0,-16 19 0 0,-4-24 0 0,6 21 0 16,2-3 0-16,-2-1 0 0,1 3 0 0,-7-20 0 0,0 16 0 15,4 2 0-15,-4 1 1 0,0-14-1 0,0-5 0 0,-4 24 0 16,-3-19 0-16,1 14 0 0,1-14 0 0,5-5 0 0,-19 2 0 16,14 4 0-16,-1-6 0 0,-1 0 0 0,7 0 0 0,-17 0 0 15,10 0 0-15,4-6 0 0,-18 2 0 0,21 4 0 0,0-10 0 16,-6 6 0-16,-1-1 0 0,5-1 0 0,2 6 0 0,-4-1 0 15,4 0-1-15,0 1 1 0,0 0 0 0,0 0 0 0,0 2 0 16,0 4 0-16,0 1 0 0,0 0 0 0,0-7 0 0,0 7-1 16,0 12 1-16,0-15 0 0,4 17 0 0,-4-21 0 0,2 10 0 15,2 12 0-15,2-17 0 0,2 19 0 16,-8-24 0-16,6 6 1 0,4 17-1 16,-2-14-1-16,-2 13 2 0,-6-22-1 0,11 7 0 0,-5 10 0 15,1-14 0-15,3 6 1 0,-10-9-1 0,7 17 0 16,-1-12 0-16,2 2 0 0,-6 0 0 0,-2-7 0 0,4 6 0 15,3 1 0-15,-1-1 0 0,-6 1-1 0,0-7 1 0,7 5-2 16,-7-2-2-16,4 2-3 0,-2 0-4 0,-2-5 11 0,5 0-16 16,1 3-5-16,1-3-6 0,-4 0-2 0,-3 0 29 0,3 0-22 0,2-2 0 15,-5 2 22-15</inkml:trace>
  <inkml:trace contextRef="#ctx0" brushRef="#br0" timeOffset="195084.6627">11425 7904 8 0,'0'0'0'0,"0"-2"8"0,0-1 2 15,0 3-10-15,0 0 12 0,0 0 1 0,0 0-2 0,0 0-1 16,0 0-56-16,0 7 101 0,0-2-47 0,2 13-1 0,-2-14-1 0,0-4-6 16,0 7 5-16,4 13-1 0,-4-16 0 0,0 14-1 15,0-18-3-15,3 0 4 16,-3 6-1-16,0 12 0 0,4-15-1 0,-4-3-2 0,0 6 2 15,0 1 0-15,3-4-1 0,-3-3 0 0,0 0-1 0,3 0 1 16,-3 0-1-16,3-3 1 0,-3 1-1 0,0 2 0 0,4-11 1 16,-4-5-1-16,4 8 0 0,-4-13 0 0,0 21 0 0,0-7 0 15,2-12 0-15,-2 13 0 0,5 1 1 0,-5 5-1 0,0-8 0 16,0 3 0-16,3 2 1 0,-3 3-1 0,3 0 0 16,-3 0 0-16,3 5 0 0,1 4 1 0,-4-9-1 0,3 4 0 15,5 5 1-15,-6 7-1 0,5-10 0 0,-7-6 0 0,5 4 1 16,0 2 0-16,2 12-1 0,-3-13 1 0,-4-5-1 0,2 16 0 15,6-10 1-15,-2-1 0 0,1 0-1 0,-7-5 0 0,7 7 1 16,0-1 0-16,-4 2 0 0,4-4 0 0,-7-4-1 0,6 3 1 16,2-3-1-16,-1 0 1 0,0 0 0 0,-7 0-1 0,6 0 0 15,-3-4 1-15,0-16 0 0,1 13 0 16,-4 7-1-16,3-19 0 0,4 12 2 0,-2-15-2 16,-3 15 1-16,-2 7-1 0,3-24 1 15,0 19-1-15,1-17 0 0,-4 14 0 0,0 8 0 0,3-9 0 16,0 0 1-16,-3 1-1 0,5 0 0 0,-5 8 0 0,3-4 0 15,-3-1-1-15,4 4 0 0,-4 1-1 0,0 0 2 0,2-3-5 16,-2 1-2-16,4 2-4 0,-1 0-4 0,-3 0 15 0,0 0-20 16,3 0-8-16,1 0-1 0,-4 0 7 0,0 0 22 0,3-1-22 0,-3 1 22 0</inkml:trace>
  <inkml:trace contextRef="#ctx0" brushRef="#br0" timeOffset="195569.504">11776 7778 12 0,'0'0'0'0,"0"-20"12"0,0 12 3 0,0-15 0 0,4 16-2 15,-4 7-13-15,3-7 12 0,-3 2-2 0,3 0-1 0,0 1-2 0,-3 4-7 16,0-4 6-16,5 2-1 0,-2-1-2 16,-3 3 0-16,0 0-3 0,0 0 3 0,0 0-1 0,0 8 1 15,0-3-2-15,0-5-1 0,0 8 2 16,0-4-1-16,0 16 0 0,-3-15 0 0,3-5-1 0,-5 6 1 15,-1 14 0-15,3-17 0 0,-3 6-1 0,6-9 0 0,-4 17 0 16,-4-14 1-16,2 5-1 0,2-3 1 0,4-5-1 0,0 8 1 16,-3-3-1-16,3 3 1 0,0-4-1 0,0-4 0 0,0 7 1 15,0 0-1-15,0 1 0 0,0-2 1 0,0-6-1 0,7 7 0 16,-4-4 1-16,4 5-1 0,1-5 0 0,-8-3 0 0,6 5 0 16,0-5 0-16,2 0 0 0,3 0 0 0,-11 0 0 0,2-3 0 15,4-2 1-15,4-3-1 0,-2 4 0 0,-8 4 0 0,6-9 0 16,1 4 0-16,-1-2 0 0,-1-4 1 0,-5 11-1 0,6-6 0 15,1-2 0-15,-4 3 0 0,-3 2 0 0,0 3 0 0,3-5-1 16,2 4 1-16,-5 1 0 0,2 0 0 0,-2 0 0 0,4 6 0 16,-4-1-1-16,0 12 1 0,0-9 1 0,0-8-1 0,0 25 0 15,0-9 0-15,0 5 1 0,3-1-1 16,-3-20 0-16,0 22 2 0,0 0 0 0,0 1 0 16,0-7 1-16,0-16-3 0,0 9 2 0,0 11 0 15,0-14 0-15,4-1-1 0,-4-5-1 0,0 7 2 16,0-1-1-16,0-6 0 0,0-3 0 0,0 3-1 0,0-8 0 15,0-10 0-15,4 8-3 0,-4-15-2 0,0 25 5 0,0-18-10 16,0 0-9-16,2-1-17 0,-2-7-11 0,0 26 47 0,-6-20-44 0,6 20 44 0</inkml:trace>
  <inkml:trace contextRef="#ctx0" brushRef="#br0" timeOffset="203032.0731">7514 7357 4 0,'0'0'0'15,"0"0"7"-15,3 0 1 0,-3 0-8 0,8 0 10 16,-6 0 1-16,2 0 1 0,-4 0-1 0,0 0-11 0,3 0 10 16,-3 0-1-16,4 0-2 0,-4 0 0 0,0 0-7 0,0 4 5 15,0 1 0-15,2 0-1 0,3 1 0 0,-5-6-4 0,0 2 4 16,0 4-1-16,0-2 0 0,0-1 1 0,0-3-4 0,0 8 3 16,3-2 0-16,-3 1 0 0,3 0-1 0,-3-7-2 0,0 17 3 15,5-11-1-15,-3 12 1 0,-2-11-1 0,0-7-2 0,0 27 2 16,0-8-1-16,0 3 1 0,0 3-1 0,0-25-1 15,0 21 0-15,0 5 2 0,0-3-1 0,0-7 0 0,0-16-1 16,0 22 1-16,3-17-1 0,0 19 1 16,-3-22 0-16,0-2-1 0,0 8 1 0,0 11 0 0,5-19 0 15,-5 2 0-15,0-2-1 0,0 0 0 0,2 0 1 0,2 0-4 16,-4 0 4-16,0 0-1 0,3 0 0 16,1 0 0-16,-4 0 3 0,0-2-4 0,0 2 1 0,4 0 1 15,-2-5-1-15,-2-3 0 0,4 0 0 0,-4 8 0 0,3-20 1 16,-3 11-1-16,6-15 0 0,-6 3 1 0,0 21-1 0,8-24 0 15,-8-2 0-15,3 0 1 0,-3-1 0 0,0 27-1 0,0-21 0 16,0 5 0-16,0-4-1 0,0 13-1 0,0 7 2 0,0-9-1 16,0 0 1-16,0 7 3 0,5 2-2 0,-5 0-1 0,0 0 0 15,2 7 0-15,1 9 0 0,-3-10 0 0,0-6 0 0,3 33 2 16,2-11-1-16,-5 5-2 0,0-1 2 0,0-26-1 0,0 29 0 16,0-3 0-16,0 1 0 0,0-1 0 0,0-26 0 0,0 24 0 15,0 2 0-15,0-8 0 0,0 6 0 0,0-24 0 0,0 6 0 16,0 22 1-16,0-23-1 0,2 17 0 0,-2-22 0 0,0 6 0 15,0 1 0-15,4-2 1 0,-1 4-1 0,-3-9 0 0,5 0 0 16,-2 0 0-16,3 0 0 0,-6-9 0 0,0 9 0 16,7-23 1-16,-5 4-1 15,3-7 0-15,1-3 1 0,-6 29-1 0,0-35 0 0,5 1 1 16,-5 0-1-16,0 0 0 0,0 34 0 0,0-37 0 0,0 8 0 16,0-3 0-16,0 11 0 0,0 21 0 0,0-8 0 15,0 0 0-15,0 1 0 0,0 7-1 0,0 0 1 0,0-3 1 16,0 3-1-16,0 3 0 0,-5 19 0 0,5-22 0 0,0 17 0 15,0-1 0-15,0 11 0 0,0-2 0 0,0-25 0 0,0 27 0 16,0 4 0-16,0 1 0 0,0-3 0 0,0-29 0 0,0 29 0 16,-6-1 0-16,6-3 0 0,0-2 0 0,0-23 0 0,0 16 0 15,0-10 1-15,0 15-1 0,0-16 0 0,0-5 0 0,0 7 0 16,0-1 0-16,3-1 0 0,0-5 0 0,-3 0 0 0,0 0 0 0,0 0 0 0,0 0 0 16,0-5 1-16,0-1-1 0,0 6 0 0,0-10 0 0,0 10 0 0,0-18 0 15,0 11 0-15,0-12 1 0,0 19-1 0,0-19 1 0,0 19-1 16,-3-8 0-16,0-16 0 0,-4 14 0 0,7 10 0 0,0-21-1 15,-4 13-1-15,1-11 2 0,-3 11-1 0,6 8 1 16,-3-15 0-16,3 7 0 0,-5-11 0 0,5 14 0 0,0 5 0 16,-7-18-1-16,7 18 1 0,0-6 0 0,-2-12 0 0,2 10 1 15,0 8-1-15,0-7 0 0,0 7 0 0,0-19 0 0,0 12 0 0,0-10-1 16,0 12 1-16,0 5 0 0,0-8 0 16,0-11 0-16,0 14 0 0,0 5 0 0,0-8 0 0,0 8 0 0,0-7 1 15,0-9-1-15,0 10 0 0,0 6 0 0,0-8 0 0,0 8 0 0,0-10 0 16,0 5-1-16,0-4 2 0,0 5-2 0,0 4 1 0,0-11 0 15,0-6 0-15,0 15-1 0,2-5 1 0,-2 7 0 0,0-6 0 16,4 4 0-16,-1-6 1 0,2 3-1 0,-5 5 0 0,3-6 1 16,-1 4-1-16,5-4 1 0,-3 4-1 0,-4 2 0 0,7-5 1 15,-4 2-1-15,0 3 0 0,4-4 0 0,-7 4 0 0,6-3-1 16,1-1 1-16,-3-1 1 0,4 2-1 0,-8 3 0 16,5-7 0-16,2 4 0 0,-1-2 0 0,2-1 0 0,-8 6 0 0,7-2 0 15,2-4 0-15,-2 6 0 0,5 0 0 0,-12 0 0 16,9 0 0-16,-2 0 0 0,3 0-1 0,-3 0 1 0,-7 0 0 0,9 6 0 15,-2-4 0-15,0-2 1 0,0 6-1 0,-7-6 0 0,10 0 0 16,-4 5 0-16,2-5 0 0,-1 0-1 0,-7 0 1 16,6 0 1-16,2 3-2 0,-2 2 1 0,-3 2 0 15,-3-7 0-15,5 6 0 0,-3 15 0 0,1-18 0 16,0 5 0-16,-3-8 0 0,4 18 1 16,0-15-1-16,-2 4 0 0,3 12 1 0,-5-19-1 0,0 3-1 15,0 2 1-15,0 13 1 0,0-18-1 0,0 0 0 0,0 16 0 16,0-11 0-16,-7 1 0 0,-1 15 0 0,8-21 0 0,-6 2 0 15,-10 4 0-15,8 13 0 0,-8-16 0 0,16-3 0 0,-7 7 0 16,-17 0 0-16,20-1 1 0,-15 2-2 0,19-8 1 0,-7 6 0 16,-13-1 1-16,17-5-2 0,-5 0 1 0,8 0 0 0,-6 0 0 15,-2 0 0-15,2 0 1 0,3-1-2 0,3 1 1 0,-4-4 0 16,4 2 0-16,0 1 0 0,-8 1 0 0,8 0 0 0,0-3 0 16,0 3 0-16,0 0 0 0,0 0 0 0,0 0 0 15,0 0 1-15,5 4-2 0,-5-4 1 0,3 6 0 16,-3-1 0-16,7-2 0 0,-4 5 0 0,-3-8 0 0,3 6 0 15,5 1 0-15,-6 12 0 0,2-14 0 0,-4-5 0 16,8 5 0-16,-5 16 1 0,3-17-2 0,1 13 1 16,-7-17 0-16,7 6 0 0,3 12 0 0,-4-16 1 15,4 20-1-15,-10-22 0 0,4 5 0 0,6 11 0 16,-3-10 0-16,0-1 0 0,-7-5 0 0,7 21 0 16,0-15 0-16,-1 8 0 0,0-6 0 0,-6-8 0 0,7 3 0 15,-3 2 0-15,-1 3 1 0,4-3-1 0,-7-5 0 0,3 8 0 16,0-4 0-16,5 3 0 0,-6-4 1 0,-2-3-1 0,5 0 0 15,2 4 0-15,-1 2 0 0,0-6 0 0,-6 0 0 0,7 3 0 16,-3-3 0-16,-1 5 1 0,-3 1-1 0,0-6 0 0,5 0 0 16,-5 0 0-16,0 0 0 0,2 0 0 0,-2 0 0 0,3 2 0 15,-3-2 1-15,3 0-1 0,-3 0 0 0,0 0 0 0,0 0 1 16,4 0-1-16,-4 0 0 0,0 0 0 0,0 0 0 0,0 0 0 16,0 0 1-16,0 0-1 0,0 0-1 0,0 0 2 15,0 0-1-15,0 0 0 0,0 0 1 0,0 0-3 0,0 0 4 16,0 0-2-16,0 0 0 0,0-1 0 0,0 1 0 0,0-1 0 15,-7-4-1-15,7-1 2 0,-3-3-1 0,3 9 0 0,-7-4 0 16,0-6 1-16,0 3-1 0,-9-12 0 16,16 19 0-16,0-4 0 0,-8-7 0 0,2-6 1 15,-11 8-1-15,17 9 0 0,0-23 0 0,-7 14 0 16,-9-14 0-16,9 15 0 0,7 8 0 0,-17-20 1 0,13 14-1 16,-1-16 0-16,-3 14 0 0,8 8 0 0,-6-18 0 15,1 13 0-15,-1-3 0 0,6 5 0 0,0 3 0 0,0-2 0 16,0 2 0-16,0 0-1 0,0 0 2 0,0 0-1 0,0 0 0 15,0 2 0-15,0 6 0 0,0-8 0 0,0 5 0 16,3-2 0-16,0 5 0 0,-3-3 0 0,0-5 0 0,5 8 0 16,-3-3 0-16,5 4 0 0,0-5 0 0,-7-4 0 0,7 6 0 15,0-1 0-15,-5-1 0 0,6 0 0 0,-8-4 0 0,7 5 0 16,-1-1 0-16,-3 0 0 0,2 1 0 0,-5-5 0 0,6 0 0 16,-3 5 0-16,4-3 0 0,-1 5 0 0,-6-7 0 0,4 5 0 15,2-3 0-15,2 4 0 0,-2-6 0 0,-6 0 0 0,7 0 1 16,-4 0-2-16,4 0 1 0,-7 0 0 0,0 0 0 0,4 0 0 15,-1 0 0-15,-3 0 1 0,0-3-1 0,0 3 0 16,0 0 0-16,0-3 0 0,5 1 0 0,-5 2 0 16,0 0 0-16,2 0 0 0,1-2 0 0,-3-1 0 0,0 1-1 15,0 2 1-15,3-5 1 0,1 4-1 0,-4 0 0 16,0 1 0-16,4-2 0 16,-2-6 0-16,3 0 0 0,-2-1 0 0,-3 9 0 0,0-9 0 15,4 3 0-15,-2-4 0 0,-2-6 0 0,0 16 0 0,7-8 0 16,-4 2 0-16,2-11 0 0,-5 14 0 0,0 3 0 0,2-8 0 15,2 1 0-15,-4-10 0 0,3 15 0 0,-3 2 0 0,5-7 0 16,-5 1 0-16,0 3 0 0,0-2 0 0,0 5 0 0,0-8 0 16,0 0 0-16,0 1 0 0,0-12 0 0,0 19 0 0,0-3 0 15,0-2 0-15,-5-16 0 0,5 15 0 0,0 6 0 0,-3-7 1 16,3-12-1-16,0 11-1 0,-6 3 2 0,6 5-1 0,-5-8 0 16,2 0 0-16,-4 1 0 0,5 1-1 15,2 6 1-15,-7-8 0 0,2 0-1 0,-1 2 1 0,-1-1 0 0,7 7 0 0,-5-5 0 16,0-1 0-16,-15-1 0 0,14-3 0 0,6 10 0 0,-7-7 0 15,0 0 0-15,-1-1 0 0,-8-3 0 0,16 11 0 0,-4-8 0 16,-3 2 0-16,1-2 0 16,-12 4 0-16,18 4 0 0,-6-3 0 0,-1 0 0 0,2 0 0 0,-14 2 0 0,19 1 0 15,-6-3 0-15,-14 3 0 16,16-3 0-16,-16 3-1 0,20 0 1 0,-6 0 0 16,-11 0-1-16,10 0 0 0,-13 0 1 0,20 0 0 0,-8 0 0 15,-9 0-1-15,14 0 2 0,-4 0-1 0,7 0 0 0,-20 0 0 16,14-3 0-16,3-1 0 0,-2 4 0 0,5 0 0 0,-7 0-1 15,5 7 0-15,2-4 0 0,-5-3 1 0,5 0 0 0,0 4-1 16,0-4 1-16,0 6 0 0,0-6 0 0,0 0 0 0,0 3-1 16,0-3 2-16,0 0-1 0,0 0 0 0,5 0 0 15,-5 0 1-15,2 0 0 0,5 0-1 0,-7 0 0 0,8 0 1 16,-2 0-1-16,1 0 0 0,3 0 0 0,-10 0 0 0,8 0 1 16,0-2-1-16,-1 2 0 0,5 0 0 0,-12 0 0 0,16 0 0 15,-9 0 1-15,3 0 0 0,6-1 0 0,-16 1-1 0,7 0 0 16,1 0 1-16,7 0-1 0,-7 0-1 0,-8 0 1 0,7 0 0 15,9 0-1-15,-9 7 1 0,3-3 0 0,-10-4 0 0,7 4 0 16,4 2-1-16,-1 0 1 0,-4-1-1 0,-6-5 1 16,8 8 0-16,-2-3-1 0,2 3 1 0,-3-3 0 15,-5-5 0-15,7 19 0 0,-3-14 0 16,-2 0 0-16,3 4 0 0,-5-9 0 0,0 4 1 16,3 4-1-16,1-2 1 0,-4 1-1 0,0-7 0 0,0 4 0 15,0 1 0-15,0-5 0 0,0 0 0 0,0 0 0 0,0 0 0 16,0 0 0-16,0 0 0 0,0 5 0 0,0-5 0 0,-4 5 0 15,1-2 0-15,-4 2 0 0,3 0 0 0,4-5 0 0,-7 2 0 16,2 4 0-16,-3-1 0 0,-12 2 0 0,20-7 0 0,-3 6 0 16,-4-3 0-16,-14 2 0 0,19 1 0 0,2-6 0 0,-8 3 0 15,-12 1 0-15,17 2 1 0,-4-3-2 0,7-3 1 0,-7 6 0 16,0-2 0-16,1-1 0 0,-11 4 0 0,17-7 0 0,0 6 0 16,-8 10 0-16,5-16 0 0,0 7 0 0,3-7 0 0,-7 6 1 15,7-1-1-15,-3-2 0 0,3 1 0 0,0-4 0 0,0 6 0 16,0-6-1-16,0 0 1 15,0 0 0-15,0 0 0 0,-5 0 0 0,5 3 0 0,0-3 0 0,0 0 0 0,0 0 0 0,0 0 0 16,0 5 0-16,0-5 0 0,0 0 0 16,0 0 0-16,0 0 0 0,0 0 0 0,0 0 1 0,0 0-2 15,0 0 1-15,5-3 1 0,-5 1-1 16,3 0 0-16,-3 2 0 0,0 0 0 16,0 0 0-16,0-1 1 0,4-3-2 0,-4 4 1 0,3 0 0 15,-3 0 0-15,3 0 1 0,0 0-2 0,-3 0 1 0,0 0 0 16,3 0 1-16,2 0-1 0,-5 0 0 0,0 0 0 0,2 0 1 15,2 5-1-15,-1-1 0 0,5-4-1 0,-8 0 1 0,2 0 0 16,5 0 0-16,-1 0 0 0,2 0 0 0,-8 0 0 0,7 0 0 16,-4 0 0-16,3 0 0 0,1 0 0 0,-7 0 0 0,7 0 0 15,0 0 0-15,0 3 0 0,0 4 0 0,-7-7 0 0,7 3 0 16,0 7 0-16,-1 4 0 0,0-8 0 0,-6-6 0 0,5 18 0 16,1-13 0-16,-3 17 1 0,4-4-2 0,-7-18 1 0,6 5 1 15,-2 19-2-15,2-6 1 0,2-10 0 0,-8-8 0 0,6 26 0 16,1-21 1-16,1 19-1 0,-2-16 0 0,-6-8 0 0,3 18 0 15,2-15-1-15,0 5 1 0,2 10 0 0,-7-18 0 0,6 8 0 16,-1-2 0-16,-2 1 0 16,3-1 0-16,-6-6 0 0,7 8 0 0,-4-3 0 0,2 4 0 15,1-6 0-15,-6-3 0 0,3 6 0 0,4-3 0 0,-4 2 0 16,5-5 0-16,-8 0 0 0,3 3 1 16,-1-3-1-16,3 8 0 0,-5-8 0 0,0 0 0 0,3 0 0 15,1 0 0-15,-4 0 0 0,2 0 0 0,-2 0 0 0,0 0 1 16,0 0-1-16,4 0 0 0,-4 0 1 0,0 0-1 0,0 0 1 15,0 0-1-15,0 2 0 0,0-2 0 0,0 0 0 0,0 0 1 16,0 0-1-16,0 4 0 0,0-4 0 0,0 0 0 0,0 0 0 0,0 0-1 16,0 0 2-16,0 0-1 0,0 0 0 0,0 0 0 0,0 0 0 15,0 0 0-15,0 0 1 0,0 0-2 0,0-1 1 16,0-2 1-16,-6-1-1 0,2-5 1 0,4 9-1 0,-3-5 0 0,3 5 0 0,-7-9 1 16,-1-8-1-16,2 9 0 0,6 8 0 0,-7-19 1 0,7 19-1 15,-7-9 0-15,-10-16 0 0,11 17 1 0,6 8-1 0,-8-23 0 16,8 23 0-16,-6-8 0 0,-1-9 1 0,2 10 0 0,5 7-1 0,-5-8 0 0,5 8 0 15,-20-10 0-15,20 2 0 0,-6 0-1 0,-1 1 1 0,7 7 0 0,-7-6-1 16,-1 3 0-16,5 0 1 0,0-2-1 16,3 5 1-16,-7-4 0 0,4 0 0 0,-1 2 0 0,4 2 0 15,-2-5 0-15,2 5 0 0,-8-3 0 0,5 0 0 0,0-2-1 0,3 5 1 16,-7-3-2-16,7 3 2 0,-3-3-2 16,-2 3-2-16,-1 0-2 0,6 0 6 0,-3 0-8 0,3 0 8 0,-4 6-13 15,4-6-5-15,-5 5-4 0,5-1-9 0,0-4 31 0,0 0-38 16,-5 0 6-16,2 0 7 0,3 0 25 0</inkml:trace>
  <inkml:trace contextRef="#ctx0" brushRef="#br0" timeOffset="203603.21">7601 7321 10 0,'0'0'0'15,"0"0"9"-15,-6 0 1 0,3 0 0 0,3 0-1 0,0 0-9 0,0 3 9 16,-4-3-2-16,4 0 0 0,0 4-1 0,0-4-6 0,0 0 6 16,0 6-2-16,0-3 1 0,0 5 0 0,0-8-5 0,0 16 5 15,0-8-1-15,0 12 1 0,0-14-1 0,0-6-4 0,0 25 5 16,0-18-1-16,0 19 0 0,0-21 0 0,0-5-4 0,0 27 4 16,0-20 0-16,-6 22 0 0,6-23-1 0,0-6-3 0,-4 26 3 15,4-5-1-15,-3-5 0 0,3 8 0 0,0-24-2 0,0 18 1 16,0 7 0-16,0-5 0 0,0 1-1 0,0-21 0 15,3 17 1-15,1 5 0 0,0-3 0 0,-2 0-1 0,-2-19 0 16,0 18 1-16,4-13-1 0,-1 18 0 16,-3-20-3-16,0-3 3 0,4 8 1 0,-2-2 0 0,-2-1 0 15,5 1 2-15,-5-6-3 0,0 1 0 0,0-1-1 16,0 0 1-16,0 0 0 0,0 0 0 0,0 0 1 16,0 0-1-16,0 0 0 0,0 0 0 0,0 0 0 0,0-1-1 15,0 1 2-15,0 0-1 0,0 0 0 0,0 0 0 0,0 0 0 16,0 1 1-16,0-1-1 0,0 8 1 0,0-8-1 0,0 0 0 15,0 0 0-15,0 0 0 0,0 0-1 0,0 0 2 0,0 0-2 16,-5 0 1-16,5 0 0 0,0 0 0 0,0 0 0 0,0-2 0 16,-6-4-2-16,6 6-2 0,-3-1-3 0,3 1 7 0,-4-3-13 15,4 0-8-15,-6 3-13 0,-1 0-5 0,7 0 39 0,-6-7-42 0,6 7 42 16</inkml:trace>
  <inkml:trace contextRef="#ctx0" brushRef="#br0" timeOffset="212520.4319">2038 9271 3 0,'0'0'0'0,"-26"-8"2"0,1-11-1 0,25 19-1 0,-26-9 1 15,19-11 0-15,-14 18 1 0,14-4-1 0,7 6-1 0,-19-1 1 16,15-6 0-16,-17 2 0 0,16 3 1 0,5 2-2 0,-8-6 2 15,-9 1 0-15,11 2 1 0,-12-4-1 0,18 7-2 0,-3-19 3 16,-3 15-1-16,-11-5 1 0,9 1 0 0,8 8-3 0,-5-18 3 16,-3 9 0-16,1 4 1 0,0-12 0 0,7 17-4 0,-7-7 4 15,2 0-1-15,-14-12 0 0,19 11 1 0,0 8-4 0,-6-7 3 16,-10-3 0-16,16-7-1 0,-8 14 1 0,8 3-3 0,-16-8 2 16,16 4 1-16,-18-5-1 0,13 2 1 15,5 7-3-15,-4-11 3 0,-3 3-1 0,0-10 1 16,0 12-1-16,7 6-2 0,-6-8 2 0,-1-11-1 15,0 12 0-15,-1-9 0 0,8 16-1 0,-6-5 1 0,0-4 0 16,2 2 0-16,1 0-1 0,3 7 0 0,0-7 1 16,0 1 0-16,-7 4 0 0,7 0 1 0,0 2-2 0,0-3 1 15,0 3 0-15,4 0 0 0,-1 0 1 0,-3 0-2 0,7 5 1 16,-7-5 1-16,6 5 0 0,0 2 0 0,-6-7-2 0,8 3 3 16,-1 4-1-16,-3 0 1 0,1-1-1 0,-5-6-2 0,4 18 2 15,3-12 0-15,-3 15 0 0,-1-16 0 0,-3-5-2 0,3 27 2 16,-3-3-1-16,0-4 0 0,0 8 0 0,0-28-1 0,0 25 1 15,0 2 0-15,-6 1-1 0,-2-1 1 0,8-27-1 0,-7 24 0 16,2 2 0-16,-3 0 1 0,2 0-1 0,6-26 0 0,-8 22 0 16,5-4 0-16,-3-13 0 0,2 20 0 0,4-25 0 0,-3 7 1 15,-4 14-1-15,3-16 0 0,1 3-1 0,3-8 1 0,0 16 1 16,0-11-1-16,0 1 0 0,0 2 1 0,0-8-1 0,0 6 0 16,3 1-1-16,5 0 2 0,-2 0-2 0,-6-7 1 15,8 7 1-15,-3-2-1 0,3-5-1 16,-2 3 2-16,-6-3-1 0,17 5 0 0,-14-5 0 0,8 0 0 15,0-3 0-15,-11 3 0 0,5-3 0 0,13-4 0 16,-11-1 0-16,2-3 0 0,-9 11 0 0,11-16 0 16,5 8 0-16,-13-2 1 0,5 3-1 0,-8 7 0 0,11-9 0 15,-6-1-1-15,6 2 1 0,-4-2 0 0,-7 10 0 0,11-9 0 16,-6-8 1-16,-2 13-1 0,5-4 0 0,-8 8 0 0,0-7 0 16,7-1 0-16,-7 2 1 0,4 4-1 0,-4 2 0 0,3-4 0 15,-3 2 0-15,2 2 0 0,-2 0 0 0,0 0 0 0,0 0 0 16,0 6 0-16,0 0 0 0,0-4-1 0,0-2 1 0,-2 8 1 15,-5-3-1-15,7-3 1 0,-4 3-1 0,4-5 0 0,-3 0 0 16,3 0 0-16,-3 0 0 0,3 0 0 0,0 0 0 0,-8-2 0 16,8-3 0-16,0 2 0 0,0-6 0 0,0 9 0 0,0-3 0 15,0-3 0-15,0 0 0 0,0 4 0 0,0 2 0 0,0-3 0 16,0 1 0-16,0 2 1 0,0 0-1 16,0 0 0-16,3 5 0 0,-3-3 0 0,5 20 1 15,-5-22-1-15,0 5 0 0,3 18 0 0,-3-4 1 16,3 4-1-16,-3-23 0 0,4 24 0 0,-4-3 1 15,4 7-1-15,-4-6 0 0,0-22 0 0,3 24 1 16,-3 0-1-16,0-5 1 0,0 4 0 0,0-23-1 0,0 21 0 16,0 0 1-16,0-4-1 0,0-9 0 0,0-8 0 0,0 19 0 15,0-12 1-15,0 0-1 0,0 9 0 0,0-16 0 0,0 0 0 16,-3 8 0-16,3-5-2 0,-4 5-1 0,4-8 3 0,0 4-6 16,0-4-4-16,0 0-4 0,0 0-5 0,0 0 19 0,0 0-25 15,7-2-5-15,-5-8 5 0,2-7-1 0,-4 17 26 0,0 0 0 0</inkml:trace>
  <inkml:trace contextRef="#ctx0" brushRef="#br0" timeOffset="212728.5239">2073 9694 51 0,'0'0'0'15,"0"5"22"-15,0-2-9 0,-4 4-4 0,4 12 0 16,0-19-9-16,0 3 7 0,-6 3 0 0,6 17-2 15,-3-15-1-15,3-8-4 0,-5 21 3 0,5 1-1 16,0-4-1-16,-3 6 0 0,3-24-1 0,0 23 0 16,0 3 0-16,-6-2-1 0,6 3-3 0,0-27 4 0,0 24-8 15,0-9-7-15,2-7-6 0,2 10-8 0,-4-18 29 0,3 0-25 0,-3 0-4 0,0 0 29 0</inkml:trace>
  <inkml:trace contextRef="#ctx0" brushRef="#br0" timeOffset="213179.5731">2290 9257 24 0,'0'0'0'16,"0"-6"13"-16,-8 2-1 0,5-15-4 15,3 19-8-15,-6-8 7 0,3 1 0 0,-6-14 0 0,9 20 0 0,0 1-7 0,-2-2 7 16,2-1-2-1,-3 0 0-15,-5 3-1 0,8 0-4 0,0 0 5 16,-3 0-2-16,1 0 1 0,-3 8-1 0,5-8-3 0,-6 22 2 16,-1-17 1-16,3 15 0 0,-2-11-1 0,6-9-2 0,-3 17 3 15,-4-8-1-15,2 20 0 0,3-12 0 0,2-17-2 0,-7 25 2 16,7 1-1-16,0-2 1 0,0 2-2 0,0-26 0 0,0 27 1 16,4-3 0-16,1-4 0 0,3 4-1 0,-8-24 0 0,10 18 0 15,10 3 1-15,-13-14-1 0,18 13 1 0,-25-20-1 0,16 4 0 16,2-4 0-16,-10 0 0 0,14-1 0 0,-22 1 0 0,6-10 0 15,15-15 1-15,-15 2-1 0,11 0 0 0,-17 23 0 0,8-29 1 16,1-5 0-16,-2 0-1 0,0-1 0 0,-7 35 0 0,3-30 0 16,-3 1 1-16,0 3-1 0,0 1 0 0,0 25 0 0,-6-30 1 15,-14 5-1-15,16 0 0 0,-17 6 1 0,21 19-1 0,-6-7 0 16,-15-4 0-16,15 6 1 0,-16 4-2 0,22 1 1 0,-6 0 0 16,-18 2 0-16,18 20-1 0,-22-1 0 0,28-21 1 15,-5 27-2-15,-13-1-1 16,11 1-1-16,1-7-4 0,6-20 8 0,-4 22-10 0,4 0-5 15,0-5-6-15,0-8-7 0,0-9 28 0,4 5-26 0,16 22-7 0,-20-27 33 0</inkml:trace>
  <inkml:trace contextRef="#ctx0" brushRef="#br0" timeOffset="213765.3037">2670 9021 8 0,'0'0'0'0,"0"0"2"0,0 0-2 0,0 0 1 15,0 0 0-15,0 0-1 0,0 0 0 0,0 0-2 0,0 0 5 16,2 0-3-16,1-2 0 0,-3-3 1 0,0 5-1 0,3-7 0 16,2 0 1-16,-3 0 0 0,-2 0 1 0,0 7-2 15,4-5 4-15,-4 2 1 16,0-2 0-16,0 0 1 0,0 5-6 0,0-3 6 0,0-1 1 15,0 3 0-15,0-2 0 0,0 3-7 0,-4-3 7 16,-3 1 0-16,4 1-1 0,-2-1 0 0,5 2-6 0,-8-2 6 16,0-1-1-16,-10 3 0 0,13 0-1 0,5 0-4 0,-7 0 4 15,-12 0 0-15,15 0-1 0,-3 5-1 0,7-5-2 0,-7 0 2 16,-9 5 0-16,8 1 0 0,6-1 0 0,2-5-2 0,-8 8 2 16,3-3-1-16,-3 13 0 0,5-12 0 0,3-6-1 0,-4 17 2 15,-3-9 0-15,7 14-1 0,0-15 0 0,0-7-1 0,0 26 1 16,4-23 0-16,-1 22-1 0,4-20 1 0,-7-5-1 0,4 16 0 15,2-9 0-15,0-1 0 0,1 2 0 0,-7-8 0 0,21 5 0 16,-18 0 1-16,4-5-1 0,10 0 0 0,-17 0 0 0,6-5 1 0,-6 5-1 0,19-2 0 16,-14-9 0-16,6-7 0 0,-11 18 0 0,20-9 0 0,-20 9 0 0,6-20 0 15,1-1 1-15,0 13-1 0,-7 8 0 0,5-27 0 0,-5 27 0 16,3-17 1-16,3-3-1 0,-2 2 0 0,-4 18 0 0,3-8 0 16,-1-1 0-16,3 4 0 0,-5-2 0 0,0 7 0 15,0-3 0-15,0 3 0 0,0 0 0 0,0 7 0 16,0-7 0-16,0 22 0 0,0-22 0 0,0 19 1 0,0 3-2 15,0 3 2-15,0-25-1 0,0 26 0 0,0-26 0 0,-7 27-1 0,7-1 1 16,0 1 0-16,0-27 0 0,0 31 0 0,0-31 0 0,0 29 1 16,0-2-1-16,0-6 0 0,0-21 0 0,0 20 0 0,0-20 0 0,0 20 0 15,0-13 0-15,0 17 0 0,0-24 0 0,0 7-1 0,0-7 1 0,0 19-2 16,0-14-2-16,2 1-4 0,-2-6 8 0,5 8-12 0,-5-8 12 0,0 6-15 16,7-6-5-16,-1 0-5 0,-6 0 25 0,3-12-24 0,-3 12 24 0,8-20-17 15,-2 11-5-15,-6 9 22 0</inkml:trace>
  <inkml:trace contextRef="#ctx0" brushRef="#br0" timeOffset="214155.0185">2984 8835 11 0,'0'0'0'0,"0"-28"11"16,0 10-2-16,0 18-9 0,-4-21 12 0,4 13 0 0,-3 1-1 0,-3 5 0 15,6 2-11-15,-4-2 10 16,1 2-2-16,-4 0-2 0,0 0-1 0,7 0-5 0,-4 5 4 0,-1 3 0 15,-3-2-1-15,2 12 0 0,6-18-3 0,-8 4 4 0,2 13-2 16,-1-10 1-16,-1 12-1 0,8-19-2 0,-5 7 2 16,-3 22 0-16,3-7 0 0,0 2 1 0,5-24-3 0,-7 29 2 15,1 0 0-15,-1 0 0 0,4-3-2 0,3-26 0 0,0 29 2 16,0-4-1-16,0-5 0 0,3 4 0 0,-3-24-1 0,0 18 0 16,7 3 1-16,-1-15-1 0,11 14-1 0,-17-20 1 0,8 0 0 15,9 3 0-15,-11-3 1 0,11 5 0 0,-17-5-1 0,8 0 0 16,1 0 0-16,-2-7 0 0,3-14 0 0,-10 21 0 0,10-9 0 15,-3-17 0-15,0 16 0 0,-4-14 0 0,-3 24 0 0,3-19 1 16,-3 4-1-16,0 4 0 0,0-10 0 0,0 21 0 0,0-2 0 16,-6-5 0-16,-1 1 0 0,0 6 0 0,7 0 0 0,-6 0 0 15,-1 6 0-15,0 11 0 0,4-12-1 0,3-5 1 0,-4 33-1 16,-3-16-1 0,5 2 0-16,-3 2-2 0,5-21 4 0,0 23-7 0,0-2-1 0,0-1-5 0,5-16-4 15,-5-4 17-15,0 19-24 0,2-19-4 16,5-3 5-16,0 0 0 0,-7 3 23 0,0 0 0 0</inkml:trace>
  <inkml:trace contextRef="#ctx0" brushRef="#br0" timeOffset="215366.2474">3185 8560 16 0,'0'0'0'0,"0"-3"9"0,0 3-9 16,0-5 10-16,0-2 0 0,0 5 1 0,2-2-1 0,-2 4-10 15,3-1 9-15,-3 1-1 0,3 0-1 0,-3 0-2 0,0 0-5 16,8 5 5-16,-5 0-1 15,5 14 0-15,-5-12 0 0,-3-7-4 0,6 25 4 16,1-4-1-16,0 1 1 0,0 2-1 0,-7-24-3 0,6 27 3 16,-3 0 1-16,5-1-1 0,-8-4 0 0,0-22-3 0,6 22 3 15,-2 1 0-15,0-19-2 0,1 17 1 0,-5-21-2 0,4 4 1 16,3-1-1-16,0-3 1 0,0 0 0 0,-7 0-1 0,6 0 1 16,0-3-1-16,1-18 1 0,0 1-1 0,-7 20 0 0,8-28 0 15,-2-4 1-15,1 1-1 0,0-3 1 0,-7 34-1 0,7-35 1 16,-1-3-1-16,0 7 0 0,5-6 1 0,-11 37-1 0,8-31 0 15,-3 7 0-15,-1 1 0 0,0 7 0 0,-4 16 0 0,5-5 1 16,0-17-1-16,-2 16 0 0,1-1 0 0,-4 7 0 0,4-18 0 16,-2 13 0-16,1 0 0 0,-3-4 1 0,0 9-1 0,3-6 0 15,2-1 1-15,-5 2 0 0,2 0 0 0,-2 5-1 0,4-3 0 16,-4-3 0-16,0 6 1 0,3-1 0 0,-3 1-1 0,0-3 0 16,0 0 0-16,0 0 1 0,0 1-1 0,0 2 0 15,0 0 0-15,0 0 0 0,0 0 1 0,0 0-1 16,0 0 0-16,0 0 1 0,-3 0 0 15,3 2-1-15,-4 4 0 0,4-6 0 0,-2 4 1 16,-6 5-1-16,5-3 0 0,-3 14 1 0,6-20-1 0,-4 6 0 16,-4 11 1-16,3-9-1 0,1 16 0 0,4-24 0 0,-4 6 0 15,4 22 0-15,-5-9 1 0,-3-3-1 0,8-16 0 0,-6 19 0 16,-2 2 1-16,-8-17-1 0,9 23 0 0,7-27 0 0,-4 18 1 16,-3 1-1-16,2-15 1 0,-3 24-1 0,8-28 0 0,-6 7 0 15,-2 14 1-15,5-14-1 0,1 17 1 0,2-24-1 0,-8 6 1 16,5 12-1-16,3-12 1 0,-4-1-1 0,4-5 0 0,-7 9 1 15,7-4-1-15,-3-3 0 0,3 3 1 0,0-5-1 0,0 0 0 16,0 5 0-16,0-5 0 0,0 0 0 0,0 0 0 16,-4 0 0-16,4 0 1 0,0 0-1 0,0 0 0 0,-5 0 1 15,5-2-1-15,-4-1 0 0,4-4-1 0,0 7 1 16,-8-8 1-16,6 1-1 0,-3 1 1 0,-1-2-1 0,6 8 0 16,-2-20 0-16,-2 13 0 15,-3 0 0-15,3-12 1 0,4 19-1 0,-7-6 0 0,4-14 0 16,-3 14 0-16,-1-18 0 0,7 24 0 0,-4-8 0 0,-2-13 1 15,1 14-1-15,2-13 0 0,3 20 0 0,-5-7 0 16,-3-13 0-16,1 13 0 0,0-14 0 0,7 21 0 0,-3-8 0 16,-1-11 0-16,-1 12 0 0,1 0 0 0,4 7 0 0,-4-21 1 15,-2 15-1-15,1-2 0 0,2-10 0 0,3 18 0 0,0-8 0 16,-3 1 0-16,-3-1 0 0,6-11 0 0,0 19 0 0,-4-3 0 16,4-2 0-16,0-3 0 0,0 5 0 0,0 3 0 0,0-3 0 15,0 3 0-15,4 0 0 0,-4 0 0 0,0 6 0 16,0-1 0-16,4 1 0 0,-2 1 0 0,-2-7 0 0,3 20 1 15,5-15-1-15,-5 15 0 0,4-13 0 0,-7-7 0 0,4 20 0 16,1-12-1-16,2 18 1 0,0-6 0 0,-7-20 0 0,11 22 0 16,-2 5 0-16,9-1 0 0,-11-8 0 0,-7-18 0 0,6 24 0 15,1-5 0-15,13-1 0 0,-14 2 0 0,-6-20 0 0,7 7 0 16,10 20 0-16,-10-21 0 0,0 12 0 0,-7-18 0 0,7 6 1 16,1-1-2-16,-3 1 2 0,3-1-1 0,-8-5 0 15,2 3 0-15,2 4 0 0,-1-7 0 16,2 0 0-16,-5 0 0 0,3 0 0 0,-3-5 0 15,2 3 0-15,2-17 0 0,-4 19 0 0,0-8 1 16,3-11-1-16,1 2 0 0,-2 7 0 0,-2 10 0 0,5-24 0 16,-5 4 1-16,7-1-1 0,-3 13 0 0,-4 8 0 0,2-26 0 15,4 7 0-15,1 2 0 0,-3-4 0 0,-4 21 0 0,8-23 0 16,-8 3 0-16,3 2 1 0,-1 0-2 0,-2 18 1 0,8-9 0 16,-5-11 0-16,-1 14 0 0,6-2 1 0,-8 8-1 0,0-10 1 15,4 5-1-15,0-4 0 0,-4 6 1 0,0 3-1 0,0-1 0 16,0-1 0-16,0 2 1 0,0 0 0 0,0 0-1 0,0 0 0 15,0 0 1-15,2 0-1 0,-2 0 0 0,0 0 0 0,3 0 0 16,-3 0 0-16,0 0 0 0,0 0 0 0,0 0 0 0,0 0 1 16,0 0-1-16,0 0 0 0,0 0-1 0,0 0 1 0,0 0-3 15,0 3-2-15,0 3-5 0,-5 1-7 0,5-7 17 0,0 24-30 16,-4-24-22-16,-3 6-11 0,7-6 63 0</inkml:trace>
  <inkml:trace contextRef="#ctx0" brushRef="#br1" timeOffset="278983.685">16730 4967 40 0,'0'0'0'16,"0"0"24"-16,0 0-8 0,0 0-16 0,0 0 12 16,-3 0-3-16,-1 0-1 0,-2-3-2 0,6 3-6 0,-4-5 6 15,4-1-1-15,-4-2-2 0,-2 3 0 0,6 5-3 0,-4-8 3 16,4 1-1-16,-3 2 1 0,3-4 0 0,0 9-3 0,0-5-2 16,0-2 5-16,0 1-2 0,0-2 1 0,0 8-2 0,0-3 6 15,-6-4-5-15,2 2 0 0,1-3 1 0,3 8-2 0,-8-7 0 16,2-3 1-16,-1 6 1 0,1-5-1 0,6 9-1 0,-18-5 2 15,12-2-1-15,-1 1 0 0,-10 1 0 0,17 5-1 0,-7-2 0 16,1 2 1-16,-12 0 0 0,15 0 0 0,3 0-1 0,-17 0 1 16,10 7 0-16,-12-1-1 0,14 1 1 0,5-7-1 0,-16 16 0 15,9-11 1-15,-10 2-1 0,10 15 0 0,7-22 0 0,-20 7 1 16,13 18-1-16,-14-9 0 0,18 4 1 0,3-20-1 16,-6 19 0-16,-1 0 0 0,-14 1 1 0,21-1 0 0,0-19-1 15,-6 24 0-15,-1-1 0 0,4-4-1 16,-4 4 0-16,7-23 1 0,-4 21-1 0,4 1 2 0,-3 3-1 15,3-1 0-15,0-24 0 0,0 30 0 16,0-6 1-16,0-3 0 0,3 0-1 0,-3-21 0 0,7 5 0 16,13 13 1-16,-13-18 0 0,14 5 0 0,-21-5-1 0,17 5 2 15,3-5-2-15,0-3 0 0,1-14-1 0,-21 17 1 0,20-19 0 16,-3-7-1-16,3 0 2 0,-13-6-1 0,-7 32 0 0,23-27 0 16,-12-1 1-16,5-1-2 0,-8 1 1 0,-8 28 0 0,10-34-1 15,-4 5 1-15,1 1 0 0,0 5 1 0,-7 23-1 0,7-22 0 16,-4 15 0-16,1-9 0 0,-4 13-1 0,0 3 1 0,3-3 1 15,-3 1-2-15,0 2 1 0,0 0 0 0,0 0 0 0,0 0 0 16,3 8 1-16,-3-3-2 0,0 3 1 0,0-8 0 0,3 5 0 16,1 14 0-16,-4-19-1 15,7 5 2-15,-7-5-1 0,4 8 0 0,-1 10 0 0,0-15 0 0,0 17 0 0,-3-20 0 0,4 6 0 16,-1 18 0-16,0-19 0 0,5 19 1 16,-8-24-1-16,6 7-1 0,-2 17 1 0,2-5 1 0,1-16-2 15,-7-3 1-15,7 24 0 0,0-22 1 0,-1 5-2 0,1 18 1 16,-7-25 0-16,3 4 0 0,5 14 1 15,-2-18-1-15,-2 7 0 0,-4-7 0 0,6 5 0 16,1-2 0-16,-7 2 0 0,7-5 0 0,-7 0 0 0,0 0-1 16,3 0-3-16,-3 0-1 0,4-3-3 0,-4 3 8 0,3-3-11 15,0-4-3-15,1 0-7 0,-4-11-9 0,0 18 30 0,0-18-36 16,-4-13 6-16,1 4 9 0,3 27 21 0</inkml:trace>
  <inkml:trace contextRef="#ctx0" brushRef="#br1" timeOffset="279518.9688">16723 4318 27 0,'0'0'0'0,"0"0"20"0,0 0-1 0,-3-1-4 16,3 1-15-16,0 0 11 0,0 0-22 0,0 0 31 0,0 0-11 0,0 0-3 15,0 0-41-15,3 0 76 0,-3 0-41 0,7 4 6 16,-1 0-2-16,5 4 0 0,-11-8-4 0,17 6 4 0,-17-6-4 0,6 8 3 16,12 13 0-16,-9-15 0 0,-9-6-3 0,21 21 3 0,-21-21-3 0,21 19 2 15,-2-3 0-15,-1 7 0 0,6 1-1 0,-24-24-1 0,24 22 3 16,-5 3-2-16,5 4 2 0,-24-29-3 0,24 29 2 0,-24-29-2 0,20 34 3 16,0-2-1-16,4 3-1 0,-24-35-1 0,17 31 2 15,0 1-1-15,-7 2 0 0,14-5-1 0,-24-29 0 0,6 34-1 0,-6-34 1 0,18 37 0 16,-12-4-1-16,1 7 1 0,1 0 1 0,-8-40-1 0,6 41 1 15,-6 2 0-15,0 5 0 0,0-48-1 0,-3 49 1 0,3-49-1 0,-8 56 1 16,-8-5-1-16,9 0 1 0,7-51-1 0,-17 48 1 0,17-48-1 0,-7 47 0 16,-17-4 1-16,21-7 0 0,-17-1-1 0,20-35 0 0,-4 30-1 15,-2-5 1-15,-15-1 0 0,18-3 1 0,3-21-1 0,-20 20 1 16,16-3-1-16,-13 1 1 0,11-10 0 0,6-8-1 16,-18 26 1-16,15-10 0 0,-17-12 0 0,16 4 0 0,4-8-1 0,-6 7 1 15,-1 0-1-15,1-1 1 16,-2 1-1-16,8-7 0 0,-6 6 0 15,2 2 0-15,1-3 0 0,-4 4-1 0,7-9 1 0,0 5 1 16,-4 0-1-16,1 0 1 0,3-5-1 0,0 0 0 0,0 0 0 16,0 2 1-16,0-2-1 0,0 0 0 0,0 0 0 15,0 0 0-15,0 6 1 0,0-6-1 0,0 0 0 0,0 5-1 16,0-3-2-16,0-2 2 0,0 0-1 0,0 0 2 0,0 0-3 16,0 0-1-16,0 6-5 0,-3-6-7 0,3 0 16 0,-4 5-25 15,-2-2-19-15,6 15-23 0,0-18 67 0</inkml:trace>
  <inkml:trace contextRef="#ctx0" brushRef="#br1" timeOffset="298511.5858">18780 5102 8 0,'0'0'0'0,"-3"0"6"15,-5 2 1-15,2-2 1 0,3 7 0 0,3-7-8 0,-4 3 8 0,-2-3-1 16,-2 5 0-16,2 0 0 0,2-2-1 0,4-3-6 0,-3 0 5 16,-3 5 0-16,2 1 0 0,4-6-5 0,-3 3 4 15,3 1 1-15,0 1 0 0,-4-1-1 0,4 0 0 0,0-4-4 0,0 7 3 16,0-5 1-16,-7 3-1 0,7-5-3 0,0 7 4 0,0-7-4 0,0 6 3 15,0 12 0-15,0-13 0 0,0 0-1 0,0-5-2 0,0 20 2 16,0-17 0-16,0 4 0 0,0-7-2 0,0 18 0 0,0-18 0 0,0 3 1 16,0 4 1-16,3 13-2 0,1-20 2 0,-4 0-2 0,4 7 0 15,3-3 1-15,-1-4-1 0,-6 0 0 0,7 0 0 0,-7 0 0 0,10 0 1 16,0 0-1-16,-3 0 0 0,3-4 0 0,-10 4 0 0,17-7 0 16,-14-1 1-16,7-1-1 0,1-14-1 0,-11 23 1 0,7-5 1 15,-1-13-1-15,5 11 0 0,-4-11 1 0,-7 18-1 0,6-9 0 16,1-11 0-16,-1 3 0 0,-2 6 0 0,-4 11 0 15,4-26 1-15,-1 10-1 0,-3 7 1 0,0-11-1 0,0 20 0 16,0-6 0-16,-3-4 1 0,-5-7-1 0,4 9 0 16,4 8 0-16,-6-10 1 0,0 3-1 15,-1-1-1-15,0 2 2 0,7 6-1 0,-7-3 0 0,1-1 0 16,-1 3 0-16,0-1 1 0,7 2-1 0,-7 0 1 16,0 0-1-16,1 0 1 0,3 0-1 0,3 0 0 0,-4 0 0 15,1 0 0-15,-5 6 1 0,8 1-1 0,0-7 0 0,-3 5 0 16,3 4 1-16,0-5-1 0,-3 16 0 0,3-20 0 0,0 5 1 15,0 10-1-15,0-7 0 0,0 17 0 0,0-25 0 0,0 7 0 16,0 13 0-16,3-14 0 0,0 14 0 0,-3-20 0 0,8 4 0 16,-5 1 1-16,4 3-1 0,-1-1 1 0,-6-7-1 0,7 5 0 15,-4 1 0-15,1 0 0 0,3-6-1 0,-7 0 1 0,3 0 0 16,1 0 0-16,-1-4 0 0,0-1 1 0,-3 5-1 0,7-3 0 16,-7-4 0-16,4 0 1 0,-1-15-2 0,-3 22 1 0,4-5 1 15,-4-16-1-15,0 15-1 0,0-17 2 0,0 23-1 0,0-10-1 16,0 2 1-16,-7-1 0 0,3-1 1 0,4 10-1 0,-4-5 0 15,1-6 1-15,-3 10-1 0,2-4 0 0,4 5 0 16,-3-5 0-16,-4 5 0 0,0 0 0 0,0 0 0 16,7 0 0-16,-6 0 0 0,-1 5-1 15,4 0 2-15,-1 3-1 0,4-8 0 0,-4 17 0 0,-2-13 0 16,3 3 0-16,3 13 0 0,0-20 0 0,-4 5-1 16,4 14 2-16,0-14-1 0,0 14 0 0,0-19 0 0,0 3 1 15,0 14-2-15,7-10 2 0,-4-2-1 0,-3-5 0 0,7 8 0 16,0-7 0-16,0-1-1 0,-1 0 1 0,-6 0 0 0,7 0 0 15,0 0 0-15,0 0 1 0,0-5-2 0,-7 5 1 0,3-7 0 16,0-1 1-16,4 3-1 0,-7-4 0 0,0 9 0 0,4-18 1 16,-4 10-2-16,0-12 1 0,0 12 0 0,0 8 0 0,0-19 0 15,-4 11 0-15,0 1 0 0,-2-13 0 0,6 20 0 0,-7-3 0 16,-10-2 0-16,10 0 0 0,1 3 1 0,6 2-1 0,-7-2-1 16,-10 2 2-16,14 0-1 0,-4 2-1 0,7-2 1 0,-7 7 1 15,-10 14-1-15,11-2 0 0,2-3 0 0,4-16 0 0,-3 6 0 16,3 22 0-16,0-22 0 0,0 15 0 0,0-21 0 0,0 21 1 15,0-16-1-15,3 17 0 0,1-17 0 0,-4-5 0 16,6 7 0-16,1 0 1 0,-1 0 0 0,2-4-1 16,-8-3 0-16,6 5 0 0,1-5 0 0,-1 0 0 15,5-3 0-15,-11 3 0 0,7-4 0 16,-1-4-1-16,1 1 2 0,0-12-1 0,-7 19 0 0,7-8 1 16,-4-12-1-16,1 4-1 0,-4-3 0 0,0 19 1 0,0-10-1 15,0-13 1-15,-7 16 0 0,0-16 1 0,7 23-1 0,-20-5 0 16,17-16 1-16,-15 20 0 0,15 1 0 0,3 0-1 0,-21-5 0 15,18 5 0-15,-13 0-1 0,9 0 2 0,7 0-1 0,-4 6-1 16,-16 3 2-16,17 10-1 0,-5-13 0 0,8-6 0 0,-6 19 0 16,2-16 0-16,-2 18 0 0,3-14 1 0,3-7-1 0,0 22 0 15,0-18 0-15,0 4 0 0,0 11 0 0,0-19 0 0,0 0 1 16,0 7-2-16,0-1 2 0,0 0-2 0,0-6 1 0,3 3-1 16,-3 2 1-16,3-5 0 0,0 4 1 0,-3-4-1 0,7 0 0 15,-4 0 0-15,5 0 1 0,-5 0-2 0,-3 0 1 0,7 0-1 16,-4 0 1-16,0-3 0 0,4 2 1 0,-7 1-1 0,4-3 0 15,3-2 0-15,-4-4 0 0,0 5 0 16,-3 4 0-16,7-20-1 0,-7 15 2 0,6-3-1 16,-6-10 0-16,0 18 0 0,4-3 0 0,-4-2 0 15,0-2 0-15,0 4 0 0,0 3 0 0,0-5 1 16,-4-2-2-16,-2 5 2 0,-1 2-1 0,7 0 0 0,-6 0 0 16,-1 0 0-16,3 0 0 0,-3 4-1 0,7-4 1 0,-6 5 0 15,-1 15 0-15,1-17 0 0,-2 3 1 0,8-6-1 0,-7 20 0 16,1-16 0-16,3-2 0 0,3 6-1 0,0-8 1 0,0 20 1 15,-4-14-1-15,4 10 0 0,0-12 0 0,0-4 0 0,0 7 0 16,0-2 0-16,7 3-1 0,-4-3 1 0,-3-5 0 0,7 8 0 16,-4-5 0-16,5-3 0 0,-2 0 0 0,-6 0 0 0,7 0 0 15,-1-1 0-15,1-1 0 0,-3-6 1 0,-4 8-1 0,7-5 0 16,-1-3 0-16,1 3 0 0,-1-2 0 0,-6 7 0 0,8-20 0 16,-2 9 0-16,-2-4 0 0,-1 6 0 0,-3 9 0 0,0-5 1 15,3-5-1-15,-3 0-1 0,0-9 0 0,0 19 1 0,0-5 0 16,0 0 0-16,-6-2 0 0,-1 5 1 0,7 2-1 0,-7-5 0 15,0 3 1-15,-9 2-1 0,9 0 0 0,7 0 0 0,-4 3 0 16,-16 3 0-16,20 1 0 16,-6 9 0-16,6-16 0 0,-8 5 0 0,1 2 0 0,1 14 0 15,-1-17 0-15,7-4 0 0,-3 2 0 16,3 6 0-16,-4-1-1 0,4-2 0 0,0-5 1 0,0 6 0 16,0 17 1-16,0-18-1 0,0 2 0 0,0-7 0 0,7 5 1 15,0 0-2-15,-1 1 1 0,1-1 0 0,-7-5 0 0,8 5 0 16,1-5 0-16,8 0 0 0,-10 3 0 0,-7-3 0 0,10 0 0 15,11 0 0-15,-18 0 0 0,7-1 0 0,-10 1 0 0,17-7 0 16,-13 1 0-16,2-4 0 0,1-9 0 0,-7 19 0 0,3-7 0 16,0 1 0-16,1-5 0 0,-4 3 1 0,0 8-1 0,0-7-1 15,0-10 1-15,-7 12-1 0,-13-1 1 0,20 6 0 0,-3-7 1 16,-14 0-1-16,10 2 0 0,-17 2 0 0,24 3 0 0,-6-3 0 16,-12 1 0-16,12 2 0 0,-12 0 0 0,18 0 0 0,-3 0 0 15,-4 5-1-15,1-5 1 0,-1 3 0 0,7-3 0 0,-7 5 0 16,3 2 0-16,4 0 1 0,0-1-2 0,0-6 1 0,0 8 0 15,0 11 0-15,4-13-1 16,-4 12 2-16,0-18-1 0,7 7 0 0,3 11-1 0,8-14 2 0,-12 4-2 16,-6-8 1-16,10 16 0 0,7-16 1 0,-10 5-2 15,9 2 2-15,-16-7-1 0,8 3-1 16,11-3 1-16,-11 0 0 0,-1-1-1 0,-7 1 1 0,16-6 1 16,-9 0-1-16,0 1 1 0,0-5-1 0,-7 10 0 0,3-8 0 15,0-11-1-15,0 10 1 0,1-12 1 0,-4 21-1 0,0-5 0 16,0-16-2-16,0 13 2 0,0-12 0 0,0 20 0 0,-7-8 0 15,1-10 1-15,-1 10 0 0,-10 2-2 0,17 6 1 0,-4-7 0 16,-2 1 1-16,-12 3-1 0,12 3 0 0,6 0 0 0,-3 0 0 16,-4 3-1-16,0 3 2 0,3 13-1 0,4-19 0 0,-6 7 0 15,2 9 1-15,4-11-2 0,-3 2 0 0,3-7 1 0,0 18 0 16,0-18-3-16,0 20-2 0,0-16-3 0,0-4 8 0,0 5-16 16,0 22-9-16,0-27-13 0,-6 0-1 0,6 0 39 0,-4-3-34 15,4 3 34-15</inkml:trace>
  <inkml:trace contextRef="#ctx0" brushRef="#br1" timeOffset="299536.6972">18272 4000 17 0,'0'0'0'16,"0"-4"15"-16,-4-3 0 0,4 7-15 0,-3-5 14 16,0 2-2-16,3 3-3 0,0 0-1 0,0-1-1 0,0 1-7 0,0 0 5 15,-8 0-2-15,8-5 1 0,0 5-2 0,0 0-2 0,4 0 3 16,0 0-1-16,2 0 1 0,-2 0-1 0,-4 0-2 0,6-1 3 15,1 1-1-15,0 0 1 0,0 0 0 0,-7 0-3 0,10 6 2 16,-4-2 1-16,2-1 0 0,-2 5-1 0,-6-8-2 0,7 15 2 16,-4-9 0-16,4 15-1 0,0-16 1 0,-7-5-2 0,7 31 3 15,-4-12-2-15,4 2 1 0,-1 3 0 0,-6-24-2 0,8 23 1 16,-2 6 0-16,-2-2 1 0,2-5-1 0,-6-22-1 0,4 25 1 16,-1-6 0-16,4 4-1 0,0-3 2 0,-7-20-2 0,10 20 0 15,1-2 1-15,-5 2 0 0,1-15 0 0,-7-5-1 16,3 26 1-16,4-23-1 0,-1 4 0 0,2-2 0 15,-8-5 0-15,9 3 1 0,-2 2-1 0,1-5 0 16,-2 5 0-16,-6-5 0 0,7 0 1 0,-1 0-1 0,-3-3 1 16,1-4-1-16,-4 7 0 0,7-3 1 0,0-15-1 15,-1 13 1-15,-2-13 0 0,-4 18-1 0,6-20 0 16,2 12 1-16,-3-17-2 0,3 15 2 0,-8 10-1 0,6-19 1 16,2 0-2-16,-1 2 2 0,-1-1-1 0,-6 18 0 0,7-21 0 15,-4 14 0-15,5-20 0 0,-2 7 0 0,-6 20 0 0,7-17 0 16,-1-1 1-16,1-3-1 0,0 5 0 0,-7 16 0 0,7-20 0 15,-1 1 1-15,1 3-1 0,1-2 0 0,-8 18 0 0,6-19 1 16,1 11-1-16,-1-13 0 0,1 17 1 0,-7 4-1 0,0-10 0 16,4 0 0-16,3 3-1 0,-7-12 1 0,0 19 0 0,3-2 0 15,0-2 0-15,-3-3 0 0,0 4 1 0,0 3-1 0,0-2-1 16,0-1 1-16,0 3 0 0,0-1-1 0,0 1 1 0,-6-6 0 16,2 5-2-16,1 1-2 0,-5 0-4 0,8 0 8 0,-6 8-13 15,3-3-4-15,-4 12-7 0,4-10-9 0,3-7 33 0,-8 18-35 16,2-11-5-16,6-7 40 0</inkml:trace>
  <inkml:trace contextRef="#ctx0" brushRef="#br1" timeOffset="342460.6895">13490 7094 14 0,'0'0'0'0,"0"-5"3"16,0-2-1-16,5 2-1 0,-5-3 0 0,0 8-1 0,0-3 1 15,0 1 0-15,-8-5 1 0,5 4-1 0,3 3-1 0,-7-1 2 16,1 1 0-16,-1-1 0 0,1-1 1 0,6 2-3 0,-8-3 3 16,-8-2 0-16,16 3-1 0,-8 1 1 0,8 1-3 0,-6-5 1 15,-11 2 1-15,17 1-2 16,-6 0 1-16,6 2-1 0,-5-3 0 15,2 3 0-15,3-3 1 0,-3 0-1 0,3 3 0 0,0-5 0 16,0 3 0-16,0 2-2 0,0 0-1 0,0 0 3 0,0 0-4 16,0 0-2-16,3 0 1 0,5 0 0 0,-8 0 5 0,2 0-5 0,15 2-8 0,-17-2 13 0</inkml:trace>
  <inkml:trace contextRef="#ctx0" brushRef="#br1" timeOffset="343237.9394">13887 8501 22 0,'0'0'0'0,"-7"-2"3"0,7 2-3 0,-16-8 2 16,12-1 0-16,-3 4 0 0,7-2-1 0,0 7-1 0,0 0 0 16,0-5 2-16,-3 2 0 0,3-3 0 0,0 6-2 0,0-7 4 15,-4 1-1-15,-2 2 0 0,6 1 0 0,0 3-3 0,-2-8 2 16,2 2 1-16,0 1 0 0,-5 2-1 0,5 3-2 0,0-4 2 16,0 2-1-16,0-2 0 0,0 2-1 15,0 2 0-15,0-1 1 0,0 1-1 16,5-3 0-16,-5 3 0 0,0 0 0 0,2 0 0 15,-2 0 0-15,3 0 0 0,-3-2 1 0,0 2-1 0,3 0 0 16,-3 0 0-16,4 0 0 0,-1 0 0 0,-3 0 0 0,3-1-1 16,1 1 0-16,3 0-1 0,0 0-3 0,-7 0 5 0,3 0-7 15,3 0-1-15,2-5 0 0,-5 3 1 0,-3 2 7 0,7 0-6 16,-7-2-3-16,6-1-4 0,-6 3 13 0</inkml:trace>
  <inkml:trace contextRef="#ctx0" brushRef="#br1" timeOffset="344253.6054">13982 9463 20 0,'0'0'0'15,"0"-3"3"-15,0-5-1 16,0 3-1-16,0 5 0 0,0 0-1 0,0 0 0 15,0 5 1-15,0 3 1 0,0-3 0 0,0-5-2 0,0 19 2 16,0-19 2-16,0 5-1 0,-4 3 1 0,4-8-4 0,0 6 3 16,-3-1 0-16,3-5-1 0,0 5-1 0,0-5-1 0,0 0 0 15,0 2 1-15,0 3-1 0,0-5-1 0,0 0 1 0,0 6-1 16,7-2-3-16,-3-4-3 0,2 3 0 0,-6-3 7 0,7 0-7 16,-4 6 2-16,5-6-1 0,-2 0-10 0,-6 0 16 0,0 0 0 0</inkml:trace>
  <inkml:trace contextRef="#ctx0" brushRef="#br1" timeOffset="345434.215">13762 10935 15 0,'0'0'0'0,"0"-4"2"0,3 1-1 0,-3 1 0 0,0 2-1 0,4-4 0 16,-1 2 1-16,1 2 0 0,-1 0 0 0,-3 0-1 0,3 0 2 15,4 6 0-15,-7-2 1 0,6-1 0 0,-6-3-3 0,0 7 3 16,4-7 1-16,0 0-1 0,-4 3 0 0,0-3-3 16,3 0 2-16,0 5-1 15,1-5 0-15,-1 6 0 0,-3-6-1 0,3 1 1 16,0 5-1-16,-3-1 1 0,4-2-1 0,-4-3 0 0,4 6 0 15,4-2-3-15,-6 2-3 0,4 2-2 0,-6-8 8 0,7 6-9 0,20 20-12 16,-27-26 21-16</inkml:trace>
  <inkml:trace contextRef="#ctx0" brushRef="#br1" timeOffset="371838.3888">18868 5185 4 0,'0'0'0'16,"0"0"3"-16,-4 0-2 0,4 0-1 0,0-3 1 15,-6 3 0-15,2 0 0 0,4 0 0 0,0 0-1 0,-3 0 0 16,3 0 1-16,-6 0 0 0,6 0 0 0,0 0-1 0,-4 0 2 15,4-3 0-15,-3 3 0 0,3 0 1 0,0 0-3 0,0 0 3 16,-4 0 0-16,4 0 0 0,-7 0 0 0,7 0-3 0,0 3 3 16,-3-3-1-16,3 0 0 0,0 0 0 0,0 0-2 0,-3 0 2 15,3 0 1-15,0 0-1 0,0 0 0 0,0 0-2 0,0 0 2 16,0 0 0-16,0 0 0 0,0 0 1 0,0 0-12 0,0 0 20 16,0 0-8-16,0 0 0 0,0 0-1 0,0 0-21 0,0 5 41 15,0 1-19 1,0-3-1-16,0-3 0 0,0 0-2 0,0 0 2 15,-7 0 0-15,7 4 0 0,0-4 0 0,0 0-2 0,0 6 3 16,-3-3-1-16,3-3 1 0,0 0-1 0,0 0-2 0,0 0 2 16,-4 0 0-16,4 0 1 0,0 4-1 0,0-4-2 0,0 7 2 15,-7-7 0-15,7 0-1 0,0 0 0 0,0 0-1 0,0 3 2 16,0-3 0-16,0 0-1 0,0 0 0 0,0 0 0 0,0 0-1 0,3 0 1 16,1 0 1-16,-4 0-1 0,0 0-1 0,4 5 1 0,-4-5-1 0,3 0 0 15,4 0 1-15,-4 5 0 0,-3-5-1 0,3 0 1 0,-3 0-1 0,7 0 1 16,-7 0-1-16,4 0 1 0,-4 0-1 0,7 0 2 0,-7 0-2 0,6 3 1 15,1 2 0-15,-1-5 0 0,-6 0-1 0,4 0 0 0,-4 0 0 0,4 0 1 16,2 0-1-16,-2 0 1 0,-1 5 0 0,-3-5-1 0,6 0 1 16,2 0 0-16,-5 0-1 0,-3 0 0 0,3 0 1 15,-3 0-1-15,7 0 1 0,0 0 0 0,-4 0-1 0,4 0 1 0,-7 0-1 16,7 0 1-16,0 0 0 0,-1 0 0 0,1 0-1 16,-7 0 0-16,7 0 1 0,-4 0 0 0,4 0-1 0,-7 0 0 15,7 0 1-15,-7 0-1 0,6 0 0 0,2 0 0 16,-2 0 1-16,1 0 0 0,-7 0-1 0,6 0 0 15,-2 0 1-15,3 0-1 0,0 3 1 0,-7-3-1 0,6 0 0 16,1 0 0-16,0 0 0 0,0-1 0 0,-7 1 0 0,6-2 0 16,1-1 0-16,0 3 1 0,0 0-1 0,-7 0 0 0,7 0 0 15,-1 0 1-15,4 0-1 0,-2 0 0 0,-8 0 0 0,9 0 0 16,1 0 0-16,-2 5 1 0,2-2-1 0,-10-3 0 0,6 8 1 16,4-4-2-16,0 0 2 0,7-4-1 0,-17 0 0 0,5 0 0 15,4 4 1-15,-2 1-1 0,14 0 0 0,-21-5 0 0,2 0 0 16,9 0 0-16,6 0 0 0,-10 0-1 0,-7 0 1 0,20 0 0 15,-13 0 0-15,14 0 1 0,-15 0-1 0,-6 0 0 0,7 0 1 16,13 0-1-16,-16 0 0 0,15 0 0 0,-19 0 0 0,5 0 0 16,4 0 0-16,8 0 0 0,-10 0 0 0,-7 0 0 0,7 0 1 15,9 0-1-15,-8 0 0 0,11 0 0 0,-19 0 0 0,8 0 0 16,8 0 1-16,-9 0-1 0,10 0 1 0,-17 0-1 16,7 5 0-16,17-5 0 0,-18 0 0 0,12 5 0 15,-18-5 0-15,6 0 0 0,4 2 0 16,7-2 0-16,-10 6 0 0,-7-6 0 0,7 4 0 15,13-1 1-15,-13 3-1 0,10-1 0 0,-17-5 0 0,3 0 0 16,7 0 0-16,8 3 0 0,-12-3 0 0,-6 0 0 0,10 5 0 16,7-5 0-16,-10 0 0 0,0 4 0 0,-7-4 0 0,10 0 1 15,7 0-1-15,-12 0 0 0,4 0 0 0,-9 0 0 0,6 0 0 16,4 0 0-16,8 0 0 0,-15 0 0 0,-3 0 0 0,10 0 0 16,0 5 0-16,-3-5 0 0,10 7 1 0,-17-7-1 0,6 0 1 15,2 5-1-15,11-5 0 0,-14 0 0 0,-5 0 0 0,16 3 0 16,-13-3-1-16,4 5 1 0,4-5 0 0,-11 0 0 0,9 0-1 15,-2 0 2-15,1 0-2 0,-2 5 1 0,-6-5 0 0,7 0 0 16,-1 0 0-16,1 0 0 0,-3 2 1 0,-4-2-1 0,7 0 0 16,-1 0 0-16,1 0 1 0,-4 0-2 0,-3 0 1 15,3 0 0-15,5 0 1 0,-5 0-2 0,-1 0 2 0,-2 0-1 0,8 0 0 16,-5 0 0-16,0 0 0 0,1 0 0 0,-4 0 0 16,7 0 0-16,-7 0 0 0,7-2-1 15,-4 2 2-15,-3 0-1 0,3-2-1 16,1 2 1-16,-1 0 1 0,0 0-1 0,-3 0 0 0,5 0 0 15,-2 0 1-15,0-4-2 0,-3-3 1 0,0 7 0 0,2-2 0 16,3-4-1-16,-5 4-1 0,0 0-2 0,0 2 4 0,0-5-7 16,0 3-6-16,0 0-8 0,0-1-16 0,0 3 37 0,-21-5-38 0,14-1-4 0,7 6 42 0</inkml:trace>
  <inkml:trace contextRef="#ctx0" brushRef="#br1" timeOffset="374579.2929">20067 4589 12 0,'0'0'0'16,"0"-7"8"-16,0-1 0 0,0 8-8 0,0-7 8 16,0 3 0-16,0 4 0 0,0 0-1 0,0 0-7 0,4 0 7 15,-1 0-1-15,-3 0 0 0,8 0 0 0,-8 0-6 0,3 4 4 16,2 3-1-16,0-1 0 0,1 1 0 0,-6-7-3 0,7 16 2 15,-3-11 1-15,3 15 1 0,-4-16 0 0,-3-4-4 0,3 25 3 16,4-18-1-16,-4 20 0 0,0-5 0 0,-3-22-2 0,4 19 2 16,0 3 0-16,-4 4 1 0,5-4-2 0,-5-22-1 0,0 25 2 15,5 3 0-15,-2-1 0 0,-3 2 0 0,0-29-2 16,0 30 1-16,3 0 1 0,-3 2 0 0,0-6-1 0,0-26-1 16,0 30 1-16,0-4 1 15,0 3-1-15,0 3 0 0,0-32-1 0,0 28 1 0,0 6 1 16,0-6-1-16,0 3 1 0,0-31-2 0,-3 35 1 15,3-8-1-15,-8 3 1 0,8-2 0 0,0-28-1 0,0 27 1 16,-2 0-1-16,2-1 0 0,0 1 0 0,0-27 0 0,-3 29 1 16,3-3-1-16,-8-1 1 0,8 5 0 0,0-30-1 0,0 25 1 15,-3 3-1-15,3-2 1 0,-3 6-1 0,3-32 0 0,0 23 0 16,0 4 0-16,0-1 0 0,0 1 1 0,0-27-1 0,0 28 1 16,0 1-1-16,-7-5-1 0,7 6 2 0,0-30-1 0,0 22 0 15,0 0 0-15,0 4 1 0,0-7 0 0,0-19-1 0,0 23 1 16,0-2 0-16,0 1-1 0,0-2 0 0,0-20 0 0,0 19 1 15,0-3-1-15,0-9 0 0,3 18 0 0,-3-25 0 0,4 7 0 16,-4 15 1-16,3-18-1 0,0 12 0 0,-3-16 0 0,0 6 0 16,0 0 0-16,0 16 0 0,0-19 0 0,0-3 0 0,4 6 0 15,0 14 1-15,-4-15-1 0,3 14 0 16,-3-19 0-16,2 3 0 0,-2 17 0 0,5-14 0 16,-5 13 0-16,0-19 0 0,3 2 0 0,-3 7 0 15,3-5 1-15,-3 17-1 0,0-21 0 0,3 3 0 0,-3 2 0 16,4 1 0-16,0 0 0 0,-4-6 0 0,3 7 0 15,-3-1 1-15,4-2-1 0,-1 1 0 0,-3-5 0 0,0 3 1 16,3 6-1-16,0-7 0 0,-3 3 0 0,0-5 0 0,4 5 1 16,-1-5-1-16,-3 3 0 0,3 3 0 0,-3-6 0 0,4 0 0 15,-4 4 0-15,4-4 1 0,-1 4-1 0,-3-4 0 0,0 0 0 16,3 0 0-16,1 5 1 0,-1-5-1 0,-3 0 0 0,3 0 0 16,0 0 0-16,1 0 0 0,0 0 0 0,-4 0 0 0,7 0 0 15,-1 0 1-15,1 0-1 0,-1 0 0 0,-6 0 0 0,4 0 0 16,3 0-1-16,0-3 0 0,-4 3 0 0,-3 0 1 0,6-2-1 15,2 2 2-15,2-4-1 0,-4 3 0 0,-6 1 0 0,21-3 0 16,-18-1-1-16,7 2 1 0,7 1-1 0,-17 1 1 0,7-2-1 16,2-1 1-16,13 3 2 0,-16-2-1 0,-6 2-1 0,17-3 1 15,-10 3 0-15,14 0-1 0,-15 0 0 0,-6 0 0 16,21 0 1-16,-15 0 0 0,1 0 0 0,14 5 0 0,-21-5-1 16,6 5 1-16,11-2 0 15,-10 4-1-15,13-7 0 0,-20 0 0 0,7 5 0 0,-1-5 0 16,16 2 0-16,-16-2 1 0,-6 0-1 0,20 0 0 15,-13 5 0-15,13-5 0 0,-12 0 1 0,-8 0-1 0,8 0 0 16,10 0 0-16,-11 0 1 0,-1 0-1 0,-6 0 0 0,22 0 0 16,-16 0 1-16,10 5 0 0,-8-5-1 0,-8 0 0 0,16 0 1 15,-9 0-1-15,4 0 1 0,5 0-1 0,-16 0 0 0,7 3 0 16,0-3 0-16,13 0 1 0,-13 0-1 0,-7 0 0 0,7 0 0 16,13 0 1-16,-16 0-1 0,16 0 0 0,-20 0 0 0,6 0 1 15,12 0-1-15,-12 6 0 0,15-6 0 0,-21 0 0 0,6 5 0 16,22-5 0-16,-22 0 0 0,15 0 0 0,-21 0 0 0,10 0 0 15,7 0 1-15,-10 0-1 0,10 0 0 0,-17 0 0 0,6 0 0 16,4 0 0-16,11 0 0 0,-14 0 0 0,-7 0 0 0,6-3 0 16,15 1 0-16,-15 2 0 0,12 0 0 0,-18 0 0 0,6-4 0 15,15 4 1-15,-15 0-1 0,1 0 1 0,-7 0-1 16,21 0 0-16,-15 0 0 0,11 0 0 0,-10 0 0 0,-7 0 0 16,20 0 0-16,-13 0 0 15,10 0 1-15,-12 0-1 0,-5 0 0 0,19 0 0 0,-13 0 0 16,14 0 1-16,-9 0-2 0,-11 0 1 0,19-2-1 0,-11 2 0 15,13-1 0-15,-12-1 1 0,-9 2 0 0,23-2 0 16,-15-3 0-16,15 2 0 0,-16 1 0 0,-7 2 0 0,21-4 0 16,-14 3 0-16,13 1 1 0,-10-3-1 0,-10 3 0 0,21 0 0 15,-16-4-1-15,17 2 0 0,-15 1-4 0,-7 1 5 0,23-2-2 16,-16 2 1-16,17-3 0 0,-8 1 4 0,-16 2-3 0,18-5-1 16,1 0 1-16,-11-3-1 0,14 2 1 0,-22 6 0 0,8-3 1 15,14 2-2-15,-13-2-1 0,17 3 1 0,-26 0 1 0,8-1-2 16,15 1 4-16,-16 0 0 0,16 0-1 0,-23 0-1 0,8 0 3 15,15 4-3-15,-16 0 0 0,10 1 0 0,-17-5 0 0,6 3 0 16,11 6 0-16,-10-7 1 0,14 5 0 0,-21-7-1 0,6 5 1 16,14-2 0-16,-9 4-1 0,13-7 0 0,-24 0 0 0,16 0 1 15,1 0-1-15,1 0 0 0,-2 0 0 0,-16 0 0 0,10-3 0 16,14 3 1-16,-13-4 0 0,12 4 1 0,-23 0-2 16,17 0 2-16,4 0-1 15,-5 0 0-15,-9 0-1 0,-7 0 0 0,24 0 0 16,-7 0 0-16,-7 0 0 0,11 0 0 0,-21 0 0 0,9 7 0 15,14-2 0-15,-15-5 0 0,9 2 0 0,-17-2 0 0,6 0 0 0,-6 0 0 0,21 0 0 16,-14 5 0-16,17-5 0 0,-24 0 0 0,6 0 0 0,-6 0 0 0,20 5 0 16,-12-5 0-16,10 0 0 0,-18 0 0 0,9 0 0 0,-9 0 0 0,16 0 0 15,-10 0 0-15,16 0 0 0,-22 0 0 0,6 0 0 0,-6 0 0 0,17 3 0 16,-13 3 1-16,2-6-1 0,-6 0 0 0,6 0 0 0,-6 0 0 0,12 0 0 16,-6 0 0-16,1 5 0 0,-2-2 0 0,-5-3 0 0,9 0 0 15,-3 5 0-15,1-5 0 0,-4 0 0 0,-3 0 0 0,6 0 0 16,-6 0 0-16,8 0 0 0,-8 0 0 0,4 0 0 0,-4 0 0 0,3 0 0 15,-3 0 0-15,3 0 0 0,-3 0 0 0,3-4 0 0,-3 4 0 0,0-1 0 16,4 0 0-16,-1-4 0 0,-3 5 0 0,0-8 0 0,0 8 0 0,0-5 1 16,0-5-1-16,0 5 0 0,0 5 0 0,0-23 0 0,0 23 0 15,0-7 0-15,0-12 0 0,0 0 0 0,0 10 0 0,0 9 0 0,0-24 0 16,-7-1 0-16,7 4 0 0,-3-4-1 0,3 25 1 0,0-27 0 16,-3 2-1-1,3-3 0-15,-7 2 1 0,7 26 0 0,0-27 0 16,-4 2 0-16,0 2 1 0,4 23-1 0,0-25 0 0,0 25 0 0,0-24 0 15,-6-2-2-15,6 3 1 0,0-3 0 0,0 26 1 0,0-25-2 16,0 2 2-16,0-1 0 0,0 24 0 0,0-26-1 0,0 26 1 0,0-27 1 16,0-1-1-16,0-2 1 0,0 5 1 0,0 25-2 0,0-32 2 15,0 5-1-15,0 4-1 0,0-4-1 0,0 27 1 0,0-24-1 16,0 2 1-16,0 5 1 0,0-7-1 0,0 24 0 0,0-17 1 16,0-8-1-16,0 7 0 0,0-6 0 0,0 24 0 0,0-22-1 15,0 2 1-15,0-1 0 0,0-5 0 0,0 26 0 0,0-22 0 16,0-1 0-16,4-3 0 0,-2-1 0 0,-2 27 0 0,0-26 0 15,4-2 0-15,0 1 1 0,0 4-1 0,-4 23 0 0,3-26 0 16,-3 6 0-16,3-2 0 0,0 2 0 0,-3 20 0 0,0-8 0 16,4-18-1-16,-1 10 1 0,-3 5 1 0,0 11-1 0,0-20 0 15,2 11 1-15,-2-10-1 0,0 9 0 0,0 10 0 16,0-20 0-16,0 13 0 0,0-11 0 16,0 11 1-16,0 7-1 0,-2-9 0 0,2 2 0 15,-7-15 0-15,4 17 0 0,3 5 0 0,-3-11-1 0,-4-7 1 16,3 13 0-16,0-2-1 0,4 7 1 0,-6-12 0 15,3 4-1-15,0 1 1 0,-4 0 0 0,7 7 0 0,-3-6 0 16,-6-3 0-16,4 5 0 0,-2-4 0 0,7 8 0 0,-3-5 0 16,-4 1 0-16,-1-1 0 0,2-2 0 0,6 7 0 0,-6-6 1 15,-1 1-1-15,0 2 0 0,0-5 0 0,7 8 0 0,-6-2 0 16,-1-1 0-16,-10-2-1 0,17 3 1 0,0 2 0 0,-7-5 0 16,-10-2 0-16,12 6 0 0,0 1 0 0,5 0 0 0,-21 0 0 15,17 0 1-15,-15 0-1 0,12 0 0 0,7 0 0 0,-23 0 0 16,15 0 1-16,-15 0-2 0,16 0 1 0,7 0 0 15,-23 0 0-15,15 0 0 0,-15-2 0 0,6 0 1 0,17 2-1 0,-18-3 0 16,-2 3 0-16,0 0-1 0,4 0 2 0,16 0-1 0,-21 0 0 16,0 0 0-16,5 0 0 0,10 0-2 0,6 0 2 0,-28 0-1 15,21 0-1-15,-25-2 1 0,16 2 0 0,16 0 1 0,-20 0-1 16,0 0 0-16,-1 5 1 0,1-1 0 16,20-4 0-16,-16 5 0 0,-8 0-4 15,3-2 3-15,1-3 0 0,20 0 1 0,-20 0 0 0,-1 0 4 16,1 7-6-16,-3-7 2 0,23 0 0 0,-21 0-2 15,4 0 2-15,0 0 3 0,11 0-3 0,6 0 0 0,-24-5 1 16,17 3-2-16,-18-1 1 0,20 1 1 0,5 2-1 0,-24-8 0 16,17 6 1-16,-13 0 0 0,13-1 0 0,7 3-1 0,-21 0 1 15,14-2-1-15,-16 2 0 0,6-5 1 0,17 5-1 0,-7-3 1 16,-16 0 0-16,6-4 1 0,10 7-1 0,7 0-1 0,-28-1 0 16,22-6-1-16,-19 1 1 0,20 2-1 0,5 4 1 0,-25-8 0 15,19 3 0-15,-14-1-1 0,13 4 2 0,7 2-1 0,-21-4 0 16,14 4 1-16,-16-3 0 0,16 1 0 0,7 2-1 0,-20 0 0 15,16 0 0-15,-16 0 0 0,13 5 0 0,7-5 0 0,-20 4-1 16,13-4 1-16,-21 4 0 0,22-4 0 0,6 0 0 0,-16 5 1 16,7-5-2-16,-9 0 1 0,10 0-1 0,8 0 1 0,-20 0-1 15,17 0 1-15,-4 0-1 0,-13 0 2 0,20 0-1 0,-7 4 1 16,-1-4-1-16,-8 5 0 0,13 0-1 0,3-5 1 0,-17 2-1 16,10 7 1-16,-13 8 0 15,0-13 0-15,20-4 0 0,-17 7 0 0,-1-2 0 16,2 2 0-16,-5-3 0 0,21-4 0 0,-16 3-1 15,-5 2 1-15,4 0 0 0,-3-2 0 0,20-3 0 0,-21 6 1 16,1 0-2-16,2 1 2 0,2 0-1 0,16-7 0 0,-16 7 0 16,-2 12 0-16,-1-13 0 0,1-3-1 0,18-3 1 0,-17 18-1 15,10-11 0-15,-17-4 0 0,18 19 1 0,6-22 0 0,-28 0 0 16,22 5 0-16,-18 0-1 0,17-5 1 0,7 0 0 0,-20 6 0 16,13-6-1-16,-9 0 0 0,12 0 1 0,4 0 0 0,-20 0-1 15,17 0 0-15,-18 0 0 0,14-3 0 0,7 3 1 0,-17 0-1 16,10-3 1-16,-13-2-4 0,13 2 4 0,7 3 0 0,-25-7 1 15,20 2-2-15,-16-3 4 0,15 1-3 0,6 7 0 0,-24-7 0 16,17-11 0-16,-9 15 1 0,12-4-1 0,4 7 0 0,-8-11 0 16,-11 6 0-16,16-4 0 0,-1 1 0 0,4 8 0 0,-7-10 0 15,1 2 0-15,2 3 0 0,-2-5-1 0,6 10 1 0,-8-5 1 16,2 2 0-16,2-1 0 0,1 3 0 16,3 1-1-16,-6 0 0 0,6-2 0 0,0 2 0 15,0 0 0-15,0 0 0 0,0 0-1 0,0 0 0 16,0 7-1-16,0-2 1 0,0-5 1 0,0 3-3 15,0 4 0-15,0-4-1 0,3-1-1 0,-3-2 5 0,3 8-6 16,-3-5-4-16,3 1-2 0,1 2-6 0,-4-6 18 0,6 17-25 16,-2-12-10-16,-4 0 3 0,0 1 3 0,0-6 29 0,0 0 0 0</inkml:trace>
  <inkml:trace contextRef="#ctx0" brushRef="#br1" timeOffset="375280.9985">20775 5462 13 0,'0'0'0'0,"-6"-9"8"0,6 9-8 0,-20-7 7 16,12-14-2-16,-8 17 0 0,10-3 0 0,6 7-5 0,-22-7 6 16,16 0 0-16,-11 2 1 0,9 2-1 0,8 3-6 0,-19-5 5 15,12 3-1-15,-14-1 0 0,15 1 0 0,6 2-4 16,-24 0 3-16,17 0 0 0,-16 0 0 0,6 0 0 16,17 0-3-16,-7 7 3 0,-16-2-1 0,15 2 1 15,-15 1-1-15,23-8-2 0,-7 16 3 16,-10-12-2-16,14 17 0 0,-18-16 1 0,21-5-2 0,-3 22 2 15,-4-16-1-15,4 14 1 0,0-15-2 0,3-5 0 0,-9 19 1 16,9-14 0-16,0-2-1 0,0 5 1 0,0-8-1 0,5 5 1 16,-1 3-1-16,2-3 0 0,1-3 1 0,-7-2-1 0,10 0 0 15,7 6 0-15,-14-2 1 0,18-4-1 0,-21 0 0 0,3 0 0 16,17 0 0-16,-12 0 0 0,10 3 0 0,-18-3 0 0,12 7 1 16,8-2-1-16,-13 3-1 0,13-2 2 0,-20-6-1 0,8 7 0 15,1 11 0-15,-2-14 1 0,3 16-1 0,-10-20 0 0,7 2 0 16,-1 17 0-16,-2 1 0 0,-1-15 1 0,-3-5-1 0,0 27 0 15,0-19 1-15,-3 19-1 0,-3-21 1 0,6-6-1 0,-21 23 1 16,18-16 0-16,-18 18 0 0,5-20-1 0,16-5 0 0,-18 19 0 16,2-12 1-16,-5-2-1 0,4 3 1 0,17-8-1 15,-17 5-1-15,11-5 1 0,-18 0 0 16,17 0 0-16,7 0 0 0,-20 0 1 0,16-5-1 0,-2 0-1 0,2 2 0 16,4 3 1-16,-5-8-4 0,0 3-2 15,5-3-2-15,0 0-4 0,0 8 12 0,0-7-17 16,5 2-5-16,0 5-2 0,-1-4 5 0,-4 4 19 0,6-3-21 0,-6 3 21 0</inkml:trace>
  <inkml:trace contextRef="#ctx0" brushRef="#br1" timeOffset="375775.2348">20878 5731 18 0,'0'0'0'0,"0"0"8"0,0-1-1 0,0 1-7 0,0-6 6 16,0 6-6-16,0-2 7 0,3 2 1 0,0 0 0 0,-3 0-8 16,7 0 7-16,-1 3 0 0,2-3-2 15,-3 0-1-15,-5 0-4 0,18 0 3 0,-18 0-3 0,7 0 3 0,10-1-1 16,-11-5 0-16,-6 6-2 0,21-9 2 15,-15 4 1-15,12-4-1 0,-12 2 0 0,-6 7-2 0,6-10 1 0,-6 10-1 0,12-9 2 16,-6-9-1-16,1 16 0 0,-7 2-1 0,5-20 1 0,-5 20-1 0,9-7 0 16,-6-1 1-16,-3-12-1 0,0 20 0 0,3-8 1 0,-3 8-1 0,0-15 0 15,0 8 1-15,0 0-1 0,0 7 0 0,-6-11 0 0,6 11 0 0,-21-5 1 16,15-3-1-16,-22 5 0 0,28 3 0 0,-17-2 0 0,17 2 0 0,-20 0 0 16,-7 0 0-16,10 5 0 0,17-5 0 0,-24 24 0 0,24-24 0 0,-20 2 0 15,3 23 0-15,0-9 0 0,10 1 0 0,7-17 0 0,-27 22 0 16,23 0 0-16,-15-5 0 0,11 1 0 0,8-18 0 0,-6 21 0 15,-1-16 0-15,3 23 1 0,4-28-1 0,0 8 0 0,0-8 0 0,0 20 0 16,0-14 0-16,0-4 0 0,7 5 1 0,-7-7-1 0,10 6 0 16,11 1 0-16,-15 0 1 0,18-7-1 0,-24 0 0 0,7 0 0 15,20 0-1-15,-9 0 1 0,-2 0-1 0,-16 0 1 16,16 0-2-16,2 0-2 0,2 0-3 16,-2-4-2-16,-18 4 9 0,16-3-13 0,-5-2-4 15,9 3-3-15,-14-6 4 0,-6 8 16 0,8-6-13 0,10-4-1 0,-18 10 14 0</inkml:trace>
  <inkml:trace contextRef="#ctx0" brushRef="#br1" timeOffset="376278.9539">21213 5571 19 0,'0'0'0'0,"0"0"9"0,0 0 0 0,0 0-9 0,-3 0 7 15,3 0 1-15,0 0-1 0,0 2 0 0,0-2-7 0,0 5 7 16,0 3-2-16,0 10 0 0,3-13-1 0,-3-5-4 0,0 25 3 16,3-8 0-16,0 1-1 0,1 3 0 0,-4-21-2 0,3 19 2 15,-3-3 0-15,2 3 0 0,-2-13 0 0,0-6-2 0,0 25 1 16,0-16 0-16,-2 13 0 0,-5-15 0 0,7-7-1 16,-3 20 1-16,3-12-1 15,-3 8 0-15,-4-11 1 0,7-5-1 0,-4 6 1 16,0 0-1-16,-2-6 0 0,6 0 1 0,0 0-1 0,-3 0-1 15,3-6 0-15,0 0 0 0,0-14-2 0,0 20 3 0,0-6-1 16,0-17-2-16,0 3 1 0,0 12 1 0,0 8 1 0,3-27-2 16,3 19 1-16,2-17-1 0,-1 20 1 0,-7 5 1 0,6-11 1 15,3 6-2-15,3-4 1 0,-5 6 0 0,-7 3 0 0,6-4 0 16,4-1 0-16,-2 4 0 0,10-1 0 0,-18 2 0 0,9 0 1 16,-3 0-1-16,11 0 1 0,-10 0-1 0,-7 0 0 0,6 3 1 15,1 4 0-15,0-2 1 0,1-4-1 0,-8-1-1 0,3 8 2 16,2-3-1-16,0 3 1 0,-2 8-1 0,-3-16-1 0,0 5 2 15,3 1-1-15,-3 0 0 0,0 2 0 0,0-8-1 0,0 17 0 16,0-13 2-16,0 3-2 0,0 11 1 0,0-18-1 0,-3 5 1 16,0 14-1-16,-4-17 1 0,1 7-1 15,6-9 0-15,-5 15 1 0,-1-10-1 0,2 3 0 0,-3-1-1 0,7-7 1 16,0 7-1-16,-2-4-2 0,2 1 0 0,0 2-2 16,0-6 5-16,0 0-8 0,0 3-2 15,0-3-4-15,0 0-4 0,0 0 18 0,0 0-18 16,2-1 4-16,-2-7 3 0,7 1-1 0,-7 7 12 0,0 0 0 0</inkml:trace>
  <inkml:trace contextRef="#ctx0" brushRef="#br1" timeOffset="376799.5135">21758 5436 8 0,'0'0'0'0,"-6"0"6"0,-11 6 1 16,17-6-7-16,-7 8 8 0,-14 12-1 0,18-20 1 15,-4 7-2-15,7-7-6 0,-20 17 6 16,17-12 0-16,-19 0-1 0,20 14 0 0,2-19-5 0,-20 5 4 15,12 12-1-15,-8-11 0 0,9 14-1 0,7-20-2 0,-21 7 2 16,15 15 0-16,-11-18-1 0,14 17 1 0,3-21-2 0,-7 4 1 16,0 16 1-16,0-13-1 0,4-2 0 0,3-5-1 0,0 6 1 15,0-3-1-15,0-3 0 0,0 5 1 0,0-5-1 0,3 0 0 16,4 0 0-16,2 0 0 0,-9 0 0 0,18-5 0 16,-14 4 0-16,12-1 0 0,-9-1 0 0,-7 3 0 0,11-1 0 15,8 1 1-15,-11 0-2 0,8 0 1 0,-16 0 0 0,6 0 0 16,2 4 0-16,1 4 1 0,-1-5-1 0,-8-3 0 0,6 5 1 15,2 4 1-15,-2-5-1 0,-2 4 0 0,-4-8-1 0,3 5 1 16,0 3 0-16,-3-3 1 0,0 3-1 0,0-8-1 0,0 16 2 16,0-12-1-16,-6 4 0 0,-1 12-1 0,7-20 0 0,-17 6 1 15,9-2 0-15,3 17 0 0,-13-14-1 0,18-7 0 16,-3 20 2-16,-14-14-2 0,10 11 1 0,1-12 0 16,6-5-1-16,-21 7 0 0,14 0 0 0,0-1 0 15,5-2-1-15,2-4 1 0,-4 6-2 16,4-6-2-16,0 0-2 0,0 0-3 0,0 0 9 0,0-6-12 15,6 2-4-15,1-2-6 0,0-13 3 0,-7 19 19 0,24-5-22 0,-24 5 22 0</inkml:trace>
  <inkml:trace contextRef="#ctx0" brushRef="#br1" timeOffset="377199.022">21951 5561 20 0,'0'0'0'0,"-6"0"11"0,6 0-11 15,-4 6 10-15,-16 0-2 0,13 12-1 0,1-13-1 16,6-5-6-16,-8 6 7 0,-8 14 0 0,16-13-1 0,-7 13-1 0,7-20-5 16,-3 5 4-16,-1 16-1 0,-3-16 0 15,7 11-1-15,0-16-2 0,0 8 3 0,0 10 0 16,0-15-1-16,2 5 0 0,-2-8-2 0,9 5 2 15,-3 3-1-15,1-2 2 0,14 0-2 0,-21-6-1 0,6 0 2 16,11 5 0-16,-10-5-1 0,12 0 1 0,-19 0-2 0,12 0 1 16,6-3 0-16,-6-5 1 0,4 2-1 0,-16 6-1 0,7-8 0 15,10-10 1-15,-10 13-1 0,0-18 1 0,-7 23-1 0,7-10 0 16,0-15 1-16,-4 7-1 0,0-4 0 0,-3 22 0 0,0-18 0 16,0 7 0-16,0-6-1 0,-16 7 1 0,16 10 0 0,-9-7 0 15,-9-2 0-15,10 2 0 0,-12 2 0 0,20 5 0 0,-6-3-1 16,-19 3 2-16,19 0-2 0,-14 6 0 0,20-6 1 0,-7 18-2 15,-10-18-2-15,10 5-1 0,1 20-4 0,6-25 9 0,-4 0-15 16,0 18-5-16,-2-13-5 0,2 0 3 0,4-5 22 0,0 3-25 16,0-3 25-16</inkml:trace>
  <inkml:trace contextRef="#ctx0" brushRef="#br1" timeOffset="378050.8559">22198 5520 8 0,'0'0'0'0,"0"0"5"0,4 0 0 0,-4 0-5 0,0 0 6 16,4 5 1-16,-1 13-1 16,-3-15 1-16,0-3-7 0,4 21 7 0,-2-15-1 0,-2 15 0 15,4-15 0-15,-4-6-6 0,3 20 5 16,-3-13 1-16,4 15-2 0,-4-20 0 0,0-2-4 0,0 19 5 15,0-14-2-15,0 2 1 0,0 15-1 0,0-22-3 0,0 3 2 16,-4 14 0-16,4-17-1 0,-7 7 0 0,7-7-1 0,0 5 0 16,-2-3 1-16,-2 4 0 0,4-6-1 0,0 0 0 0,-7 0 0 15,7 0 1-15,0-6-1 0,0 1 0 0,0 5 0 0,0-9 0 16,0-11 1-16,0 11-1 0,0-16 0 0,0 25 0 0,0-16 1 16,0-4-1-16,0 0 0 0,0 0 0 0,0 20 0 0,0-23 0 15,0 6 0-15,0-4-1 0,4 13 2 0,-4 8-1 0,3-22 0 0,-3 22 0 0,4-9 0 16,-2-8 0-16,5 10 0 0,-7 7 0 0,4-8 0 0,-4 8 0 0,6-20 0 15,-3 14 0-15,5-2 0 0,-8 8 0 0,7-7-1 16,-1 0 2-16,1 0-1 0,-3 0 0 0,-4 7 0 16,7-1 0-16,-7 1 0 0,6-6 0 0,1 1 0 0,-1 4 0 0,-6 1 0 15,11-5 1-15,-11 5-1 0,7-2 0 0,-1 1 0 0,1-3 0 0,-7 4 0 16,7 0 0-16,-7 0 0 0,6 0-1 0,1 0 2 0,-1 0-1 0,-6 0 0 16,8 5 0-16,-1 0 0 15,0-2 0-15,-1 2 0 0,-6-5 0 0,3 6 0 0,-3-6 0 0,4 3 0 16,0 2 0-16,-1 0 0 0,-3-5 0 0,0 3 1 0,0-3-1 0,0 6 0 15,0 0 0-15,0 2 0 0,-7-2 0 0,7-6 0 0,-4 19 1 16,-2-17-1-16,-2 6 0 0,8-8 0 0,-17 20 1 0,17-20-1 0,-6 0 0 16,3 4 0-16,-3 3 0 0,6-7 0 0,-7 3-1 0,7-3 1 0,-8 5 0 15,5 2 0-15,-3-6 0 0,6-1 0 0,-5 0-1 0,5 0 1 0,0 6-1 16,0-6-1-16,0 0 2 0,0 0 0 0,0 5-1 0,0-5 1 0,0 2 0 16,0 4 0-16,0-1 0 0,0-5 0 0,0 4 0 0,0-4 0 0,0 4 0 15,0 4 0-15,8-4 0 0,-8 6 0 0,0-10 0 0,6 3 0 16,-6 7 0-16,4 8 0 0,0-13 0 15,-4-5 0-15,3 7-1 0,3 8 2 0,-2-8-1 0,-1-2 0 0,-3-5 0 0,6 20 1 16,-2-17 1-16,0 3-1 0,3 2 0 0,-7-8-1 0,2 17 1 16,3-17 1-16,1 9-1 0,-3-4 1 0,-3-5-2 15,4 16 2-15,0-16 1 0,2 8 0 0,-6-8-3 16,0 5 1-16,0-5-1 0,4 6 2 0,-1 0 0 0,-3-4-1 0,3 4 1 16,-3-6-2-16,4 0 1 0,-4 5 0 15,0-5-1-15,0 0 1 0,0 0-1 0,0 0 0 16,0-3 0-16,0 1-3 0,2-6-2 0,-2 8 5 0,0-6-9 15,0 0-7-15,4 1-12 0,-10-11-8 0,6 16 36 0,-7-8-41 0,7 8 41 0</inkml:trace>
  <inkml:trace contextRef="#ctx0" brushRef="#br1" timeOffset="396758.5683">9503 7417 7 0,'0'0'0'16,"-4"0"2"-16,-2 0 1 0,6 0 0 0,0 0-3 0,-3 0 4 15,3 0 0-15,0 0 1 0,0 0 0 0,0 0-5 0,0 0 5 16,0 0 0-16,0 0 1 0,0 0 0 0,0 0-28 0,0-2 50 16,0 2-23-16,0-2 1 0,0 0 0 0,0 2-6 0,0-3 6 15,0 1 0-15,0-1-1 0,0 3 0 0,0 0-5 0,0-3 4 16,0 1 0-16,0-1-1 0,0 3 0 0,0 0-3 15,0-3 3-15,0 3 0 0,0 0 0 16,0 0-1-16,0 0-2 0,0-2 2 0,0 2 0 0,0 0 0 16,0 0 0-16,0 0-2 0,0 0 2 15,0 0 0-15,0-1-1 0,0 0 1 0,0 1-2 0,0-3 1 16,0 0 1-16,0 0-1 0,0 3 0 0,0 0-1 0,0-2 0 16,0 2 1-16,0 0-1 0,0-3 1 0,0 3-1 0,0 0 0 15,0-3 0-15,0 1 1 0,0-1-1 0,0 3 0 0,0-2 0 16,-5-1 1-16,5-1-1 0,0 1 0 0,0 3 0 0,-6-4 1 15,6 1-1-15,-4 1 0 0,1-1 1 0,3 3-1 0,0-5 0 16,-5 3 0-16,0 1 1 0,5 1-1 0,0 0 0 0,-3 0 1 16,-1 0-1-16,-3 0 0 0,7 0 0 0,0 0 0 0,-3 0 0 15,0 3 0-15,-3-3 1 0,2 5-1 0,4-5 0 0,-8 0 0 16,2 0 0-16,-1 0 1 0,2 0-1 0,5 0 0 0,-19 5 0 16,16-5 0-16,-4 0 1 0,1 0-1 0,6 0 0 0,-8 0 0 15,2 3 0-15,-1 1 0 0,2 3 0 0,5-7 0 16,-8 3 1-16,4 2-1 0,-3 0 0 0,-12-2 0 0,19-3 0 15,0 5 0-15,0 1 0 16,-5-6 0-16,3 2 0 0,2-2 0 0,-8 5 0 0,2 0 0 16,4 1 1-16,-6 1-1 0,8-7 0 0,-6 7 0 15,-2 13 0-15,2-20 0 0,-1 5 0 0,7-5 0 0,-8 7 0 16,6-1 0-16,-5 1 0 0,0-1 0 0,7-6 0 0,-7 7 0 16,4 0 0-16,-3 9 0 0,1-10 1 0,5-6-1 0,-6 6 0 15,3 2 0-15,-1-2 0 0,-2 0 0 0,6-6 0 0,0 7 0 16,-5 1 0-16,5-3 0 0,0-2 0 0,0-3 0 0,0 5 0 15,0-5 0-15,0 6 0 0,0-6 0 0,0 0 0 0,0 3 0 16,0-3 1-16,0 0-1 0,0 5 0 0,0-5 0 0,5 0 0 16,-5 4-1-16,3-4 1 0,0 3 0 0,-3-3 0 0,0 7 1 15,4-4-1-15,-1 1 0 0,-3 3 0 0,0-7 0 0,3 0 0 16,0 3 0-16,-3 2 1 0,0 0-1 0,0-5 0 0,5 0 0 16,-3 0 0-16,-2 0 0 0,4 0 0 0,-4 0 0 0,3 0 0 15,2 0 0-15,-3 0 1 0,1 0-1 0,-3 0 0 0,7 0 0 16,-3 3 0-16,-2-3 0 0,6 0 1 15,-8 0-1-15,7 0 0 0,-1 0 0 16,-3 0 0-16,2 0-1 0,-5 0 1 0,6 0 1 0,-3 0-1 16,2 0 0-16,0 0 0 0,-5 0 0 0,7 0 0 15,-1 0 0-15,2 0 0 0,-2-3 0 0,-6 3 0 0,10 0 0 16,-3 0 0-16,-3 0 1 0,4 0-1 0,-8 0 0 0,8 0-1 16,0 0 1-16,-1 3 1 0,2 2-1 0,-9-5 0 0,7 5 0 15,1-2 0-15,-6 5 0 0,5-3 0 0,-7-5 0 0,5 8 0 16,0-3 0-16,-2 14 0 0,5-19 0 0,-8 0 0 0,7 8 0 15,-4 7 0-15,3-15 0 0,-2 6 0 0,-4-6 0 0,0 7 0 16,6 0 0-16,-6-2 0 0,4-3 0 0,-4-2 0 0,3 8 0 16,-3-3 0-16,4 1 0 0,-4-2 1 0,0-4-1 0,3 4-1 15,-3 0 1-15,0 2 0 0,0-2 0 0,0-4 0 0,0 3 0 16,0 4 0-16,0-3 0 0,0 2 0 0,0-6 0 0,0 7 0 16,0 1 0-16,0-3 1 0,0 3-1 0,0-8 0 0,0 5 0 15,-3 3 0-15,-1-1 0 0,-3-5 0 0,7-2 0 0,-3 8 0 16,0-4 0-16,-3 5 0 0,2-4 0 0,4-5 0 15,-3 6 0-15,-4-6 1 0,3 0-1 16,0 2-1-16,4-2 1 0,-6 0 1 0,-1 5-1 16,4-5 0-16,-3 5 0 0,6-5 0 0,-5 0 0 15,2 3 0-15,-4-3 0 0,1 0 0 0,6 0 0 0,-8 5 0 16,2-5 0-16,-1 0 0 0,-10 0 0 0,17 0 0 0,-7 0 0 16,-9 0 1-16,8 0-2 0,2 0 1 0,6 0 0 0,-20 0 1 15,16 0-2-15,-3 0 2 0,-12-3-1 0,19 3 0 0,-5-2 0 16,-13 2 0-16,13-3 0 0,-2-2 0 0,7 5 0 0,-7-3 0 15,-9 0 0-15,13 2 0 0,-4-5 0 0,7 6 0 0,-7-3 0 16,1 1 0-16,-2 2 0 0,1 0 0 0,7 0 0 0,-2 0 0 16,-3 0 1-16,2 0-2 0,3 0 1 0,-6 5 0 15,6-5 0-15,0 0 0 0,-4 0 1 0,4 0-1 0,0 0 0 16,-3 0 0-16,3 0 0 0,0 0 1 0,0 0-1 0,-8 0 0 16,8 6 0-16,0-6 0 0,0 0 0 0,0 0 1 15,0 0-1-15,0 0 0 0,0 2 0 0,0-2 0 16,0 0 0-16,0 5 0 0,5 0 0 0,-2-5 0 15,-3 0 0-15,0 3 0 0,3-3 1 16,1 0-1-16,2 5 0 0,-6-5 0 0,8 0 0 0,-6 0 0 16,5 0 0-16,1 0 0 0,-8 0 0 0,9 0 0 15,-3 0 0-15,5 5 0 0,-4-5 0 0,-7 0 0 0,6 0 1 16,1 0-1-16,5 0 0 0,-7 0 0 0,-5 0 0 0,11 0 0 16,-1 0 0-16,6 0 0 0,-11 0-1 0,-5 0 1 0,9 0 1 15,-2 0-1-15,14 0 0 0,-14-3 0 0,-7 3 0 0,6-2 0 16,11-3 0-16,-9 5 1 0,-3-3-1 0,-5 3 0 0,7-5-1 15,4 0 1-15,-2 3 0 0,-2-7 0 0,-7 9 0 0,8-5 0 16,-2-5 0-16,2 2 0 0,-3 2 0 0,-5 6 0 0,7-3 0 16,-3-2 0-16,3 2 0 0,-4-1 0 0,-3 4 0 0,4-6 1 15,-4 3-1-15,2-1 0 0,-2-5 0 0,0 9 0 0,4-2 0 16,-4-6 0-16,0 4 0 0,0-2 0 0,0 6 0 0,0-7 0 16,0 0 0-16,0 0 1 0,0 2-1 0,0 5 0 0,0-6 0 15,0 0 0-15,0-2 0 0,0 4 0 0,0 4 0 16,0-11 0-16,0 5 0 0,0-2 0 0,0 3 0 0,0 5 0 15,0-7 0-15,0 1 0 0,0-2 0 16,-6 3 0-16,6 5 0 0,-4-5 0 16,1-2 0-16,-4 3 0 0,3-4 0 0,4 8 0 0,-4-5 0 15,-2-3 0-15,4 7 0 0,-3-1 0 0,5 2 0 0,-3-2 1 16,-3-3-2-16,1 2 1 0,2-2 0 0,3 5 0 0,-7-6 1 16,5 1-1-16,-2-2 0 0,-4 3 0 0,8 4 0 0,-2-5 0 15,-2-3 0-15,-3 3 0 0,2-2 0 0,5 7 0 0,-5-6 0 16,-2 1 0-16,0 2 0 0,1-2 0 0,6 5 0 0,-6-5 0 15,-12-2 1-15,18 6-1 0,-4-5 0 0,4 6 0 0,-6-5 0 16,-1 2-1-16,4-4 2 0,-3 4-1 0,6 3 0 0,-8-4-1 16,2 3 1-16,-1-5 0 0,4 4 0 0,3 2 0 0,-5-3 0 15,-1 0 0-15,3 3 0 0,-1-4 0 0,4 4 0 0,-5 0 0 16,5 0 0-16,-5-3 0 0,5 3 0 0,0 0 0 0,-3-3 0 16,-1 0 0-16,4-2 0 0,0 3 0 0,0 2 0 0,-7-1 0 15,7-2 0-15,0 0 0 0,0-4 0 0,0 7 0 0,0 0 0 16,5-5 0-16,-3-3 0 0,-2 6 0 15,0 2 0-15,4-8 0 0,-1 2 0 0,2-3 0 16,0 2 0-16,-5 7 0 0,7-7 0 0,-7 7 0 0,6-3 0 16,2-2 1-16,-5-1-1 0,-3 6 0 0,7-2-1 0,-7 2 1 0,6-2 0 15,-1-1 1-15,1 0-2 0,-6 3 1 0,3-3 1 0,-3 3-1 0,7-2-1 16,-1 2 1-16,2 0 0 0,-8 0 0 0,7 0 1 0,-7 0-1 0,9 0 0 16,1 0 0-16,-3 0 0 0,-7 0 0 0,7 0 0 0,-7 0 0 0,10 0 0 15,-3 0 0-15,4 0-1 0,-11 0 1 0,9 0 1 0,-9 0-1 0,7 0 0 16,3 0 0-16,-3 2 0 0,-7-2 0 0,10 0 0 0,-10 0 0 0,11 6 0 15,-4-2 0-15,0-1 0 0,-7-3 0 0,6 0 0 0,-6 0 0 0,6 0 0 16,1 6 0-16,0-6 0 0,0 0 0 0,-7 0 0 0,6 0-1 16,2 5 1-16,-6-5 0 0,6 3 1 0,-8-3-1 0,6 5 0 15,-6-5 0-15,4 4 0 0,-1 1-1 0,-3-5 1 0,0 4 0 16,3-4 0-16,1 0 0 0,-4 0 0 0,0 0 0 0,0 0 1 16,0 0-1-16,0 0 0 0,0 0 0 0,0 0-1 0,-7 0 2 15,4-2-1-15,-1 0 0 0,4 2 0 0,-6-3 0 16,3 1 0-16,-4 0-1 0,-9 0 2 0,16 2-1 0,-5 0 0 15,-2 0 0 1,-12 0 0-16,12 0 0 0,7 0 0 0,-18-3 0 0,15 1 0 16,-4 2 0-16,-10 0 0 0,17 0 0 0,-7 0 0 15,1 0 0-15,-12 0 0 0,18 0 0 0,-3 0 0 0,3 0 0 0,-5 0 0 16,-14 0 0-16,16 5 0 0,-4-1 0 0,7-4 0 0,-16 7 1 16,8 0-2-16,2-1 1 0,-1 12 0 0,7-18 0 0,-17 5 0 15,11 2 0-15,2 10 0 0,-2-14 0 0,6-3 0 0,-5 7 1 16,-1-1-1-16,-1 2 0 0,4-3 0 0,3-5 0 0,-2 3 0 15,2 4 1-15,-8-4-1 0,8 0 0 0,0-3 0 0,0 0 0 16,0 6-1-16,0-3 1 0,0-3 0 0,0 0 0 0,0 7 0 16,0-2 0-16,0 0 0 0,0-2 0 0,0-3 0 0,0 5 0 15,3-5 0-15,2 6 0 0,-5-3 0 0,0-3 0 0,5 0 0 16,-1 0 1-16,-1 5-1 0,3-5 0 0,-6 0 0 0,8 0 0 16,-1 0 0-16,-1 0 0 0,2 0 0 0,-8 0 0 0,6 0 0 15,-3 0 0-15,4-1 0 0,-1-3 0 0,-6 4 0 0,8 0 0 16,-1-2 0-16,0 2 0 0,2 0 0 15,-9 0 0-15,3 0 0 0,4 0 0 0,-3 0 0 16,4 0 0-16,-8 0 0 0,5 6 0 0,-2-3 0 16,5-3 0-16,-6 5 0 0,-2-5 0 0,8 0 0 15,-2 5 0-15,1-2 0 0,1 2-1 0,-8-5 1 0,6 7 0 16,-3-6 1-16,4 4-1 0,-1 3 0 0,-6-8 0 0,10 6 0 16,-2 1 0-16,2 9 0 0,-4-11 0 0,-6-5 0 0,7 7 0 15,-3-3 0-15,-1 17-1 0,2-17 1 0,-5-4 0 0,5 4 0 16,2 4 1-16,-3 8-1 0,3-16 0 0,-7 0 0 0,3 8 0 15,-3-3 0-15,4 3 0 0,-4 10 0 0,0-18 0 0,2 0 0 16,-2 5-1-16,0 3 1 0,0 8 1 0,0-16-1 0,0 6 0 16,0 1 0-16,0 9 0 0,-6-10 0 0,6-6 0 0,-3 7 0 15,-2-1 0-15,-1 13 0 0,2-18 0 0,4-1 0 0,-3 8 0 16,-2-2 0-16,0 1 0 0,-2-4 0 0,7-3 0 0,-7 4 0 16,1-4 0-16,0 7 0 0,-1-7 0 0,7 0 0 0,-18 2 0 15,18-2 0-15,-5 0 0 0,-3 5 0 0,8-5 0 16,-17 0 0-16,13 0 0 0,-2 0 0 0,-15 0 0 15,21 0 0-15,-3 0 0 0,-4 0 0 0,0 0 0 16,-10 0 0-16,17 0 0 0,-2 0 0 16,-5 0 0-16,0 7 1 0,-1-7-1 0,8 0 0 0,-16 0 0 15,10-4 0-15,-2-1 0 0,-8 2 1 0,16 3-1 0,-5-2 0 16,-1-5 0-16,-1 3-1 0,2 0 1 0,5 4 0 0,-8-9 0 16,2 6 0-16,1 1 0 0,-1-4 1 0,6 6-1 0,-3 0 0 15,-1-1 0-15,-2 1 0 0,6 0 0 0,0 0 0 0,-5 0 0 16,5-3 0-16,0 3 0 0,0 0 0 0,-2 0 1 15,2 0-2-15,0 0 2 0,-7 0-1 0,7 0 0 0,0 0-1 16,0 0 1-16,0 0 1 0,0 0-1 16,0 4 0-16,0-4 0 0,3 0-1 15,1 0 1-15,3 0 0 0,-1 0 1 0,-6 0-1 0,7 0 0 16,-1 6 0-16,1-6 0 0,5 0 0 0,-12 0 0 0,5 0 0 16,6 0 0-16,-1 0 0 0,6-6 0 0,-16 6 0 0,7-1 0 15,0-2 1-15,10 0-1 0,-11 3 0 0,-6 0 0 0,8-5 0 16,13 3 0-16,-19-2 0 0,5 1-1 15,-7 3 1-15,10-8 1 0,-3 4-1 16,-1-3 0-16,15 1 0 0,-21 6 0 0,3-9 0 16,4-5 0-16,0 11 0 0,0-6 0 0,-7 9 0 0,3-16 0 15,0 12 1-15,5-5-2 0,-8 1 1 0,0 8 0 0,2-5 0 16,3-2 0-16,-5 1 1 0,0 0-1 0,0 6 0 0,0-5 0 16,0 0 0-16,0 0 1 0,0-2-2 0,0 7 1 0,0-6 1 15,-7-3-1-15,3 5 0 0,4-5 0 0,0 9 0 0,-4-5 0 16,-2-3 0-16,-1-2 0 0,4-9 0 0,3 19 0 0,-4-2 0 15,-3-9 0-15,4-5 0 0,-4 8 0 0,7 8 0 0,-6-5 0 16,-2-2 1-16,2 1-1 0,-1-5 0 0,7 11 0 0,-5-7 0 16,-3 0 0-16,-9 4 0 0,11-3 0 0,6 6 0 0,-7-3 0 15,-11 0-1-15,18-4 2 0,-5 4-1 0,5 3 0 0,-8-3 0 16,-9 1 0-16,14-4 0 0,-4 1-1 0,7 5 1 0,-8-7 0 16,2 4 0-16,3-3 0 0,-4 1 0 0,7 5 0 0,-2-2 0 15,-6-4 0-15,4 5 0 0,2-6 0 0,2 7 0 0,-5 0 0 16,-1-5 0-16,6-1 0 15,-3 4 1-15,3 2-1 0,-4-2 0 0,-2-1 0 0,6 0 0 16,0-2 0-16,0 5 0 0,-5-5 0 0,5 2-1 16,0-4 1-16,0 3 0 0,0 4 0 0,0-5 0 15,0 0 0-15,0-3 0 0,0 1 1 0,0 7-1 0,0-11 0 16,0 5 0-16,5-1 0 0,-5 0 0 0,0 7 0 0,6-4 0 16,-2-1 0-16,-1 2 0 0,0-2 0 0,-3 5 0 0,3-3 0 15,4 1 0-15,-3 2 0 0,4 0 0 0,-8 0 0 0,5-1 0 16,2 1 0-16,-1 0 0 0,5 0 0 0,-11 0 0 0,10 0 0 15,7 0 0-15,-12 0 0 0,3 0 0 0,-8 0 0 0,18 0 0 16,-12 0 0-16,4 0 0 0,9 0 0 0,-19 0 0 0,2 0 0 16,8 3 0-16,-4-3 0 0,6 5 0 0,-12-5 0 0,9 0 0 15,-1 0 0-15,-2 5 0 0,-3-5 0 0,-3 0 0 0,7 3 0 16,-4-3 0-16,0 4 0 0,-3 3 0 0,0-7 0 0,4 3 0 16,0-3 0-16,-4 5 0 0,0 0 0 0,0-5 0 0,2 0 0 15,3 3 0-15,-5-3 0 0,3 5 0 0,-3-5 0 16,4 0 0-16,-4 6 0 0,2-6 0 0,-2 0 0 15,4 2 0-15,-4-2 0 16,0 0 0-16,0 0 0 0,0 0 0 0,3 0 0 16,0 0 0-16,-3 0 0 0,4 0-1 0,-4 0 1 0,3 0-2 15,1 0 1-15,-1 0-2 0,2 0 1 0,-5 0 2 0,2 0-4 16,1 0-2-16,0 0-2 0,1 0-2 0,-4 0 10 0,4 5-14 16,-2 0-5-16,6-2-6 0,-4 2-8 0,-4-5 33 0,0 5-28 0,0-1 0 0,0-4 28 0</inkml:trace>
  <inkml:trace contextRef="#ctx0" brushRef="#br1" timeOffset="404874.2842">2641 4129 18 0,'0'0'0'16,"-2"-2"3"-16,-1-1-2 0,-5-1 1 0,2 2-2 0,6 2 0 0,-8-4 1 15,3 3 1-15,1-7-2 0,4 8 0 0,-7-2 1 0,7 2-1 0,-7-3 1 16,0-2 0-16,3 2 0 0,4 3-1 0,-5-1 0 0,5 1 0 0,-8-3 1 15,2 0 0-15,-2-1 0 0,3 2-1 0,5 2 0 0,-8-1 1 16,1-1 0-16,4 0 0 0,-4 1 0 0,7 1-1 0,-4-5 1 16,-1 3-1-16,-3 1 1 0,5-1 0 0,3 2-1 0,-8-3 0 15,2 2 1-15,0 1 0 0,-1-3-1 0,7 3 0 0,-7-4 1 16,3 2 0-16,-3-3 0 0,7 5-1 0,-5-3 0 16,5 3 0-16,-8-3 1 0,2 2 0 0,1 1 0 0,-1-1 0 15,6 1-1-15,-6-2 1 0,-1 2 1 0,0 0 0 16,0 0-1-16,7 0-1 0,-6 0 1 15,3 4 0-15,-5 2 0 0,2 1 0 0,6-7-1 0,-8 4 0 16,3 0 0-16,1 1 0 0,-3-2 0 0,7-3 0 0,-3 6 1 16,-1-6-1-16,4 4 1 0,-7-4-1 0,7 0 0 0,0 0 1 15,-4 0-1-15,4 0 1 0,-2 0-1 0,2 0 0 0,0 0 1 16,-7-2 0-16,7 0-1 0,-4-4 1 0,4 6-1 0,0-3 0 16,0-2 0-16,0 1 1 0,0 0-1 0,0 4 0 0,0-5 1 15,0-3-1-15,0 4 0 0,0-1 1 0,0 5-1 0,0-7 0 16,0 0 0-16,4-1 1 0,-4 0 0 0,0 8-1 0,0-8 0 15,0 0 1-15,4 4 0 0,-1-5 0 0,-3 9-1 0,0-4 1 16,0-1 0-16,2 3-1 0,2-1 1 0,-4 3-1 0,3-2 1 16,1 0 0-16,3-4 0 0,0 1 0 0,-7 5-1 15,6-1 0-15,5-1 1 0,-5-2-1 0,5 4 1 0,-11 0-1 0,17-1 1 16,-11-1 0-16,10-1-1 0,-8 2 1 0,-8 1-1 16,20-2 0-16,-3 0 1 0,-1-1-1 15,-5-2 1-15,-11 5-1 0,27-4 0 0,-7-2 1 16,2 0 0-16,-3-1-1 0,-19 7 0 0,11-4 1 0,12 1-1 15,-6-3 1-15,4 3 0 0,-21 3-1 0,17-6 0 16,6 1 1-16,-2-1 0 0,2-1-1 0,-23 7 0 0,26-3 1 16,-1-4-1-16,-4 2 1 0,6 4-1 0,-27 1 0 0,23-3 1 15,1 0-1-15,-1 3 0 0,1 0 0 0,-24 0 0 0,21 0 1 16,6 0-1-16,-8-5 0 0,5 4 0 0,-24 1 0 0,21-2 0 16,0-4 0-16,-2 2 1 0,2 2-1 0,-21 2 0 0,16-1 0 15,6-1 1-15,-6-1-1 0,4 3 0 0,-20 0 0 0,8-7 0 16,15 5 0-16,-13 1 0 0,13-2 0 0,-23 3 0 0,5-4 1 15,14 0-1-15,-12 3 0 0,15-1 0 0,-22 2 0 0,5 0 0 16,17 0 1-16,-17 0-1 0,13 0 0 0,-18 0 0 0,7-3 0 16,16-1 0-16,-15 0 0 0,15-6 1 0,-23 10-1 0,7-7 0 15,16-4 0-15,-15-6 1 0,15 15-1 0,-23 2 0 0,7-5 0 16,12 0 1-16,-2 2-1 0,4-5 0 16,-21 8 0-16,17-3 0 0,1 2 0 0,-15-5 0 0,3 3 1 15,-6 3-1-15,9 0 0 0,-1 0 0 0,-1 0 1 16,-1 0-1-16,-6 0 0 0,8 0 0 15,-6 0 0-15,5 0 0 0,-7 6 0 0,0-6 0 0,0 0 1 16,0 0-1-16,0 4 0 0,0-4 1 0,0 0-1 0,-3 0 0 16,-3 0 0-16,-2 3 1 0,-13 3-1 0,21-6 0 0,-2 6 1 15,-22-2-2-15,4 3 2 0,0 10-1 0,20-17 0 0,-21 5 0 16,2 3 1-16,11-3-1 0,-18 3 0 0,26-8 0 0,-8 6 0 16,-15-2 0-16,16 1 0 0,-16 0 0 0,23-5 0 0,-8 4 1 15,-15 0-2-15,16 0 1 0,-21 1 1 0,28-5-1 0,-20 5 0 16,3 2 0-16,-6-3 0 0,2 0 1 0,21-4-1 0,-20 6-1 15,-4-3 2-15,5 1-1 0,-6 1 0 0,25-5 0 0,-23 3 1 16,2 4-1-16,-2-1-1 0,1 1 1 0,22-7 0 0,-22 7 0 16,-2-3 0-16,3 3 0 0,-3-2 0 0,24-5 0 0,-23 8 0 15,-1-3 0-15,1-1 1 0,-2 3-1 0,25-7 0 0,-23 19 0 16,3-16 0-16,0 17 0 0,-5-15 0 0,25-5 0 16,-21 7 0-16,3 10 0 0,-4-12 0 15,1 2 0-15,21-7 0 0,-15 6 0 0,7 2 0 16,-14-5 0-16,14-3 0 0,8 0 0 0,-21 0 0 15,19 0 0-15,-15 0 0 0,12 0 0 0,5 0 0 0,-6-3 0 16,-14-5 0-16,20 2 0 0,-7-3 0 0,7 9 0 0,-6-6 0 16,-1-1 0-16,-11 0 0 0,15-3 0 0,3 10 0 0,-6-2 0 15,-12-6 0-15,11 6 1 0,5-1-1 0,2 3 0 0,-7-1 0 16,-11 1 0-16,15 0 0 0,3 0 0 0,-6 0 0 16,-1 0 0-16,3 0 0 0,1 0 0 0,3 0 0 0,-7 0 0 15,3 4 0-15,4-4 0 0,0 0 0 16,4 0 0-16,3 0 0 0,0 0 0 0,-7 0 0 0,16 0 0 15,-8-3 0-15,11 2 0 0,2-1 0 0,-21 2 0 0,21-5 0 16,-4 3 0-16,3-1 0 0,-1 2 0 0,-19 1 0 0,19-2 0 16,-1 0 0-16,3-1 1 0,1-2-2 0,-22 5 1 0,23-3 0 15,3 2 0-15,-1-6 0 0,1 4 1 0,-26 3-1 0,25-3 0 16,2-3 0-16,-1 0-1 0,2-1 1 16,-28 7 0-16,30-6 1 0,-4-2-1 0,6 2 0 15,-5-1 0-15,-27 7 0 0,27-7 0 0,7 0 0 16,-3 2 0-16,-4-3 0 0,-27 8 0 0,33-5 0 15,-2-3 0-15,-4 5 0 0,-1 1 0 0,-26 2 0 0,31 0 0 16,-4 0 0-16,-2 0 0 0,-2 0 0 0,-23 0 0 0,21-3 0 16,-2 3-1-16,2-5 1 0,-5 3 1 0,-16 2-1 0,11 0 0 15,10-2 0-15,-16 2 1 0,16-1-1 0,-21 1 0 0,10-3 0 16,15-1 0-16,-20-1 0 0,20 3 0 0,-25 2 0 0,4-3 0 16,2 1 0-16,-3 0 0 0,5-1 0 0,-8 3 0 0,2-1 1 15,2-3-1-15,3 1 1 0,-7-3-1 0,0 6 0 0,2-1 1 16,3-2-1-16,-5 0 1 0,3 0 0 0,-3 3-1 0,4-2 0 15,-4-1 0-15,3 3 0 0,0-3 1 0,-3 3-1 0,0-2 0 16,0-1 1-16,0-4-1 0,0 3 0 0,0 4 0 0,0-5 0 16,0 1 0-16,0 4 0 0,0 0 0 0,0 0 0 0,0 0-2 15,0 4-2-15,3 1-4 0,5-1-6 0,-8-4 14 0,6 7-21 16,-3 1-1-16,4 10-21 16,-7-18 43-16</inkml:trace>
  <inkml:trace contextRef="#ctx0" brushRef="#br1" timeOffset="426347.2399">22582 5644 4 0,'0'0'0'0,"3"0"1"0,0 0 0 0,-3 0-1 0,6 5 1 16,-2 0 0-16,0-5 0 0,-4 0-1 0,0 0 0 0,4 0 1 16,-4 0-1-16,3 0 1 0,-3 0-1 0,0 0 0 0,3 0 2 15,0 0-1-15,-3 0 0 0,4-3 1 0,-4 3-2 0,3 0 1 16,-3 0 2-16,0 0-1 0,0 0 1 0,0 0-3 0,0 0 3 15,0 0 0-15,0 0 0 0,0 5 0 16,0-5-3-16,0 0 3 0,0 5 0 16,0-2 0-16,0-3 0 0,0 0-3 0,0 5 2 15,0-5 1-15,0 0-1 0,0 0 0 0,0 0-2 0,0 6 2 16,0-6 1-16,0 0 0 0,0 0 0 0,0 0-3 0,0 0 3 16,0 3 0-16,-3-3 0 0,3 4 0 0,0-4-3 0,0 0 3 15,-4 0 0-15,4 6-1 0,0-6 1 0,0 0-3 0,0 0 2 16,0 0 0-16,0 0 0 0,0 4 1 0,0-4-3 0,-6 0 2 15,6 3 0-15,0-3 0 0,0 7 1 0,0-7-3 0,0 0 2 16,0 2 1-16,0 3-1 0,0-5-1 0,0 0-1 0,0 6 2 16,-3-6 0-16,3 0-1 0,0 3 1 0,0-3-2 0,0 0 1 15,0 4 1-15,-4-1 0 0,4-3-1 0,0 0-1 0,-8 0 1 16,8 0 0-16,0 0 0 0,0 0 0 0,0 0-1 0,-2 6 1 16,2-6 0-16,0 0 0 0,0 0 0 0,0 0-1 0,0 0 2 15,-4 0-1-15,4 0 0 0,0 0 0 16,0 0-1-16,0 0 1 0,0 5 0 0,0-5 0 15,0 2 0-15,0-2-1 0,0 0 0 0,0 6 1 0,0-6-1 16,0 6 1-16,0-6-1 0,0 0 1 16,0 0 0-16,4 2 0 0,-2-2-1 0,-2 0 0 0,0 0 1 15,4 0-1-15,-4 0 0 0,4 0 1 0,-4 0-1 0,0 0 0 16,4 6 1-16,-1-6 0 0,3 0-1 0,-6 0 0 0,4 0 0 16,-1 0 0-16,4 0 0 0,0 0 0 0,-7 0 0 0,3 0 1 15,4 0 0-15,-4 0-1 0,1 0 1 0,-4 0-1 0,6 0 0 16,-2 0 0-16,2 0 1 0,-2 0 0 0,-4 0-1 0,7 5 1 15,-2-5-1-15,0 0 0 0,-1 0 0 0,-4 0 0 0,6 0 1 16,-2 0-1-16,2 0 1 0,0 0-1 0,-6 0 0 0,12 0 0 16,-3 0 0-16,-2 0 0 0,0 0 0 0,-7 0 0 0,7 0 0 15,0 2 0-15,2-2 1 0,-2 0-1 0,-7 0 0 0,8 7 0 16,-2-7 1-16,4 0 0 0,-2 0-1 0,-8 0 0 0,8 0 1 16,0 0-1-16,-2 0 0 0,5 0 0 0,-11 0 0 15,6 0 0-15,5 0 0 0,0 0 0 0,-5 0 1 16,-6 0-1-16,7 0 0 0,-1 0 0 0,12 0 1 0,-12-2-1 15,-6 2 0-15,7-5 1 0,2 5-1 16,1-2 0-16,8-1 0 0,-18 3 0 0,4 0 1 16,12 0-1-16,-9 0 0 0,-1-2 0 0,-6 2 0 0,21-1-1 15,-18 1 1-15,18-5-1 0,-14 5 2 0,-7 0-1 0,19 0 1 16,-11 0-1-16,9 0 0 0,-11 0 0 0,-6 0 0 0,17 0-1 16,-9-2-4-16,10-2 4 0,-9 2 0 0,-9 2 1 0,20-6 2 15,-10 6 2-15,10-2-1 0,-13 2-2 0,-7 0-1 0,20 0 0 16,-14-3 1-16,19 3 0 0,-15 0 2 0,-10 0-3 0,17 0 2 15,-8 0-1-15,16 0-2 0,-20 0 2 0,-5 0-1 0,25 0 0 16,-19 0 1-16,19 0-1 0,-8 0 0 0,-17 0 0 0,10 0-1 16,13 0 1-16,-2 0 0 0,-4 0 1 0,-17 0-1 0,17 0 1 15,3 0-1-15,-4 0 1 0,-8 0-1 0,-8 0 0 0,21 0 0 16,-12 0 0-16,12 0 0 0,-11 0 1 0,-10 0-1 0,17 0 0 16,-11 0 0-16,1 0 1 0,14 0-1 15,-21 0 0-15,2 0 0 0,9 0 0 0,7 0 0 0,-12 0 0 16,-6 0 0-16,7 0 1 0,10 0-2 0,-15 0 2 0,6 0-1 15,-8 0 0-15,17 0 0 0,-11 0 1 16,1 0-2-16,3 0 1 0,-10 0 0 0,18 0 0 16,-12 5 1-16,1 0-1 0,10-5 1 0,-17 0-1 0,7 0-1 15,3 0 0-15,7 0 1 0,-14 0 0 0,-3 0 0 0,7 3 1 16,0 1-1-16,-1 3 1 0,1-7-1 0,-7 0 0 0,10 0 0 16,1 3 1-16,-4-3-1 0,-1 0 0 0,-6 0 0 0,17 5 0 15,-17-5 0-15,7 5 0 0,0-5 0 0,-7 0 0 0,6 0 0 16,5 0 1-16,-5 0-1 0,1 0-1 0,-7 0 1 0,7 0 0 15,0 0 0-15,0 0 0 0,3 3 1 0,-10-3-1 0,10 0 0 16,-3 5 1-16,-1-5-1 0,1 0 0 0,-7 0 0 0,11 0 0 16,-5 0 0-16,1 0 0 0,0 0-1 0,-7 0 1 0,6 0 0 15,2 0 1-15,-2 0-1 0,1 0 0 0,-7 0 0 0,5 0 0 16,4 0 0-16,-3 0-1 0,-2 0 1 0,-4 0 0 0,6 0 1 16,-3 0-1-16,0 0 1 0,1 0-1 0,-4 0 0 0,4 0 0 15,0 0 0-15,-2 0-1 0,5 0 1 0,-7 0 0 16,7 0 0-16,-5 0 0 0,7 0 1 15,-6 0-2-15,-3 0 1 0,0-3 0 0,2 3 1 16,3-2-1-16,-5 1 0 0,0 1 0 0,3 0 1 0,-3-2-2 16,3-3 0-16,0 5 2 0,-3 0-1 0,0 0 0 15,0 0 1-15,0 0 0 0,3-2-1 0,-3 2 0 0,4-3 0 16,-4 1-1-16,0-6 1 0,0 4 0 0,0 4 0 0,4-3 0 16,-4-2 0-16,0 0 0 0,0 2 0 0,0 3 0 0,4-6 1 15,-4 2-1-15,0 1-1 0,0-5 1 0,0 8 0 0,0-5-1 16,0 3 2-16,0-5-1 0,0 2 0 0,0 5 0 0,0-7 1 15,0 4-1-15,0-2 0 0,0 0 0 0,0 5 0 0,-8-6-1 16,8-1 1-16,-4 4 1 0,4-2-1 0,0 5 0 0,-3 0 1 16,-3-8-1-16,6 1-1 0,-3 0 1 0,3 7 0 0,0-10-1 15,-7 5 2-15,4-3 0 0,-1 3-2 0,4 5 1 0,-7-8 1 16,0 3-1-16,7-3-1 0,-3 1 1 0,3 7 0 16,0-10 0-16,-4 6 1 0,4-4-1 0,-6 2 0 15,6 6 0-15,0-5 0 0,-4-3 0 0,4 6-1 0,-4-1 1 0,4 3 0 16,-6-2 1-16,6 2-1 15,-3 0 1-15,0 0-2 0,3 0 1 0,-4 0 0 16,-2 0 0-16,2 0 0 0,4 5 0 0,0-5 0 0,-5 5 1 16,0 3-1-16,-2-3 0 0,3 13 0 0,4-18 0 0,-6 0-1 15,2 7 1-15,-2 10 0 0,6-11 0 0,0-6 0 0,-4 6 1 16,4 1-2-16,0 0 2 0,0-1-2 0,0-6 1 0,0 21 0 16,0-18 1-16,0 4-2 0,0 11 1 0,0-18 0 0,0 6 0 15,4-1 0-15,-4 11 0 0,2-8 1 0,-2-8-1 0,4 5 0 16,4 3 0-16,-2 8 0 0,1-16 0 0,-7 0 0 0,5 5 0 15,4 0 1-15,-3-2-2 0,1 1 1 0,-7-4 0 0,6 0 0 16,-3 0 0-16,5 0 0 0,-2 0 0 0,-6 0 0 0,11 0 0 16,-1 0 1-16,-3 0 0 0,0-7-1 0,-7 7 0 0,6-10 0 15,-3-6 0-15,4 8-1 0,-7-6 1 0,0 14 0 0,4-7 0 16,0-12 1-16,-2 11-2 0,2-12 1 0,-4 20 0 0,0-5 0 16,0-14 0-16,0 16 0 0,-6-4 1 0,6 7-1 15,-4-7 0-15,0 1 1 0,-3-2-1 16,1 6-1-16,6 2 1 0,-17-3 0 0,12 3 0 0,0 0 0 15,-2 5 1-15,7-5-1 0,-6 2 1 0,-12 4-1 16,12 0-1-16,2 1 1 0,4-7 0 0,-6 7 0 16,-3-4-1-16,7 16 1 0,-1-14 0 0,3-5 0 0,-7 8-1 15,3 13 2-15,2-16-2 0,2 2 2 0,0-7-1 0,-8 22 0 16,8-17 0-16,0 11 0 0,0-10 0 0,0-6 0 0,0 19 0 16,0-17 1-16,4 6-2 0,0-3 1 0,-4-5 0 0,2 20 0 15,2-20 0-15,3 3 0 0,-2 2 0 0,-5-5 0 0,9 6 0 0,-9-6 0 0,6 2 0 16,-2 3 0-16,2-5 0 0,0 0 1 0,-6 0-1 0,8 0 1 15,-4-2-2-15,2-3 1 0,-6 5 0 0,7-8-1 16,-2 1 1-16,7-4 0 0,-10 3 0 0,-2 8 0 0,5-19 1 16,-5 11-1-16,3-13-1 0,-3 13 2 0,0 8-1 0,0-7 0 0,0 7 0 0,0-20 0 15,0 16 0-15,0-5-1 0,0 9 1 0,-3-6 1 0,3 6-1 0,-7-7-1 16,0 2 2-16,0 3-1 0,7 2 0 0,-16 0-1 0,16 0 1 0,0 0 1 16,-8 0-1-16,4 5 1 0,4-5-1 0,-6 3-1 15,6-3 1-15,-6 6 0 0,-1-2-1 0,-10 4 2 0,17 12-1 0,0-20 0 16,-7 7 1-16,3 13-1 0,2-17 0 15,2-3 0-15,0 8-1 16,-8 11 1-16,8-11 0 0,0 11 0 0,0-13 0 0,0-6 0 0,0 16 0 16,0-8 1-16,0 11-2 0,4-14 1 0,-4-5 0 0,6 21 0 15,1-21-1-15,0 3 2 0,4 2-1 0,-11-5 0 0,6 5 0 16,4-5 0-16,-4 0 0 0,15 0 0 0,-21 0 0 0,7 0 0 16,0-3 0-16,2-4 0 0,-1-9 0 0,-8 16 0 0,6-8 0 15,1-9 0-15,1 10 0 0,-2-16 0 0,-6 23 0 0,3-16 0 16,1-4 0-16,-4 3 0 0,0 17 0 0,0-18 1 0,0 18-1 0,0-20 0 15,-4 0 0-15,1-1 0 0,-3 3 0 0,6 18 0 0,-21-9-1 16,18-9 1-16,-16 13 0 0,17 1 0 0,2 4 0 0,-7-1 1 16,0-2-2-16,1 3 2 0,-2 0-1 0,8 0 0 0,-6 4-1 15,0 3 2-15,2 0-2 0,-2 8 1 0,6-15 0 0,-4 7 0 16,-1-2-1-16,5 23 1 0,-5-22 0 0,5-6 0 0,0 29 0 16,0-9 0-16,0-1 0 0,0-2 0 0,0-17 0 0,3 5 1 15,4 21-1-15,0-21 0 0,0 0 0 0,-7-5 0 16,6 8-1-16,14-1 1 0,-13 13 0 0,14-20 0 15,-21 0 0-15,7 6 1 0,-1-6-1 16,4 0 0-16,-2 0 1 0,-8 0-1 0,9 0-2 16,9-1 3-16,-15-1-1 0,4-9 0 0,-7 11 0 0,6-8 0 15,0-13-1-15,-2 1-1 0,0 1 1 0,-4 19 1 0,0-22-1 16,4 2 1-16,-4-2 1 0,0 4-2 0,0 18 1 0,0-17 0 16,-4 10-1-16,-4-11 1 0,2 16 1 0,6 2-1 0,-6-5 0 15,1 5 0-15,0 0 1 0,-4 0-1 0,9 0 0 0,-5 0 0 16,-2 7 0-16,1 13-1 0,-2-15 0 0,8-5 1 0,-7 6 0 15,1 15-1-15,-11-14 3 0,17 15-3 0,0-22 1 0,-7 5 1 16,4 17 0-16,-1-16-2 0,4 9 2 0,0-15-1 0,0 7 0 16,0-1 0-16,0 1 1 0,0-1-2 0,0-6 1 0,0 8 1 15,7-3-2-15,0 0 0 0,-7-1 2 0,0-4-1 0,7 5 0 16,-5 2 1-16,3-4 0 0,-5 2-1 0,0-5 0 0,3 0 0 16,0 0 1-16,0 0-1 0,-3 0-1 0,0 0 1 0,0 0 1 15,0-3-2-15,3 1 1 0,-3 2 1 0,0 0-1 16,0-5-1-16,4 2 2 0,-4 1-2 15,0-3 1-15,0 5 0 0,4 0 0 0,-4 0 0 16,4 0 1-16,-4 0 0 0,0 0-1 0,0 0-1 0,0 0 0 16,0 0-1-16,0 0-6 0,0 0 20 0,0 0-38 15,-8 3 4-15,4 4-18 0,-15-7-15 0,19 0 55 0,-7 0-53 0,7 0 53 0</inkml:trace>
  <inkml:trace contextRef="#ctx0" brushRef="#br1" timeOffset="437959.9949">22974 4641 1 0,'0'0'0'16,"0"-6"1"-16,0 1 0 0,4 3 0 0,-4 2-1 0,3-7 0 16,-3 4 1-16,0 2 0 0,0 0 0 0,0 1-1 0,0-5 0 15,0 2 1-15,0 1 0 0,0-1 0 0,0 3-1 0,0-1 1 16,4-1 1-16,-1-5-1 0,-3 1 0 0,0 6-1 0,3-5 3 15,0-3-1-15,-3 1 2 0,0 3 0 0,0 4-4 0,5-3 5 16,-5-4 0-16,0 7 0 0,0-5-2 0,0 5-3 0,0-1 4 16,0-1 0-16,0-4 0 0,0 2 1 0,0 4-5 0,0-3 4 15,0-3 1-15,0 1-1 0,0 1 0 0,0 4-4 0,0-6 5 16,0 2-1-16,0-4 1 0,-5 5-1 0,5 3-4 0,0-4 4 16,0-3 0-16,-6 6 1 15,6-1-1-15,0 2-4 0,0-2 4 16,-3 2 1-16,3 0-1 0,-4 0-1 0,4 0-3 0,0 0 3 15,0 0 0-15,-7 0-1 0,7 4 1 0,0-4-3 0,0 8 2 16,0-3 0-16,0 3-1 0,0 11 0 0,0-19-1 0,0 3 1 16,0 5 0-16,4 17 1 0,-1-18-1 0,-3-7-1 0,4 20 2 15,-1-4-1-15,0-8-1 0,0 22 2 0,-3-30-2 0,5 18 0 16,-2 2 1-16,4 7 1 0,-4-6-2 0,-3-21 0 0,3 24 1 16,0-1 0-16,-3-7 0 0,8 3-1 0,-8-19 0 0,3 21 1 15,3-3-1-15,1 4 0 0,-3-7 1 0,-4-15-1 0,6 21 0 16,-2-2 0-16,3-1 1 0,-5-10-1 0,-2-8 0 0,8 18 0 15,-2-12 0-15,2-1 0 0,-5 3 1 0,-3-8-1 0,6 5-1 16,-2-5 0-16,-1 0 2 0,3 0-3 0,-6 0 2 0,8 0 1 16,-1-2 0-16,-5-6-2 0,6 3 3 0,-8 5-2 0,5-19 0 15,4 13 0-15,-3-15 0 0,4 2 1 0,-10 19-1 16,6-17 1-16,6-4 0 0,-7 1-1 0,3 0 0 16,-8 20 0-16,5-26-1 0,4 7-1 15,-3-2 0-15,1-2 2 0,-7 23 0 0,7-26 1 16,-1-1 1-16,2-5 0 0,-2 6-4 0,-6 26 2 0,3-27-2 15,4-4-1-15,0 1 4 0,0-5-1 0,-7 35 0 0,7-30 2 16,-1 4 0-16,4 0-1 0,-2 6 0 0,-8 20-1 0,6-26 0 16,4 3 0-16,1 4 1 0,-5 2 0 0,-6 17-1 0,7-8 1 15,0-17-1-15,-1 17 1 0,2-13-2 0,-8 21 1 0,2-8 0 16,5 1 1-16,0-12 0 0,-7 14 0 0,0 5-1 0,7-8 0 16,-7 3 0-16,4-2 0 0,-1 0 1 0,-3 7-1 0,0-2 0 15,3-4 0-15,-3 6 0 0,0-2 0 0,0 2 0 0,0 0 0 16,0 0 0-16,0 0 0 0,0 0 0 0,0 0 0 0,0 0-1 15,0 0 0-15,0 0-2 0,0 2-3 0,0-2 6 0,0 8-11 16,0-1-7-16,0 15-8 0,0-4-11 0,0-18 37 0,-3 6-36 16,-4 15 0-16,7-21 36 0</inkml:trace>
  <inkml:trace contextRef="#ctx0" brushRef="#br1" timeOffset="438584.1847">23347 4940 6 0,'0'0'0'16,"0"-2"2"-16,0-4 1 0,0-1 0 15,0 7-3-15,0-5 5 0,0-4 1 0,0 4 0 0,0 2 1 16,0 3-7-16,0-3 7 0,-3 1-2 0,3 0 1 0,-3-1-1 16,3 3-5-16,-4 0 5 0,-2 0 1 15,2 0 0-15,-1 0-1 0,5 0-5 0,0 0 4 16,-5 0 0-16,1 5 0 0,4-3 0 0,0-2-4 0,-3 6 3 15,-3-1 1-15,6 4-2 0,-4-4 1 0,4-5-3 0,0 7 3 16,0 12 0-16,-4-16 0 0,4 4-1 0,0-7-2 0,0 19 2 16,0-19 0-16,0 8 0 0,0-1 0 0,0-7-2 0,0 5 1 15,0 15 0-15,4-20 0 0,3 2 0 0,-7-2-1 0,6 7 0 16,1-2 1-16,0-4 0 0,0 6 0 0,-7-7-1 0,7 0 1 16,-1 0 0-16,4 4-1 0,7-4 1 0,-17 0-1 0,7 0 1 15,0 0-1-15,3 0 1 0,-3 0 0 0,-7 0-1 0,17-2 0 16,-13-7-1-16,2 3 2 0,4-14-2 0,-10 20 1 0,11-3 1 15,-6-4 0-15,3-14-1 0,-2 10 0 0,-6 11 0 0,7-19 0 16,-3 11 0-16,2-12 0 0,-6 11 0 0,0 9 0 0,4-8 1 16,-1-10-1-16,-3 13 0 0,0-13 1 0,0 18-1 15,0-7 0-15,-7-13 0 0,5 15 0 0,-2-4 0 0,4 9 0 16,-8-5 0-16,2-2 0 0,0 0 0 16,-1 1 0-16,7 6 0 0,-17-1 1 0,17-2-2 15,-7 3 2-15,1 0-1 0,6 0 0 0,-21 4-1 16,18 4 1-16,-1-3-2 0,-2 3 0 0,6-8 2 0,-9 4-3 15,4 5-1-15,-2-3-1 0,1 1-2 0,6-7 7 0,-4 7-8 16,4-1-1-16,0 13-3 0,0-19-3 0,0 0 15 0,0 5-18 16,0-5-3-16,4 0 5 0,2 0 5 0,-6 0 11 0,27 18-13 0,-27-18 13 0</inkml:trace>
  <inkml:trace contextRef="#ctx0" brushRef="#br1" timeOffset="440002.5076">23807 4775 7 0,'0'0'0'16,"0"-6"4"-16,0 3 1 0,0 1 1 0,0-1-1 0,0 3-5 16,0 0 6-16,0 0 1 0,-2 0-1 15,-5 0 1-15,7 0-7 0,-4 0 6 16,4 0-1-16,-3 0-1 0,-3 5 1 0,6-5-5 0,-4 0 3 15,0 0 0-15,1 3 0 0,3-3 0 0,0 0-3 0,-6 0 2 16,1 0 1-16,3 8-1 0,-5-3 0 0,7-5-2 0,-4 8 1 16,-2 11 1-16,-11-19-1 0,10 7 1 0,7-7-2 0,-4 19 2 15,-2-13 0-15,-15 9 0 0,18-9 0 0,3-6-2 0,-7 8 1 16,0 10 1-16,1-13 0 0,-1 13 0 0,7-18-2 0,-7 2 2 16,4 6 0-16,3 11-1 0,0-19 0 0,0 0-1 0,0 3 1 15,0 2 0-15,0 0-1 0,0-5 0 0,0 0 0 0,0 3 1 16,0-3-1-16,3 0 1 0,0 0-1 0,-3 0 0 0,0 0 0 15,8 0 0-15,-5 0 0 0,1 0 1 0,-4 0-1 0,6 0 0 16,1 0 0-16,-1 5 0 0,2-5-1 0,-8 0 1 0,5 0 1 16,3 0-1-16,-5 5 1 0,4-2 0 0,-7-3-1 15,7 6 0-15,-1-6 0 0,1 4 0 0,-1 0 0 0,-6-4 0 16,4 0 0-16,4 5 1 0,-5 0-1 0,4 1 0 16,-7-6 0-16,3 7 0 0,0-2 0 15,-3 13 1-15,3-13-1 0,-3-5 0 0,0 8 0 16,0-1 1-16,0 13-1 0,0-17 0 0,0-3 0 0,-3 6 1 15,-3 1-2-15,-1 12 1 0,4-19 1 0,3 0-1 0,-8 7 0 16,2 9 0-16,-1-16 1 0,-10 0-2 0,17 0 1 0,-4 5 0 16,-2-5 0-16,-15 0 0 0,15 0 0 0,6 0 0 0,-7 0 0 15,-14 0 1-15,18-2-2 0,-3-1 1 0,6 3 0 0,-18-2 0 16,15 2 1-16,-4 0-1 0,4-1 0 0,3 1 0 0,-4 0 0 16,-2 0 0-16,6 0 0 0,-4 0 0 0,4 0 0 0,-3 0 0 15,3 0 0-15,0 0 0 0,0 0 0 0,0 0 0 0,0 0 0 16,0 3 0-16,0-3 0 0,0 0 0 0,0 0 0 0,0 0 0 15,0 0 1-15,0 0-1 0,0 0 0 0,7 0 1 16,-1 0-1-16,1 0 1 0,14 0-1 0,-21 0 0 0,2 0 0 16,9 5 0-16,7-5 1 0,-12 0-1 0,-6 0 0 15,10 0 0-15,-10 0 0 0,21 0 1 0,-15 0 0 0,12 0-1 0,-18 0 0 0,6-2 1 16,-6 2-1-16,9-3 0 0,8 0 0 0,-12-2 0 16,-5 5 0-16,6-2 0 0,1-4 1 0,0-1-1 15,-1 0 1-15,-6 7-1 0,7-9 1 0,-7 9-1 0,6-6 1 16,2-1-1-16,-1 1 1 0,-7 6-1 0,2-8 1 0,-2 8-1 0,5-5 0 15,-2-1 1-15,0 2-2 0,-3 4 1 0,0-2 0 0,0 2 0 0,2-9 1 16,-2 3-1-16,0 1 1 0,0 5-1 0,0-3 0 0,0 3 0 0,0-1 0 16,0-2 1-16,0-3-1 0,0 6 0 0,0-3 0 0,0 3 0 0,0-2 1 15,0-5-1-15,-5 3 0 0,5 4 0 0,-3-7 0 0,3 7 0 0,-5-5 1 16,5 2-1-16,-5 1 0 0,5 2 0 0,-4-7 0 0,4 7 0 0,-4-5 0 16,-2-2 0-16,2 2 0 0,1-1 0 0,3 6 0 0,-7-5 1 15,4 2-2-15,0 1 1 0,-5-1 1 0,8 3-1 0,-3-5-1 16,-3 0 2-16,-1 1-2 0,4 3 1 0,3 1 0 0,-8-4 0 15,4 1 0-15,-2 1 1 0,3-3-2 0,3 5 1 0,-4-3 0 16,4-2 0-16,-6-3 0 0,6 3 0 0,0 5 0 0,0-5 0 16,0-3 0-16,-3 6 1 0,3-6-2 0,0 8 1 15,0-7 0-15,0 2 0 0,0-2 1 0,0 6-1 16,0 1 0-16,3-1 0 0,-3-4 1 0,4 4-1 16,-2-2 0-16,-2 3 0 0,0-2 1 0,4 1-1 0,-1-1 0 15,1-4 1-15,-4 6-1 0,2-1 0 0,6-2 0 16,-4 0 0-16,-1-2 0 0,-3 5 0 0,7 0 0 15,-1-5 0-15,-3 3 0 0,5 0 1 0,-8 2-1 0,3-4 1 16,3 3-1-16,1-2 0 0,-1 1 0 0,-6 2 0 0,8-2-1 16,-4 1 1-16,1-4 0 0,-5 5 0 0,5 0 0 15,-2 0 0-15,0 0 0 0,-1 6 0 0,3-2 1 0,-5-4-1 0,0 4-1 16,4 2 1-16,-1-1 0 0,-3-3 1 0,0-2-1 0,3 7 0 16,0-3 0-16,-3 3 0 0,0-2 1 0,0-5-1 0,0 4 0 15,0 2 0-15,0-6-1 0,-6 0 1 0,6 0 0 0,0 3 1 16,-7-3-1-16,2 0 0 0,0 5 0 0,5-5 0 0,-8 5 0 15,3-2 0-15,-13 2 0 0,15-5 0 0,3 0 0 0,-21 7 1 16,18-7-1-16,-3 2 0 0,-16-2-1 0,22 0 1 0,-6 0 0 16,-10 8-1-16,8-4 1 0,-11 2-1 0,19-6 1 0,-5 8 0 31,-1-3 0-31,-1 3 0 0,0-3 0 0,7-5 0 0,-6 9 1 0,-1 7-2 16,0-12 1-16,4 2 0 0,3-6 0 0,-3 5 0 0,3 3 0 0,-7-3 0 15,4 4 0-15,3-9 0 0,0 5 0 16,0 3 0-16,0-4 0 0,0 0 0 0,0-4 0 0,0 0 0 15,3 4 0-15,4-4 1 0,-4 5-1 0,-3-5 0 0,6 3 0 16,-2-3 0-16,3 0-1 0,-1 6 1 0,-6-6 0 0,7 0 0 16,0 4 0-16,-1-4 0 0,2 3 0 0,-8-3 0 0,10 0 0 15,-4 5 0-15,2-5 0 0,-1 5 0 0,-7-5 0 0,9 3 0 16,-3-3 0-16,2 7 0 0,-1-1 0 0,-7-6 0 0,7 6 1 16,-1-3-1-16,1 1-1 0,0 2 2 0,-7-6-1 0,3 6 0 15,0-3 0-15,1 4 0 0,-4-1 0 0,0-6 0 0,0 8 0 16,0-3 1-16,0 2-1 0,0 9 0 0,0-16 0 0,-7 0 0 15,4 6 0-15,-4 18 1 0,0-24-1 0,7 0 0 0,-6 8 0 16,-1 6 0-16,0-14 0 0,-10 6 0 0,17-6 0 0,-4 6 0 16,-2-3-1-16,-1 2 1 0,0-5-1 0,7 0 1 0,-6 0-3 15,-12 0-3-15,18 4-3 0,-6-4-4 0,6 0 13 0,-7 0-19 16,1 0-7-16,-1-3-6 16,-10-4 7-16,17 7 25 0,-5-23-24 0,5 23 24 0</inkml:trace>
  <inkml:trace contextRef="#ctx0" brushRef="#br1" timeOffset="447447.1532">13444 6949 4 0,'0'0'0'0,"0"-4"4"0,0 4-4 0,0-9 2 16,0 4 0-16,0-2 1 0,0 4-1 0,0 3-2 0,-4 0 3 16,4-3 0-16,0 3-1 0,0 0 1 0,0 0-3 0,0-2 3 15,0 2-1-15,0 0 1 0,0 0 0 0,0 0-3 0,0 0 4 16,0 0-1-16,4 0 0 0,-4 5 0 0,0-5-3 0,3 3 3 15,0 2 0-15,-3 0 0 0,3-3 0 0,-3-2-3 0,0 0 3 16,5 6 0-16,-3 0 0 0,-2-4 0 0,0-2-3 0,7 0 3 16,-7 6 0-16,4-1 0 0,-1-5 0 0,-3 0-3 15,0 2 2-15,3-2 0 16,0 0 1-16,-3 7-1 0,0-7-2 0,4 0 2 16,-1 3 0-16,5-3 0 0,-5 0-1 0,-3 0-1 0,6 0 2 15,1 0-1-15,1 4 0 0,-2-4 1 0,-6 0-2 0,10 0 1 16,6 0 0-16,-8 0 0 0,2 0 0 0,-10 0-1 0,17 0 1 15,-7 0 0-15,14-1 0 0,-8-2 0 0,-16 3-1 0,21 0 1 16,-5 0 0-16,5 0 0 0,-11 0 0 0,-10 0-1 0,24 0 0 16,-7 4 1-16,-7 3 0 0,14-5-1 0,-24-2 0 0,10 4 1 15,10-4 0-15,-13 6-1 0,10-3 1 0,-17-3-1 0,7 0 0 16,-1 5 1-16,15-5-1 0,-14 0 1 0,-7 0-1 0,6 0 0 16,1 0 0-16,0 0 1 0,0 0-1 0,-7 0 0 0,6-1 1 15,1-6-1-15,0 1 0 0,-3 0 0 0,-4 6 0 0,4-7 0 16,-2 3 1-16,-2 1-2 0,4 1-2 0,-4 2 3 15,3-5-5-15,-3 5-5 0,0-2-4 0,0-1-7 0,0 3 21 16,0-2-25-16,-7-4 3 0,7 6-7 0,0 0 29 0</inkml:trace>
  <inkml:trace contextRef="#ctx0" brushRef="#br1" timeOffset="447970.9915">13514 6578 12 0,'0'0'0'0,"-6"2"5"0,6-2-5 0,-7 7 5 16,1 10 0-16,-2-11 0 0,1 2 1 16,7-8-6-16,-6 18 5 0,-1-9 0 0,0-5 0 15,0 18-1-15,7-22-4 0,-3 3 5 0,-3 4-1 16,-1 14-1-16,-1-15 0 0,8-6-3 0,-6 20 3 16,-14-12 0-16,14 13-1 0,-12-16 0 0,18-5-2 0,-6 22 2 15,-14-14 0-15,12 15 0 0,-15-14 0 0,23-9-2 0,-7 18 1 16,-16-13 0-16,15 13 0 0,-12-15-1 0,20-3 0 0,-2 19 1 15,-3-14-1-15,-1 3 1 0,1-2-1 0,5-6 0 0,0 7 0 16,0-2 0-16,0 1 0 0,5 1 0 0,-5-7 0 0,6 4 0 16,1 2 0-16,9 1 0 0,-8 1 1 0,-8-8-1 0,19 5 0 15,-11 2 0-15,12 11 0 0,-13-14 0 0,-7-4 0 0,17 7 0 16,-11 14 0-16,15-15 0 0,-15-1 0 0,-6-5 0 0,11 8 0 16,6 8 0-16,-11-12 0 0,12 3 0 0,-18-7 0 0,6 15 0 15,15-15 0-15,-15 7 0 0,12 1 0 0,-18-8 0 0,6 6 1 16,1 0-1-16,10-4 0 0,-10 3 0 0,-7-5 0 0,6 7 0 15,5-7 1-15,-4 0-1 0,-1 0 0 0,-6 0 0 16,7 0 0-16,-1 0 0 0,-1 0-2 0,1 0-4 16,-6 0 6-16,7 0-12 0,-4-5-7 15,0 3-1-15,0-1 4 0,-3 3 16 0,8 0-22 0,-8 0 22 0</inkml:trace>
  <inkml:trace contextRef="#ctx0" brushRef="#br1" timeOffset="448499.7554">13667 8187 3 0,'0'0'0'16,"0"0"3"-16,-7 0-1 0,7 0-2 0,-3-2 1 15,0-1 1-15,-4 2 0 0,7-5 2 0,0 6-4 0,-4-1 4 0,4 1-4 0,0-2 6 16,0 0 1-16,-3 0 0 0,3 2-7 0,0-1 7 0,0 1-7 0,0 0 7 16,0 0 0-16,0 0-1 0,0 0-1 0,0 0-30 0,0 0 55 15,3 0-25-15,-3 0-1 0,4 0-1 0,-4 0-3 0,7 0 4 16,-1 0-2-16,1 0 1 0,13 0-1 0,-20 0-2 0,7 0 3 16,10 0-1-16,-10 3 0 0,14 1 0 0,-21-4-2 0,19 0 2 15,-1 5 0-15,-2-5-1 0,1 0 1 0,-17 0-2 0,21 3 1 16,-1-3 1-16,-3 5-1 0,3-5 0 0,-20 0-1 15,17 0 1-15,-7 0 0 0,14 0-1 0,-18 0 1 16,-6 0-1-16,18 0 0 0,-12 0 1 0,1 7-1 16,0-7 0-16,-7 0 0 0,10 0 0 0,-3 0 0 15,-1 0 0-15,5 3-1 0,-11-3 1 0,7 0-2 16,-4 4-4-16,4 2-5 0,-1-5-5 0,-6-1 16 0,8 7-24 16,-8 0-1-16,0-7 5 0,0 0-1 0,0 0 21 0,0 0 0 0</inkml:trace>
  <inkml:trace contextRef="#ctx0" brushRef="#br1" timeOffset="448922.3975">13684 7821 26 0,'0'0'0'0,"0"0"0"0,-6 0 10 0,-18 3-3 0,6 5-4 0,12 10 0 0,6-18-3 0,-20 9 2 15,12 9 1-15,-8-13 0 0,12 0 1 0,4-5-4 0,-7 19 4 16,-9-14-1-16,8 0 1 0,6 4-2 16,2-9-2-16,-4 15 2 0,-3-10-1 0,4 3 1 0,0-1 0 15,3-7-2-15,-7 20 2 16,7-17 0-16,-4 14-1 0,2-9 0 0,2-8-1 0,0 20 1 16,0-16 1-16,-5 15-1 0,5-13 0 0,0-6-1 0,0 21 2 15,0-14-1-15,0 12 0 0,0-15 0 0,0-4-1 0,0 25 0 16,0-18 1-16,5 15 0 0,1-14 0 0,-6-8-1 0,7 18 1 15,-1-9 0-15,15 9-1 0,-18-10 0 0,-3-8 0 0,10 20 1 16,7-15-1-16,-10 0 1 0,14 14-1 0,-21-19 0 0,9 0 1 16,12 5-1-16,-14 4 0 0,12-4 1 0,-19-5-1 0,8 8 0 15,12-4 0-15,-13 0 0 0,9 0 1 0,-16-4-1 0,7 7 0 16,1-5 0-16,1-2 0 0,1 5 0 0,-10-5 0 0,7 6 1 16,0-6-1-16,-3 0 0 0,2 1 0 0,-6-1 0 0,0 0 0 15,7 6-2-15,-7-1-3 0,6-1-4 0,-6-4 9 0,0 4-15 16,8 3-7-16,-8-4 2 0,0-3 3 0,0 0 17 0,0 6-18 15,0-6 18-15</inkml:trace>
  <inkml:trace contextRef="#ctx0" brushRef="#br1" timeOffset="449420.2908">13789 9397 11 0,'0'0'0'16,"-7"0"5"-16,1 0 2 0,6 0-7 0,-4 0 8 16,-3 0 0-16,0 0 1 0,7 0-1 0,0 0-8 0,0 0 8 15,0 0-1-15,0 0-1 0,7-3-1 0,-7 3-5 0,4-2 5 16,3 2 0-16,-1-6-1 0,11 5-1 0,-17 1-3 0,7 0 3 15,13 0 1-15,-8 0-1 0,6 0 0 0,-18 0-3 0,18 0 2 16,2 0 0-16,-3 0 0 0,1 0 1 0,-18 0-3 0,15 0 2 16,6 0-1-16,-4 0 1 0,3 0 0 0,-20 0-2 0,21-3 1 15,-5-1 0-15,5-3 0 0,-15 4 0 0,-6 3-1 0,24-3 1 16,-17-4-1-16,14 6 1 0,-15-2-1 0,-6 3 0 0,8 0 0 16,-2 0 0-16,1 0 0 0,-1 6-1 0,-6-6 1 0,7 5-2 15,-3 1-4-15,3 2-3 0,-7 10-5 0,0-18 14 0,3 2-20 16,-3 6-5-16,0-2 3 0,0-6 5 0,0 0 17 0,-7 0-18 15,7 0 18-15</inkml:trace>
  <inkml:trace contextRef="#ctx0" brushRef="#br1" timeOffset="449828.5537">13795 8978 22 0,'0'0'0'16,"-6"0"16"-16,-1-2-7 0,7 2-9 0,-17 0 4 15,14 0-2-15,-4 17-1 0,-9-14 0 0,16-3-1 0,-8 21 0 16,-12-14 1-16,17 13 0 0,-18-15-1 0,21-5 0 0,-3 19 1 16,-14-17 0-16,10 4 0 0,1 15 0 0,6-21-1 0,-7 2 1 15,3 3 1-15,-3 17 0 0,1-17 0 0,6-5-2 0,-7 7 2 16,4 12 0-16,0-14-1 0,3 12 0 0,0-17-1 0,-7 7 1 15,7-1 1-15,0 12-1 0,0-18 0 0,0 0-1 0,0 8 2 16,2 10-1-16,6-10 1 16,-2 9 0-16,-6-17-2 0,10 7 1 0,8 11 0 0,-12-12 0 15,15 14 0-15,-21-20-1 0,6 6 1 16,18 17 0-16,-7-17 0 0,-6 15 0 0,-11-21-1 0,19 5 1 16,-8 14-1-16,9-14 1 0,-10 3 0 0,-10-8-1 0,23 5 1 15,-15 3-1-15,12-5 1 0,-14 2-1 0,-6-5 0 0,18 5 0 16,-12-2 1-16,1 3-1 0,0 1 1 0,-7-7-1 0,5 3 0 15,-3 2 0-15,1-5 0 0,-3 5-2 0,0-5 2 0,3 3-5 16,1 2-4-16,-4 2-6 0,3-1-4 0,-3-6 19 0,0 18-18 16,0-14 3-16,0 16-3 0,0-20 18 0</inkml:trace>
  <inkml:trace contextRef="#ctx0" brushRef="#br1" timeOffset="450399.4436">13406 10983 10 0,'0'0'0'0,"-3"-8"5"0,-3 2 0 15,6 6-5-15,0-7 7 16,-5 0 0-16,5 7 1 0,0 0 1 0,0 0-9 0,0-1 8 16,5-5 1-16,-5 6-1 0,6-2 0 0,-6 2-8 0,7 0 6 15,-1-3-1-15,15 3 0 0,-14 0-1 0,-7 0-4 0,6 0 4 16,15 0-1-16,-12 0 0 0,12-3-1 0,-21 3-2 0,10 0 3 15,14 0-1-15,-14-5 0 0,14 3-1 0,-24 2-1 0,20-3 2 16,1-1-1-16,2-3 0 0,1-3 0 0,-24 10-1 0,24-6 1 16,-1-4 0-16,-3 4 0 0,1-1-1 0,-21 7 0 0,20-5 0 15,0-3 0-15,-2 2 0 0,1 4 1 0,-19 2-1 0,8-1 0 16,15 1 0-16,-16 0-1 0,10 3-1 0,-17-3 2 0,6 6-5 16,2 2-3-16,0 10-3 0,-3-10-6 0,-5-8 17 0,7 18-23 15,-1-15-1-15,-6 3 5 0,21 21-3 0,-21-27 22 0,0 0 0 0</inkml:trace>
  <inkml:trace contextRef="#ctx0" brushRef="#br1" timeOffset="450855.9984">13599 10619 22 0,'0'0'0'15,"-6"0"9"-15,6 0-9 0,-18 0 6 0,18 0-6 0,-6 0 4 16,-14 5-2-16,12-1 0 0,-14 0 0 0,22-4-2 0,-8 6 2 16,-19-1 0-16,10-5 1 0,10 2 0 0,7-2-3 0,-26 0 3 15,18 6 0-15,-12-6 0 0,17 4 0 0,3-4-3 0,-17 5 4 16,10-2-2-16,1 3 0 0,-2-1-1 0,8-5-1 0,-6 8 1 16,0-3 0-16,-2 4 0 0,5-4-1 0,3-5 0 0,-4 17 1 15,4-11 0-15,0 0 0 0,0 11 1 0,0-17-2 0,0 5 1 16,0 2 0-16,7 13 0 0,1-16 0 0,-8-4-1 0,6 17 1 15,11-10-1-15,-14 17 0 0,15-20 1 16,-18-4-1-16,6 18 0 0,14-12 0 16,-14 0 1-16,18 14-1 0,-24-20 0 0,18 2 0 0,-2 17 1 0,5-16-1 15,-4 16 0-15,-17-19 0 0,20 3 0 0,-3 6 0 16,3-3 1-16,0 2-1 0,-20-8 0 0,24 4 1 16,-3 4 1-16,-1-5-1 0,0 3 1 0,-20-6-2 0,21 4 1 15,-5 0 1-15,-9 2-1 0,17 1 0 0,-24-7-1 0,7 3 1 16,13-3 1-16,-13 4-1 0,-1 3 0 0,-6-7-1 0,21 7 2 15,-21-1 0-15,6-2-1 0,2 4 1 0,-8-8-2 0,8 5 1 16,-3 14 0-16,-2-19 0 0,4 5 0 0,-7-5-1 0,0 8 0 16,3-2 1-16,-3 2-2 0,4-1-2 0,-4-7 3 0,0 5-8 15,0 0-7-15,4-1-11 0,-4-4-2 0,0 0 28 0,0 0-38 16,0 0 38-16</inkml:trace>
  <inkml:trace contextRef="#ctx0" brushRef="#br1" timeOffset="479272.8421">9913 7175 3 0,'0'0'0'15,"0"0"1"-15,0 0 1 0,0 3-1 0,0-3-1 0,0 7 1 16,-4-7 0-16,2-2 0 0,-6-3 0 0,8 5-1 0,0-1 1 15,-3-1 0-15,0 1 1 0,-4-2 1 0,7 3-3 0,0-2 4 16,-3-2 2-16,-2 4 0 0,-1 0-1 0,6 0-5 0,0 0 6 16,-3 0-1-16,-1 0 0 0,4 0-1 0,0 0-4 0,0 0 4 15,-6 0 0-15,2 0 0 0,4 0-1 0,0 0-3 0,-3 0 3 16,-3 0 0-16,1-2-1 0,2 2 0 0,3 0-2 0,-3-5 2 16,-4 0 0-16,4-1 0 0,0 1 0 0,3 5-2 0,-7-5 2 15,3 2 1-15,1 3-1 0,-3-2 1 0,6 2-3 0,-4-3 2 16,4 3 0-16,-4 0 1 0,-3 0-1 0,7 0-2 0,-2 0 2 15,2 0 0-15,-5 0-1 0,5 0 1 0,0 0-2 0,-3 0 1 16,3 0 1-16,0 0-1 0,-5 0 0 16,5 0-1-16,-5 0 1 0,2 0 0 15,-5 0 0-15,6 0 0 0,2 0-1 0,0 0 1 0,-4 0 0 16,4 0 0-16,-7 0 1 0,7 0-2 0,0 5 0 16,0-2 1-16,0 5 0 0,0-3-1 0,0-5 0 0,0 8 1 15,0-3-1-15,0 15 1 0,0-20-1 0,0 0 0 0,0 4 1 16,0-1-1-16,0 4 1 0,0-4-1 0,0-3 0 0,4 3 1 15,-1 4-1-15,-3-4 0 0,4 2 1 0,-4-5-1 0,2 0 0 16,3 0 0-16,-2 0 0 0,5 6 1 0,-8-6-1 0,5 0 0 16,-2 0 0-16,4-5 1 0,0-1-1 0,-7 6 0 0,0-7 0 15,8-1 1-15,-6 0-1 0,2-4 0 0,-4 12 0 0,0-7 1 16,3-1-1-16,-3-10 0 0,0 13 1 0,0 5-1 0,0-8 0 16,0-3 1-16,0 3-1 0,-3 1 0 0,3 7 0 0,-6-11 1 15,2 2-1-15,-3 2 0 0,1 2 1 0,6 5-1 0,-8-3 0 16,3 1 0-16,-3 2 1 0,0 0-1 0,8 0 0 15,-15 0 0-15,11 5 0 0,-3 0 0 0,3-2 0 0,4-3 0 16,-7 4 0-16,4 2 1 0,0-1-1 0,-4 4 0 0,7-9 0 16,-3 15 1-16,0-15-1 15,3 8 0-15,-7 10 1 0,7-18-1 0,0 0 0 16,0 6 1-16,0 12-1 0,0-18 0 0,0 0 0 0,0 6 0 16,2 2 1-16,3-3-1 0,1 2 0 0,-6-7 0 0,7 3 0 15,-4-3 0-15,5 0 0 0,-2 0 1 0,-6 0-1 0,7-3 0 16,3-4 0-16,-3 0 0 0,0-13 0 0,-7 20 0 0,6-5 1 15,-1-13-1-15,-3 12 0 0,1-13 0 0,-3 19 0 0,0-7 1 16,3-12-1-16,-3 9 0 0,0-8 0 0,0 18 0 0,0-8 0 16,-6 0 1-16,-1 2-1 0,1 1 0 0,6 5 0 0,-7-5 0 15,0 3 1-15,3 2-1 0,-2 0 0 0,6 0 0 0,-7 0 0 16,1 0 0-16,-2 4 0 0,5 2 0 0,3-6 0 0,-2 5 0 16,-3 3 1-16,-1-4-2 0,6 19 2 0,0-23-1 0,-5 2 0 15,5 16 0-15,0-9 0 0,0-5 0 0,0-4 0 0,0 10 0 16,0 4 0-16,0-8 0 0,5-1 0 0,-5-5 0 0,0 5 0 15,6 3 0-15,-1-3 0 0,0-3 0 0,-5-2 0 16,8 0 0-16,-2 0 0 0,1 0 0 0,-1 0 0 16,-6 0 0-16,7-2 0 0,-1-5 0 15,2 0 0-15,-5-2 1 0,-3 9-1 0,5-19 0 16,-5 13 0-16,2-2 0 0,-2-13 0 0,0 21 0 0,0-7 0 16,0-1 0-16,-2-10 0 0,-6 15 0 0,8 3 0 0,-8-8 0 15,2 3 1-15,-14-3-1 0,20 3 0 0,0 5 0 0,-6-6 0 16,-2 4 0-16,5 2 0 0,-4 0 0 0,7 0 0 0,-6 5 0 15,1 1 0-15,5 17 0 0,0-19 0 0,0-4 0 0,0 31 0 16,0-13 0-16,0-1 0 0,5 0 0 0,-5-17 0 0,3 8 0 16,5 12 0-16,-3-14 0 0,3 0 0 0,-8-6 0 0,6 8 0 15,1-3 0-15,12 3 0 0,-14-3 0 0,-5-5 0 0,6 0 0 16,12 0 0-16,-16 0 0 0,5-3 0 0,-7 3 0 0,10-3 0 16,-3-4 0-16,-3-12 0 0,-2 11 0 0,-2 8 0 0,5-16 0 15,-5 9 1-15,0-13-2 0,0 10 2 0,0 10-1 0,-7-24 0 16,3 17 0-16,-3-18 0 0,-10 21 0 0,17 4 0 15,-7-19 0-15,4 15 0 0,-2-2 0 0,-17-2 0 0,22 8 0 0,0-2 1 16,-7 2-1-16,5 0 0 0,-2 0 0 16,4 0 0-16,-7 2 0 0,7-2 0 0,0 8 0 0,0-2 0 15,0 12 0-15,0-18 0 0,0 7-1 0,0-7 1 0,0 22 0 16,0-4 0-16,0-2 0 0,0-16 0 0,3 21 0 0,-3-21 0 0,8 18 0 16,-2-12 0-16,1 15 0 0,-7-21 0 0,7 3 0 0,-7-3 0 0,6 6 0 15,1-2 0-15,-1-1 0 0,-6-3 0 0,11 0 0 0,-11 0 0 0,7 0 0 16,3 0 0-16,-3-7 0 0,-7 7 0 0,7-9 1 0,-7 9-1 0,6-24 0 15,1 16 0-15,-4-13 0 0,-3 21 0 0,3-21-1 0,-3 21 1 0,0-8 1 16,0-18-1-16,0 7 0 0,0 19 0 0,-3-8 0 0,3 8 0 0,-6-23 0 16,-1 18 0-16,-14-17 1 0,15 17-1 0,6 5 0 0,-7-7 0 15,-10 6 0-15,15-2 0 0,-6 3 0 0,8 0 0 0,-8 0 0 16,2 9 0-16,3 6 0 0,-1-8 0 0,4-7 0 0,-6 20 0 16,6-13 0-16,0 15 0 0,0-4 0 0,0-18 0 0,0 8 0 15,0 13 0-15,0-14 0 0,4 10 0 0,-4-17 0 0,2 5 0 16,-2 13 0-16,7-18 0 0,-3 6 0 0,-4-6 0 0,2 5 0 15,6 0 0-15,-5-5 0 0,2 2 0 16,-5-2 0-16,2 6 0 0,1-6 0 0,0 0 0 0,-3 0 0 16,0 4 0-16,0-4 0 0,5 0 0 0,-3 0 0 15,-2 0 0-15,0 0 1 0,0 0-1 0,0 0 0 16,0 0 0-16,0 0 1 0,0 0-1 0,0 0-1 0,0-1 2 16,0 1 0-16,0 0-1 0,0 0 0 0,0 0 0 0,0 0 1 15,0 0-1-15,0 0 1 0,-7 0-1 0,7 0 0 0,0 0 1 16,0 0-1-16,0 0 0 0,0 0 1 0,0 0-3 0,0 0 4 15,0 0-2-15,0 0 0 0,0 0 1 0,0 0-4 0,-3 0 6 16,3 0-3-16,0 0 0 0,0 0 1 0,0 0-1 0,0 0 0 16,0 0 0-16,0 0 0 0,0 0 0 0,0 0 0 15,0 0 0-15,0 0 1 0,0 0-1 0,0 0-1 0,0 0 2 16,0 0-1-16,0 3 0 0,0-3 0 0,0 0 0 0,0 0 1 16,0 0-1-16,0 0 0 0,0 0-1 0,0 0 2 15,0 0-1-15,0 0 1 0,0 0-3 0,0 0 4 16,0 0-2-16,0 0 0 0,0 0-2 0,0 0 4 15,0 6-2-15,0-6 0 0,0 4 0 16,0-4 0-16,0 0 1 0,0 3-1 0,0-3 0 16,0 0 0-16,0 0 0 15,0 0 0-15,0 0 0 16,0 7 0-16,3-7 0 0,-3 0 0 0,0 0 1 16,0 0-2-16,0 0 1 0,0 0 1 0,0 0-2 0,0 0 2 15,0 0-1-15,0 0 0 0,0 0 0 0,0 0 0 16,5 0 0-16,-5 0 0 0,0 0 0 15,0 0 0-15,0 0 0 0,0 0 1 16,0 0-1-16,0-5 0 0,0 5 0 0,0 0 0 0,0-2 0 16,0 2 0-16,0-3 0 0,0 1 0 0,0 2 0 0,0-2 0 15,0-4 0-15,0 3-1 0,0 0 0 0,0 3 1 0,0-2-1 16,0-2-1-16,0 4-1 0,0 0-1 0,0 0 4 0,0 0-6 16,0 0-4-16,0 0-4 0,2 6-9 0,-2-6 23 0,0 4-36 15,4-4 0-15,-1 0-3 0,-3 0 39 0</inkml:trace>
  <inkml:trace contextRef="#ctx0" brushRef="#br1" timeOffset="481275.1244">9825 8277 8 0,'0'0'0'16,"-3"0"3"-16,-4-3-1 0,3 1 2 0,1 0 0 0,3 2-4 0,-6-3 5 16,2 0 0-16,4 3 0 0,-4 0-1 0,4 0-4 0,-7 0 4 15,7 0-1-15,-2 0 1 0,-3 0-1 0,5 0-3 0,-3 0 4 16,-2 0-1-16,0 0 1 0,2 0 0 0,3 0-4 0,-8 0 4 16,8 6-1-16,-2 1 1 0,-2-4 0 0,4-3-4 0,0 8 3 15,-7 8 0-15,5-12-1 0,-2 6 1 0,4-10-3 0,0 14 2 16,-7-8 0-16,7 12 1 0,-4-14-1 0,4-4-2 0,0 7 1 15,0 0 1-15,0 9-1 0,0-10 1 16,0-6-2-16,0 5 1 0,0 2 0 0,0-1-1 16,4-3 1-16,-4-3-1 0,0 7 0 0,7-3 1 15,-1-4-1-15,1 0 1 0,-7 0-1 0,6 0 0 16,2 0 1-16,0 0 0 0,7 0-1 0,-15 0 0 0,7-1 1 16,1-4-1-16,-2 0 1 0,1-1-1 0,-7 6 0 0,7-3 0 15,-1-4 1-15,1 1 0 0,-1-1-1 0,-6 7 0 0,5-5 1 16,-3-2 0-16,2-2 0 0,-4-11 0 0,0 20-1 0,0-6 1 15,0-13 0-15,0 15 0 0,0-15-1 0,0 19 0 0,-4-8 1 16,2-9 0-16,-6 13 0 0,-8-2 0 0,16 6-1 0,-7-7 1 16,0-1 0-16,1 4 1 0,-16 2-1 0,22 2-1 0,-3-3 1 15,-2 3 1-15,-3 0-1 0,0 0-1 0,8 0 0 0,-15 0 1 16,15 5-1-16,-8 2 1 0,1 1-1 0,7-8 0 0,-2 4 0 16,-6 15 1-16,8-14-1 0,0 0 1 0,0-5-1 0,0 18 0 15,0-11 0-15,0 7 0 0,0-8 0 0,0-6 0 0,0 18 0 16,8-14 0-16,-2 3 0 0,1 12 0 0,-7-19 0 0,6 2 1 15,5 5-1-15,-1-4 0 16,-2 1 0-16,-8-4 0 0,5 0 0 0,5 0 0 0,-3 0 0 16,1 0 0-16,-8 0 0 0,9-4 0 0,2-4 0 15,-5 4 1-15,1-4-1 0,-7 8 0 0,0-9 0 16,3-9 0-16,0 13 1 0,-3-16-1 0,0 21 0 0,0-5 0 16,0-19 0-16,-3 18 1 0,0-17-1 0,3 23 0 0,-7-5 1 15,-13-5-1-15,16 1 1 0,-20 2 0 0,24 7-1 0,-3-7 1 16,-18 3-1-16,15 2 1 0,-14 2-1 0,20 0 0 0,-6 0 0 15,-2 0 1-15,5 6-1 0,-4 13 1 0,7-19-1 0,-3 4 0 16,3 14 0-16,0-11 0 0,0 9 0 0,0-16 0 0,0 6 0 16,0 13 0-16,0-17 0 0,0 6 0 0,0-8 0 0,3 19 1 15,4-19-1-15,-4 7 0 0,5-1 0 0,-8-6 0 0,9 7 0 16,1-1 0-16,-3-3 0 0,4-3 0 0,-11 0 0 0,11 0 0 16,-6 0 0-16,5 0 0 0,-3 0 1 0,-7 0-1 0,8-7 0 15,-2-1 0-15,-3 3 0 0,1-13 0 0,-4 18 0 16,0-6 0-16,2-11 0 0,-2 9 0 0,0-13 0 0,0 21 0 0,0-9 0 15,-2-11 1-15,-5 12-1 0,1-12 0 0,6 20 0 0,-17-4 0 16,12-2 0 0,-1-2 0-16,-14 5 0 0,20 3 0 0,-4-1 0 0,-3 1 1 15,1 0-1-15,-1 1 0 0,7-1 0 0,-6 7 0 16,-2 1 0-16,8 12 0 0,0-14 0 0,0-6 0 0,0 21 0 16,0-3 0-16,0-13 0 0,3 22 0 0,-3-27 0 0,7 8 0 15,0 15 0-15,3-16 0 0,8-1 0 0,-18-6 0 0,3 22 0 16,5-20 0-16,0 5 0 0,-1-1 0 0,-7-6 0 0,7 3 0 15,3-3 0-15,-3 6 0 0,4-6 0 0,-11 0 0 0,6 0 0 16,1 0 0-16,-1-6 0 0,-1 0 0 0,-5 6 0 0,2-10 0 16,2-5 0-16,-4 6 0 0,3-8 0 0,-3 17 0 0,0-6 1 15,0-13-2-15,0 15 2 0,-3-6-1 0,3 10 0 0,-6-17 0 16,1 14 0-16,-1-5 0 0,-1 2 0 0,7 6 0 0,-20-4 0 16,16 1 0-16,-2 0 1 0,2 3-1 0,4 0 0 0,-7 0 0 0,7 0 0 0,-7 6 0 15,4 1 0-15,3 9 0 0,0-16 0 0,0 6 0 16,0-6 0-16,0 21-1 0,0-16 2 0,0 16-2 0,0-21 1 0,0 5 1 15,0-5-1-15,3 18 0 0,-3-13 0 0,7 11 0 0,-7-16 0 0,7 6 0 16,-7-6 0-16,8 5 0 0,-2-2 0 0,1 3 0 16,0-2 0-16,-7-4 0 0,6 0 0 15,1 0-1-15,-1 0 1 0,-1 0 0 0,-5 0 0 0,6 0 0 16,1-3 0-16,-1-4 0 0,-2 1 1 0,-4 6-1 0,3-17 0 16,-3 12 0-16,0-4 0 0,0-9 0 0,0 18 0 0,0-3 0 15,0-8 0-15,-3-4 0 0,-3 10 0 0,6 5 0 0,-8-8 1 16,1 2-2-16,0-2 1 0,1 5 1 0,6 3-1 0,-7-2 0 15,4 0 0-15,3 2 0 0,-3 0 0 0,3 0 0 0,0 4 0 16,0 2 0-16,0 1-1 0,0 10 1 0,0-17 0 0,0 5 1 16,0 2-1-16,0 10 0 0,0-12 0 0,0-5 0 0,0 6 0 15,0 1-1-15,3 0 2 0,0 0-1 0,-3-7 0 0,0 5 0 16,7-3 0-16,-7 5 0 0,6-7 0 0,-6 0 0 0,0 0 0 16,5 0 0-16,-5 0 0 0,2 0-1 0,-2 0 1 0,4 0 1 15,-4 0-2-15,3 0 2 0,1 0-1 0,-4 0 0 0,0 0 0 16,0 0 0-16,0 0 0 0,0 0 0 0,4 0 0 15,-4 3 0-15,0-3 0 0,0 0 0 16,0 0 0-16,0 4 0 0,0-4 0 16,0 0 0-16,0 0 0 15,0 0 1-15,0 0-1 0,0 0-1 0,0 0 2 16,0 0-1-16,0 0 0 0,0 0-1 0,0 0 3 16,0 6-2-16,-4-6 0 0,4 0 0 0,0 0 0 0,0 0 1 15,-7 0-1-15,7 0 0 0,0 0 0 16,0 0 0-16,0 0 0 0,0 0 0 0,0 0 0 0,0 0 1 15,-4 0-1-15,4 0 0 0,0 0 0 0,0 0 0 16,0 0 0-16,-2 0 0 0,2 0 0 0,0 0 0 0,0 0 0 16,0 0 0-16,0 0 0 0,0 0 0 0,0 0 0 0,0 0 1 15,0 0-1-15,0 0 0 0,0 0-1 0,0 0 1 16,0 0 0-16,0 0 0 0,0 0-2 0,0 0 4 0,0 0-6 16,0 0-2-16,0 0-4 0,0 0-7 0,0 0 54 0,0 3-101 15,0-3 26-15,-5-1 1 0,-1-7 9 0,6 8 28 0,0 0 0 0</inkml:trace>
  <inkml:trace contextRef="#ctx0" brushRef="#br1" timeOffset="482311.6648">9665 6459 5 0,'0'0'0'0,"0"0"0"0,-2 0 3 16,2 3-1-16,0 5 0 0,0-2 1 0,0-6-3 0,0 0 3 16,0 0 1-16,0 0 0 0,0 0 2 0,0 0-23 0,0-2 41 15,0 2-17-15,0-4 1 0,0 3-1 0,0 1-7 0,0-3 8 16,0 3 0-16,0 0-1 0,-5 0 0 0,5 0-7 0,0 0 6 16,0 0 0-16,0 0-1 0,0 4 0 0,0-4-5 0,0 4 4 15,0 1 1-15,0 2-1 0,0-2-1 0,0-5-3 0,0 9 4 16,0-5-1-16,5 5-1 0,-3-7 1 0,-2-2-3 0,0 9 2 15,4-4-1-15,-1-2 1 0,-3-3-1 0,0 0-1 16,4 0 1-16,0-3 0 0,-4-6 0 0,2-9-1 16,-2 18 0-16,4-11 1 15,-4-6 0-15,3-3-1 0,-3 12 1 0,0 8-1 0,0-22 0 16,0 2 1-16,0 0-1 0,0 4 0 0,0 16 0 0,-3-5 0 16,3-15 1-16,0 18-1 0,-6-3 0 0,6 5 0 0,0-5 0 15,0 4 0-15,0-1 1 0,0 2-1 0,0 0 0 0,0 0 0 16,0 0 0-16,0 8 0 0,0 9 0 0,0-17 0 0,0 4 0 15,2 20 0-15,2-16 0 0,-1 19 0 0,-3-27 0 0,4 17 1 16,3-1-1-16,-4 4 0 0,0-1 0 0,-3-19 0 0,7 22-1 16,-4 2 2-16,0-1-1 0,2-2 0 0,-5-21 0 0,6 19 0 15,-6-12 0-15,3 22 0 0,1-24 1 0,-4-5-1 0,0 8 0 16,4 11 0-16,-4-19 0 0,0 0 1 0,0 0-1 0,0 6 0 16,0-6 0-16,0-8 0 0,0 8 0 0,0-10 0 15,0-7 0-15,0 12 0 0,0-5-1 0,0 10 1 0,-4-8-3 16,4 2-3-16,0 3-4 0,0 3-5 0,0 0 15 15,0 0-25-15,0 22-10 0,4-14 4 0,-2 31 0 16,-2-39 31-16,0 0 0 0</inkml:trace>
  <inkml:trace contextRef="#ctx0" brushRef="#br1" timeOffset="483474.0603">9761 8610 7 0,'0'0'0'0,"0"-4"4"0,-7-1 1 0,7 5-5 0,-7-2 7 0,7 2-7 15,-6-9 8-15,2 5 1 0,4-2 1 0,0 6-10 0,-7-5 10 0,7 5-10 0,0-3 8 16,0 1 1-16,0-3-2 0,0 5-7 0,0-3 7 0,0 3-7 15,0-2 5-15,0-1 0 0,0-2-1 0,0 5-1 0,0 0-3 0,0 0 3 16,0 0-1-16,3-4-1 16,-3 4-1-16,4 0 2 0,-4 0-2 0,6-2 1 0,1 2 0 15,-1 0 0-15,-6 0-1 0,8 0 1 0,-8 0-1 0,8-1 1 16,-3 1-1-16,12-2 0 0,-9-2 1 0,-8 4-1 0,6 0 0 16,1 0 0-16,13 0 0 0,-20 0 1 0,0 0-1 0,11 6 0 15,-5 1 0-15,1-2 0 0,-7-5 0 0,0 5 1 0,0-5-1 0,4 8 0 16,-2-3 0-16,-2 3 0 0,0-8 0 0,0 6 1 15,0 1-1-15,0-2 0 0,0 4 1 0,-6-4-1 0,6-5 0 0,-4 18 0 16,1-13 0-16,-3-1 0 0,-2 3 0 0,8-7 0 0,-6 17 0 16,-1-17 1-16,-1 17-1 0,8-17 0 0,-2 7 0 0,2-7 0 0,-7 6 0 15,3 12 0-15,4-12 0 0,-2 13 0 0,2-19 0 0,0 2 0 16,0 17 0-16,0-14 0 0,0 3 0 0,0-8 0 0,0 21 0 16,0-16 0-16,6-3 0 0,-3 4 0 0,-3-6 0 0,6 8 0 15,2-2 0-15,-1 1 0 0,-1-4 0 0,-6-3 0 16,8 7 0-16,-2-3 0 0,1-4 0 0,-1 3 0 0,-6-3 0 0,21 0-1 15,-18 0 1-15,4 0 0 16,10 0 0-16,-17 0 0 0,7 0 0 0,10 0 1 0,-10-1-1 16,-1 1 0-16,-6 0 0 0,7-2 0 0,-1 0 0 15,1-3 1-15,0 3-1 0,-7 2 0 0,5-2 1 16,0-1 0-16,-2 3 0 0,1 0 0 0,-4 0-1 0,4 0 1 16,-2 0-1-16,-2 0 1 0,5 0 0 0,-5 0-1 0,3 3 1 15,-3 1 0-15,0 1 0 0,3-5 1 0,-3 0-2 0,0 4 1 16,0-4 1-16,0 4-1 0,0 3-1 0,0-7 0 0,0 0 1 15,0 0 0-15,0 2-1 0,0-2 0 0,0 0 0 0,0 0 1 16,0 0-1-16,0 0 0 0,0 0-1 0,0 0 1 0,0 0-3 16,0 0-3-16,0 0-7 0,0 0-7 0,0 0 62 0,3 0-116 15,-3 0 41-15,0 5-3 0,0-5 36 0</inkml:trace>
  <inkml:trace contextRef="#ctx0" brushRef="#br1" timeOffset="488325.9694">10130 7507 7 0,'0'0'0'0,"-8"0"3"0,8 0-3 0,0 0 3 16,-2-1 0-16,-2-4 1 0,4 4 2 0,0 1-6 0,-7-2 6 15,7-1 0-15,-3 0 1 0,3-1-1 0,0 4-6 0,-2 0 6 16,2 0 0-16,0 0-1 0,0 0-1 0,0 0-4 0,-5 0 4 15,5 0 0-15,0 0 0 0,0 0-1 0,0 0-3 0,0 0 4 16,0 4-1-16,0-4 0 0,0 0 1 0,0 0-4 0,0 6 3 16,0-6-1-16,0 3 1 0,0-3-1 0,0 0-2 0,0 6 2 15,0 0-1-15,0-3 1 0,0 2-1 0,0-5-1 0,0 6 2 16,5-4-1-16,-5 4 0 0,5-1 0 0,-5-5-1 0,3 3 1 16,1 2 0-16,2 0 0 0,-1-2 0 0,-5-3-1 0,3 8 0 15,1-2 1-15,-2 1-1 0,5-2 0 16,-7-5 0-16,7 21 1 0,-4-16-1 0,4 14 0 0,-7-14 1 0,0-5-1 15,7 18 0-15,-4-11 0 0,0 16 0 16,5-17 0-16,-8-6 0 0,2 25 1 0,3-9-1 16,-2-8 0-16,1 15 1 0,-4-23-1 0,6 8 0 15,-6 21 0-15,3-21 0 0,0 18 0 0,-3-26 0 0,0 17 0 16,4-13 0-16,-1 24 1 0,-3-7-1 0,0-21 0 0,4 17 0 16,-4 5 0-16,0-3 0 0,0 1 0 0,0-20 0 0,0 19 0 15,0-12 0-15,0 19 0 0,0-18 0 0,0-8 0 0,0 20 0 16,0-16 0-16,0 16 1 0,0-16-1 0,0-4 0 0,-4 19 0 15,4-15 0-15,0 16 0 0,0-15 0 0,0-5 0 0,-7 26 1 16,7-18-1-16,-3 12 0 0,3-12 0 0,0-8 0 0,0 16 0 16,0-12 1-16,-3 16-2 0,3-17 1 0,0-3 0 0,0 7 0 15,-6 0 0-15,6 1 1 0,0-4-1 0,0-4 0 0,0 8 0 16,-4-3 0-16,4 1 0 0,-3-1 0 0,3-5 0 0,0 3 1 16,0-3-1-16,-7 0 0 0,7 5 0 0,0-5 0 0,-4 0 1 15,4 5-1-15,0-5 0 0,0 0 1 0,0 0-1 16,0 0 0-16,0 0 1 0,0 0-1 0,0 0 1 0,0 0-3 15,0-2 4-15,0-4-1 0,-4 3-1 16,4-4 0-16,0 7 0 0,0-6 1 0,0 1-1 16,0-3 0-16,0 4 1 0,0 4-1 0,0-8 0 0,0 1 0 15,0 2 0-15,4 0 1 0,-4 5-1 0,4-6 0 16,-4 0 0-16,2-2 0 0,-2 1 0 0,0 7 0 0,5-7 0 16,-5 1 0-16,0-14 1 0,3 15-1 0,-3 5 0 0,4-17 0 15,-4 7 0-15,2-11 0 0,-2 13 0 0,0 8 0 0,0-24 0 16,0 8 0-16,0 6 0 0,0-10 0 0,0 20 0 0,0-7 1 15,0-15-1-15,0 3-1 0,0 11 2 0,0 8-1 0,0-21 0 16,0 14 0-16,0-13 0 0,-2 12 0 0,2 8 0 0,-7-18 0 16,7 12 0-16,0-12 0 0,-5 13 0 0,5 5 0 0,0-11 0 15,-2-5 0-15,2 8 1 0,-8 1-1 0,8 7 0 0,0-19 0 16,0 12 0-16,-3-12 0 0,3 14 0 0,0 5 0 0,-3-18 0 16,-4 11 0-16,7 0 0 0,-3-11 0 0,3 18 0 0,0-3 0 15,-4-5 0-15,4 1 1 0,-3-4-1 0,3 11 0 0,0-6 0 16,-7-3 0-16,4 3 0 0,-1-1 0 0,4 7 0 15,0-9 0-15,-6 3 0 0,-2-1 0 16,6 0 0-16,2 7 0 0,-4-7 0 0,-3 2 0 16,4-3 0-16,1 0 0 0,2 8 0 0,0-7 0 15,-5 1 0-15,5 1 0 0,0 0 0 0,0 5 0 0,0-3 0 16,-7-4 0-16,7 3 0 0,0 1 0 0,0 3 0 0,0-2 1 16,0-3-2-16,0 2 2 0,-2 1-2 0,2 2 1 0,0-2 0 15,0 2 0-15,0 0 1 0,0 0-1 0,0 0 0 0,0 0 0 16,0 4 0-16,0-4 0 0,0 3 0 15,0 4 0-15,0-4 0 0,0 1 0 0,0-4 0 0,0 7 0 16,0-7 0-16,0 0 0 0,0 0 0 0,2 0 0 16,-2 0 0-16,0 0 0 0,0 0 0 15,0 0 0-15,0 0 0 0,0 0 0 0,0 0 0 0,0 3 1 16,0 2-1-16,0-5-1 0,0 0 1 0,0 0 0 16,0 0 0-16,0 0 0 0,0 5 0 0,0-5 0 0,0 0 0 15,0 0 0-15,0 0 0 0,0 0 0 0,0-2 0 16,0-1 0-16,0-2 0 0,0 2 0 0,0 3 0 15,-7-7 1-15,7 3-1 0,0 2 0 16,0 1-1-16,0 1 1 0,0-2 1 0,0-3-1 16,0 5 0-16,0 0 0 0,0 0 0 0,0 0-1 15,0 0 1-15,0 7 0 0,0-4 1 0,0-3-1 0,0 4-1 16,-3 3 1-16,3 1 0 0,0-3 0 0,0-5 0 0,-3 8 0 16,3-1 1-16,0-1-2 0,-6 2 1 0,6-8 0 0,0 5 1 15,-4 2-2-15,4 0 1 0,0 11 0 0,0-18 0 0,-3 4 1 16,3 3-2-16,0-1 1 0,0-2 0 0,0-4 0 0,0 5 0 15,0 0 0-15,0-3 0 0,0 5 0 0,0-7 0 0,0 0 0 16,0 0 0-16,0 0 1 0,0 0-1 0,0 0-1 0,0-7 2 16,0 3-1-16,0-7 0 0,0-7 0 0,0 18 0 0,0-8 0 15,0-13 0-15,0 13 0 0,0-15 0 0,0 23 0 0,0-19 0 16,0 11 0-16,0-17 0 0,0 19 0 0,0 6 0 0,0-21 0 16,0 14 0-16,3-8 0 0,1 7 0 0,-4 8 0 0,0-6 0 15,0-1 0-15,0-1 0 0,0 1 0 0,0 7 0 0,0 0 0 16,2-3 0-16,-2 0 0 0,4 3 1 0,-4 0-1 15,0 0-1-15,0 0 1 0,0 0 1 16,3 0-1-16,-3 0 0 0,3 0 0 0,-3 0 0 16,0 6 0-16,5-3 0 0,-5-3 0 0,2 4-1 15,-2 2 1-15,4-3 0 0,-4-3 0 0,3 6 1 16,-3-2-1-16,5-4 0 0,-5 3 0 0,0-3 0 0,2 0 0 16,1 7 0-16,4-4 0 0,-3 0 0 0,-4-3 0 0,2 6-1 15,6-3 2-15,-2 1-2 0,-2 4 1 0,-4-8 0 0,3 5 0 16,4 3 0-16,-4-2 1 0,1 1-1 0,-4-7 0 0,8 5 0 15,-6 3 0-15,4-3-1 0,-6 5 1 0,0-10 0 0,8 4 0 16,-8 4 0-16,2-3 0 0,3 3 0 0,-5-8 0 0,0 5 0 16,3 3 1-16,1-3-1 0,-4 0 0 0,0-5 0 0,0 7-1 15,2-6 2-15,-2 5-1 0,0-1 0 0,0-5 0 0,0 2 0 16,0-2 0-16,0 6 0 0,0-6 0 0,0 5 0 16,0-5 0-16,0 4 0 0,0-4 0 0,0 0 0 15,0 0 1-15,0 0-1 0,0 0-1 0,0 0 2 16,0 0-1-16,0 0 0 0,0 0 0 15,0 0-1-15,0 0 2 0,0 0 0 0,0 0-1 16,0 0-2-16,0 0 4 0,0 0-2 16,0 0 0-16,0 0-2 0,-2 0 4 15,2 0-2-15,0 0 0 0,-7-1 0 0,7 1 0 0,0 0 0 16,-5-3 0-16,5 3 0 0,-2-2 0 0,2 2 0 0,0-3 0 16,-8 0 0-16,8 0 0 0,-3 3 0 0,3 0 0 0,-3-2 1 15,-4 2-1-15,4 0 0 0,-1-2 0 0,4 2 0 0,-3-3 0 16,-4 0 0-16,4 0 0 0,-1 2 0 0,4 1 0 0,-6 0 0 15,-2 0 1-15,6 0-1 0,-2 0 0 0,4 0 0 0,-7 0 0 16,4 0 0-16,3 0 0 0,-2 0 0 0,2 0 0 0,0 4 0 16,0 2 0-16,-5-6-1 0,5 4 2 0,0-4-1 0,0 3-1 15,-7-3 2-15,7 0-1 0,0 0 0 16,0 6 0-16,0-6 0 0,0 0 0 0,0 0 0 0,0 0 0 16,0 0 0-16,0 0 0 0,0 0 0 0,0 0 0 0,0 0 0 15,4 0 0-15,-1-3 0 0,-3 0 0 0,0 3 0 0,5-3 0 16,-3 1 0-16,1-3 0 0,0-1 0 15,-3 6 0-15,4-5 1 0,2-3-1 0,-1 3 0 16,2-4 0-16,-7 9 0 0,2-7-1 0,-2 7 1 0,4-8 0 0,-1 3 0 16,-3-3 1-16,0 8-1 0,3-7 0 0,-3 7 0 0,4-6 0 15,-4-2 0-15,0 3 0 0,0 5 0 0,0-7 0 16,0 1 0-16,0-2 0 0,0 2 0 0,0 6 0 0,0-7 0 0,0 7 0 0,-7-7 0 16,0 0 0-16,5 2 0 0,2 5 0 0,-4-8 0 0,4 8 0 0,-8-8 0 15,6 1 1-15,-6 1-1 0,8 6 0 0,-3-7 0 0,3 7 0 0,-5-6 0 16,5 3 0-16,-5-2 0 0,5 5 0 0,0-2 0 0,0 2 0 0,0-1 0 15,0 1 0-15,0 0 0 0,0 0 0 0,0 0 0 16,0 3 0-16,0-3 0 0,0 0 0 16,0 5 0-16,0-5 0 0,0 6 1 0,0-6-1 0,0 3 0 15,0-3-1-15,5 0 1 0,-5 0 0 0,0 4 0 0,0-4 0 0,2 0 0 16,1 6 0-16,4-6 0 0,-7 0 0 0,0 0 0 0,6 3 0 16,2 3 0-16,-4-6 0 0,2 4 0 0,-6-4 0 0,6 0 0 15,1 3 0-15,-3 4 0 0,4-4 0 0,-8-3 0 0,2 3 0 16,4 3 0-16,2-3 0 0,-1 1 0 15,-7-4 0-15,3 8 0 0,3-6 0 0,-2 4 0 16,2-1 0-16,-6-5 0 0,7 7 0 16,0 0 0-16,0 0 0 0,-4-2 0 0,-3-5 0 0,7 5 0 15,-1 5 0-15,2-6 0 0,-2 4 0 0,-6-8 0 0,7 5 0 16,-4 3 0-16,1-3 0 0,3 13 0 0,-7-18 0 0,3 0 0 16,2 7 0-16,-3-3 0 0,-2 2 0 0,0-6 0 0,3 4 0 15,0 2 0-15,-3-1 0 0,0-1 0 0,0-4 0 0,4 0 0 16,-4 4 0-16,0-4 0 0,0 0 0 0,0 5 0 0,0-5 0 0,0 0 0 15,0 0 0-15,0 4 0 0,0-4 0 0,0 4 0 16,0-4 0-16,0 5 0 0,0-5 0 0,0 0 1 16,0 0-2-16,0 5 1 0,0-5 0 0,0 0 0 0,-4 0 0 15,4 0 0-15,-6 0 0 0,4 0 1 0,2 0-1 0,-5 0 0 16,-1 0 0-16,2 0 0 0,-3 0 0 0,7 0 0 0,-7 0 0 16,1 0 1-16,-2 0-1 0,2-2 0 0,6 2 0 0,-7-3 0 15,2 3 1-15,0-2-1 0,-2 2 0 0,7 0 0 0,-7 0 0 16,1 0 0-16,2 0 0 0,-2 0 0 15,6 0 0-15,-8 0 0 0,6 0 1 0,-6 0-2 16,2 0 2-16,6 0-1 0,-2 5-1 0,-3-5 2 16,2 0-1-16,3 0 0 0,0 0 0 0,0 0 1 15,0 3-2-15,0-3 2 0,0 0-1 0,-7 0 0 16,7 6 0-16,0-6 0 0,0 0 0 0,0 0 0 0,0 5 0 16,0-5 0-16,0 0 0 0,0 0 0 15,0 0 0-15,-4 0 1 0,4 0-1 0,0 0 0 16,-3 0 1-16,3 0-1 0,0 0 0 0,0 0 0 15,0 0 0-15,0 0 1 0,0 0-2 0,0 0 2 16,0 2-1-16,0-2 0 0,0 0 0 0,0 0 1 16,0 0-1-16,0 0 0 0,0 0-1 0,0 0 2 15,0 5-1-15,0-5 0 0,0 0 0 0,0 0 0 0,0 0 0 16,0 0 0-16,0-3 0 0,0 3 0 0,3-2 0 16,-3-5 0-16,4 1 0 0,-4 0 0 0,0 6 0 0,0-5 1 15,0 1-1-15,0 0 0 0,0-3 0 0,0 7 0 16,0-3 0-16,0-5-1 0,0 2 1 0,0-1 1 0,0 7-1 15,0-6 0-15,0 1 0 0,0-3 0 0,0 3 0 16,0 5 0-16,-4-8 0 0,4 0 0 16,-3 0 0-16,3 0 0 0,0 8 0 0,-7-5 0 15,7-3 0-15,0 2 0 0,-2-1 0 0,2 7 0 0,0-3 0 16,0 1 1-16,0 0-1 0,0 1 0 0,0 1 0 0,0 0-1 16,0 0 1-16,0 0 0 0,2 0 0 0,-2 0 0 0,0 0 0 15,7 0 0-15,-4 3 0 0,1 2 0 0,-4-5 0 0,3 5 0 16,1-2 1-16,-1 2-1 0,2 2-1 0,-5-7 1 0,2 0 0 15,-2 1 0-15,3-1 0 0,0 0 0 0,-3 0 0 0,0 5 0 16,4-5 0-16,0 0 0 0,-4 0 0 0,0 0 0 0,0 6 0 16,0-6 0-16,0 2 0 0,0 4 0 0,0-6 0 0,0 5 0 15,2-1 0-15,3-4 0 0,-5 4 0 0,0-4 0 0,0 5 0 16,0 0 0-16,0-5 0 0,3 2 0 0,-3-2 0 0,4 6 0 16,-4-2 0-16,2-4-2 0,-2 0 2 0,0 4-1 15,4-4-2-15,-4 0-1 0,0 0-2 0,0 0 6 0,0 0-9 16,3 0-1-16,0 0-2 0,1 0-3 0,-4 0 15 15,7 0-19-15,-4 0-4 0,2 0 0 16,0-3 6-16,-5 3 17 0,0-5-12 0,3 2 1 0,-3 3 11 0</inkml:trace>
  <inkml:trace contextRef="#ctx0" brushRef="#br1" timeOffset="498747.5663">22582 2713 13 0,'0'0'0'0,"0"3"8"0,0 15 4 0,0-18-12 0,0 7 12 15,0 14-1-15,0-21 0 0,0 5-3 0,0-5-8 0,0 4 7 16,-4 2-1-16,4 1-1 0,0 0 1 0,0-7-6 0,0 7 4 16,0 9 1-16,0-10-1 0,0 1-1 0,0-7-3 0,-3 7 3 15,3 11 0-15,0-18-1 0,0 16 1 0,0-16-3 0,0 0 3 16,0 7 1-16,0 0-1 0,0 11 0 0,0-18-3 16,0 5 2-16,-3 0 0 0,3 2 1 15,0-1-1-15,0-6-2 0,0 8 2 0,0-2 0 16,0 15-1-16,0-16 0 0,0-5-1 0,0 15 2 15,0-8-2-15,0-3 2 0,-9 13-2 0,9-17 0 0,0 6 1 16,0 0 0-16,0 14-1 0,0-14 1 0,0-6-1 0,0 23 1 16,5-18-1-16,-1 19 1 0,-4-7-1 0,0-17 0 0,3 17 0 15,4 5 0-15,-1-1 1 0,-2-2-1 0,-4-19 0 0,6 24 1 16,-2-2-1-16,3-1 0 0,-7 1 1 0,0-22-1 0,3 18 1 16,0 2 0-16,1-4 0 0,-1-10 0 0,-3-6-1 0,2 26 1 15,3-17 0-15,-5 10-2 0,0-1 2 0,0-18-1 0,0 4 0 16,4 2 1-16,-1 13 0 0,-3-19-1 0,0 0 0 0,0 4 0 15,0 0 0-15,0 1 0 0,0 0 1 0,0-5-1 0,0 7 1 16,3-3-1-16,-3-2 0 0,0-2 0 0,0 0 0 0,0 0 0 16,0 0 0-16,0 0 1 0,0 0 0 0,0 0-3 0,0 0 4 15,0 0-2-15,0-2 0 0,0 2 0 0,-3-8 0 16,3 2 0-16,0-14 0 16,0 13 1-16,0 7-1 0,0-7 1 0,0-17-1 15,0 6 0-15,0-7-1 0,0 25 1 0,-7-30 0 16,7-2 0-16,-5-2-1 0,5 6 2 0,0 28-1 0,-2-27 0 15,2 0 0-15,0-4 0 0,0 1 0 0,0 30 0 0,0-33 1 16,-7-2-2-16,7 9 1 0,0-5 0 0,0 31 0 0,0-29-1 16,0 9 0-16,4-6 2 0,-1 4-1 0,-3 22 0 0,0-21 0 15,2 1 0-15,3-4 0 0,-1 7 0 0,-4 17 0 0,3-19-1 16,-3 1 2-16,3 0-2 0,1 10 1 0,-4 8 0 0,3-16 0 16,0 10 0-16,1-1 0 0,2-11 0 0,-6 18 0 0,8-8 0 15,-2-9 0-15,1 12-1 0,-2-5 1 0,-5 10 0 0,9-22 0 16,-3 16 0-16,-2-1 0 0,-1 2 0 0,-3 5 0 0,3-4 0 15,0-1 0-15,0 5 0 0,-3 0 0 0,0 0 0 16,0 0 0-16,-6 0 1 0,6 0-1 0,-6 0 0 0,6 0 0 16,-4 5-1-16,-2-1 1 0,-3-4 0 0,9 0 0 0,-16 0 0 0,16 0 0 15,-2 4 0-15,-6-4 1 0,2 5-1 0,6-5 0 0,-7 3 0 16,4 2 0-16,-4 1 0 0,0-4-1 16,7-2 1-16,-7 5 0 0,7-5 0 0,-3 7 0 0,-4 13 1 15,1-12-1-15,6-8 0 0,-4 21 0 0,4-21 0 0,-8 7 0 0,2 20 0 16,0-21-1-16,6-6 1 0,-4 27 1 0,4-27-1 0,-3 8-1 15,0 15 1-15,-6-3 1 0,7 5-2 0,2-25 1 0,-3 23 1 16,3 7-1-16,0-7-1 0,0 5 2 0,0-28-1 0,0 30-1 16,0 3 2-16,0 3-1 0,3 3 0 0,-3-39 0 0,7 33 0 15,-3 5 0-15,2 2 0 0,1 1 0 0,-7-41 0 0,7 38 1 16,-1-1-2-16,2-6 1 0,-8-31 0 0,3 35 0 0,-3-35 0 0,6 33 0 16,1 0 1-16,0-11-1 0,0 3 0 0,-7-25 0 0,3 20 0 15,-3-3 0-15,7 1 0 0,-7-15 0 0,0-3 0 0,3 23 0 16,1-15 0-16,-2 8 1 0,2-12-1 0,-4-4 0 0,0 7 0 15,4-7 0-15,0 2 0 0,-4 4 1 0,0-6-1 0,2 0 0 16,2 0 0-16,-4 0-1 0,3 0 1 0,-3 0 0 0,4 0 0 16,-4 0 1-16,0 0-2 0,0 0 1 0,0 5-1 15,0-5-1-15,0 3-5 0,0 3-6 0,0-6 13 0,0 21-21 16,0-16-17-16,0 3-7 0,-7-1-2 16,7-7 47-16,0 0 0 0</inkml:trace>
  <inkml:trace contextRef="#ctx0" brushRef="#br1" timeOffset="499469.4909">22991 2875 16 0,'0'0'0'0,"0"0"12"0,0 0-12 0,0 0 12 15,0 7-1-15,0-1-2 0,0 1-1 0,0-7-8 0,0 7 8 16,0 11-2-16,0-15 0 0,0 20-1 0,0-23-5 16,3 19 5-16,-3 1-2 0,0 4 2 15,5 4-2-15,-5-28-3 0,3 25 5 0,-3 5-1 16,7-6-1-16,-4 2 1 0,-3-26-4 0,3 26 3 15,0-2 0-15,5 1 1 0,-1-3-2 0,-7-22-2 0,6 21 2 16,1-1 0-16,-1-14-1 0,2 17 0 0,-8-23-1 0,5 0 1 16,3 0-1-16,-2 0 2 0,2 0-2 0,-8 0 0 0,9-3 1 15,-2-17 0-15,-1 1-1 0,6-9 0 0,-12 28 0 0,10-32 0 16,-4 2 0-16,5-3 1 0,-5-2 0 0,-6 35-1 0,7-33 0 16,0-5 1-16,-1-1-1 0,2 12 1 0,-8 27-1 0,5-28 1 15,3 6-1-15,-3 2 1 0,4-2-1 0,-9 22 0 0,3-23-1 16,4 5 2-16,-1 6-1 0,0-11 0 0,-6 23 0 0,4-6 2 15,0-3-2-15,0 0 0 0,-1 1-1 0,-3 8 1 0,0-5-4 16,3 2-2-16,0 3-3 0,-3 0-3 0,0 0 12 0,0 5-19 16,4 15-7-16,-4-15-6 0,0 14 7 0,0-19 25 15,0 17-22-15,0-17 22 0</inkml:trace>
  <inkml:trace contextRef="#ctx0" brushRef="#br1" timeOffset="499998.8242">23322 3273 19 0,'0'0'0'0,"0"-5"15"0,0-3 1 0,0 8-16 0,0-16 14 15,5 10-2-15,-1-1-3 0,-4-4-1 0,0 11-8 0,3-7 7 16,0-1-1-16,1 3-3 0,2 3 0 16,-6 2-3-16,6-6 2 0,2 5 0 15,-2-2-1-15,1 0-1 0,-7 3 0 0,7 0 1 0,4 0 0 16,-5 0-1-16,1 7 1 0,-7-7-1 0,6 20 0 15,1-16-1-15,-7 12 2 0,4-9-1 0,-4-7 0 0,0 20 0 16,0-12 1-16,-4 17-1 0,-3-21 1 0,7-4-1 0,-6 25 0 16,-11-23 0-16,10 22 0 0,0-19 1 0,7-5-1 0,-21 18 0 15,19-12 1-15,-5 10-1 0,-10-12 1 0,17-4-1 0,0 20 1 16,-7-18-1-16,0 5 0 0,4 18 1 0,3-25-1 0,-6 5 0 16,6 13 0-16,-4-10 0 0,4-2 1 0,0-6-1 0,0 26 1 15,0-23-1-15,4 16 1 0,2-15-1 0,-6-4 0 0,7 3 2 16,-2 18 0-16,7-21 0 0,-5 3 0 0,-7-3-2 0,20 4 2 15,-16-4 0-15,2 0-1 0,4 0 1 0,-10 0-2 0,7 0 1 16,10 0 0-16,-11 0 1 0,1 0-1 0,-7 0-1 0,8-2 1 16,1 0-1-16,-2-1 0 0,0-2 0 0,-7 5 0 0,7-3 0 15,0-2-3-15,-4 3-1 0,3-3-4 0,-6 5 8 16,3-1-11-16,5 1-7 0,-8 0-9 0,0 0-6 0,0 0 33 16,-4-5-30-16,4 5 30 0</inkml:trace>
  <inkml:trace contextRef="#ctx0" brushRef="#br1" timeOffset="500313.2872">23554 3165 35 0,'0'0'0'0,"3"0"22"0,6 6-4 0,-9-6-18 0,22 4 12 16,-19-1-2-16,17-3-1 0,-16 0-2 0,-4 0-7 0,16 0 6 31,-8-1-1-31,12-1-1 0,-13 0 0 0,-7 2-4 0,23-2 2 0,-15-1 1 0,15-3-1 0,-16 4 0 0,-7 2-2 16,27-3 2-16,-20-4-1 0,17 1 1 0,-18-1-1 0,-6 7-1 16,24-2 1-16,-15 1-1 0,-1-3 0 0,2 4 0 15,-10 0 0-15,7 0 0 16,-1 0 1-16,1 0-2 0,-3 0-3 0,-4 0 4 0,2 0-6 15,-2 7-5-15,4 0-7 0,0-1-8 0,-4-6 26 0,0 18-32 0,0-18 6 16,-8 0 1-16,8 0 25 0</inkml:trace>
  <inkml:trace contextRef="#ctx0" brushRef="#br1" timeOffset="500718.441">23907 2870 50 0,'0'0'0'0,"0"-2"26"0,0-1-12 0,0 0-4 0,0 3-10 0,3-5 8 16,0 3 0-16,1 1-2 0,2-1-1 0,-6 2-5 0,6-3 4 15,2 3-1-15,-1 0-1 0,3 6 0 0,-10-6-2 0,5 25 1 16,4-17 1-16,-3 24-1 0,1-6-1 0,-7-26 0 16,9 31 1-16,-1 4-1 0,-1-6 0 15,-1 2 0-15,-6-31 0 0,7 35 0 16,0-3 0-16,0 0 1 0,-4-3-1 0,-3-29 0 0,7 26 0 15,0-6 0-15,-1 0 0 0,2-18 1 0,-8-2-1 0,6 7-1 16,1-1 2-16,-2 1-1 0,7-7 0 0,-12 0 0 0,7 0 0 16,-1-2 0-16,0-4 1 0,2-3-1 0,-8 9 0 0,6-20 0 15,-2 10 1-15,3-18-1 0,-2 0 1 0,-5 28-1 0,9-25 0 16,-6-8 1-16,4 5 1 0,-4 1 0 0,-3 27-2 0,3-28 1 16,0 3 2-16,0 2-1 0,1-3 0 0,-4 26-2 0,0-26 3 15,4-1-2-15,0 5 1 0,-2 2 0 0,-2 20-2 0,4-8 1 16,-1-10 0-16,1 11 0 0,-1-1 0 0,-3 8-1 0,2-9 0 15,-2-2 0-15,5 9 0 0,-5 0-1 0,0 2 1 0,0-3-2 16,0 3-2-16,0 0-4 0,0 5-3 0,0-5 11 0,0 5-16 16,0-5 16-16,0 8-22 0,0-3-10 0,0 2-1 0,0-7 33 0,-17 0-28 15,17 0 28-15</inkml:trace>
  <inkml:trace contextRef="#ctx0" brushRef="#br1" timeOffset="501111.8028">24309 3301 27 0,'0'0'0'0,"0"-7"18"0,0 7-18 0,0-19 15 15,0 11-3-15,0-15-1 0,0 17 0 0,0 6-11 0,0-21 9 16,0 16-2-16,0-2-1 0,0 0-1 0,0 7-5 0,0-3 4 16,0 3 0-16,0 0-2 0,4 0 0 0,-4 0-2 0,0 7 0 15,3 10 0-15,1-10 1 0,-4 13-1 16,0-20 0-16,0 20 0 0,3-5 1 0,-1 9 0 16,-2-6 0-16,0-18-1 0,0 24 0 0,0-4 0 0,0 4 0 15,0-2 0-15,0-22 0 0,0 21 0 16,0 2 1-16,0-17-1 0,0 24 1 0,0-30-1 0,0 17 1 15,0-11-1-15,0 19 0 0,0-18 0 0,0-7 0 0,4 7 0 16,-4 13 0-16,0-20 0 0,0 0 0 0,0 0 0 0,5 3-2 16,-5-3-1-16,3 0-2 0,-1-3-1 0,-2 3 6 0,0-19-10 15,5 18-2-15,-2-11-6 0,0 8-4 0,-3 4 22 0,3-10-23 16,-3-6 4-16,4 10 2 0,-4 6 17 0</inkml:trace>
  <inkml:trace contextRef="#ctx0" brushRef="#br1" timeOffset="501496.7933">24475 2565 41 0,'0'0'0'16,"4"-3"24"-16,3 0-6 0,-7 3-18 0,10-3 12 15,7 2-1-15,-13-2-2 0,1 0-2 0,-5 3-7 0,8 0 5 16,9 0 0-16,-11 6-1 0,11-2-1 0,-17-4-3 0,11 24 5 16,9-19-3-16,-13 26 0 0,12-9-1 0,-19-22-1 0,8 24 0 15,12 2 1-15,-13 4 1 0,13-2-1 0,-20-28-1 0,4 37 1 16,6 0 0-16,-1 2-2 0,-1 1 1 0,-8-40 0 0,5 44 0 15,-5 2 0-15,5 6 0 0,-5 0 1 0,0-52-1 16,0 48 2-16,0 6 0 0,-5-1 1 0,0-8-2 0,5-45-1 0,-8 53 0 16,-9-10 2-16,11 7-5 0,-14 6 5 0,20-56-2 15,-20 45-1-15,-1 7-3 0,5-9-1 0,7 6-13 16,9-49 18-16,-22 45-30 0,-2-11-16 0,1-5-6 16,23-29 52-16</inkml:trace>
  <inkml:trace contextRef="#ctx0" brushRef="#br1" timeOffset="512073.8016">13701 6495 10 0,'0'0'0'16,"-4"-4"3"-16,4 4-3 0,-6-2 1 15,-14-1 1-15,16 1-1 0,-3-1 1 0,7 3-2 0,-6-5 2 16,-1 3 1-16,3 2 1 0,-3 0 0 0,7 0-4 0,-6 0 4 15,-1 0 0-15,1 0 0 0,-1 5 0 0,7-5-4 0,-8 5 3 16,-8 0 0-16,12 3 0 0,2 10 0 0,2-18-3 0,-8 0 3 16,1 2 0-16,1 6 0 0,-2-4 0 0,8-4-3 0,-6 7 2 15,-14-7 1-15,16 0 0 0,2 0 0 0,2 0-3 0,-8 0 3 16,-8-2 0-16,8 0-1 0,5-1 0 0,3 3-2 0,-7-5 2 16,-10-2-1-16,10 5 1 0,4 2-1 0,3 0-1 0,-6 0 1 15,-1 0 1-15,-10 0-1 0,17 0 0 0,0 0-1 0,-7 0 0 16,0 2 1-16,0 5 0 0,0-2-1 0,7-5 0 15,-6 3 1-15,-1 1 0 0,1-4 0 16,-2 6 0-16,8-6-1 0,-6 0 1 0,2 0-1 0,-2 0 1 16,-1 0 0-16,7 0-1 0,-4 0 0 0,-3 0 1 0,1 0-1 15,-1 0 1-15,7 0-1 0,-6 0 1 16,-2-3-1-16,-8 0 1 0,8-1 0 0,8 4-1 0,-16-7 1 16,14-1 0-16,-17 4-1 0,13-5 1 0,6 9-1 0,-18-2 1 15,15 0 0-15,-12-3 0 0,7 1-1 0,8 4 0 0,-8-2 1 16,-11 1-1-16,15-1 1 0,-13 2-1 0,17 0 0 0,-5 0 1 15,0 0-1-15,-2 0 0 0,-13 3 0 0,20-3 0 0,0 6 1 16,-7-1-1-16,-10-1 0 0,14 5 0 0,3-9 0 0,-7 4 0 16,0 3 1-16,-10-2-1 0,11-2 0 0,6-3 0 0,-3 4 0 15,-5 2 0-15,1-3 1 0,-9-3-1 0,16 0 0 0,-4 0 0 16,-3 0 0-16,1 0 0 0,-14 0 1 0,20 0-1 0,-8 0 0 16,2 0 0-16,-11 0 0 0,13 0 0 0,4 0 0 0,-6 0 0 15,-12 0 1-15,12-1-2 0,-1 1 1 0,7 0 0 0,-6 0 1 16,-1 0-1-16,3 3 0 0,-3 2 0 0,7-5 0 0,-6 5 0 15,-1 1 0-15,1 14 0 0,1-16 0 0,5-4 0 16,-2 8 0-16,-6 10 0 0,2-12 0 0,-1 13 1 16,7-19-1-16,-3 7 0 0,-3-3 0 0,-2 14 0 0,1-12 0 0,7-6 0 15,-6 16 0 1,-2-11 0-16,2 16 0 0,-1-15 0 0,7-6 0 0,-6 7 0 16,-1 12 0-16,1-14 0 0,1 0 0 0,5-5 0 0,-6 22 0 15,-1-17 0-15,4-3 0 0,0 17 0 0,3-19 0 0,-8 5 0 16,2 0 0-16,2 4 0 0,1-5 0 0,3-4 0 0,-7 9 0 15,4-4 0-15,-1 3 0 0,-3 8 0 0,7-16 0 0,-3 0 0 16,0 8 1-16,0-2-1 0,-4 14 0 0,7-20 0 0,-3 6-1 0,3-6 1 0,-5 18 1 16,5-13-1-16,-6 15-1 0,6-20 1 0,-3 7 1 15,-1 13-2-15,-2-14 1 0,6 11 0 0,0-17 0 0,-4 5 0 16,1 2 0-16,3 13 1 0,-6-14-2 0,6-6 1 0,0 5 0 16,0 14 0-16,-5-14 0 0,5 0 1 0,-3 13-2 0,3-18 1 0,0 5 0 15,-3 1 0-15,3 14 0 0,0-16 0 0,0-4 0 0,-7 8 0 16,7 10 0-16,-3-12 0 0,3 1 0 0,0-7 0 0,-3 15 0 15,3-8 0-15,0-2 0 0,-8 3 0 0,8-8 0 16,-3 18 1-16,3-18-2 0,-3 3 1 0,3 5 1 16,0-8-1-16,0 5-1 0,-6 1 2 15,6 1-1-15,0-7 0 0,-4 8 0 0,4-8 0 0,0 5 0 0,0 13 0 16,-4-15 0-16,4 4 0 0,0-7 0 0,0 20 0 16,0-18 0-16,-7 17 0 0,7-12 0 0,0-7 0 0,0 16 0 15,0-12 0-15,0 16 0 0,-3-17-1 0,3-3 1 0,0 8 0 16,-4 10 0-16,4-15 0 0,-3 4 1 0,3-7-1 0,0 7-1 15,0 13 1-15,-5-15 0 0,5 2 0 0,0-7 0 0,0 19 0 16,-5-12 1-16,5 13-1 0,0-12 0 0,0-8 0 0,0 21 1 16,0-19-1-16,0 22 1 0,0-16-1 0,0-8 0 0,0 18 0 15,0-10 0-15,0 13 0 0,0-13 0 0,0-8 0 0,0 21 0 16,0-15 0-16,0 12 0 0,0-12 0 0,0-6 0 0,0 19 0 16,-3-15 0-16,3 17 0 0,0-18 0 0,0-3 0 0,0 18 0 15,0-13 0-15,0 1 0 0,0 17 0 0,0-23 0 0,0 5 0 16,0 14 0-16,0-14 0 0,-8 16 0 0,8-21 0 0,0 3 0 15,0 2 0-15,0 17 0 0,0-18 0 0,0-4 0 0,0 8 0 16,0 11 0 0,5-14 0-16,-5 0 0 0,0-5 0 0,3 19 0 0,-3-14 0 0,0 0 0 15,3 12 0-15,-3-17 0 0,0 7 0 0,5-2 0 16,-5 17 0-16,0-19 0 0,0-3 0 0,0 7 0 16,0 11 0-16,0-15 0 0,0 19 0 0,0-22 0 0,2 2 0 15,-2 16 0-15,3-12 0 0,-3-1 0 0,0-5 0 0,0 20 0 16,0-17 0-16,3 13 0 0,-3-8 0 0,0-8 0 0,0 19 0 15,4-14 0-15,-4 16 0 0,0-21 0 0,3 3 0 16,-3 18 0-16,0-18 0 0,4 14 0 0,-1-9 0 0,-3-8 0 0,0 19 0 16,0-11 0-16,0 8 0 0,4-9 0 0,-4-7 0 0,0 19 0 15,4-11 0-15,-4 11 0 0,0-11 0 0,0-8 0 0,2 19 0 16,-2-15 0-16,4 15 0 0,-4-14 0 0,0-5 0 0,0 5 0 16,0 17 0-16,3-19 0 0,-3 4 0 0,0-7 0 15,3 21 0-15,-3-15 0 0,3 12 0 0,2-10 0 0,-5-8 0 0,0 26 0 16,3-21 0-1,0 18 0-15,1-16 0 0,-4-7 0 0,3 21 0 0,-3-14 0 0,3 14 0 0,-3-15 0 16,0-6 0-16,8 22 0 0,-8-19 0 0,6 16 0 0,-3-14 0 16,-3-5 0-16,4 5 1 0,0 17-1 0,-2-19-1 0,2 15 1 15,-4-18 0-15,3 5 0 0,3 0 0 16,-1 17 0-16,-2-20 0 0,-3-2 0 0,7 7 0 16,-7 0 0-16,6 14 0 0,-6-15 0 0,0-6 0 0,3 3 0 15,2 16 0-15,-3-14 0 0,5-2 0 0,-7-3 0 0,4 8 0 16,-1-2 0-16,0 1 0 0,1-1 0 0,-4-6 0 0,3 8 0 15,0-3 0-15,5 2 0 0,-5-1 0 0,-3-6 0 0,7 8 0 16,-4-3 0-16,0 0 0 0,5 1 0 0,-8-6 0 0,2 7 0 16,5-3 0-16,-3 2 0 0,2 1 0 0,-6-7 0 0,7 7 0 15,-1 0 0-15,2-1 0 0,-2 12 0 0,-6-18 0 0,7 4 0 16,1 3 0-16,1-1 0 0,-2 12 0 0,-7-18 0 0,6 5 1 16,2 1-1-16,-1 2-1 0,-1-3 2 0,-6-5-1 0,7 8-1 15,-1-4 1-15,1 1 0 0,4 2 0 0,-11-7 0 0,6 2 0 16,1-2 0-16,4 5 0 0,-2-5 0 0,-9 0 0 0,7 0 0 15,0 0 0-15,0 0 0 0,3 0 1 0,-10 0-1 0,6 0 0 16,15 0 0-16,-18 0 0 16,7 0-1-16,-10 0 1 0,7 0 1 0,10 0-1 15,-10 0 0-15,-1 0 0 0,-6 0 0 0,11-2 0 0,-1 2-1 16,7-3 1-16,-12 3 1 0,-5 0-1 0,5 0 0 16,5 0 0-16,-3-2 0 0,3-1 0 0,-10 3 0 0,10-5 0 15,-3 1 0-15,10 0 0 0,-10-2 0 0,-7 6 0 0,6-3 0 16,12-1 0-16,-15-2 0 0,3 3 0 0,-6 3 0 0,11-5 0 15,-4 0 0-15,13 2-1 0,-12 1 2 0,-8 2-1 0,6-5 0 16,3 2 0-16,9-2 0 0,-12 1 0 0,-6 4 0 0,18-2 0 16,-12-5 0-16,4 6 0 0,11-4 0 0,-21 5 0 0,6-5 0 15,1 2 0-15,14-2 0 0,-15-4 0 0,-6 9 0 0,8-4 0 16,11-4 0-16,-14-1 0 0,1 3 0 0,-6 6 0 0,10-7 0 16,0 3 0-16,-4 1 0 0,15-4 1 0,-21 7-1 0,3-6 0 15,4 4 0-15,0-4 0 0,0 0 0 0,-7 6 0 0,6-7 0 16,1 3 0-16,1 0 1 0,-2-1-1 0,-6 5 0 0,7-6 0 15,-1 3 0-15,1-4 0 0,0-4 0 16,-7 11 0-16,7-8 1 16,-1-11-1-16,-2 16 0 0,2-7 0 0,-6 10 0 0,8-17 1 15,-2 10-1-15,1 0 0 0,1-13 1 0,-8 20-1 0,2-7 0 0,5-3 0 16,0 2 1-16,-1-2-1 0,-6 10 0 0,0-8 0 16,8 3 0-16,-8-4 0 0,7 4 0 0,-7 5 0 0,3-8 0 15,0 3 1-15,-3-3-1 0,3 2 0 0,-3 6 0 0,4-7 0 16,-4 0 0-16,3-1 0 0,0-1 1 0,-3 9-1 0,0-10 0 15,4-6 0-15,-1 9 0 0,-3-12 1 0,0 19-1 0,4-8 0 16,-4-10 0-16,3 10 1 0,1-13-1 0,-4 21 0 0,0-9 0 16,0-14 0-16,3 17 0 0,0-14 0 0,-3 20 0 0,0-5 0 15,0-17 1-15,0 14-1 0,3-13 0 0,-3 21 0 0,0-4 0 16,0-15 0-16,0 11 1 0,4-9-1 0,-4 17 0 0,0-7 0 16,0 0 1-16,0-15-1 0,0 19 0 0,0 3 0 0,0-10 0 15,0-7 0-15,0 10 0 0,0 1 0 0,0 6 0 0,0-20 1 16,0 15-1-16,0-12 0 0,-4 10 0 0,4 7 0 0,0-26 0 15,0 18 0-15,-3-14 1 0,-3 13-1 16,6 9 0-16,0-23 0 0,-4 15 1 0,4-13-1 0,0 14 0 16,0 7 0-16,0-22 0 0,0 17 0 0,-3-13 0 15,3 11 0-15,0 7 0 0,0-20 0 16,0 10 0-16,-4-11 0 0,4 13 0 0,0 8 0 0,0-24 0 16,0 15 0-16,0-11 1 0,-7 11-1 0,7 9 0 0,0-25 0 15,0 18 0-15,0-15 0 0,-3 12 0 0,3 10 0 0,0-19 1 16,0 9-1-16,0-9 0 0,0 11 1 0,0 8-1 0,0-21 0 15,-3 13 0-15,3-12 0 0,0 11 1 0,0 9-1 0,0-24 0 16,0 8 0-16,0-1 0 0,0-5 0 0,0 22 0 0,0-18 1 16,0-6-1-16,0 1-1 0,0 4 0 0,0 19 1 0,0-20 0 15,0 3-1-15,3-1 1 0,-3-3 0 0,0 21 0 0,0-17 1 16,0-3-1-16,0 2 0 0,0-2 0 0,0 20 0 0,0-20 1 16,0 4-1-16,0-6 0 0,0 5 0 0,0 17 0 0,-3-17 0 15,3-3 0-15,0-1 1 0,-7 0-1 0,7 21 0 0,0-18 0 16,-3-4 0-16,3 4 0 0,0 0 0 0,0 18 0 0,-3-20 0 15,3 10 1-15,0-10-1 0,0 9 0 0,0 11 0 0,0-21 0 16,-7 15 0-16,7-17 0 16,0 18 0-16,0 5 0 0,-4-22 0 0,0 17 0 15,4-16 0-15,-6 16 1 0,6 5-1 0,-3-9 0 16,3-9 0-16,-7 11 0 0,3-10 0 0,4 17 0 0,-2-7 0 16,-6-13 0-16,1 14 0 0,4-15 1 0,3 21-1 0,0-6 0 15,-3-14 0-15,3 17 0 0,-8-6 0 0,8 9 0 0,0-5 0 16,-2-2 0-16,2 1 0 0,0-2 0 0,0 8 0 0,-4-5 1 15,4-2-1-15,-7 0 0 0,4 3-1 0,3 4 1 0,0-9 0 16,-3 6 0-16,-4-4 0 0,3 2 0 0,4 5 0 0,-2-3 1 16,-3-2-1-16,-1-1 0 0,-1-1 0 0,7 7 0 0,-6-6 0 15,1-5 0-15,-1-6 0 0,-1 14 0 16,7 3 0-16,-3-8 0 0,-4 3 0 0,0-3 0 0,0 3 0 0,7 5 0 0,-6-9 0 16,-1 5 1-16,1-5-1 0,1 6 0 0,5 3 0 15,-6-8 0-15,-1 2 0 0,1-1 0 0,2 2 0 0,4 5 0 0,-7-3 0 16,0-4 0-16,4 2 0 0,0 0 0 0,3 5 0 0,-7-4 0 15,4-1 0-15,0 5 0 0,-5-5 0 0,8 5 0 0,-3-2 0 16,0 2 0-16,-3-1 0 0,2 1 0 16,4 0 0-16,-4 0 0 15,-3 0 0-15,4 0 0 0,-4 8 1 0,7-8-1 0,-6 5-1 16,-1 12 1-16,-10-13 0 0,13 16 0 0,4-20 0 0,-6 7 1 16,-2 10-1-16,-8-12 0 0,9 2 0 0,7-7 0 0,-6 16 0 15,-12-11 0-15,16 0 0 0,-6 1 0 0,8-6 0 0,-7 4 0 16,0 2 0-16,1-6 0 0,4 2 1 0,2-2-1 0,-8 0 0 15,4 7-1-15,0-3 1 0,-2-4-2 0,6 0 2 0,-3 3-4 16,3 0-5-16,0 18-6 0,3-16-11 0,-3-5 26 0,6 24-38 0,2 3-17 16,-8-27 55-16</inkml:trace>
  <inkml:trace contextRef="#ctx0" brushRef="#br2" timeOffset="543690.8846">7010 9261 8 0,'0'0'0'15,"0"-4"2"-15,0 2 1 0,0 2-3 0,0-6 2 16,0 4 1-16,0-1 0 0,0 1 1 0,0 2-4 0,0-4 4 15,0 4 0-15,0 0 0 0,0-2 0 0,0 2-4 0,0 0 5 16,0 0-1-16,0 0 0 0,0 0-1 0,0 0-19 0,0 0 35 16,0 0-16-16,0 0 0 0,0 0-1 0,0 0-29 0,0 0 57 15,0 0-27-15,0 0 0 0,0 0 0 0,0 0-3 0,2 0 3 16,-2 0-1-16,0 0 0 0,4-1 0 0,-4 1-2 0,0 0 3 16,0 0-1-16,0 0 1 0,0 0 0 0,0 0-14 0,0 0 24 15,0 3-10-15,0-3-1 0,0 6 0 0,0-6-2 0,-6 3 2 16,6 1 0-16,0 2 0 0,-3-6 0 0,3 0-2 0,0 0 2 15,-5 4-1-15,5-4 1 0,-7 0-1 0,7 0-1 0,0 0 2 16,0 0-1-16,0 0 0 16,0 0 0-16,0 0-6 0,0 0 11 0,0 0-5 0,0 0 0 15,0 3 0-15,0-3-1 0,0 0 1 16,0 0 0-16,0 7 0 0,0-7-1 0,0 0 0 0,0 5 1 16,0-5-1-16,0 2 1 0,0 6-1 0,0-8 0 0,0 6 1 15,0 12-1-15,0-13 0 0,4-1 1 0,-4-4-1 0,3 25 0 16,-3-22 0-16,5 18 0 0,-2-16 0 0,-3-5 0 0,0 21 0 15,0-16 1-15,2 19-1 0,2-16 1 0,-4-8-1 0,0 24-1 16,3-19 2-16,1 21-1 0,-4-21-1 0,0-5 1 0,0 22 1 16,2-17-1-16,-2 3 0 0,5-2 0 0,-5-6 0 0,0 7 0 15,0-2 0-15,0-2 0 0,0-3 1 0,0 0-1 0,0 0 0 16,0 0 0-16,3 0 0 0,-3 0 0 0,0 0 1 16,0-3-1-16,0 3 0 0,0 0 1 0,0 0-1 0,0-3 0 15,0 1 0-15,0-1 0 0,0 0 0 0,0 3 0 0,0-1 0 16,0-2 0-16,0 0 1 0,-3 0-1 0,3 3 0 15,0-3 0-15,0 1 0 0,-7-1 0 0,7 1 0 0,0 2 0 16,0-7 0-16,0 0 0 16,0-1 0-16,0 3 0 0,0 5 0 0,0-5 0 15,-4 0 0-15,4 0 0 0,0-1 0 0,0 6 0 0,-3-5 0 16,3 2 1-16,0 1-2 0,-6-3 1 0,6 5 0 0,0-3 0 16,-3-1 0-16,-2 1 0 0,5 3 0 0,0 0 0 0,-7-6 1 15,7-2-1-15,-2 2-1 0,2-4 2 0,0 10-1 0,-5-11 0 16,5 4 0-16,-3 0 0 0,-2-13 0 0,5 20 0 0,0-7 0 15,-4 2 1-15,0-14-1 0,4 16 0 0,0 3 0 0,-8-7 0 16,6-2 0-16,-2 1 1 0,-3 3-1 0,7 5 0 0,-2-6 0 16,-1-1 0-16,3-1 0 0,-8 3 1 0,8 5-1 0,0-5 0 15,0-3 0-15,0 2-1 0,-4 0 2 0,4 6-1 0,0-4 0 16,0-5 0-16,0 4 1 0,0-2-1 0,0 7 0 0,0-6 0 16,0 4 1-16,0-1-1 0,0-2 0 0,0 5 0 0,0-4 0 15,0 4 1-15,0-7-2 0,4 4 1 0,-4 3 0 0,0-2 1 16,3-1-1-16,2 1 0 0,-5-1 1 15,0 3-1-15,5-3-1 0,-1 1 2 0,-1 0-1 0,3 2 0 16,-6 0 0-16,5-1 0 0,2-2 0 0,-3 3 0 0,1-3 0 16,-5 3 0-16,8-1 0 15,-2 1 0-15,2-3 0 0,-3 0 0 0,-5 3 0 0,7-3 0 16,-1-2 1-16,2 5-1 0,2 0-1 0,-10 0 1 0,6 0 0 16,1 0 0-16,-3 0 0 0,4 8 0 0,-8-8 0 0,5 6 0 15,-1 1 0-15,-1 9 0 0,1-11 0 0,-4-5 0 0,2 19 0 16,-2-14 1-16,0 16-1 0,0-16 0 0,0-5 0 0,0 19 0 15,0-19-1-15,0 8 1 0,0-3 0 0,0-5 0 0,0 8 0 16,0-1 0-16,0-1 0 0,0-1 0 0,0-5 0 0,0 8 0 16,-2-4 0-16,-2 4 0 0,-3-1 0 0,7-7 0 0,-2 7 0 15,-1-1 0-15,3 0 0 0,-8-2-1 0,8-4 1 0,-4 3 0 16,2 2 0-16,-3-5 0 0,-1 0 0 0,6 0 0 0,-3 0 0 0,3 0 0 0,-3 0 0 16,-4 0 0-16,2 0 0 0,5 0 0 0,0-8 0 0,0 8 0 0,0-4 0 15,0-2-1-15,-2 3 1 0,2 3 0 0,0 0 0 0,0 0 0 16,0 0 0-16,0 0 0 0,0 0 0 0,0 0 0 0,0 7 0 15,0-4-1-15,0 3 2 0,0 2-1 0,0-8 0 16,2 5 0-16,3 4-1 0,-2-5 1 0,-3-4 0 16,4 8 0-16,-4-8 0 0,6 5 0 0,0 3 0 15,-1-1 1-15,-3-1-1 0,-2-6 0 0,4 3-1 16,4 0 1-16,-3-3 0 0,2 7 0 0,-7-7 0 0,6 7 0 16,2 0 0-16,-4-2 0 0,-1 3 0 0,-3-8 0 0,6 5 0 15,-3 4 0-15,2-5 0 0,-3 4 0 0,-2-8 0 0,4 5 0 16,-4 3 0-16,3-1-2 0,-3-3-2 0,0-4 4 0,0 5-8 15,5-2-5-15,-3-3-7 0,-2 0-8 0,0 0 28 0,3 0-29 16,-3-8 3-16,0 1 6 0,0 7 20 0</inkml:trace>
  <inkml:trace contextRef="#ctx0" brushRef="#br2" timeOffset="544520.0055">7344 9431 12 0,'0'0'0'15,"0"0"5"-15,0 0-5 0,-2 0 8 16,-2-5 2-16,-4 5 0 0,8 0 0 0,0 0-10 0,0 0 9 16,0 0-1-16,0 0-2 0,0 0 0 0,0 0-35 0,0 0 63 15,0 0-30-15,0 0 0 0,0 5-1 0,0-5-3 0,5 0 3 16,-2 3-1-16,1 3 0 0,-2-3 0 0,-2-3-2 0,7 0 2 15,-3 4-1-15,3-4 0 0,-1 5 1 0,-6-5-2 0,7 0 1 16,-4 5 0-16,5-5-1 0,-5 0 1 0,-3 0-1 0,7 0 1 16,0 0-1-16,-1 0 1 0,1-2-1 0,-7 2 0 0,3-3 1 15,1-2-1-15,2-2 1 0,-1 0-1 0,-5 7 0 0,2-7 0 16,1 1 0-16,-3-1 0 0,3 0 1 0,-3 7-1 0,5-7 0 16,-5 5 1-16,0-3-1 0,0-2 0 0,0 7 0 0,-8-6 1 15,5-2-1-15,1 2 0 0,-3 1 0 0,5 5 0 0,-6-3 0 16,-1-1 0-16,-13-2 1 0,15 3-1 0,5 3 0 0,-5-5 0 15,-13 2 0-15,15 1 1 0,-4 2-1 16,7 0 0-16,-7 0 0 0,-14 0 1 16,19 0-1-16,-6 0 0 0,8 0 0 0,-6 0 1 0,-1 5-1 15,0 0 0-15,0-2 1 0,7-3-1 0,-6 7 0 16,2-1 0-16,2 16 0 0,2-19 0 0,0-3 0 0,-7 7 0 16,2 14 0-16,3-16 0 0,-6 13 1 0,8-18-1 0,0 7 0 15,0 13 1-15,0-15-1 0,0 16 1 0,0-21-1 0,0 2 0 16,0 17 0-16,0-14 0 0,5 0 1 0,-5-5-1 0,3 9 0 15,4-5 0-15,-4 4 1 0,3-2-1 0,-6-6 0 0,7 5 0 16,1 1 0-16,1 0 0 0,-2 1 0 0,-7-7 0 0,11 3 0 16,-6-3 0-16,16 0 0 0,-17 0 0 0,-4 0 0 0,10 0 0 15,-2 0 0-15,0-3 0 0,0 3 0 0,-8 0 0 0,7-6 0 16,2-1-1-16,2 3-1 0,-4-1-1 0,-7 5 3 0,6-2-8 16,1-1-7-16,4 3-6 0,-5 0-8 0,-6 0 29 0,4 0-24 15,3-5-6-15,-7 5 30 0</inkml:trace>
  <inkml:trace contextRef="#ctx0" brushRef="#br2" timeOffset="545006.3858">7758 9226 8 0,'0'0'0'16,"-4"0"3"-16,4 0 1 0,-2 0 0 0,2 0-4 0,-8 0 6 16,5 0 1-16,0 0 0 0,-4 0 0 0,7 0-7 0,-3 5 7 15,-2-1-1-15,-1-4 0 0,3 3-1 0,3-3-5 0,0 0 5 16,-4 6 0-16,-1-3-1 0,5 1 0 0,0-4-4 0,-5 6 4 15,2-2-1-15,3-1-1 0,0 4 0 16,0-7-2-16,-6 5 3 0,6-3-1 0,0 3 0 16,0 2 0-16,0-7-2 0,0 6 2 15,0 0 0-15,0-3-1 0,0 4 1 0,0-7-2 0,0 6 2 16,0 2 0-16,2 10-1 0,2-15 1 0,-4-3-2 0,3 18 1 16,2-13 0-16,-2 17 0 0,-1-17-1 0,-2-5 0 0,0 23 1 15,7-7-1-15,-3-9 1 0,-2 21 0 0,-2-28-1 0,5 5 0 16,-2 22 0-16,-3-10 1 0,4 4-1 0,-4-21 0 0,0 17 1 15,0 1 0-15,0 0 0 0,0 0-1 0,0-18 0 0,0 7 0 16,0 13 1-16,0-12-1 0,0 10 0 0,0-18 0 0,0 3 1 16,0 5-1-16,0-2 0 0,-4 1-1 0,4-7 1 0,0 5-1 15,-8 3-3-15,8-2-3 0,-2-6-3 0,2 0 10 0,-4 0-14 16,4 0-3-16,-7 0-4 0,7-3 1 0,0 3 20 0,-2-11-15 16,-6-5 4-16,5 11-2 0,3 5 13 0</inkml:trace>
  <inkml:trace contextRef="#ctx0" brushRef="#br2" timeOffset="545255.8482">7660 9554 8 0,'0'0'0'0,"-7"-5"6"16,3 0 2-16,4 0 3 0,0-2 2 0,0 7-13 0,0-2 13 15,0 1-1-15,4-5-1 0,-1 3-1 0,-3 3-10 0,6-5 9 16,2 3-1-16,0-1-1 0,-3 1-1 0,-5 2-6 0,17-5 4 15,-12 5 0-15,0-4 0 0,6 2-1 0,-11 2-3 0,10-3 3 16,-3 3-1-16,2 0-1 0,-2 0 1 0,-7 0-2 0,12 0 0 16,-3 0 1-16,8 0 0 0,-13 0 0 0,-4 0-1 0,6 0 0 15,11 0 1-15,-9 0-1 0,-3 0-1 0,-5 0 1 0,7 0-3 16,-1-3-3-16,-1 1-3 0,2-3-8 0,-7 5 17 0,6-6-28 16,-6-12-6-16,0 13-10 0,0 5 44 0</inkml:trace>
  <inkml:trace contextRef="#ctx0" brushRef="#br2" timeOffset="585062.7012">13572 9049 15 0,'0'0'0'0,"0"0"0"0,0 0 8 16,0 0 2-16,-3 5 0 0,-1-2 0 0,4-3-10 0,-6 0 9 15,6 0 0-15,-3 0-1 0,3 0-8 0,0 0 7 16,-5 0-1-16,5-1 0 0,-6-1-2 0,6-3 0 0,0 5-4 0,-4 0 4 16,4-2-1-16,0-1 0 0,-3 0-1 0,3 3-2 0,0 0 2 15,0 0 0-15,0 0-1 0,0 0 0 0,0 0-7 0,0 0 13 16,0 0-6-16,0 0 0 0,0 6 0 0,0-6-1 0,0 0 0 16,0 0 1-16,0 0 1 15,0 0-1-15,0 0-5 0,0 0 9 0,-6 0-3 0,6 0-1 0,-4-3 0 0,4 3-1 16,-3-8 1-1,3 6 0-15,-6-4 1 0,1 5-2 0,5 1 0 0,-3-6 0 16,0 2 1-16,-4 2-1 0,4-3 1 0,3 5-1 0,-3-3 1 16,-5 0 0-16,5-5 0 0,-4 6-1 0,7 2 0 0,-3-2 1 15,-4-4 0-15,4 3-1 0,-1 1 1 0,4 2-1 0,-7-3 0 16,4 3 1-16,-3-2-1 0,2-5 0 0,4 7 0 0,-3-1 0 16,-5-3 1-16,2 0 0 0,3-2-1 0,3 6 0 0,-7-5 1 15,4-3-2-15,-4 2 1 0,1-4 0 0,6 10 0 0,-8-5 0 16,2-5 0-16,-1 4 1 0,4-1-1 0,3 7 0 0,-8-8 0 15,2 2 0-15,0-2 0 0,-2 2 0 0,8 6 0 0,-7-4 0 16,4 1 0-16,-4 1 0 0,1-1 0 0,6 3 0 0,-7-2 0 16,-10 2 1-1,11 0-1-15,6 0 0 0,-8 0 0 0,1 0 0 0,0 0 0 0,-9 0 1 0,16 0-1 0,0 0 0 16,-8 0 0-16,2 0 1 0,-1 0-1 0,7 0 0 16,-6 0 0-16,-2 0 1 0,-8 2-1 0,14-2 0 15,2 0 0-15,-8 5 0 0,0-5 0 0,-11 6 0 0,11-6 1 16,8 0-1-16,-6 0 1 15,-11 1-1-15,14-1 0 0,-5 0 0 0,8 0 0 0,-19 0 0 16,15 0 1-16,-16 0-1 0,18 0 0 0,2 0 0 0,-8 0 0 16,-9 0 0-16,13 0 1 0,-2 0-1 0,6 0 0 0,-8 6 0 15,-10-6 0-15,13 5 0 0,2-5 0 0,3 0 0 0,-7 4 0 16,-10 1 0-16,11-1 1 0,-1 0-1 0,7-4 0 0,-8 7 0 16,2-1 0-16,-1-1 0 0,-10 0 0 0,17-5 0 0,0 5 1 15,-7 1-2-15,-9-2 2 0,16 0-2 0,0-4 1 0,-8 5 0 16,-8 2 1-16,12-4-1 0,-3 3 1 0,7-6-1 0,-6 5 0 15,-14-1 0-15,12 3-1 0,2-5 2 0,6-2-1 0,-7 5 0 16,-10 1-1-16,14-1 2 0,-1 1-2 0,4-6 1 0,-6 7 0 16,-2 0 0-16,2-2 0 0,-1 3 0 0,7-8 0 0,-19 7 0 15,19 8 0-15,-5-8 0 0,-1-1 0 0,6-6 0 0,-21 20 0 16,21-19 0-16,-6 5 1 0,-11 2-1 16,17-8 0-16,-4 18 0 0,-3-15 0 0,-9 3 0 0,8 1 0 15,8-7 0-15,-3 7 0 0,-3-1 0 0,-11 2 0 16,11-5 0-16,6-3 0 0,-5 2 0 0,-1 6 0 15,-1-5 0-15,1-3 1 0,6 0-1 0,-8 4 0 16,2 2-1-16,0-3 2 0,-2 2-2 0,8-5 1 0,-3 5 0 16,-1-2 1-16,-3 6-2 0,4-5 1 0,3-4 0 0,-3 6 1 15,1-1-2-15,-6 0 2 0,5 3-1 0,3-8 0 0,-5 5 0 16,-1 1 0-16,-1-1 0 0,1-3 0 0,6-2 0 0,-4 6 0 16,-3 0 0-16,0-4 0 0,1 6 0 0,6-8 0 0,-7 5 0 15,-10 0 0-15,17 3-1 0,-7-1 1 0,7-7 0 0,-17 6 0 16,10-1 0-16,-9 3 1 0,8 8-1 0,8-16 0 0,-19 5 0 15,11 3 0-15,-10 8 0 0,10-11 0 0,8-5 0 0,-17 6 0 16,11 2 0-16,-1 12 0 0,-14-14 0 0,21-6 0 0,-2 5 0 16,-6 18 0-16,-9-20 0 0,13 4 0 0,4-7 0 0,-6 20 0 15,-2-15 0-15,2 2 0 0,2-1-1 0,4-6 1 0,-3 5 0 16,-2 0 0-16,0 3 1 0,5-1-1 0,0-7 0 16,-3 7 0-16,-1-2 0 15,-3 3 0-15,4-2 0 0,3-6 0 0,0 7 0 0,-3-2-1 0,-4 3 2 16,4 11-1-16,3-19 0 0,-3 3 0 0,-4 16 0 15,3-19 0-15,0 6 0 0,4-6 0 0,-6 16 0 16,6-16 0-16,-3 19 0 0,-1-14 0 0,4-5 0 0,0 8 0 16,-7 8 0-16,5-11 0 0,-3 1 0 0,5-6 0 0,-3 8 0 15,3-1 0-15,-7-2 0 0,1 12 0 0,6-17 0 0,-3 0 0 16,-2 7 0-16,-1-1 0 0,6 1-1 0,0-7 1 0,-4 19 0 16,4-14 1-16,-3 0-1 0,-3 13 0 0,6-18 0 0,-4 6 0 15,4-1 0-15,-3 14 0 0,3-14 0 0,0-5 0 0,-4 5 0 16,4 16 0-16,-7-18 1 0,7 4-2 0,0-7 1 0,0 7 0 15,-3 11 0-15,3-14 0 0,0 2 0 0,0-6 0 0,-3 21 0 16,3-18 0-16,0 5 0 0,0 10 0 0,0-18 0 0,-7 2 0 16,7 7-1-16,0 10 2 0,0-13-1 0,0-6 0 0,0 17 0 15,0-12 0-15,0 14 0 0,-3-16 0 0,3-3 0 0,0 17 0 16,-3-12-1-16,3 12 2 0,0-13-1 16,0-4 0-16,-7 22 0 0,7-19 0 0,0 16 0 0,0-14-1 15,0-5 1-15,-4 16 1 16,4-12-2-16,0 17 2 0,-4-18-1 0,4-3 0 0,0 9-1 0,-6 8 2 15,6-14-1-15,0 16 0 0,0-19 0 0,-3 7 0 16,3 10 0-16,-4-13 0 0,4 2 0 0,0-6 0 0,-7 21 0 16,5-15 0-16,2 15 0 0,-5-19-1 0,5-2 1 0,0 5 0 15,0 16 0-15,-3-18 0 0,3 2 0 0,0-5 0 0,-6 19 1 16,6-14-1-16,0 3 1 0,0 8-1 0,0-16 0 0,0 5 0 16,0 2 0-16,0-1 0 0,0 15 0 0,0-21 0 0,0 2 0 15,0 17 0-15,0-14 1 0,0 13-2 0,0-18 1 0,0 9 1 16,0-4-2-16,0 18 1 0,0-17 0 0,0-6 0 0,0 24 0 15,0-19 0-15,0 15 0 0,3-14 0 0,-3-6 0 0,3 20 0 16,-3-13 0-16,0 14 0 0,3-17 0 0,-3-4 0 0,5 22 0 16,-5-16 0-16,2 14 0 0,-2-13 0 0,0-7 0 0,4 22 0 15,-1-14 0-15,-3 13 0 0,4-13 0 0,-4-8 0 0,3 24 0 16,-3-18-1 0,6 12 2-16,-6-10-1 0,0-8 0 0,4 18 0 0,0-10 0 0,-2 16 0 15,3-17 0-15,-5-7 0 0,0 20 0 0,6-13 0 0,-6 9 0 0,3-8 0 16,-3-8 0-16,4 18 0 0,-4-10 0 15,3 19 0-15,0-22 0 0,-3-5 0 0,5 22 0 16,-3-15 0-16,-2 16 0 0,4-15 0 0,-4-8 0 0,0 24 0 16,7-18 0-16,-7 14 0 0,3-16 0 0,-3-4 0 0,3 20 0 15,0-15 0-15,1 13 0 0,2-15 0 0,-6-3 0 0,5 17 0 16,1-10 0-16,-3-2 0 0,4 15 0 0,-7-20 0 0,8 0 0 16,-6 5 0-16,2 16 0 0,3-17 0 0,-7-4 0 0,3 17 0 15,3-10 0-15,2 8 0 0,-1-9 0 0,-7-6 0 0,6 6 0 16,1 14 0-16,-1-15 0 0,1 12 0 0,-7-17 0 0,7 4 0 15,0 16 0-15,3-17 0 0,-4 3 0 0,-6-6 0 0,11 19 0 16,-1-15 0-16,-3 18 0 0,3-17 0 0,-10-5 0 0,17 21 0 16,-11-14 0-16,6 10 0 0,7-12 0 0,-19-5 0 0,7 19 0 15,10-11 0-15,-11 10 0 16,18-15 1-16,-24-3-1 0,7 8 0 0,13-3 0 0,-10 14 0 16,8-14 0-16,-18-5 0 0,6 2 0 0,15 6 0 0,-15-3 0 15,18-2 1-15,-24-3-1 0,7 8 0 0,15-3 0 16,-7 3-1-16,-4-2 1 0,-11-6 0 0,24 8 1 0,-18-4-1 15,18 16 0-15,-7-16 0 0,-17-4 0 0,9 4 0 16,12 3 0-16,-11-1 0 0,11 2 0 0,-21-8 0 0,6 5 0 0,-6-5 0 0,24 21 0 16,-16-21 1-16,11 3-1 0,-19-3 0 0,11 4 0 0,-11-4 0 0,23 5-1 15,-13-2 2-15,14 2-1 0,-24-5 0 0,11 0 0 0,-11 0 0 0,19 0 0 16,-8 5 0-16,9-5 0 0,-20 0 0 0,11 0 0 16,12 0 0-16,-13 0 0 0,11 0 1 0,-1-2-1 0,-20 2 0 0,6-3-1 15,18 1 2-15,-17-1-1 0,-7 3 0 0,24-1 0 0,-24 1 0 0,10-2 0 16,10 0 1-16,-10-1-1 0,-10 3 0 0,21-4 0 15,-15 1 1-15,13-3-1 0,-14 3 0 0,16-2 1 0,-21 5-1 0,4-3 0 16,5-3 1-16,13-1-1 0,-22 7 0 0,2-5 0 0,-2 5 0 0,10-5 1 16,10-2-1-16,-13 3 0 0,4 0 0 0,-11 4 0 0,6-5 0 15,4-2 0-15,7 5 1 0,-9-5-1 0,-8 7 0 0,6-6 0 16,11 1 0-16,-10-1 0 0,-1-2 1 16,-6 8-1-16,7-5 0 0,0-3 0 0,4 5 0 0,-5-2 0 0,-6 5 0 15,6-8 1-15,2 3-1 16,-2-3 0-16,1 4 0 0,-7 4 0 0,6-11 0 15,1-6 0-15,0 10 1 0,-7 7-1 0,4-8 0 0,-4 8 0 0,6-21 0 16,-2 15 0-16,-1-16-1 0,0 15 2 0,-3 7-1 0,3-22 0 16,5 15 0-16,-5-14 1 0,1 11-2 0,-4 10 1 0,3-20 1 15,0 9-1-15,0-13 0 0,2 18 0 0,-5 6 0 0,2-23 0 16,-2 15-1-16,4-19 2 0,-4 27-1 0,3-15 0 0,-3 15 0 0,0-21 0 16,4 0 0-16,-1 2 0 0,-3-2 0 0,0 21 0 0,3-15 1 15,-3-4-1-15,3-3 0 0,-3 4 0 0,0 18 0 0,0-20 0 16,4 0 0-16,-4 10 0 0,0-16 0 0,0 26 0 0,0-17 0 15,0-2 0-15,0 2 1 0,-4-6-1 0,4 23 0 0,-6-19 0 16,3-5 0-16,3 0 0 0,-4 3-1 0,4 21 1 0,-7-23 1 16,5-3-1-16,2 2 0 0,-5 0 0 0,5 24 0 0,0-27 0 15,0 0 0-15,0 2 0 0,0-1 0 0,0 26 0 0,0-26 0 16,0 4 0-16,7 3 0 0,-7-1 0 0,0 20 0 0,7-17 0 16,-7-7 0-16,7 17 0 0,-4-17 1 15,-3 24-1-15,3-10 0 0,4-15 0 0,-7 18 0 16,8-16 0-16,-8 23 0 0,3-18-1 0,0 9 1 15,0-9 0-15,1-3 0 0,-4 21 0 0,6-17 0 16,-1 0 0-16,-3-10-1 0,2 6 2 0,-4 21-1 0,7-26-1 16,-4 6 1-16,3-4 0 0,2 3 0 0,-8 21 0 0,2-23 0 15,6 6 1-15,-2 9-1 0,1-13 0 0,-7 21 0 0,8-5 0 16,-2-17 0-16,1 15 0 0,-1-12 0 0,-6 19 0 0,7-7 0 16,-1-1 0-16,-1-13 1 0,1 15-1 0,-6 6 0 0,7-11 0 15,-1-6-1-15,1 11 1 0,-7 6 0 0,4-9 0 16,3-1 0-16,-1-9 0 0,-3 15 0 0,5-14 0 0,-8 18 0 0,2-7 0 15,6-2 1-15,-5-8-2 0,4 9 1 0,-7 8 0 0,3-7 1 16,4-12-2-16,-4 15 2 0,1-3-1 0,-4 7 0 0,3-6-1 16,4-3 1-16,-4 1 0 0,0-3 1 0,-3 11-1 0,4-8 0 15,-1 1 0-15,0-2 0 0,2 0 0 0,-5 9 0 0,3-9 0 16,0 1 0-16,-3-10 0 16,3 10 0-16,-3 8 0 0,4-5 0 0,-4-11 0 0,3 8 0 0,0-2 0 0,-3 10 0 15,0-19 0-15,0 11 0 0,4-9 0 0,-4 8 0 16,0 9 0-16,0-18 1 15,0 12-1-15,0-2 0 0,0-7 0 0,0 15 0 0,0-9 0 16,0 4 0-16,0-4 0 0,-4 2 0 0,4 7 0 0,0-10 0 16,0-5 0-16,-6 12 0 0,6-3 0 0,0 6 0 0,-4-5 0 15,4-3 0-15,0 3 0 0,-3-2 0 0,3 7 0 0,0-7 0 16,-6 0 0-16,6 1 0 0,-5 0 0 0,5 6 0 0,-3-7 0 16,3-1 0-16,-7 6 1 0,4-3-2 0,3 5 1 0,-6-7 0 15,2-5 0-15,-3 4 0 0,0 0-1 0,7 8 1 0,-6-10 1 16,-1 4-1-16,1-1 0 0,-1 0 1 0,7 7-1 0,-8-8-1 15,2 4 2-15,-1-4-2 0,4 4 2 0,3 4-1 0,-4-4 0 16,-3 1 0-16,1-3 0 0,2 2 0 0,4 4 0 0,-6-5 0 16,3 0-1-16,-4 2 2 0,-1-2-1 0,8 5 0 0,-6-5-1 15,-1 3 2-15,0-2-2 0,-10 2 1 0,17 2 0 0,0-6 1 16,-3 4-1-16,3-7 0 0,-6 4 0 0,6 5 0 16,-5-5 0-16,-1-3 0 0,-1 1 0 0,1 0 1 15,6 7-1-15,-4-20-1 0,-3 17 1 16,0-5 0-16,1 1 0 0,6 7 0 0,-7-6 0 15,1-1 0-15,-2 0 1 0,1-1-2 0,7 8 1 0,-16-2 1 16,12-5-2-16,-3 4 1 0,4-2 1 0,3 5-1 0,-21-8 0 16,18 3 0-16,0-3-1 0,-4 3 2 0,7 5-1 0,-19-8 0 15,19 1 0-15,-5-3 0 0,-1-6 0 0,6 16 0 0,-21-7-1 16,21 2 2-16,-6-3-1 0,0 0 0 0,6 8 0 0,-18-18 0 16,14 15 0-16,-12-8-1 0,8 7 1 0,8 4 0 0,-6-9-1 15,-11 4 1-15,17 3-1 0,-7-1 1 0,7 3 0 0,-7 0-2 16,1 0-1-16,-1 5-2 0,1 11-2 0,6-16 7 0,-8 8-12 15,5 24-3-15,3-7-7 0,0 5-11 0,0-30 33 0,0 29-35 16,30 24-4-16,-30-53 39 0</inkml:trace>
  <inkml:trace contextRef="#ctx0" brushRef="#br2" timeOffset="587760.0836">14172 9874 17 0,'0'0'0'0,"0"0"9"0,0 0-9 0,3 0 10 16,-3 4 0-16,3-1-3 0,1 4 1 0,-4-7-8 0,0 0 6 16,3 4-1-16,0-1 0 0,-3-3 0 0,0 0-5 0,0 7 3 15,0-7 1-15,0 3 0 0,0 0-1 0,0-3-3 0,0 4 4 16,0 3-1-16,0-7 0 0,0 5 0 0,0-5-3 0,5 5 3 15,-5 0 0-15,0-3-1 0,0 5 1 0,0-7-3 0,0 7 2 16,0 8 1-16,0-9-1 0,0 13 0 0,0-19-2 0,0 7 1 16,0 11 0-16,0-10 0 0,0 12-1 0,0-20 0 0,0 7 1 15,-5 12-1-15,5-12 1 0,0 18 0 0,0-25-1 0,-6 17 0 16,6 2 1-16,0 0 0 0,-4 4-1 16,4-23 0-16,0 24 1 0,-3-1-1 0,3-1 0 15,0 0 1-15,0-22-1 0,0 23 0 0,0-5 1 0,0 6-1 16,0-4 1-16,0-20-1 0,0 21 0 0,0-3 1 15,0 2-1-15,0-16 0 0,0-4 0 0,0 26 1 16,0-21-1-16,0 15 0 0,0-16 0 0,0-4 0 0,0 7 0 16,0 10 0-16,0-17 1 0,0 6-1 0,0-6 0 0,0 7 0 15,0-3 0-15,0 1 1 0,0 0-1 0,0-5 0 0,0 3 0 16,0-3 1-16,0 5-1 0,0-5 0 0,0 0 0 0,0 0 1 16,0 0-1-16,0 0 0 0,0 0 1 0,0 0-3 0,0 0 4 15,0-3-2-15,0 1 0 0,0 2 0 0,0 0 0 0,-3-5 1 16,3 0-1-16,0-2 0 0,-3 0 0 0,3 7 0 0,0-8 0 15,0-14 1-15,0 13-1 0,0-11 0 0,0 20 0 0,0-9 0 16,-7-11 0-16,7 10 0 0,0-13 1 0,0 23-1 0,0-8 0 16,-4-18-1-16,4 7 1 0,0 4-1 0,0 15 1 0,0-11 0 15,-3-12 0-15,3 13 1 0,0-15-1 0,0 25 0 0,0-19 0 16,-4-1 0-16,4 4 0 0,-6-5 0 0,6 21 0 0,0-22 0 16,-3 1 0-16,3 1 0 0,0 0 0 15,0 20 0-15,0-7 0 0,0-16 0 0,0 17 0 16,0-16 0-16,0 22 0 0,0-9 0 0,0-13 0 15,0 17 0-15,0-14 0 0,0 19 0 0,0-8 0 16,0 3 0-16,0-12 0 0,0 10 0 0,0 7 0 0,0-4 1 16,0-16-1-16,0 16 0 0,0-1 0 0,0 5 0 0,3-19 0 15,-3 16 0-15,3 0 0 0,0-4 0 0,-3 7 0 0,0-5 0 16,4 3 0-16,-4-6 0 0,7 4 0 0,-7 4 0 0,0-8 0 16,7 3 0-16,-7-2 0 0,6-2 0 0,-6 9 0 0,3-8 0 15,1 4 0-15,2-6 0 0,-1-6 0 0,-5 16 0 0,3-1 0 16,3-7 0-16,-2 3 0 0,-1-2 0 0,-3 7 0 0,8-7 0 15,-6 0 0-15,2 1 0 0,3 5 0 0,-7 1 0 0,3-7 0 16,0 4 0-16,0-1 0 0,1 3 0 0,-4 1 0 0,3-4 0 16,5 0 0-16,-8 2 0 0,6-1 0 0,-6 3 0 0,7-4 0 15,-4 2 0-15,0 2 0 0,2-1 0 0,-5 1 0 0,6-3 0 16,-3 0 0-16,1-5 0 0,2 8 0 0,-6 0 0 0,7-2 0 16,-3-1 0-16,3 3 0 0,-4 0 0 0,-3 0 0 15,6 0 0-15,1 0 0 16,-4 5 0-16,4 0 0 0,-7-5 0 0,7 3 0 15,-3-3 0-15,2 6 0 0,1 1 0 0,-7-7 0 0,6 5 0 16,5 3 0-16,-4-3-1 0,-1 5 2 0,-6-10-1 0,7 4-1 16,-3 13 1-16,-1-17 0 0,4 8 0 0,-7-8 0 0,6 17 1 15,-2-12-1-15,2 1 0 0,-6 2 0 0,0-8 0 0,5 19 0 16,-2-14 0-16,-3 2 0 0,0 11 0 0,0-18 0 0,0 7 0 16,-8-3 0-16,5 18 0 0,-4-18-1 0,7-4 1 0,-16 8 1 15,9 12-1-15,-10-18 0 0,11 6 1 0,6-8-1 0,-21 4-1 16,14 5 2-16,-10-4-1 0,10-2 0 0,7-3 0 0,-20 5 0 15,13-5 0-15,-12 5 0 0,14-5-1 0,5 0 1 0,-6 0 1 16,-12 2-1-16,18 4-1 0,-6-6 1 0,6 0 0 0,-4 6 0 16,-2-4 0-16,3 4 0 0,3 11 0 0,0-17 0 0,0 0 0 15,0 9 0-15,0 11 0 0,0-20 0 0,0 0 0 0,0 22 0 16,0-19 0-16,3 4 0 0,-3 14 0 16,0-21 0-16,6 5-1 0,1 14 1 0,1-12 0 0,-2 13 1 0,-6-20-1 15,7 7 0-15,-1 15 0 16,-1-15 0-16,4 20 0 0,-9-27 0 0,10 7 0 15,-3 14 0-15,-1-15 0 0,2 15 0 0,-8-21 0 0,6 3 1 16,1 2-1-16,-1 14 0 0,-2-19 0 0,-4 0 0 0,4 7 1 16,-1 0-1-16,4-1 0 0,-7-3 0 0,0-3 0 0,3 6 0 15,0-1 1-15,-3 2-1 0,4-4 0 0,-4-3 0 0,4 4 0 16,-4 3-1-16,0-4-1 0,0 2-4 0,0-5 6 0,0 7-10 16,0 12-6-16,0-19-9 0,0 5-8 0,0-5 33 0,0 0-29 0,2 0-1 15,-2 0 30-15</inkml:trace>
  <inkml:trace contextRef="#ctx0" brushRef="#br2" timeOffset="588390.2408">14572 10353 17 0,'0'0'0'16,"0"-5"9"-16,0 5-9 0,3-5 9 15,-3 2 1-15,6-2-1 0,-6 5 0 0,0 0-9 0,8 0 8 16,-5 0-1-16,2 0 1 0,-3 0-2 0,-2 0-6 0,6 0 6 16,1 0-2-16,0 0 1 0,0 0-1 0,-7 0-4 0,7 3 4 15,-1-3 0-15,5 5 0 0,-3-5-1 0,-8 0-3 0,5 0 4 16,2 0-2-16,-1 0 1 0,2 0-1 0,-8 0-2 0,10 0 2 15,-4-3-1-15,2-2 0 0,1-1 0 0,-9 6-1 0,4-5 1 16,2 2 0-16,1-4 0 0,0 1 0 0,-7 6-1 0,8-8 1 16,-2 1-1-16,0-1 1 0,-3 3-1 0,-3 5 0 15,5-10 0-15,-5 8 1 0,3-1-1 0,0-4 1 0,-3 7-1 0,0-10 0 16,0 1 0-16,0-8 0 0,0 14 0 16,0 3 0-16,0-12 0 0,-6 5 1 0,-2-12-1 15,5 17 0-15,3 2 0 0,-7-5 0 0,1-3 0 16,-2 2 0-16,2 2 1 0,6 4-1 0,-7-4-1 15,0 4 2-15,-13 0-1 0,17 0 0 0,3 0 0 0,-6 0 0 16,-16 8 0-16,16-2 0 0,-12 2 0 0,18-8 0 0,-3 16 0 16,-3-12 1-16,-15 5-1 0,14 7 0 0,7-16 0 0,-6 5 0 15,4 3-1-15,-6 8 1 0,0-11 0 0,8-5 0 0,-6 6 0 16,-1 15 0-16,1-14 1 0,2 15-1 0,4-22 0 0,-4 17 1 16,-2-8-1-16,6 11 0 0,0 1 0 0,0-21 0 0,0 6 0 15,0 15 0-15,0-16 0 0,0 14 0 0,0-19 0 0,0 5 0 16,3 0 0-16,4 2 0 0,0-2 0 0,-7-5 0 0,7 10 0 15,-1-5 0-15,1 0 0 0,0-1 1 0,-7-4-1 0,7 3-1 16,3-3 2-16,7 0-1 0,-10 0-1 0,-7 0 1 0,9 0 1 0,-9 0-1 0,18 0 0 16,-15 6 0-16,4-6 0 0,3 0-1 0,-10 0 1 0,17 0-1 15,-11 0-2-15,2 0-2 0,-8 0 5 0,10 0-6 0,-10 0 6 0,16 0-9 16,-8 5-2-16,8-5-4 0,-16 0 15 0,8 0-18 16,11 0-5-16,-12 0 0 15,10-3 4-15,-17 3 19 0,7-8-17 0,-7 8 17 0,0 0 0 0</inkml:trace>
  <inkml:trace contextRef="#ctx0" brushRef="#br2" timeOffset="588862.4181">15135 10164 5 0,'0'0'0'0,"0"-5"2"16,0-4-1-16,0 3 0 0,0-3 1 0,0 0 0 0,0 9-2 0,0-5 3 15,0-2 0-15,0 1 1 0,0 4 0 0,0 2-4 0,0-8 5 16,-5 4 1-16,2-4 0 0,-4 4 1 0,7 4-7 0,-6-2 8 16,-1 1 0-16,0-2-1 0,7 3-7 0,-4 0 7 0,4 0-7 0,-6 0 6 15,-15 0 0-15,21 0-1 0,-6 4-1 0,6-4-4 0,-7 4 4 16,-10 1 0-16,13 1-1 0,1 0 0 16,3-6-3-16,-6 7 2 0,-1-1 1 0,1 1-2 0,1-2 1 15,5-5-2-15,0 18 2 0,-3-13-1 16,-4 12 1-16,7-12-1 0,0-5-1 0,-3 19 2 15,0-15 0-15,3 17-1 0,-7-14 0 0,7-7-1 0,0 20 2 16,0-16-1-16,0 18 0 0,-3-16 0 0,3-6-1 0,0 20 1 16,0-13 0-16,0 14-1 0,0-3 1 0,0-18-1 0,0 20 2 15,0-1-1-15,0 3 0 0,0-2 0 0,0-20-1 0,0 25 1 16,0 1 0-16,0-3-1 0,0 6 1 0,0-29-1 0,0 27 0 16,0-1 0-16,0 1 1 0,0-1 0 0,0-26-1 0,0 22 0 15,0-2 1-15,0-3 0 0,-4-8-1 0,4-9 0 0,0 20 0 16,-2-11 1-16,-6 11-1 0,8-15 1 0,0-5-1 0,-3 20 0 15,-1-16 0-15,-2 3 0 0,3 14 0 0,3-21 0 0,-5 3 0 16,-1 4-2-16,6-2 0 0,-4 0-2 0,4-5 4 0,-3 0-6 16,3 3-2-16,-6-3-3 0,2 0-4 0,4 0 15 0,0 0-20 15,0 0-6-15,-7-3 0 0,0-16 7 0,7 19 19 0,-3-7-19 16,3 7 19-16</inkml:trace>
  <inkml:trace contextRef="#ctx0" brushRef="#br2" timeOffset="589133.5578">14792 10510 26 0,'0'0'0'0,"3"-7"15"16,4 1-1-16,10-1-1 0,-11 1-2 0,-6 6-11 0,21-2 11 15,-14 2-1-15,13 0-2 0,-2 0-1 0,-18 0-7 0,19 6 7 16,-1 1-2-16,-2-1-1 0,1 1 0 0,-17-7-4 0,10 6 3 15,11 2 0-15,-15-3-1 0,18-3 0 0,-24-2-2 0,10 0 2 16,8 0-1-16,-12 0 0 0,15 0 0 0,-21 0-1 0,6-2 1 16,1 2-1-16,-1-5 1 0,-2 0-1 0,-4 5 0 0,7-3 1 15,-3-6-2-15,-1 4-1 0,-3-2-2 0,0 7 4 0,3-6-7 16,0 1-6-16,-3 3-8 0,0-2-11 0,0 4 32 0,0-4-33 16,-6-2-4-16,6 6 37 0</inkml:trace>
  <inkml:trace contextRef="#ctx0" brushRef="#br2" timeOffset="623801.3622">18651 7932 6 0,'0'0'0'15,"0"-5"2"-15,-4-16 0 0,4 21-2 0,-6-7 1 16,3-10 0-16,-1 17 0 0,-2-4-1 0,6 4 0 0,-3-1 1 16,-2 1-1-16,-1 0 0 0,2 0 0 0,4 0 0 0,-3-3 1 15,-3 1-1-15,2 1 0 0,1 0 0 0,3 1 0 0,-8-5 0 16,5 4 0-16,-3-2 0 0,-1 1 1 0,7 2-1 0,-3-1 0 16,-5-1 0-16,5-4 1 0,-4 6-1 0,7 0 0 0,-3 0 0 15,0 0-1-15,-4 0 1 0,4-1-2 0,3 1 2 0,0 0-1 16,-4 0 0-16,-3-3 1 0,7 3-1 0,0 0 1 0,0-3 0 15,-3 3-1-15,3-7 1 0,0 0-1 0,0 7 1 0,0-5 0 16,0-2 0-16,0 6 0 0,0-5 0 0,0 6 0 0,0-4 0 16,0-4 0-16,0 5 1 0,0-4-1 0,0 7 0 0,0-6 0 15,0 5 0-15,0-5 0 0,0 2 0 16,0 4 0-16,0-2 0 0,0-1 1 0,-3-2-1 0,-1 0 0 16,4 5 0-16,-6-3 1 0,6 0 0 15,-3-4-1-15,-2 1 1 0,5 6-1 0,-6-8 1 16,6 1 0-16,0-2 0 0,0-1-1 0,0 10 0 0,0-8 2 15,-4-1 0-15,4 3 0 0,-3 0 2 0,3 6-4 0,0-3 4 16,-6-1 1-16,6 1 0 0,0-3 0 0,0 6-5 0,-4-1 5 16,4 1 0-16,0-7-1 0,0 4 1 0,0 3-5 0,0-2 4 15,0 2 0-15,0-2 1 0,-4-1-1 0,4 3-4 0,0-3 4 16,0 1 0-16,-6 2-1 0,6 0 1 0,0 0-4 0,0 0 3 16,-4 0 1-16,1 0-1 0,3 8 0 0,0-8-3 0,-3 4 3 15,-4 16 0-15,7-16-1 0,-3 15 0 0,3-19-2 0,0 5 1 16,0 14 0-16,-3-13 1 0,3 14-1 0,0-20-1 0,0 3 1 15,0 4 0-15,0-1 0 0,0 13 0 0,0-19-1 0,0 0 1 16,0 7 0-16,0-1-1 0,6-1 1 0,-6-5-1 0,7 2 0 16,-1-2 1-16,4 0-1 0,7 0 1 0,-17 0-1 15,7 0 0-15,14 0 0 0,-15-2 1 16,12-6-1-16,-18 8 0 0,6-7 0 0,12-15 1 0,-12 16-1 16,10-17 0-16,-16 23 0 0,8-19 1 0,-1-1-1 15,2 1 0-15,-2 0 0 0,-7 19 0 0,8-18 1 16,-2 0-1-16,-3 7 0 0,1-10 0 0,-4 21 0 0,0-8 0 15,0-13 1-15,0 16-1 0,-7-7 0 0,7 12 0 0,-6-7 1 16,-15 2-1-16,18 2 0 0,-4 3 0 0,7 0 0 0,-22 0 1 16,17 0-1-16,-3 6 0 0,-11 2 1 0,19-8-1 0,-4 5 0 15,-3 16 0-15,0-18 0 0,-9 15 0 0,16-18 0 0,0 8 0 16,-8 13 1-16,2-16-1 0,2 16 0 0,4-21 0 0,0 8 1 16,0 11-2-16,0-14 1 0,0 12 1 0,0-17-1 0,0 4 0 15,4 4 0-15,2-3 0 0,2 3 0 0,-8-8 0 0,6 4 0 16,1 3 0-16,-1-2 0 0,2-5 0 0,-8 0 0 0,10 0 1 15,-4-2-1-15,1-8 0 0,4-6 1 0,-11 16-1 0,10-6 0 16,-4-16 1-16,1 15-1 0,0-12 0 0,-7 19 0 0,7-10 0 16,-4-11 1-16,-3 13-1 0,3-11 0 0,-3 19 0 15,0-8 0-15,0-1 1 0,-3-8-1 0,-3 14 0 16,6 3 0-16,-7-2 1 0,-1-6-1 0,5 8 1 0,-3-4-1 16,6 4 0-16,-7 0 0 0,1 0 1 15,-2 4-1-15,5 4 0 0,3-8 0 0,-7 19 0 16,4-16 0-16,-4 16 0 0,4-13 0 0,3-6 0 0,-4 19 0 15,-3-14 1-15,7 13-2 0,0-12 2 0,0-6-1 0,0 15 0 16,0-9 0-16,0 1 0 0,3-1 0 0,-3-6 0 0,4 8 0 16,0-3 0-16,3 0 1 0,-1-5-1 0,-6 0 0 0,7 0 0 15,10 0 0-15,-10-2 0 0,10-5 1 0,-17 7-1 0,7-9 0 16,-1-10 0-16,4 14 1 0,1-16-1 0,-11 21 0 0,6-5 1 16,1-16-1-16,-1 17 0 0,-2-21 1 0,-4 25-1 15,7-16 0-15,-7 8 0 0,4-12 1 0,-4 14-1 0,0 6 0 0,0-6 1 16,-4-1-1-16,-3 4 0 0,0 0 0 15,7 3 0-15,-6-1 0 0,-1 1 1 0,-10 0-1 0,10 4 0 0,7-4 0 16,-6 5 0-16,-12 14 0 0,15-14 1 0,0 19-1 0,3-24 0 16,-7 6 0-16,1 20 0 0,1-19 0 0,2 22 0 15,3-29 0-15,-7 18 1 0,7-18-1 0,0 19 0 0,0-14 0 0,0 16 0 16,0-21 0-16,7 5 0 0,1 3 0 0,-2-3 0 16,1-3 0-16,-7-2 0 0,9 0 0 0,-9 0 0 0,8 0 0 15,12 0 0-15,-17-1 0 0,-3 1 0 0,8-6 0 0,-8 6 0 0,6-8 1 16,4-12-1-16,-4 11 0 0,-6 9 0 0,11-26 0 0,-11 26 0 0,7-16 0 15,-1-5 1-15,1 2-1 0,-7 19 0 0,3-21 0 0,-3 21 0 0,5-20 0 16,-5-1 1-16,0 15-1 0,0-15 0 0,0 21 0 0,0-5 0 16,-8-2-1-16,5 1 0 0,-1 2 1 0,4 4 0 0,-6-4-1 15,3 4 1-15,-4 0 0 0,3 5 1 0,4-5-1 0,-4 6 1 16,-2 16 0-16,3-16-1 0,-1 16 1 0,4-22-1 0,-6 5 0 16,6 16 0-16,-3-14 0 0,3 12 0 0,0-19 0 0,0 5 0 15,0 17 0-15,0-20-1 0,0 6 2 0,0-8-1 0,0 7 0 16,3-3 0-16,-3 4 0 0,3-4 0 0,-3-4 0 0,3 6 0 15,-3-2 0-15,7-4 0 0,-7 4 0 0,0-4 0 0,6 0 1 16,-2 0-1-16,3 0 0 0,0-3 0 0,-7 3 0 0,3-1 0 16,0-6 0-16,-3 2 0 0,7 0 0 15,-7 5 0-15,0-8 1 0,0 3-1 0,0-3 0 16,-7 3 1-16,7 5-1 0,-3-3 0 16,-3 0 0-16,-1 1 0 0,-1 2 1 0,8 0-1 0,-19 0 0 0,16 0 1 15,-15 0-1-15,12 5 0 0,6-5 0 0,-7 5-1 16,-1-2 0-16,5 2-4 0,-3 0-3 0,6-5 8 0,-7 3-14 15,7 2-11-15,0-5-13 0,-3 0 0 0,3 0 38 0,0-2-38 0,0 2 38 0</inkml:trace>
  <inkml:trace contextRef="#ctx0" brushRef="#br2" timeOffset="624563.779">18075 6495 17 0,'0'0'0'0,"-7"-7"9"0,1-2 2 0,-15-10 1 16,21 19-12-16,0-6 12 0,-3-2-2 15,-1-2-1-15,4-6-1 0,0 16-8 0,0-9 6 16,0 2 0-16,0-3 0 0,0 0-2 0,0 10-4 0,0-5 5 15,0 2-1-15,0-3-1 0,4 6 0 0,-4 0-3 0,6 0 3 16,2 0-1-16,-2 0 0 0,1 8 0 0,-7-8-2 0,6 16 1 16,12-9 1-16,-12 17-1 0,4-16 1 0,-10-8-2 0,21 27 1 15,-15-3-1-15,12-4 1 0,-12 1 0 0,-6-21-1 0,21 22 0 16,-18 1 1-16,7-1-1 0,-3-1 0 0,-7-21 0 0,7 23 1 16,-4-1-1-16,4-4 1 0,0 2-1 0,-7-20 0 0,6 7 1 15,2 18 0-15,-2-19-1 0,1 2 0 0,-7-8 0 0,6 5 1 16,-2 0-1-16,0 0 1 0,-1-5-1 0,-3 0 0 0,3 0 1 15,1-3-1-15,-1-4 1 0,0-12 0 16,-3 19-1-16,4-10 1 0,-1-16 0 0,-3-1 1 0,3 0-1 16,-3 27-1-16,4-31 1 0,0 2 0 0,-1-4 0 0,4 1 0 0,-7 32-1 15,3-37 1 1,0 6-1-16,-3-3 1 0,3 2-1 0,-3 32 0 0,4-29 0 0,-4 4 1 0,0 7-1 16,0-1 0-16,0 19 0 0,0-8 0 0,4-11 1 15,-4 18-1-15,0-5-1 0,0 6 1 0,3-8 0 16,-3 4-2-16,3 3-1 0,1-4-2 0,-4 5 5 0,0 0-7 15,3 6-2-15,0-2-5 0,1 23-5 0,-4-27 19 0,6 17-26 16,-6 2-4-16,4-13 5 0,0 17 1 0,-4-23 24 0,0 0 0 0</inkml:trace>
  <inkml:trace contextRef="#ctx0" brushRef="#br2" timeOffset="625381.8618">18641 6552 5 0,'0'0'0'16,"-7"0"4"-16,1 0-1 0,6 0-3 0,-8 0 3 15,2 5 0-15,2-2 0 0,1-3 1 0,3 0-4 0,0 0 3 16,0 5 0-16,0-5 1 0,-6 0-1 0,6 0-3 0,0 0 4 16,0 0 0-16,0 0 0 0,-4 0-1 0,4 0-3 0,0 0 3 15,0 0 0-15,0-2 0 0,0 2 0 0,0 0-3 0,-3 0 3 16,3 0 0-16,-8 0 0 0,8 0 0 0,0 0-3 0,-3 0 2 15,3 0 0-15,-3 0-1 0,3 0 0 0,0 0-1 0,-3 5 1 16,3-5 1-16,-7 3-1 16,7-3 0-16,0 0-1 0,-3 0 0 0,3 7 1 0,0-7 0 0,0 0 1 0,0 0-2 15,0 2 1-15,0 2 0 0,-3-4 1 16,3 6-1-16,0-6-1 0,0 5 1 0,0-3 0 0,0 5 0 16,0-7-1-16,0 0 0 0,0 3 1 0,0 2 0 15,0-5-1-15,0 6 1 0,0-6-1 0,0 0 1 16,0 3 0-16,0 1 0 0,0-4 0 0,0 0-1 0,0 6 1 15,0-1 0-15,0 4 0 0,0 9 0 0,0-18-1 0,0 8 1 16,0 13 0-16,3 0-1 0,0-3 1 0,-3-18-1 0,2 21 1 16,3-2-1-16,-5-1 1 0,3 0-1 0,-3-18 0 0,3 18 0 15,-3-11 1-15,3 16-1 0,-3-15 1 0,0-8-1 0,4 19 1 16,-4-14 0-16,0 14 0 0,0-19-1 0,0 0 0 0,0 7 1 16,0-2 0-16,0 1-1 0,0 12 0 0,0-18 0 0,0 0 1 15,0 6-1-15,0-4 0 0,0 6 1 0,0-8-1 0,0 5 0 16,0 0 0-16,0-2 1 0,0-3-1 0,0 0 0 0,0 5 0 15,0 1 1-15,0-4-1 0,0 3 0 0,0-5 0 16,0 0 1-16,0 0-1 0,0 6 0 0,0-6 1 0,0 0-1 0,0 2 0 16,-4-2 0-16,4 6 0 0,0-6 0 15,0 0 0-15,0 5 0 0,-3-5 1 16,3 3-1-16,-6 2 1 0,6-5-1 0,0 5 0 0,-5-2 0 0,5 2 1 0,-2 0-1 16,2-5 0-16,-6 5 0 15,6-5 1-15,-5 0-1 0,2 0 0 0,3 0 0 0,0 3 0 16,-7-3 0-16,7 0 0 0,0 0 1 0,0 0-1 0,0 5 0 15,0-5 0-15,0 0 1 0,0 0-1 0,0 0 0 0,0 0 0 16,4 0 0-16,-4 0 0 0,3 0 0 16,-3 0 0-16,3 0 0 0,-3 0 0 0,5 5 0 15,-5-5-1-15,3 0-2 0,0 2-2 0,-3-2 5 0,0 0-9 16,2 0-3-16,3 0-4 0,1-1-3 0,-6 1 19 0,3-6-20 16,1-1 2-16,0-2 5 0,3 2-2 0,-7 7 15 0,0 0 0 0</inkml:trace>
  <inkml:trace contextRef="#ctx0" brushRef="#br2" timeOffset="626036.9979">18658 6667 11 0,'0'0'0'15,"-3"0"6"-15,3 0-6 0,-8-2 7 16,-11 0 1-16,16-1 1 0,-2-4 0 0,5 7-9 0,-6-5 8 15,2-4-1-15,4 4-1 0,-3-3 0 0,3 8-6 0,0-5 5 16,-6-3-1-16,6 5 0 0,0-3 0 0,0 6-4 0,-4-4 3 16,4 1 0-16,0 3 0 0,0-2-1 0,0 2-2 0,0-3 2 15,0 1-1-15,0-1 1 0,4 0-1 0,-4 3-1 0,0-6 1 16,3-1 0-16,0 1 0 0,-3-2 0 0,0 8-1 0,3-10 1 16,1-8 0-16,2 14 0 0,-1-4 0 0,-5 8-1 0,3-15 1 0,-3 15-1 0,3-5 0 15,0-3 1-15,4 0-1 0,-7 8 0 0,0-7 0 0,0 7 0 16,3-4 1-16,0 3-1 0,-3-2 0 0,0 3 0 0,4-4 1 0,-4 4-1 15,7 0 0-15,-7 0 0 0,7 0 0 0,-7 0 0 16,3 0 0-16,-3 0 0 0,3 0 0 0,4 0 0 0,1 7 0 0,-8-7 0 16,6 5 1-16,-6-5-1 0,7 5 0 0,-1 2 0 0,1-2 0 0,-7-5 0 15,4 9 0-15,-4-9 0 0,7 4 1 0,-1 5-1 0,1-5 0 16,-1 4 1-16,-6-8-1 0,8 19 0 0,-8-16 0 16,6 5 0-16,-6-8 0 0,0 18 1 0,0-18-1 0,0 7 0 15,0 13 0-15,0-13 1 0,0-7-1 0,0 24 0 0,0-24 0 0,0 17 0 16,-3-12 0-16,0 26 0 0,-5-13 0 0,8-18 0 0,-6 16 0 15,-1-7 1-15,1 16-1 0,6-25 0 0,-21 18 0 0,21-18 0 0,-3 7 0 16,-4 14 0-16,-14-16 0 0,21-5 0 0,-6 7 0 0,6-7 0 0,-3 5 1 16,-4 14-1-16,-1-19 0 0,8 0 0 0,-6 5 0 15,-1-2 0-15,1-3 0 0,3 0 0 0,-2 0 0 0,5 0 0 16,0-3 0-16,0 3 1 0,0-5-1 0,0 3 0 0,0 2 0 0,0-4 0 16,0 3 0-16,5-1 0 0,-2 1 0 0,-3 1 0 0,0 0 0 15,3 0 0-15,0 0 0 0,4 3 0 0,-7-3 0 0,6 5 0 16,2 2 0-16,-1 0 0 0,2-1 0 0,-9-6 0 0,7 16 0 15,14-10 0-15,-18 0 0 16,3 1 0-16,-6-7 0 0,8 19 0 0,-1-19 1 0,2 7-1 0,-2 9 1 0,-7-16-1 16,7 5 0-1,0 2 1-15,0 0-1 0,-7-7 0 0,6 8 1 0,-3 7 0 0,1-15-1 16,0 6 0-16,-1 1 1 0,-3-7-1 0,0 6 0 0,4 1 0 16,-1-1 0-16,-3 2-1 0,0-8 1 0,3 2-2 15,0 3-2-15,-3 1-5 0,7-1-4 0,-7-5 13 0,3 5-21 16,5-5-4-16,-5 0 1 0,-3-7 3 0,0 7 21 0,7-9-17 0,-7 9 17 0</inkml:trace>
  <inkml:trace contextRef="#ctx0" brushRef="#br2" timeOffset="626472.6836">18966 6828 10 0,'0'0'0'0,"-3"-1"10"0,0-6-1 0,3 7-9 0,-9-5 10 16,7 3 1-16,2 0-1 0,0 2-2 0,0 0-8 16,0-1 8-16,0 1-2 0,0 0-1 0,2-3 0 0,-2 3-5 0,9 0 4 15,-6-2-1-15,4 0 1 0,-1-3-1 16,-6 5-3-16,7-4 2 0,4-4 0 0,-5 6-1 16,15-5 1-16,-21 7-2 0,0-6 1 0,6 1 0 15,1-4 0-15,0 1 0 0,-7 8-1 0,6-7 0 16,-2-1 1-16,-4 2 0 0,4-1 0 0,-4 7-1 0,0-3 1 15,0 0-1-15,-4 1 1 0,-3 0-1 0,7 2 0 0,-17-3 1 16,14-1-1-16,-17 4 0 0,13 0 0 0,7 0 0 0,-24 0 1 16,17 0-1-16,-16 7 0 0,16-3 0 0,7-4 0 0,-21 6 1 15,15 15-1-15,-12-16 0 0,12 18 0 0,6-23 0 0,-7 16 0 16,1-8 0-16,-2 18 0 0,2-7 0 0,6-19 0 0,-7 7 0 16,4 20 0-16,0-10 0 0,3-12 0 0,0-5 0 0,0 23 0 15,0-20 0-15,0 17 0 0,0-16 0 0,0-4 0 0,6 4 1 16,1 3-1-16,-1 0 0 0,2-2 0 0,-8-5 0 0,6 0 0 15,4 3 0-15,1-3-1 0,-5 0 1 0,-6 0 0 16,10 0 0-16,8 0-1 0,-12 5-3 0,1-5-4 0,-7 0 8 16,17 6-13-16,-10-4-5 0,9-2-4 0,-8 0 1 15,-8 0 21-15,19 0-16 0,5 6-5 0,-24-6 21 0</inkml:trace>
  <inkml:trace contextRef="#ctx0" brushRef="#br2" timeOffset="627021.7369">19373 6757 15 0,'0'0'0'0,"0"-8"7"0,0 8-7 0,-7-18 9 16,4 14 1-16,0-5 0 0,-4 4-1 0,7 5-9 0,-4-9 8 16,0 7-2-16,1-6 0 0,-3 3-1 0,6 5-5 0,-5-2 5 15,3 1-1-15,-4-1-1 0,-2-1 0 0,8 3-3 0,-7-2 2 16,4-1 0-16,3 1 0 0,-3 2 0 0,3 0-2 0,0 0 1 15,-7-1 1-15,7 1-1 0,0 0 1 0,0 0-2 0,0 0 2 16,0 3 0-16,-3 2 0 0,3 1 0 16,0-6-2-16,-4 17 1 0,4-8 1 0,-7 6-1 0,7-7 0 15,0-8-1-15,-3 25 1 0,3-17-1 16,-3 15 1-16,-2-5-1 0,5-18 0 0,0 18 1 0,-5 4 0 0,-3-4-1 16,5 6 1-16,3-24-1 0,-7 21 1 15,4-3-1-15,-3 7 1 0,-1-5 0 0,7-20-1 0,-8 21 0 16,2 6 1-16,-1-6-1 0,1 0 0 0,6-21 0 0,-3 16 0 15,-5-9 1-15,5 12-1 0,3-14 0 0,0-5 0 0,0 7 0 16,0-7 0-16,0 1 0 0,0-1 0 0,0 0 0 0,0 0 0 16,0 0-1-16,0-1-1 0,0 1 0 0,0 0 2 0,0-10-3 15,0 6-1-15,0-5-2 0,0 1 0 0,0 8 6 0,-4-18-7 16,-3 13-2-16,7-14 1 0,-2 11 0 0,2 8 8 0,-4-21-7 16,-3 14-1-16,7-9 1 0,-3 7-1 0,3 9 8 0,0-9-7 15,0 2 1-15,0 0 2 0,0 0 1 0,0 7 3 0,0 0-2 16,0 0 1-16,0 0 1 0,3 0 0 0,-3 0 0 0,3 0-1 15,1 0 2-15,2 2 0 0,-2-2 1 0,-4 0-2 16,7 5 4-16,-1 0 1 0,2-2 1 0,-2-3 1 16,-6 0-7-16,17 5 7 0,-10 1 0 0,3-4 0 15,11-2 0-15,-21 0-7 0,5 0 6 0,3 5-1 0,9-5-2 16,-10 0-2-16,-7 0-1 0,21 0 1 0,-15 0-1 16,4 0 0-16,-4 0-3 0,-6 0 3 0,11 0-6 15,-4 0-6-15,-1 6-6 0,-2-6-1 0,-4 0 19 0,0 0-17 0,0 2-4 0,0-2 21 0</inkml:trace>
  <inkml:trace contextRef="#ctx0" brushRef="#br2" timeOffset="630111.4537">18543 7778 9 0,'0'0'0'15,"0"-3"7"-15,-7-1-1 0,7 4-6 0,-3-2 8 16,-1 2 1-16,-3 0 1 0,4 0 0 0,3 0-10 0,0 0 9 16,-3 0 0-16,3 0-1 0,0 0-1 0,0 0-7 0,0 6 6 15,0 0-1-15,-4-6 1 0,4 0-2 0,0 0-4 0,0 1 5 16,0-1-1-16,0 0 0 0,0 6 0 0,0-6-4 0,4 0 3 16,-1 0 0-16,-3 0 0 0,3 0 0 0,-3 0-3 0,0 0 2 15,7 5 1-15,-3-5-1 0,-1 0 0 0,-3 0-2 0,7 0 2 16,-1 0 0-16,1 0 0 0,1 0-1 0,-8 0-1 0,8 0 2 15,3 0-1-15,-4 0 0 16,4 0 0-16,-11 0-1 0,16-3 1 0,-13 1 0 0,5-1 0 0,11 0 0 16,-19 3-1-16,4-1 0 0,7-2 1 0,8 0 0 0,-11-1 0 15,-8 4-1-15,19-2 0 0,-11 1 1 16,15-3-1-16,-6-2 0 0,-17 6 0 0,10-2 1 0,11 0-1 16,-1 2 0-16,-13 0 0 0,-7 0 0 0,24 0 0 15,-14 0 1-15,14 0-1 0,-5 4 0 0,-19-4 0 0,18 0 1 16,2 0-1-16,2 6 0 0,0-6 0 0,-22 0 0 0,21 0 1 15,-2-3-1-15,2 0 0 0,3 1 0 0,-24 2 0 0,20-2 0 16,0 1 1-16,4 1-2 0,-3 0 2 0,-21 0-1 0,23 0 0 16,-3 0 1-16,4 0-1 0,-3 0 0 0,-21 0 0 0,26 0 0 15,-2 0 1-15,3 0-1 0,1 3 0 0,-28-3 0 0,30 0 0 16,1 0 0-16,2 0 1 0,1 0-1 0,-34 0 0 0,31 0 0 16,10 0 1-16,-11 0-1 0,7 0 0 0,-37 0 0 0,31 5 0 15,-4 0 0-15,4-2 0 0,-1 3 1 0,-30-6-1 0,23 7 0 16,3-4 0-16,-1 5 0 0,-1-3 0 0,-24-5 0 0,24 19 0 15,-4-19 0-15,4 4 0 0,-4-1 1 0,-20-3-1 16,20 0-1-16,4 6 2 0,-3-6-1 16,-4 6 0-16,-17-6 0 0,23 0 0 0,-2 0 0 0,-1 0 1 15,0 2-1-15,-20-2 0 0,21 0 1 0,3 5-1 16,-5-5 0-16,2 6 0 0,-21-6 0 0,21 1 1 16,2-1-1-16,-3 8 0 0,1-8 1 0,-21 0-1 0,24 0 0 15,-5 0 0-15,5 0 0 0,-3 0 0 0,-21 0 0 0,24 3-1 16,-2-3 0-16,3 0 2 0,-1 0 0 0,-24 0-1 0,20 0 2 15,2 0-1-15,0 0-1 0,2 4 0 0,-24-4 0 0,20 0 0 16,0 0 1-16,0 0-1 0,2 6 0 0,-22-6 0 0,16 0 0 16,5 0 1-16,-2 0 0 0,2 0-1 0,-21 0 0 0,17 0 1 15,3 0-1-15,1 0 0 0,-4 0 0 0,-17 0 0 0,20 0 1 16,-1 0 0-16,3 0-1 0,1 0 0 0,-23 0 0 0,21 0 1 0,-21 0-1 0,20-1 0 16,0-4 1-16,4 5-1 0,-24 0 0 0,21 0 0 0,-21 0 0 0,23 0 0 15,0 0 1-15,-2 0-1 0,-21 0 0 0,21-1 0 16,-21 1 0-16,16 0 1 0,1 0-1 0,3 0 0 0,-20 0 0 0,18 0 0 0,-18 0 0 0,20 0 0 15,-1-3 0-15,2 1 0 0,-21 2 0 16,21-3 0-16,-21 3 0 0,17-6 1 0,3 6-1 0,-3-4 0 16,-17 4 0-16,20-3 0 0,-20 3 0 0,18-5 0 0,0 3 0 15,4-2 1-15,-22 4-1 0,23-3 0 0,-23 3 0 0,22-5 0 0,-6 0-1 16,5 3 1-16,-21 2 0 0,19-1 0 0,-19 1 0 0,21-5 0 0,0 4 1 16,-5-1-1-16,5-2 0 0,-21 4 0 0,20-6 1 15,0 3-1-15,1 3-1 0,-1-2 0 0,-20 2 1 0,17 0-1 16,0 0 1-16,3 0 0 0,-3 0 0 0,-17 0 0 0,21 0 0 15,-16-3-1-15,20 1-4 0,-6-1 4 0,-19 3 1 0,18-3-1 16,3 3 2-16,-1-4 2 0,4-3-1 0,-24 7-2 0,20-3 2 16,3-4-1-16,1 2 0 0,0 2 0 0,-24 3-1 0,21-4 2 15,-3-2-1-15,7 3 1 0,-5 3-1 0,-20 0-1 0,25 0 0 16,-6 0 0-16,5 0 0 0,-24 0 0 0,23 0 0 0,-23 0 0 0,21 0 1 16,3 0-1-16,0 0 0 0,-24 0 0 0,23 0 0 15,-23 0 0-15,28 0 0 0,-4 0 0 0,2-3 0 0,-26 3 0 0,27-2 0 0,-27 2 0 0,28 0 0 16,-4 0 0-16,2 0 0 0,-1 0 1 15,-25 0-1-15,23 0 0 0,1 0 0 0,0 0 0 0,-4 0 0 0,-20 0 0 16,19 0 0-16,-1 0 0 0,3 0 1 16,-15 5-1-16,-6-5 0 0,28 0 0 0,-22 3 1 0,18 3-2 15,-7-6 1-15,-17 0 0 0,10 4 0 0,17-1 0 16,-10 2 0-16,0 0 1 0,-17-5-1 0,20 0 1 16,-3 3-1-16,-1-3 1 0,5 6-2 0,-21-6 1 0,21 0 1 15,-1 0-1-15,0 0-1 0,1 0 2 0,-21 0-1 0,20 0 0 16,-3 6 0-16,4-6 0 0,-11 1 0 0,-10-1 0 0,24 0 0 15,-8 0 0-15,5 6 0 0,-1-6 0 0,-20 0 0 0,17 5 0 16,-8-5-2-16,12 2-2 0,-10-2 3 0,-11 0 1 0,20 8 1 16,-14-8-1-16,15 3 4 0,-15-3-4 0,-6 0 0 0,17 4-1 15,-10-4 0-15,3 0 1 0,11 0-2 0,-21 0 2 0,5 0 0 16,4 0 0-16,11 0 1 0,-14 0-1 0,-6 0 0 0,11 0-2 16,4 0 0-16,-6 0 0 0,1 0 1 0,-10 0 1 0,16 6 1 15,-8-6 2-15,10 0-1 0,-9 3 0 0,-9-3-2 0,20 0 0 16,-14 0 1-16,15 5-1 0,-16 0 0 0,-5-5 0 0,22 0 1 15,-15 3 0-15,13 1 0 0,-13 3 0 16,-7-7-1-16,20 0 0 0,-13 0 0 0,20-5 0 16,-20 3 1-16,-7 2-1 0,24 0-1 0,-4-4 3 0,-14 1-1 15,19-5-1-15,-25 8 0 0,16-2 1 16,-6 0-1-16,11 1 0 0,-10-4 0 0,-11 5 0 0,19-1 0 16,-12 1 0-16,10 0 0 0,-10 0 0 0,-7 0 0 0,24 0 1 15,-18 0-1-15,12 0-1 0,-9 6 2 0,-9-6-1 0,21 3-1 16,-14-3 2-16,10 0-2 0,-10 0 1 0,-7 0 0 0,15 0 0 15,-7 5 1-15,12-5-1 0,-13 0 0 0,-7 0 0 0,17 0 1 16,-10 0-1-16,12 0 0 0,-11 0 0 0,-8 0 0 0,17 0 0 16,-11 0 0-16,1 0 0 0,14 0 0 0,-21 0 0 0,2 0-1 15,6 0 0-15,-3 5 2 0,4 2-1 0,-9-7 0 0,6 2 0 16,1 3 0-16,0 1 0 0,-1-5 0 0,-6-1 0 0,4 8 0 16,3-5 0-16,-1 1 0 0,1 2 0 0,-7-6 0 0,7 3 0 15,0-3 0-15,0 4 0 0,3-4 0 0,-10 0 0 0,10 7 1 16,7-7-1-16,-14 0 0 0,4 0 0 0,-7 0 0 15,17 0 0-15,-10 0 0 0,-1 0 0 0,2 0-1 16,-8 0 1-16,6 0 1 0,1 0-1 0,-2 0 0 16,4 0 0-16,-9 0 0 0,6 2 0 0,-2-2 0 0,-1 0 0 15,0 0 0-15,-3 0 0 0,6 5 0 0,-6-5 0 16,8 7-1-16,-4-4 2 0,-4-3-1 0,2 0 0 0,2 0 0 16,-1 0 0-16,1 0 0 0,-4 0 0 0,3 0 0 15,-3 0 0-15,2 0 0 0,3 0 0 0,-5 0 0 0,0 0 0 16,4 0 0-16,-1 4 0 0,-3-4 0 0,0 0 0 0,2 0 0 15,3 0 0-15,-5 0 0 0,3 5 0 0,-3-5 0 0,0 0 0 16,6 3 0-16,-3-3 0 0,5 0 0 0,-8 0 0 0,4 5 0 16,-2 1 0-16,2-6 0 0,-1 0 0 0,-3 0 0 0,4 3 0 15,1-3 0-15,0 0 0 0,-1 0 0 0,-4 0 0 0,3 0 0 16,-1 0 0-16,3 0 0 0,-2-1 0 0,-3 1 0 0,3-2 1 16,-3-4-1-16,3 6-1 0,0 0 2 0,-3 0-1 0,0 0 0 15,4 0 0-15,-4 0 0 0,0 0 0 0,0 0 0 0,0 0 0 16,0 0 0-16,0 0 0 0,0 8 0 15,0-8 0-15,-4 0-1 0,4 0 1 0,0 0 1 16,0 0-1-16,0 0 1 16,0 0-3-16,0 0 4 0,-6 0-3 0,6 0 1 15,0 0 0-15,0 0 0 0,0 0 0 0,0 0 0 16,0 0 0-16,0 0 0 0,-3-2 0 16,3 2 0-16,0 0 0 0,0 0 0 15,-3 0 0-15,3 0 0 0,0 0 0 0,0 0 0 0,-5 0 0 16,0-6 1-16,5 6-1 0,0 0 0 0,0-3 0 15,0 1 0-15,0-1 0 0,0 3-1 0,0 0 1 0,0-5 1 16,0 1-2-16,0-3 1 0,0 2 0 0,0 5 0 0,0-5 0 16,0 5 0-16,0-7 0 0,3 6 1 0,-3 1-1 0,0-5 0 15,0 4 0-15,2-5 0 0,-2 2 0 0,0 4 0 0,0-5-1 16,0-1 2-16,0-1-1 0,0 0 0 0,0 7 0 0,0-6 0 16,0-3 0-16,0 4 0 0,0-3 0 0,0 8 0 0,-5-5 0 15,1-3 0-15,-1 1 0 0,5 1 0 0,0 6 0 0,-5-4 0 16,1-3 0-16,1 5 0 0,-3 1 0 15,6 1 0-15,-21 0 0 0,18 0 0 0,-2 0 0 0,0 0 0 16,5 0 0-16,-9 0-1 0,4 0 2 0,-2 0-2 16,1 0 2-16,6 0-1 0,-8 0 0 0,1 3 0 15,1 4 0-15,-1-3 0 0,7-4 0 0,-6 6-1 16,2 1 2-16,-3 1-2 0,4-3 2 0,3-5-1 0,-7 16 0 16,7-10 0-16,-4 0 0 0,4 14 0 0,0-20 0 0,-2 3 0 15,2 15 0-15,0-13 0 0,0 0 0 0,0-5 0 0,0 19 0 16,0-14 0-16,6-2 0 0,1 2 0 0,-7-5 0 0,5 9 0 15,4-4 0-15,-3 2 0 0,1 0 0 0,-7-7 0 0,9 6 0 16,-1-2 0-16,2-4 0 0,0 0 0 0,-10 0 0 0,21 0 0 16,-18-3-1-16,18-1 1 0,-15-3 0 0,-6 7 0 0,7-5 1 15,-2-4-1-15,4-1 0 0,-6 2 0 0,-3 8 0 0,2-19 0 16,3 12 0-16,-2-14 0 0,0 3 0 0,-3 18 0 0,0-10 0 16,0-10 0-16,-6 12 0 0,1-10 0 0,5 18 0 0,-5-8 0 15,-16 1 0-15,15 0 0 0,-15-3 0 0,21 10 0 0,-3-5 0 16,-16 2 0-16,17 2 0 0,-5 1 0 0,7 0 0 0,-7 0 0 15,-13 5 0-15,17 12 0 16,0-7 0-16,3-10 0 0,-7 14 0 0,0-5-1 0,0 16 2 16,4-18-1-16,3-7 0 0,-7 25 0 0,3-16 0 15,2 11 0-15,2-11 0 0,0-9 0 0,0 20 0 0,0-12 0 16,0 10 0-16,0-10 0 0,0-8 0 0,6 17 0 16,1-13 0-16,-2 4 0 0,4 8 0 0,-9-16 0 0,16 0 0 15,-10 0 0-15,2 0 0 0,-2 0 0 0,-6 0 0 0,11 0 0 16,6 0 0-16,-10-2 0 0,2-4 0 0,-9 6 0 0,7-7 0 15,3-2 0-15,-3-8 0 0,0 7 0 0,-7 10 0 0,7-20 0 16,0 1 0-16,-5-4 0 0,-2 3 0 0,0 20 0 0,5-19 0 16,-5 2 0-16,0-2 0 0,0 12 0 0,0 7 0 0,-5-22 0 15,0 12 0-15,-4 3 0 0,-7-1 0 0,16 8 0 0,-2-2 0 16,-6 1 0-16,1 1 0 0,1 3 0 0,6-3 0 0,-8 8 0 16,3 10 0-16,-4-12-1 0,4 1 1 0,5-7 0 0,-4 21 0 15,-3-5 1-15,5-10 0 0,2 20-1 0,0-26 0 0,-4 7-1 16,4 9 1-16,0-11 0 0,0 2 0 0,0-7 0 0,4 20 0 15,2-14 0-15,1-2 0 0,-2 0 0 16,-5-4 0-16,12 7 0 0,-5-2 0 0,9 0-1 0,-8-1 1 16,-8-4 0-16,6 0 0 0,1 0 0 0,3 0 1 15,-3-7-1-15,-7 7 0 0,7-7 0 0,-1-14 0 16,0 13 0-16,2-11 0 0,-8 19 0 0,4-20 0 16,-2-2 0-16,-2 2 0 0,4-2-1 0,-4 22 1 0,0-20 0 15,0 0 0-15,0 2 0 0,-4 8 0 0,4 10 0 0,-6-18 1 16,-2 11-2-16,2 3 2 0,3 1-1 0,3 3 0 0,-8-2 0 15,6 2 0-15,-5 0-1 0,0 5 1 0,7-5 0 0,-3 4 0 16,-4 21-1-16,1-16 2 0,-2 17-1 0,8-26 0 0,-7 20 1 16,4-4-2-16,3-8 1 0,-3 16 0 0,3-24 0 0,0 7 0 15,0 15 0-15,0-16 0 0,0 1 0 0,0-7 0 0,0 7 0 16,6 12 1-16,1-19-1 0,1 3 0 0,-8-3 0 0,6 0 0 16,1 0 0-16,-2-3 0 0,4 0 0 0,-9 3 0 0,10-6 0 15,-4-1 0-15,4-1 0 0,7-8 0 0,-17 16 0 0,7-7-2 16,1-14 1-16,-2 2 0 0,1 3 0 0,-7 16 1 0,9-20 0 15,-2 0 0-15,1 2-1 0,-2 0 0 16,-6 18 1-16,0-7 0 0,0-15-1 0,0 18 1 16,0-2 0-16,0 6 0 0,-4-7-1 0,2 6 1 0,-6 1 1 15,1 0-1-15,7 0 0 0,-6 5 1 16,-2 3 0-16,-8 8-1 0,16-10 0 0,0-6 0 0,-7 20 0 0,7-20 0 0,-7 9 0 16,1 13 0-16,-2-12 0 0,8-10 0 0,-6 22 0 0,6-22 0 0,-3 5 0 15,0 11 0-15,3-8 0 0,0-8 0 0,0 18 0 0,0-18 0 0,0 8 0 16,0 8 0-16,0-16 0 0,0 0 0 0,0 4-1 0,0-4 1 0,0 7 1 15,0-5-2-15,0-2 2 0,0 0-1 0,0 0 0 16,3 0 0-16,0 0 1 0,-3 0-1 0,0 0 0 0,0 0 1 16,0 0-1-16,0-2-1 0,0 2 1 0,0-7-1 0,0 7 1 0,0-6-6 15,0-10-6-15,0 10-9 0,0 6 21 0,-6 0-44 16,-13-20-19-16,14 11 2 0,5 9 61 0</inkml:trace>
  <inkml:trace contextRef="#ctx0" brushRef="#br1" timeOffset="665290.7573">18739 4504 6 0,'0'0'0'15,"0"0"4"-15,-3 0 2 0,3 0 1 0,0 0 0 0,0 0-7 16,0 0 8-16,0 0-2 0,0 0 0 0,3 0 0 0,-3 0-6 16,3 0 5-16,-3 3 0 0,4-3 1 15,0 4 0-15,-4-4-6 0,0 0 4 16,3 0 1-16,0 0-1 0,-3 0 1 0,0 0-5 0,4 0 3 16,-4 0 1-16,3-2-1 0,-3 2 1 0,0 0-4 0,3-2 3 15,0 0 0-15,-3 2-1 0,4-6 1 0,-4 6-3 0,4-2 3 16,-4 1 0-16,3-3-1 0,-3 1 1 0,0 3-3 0,4-4 3 15,-1 3-1-15,-3-1 0 0,3 0-1 0,-3 2-1 0,0-2 2 16,3 1-1-16,-3-5-1 0,0 1 1 0,0 5-1 0,0-7 1 16,0 1-1-16,4 3 0 0,-1-4 1 0,-3 7-1 0,0-6 1 15,7-2-1-15,-3 2 0 0,-1-3 0 0,-3 9 0 0,7-8 1 16,-4 2-1-16,0-1 1 0,0 2-2 0,-3 5 1 0,4-9 0 16,-4 5 2-16,4 0-2 0,-4 1 1 0,0 3-1 0,0-5 0 15,0 3 0-15,0 1 1 0,0 0-1 0,0 1 0 0,3 0 1 16,-3 0-1-16,0-3 1 0,0 3-1 0,0 0 0 15,0 0 0-15,0 0 0 0,0 0 1 16,0 0-2-16,0 0 2 0,0 0 0 16,0 4-1-16,0-4 0 0,0 0 0 0,0 3 0 0,-3 2 0 15,3 15 1-15,-4-15 0 0,4-5-1 0,-7 24 1 16,4-17-1-16,0 12 0 0,-4-12 0 0,7-7 0 0,-3 6 0 16,-5 18 0-16,5-20-1 0,-4 21 1 0,7-25 0 0,-6 8 1 15,-1 14-2-15,0-14 1 0,3 12 0 0,4-20 0 0,-6 20 1 16,-1-17-1-16,4 18 1 0,3-15 1 0,0-6-2 0,-3 8-1 15,3 9 2-15,-8-11-1 0,8 2 0 0,0-8 0 0,0 5 0 16,0 2 0-16,0-4 0 0,0-3 0 0,0 0 0 0,0 6 1 16,0-6-1-16,0 0 0 0,0 0 0 0,0 0 0 0,0 0-1 15,0 0 2-15,0-2-1 0,4-2 0 0,-4 4 0 0,4-5 1 16,-4-13-1-16,6 12 1 0,-6-19-3 0,0 25 2 0,4-6-1 16,-1-16 1-16,0 5-2 0,0-2 3 0,-3 19-1 0,4-18 1 15,0 0-2-15,-1-2 1 0,4 15 0 0,-7 5 0 0,6-26 0 16,1 18 0-16,-4-14 1 0,1 15-1 0,-4 7 0 15,7-11 0-15,-7 11 0 0,3-18 0 0,1 16-2 0,2-5 1 0,-6 7 1 0,0-7 0 16,0 7 0-16,3-1-1 0,1-3 2 0,-4 0-2 0,0 4 1 0,4 0 0 16,-4 0 0-1,0 0 0-15,3 0 0 0,-3 0 0 0,0 0-2 16,4 0 2-16,-4 8 1 0,3-3-1 0,-3-5 0 0,3 7 0 16,-3 12 1-16,3-19-2 0,1 3 2 0,-4 4-5 0,0-7 4 0,0 5 0 15,2 12 0-15,2-17 0 0,-4 0 0 0,0 7 4 0,0-7-4 0,0 6 0 16,4 13 0-16,0-13 0 0,-4-6 0 0,0 20 0 15,0-15-1-15,0 13-1 0,0-11 1 0,0 12 1 0,0-19 0 0,0 5 1 16,0 0-1-16,0 17 1 0,0-22-2 0,0 0 1 0,0 5 0 16,0 13 2-16,0-18-3 0,0 5 2 0,0-5-1 0,0 4 0 15,0-4-2-15,0 0 2 0,0 0-1 0,0 0 1 0,0 0-3 16,0 0 1-16,0 0-2 0,0 0-1 0,0 0 19 0,0-1-34 16,0-4 11-16,0 2-2 0,0 3 11 0,0-2-13 0,0 2 13 0,0-4-15 15,0 0-4-15,0-1-1 0,-4-1 1 0,4 6 19 0,0-10-14 16,-4-9 5-16,-2 11 4 0,6 8 5 0</inkml:trace>
  <inkml:trace contextRef="#ctx0" brushRef="#br1" timeOffset="665545.0032">18807 4517 7 0,'0'0'0'15,"0"0"6"-15,0 0 3 0,0 0-9 0,0 0 12 16,0 0 1-16,0 0 0 0,0 4-1 0,0-4-12 0,4 5 9 16,-1 1 0-16,0 0-2 0,1-6-2 0,-4 0-5 0,6 3 5 15,-3-3-3-15,5 0 1 0,-5 6 0 0,-3-6-3 0,4 0 1 16,2 0 0-16,1 0 0 0,-5 0-1 0,-2 0 0 0,4 3 1 16,4 0-1-16,-5 4 0 0,0-4-1 0,-3-3 1 0,4 4-2 15,-1 3-3-15,0-4-3 0,0-3-4 0,-3 0 12 0,0 5-19 16,4 0-5-16,-4-5 3 0,7 3-2 0,-7-3 23 0,0 0 0 15</inkml:trace>
  <inkml:trace contextRef="#ctx0" brushRef="#br1" timeOffset="666073.142">19037 4376 8 0,'0'0'0'0,"0"-1"9"0,0 0 3 0,-3 1 3 0,3 0-15 15,0 0 14-15,0 0-3 0,0 2 0 0,0 5-4 0,0-7-7 0,0 5 7 16,0 13-1-16,0-18-2 0,0 8 0 0,0-8-4 15,0 4 4-15,3 5-1 0,-3-4 0 0,0 2 0 0,0-7-3 16,4 7 3-16,-4 13 0 0,3-15-1 0,-3 1 0 16,0-6-2-16,0 5 2 0,0 17 1 15,0-19-2-15,0 16 1 0,0-19-2 0,0 8 2 16,0 11-1-16,0-14 1 0,-7 17-1 0,7-22-1 0,0 7 1 16,-3 14 1-16,0-13-1 0,3 8 0 0,0-16-1 0,-4 6-1 15,4-2 1-15,0 15 0 0,0-19 0 0,0 0 0 0,0 7 1 16,0 0-1-16,0-3 1 0,0 1-1 0,0-5 0 0,0 4 1 15,0-4 0-15,4 5-2 0,-1 0 2 0,-3-5-1 0,3 2 1 16,1-2-1-16,-1 0 0 0,4 6 1 0,-7-6-1 0,4 0-1 16,2 0 2-16,-3 0-1 0,4 0 0 0,-7 0 0 0,7 0 0 15,-3 0 0-15,2 0 0 0,1 0 0 0,-7 0 0 0,7 0 0 16,-1 5 1-16,2-5-1 0,-5 0 0 0,-3 0 0 0,6 3 1 16,-2-3-1-16,2 0 0 0,-6 6 0 0,0-6 0 0,8 0 0 15,-8 0 1-15,3 4-1 0,0-4 0 0,-3 0 0 0,0 0 0 16,0 0-1-16,0 0-1 0,0 0-2 0,0 0 11 0,0 0-20 15,0 0 3-15,0 0-5 0,0 0-3 0,0 0 18 16,0 0-26-16,4 0-2 0,-1 0 6 0,-3-6 2 16,0 6 20-16,0 0 0 0</inkml:trace>
  <inkml:trace contextRef="#ctx0" brushRef="#br1" timeOffset="666423.2294">19295 4466 12 0,'0'0'0'0,"0"0"11"0,0 0 3 0,0 0 2 0,0 0-16 0,0 3 13 16,0 0-1-16,0 5-3 0,0-3 0 0,0-5-9 0,0 24 8 15,0-16-2-15,0 13-1 0,0-18-1 0,0-3-4 0,0 22 4 16,-7-13-4-16,7 14 4 16,0-16 0-16,0-7-4 0,0 19 3 0,-4-10 2 15,4 9-4-15,0-10 0 0,0-8-1 0,0 19 1 16,0-15 0-16,0 3-1 0,0 0 1 0,0-7-1 0,-3 5 0 16,3 2 0-16,0-3 1 0,0 0-1 0,0-4 0 0,0 0-2 15,0 5 0-15,0-5-1 0,0 0-3 0,0 0 6 0,0 0-7 16,0-5-3-16,0-2-4 0,0-1-4 0,0 8 18 0,3-19-24 15,-3 1 1-15,0 10 5 0,0-15 0 0,0 23 18 0,0 0 0 0</inkml:trace>
  <inkml:trace contextRef="#ctx0" brushRef="#br1" timeOffset="666681.9037">19265 4197 18 0,'0'0'0'0,"0"-1"13"0,0 0 3 0,0 1-16 0,0-6 16 16,3 6-2-16,-1 0-2 15,-2 0-2-15,0 0-10 0,5 0 8 16,-2 0-1-16,0 0-1 0,-3 7-2 0,0-7-4 0,3 0 5 16,1 4-1-16,0 0-1 0,-1 1-1 0,-3-5-2 0,0 5 2 15,4-5-1-15,-1 0 0 0,-3 2-1 0,0-2 0 0,0 0 0 16,0 0-2-16,0 8-2 0,0-6-3 0,0-2 7 0,0 5-12 15,3 2-10-15,-3-3-9 0,-3-4 1 0,3 0 30 0,-7 6-32 0,7-6 32 0</inkml:trace>
  <inkml:trace contextRef="#ctx0" brushRef="#br3" timeOffset="705148.7079">25505 5409 7 0,'0'0'0'16,"0"-7"3"-16,0 0 0 0,0-9 2 0,0 16-5 0,3-4 6 15,-3 2-1-15,0 1 0 0,0 1-1 0,0 0-4 0,0-2 4 16,0-1-1-16,0 2-1 0,0-4 0 0,0 5-2 0,0-2 3 16,0 2 0-16,0-2 1 0,0-1 0 0,0 3-4 0,4-1 4 15,-4-3 1-15,4 1-1 0,-4 3 1 0,0 0-5 0,4 0 4 16,-2 0 0-16,-2 0 0 0,3-2 0 0,-3 2-4 0,4 0 3 16,-4 0 0-16,0 0-1 0,0 0 1 0,0 0-3 0,0-3 2 15,4 3 0-15,-4-3 1 0,0 3-1 0,0 0-2 0,0 0 2 16,0 0 1-16,0 0-1 0,0 0 0 0,0 0-11 15,0-2 20-15,0 2-9 0,0 0-1 16,0 0 1-16,0 0-2 0,0 0 1 0,3 0 1 0,-3 8 0 16,0-8-1-16,0 0-1 0,0 5 2 15,0 0-2-15,0 0 2 0,2 2 0 0,-2-7-2 0,0 4 1 16,0-1 0-16,0 3-1 0,0-3 1 0,0-3-1 0,5 5 1 16,-5 1 0-16,0 1 0 0,0 13 0 0,0-20-1 0,0 0 0 15,0 5 1-15,0 16 0 0,4-17 0 0,-4-4-1 0,0 22 2 16,0-16 0-16,0 17-2 0,0-18 1 0,0-5-1 0,0 24 1 15,0-16-1-15,0 15 0 0,0-3 0 0,0-20 0 0,0 18 0 16,0 3 2-16,0 0-2 0,0-1 0 0,0-20 0 0,0 22 0 16,0 4 1-16,0 1 0 0,0 0-1 0,0-27 0 0,0 28 1 15,0 1-1-15,0-3 1 0,0 3-1 0,0-29 0 0,0 28 1 16,0-2-1-16,0-1 0 0,0 6 0 0,0-31 0 0,0 27 1 16,0-1 1-16,0 3-1 0,0 0 1 0,0-29-2 0,0 29 0 15,0 3 0-15,0-3 0 0,0 0 0 0,0-29 0 0,0 30 1 16,0-5-1-16,0 5 0 15,-4-2 0-15,4-28 0 0,0 27 0 0,0-1 0 0,0 1 0 16,0-1 0-16,0-26 0 0,0 26 0 16,0 2 0-16,0-1 0 0,0 0 0 0,0-27 0 0,0 23 0 15,0 4 0-15,0 2 0 0,0-1 1 0,0-28-1 0,0 35 0 16,-7-3 0-16,7-1 1 0,-3-1-2 0,3-30 1 0,0 23 1 16,0 1-1-16,0-1 0 0,0 3 0 0,0-26 0 0,0 22 0 15,0-1 0-15,0 4 0 0,0-5 1 0,0-20-1 0,0 23 0 16,0-3 0-16,0 3 0 0,0 0 0 0,0-23 0 0,0 21 0 15,0 3 0-15,0 1 0 0,0-3 0 0,0-22 0 0,0 23 0 16,0 2 0-16,0-4 0 0,0 0 0 0,0-21 0 0,0 26 0 16,0-2 0-16,0 1 0 0,0 0 0 0,0-25 0 0,0 21 0 15,0 3 0-15,0-6 0 0,0 2 1 0,0-20-1 0,0 20 1 16,0 1 1-16,0-3-1 0,0 3-1 0,0-21 0 0,0 18 0 16,3-2 0-16,-3 5 0 0,2-15 0 0,-2-6 0 0,5 26 0 15,-5-5 0-15,4-16 0 0,-1 18 1 16,-3-23-1-16,2 6 0 0,3 14 0 0,-2-16-1 0,3 17 1 0,-6-21 0 15,0 4 0-15,3 13 0 0,1-9 0 16,-4 10 0-16,0-18 0 0,0 8 0 0,4 11 0 16,0-11 0-16,-4 16 0 0,0-24 0 0,0 7 0 15,0 15 0-15,0-15 0 0,0 15-1 0,0-22 1 0,0 4 0 16,0 24 0-16,0-7 0 0,0-4 0 0,0-17 0 0,0 9 0 16,0 16 1-16,0-18-2 0,-4 13 2 0,4-20-1 0,-4 6-1 15,-3 11 2-15,4-11-1 0,0 10 0 0,3-16 0 0,0 6-1 16,0 1 1-16,0-2 0 0,0 16 0 0,0-21 0 0,-8 3 1 15,8 18-1-15,0-18 0 0,0 15 0 0,0-18 0 0,-2 6 0 16,2 14 0-16,0-12 0 0,0 11 1 0,0-19-1 0,-3 3 0 16,3 17 0-16,0-20-1 0,0 6 1 0,0-6 0 0,0 20 0 15,0-20 0-15,0 6 0 0,-4-1 0 0,4-5 0 0,0 4 0 16,0 1 0-16,0-5 0 0,0 4 0 0,0-4 0 0,0 4 0 16,0 0 0-16,0-4 0 0,0 5 0 0,0-5 0 0,0 4 0 15,0 0 0-15,0-4 0 0,0 7 0 0,0-7 0 16,0 4 0-16,0-1 0 0,0 2 0 0,0 0 0 15,0-5 0-15,0 9 0 0,0-5 0 0,0-1 0 16,0 3 0-16,0-6 0 0,-7 4 1 0,7 0-1 16,0-4 0-16,-3 0-1 0,3 0 1 0,0 0 0 15,0 0 0-15,0 0 0 0,0 0 0 0,0 0 0 0,0 0 1 16,0 0-1-16,0 0 0 0,0 0 0 0,0 0-1 0,0 0 2 16,0 0-1-16,0 4 0 0,0-4 0 0,0 7 0 15,0-5 0-15,0 3 0 0,0 1 0 0,0-6 0 0,0 4 0 16,0 4 0-16,0-2-1 0,0 1 1 0,0-7 0 0,0 5 0 15,0 3 1-15,0-1-1 0,0 0 0 0,0-7 0 0,0 5 0 16,0-3-1-16,0 4 2 0,0-6-1 0,0 0 0 0,0 5 0 16,0-2 0-16,0-3 0 0,0 0 0 0,0 0 0 15,0 0 0-15,0 0 0 0,0 0 0 0,0 0 1 16,0 0-2-16,0 0 1 0,0 0 0 16,3 0 0-16,-3 0 0 0,0 0 0 0,0 0 0 0,0 0 0 15,0 0 0-15,2-2 0 0,-2 1 0 0,0 1 0 16,0-3 0-16,0 1 0 0,0-6 0 0,0 3 0 0,0 5 0 15,5-19 0-15,-5 13 0 0,4-11 0 16,-4 8 0-16,0 9 0 0,3-25 0 0,-3 8 0 16,2-1 0-16,3-1 1 0,-5 19-1 0,3-21-1 15,0-3 1-15,0 1 0 0,0-1 0 0,-3 24 0 0,4-25 0 16,4 1 0-16,-8 0 0 0,2 0 0 0,-2 24 0 0,4-24 0 16,-4 4 0-16,3-4 0 0,1-2 0 0,-4 26 0 0,0-25 0 15,0-1 1-15,0-1-2 0,3-1 2 0,-3 28-1 0,0-28 0 16,2-2 0-16,-2 2 0 0,5-1 0 0,-5 29 0 0,4-27 0 15,-4-2 0-15,0 3 0 0,0-1 0 0,0 27 0 0,0-29 0 16,0 0 0-16,3 3 1 0,-3-3-1 0,0 29 0 0,0-26 0 16,0-1-2-16,0-2 1 0,2 4-1 0,-2 25 2 0,0-25-1 15,0 1 1-15,0 1 0 0,0 3 0 0,0 20 0 0,0-21 0 16,5 0 0-16,-5 0 0 0,0 1 1 0,0 20-1 0,0-16 0 16,0-2 0-16,0 10 0 0,0-12 0 0,0 20 0 0,3-20 0 15,0 15 0-15,-3-16 0 0,0 16 0 0,0 5 0 0,0-19 0 16,0 13 0-16,0-12 0 0,0 11 0 15,0 7 0-15,0-16 0 0,0 7 0 16,0 4 0-16,0-5 0 0,0 10 0 0,0-8 0 16,0-10 0-16,0 13 0 0,0-16 0 0,0 21 0 0,0-6 0 15,0-15 0-15,0 14 1 0,0-13-1 0,0 20 0 0,0-5 0 16,0-11 0-16,0 8 0 0,3-12 0 0,-3 20 0 0,0-7 0 16,3-13 0-16,-3 12 0 0,0-2 0 0,0 10 0 0,4-17 0 15,0 10 0-15,-4-11 0 0,0 12 0 0,0 6 0 0,0-20 0 0,0 20 0 0,0-8 1 16,0-11-1-16,0 11 0 0,0 8 0 0,0-23 0 0,0 23 0 0,0-8 0 15,0-16 1-15,0 14-1 0,0 10 0 0,0-21 0 0,0 21 0 0,0-19 0 16,0 11 0-16,0-14 0 0,0 22 0 0,0-17 0 0,0 17 0 0,0-7 0 16,0-16 0-16,0 13 0 0,0 10 0 0,0-22 1 0,0 22-1 0,0-10 0 15,0-8 0-15,0 12 0 0,0-11 0 0,0 17 0 0,0-5 0 16,0-4 0-16,0-9 0 0,0 10 0 0,0 8 0 0,0-6 0 16,0-11 0-16,0 14 0 0,0-4 0 0,0 7 0 0,0-17 0 15,0 11 0-15,-4-4 0 0,4-8 0 0,0 18 0 0,-4-9 0 16,4-8 1-16,-6 8-1 0,3-11 0 0,3 20 0 15,0-8 0-15,-3-12 0 16,3 13 0-16,0-12 0 0,0 19 0 0,0-9 0 0,-5-10 0 16,5 12 0-16,0-11 0 0,0 18 0 0,0-10 0 15,0-11 0-15,0 15 0 0,0-20 0 0,0 26 0 0,0-16 0 16,0 6 0-16,0-14 1 0,0 16-1 0,0 8 0 0,0-21-2 16,0 13 1-16,0-12-1 0,-5 9 0 0,5 11 2 0,0-20 0 15,0 11 0-15,0-11 1 0,0 20-1 0,-4-7 1 0,4 7-1 0,0-19 0 16,-5 9 0-16,5-9 0 0,0 19 0 0,-5-19 0 15,5 2 0-15,-4 7 0 0,4-17-1 0,-3 20 1 0,3 7 0 0,0-22 1 16,0 6-2-16,0 9 2 0,0-14-2 0,0 21 1 0,0-11 0 16,0-11 0-16,3 16 0 0,1-10 1 0,-4 16-1 0,3-7 0 15,-1-13 0-15,-2 12-1 0,5-10 1 0,-5 18 0 0,0-5 0 16,0 0 0-16,0-5 1 0,0 6-2 0,0 4 1 0,0-10 1 16,0 2-2-16,-5 0 1 0,0-3 0 0,5 11 0 0,-4-17 0 15,-3 17 1-15,1-10-1 0,-2 6-1 0,8 4 1 0,-3-8 1 16,-3 2-2-16,3-4 1 0,-2 5 0 0,5 5 0 15,0-11-1-15,0 7 1 0,-2-5 0 16,2 6 0-16,0 3 0 0,-7-7 0 0,7 3 1 16,0-1-1-16,0-2 0 0,0 7 0 0,-5-3 1 15,5-7-1-15,0 5-1 0,-2-5 1 0,2 10 0 0,0-4 0 16,-7-4 0-16,7 3 0 0,0-3 0 0,0 8 0 0,0-5 0 16,-4-6 0-16,4 4 0 0,0 0 0 0,0 7 0 0,0-3 1 15,-3-4-1-15,3 1-1 0,0 2 2 0,0 4-1 0,-6-3-1 16,6 1 1-16,0-2 0 0,-4-1 0 0,4 5 0 0,0-2 0 15,0 2 0-15,-4 0 0 0,4-2 0 0,0 2 0 0,0 0 1 16,0-3-1-16,-6-2-1 0,6 2 1 0,0 3 0 0,0-5 0 16,0 2 0-16,0 1 1 0,0-2-2 0,0 4 1 0,0-5 0 15,0 3 1-15,0-1-1 0,0 1 0 0,0 2 0 0,0-3 0 16,0 0-1-16,0 1 1 0,0 1 0 0,0 1 0 0,0 0 0 16,0-5 0-16,0 5 1 0,0 0-1 0,0 0 0 0,3 0 0 15,0 0 0-15,-3 0 1 0,0 0-1 0,0 0 0 0,0 0 0 16,0 0 1-16,0 0-1 0,0 0 0 0,0 0-1 15,0 0 1-15,4 0 1 16,-4 0-1-16,0 0 0 0,4 0 1 0,-4 0-1 16,0 0 0-16,0 0 0 0,4-2-1 15,-2 1 2-15,-2 1-1 0,3-1 0 0,-3 1 0 0,0 0 1 16,4-3-1-16,-4 3 0 0,0 0 1 0,0 0-1 0,4 0-1 16,-4 0 1-16,3 4 0 0,-3-4 0 0,0 0 0 0,2 3 0 15,3 3 0-15,-5-6 0 0,4 5 0 0,-4-5 0 0,3 3 0 16,-1-3 0-16,-2 5 1 0,8-1 0 0,-8-4-1 0,3 5-1 15,0-1 1-15,4 2 1 0,1-1-1 0,-8-5 0 0,0 8 0 16,6-4 0-16,-3 5 0 0,1 8 0 0,-4-17 0 0,5 0-1 16,4 5 1-16,-4 2 0 0,0 1 0 0,-5-8 0 0,6 5 0 15,0 3 0-15,2-3-1 0,-2-2 1 0,-6-3 0 0,7 7 1 16,0-1-1-16,0 1 0 0,2-2 0 0,-9-5 0 0,8 19 0 16,-2-19 0-16,1 6 0 0,1 12 0 0,-8-18 0 0,9 5 1 15,-2 0-1-15,-1 17 0 0,2-20 0 0,-8-2 0 0,7 8 0 16,-1 13 0-16,-3-21-1 0,4 5 1 15,-7-5 0-15,8 22 1 0,-6-22-2 0,5 5 1 16,-3 0 1-16,-4-5-1 0,3 0-1 16,3 4 1-16,2 0 0 0,-6 1 0 0,-2-5 0 0,8 5-3 15,-5-2 3-15,3 2 0 0,6 0 0 0,-12-5 0 0,6 2 3 16,1 8-3-16,2-5 0 0,1 2 0 0,-10-7 0 0,8 6 1 16,-2 1-2-16,5-1 0 0,-5 2 0 0,-6-8 1 0,11 4-2 15,-2 4 0-15,-1-3 2 0,2 4-1 0,-10-9 1 0,5 16 0 16,4-16 0-16,0 0-1 0,-2 4 2 0,-7-4-1 0,10 6 0 15,8 0 0-15,-12-4-1 0,1 4 1 0,-7-6 0 0,10 6 2 16,6-6-2-16,-8 2 2 0,1 4-1 0,-9-6-1 0,22 5-1 16,-16-3 0-16,1 6 3 0,14-3-2 0,-21-5 0 0,5 6 2 15,6-4-1-15,9 3-1 0,-13 3 0 0,-7-8 0 0,18 17 0 16,-13-13 0-16,6 4 0 0,6-3-1 0,-17-5 1 0,7 8 1 16,10-3-1-16,-11 13 0 0,10-14 0 0,-16-4 0 0,9 7 0 15,1-1 0-15,10-1 0 0,-14 0 0 0,-6-5 0 16,7 5 0-16,14-2 0 0,-19 2 0 0,6 0-1 0,-8-5 1 15,21 3 0-15,-15 5 0 0,1-5 0 16,-2 3 0-16,-5-6 0 0,12 3 0 16,-5 4 1-16,9 0 0 0,-12-1-1 0,-4-6 0 0,6 20 1 15,5-17-1-15,-6 2 0 0,7 14 1 0,-12-19-1 0,7 5 0 16,-4 3 1-16,3 8 0 0,1-11 0 0,-7-5-1 0,8 20 1 16,-2-19 0-16,1 7-1 0,-2-3 0 0,-5-5 0 0,9 8 1 15,-4 11-1-15,3-19 0 0,-2 17 0 0,-6-17 0 0,11 0 0 16,-5 5 1-16,1 2-1 0,-1 0 0 0,-6-7 0 0,12 7 0 15,-2-2 0-15,-4 2 0 0,4-4 1 0,-10-3-1 0,17 7 0 16,-13 0 0-16,1 1 1 0,7-4-1 0,-12-4 0 0,15 6 0 16,-6-2 0-16,0-1 1 0,11 3-1 0,-20-6 0 0,8 5 0 15,7-1 1-15,-10 0-1 0,5 1 0 0,-10-5 0 0,20 5 0 16,-16-3 1-16,5 5-1 0,9-2 0 0,-18-5 0 0,4 7 1 16,5-2-1-16,-2-2 0 0,14 3 1 0,-21-6-1 0,6 5 0 15,12-2 0-15,-12 2 0 0,10-5 0 0,-16 0 0 0,8 5 1 16,12-3-1-16,-13 4 0 0,10 0 0 15,-17-6 0-15,9 0 0 0,-1 3 0 16,12 2 0-16,-13 0 1 0,-7-5-1 0,7 7 0 16,12-4 0-16,-11 2-1 0,9-2 2 0,-17-3-1 0,5 6-1 15,14-2 0-15,-13 4 1 0,0-3 0 0,-6-5 0 0,21 9 0 16,-14-4 0-16,0 3 0 0,2-3 0 0,-9-5 0 0,17 2-1 16,-9 6 0-16,-2-5 1 0,5 0-1 0,-11-3 1 0,5 7 0 15,7-4-4-15,-5 4 5 0,13-3-1 0,-20-4 0 0,6 6 0 16,1-1 4-16,0-1-4 0,4 0 0 0,-11-4 0 0,5 4 0 15,3-4 0-15,-2 5 1 0,1-2-1 0,-7-3 0 0,8 9 0 16,1-7 0-16,0-2-1 0,0 7 0 0,-9-7 1 0,10 5 0 16,6-2-1-16,-9 4 0 0,3-7 2 0,-10 0-1 0,18 5 0 15,-15-3 0-15,7 3 0 0,-5 0-1 0,-5-5 1 0,12 0 0 16,-2 3-1-16,-3-3-1 0,-2 6 0 0,-5-6 2 0,9 5-1 16,9-2 1-16,-13 2-4 0,2 2 4 0,-7-7 0 0,19 5 0 15,-12 0 0-15,3 2 4 0,1 0-4 16,-11-7 0-16,7 5 0 0,10 0 0 0,-14 1 0 0,7-3 0 15,-10-3 0-15,8 5 2 0,-3 0 0 0,3 0-1 16,-3 0 1-16,-5-5-2 0,12 5 0 16,-6 2 0-16,1 0 1 0,-1 0-1 0,-6-7 0 0,8 6 0 15,-2-3 0-15,1 3 0 0,0 0 0 0,-7-6 0 0,7 6-1 16,3-3 1-16,-3 2 1 0,-1 2-1 0,-6-7 0 0,7 3 0 16,3 6 0-16,-3-4 0 0,2 3 0 0,-9-8 0 0,9 3 0 15,-6 2 0-15,3 0 0 0,1 0 0 0,-7-5 0 0,6 5 0 16,2 3 0-16,-2-6 1 0,1 7-1 0,-7-9 0 0,7 15 0 15,0-15 1-15,0 6-1 0,-1-1 1 0,-6-5-1 0,4 3 0 16,2 2 1-16,1 0-2 0,1 0 2 0,-8-5-1 0,5 4 0 16,3-4 0-16,-8 5 0 0,5-5 0 0,-5 0 0 0,5 4 0 15,2 0 0-15,-5 1 0 0,3 0 0 0,-5-5 0 0,3 0 0 16,0 2 0-16,3-2-1 0,-6 0 1 0,0 0 0 0,4 6 0 16,0-6 0-16,-4 0 1 0,4 0-1 0,-4 0 0 0,2 5 0 15,-2-2 0-15,3 2 0 0,1 0 0 0,-4-5 0 0,4 3 0 16,-1-3 0-16,3 0 0 0,-6 5 0 15,0-5 0-15,5 6 0 0,-5-6 0 0,0 3 0 16,0-3 0-16,0 0 0 0,0 0 0 16,3 5 0-16,-3-5 0 0,0 0 0 0,0 0 0 0,0 0 0 15,0 0 0-15,0 5 0 0,0-5 0 0,0 2 0 16,0-2 0-16,0 7 0 0,-3-7 0 0,3 0 0 0,-5 4 0 16,5-4 0-16,0 0-1 0,-6 3 1 0,6-3 0 0,-3 7 1 15,-1-7-1-15,-3 3 0 0,7-3 0 0,0 3 0 16,-6-3 0-16,2 0 0 0,0 0 0 0,4 0 0 0,-6 0-1 15,3 7 2-15,0-7-2 0,-2 2 1 0,5-2 0 0,-5 5 0 16,-4 2 0-16,4-4 0 0,-3 2-1 0,8-5 1 0,-20 5 0 16,20-2 0-16,-3 1-1 0,-4 2 1 0,7-6 0 0,-4 3 0 15,-1 2 0-15,-4-2-1 0,4 2 0 0,5-5 1 0,-8 5 0 16,3-3-1-16,-3 4 0 0,1 0 1 0,7-6 0 0,-6 2 0 16,-2 4 0-16,3 1 0 0,-13-2-1 0,18-5 1 0,-4 3-2 15,-1 2 1-15,-3-5 0 0,-12 8 1 0,20-8 0 16,0 2-1-16,-6 2 1 0,2 2 0 15,-3-3 0-15,7-3 0 0,-20 5 0 0,16 2 0 16,-2-5 0-16,-1 3 0 0,7-5 0 0,-7 6 0 0,-10-1 0 16,14 3-2-16,-5-3 0 0,8-5 2 0,-5 8-2 15,-3 8 0-15,-9-11 2 0,14 1 0 0,3-6 0 0,-17 5 0 0,17-5 0 0,-7 7 0 16,1-1 0-16,-15 2 0 0,21-8 0 0,-7 18 1 0,7-18-1 0,-6 6 0 16,-1-1 1-16,2-3 1 0,5-2-2 0,-18 6 1 15,18-1 0-15,-9-5 0 0,4 4-1 0,5-4 0 0,-7 4 0 0,7-4 0 0,-18 5 1 16,14 0-1-16,-1-3 0 0,5-2 0 0,-8 6 0 0,8-6 0 0,-5 0 0 15,-4 4 2-15,-7-1-1 0,16-3-1 0,0 9 1 0,0-9-1 0,-6 3 0 16,-2 4 0-16,2-4 0 0,6-3 0 0,-3 3 0 0,3-3 0 0,-8 7 0 16,3-7 0-16,-4 3 0 0,9-3 0 0,-5 5 0 0,5-5 0 0,-7 6 0 15,1-3 2-15,-2 1-2 0,4 1 1 0,4-5-1 0,-6 4 0 16,0 1-2-16,-1 0 2 0,-1-2 0 0,8-3 0 0,-4 5 0 16,-1 1 0-16,-2-5 0 0,3 5 0 0,4-6 0 0,-6 8 0 15,-2-2 2-15,2 1-3 0,-10 0 2 0,16-7-1 0,-9 7 1 16,7-2-1-16,-5 3 2 15,0-3-3-15,7-5 1 0,-6 4 1 0,-11 3-1 0,9 0 0 16,6-1 0-16,2-6 0 0,-7 6 0 16,0 1 0-16,0 1 0 0,0 0 0 0,7-8 0 0,-17 2 0 15,17 7 0-15,-6-5 0 0,-2 2 0 0,8-6 0 0,-5 5 0 16,-4-2 0-16,-9 4 0 0,14-3 0 0,4-4 0 0,-8 5 2 16,2 0-1-16,-10 0 0 0,16-2 1 0,0-3-2 0,-9 8 0 15,7-6-1-15,-5 5 1 0,0-3 0 0,7-4 0 0,-6 2 0 16,-15 5 0-16,21-1 0 0,-6-3 1 0,6-3-1 0,-17 8 0 15,17-2 0-15,-8 1 0 0,3-1-1 0,5-6 1 0,-18 6 0 16,15 0 0-16,-4 2 0 0,1-2 0 0,6-6 0 0,-9 6 1 16,4 1 0-16,-12-4-1 0,17 4 0 0,0-7 0 0,-8 20-1 15,-11-15 1-15,19 2 1 0,-7 0-2 0,7-7 1 0,-18 17 0 16,18-12 1-16,-5 0 0 0,-3 14 0 0,8-19-1 0,-6 0 1 16,-1 5-3-16,0 0 3 0,1 0-2 0,6-5 1 0,-9 7 1 15,7 0-1-15,-4-2 0 0,-1-3 0 16,7-2 0-16,-21 6 0 0,18-1 0 0,-1 1 0 15,-2 12 0-15,6-18 0 0,-17 5 0 0,9-1 0 0,3 6 0 16,-4 5 0-16,9-15 0 0,-19 0 0 16,16 9 0-16,-5 8 0 0,2-14 0 0,6-3 0 0,-6 9 0 15,-13 8 0-15,16-17 0 0,-3 8 0 0,6-8 0 0,-21 5 0 16,15 11 0-16,3-16 0 0,-19 8 0 0,22-8 0 0,-5 6 0 16,-12 2 0-16,13-4 0 0,-3 4 1 0,7-8-1 0,-6 6 0 15,-2 0 0-15,-8-2-1 0,16 4 1 0,0-8 0 0,-7 5 0 16,-14 3 0-16,15-1 0 0,0-1 0 0,6-6 0 0,-5 6 0 15,0-1 0-15,-16 4 0 0,17-4 0 0,4-5 0 0,-6 7 0 16,-2 0 0-16,2 0 0 0,-10 0 0 0,16-7 0 0,-4 6-1 16,-3 1 1-16,0 1 0 0,0-2-1 0,7-6 1 0,-6 5-1 15,-2 0 0-15,2 0 1 0,-10 0 0 0,16-5 0 0,0 3-1 16,-9 3 1-16,4-1 0 0,-3-2 0 0,8-3 0 0,-5 4 0 16,-3 2 0-16,1-3 0 0,1 5 0 0,6-8 0 0,-7 5-1 15,-10 2 0-15,17-1 1 0,-7 3 2 0,7-9-2 0,-7 5-1 16,1 15 1-16,-2-20-1 15,2 6 0-15,6-6 1 0,-16 4 0 16,16 2 0-16,-9-1 0 0,4-2 0 0,5-3 0 0,-8 7 0 16,3 0 0-16,-3 0 0 0,-9-1 0 0,17-6 0 0,0 7 0 15,-6-1 0-15,-1 2-1 0,-11-4 2 0,18-4-1 0,-2 5 0 16,-5 1 0-16,-1 3 0 0,2-4-3 0,6-5 3 0,-7 8-2 16,-11-4 1-16,18 4-1 0,-5-4 2 0,5-4 0 0,-8 6 0 15,3 1 0-15,-3 10 1 0,2-17-2 0,6 0 1 0,-7 9 0 16,3-4 0-16,-2 0 0 0,3 0 1 0,3-5-1 0,-9 9 1 15,7-4 0-15,-1 3 0 0,-5-3-2 0,8-5 1 0,-2 7 0 16,-6 2 0-16,1-4 1 0,5 1-1 0,2-6 0 0,-7 4 0 16,3 2 0-16,-2-1 0 0,3 0 0 0,3-5 0 0,-4 7 0 15,-3-4 0-15,4 3 0 0,-5 0 0 0,8-6 0 0,-5 3 0 16,-4 2 0-16,4 0 1 0,1-3 0 0,4-2-1 0,-3 8 0 16,-3-2 1-16,-2 2 0 0,1-3-1 15,7-5 0-15,-6 7 0 0,-2-5 1 0,-11-2-1 0,15 7 2 16,4-7-2-16,-7 5 1 0,1 0-1 0,-2-3 0 15,-9-2-1-15,17 0 1 0,0 6 0 0,-5-2 0 16,-13 0 0-16,18-4 0 0,-7 0 0 16,5 6 0-16,-6-2 0 0,4-4-1 0,4 0 1 0,-3 3 0 15,-3-3 0-15,3 7 0 0,3-4 1 0,0-3-1 0,-5 3 0 16,5 4 0-16,-2-3 0 0,-5 1 0 0,7-5 0 0,0 5 0 16,-5 1 0-16,3-5 0 0,-5 6 0 0,7-7 0 0,-3 4 0 15,3 0 0-15,-4 2 0 0,-2-3-1 0,6-3 1 0,0 4 1 16,-4 2-1-16,4-3 0 0,0-3 0 0,0 4 0 15,0-4 0-15,0 8 0 0,0-6 0 0,0-2 0 0,0 5 0 16,0-5 0-16,0 0 0 0,0 0 0 0,0 5 0 16,4-5 0-16,-4 0 0 0,0 0 0 0,0 0 0 15,0 0-1-15,0 3 2 0,0-3-3 0,0 0 2 0,0 0-1 16,0 0-2-16,0 0-2 0,0 0-1 0,0 0 21 0,0 0-40 16,0 0 12-16,0 0-8 0,0 0-10 0,0 0 121 0,-4-1-226 15,0-21 80-15,4 22 56 0</inkml:trace>
  <inkml:trace contextRef="#ctx0" brushRef="#br3" timeOffset="706683.9986">25817 6350 3 0,'0'0'0'0,"0"0"3"0,0 0 0 0,0 0-3 0,4-5 4 16,-4 3 1-16,0 2 2 0,0-2 0 0,0 2-7 0,0 0 7 15,0 0 0-15,0 0 0 0,0 0 0 0,0 0-35 16,0 0 63-16,0 0-28 0,0 0 1 0,0 0-1 15,0 0-64-15,0 0 120 16,0 0-57-16,4 0-1 0,-4 0 1 0,0 0-6 0,0 0 6 16,2 0-1-16,2 0 0 0,-4 0 0 0,0 0-5 0,3 0 4 15,1 4 0-15,-2-4-1 0,1 5 1 0,-3-5-4 0,4 5 3 16,1-5 0-16,0 0 0 0,-5 2-1 0,0-2-2 0,8 0 2 16,-8 8-4-16,6-5 4 0,-2-3 0 0,-4 0-2 0,7 0 2 15,-1 0 3-15,1 0-5 0,-1 0 1 0,-6 0-1 0,7 0-1 16,1 0 0-16,-1 0 1 0,-1 0 0 0,-6 0 0 0,11 0 1 15,-5 0 0-15,1 0-1 0,2 0 1 0,-9 0-1 0,12 0 0 16,-7 0-1-16,6 0 1 0,6 0 0 0,-17 0 0 0,7 0 0 16,0 0 2-16,3 2 0 0,-3-2 0 0,-7 0-2 0,10 8 2 15,7-8-3-15,-14 0 1 0,4 3-1 0,-7-3 1 0,21 0 0 16,-18 0 1-16,3 0-1 0,1 0 0 0,-7 0 0 0,7 0 0 16,-7 0 0-16,7 3 1 0,-1 5-1 0,1-4 1 0,-7-4-1 0,6 5 1 15,2-5-1-15,-2 0 1 16,1 0-1-16,0 0 0 0,-7 0 0 0,7 4 0 0,0 2 0 15,-4-6 0-15,-3 0 0 0,0 5 0 0,0-5 0 0,7 0 1 0,-7 4-1 16,3-4 0-16,-3 0 0 0,3 0 0 0,-3 0 0 0,0 0 0 16,3 0 0-16,1 0 0 0,-4 0 0 0,0 0 0 15,0-2 1-15,0 2-1 0,4-2 0 0,-4 2 0 0,4-5 0 16,-4 2 0-16,2 0 0 0,1 2 0 0,-3 1 0 0,0-3 0 16,4 1 0-16,0-3 0 0,-4 3 0 0,0 2 0 0,3 0 0 15,-1 0 0-15,-2 0 0 0,0 0 0 0,0 0 0 0,0 0 0 16,0 4 0-16,0-4 0 0,0 0 0 0,0 0 0 0,0 0 0 15,0 0 0-15,0 0 0 0,0 0 0 0,-2 5 0 16,-1-5 0-16,3 4 0 0,-8-4 1 0,8 0-1 0,-3 0 0 16,1 6 0-16,-6-6 0 0,8 0 0 0,-4 0 0 15,1 5 0-15,-3-5-1 0,-1-5 1 0,7 5 0 0,-3 0 0 16,-18-6 0-16,14 2 0 0,-9 4 0 0,16 0 0 0,-7-2-1 16,-15 2 0-16,17-3 0 0,-16 1 1 0,21 2 0 15,-6-2 0-15,-14 2 0 0,16 0-1 0,-16 0-1 16,20 0 2-16,-7 0-1 0,-14 0 0 15,15 4 1-15,-11-4 0 0,17 0 0 0,-3 5 0 16,-4-5 1-16,0 0 0 0,-1 0-1 0,8 0 0 0,-19 4 1 16,16 2 0-16,-6-1-1 0,-6-1 0 0,15-4 0 0,-8 4 0 15,1-4 0-15,1 0 0 0,-10 0 0 0,16 0 0 0,-4 0 0 16,-3 0 0-16,1 0 0 0,-1 0 1 0,7 0-1 0,-8 0 0 16,1 0 2-16,5 0 0 0,-5 0-1 0,7 0-1 0,0 0 2 15,0 0-2-15,0 0 0 0,0 4 0 0,0-4 0 0,0 0-1 16,0 0 1-16,0 0 0 0,0 0 0 0,0 0 1 0,0 0-1 15,0 0 0-15,0 0 0 0,0 0 0 16,3 0-1-16,1 0 0 0,-4 0 0 0,0 0 1 0,0 0 0 16,0 0 0-16,0 0 0 0,0 0-1 0,0 0 2 0,2 0-4 15,1 0 4-15,-3 0-1 0,0 0 0 0,0 0 0 0,0 0-1 16,0 0 0-16,4 0 0 0,1 0 2 0,-5 0-1 0,0 0-1 16,3 0 0-16,-1 0 1 0,-2 0-1 0,0 0 1 15,0 0-3-15,5-3-1 0,-5 2-5 16,0-2-3-16,0 3 12 0,0-1-14 0,0-1-4 15,3 2-3-15,0 0-4 0,-3 0 25 0,0 6-27 0,3 1 6 16,1 11-2-16,-4-18 23 0</inkml:trace>
  <inkml:trace contextRef="#ctx0" brushRef="#br3" timeOffset="712755.1682">25977 6184 6 0,'0'0'0'0,"0"0"3"0,0 0-3 0,0 0 3 16,2 0 1-16,-2 0 1 0,0 0 1 0,0 0-6 0,0 0 6 15,0 0 1-15,0 4-1 0,0-1 0 0,0-3-6 0,0 6 7 16,-5-1-1-16,5-1 0 0,0 0-1 16,0-4-5-16,0 0 5 15,-4 5-1-15,4 0 0 0,0 1 0 0,0-6-4 0,-4 6 4 0,4 3-1 16,0-4 0-16,0 3 0 0,0-8-3 0,-6 6 2 15,6 1 0-15,0 13 0 0,0-17 1 0,0-3-3 0,-4 20 2 16,4-14 0-16,0 21-1 0,-3-7 1 0,3-20-2 0,-7 18 2 16,4 6-1-16,3-5 0 0,0 4 0 0,0-23-1 0,-3 22 1 15,-6-3-1-15,7-3 1 0,2-7 0 0,0-9-1 0,-3 23 0 16,3-15 1-16,0 8 0 0,0-11-1 0,0-5 0 0,0 6 1 16,0 1 0-16,-3-5-1 0,3-2 1 0,0 0-1 0,0 0 0 15,0 0 0-15,0 0 1 0,0-7 0 0,0 7-1 0,3-8 0 16,0-13 1-16,-1 11 0 0,7-16 0 0,-9 26-1 0,6-22 0 15,1-2 1-15,0 1 0 0,-5-5-1 0,-2 28 0 0,8-27 1 16,-4-2 0-16,1 4 0 0,0 4 0 0,-5 21-1 0,3-22-2 16,2 3 4-16,-5 0-1 0,5 15 0 0,-5 4-1 0,4-9 5 15,-1 5-5-15,-3 1 1 0,3 0 0 0,-3 3-1 0,3 0 0 16,-3 6 0-16,0 11 1 0,0-9 0 0,0-8-1 16,0 24 1-16,-6-5-1 0,3-3 1 15,3 4-1-15,0-20 0 0,-4 21 1 0,4-2-1 16,-5-1 0-16,5 4 0 0,0-22 0 0,0 20 1 15,0 1-1-15,0-4 0 0,0-10 0 0,0-7 0 0,0 27 0 16,0-20 0-16,-5 14 0 0,5-13 1 0,0-8-1 0,0 16 0 16,0-11 0-16,0 1 0 0,-3 13 0 0,3-19 0 0,0 5 0 15,0 0 0-15,0 2 0 0,-5-2-2 0,5-5 2 0,0 0-2 16,0 0-3-16,-5 0-5 0,-3 0-6 0,8 0 16 0,-6 0-24 16,-1 0-10-16,-15-5 2 0,17 2-2 0,5 3 34 0,0 0 0 0</inkml:trace>
  <inkml:trace contextRef="#ctx0" brushRef="#br3" timeOffset="713856.8029">25716 7498 1 0,'0'0'0'0,"0"0"2"0,0 0 0 0,3-3-1 0,-3 3-1 0,2-3 1 16,-2 3 1-16,0-4 3 16,0 4 2-16,0 0-7 0,0 0 10 0,0 0 2 0,0 0 1 0,0 0-1 15,0 0-59-15,0 0 104 16,0 0-47-16,0 0-1 0,0 0-1 0,0 0-92 0,0 0 176 15,0 0-85-15,0 4 0 0,0-4-2 0,0 0-5 0,4 0 5 16,1 6-1-16,-2-6-1 0,-1 0 0 0,-2 0-3 0,5 0 2 16,-2 0-1-16,3 0 1 0,-3 0-1 0,-3 0-1 0,8 0 1 15,-2 0 0-15,-2 0 0 0,3 0 0 0,-7 0-1 0,5 3 1 16,4-3 0-16,1 6-1 0,6-6 1 0,-16 0-1 0,4 4 0 16,2-4 0-16,10 3 1 0,-7-3 0 0,-9 0-1 0,10 7 0 15,10-7 0-15,-14 0-3 0,1 0 3 0,-7 0 0 0,21 0 0 16,-19 0 0-16,6 0 3 0,-3 0-3 0,-5 0 0 0,9 0-1 15,-3 3 0-15,-6-3 0 0,3 3 1 0,-3-3 0 0,4 0 0 16,-4 6 0-16,3-6-1 0,1 3 0 0,-4-3 1 0,0 0 0 16,0 4 1-16,0-4-2 0,0 0 1 0,0 0 0 15,0 8 0-15,-4-8 1 0,4 0-1 16,-3 0 1-16,-4 0 1 0,1 2 0 16,-3-2-1-16,9 0-1 0,-15 0 1 0,7 6-1 0,-12-6 0 15,14 0 0-15,6 0 0 0,-25 0 0 16,8 0 0-16,2 0 0 0,7 0 0 0,8 0 0 0,-23 0 0 15,15 0 0-15,-8 0 0 0,16 0 0 0,-6 0 1 16,2 0-1-16,-4 0 0 0,8 0 0 0,0 0 0 16,0 5 1-16,0-5-1 0,0 0 1 15,0 3 0-15,4 1 0 0,0-4 0 0,-4 0-1 0,4 6 1 16,2-3-1-16,1-3 1 0,-2 5-1 0,-5-5 0 0,12 0 0 16,4 0 0-16,-13 5-1 0,9-5 0 0,-12 0 1 0,15 0-1 15,-8 0 2-15,11 0-1 0,-12 0-1 0,-6 0 1 0,21 0-1 16,-14-5 1-16,10 0-1 0,-10-2 1 0,-7 7 0 0,8-6 0 15,10 3 0-15,-14-2 0 0,3-1 0 0,-7 6 0 0,2-2 0 16,2 2-1-16,0-5 0 0,0 2-1 0,-4 3 2 0,0 0-4 16,0 0-2-16,0 0-4 0,0 0-8 0,0 0 18 0,-8 3-31 15,-12 2-10-15,14 0-6 0,6-5 47 0</inkml:trace>
  <inkml:trace contextRef="#ctx0" brushRef="#br3" timeOffset="714851.6609">26458 6454 6 0,'0'0'0'0,"0"0"9"15,0-5 3-15,0 1 4 0,0-2 0 0,0 6-16 0,0 0 16 16,0 0-3-16,0 0-2 0,0 0-2 0,0 0-58 0,0 0 105 16,4 0-50-16,-4 6 0 0,6-6-2 0,-6 0-4 0,7 0 4 15,-2 0-1-15,4 0 0 0,7 2 0 0,-16-2-3 0,6 0 1 16,2 0 1-16,11 0-1 0,-16 0-1 0,-3 0 0 0,12 5 1 16,4-5 0-16,-9 5-1 0,10-2 1 0,-17-3-1 0,6 0 0 15,1 6 0-15,11-2 1 0,-13 2-1 0,-5-6 0 0,5 8 0 16,2-3 0-16,3 3 0 0,11-2 1 0,-21-6-1 0,3 5 0 15,7-5 0-15,-5 0 0 0,4 0 0 0,-9 0 0 0,6 0 1 16,1 0-1-16,0 0 1 0,-5 0 0 0,-2 0-1 0,4 0 0 16,-4 0 1-16,0-4 0 0,0 4-1 0,0 0 0 0,0-1 1 15,0 1 0-15,-6 0-1 0,-14 0 1 0,20 0-1 16,-9 0 1-16,-6 0-1 0,-6 0 1 0,1 0-1 16,20 0 0-16,-18 5 1 15,1-5 0-15,11 5-1 0,-11-5 1 0,17 0-1 0,-7 2 1 16,4-2-1-16,-3 5 1 0,-16-5-1 0,22 0 0 0,0 5 1 15,-2-1 0-15,-5-4 0 0,3 5 0 0,4-5-1 0,-6 0 0 16,6 5 1-16,-4-5-1 0,4 0 1 0,0 0-1 0,0 0 0 16,4 0 1-16,0 0-1 0,-2 0 1 0,-2 0-1 0,7 0 0 15,-1 0 1-15,6 0-1 0,4 0 0 0,-16 0 0 0,3 0 0 16,8 5 1-16,6-5-1 0,-12 0 0 0,-5 0 0 0,9 0 0 16,9 0 0-16,-13 0 0 0,5 3 0 0,-10-3 0 0,16 0 0 15,-9 0 1-15,1 5-1 0,-1-5 0 0,-7 0 0 0,8 5 0 16,1-2 0-16,-3-3 0 0,1 0 0 0,-7 0 0 0,3 0 0 47,1 0-1-47,-4 0 0 0,2 0-1 0,2 0-1 0,-4 0-2 15,4 0-1-15,-4 5-3 0,0-5-2 0,0 0-4 0,0 0-3 0,-4 5-6 0,4-5 24 0,-6 3-29 0,-1-3 3 0,-17 7-2 0,24-7 28 0</inkml:trace>
  <inkml:trace contextRef="#ctx0" brushRef="#br3" timeOffset="715436.9139">26051 7619 3 0,'0'0'0'0,"0"0"2"0,-7 0 1 0,3 0 1 0,4 0-4 0,0 0 4 16,0-3 3-16,0 1 0 0,0-4 0 0,0 6-7 0,4-2 7 16,-4-1 0-16,4 3 0 0,-1 0 0 0,-3 0-7 0,0-1 6 15,0 1 0-15,2 0-1 0,3 0-1 0,-5 0-4 16,0 0 3-16,4 0-1 0,-1 0 0 0,0 0-2 0,-3 0 0 16,7 0 0-16,-4 0 0 15,1 0 0-15,-2-6 0 0,-2 6 0 0,4 0-1 16,0 0-1-16,0 0-3 0,-4 0-3 0,0 0 8 0,5 0-13 15,-5 0-4-15,4 0 1 0,0 0 4 0,-4 0 12 0,0-1-8 16,0-2 3-16,3 3-1 0,-3 0 6 0</inkml:trace>
  <inkml:trace contextRef="#ctx0" brushRef="#br3" timeOffset="716076.7898">26245 7561 6 0,'0'0'0'0,"0"-8"5"0,3 3 2 16,-3-7 4-16,0 12-11 0,7-9 13 0,-7 9 0 0,6-3-1 15,-6 0-1-15,0 3-11 0,6 0 10 16,2 0-2-16,-4 0-1 0,-2 0-2 0,-2 0-5 0,7-5 5 15,-3 3-1-15,1 1 0 0,4 1-1 0,-9 0-3 0,5-2 3 16,3-1 0-16,1 2-1 0,3-5-1 0,-12 6-1 0,6-3 2 16,15 0 0-16,-18 0-1 0,4-4 1 0,-7 7-2 0,9-3 1 31,2 0 0-31,9 2 0 0,-14-3 0 0,2 2 0 0,8 1-1 0,-13-4 1 0,5 0-1 16,-8 5 0-16,10-3 1 0,-3 3-1 0,-2 0 1 0,-5 0-1 0,0 0 0 0,4 0 0 15,1 7 1-15,-5-7-1 0,0 3 0 0,0-3 0 0,0 6 1 16,-9-1 0-16,7 1-1 0,2-6 0 0,-3 3 0 0,3-3 0 0,-7 0 0 15,1 4 0-15,-2 2 0 0,1-3 1 0,7-3-1 0,-19 0 0 16,14 6 0-16,-15-6 0 0,18 0 1 0,2 0-1 0,-8 0 0 16,-13 0 1-16,19 0-1 0,-19 0 1 15,21 0-1-15,-7 0 1 0,-13-1 0 0,14-4 0 0,-13 5 0 16,19 0-1-16,-2 0 1 0,-5-1 0 0,0 1 0 16,1 0-1-16,6 0 0 0,-8 0 1 0,5 0 0 0,0 0-3 15,-3 0 3-15,6 0-1 0,0 0 2 31,-5 0-2-31,5 0 4 0,0 0-3 0,0 0 1 0,0 0-1 0,5 0-1 0,-5 0 1 0,0 0-1 0,6 0 1 16,0 6-1-16,6-6 1 0,4 0-1 0,-16 0 0 0,7 0 0 16,10 0 1-16,-11 0-1 0,15 2 0 0,-21-2 0 0,7 5 0 15,-2-5 0-15,14 0 0 0,-13 0 0 0,-6 0 0 0,20 0 0 16,-13 0 0-16,14 0-1 0,-14-2 0 0,-7 2 1 0,16-3 0 16,-8 2 0-16,-2 0 0 0,1-4 0 0,-7 5 0 0,5 0-1 15,4-1 0-15,-9 1 0 0,3-2-1 0,-3 2 2 0,2 0-2 16,-2 0 0-1,0 0-2-15,0 0-1 0,0 0 5 0,-5 0-7 0,0 0-2 16,1 0-4-16,-1 0-3 0,5 0 16 0,0 0-21 0,-7 0-6 0,1 0-1 0,-15-6 9 0,21 6 19 16,-3-7-17-16,3 7 17 0</inkml:trace>
  <inkml:trace contextRef="#ctx0" brushRef="#br3" timeOffset="716628.6854">26346 7292 4 0,'0'0'0'0,"0"-6"3"0,0 6-3 0,0-7 4 16,0-8 2-16,0 9 3 0,0 6 0 0,0 0-9 0,0-2 11 16,0 2-2-16,0 0 0 0,0 0-1 0,0 0-8 0,0 0 7 15,-4 0 0-15,4 2 0 0,0 5-1 0,0-7-6 0,0 7 5 16,-2 14 0-16,2-15-1 0,0 16-1 0,0-22-3 0,-8 16 3 15,8 1-1-15,-4 6 0 0,1-5 0 0,3-18-2 0,0 18 2 16,-6 1 0-16,6 1 0 0,0-14-1 0,0-6-1 0,0 21 1 16,0-15 0-16,0 17-1 0,0-17 0 0,0-6 0 15,0 21 1-15,0-16-1 0,0 3 0 0,0-3 1 16,0-5-1-16,0 8 0 0,3-5 0 0,0-3 1 0,-3 0-1 16,0 0 0-16,3 0 0 0,1 0 0 15,0 0 0-15,0-8 0 0,-4 8 0 0,6-6 0 16,1-11-1-16,-2 11 1 0,0-14-1 0,-5 20 1 0,4-7 0 15,-1-15 0-15,-1 15 0 0,3-12 0 0,-5 19 0 0,3-7 0 16,0-1 0-16,-3 3 0 0,3 0 1 0,-3 5-1 0,3-5-1 16,-3 3 1-16,4-1 0 0,0 1 0 0,-4 2 0 0,0 0 2 15,0 0-2-15,0 0 1 0,0 5 0 0,0-5-1 0,0 7 2 16,0-2-1-16,0 16 1 0,-4-16-1 0,4-5-1 0,0 21 1 16,-4-15 0-16,4 16 0 0,-6-16-1 0,6-6 0 0,0 22 1 15,0-17 0-15,-3 16-1 0,3-14 1 0,0-7-1 0,0 21 1 16,0-15 0-16,0 13 1 0,-3-17-1 0,3-2-1 0,0 8 1 15,0 11 0-15,0-17 0 0,0 3 0 0,0-5-1 0,0 7 1 16,0-6 0-16,0 5-1 0,0-6 1 0,0 0-1 0,0 0 0 16,0 0 0-16,0 0 0 0,0-3-1 0,0 3 1 0,0-3-2 15,0 2 0-15,0-9-3 0,0 8-1 16,0 2 6-16,0-5-11 0,0 0-10 0,0-1-15 16,-7-15-3-16,7 21 39 0,-24-5-38 0,24 5 38 0</inkml:trace>
  <inkml:trace contextRef="#ctx0" brushRef="#br3" timeOffset="724865.208">25007 5179 26 0,'0'0'0'0,"0"0"15"16,0 0-2-16,0 0-1 0,0 0-1 0,0 0-11 0,-2 0 10 15,2 6-2-15,-4 2-2 0,4-5-1 0,0-3-5 0,0 0 4 16,0 4-1-16,0-4 0 0,0 0 0 0,0 0-3 0,0 0 3 16,0 0 1-16,0-1-1 0,0-2 0 15,0 3-3-15,0 0 3 0,0 0-1 16,4 0 1-16,-4 0-1 0,0 0-2 0,0 0 1 16,0 0 1-16,0 0 0 0,0 4-1 0,0-4-1 0,0 6 2 15,0-6-1-15,0 3 0 0,0-3-1 0,0 0 0 0,0 0 1 16,0 0-1-16,0-1 2 0,2-4-2 0,-2 5 0 0,0-7 1 15,0-10-1-15,0 10-1 0,4-11 2 0,-4 18-1 0,3-8 0 16,-3-8 1-16,4 11 0 0,-1-3-1 0,-3 8 0 0,2-18 0 0,-2 18 0 0,9-8 0 16,-6-11 0-16,4 11 0 0,-7 8 0 0,3-15 1 0,-3 15-1 0,6-7 0 15,1-13 0-15,1 1 0 0,-8 19 0 0,6-7 1 0,-6 7-1 0,16-25 0 16,-8 8 0-16,2 11 0 0,-10 6 0 0,17-23 0 0,-17 23 0 0,4-19 0 16,5 11 0-16,9-15 1 0,-13 18-1 0,-5 5 0 0,18-22 1 15,-11 16-1-15,3-4 1 0,-10 10-1 0,16-18 0 0,-16 18 0 16,8-5 1-16,2-2 1 0,7 0-2 0,-17 7 0 15,3-7 1-15,-3 7-1 0,7-6 1 0,0 4-1 0,-1-3 1 0,2-1-1 0,-8 6 0 16,5-5 1-16,3 2-1 0,-3-2 1 0,-5 5-1 16,9-3 1-16,-9 3-1 0,6-2 0 0,1-3 0 0,2-2 0 15,-9 7 0-15,12-2 0 0,-12 2 0 0,5-3 1 0,3 1-2 16,-3 0 1-16,-5 2 0 0,9 0 0 0,-9 0 0 0,9 0 0 16,-2 0 1-16,-1 0-1 0,2 4 1 0,-8-4-1 0,7 5 0 15,3-5 0-15,0 3 0 0,7 4 0 0,-17-7 0 0,3 5 0 16,7 2 0-16,7-4 0 0,-13 2 0 0,-4-5 0 0,10 6 0 15,7-1 0-15,-11-3 0 0,5 6 0 0,-11-8 0 0,17 5 0 16,-12 0 0-16,7-1 0 0,4 1 0 0,-16-5 0 0,7 5 0 16,14-5 1-16,-16 3-1 0,17 1 0 0,-22-4 0 0,6 0-1 15,11 6 1-15,-10-6 0 0,14 3 0 0,-21-3 0 0,7 5 1 16,9-5-1-16,-8 0 0 0,-8 0 0 0,18 0 0 0,-18 0 0 0,9 0 0 16,7 6 0-16,-10-6 0 0,12 0 0 0,-18 0 0 0,7 2 0 15,12-2 0-15,-11 0 0 0,-2 0 0 0,-6 0 0 0,21 0 0 16,-14 0 0-16,-2 0 0 0,-5 0 0 15,22 0 0-15,-22 0 0 0,6 0 0 0,15 0 0 0,-14 0 1 0,12 0 0 0,-19 0-1 16,8-1 0-16,12 0 1 0,-13 1-1 0,10-6-4 0,-17 6 4 0,7-3-1 16,13 1 0-16,-13 1 0 15,12-7 5-15,-19 8-4 0,8-4 1 16,12-4 1-16,-13 3-2 0,13 1 0 0,-20 4 0 0,10-4 0 16,11 3 0-16,-16-6-1 0,-5 7 1 0,18-1 1 15,-11-4-1-15,13 0 1 0,-9-3 0 0,9 3-1 0,-20 5 0 0,7-3 0 16,14-4 1-16,-16 4 0 0,13 1-1 0,-18 2 0 0,7-8 1 15,0 1-1-15,13-9 0 0,-16 11 0 0,-4 5 0 0,9-17 0 16,-2 9 0-16,9-1 0 0,-8-9 0 0,-8 18 0 0,9-5 1 16,9-13-2-16,-11 10 1 0,-2-14-1 0,-5 22 1 0,9-6 0 15,-4-16 0-15,0 14 0 0,1-14 0 0,-6 22 0 0,6-5 0 16,-2-1 0-16,0 1 0 0,2-3 1 0,-6 8-1 0,7-5 2 16,-3 1-1-16,-1-2-1 0,-3 0 1 0,0 6-1 0,0-6-1 15,0 3 1-15,2-1 1 0,-2 4-1 0,0 0 0 0,0-3 0 16,0-1 0-16,0 4 1 0,0 0-1 0,4 0 0 15,-4 0 1-15,0 0-2 0,5 7 1 0,-5-7 0 0,3 5 0 16,-3 3 1-16,2-2-2 0,3 1 1 16,-5-7 0-16,0 6 0 0,3 2-1 0,3 10 1 15,-3-15 1-15,-3-3-1 0,4 9 0 0,4 11 1 0,-6-15 0 16,5 1-1-16,-7-6 0 0,7 20 1 16,-5-20-3-16,7 5 3 0,-4 15 0 0,-5-20-1 0,8 4-1 15,-2 2 3-15,1 12-2 0,1-18 0 0,-8 0 0 0,6 5 0 16,1 15 0-16,-5-20 0 0,5 7 0 0,-7-7 0 0,8 7 0 15,-1-3-1-15,-1 1 1 0,0 2 0 0,-6-7 0 0,11 6 1 16,5 1-1-16,-13 0 1 0,6 1-2 0,-9-8 1 0,18 4 1 16,-13-1-1-16,2 2 0 0,12 0 0 0,-19-5 0 0,7 8 0 15,1-2 0-15,7-4 1 0,-6 4-1 0,-9-6 0 0,6 0 0 16,14 0 0-16,-16 0 0 0,5 0-1 0,-9 0 1 0,18 0 0 16,-11 0 1-16,10 0-1 0,-11 0 0 0,-6 0 0 0,17 0 1 15,-10 0-1-15,13-1 0 0,-13-5 0 0,-7 6 0 0,20-6-1 16,-13 0 2-16,2 3-1 0,9-2 1 0,-18 5-1 15,7-8 0-15,13 1 0 0,-13 0 0 0,0 2 1 0,-7 5-1 0,16-4 0 16,-8 1 0-16,1 0 1 0,12-1-2 16,-21 4 1-16,7 0 1 0,14-2-1 15,-12-2 0-15,8 1 0 0,-17 3 0 0,7-5 0 0,14 4 0 16,-19-4 1-16,19 3 0 0,-21 2-1 0,8 0 0 16,1-5 1-16,14 0-2 0,-18 3 2 0,-5 2-1 0,9-2-1 15,15-3-3-15,-17 3 4 0,9-4-1 0,-16 6 1 0,8-3 0 16,13-4 4-16,-15 2-4 0,18-3 1 0,-24 8-1 0,10-6 0 15,10 5 0-15,-13-5-1 0,-7 6 1 0,24-5-4 16,-17 3 1-16,16-1 2 0,-16-1 1 0,14 4 0 0,-21 0 0 0,10-3-2 16,10 2-2-16,-14-3 0 0,22 2 4 0,-28 2 0 0,6-3 2 15,15 3 0-15,-4 0 1 0,-7 0-3 0,-10 0 0 0,22 5 2 16,-4-5 0-16,3 0-2 0,-15 0 2 0,-6 0-2 0,25 0 0 16,-19 0 0-16,18 4 0 0,-24-4 0 0,17 0 1 15,-7 4-1-15,13 3 0 0,-6-3 1 0,4 5 1 0,-21-9-2 16,7 1 2-16,16 8 1 0,-15-4-1 0,10 0-2 15,-18-5 0-15,9 7 0 0,7-4 1 0,-10 5-1 0,15-1 0 0,-21-7 0 0,7 5-1 16,9 2 1-16,-11 0-1 0,4 12 1 0,-9-19 0 16,17 3 1-16,-13 4-2 15,17 0 1-15,-18 1 0 0,-3-8 0 0,10 17-1 0,7-14 1 16,-13 16 1-16,11-12-1 0,-15-7 0 0,7 19 1 16,1-16-1-16,-1 1 0 0,2 17 0 0,-9-21 0 0,7 3 2 15,3 7-2-15,-3 7 1 0,-1-12 0 0,-6-5-1 0,7 7-1 16,-2 12 2-16,0-11-2 0,3 9 1 0,-8-17 0 0,3 4 1 15,3 4-1-15,-2 13 0 0,0-16 0 0,-4-5 0 0,3 5-1 16,0 17 1-16,-3-22 1 0,7 6-2 0,-7-6 1 0,0 7 0 16,6-2 0-16,-6 4-1 0,3 13 2 0,-3-22-1 0,4 7 1 15,4 13-1-15,-1-17 0 0,-1 2 0 0,-6-5 0 0,2 0 0 16,2 0-1-16,1 5 1 0,-2-2 1 0,-3-3-1 0,3 0-1 16,0 5 2-16,1-5-1 0,-4 0 0 0,0 0 0 0,7 5 0 15,-7-5-1-15,2 0 1 0,1 0 0 0,-3 0 0 0,4 0 0 16,1 0 1-16,-5 0-1 0,3 0 0 0,-3 0 0 15,0-4-1-15,2 3 1 0,-2-1 1 0,4-1-1 0,-4 3 0 0,4 0 0 16,-4-1-1-16,3 1 0 0,-3-2 0 16,0 2 1-16,0-4-2 15,0 3-2-15,0-1-3 0,-3-4-5 0,3 6 12 0,-8-8-16 16,3 4-7-16,-4-2-11 0,-16-1-13 0,25 7 47 0,-17-9-52 0,17 9 52 0</inkml:trace>
  <inkml:trace contextRef="#ctx0" brushRef="#br3" timeOffset="731815.5662">26101 3548 4 0,'0'0'0'0,"0"0"4"15,-5 0-1-15,5 0 1 0,-4-5 2 0,4 5-6 0,0-1 5 16,0 1 0-16,0-1 1 0,-4-1-1 0,4 2-5 0,0 0 5 16,0 0 0-16,0 0-1 0,0 0 1 0,0 0-24 0,0 0 41 15,0 0-18-15,0 0-1 0,-6 0 0 0,6 0-3 0,0 0 3 16,0 0-1-16,0 0 1 0,0 0-2 0,0 0-10 0,0-2 20 16,0 2-9-16,0-2-1 0,0 2 1 0,0 0-2 0,0 0 2 15,-4 0 0-15,4 0 0 0,0 0-1 0,0 0 1 0,0 0-2 16,0-4 2-16,-3 4 0 0,3-2 1 0,0 2-3 0,-7-1 2 15,7-1 0 1,-3-1 0-16,3-4-1 0,0 7-1 0,-3-2 2 0,-1-5-1 16,4-2 0-16,-7-1 0 0,7 10-1 0,0-15 0 15,0 13 1-15,0-6-1 0,0-9 0 0,0 17 0 0,0-4 1 0,0 4-1 0,0-10 0 16,0 1 0-16,0 3 1 0,0 6-1 0,0-9 0 0,0 9 0 0,0-6 0 16,2-12 0-16,3 11 0 0,-5 7 0 0,0-7 0 0,0 7 0 0,4-18 0 15,-1 15 0-15,3-7 1 0,-6 10-1 0,7-18 0 0,-7 18 0 0,10-8 0 16,7-11 0-16,-13 17 1 0,-4 2-1 0,5-11 0 0,-5 11 0 0,12-8 0 15,5 1-1-15,-15-1 1 0,-2 8 0 0,12-7-1 0,-12 7 1 0,16-5 1 16,-9 3-1-16,0-1 1 0,-7 3-1 0,6 0 0 0,-6 0 0 0,10 0 1 16,-3-2-1-16,3 2 0 0,-3-1-1 0,-7 1 1 0,7-4 0 15,0 2 0-15,-3-1 0 0,-4 3 0 0,0-3 0 0,0 3 0 16,0 0 0-16,0-1 0 0,0 1 1 0,0-5-1 0,0 5 0 16,0 0 0-16,-9-1 0 0,7-1 0 0,2 2 0 0,-7-1 1 15,7 1-1-15,-17-3 0 0,10-5 0 0,-9 8 0 0,16 0 0 16,-3-5 0-16,3 5 0 0,-9-2 0 0,-9 2 1 0,14-3-1 15,4 3 0-15,-21 0 0 0,21 0 0 0,-3 0 0 0,-3 0 0 16,-16 0 0-16,20 7 0 0,2-7 0 0,-7 5 0 0,-1 14 0 16,2-19 0-16,-1 6 1 0,7-6-1 0,-6 26 0 15,3-18 0-15,-1 10 0 0,-3-10 0 0,7-8 0 0,-3 21 0 16,-1-13 1-16,-2 18-1 0,3-21 0 0,3-5 0 0,0 27 0 16,-4-10-1-16,-4 3 2 0,8-16-1 0,0-4 0 0,0 26-1 15,0-22 1-15,0 17 1 0,0-5-1 0,0-16 0 0,0 20 0 16,0-14 0-16,4 16-1 0,0-18 0 0,-4-4 1 0,4 4 0 15,1 23 1-15,3-20 0 0,-3 18-1 0,-5-25 0 0,9 3 0 16,7 4 0-16,-12-1-1 0,2 1 1 0,-6-7 0 0,11 7 0 16,-1-1 0-16,7 0 0 0,-11-3-1 0,-6-3 1 0,7 5 1 15,11-5-1-15,-13 0 1 0,13 0 0 0,-18 0-1 0,7 0 1 16,9 0-1-16,-9-2 1 0,14-1-1 0,-21 3 0 0,5-3 0 16,14-3 1-16,-13 2-1 0,12 2 0 0,-18 2 0 15,5-7 0-15,3 0 0 0,2 5 0 0,-3-2 0 16,-7 4 0-16,7 0 0 0,-1 0-2 0,0 0-4 15,2 0-5-15,-8 0 11 0,10 0-17 0,-3 0-5 0,-2 5-5 16,4-5 6-16,-9 0 21 0,26 25-24 0,-26-25 24 0</inkml:trace>
  <inkml:trace contextRef="#ctx0" brushRef="#br3" timeOffset="732393.605">26660 3232 9 0,'0'0'0'15,"-2"0"5"-15,-2 0 1 0,-3 0 2 0,1 0-1 16,6 0-7-16,-7 0 7 0,2 0-1 0,3 0 0 0,-1 0 1 15,3 0-7-15,-8 7 5 0,6 0 1 0,-1 13-2 16,-6-18 0-16,9-2-4 0,-3 7 4 0,1 12 0 16,-5-14-1-16,3 17 1 0,4-22-4 0,-3 5 3 15,3 18 1-15,-7-20-2 0,3 19 1 0,4-22-3 0,-3 5 1 16,3 15 1-16,-3-15-1 0,3 16 1 0,0-21-2 0,0 5 2 16,0 15 0-16,0-13-1 0,0 11 0 0,0-18-1 0,0 9 1 15,0 17 0-15,3-20 0 0,4 17-1 0,-7-23 0 0,17 4 1 16,-11 19 0-16,6-19-1 0,4 17 1 0,-16-21-1 0,7 0 0 15,0 5 0-15,12 3 0 0,-12-3-1 0,-7-5 1 0,21 3 0 16,-19-3 1-16,10 5-1 0,7-5 1 0,-19 0-1 0,8 0 0 16,1 0 0-16,9 0 1 0,-11-1-1 0,-7 1 0 0,6-7 0 15,15 3 1-15,-14-4 0 0,3 3 0 0,-10 5-1 0,10-8 0 16,-6 1 0-16,2-12 0 0,1 14 1 0,-7 5-1 0,7-27 0 16,-1 8 0-16,-6-7 0 15,4 0 0-15,-4 26 0 0,0-21 0 0,0-3 1 0,0 3-1 16,-4-4 0-16,4 25 0 0,-6-21 0 0,-11 1 0 0,14 2-1 15,-19-1 1-15,22 19 0 0,-5-6 1 0,-23-16-1 16,11 17 0-16,1-2 0 0,16 7 0 0,-21-7 0 16,14 7 1-16,-10 0-1 0,11 0 0 0,6 0 0 0,-19 7 1 15,16 15-2-15,-3-4 2 0,-1 1-2 0,7-19 1 0,-6 16-2 16,-1 6-1-16,7-2-3 0,0 1-1 0,0-21 7 0,0 21-9 16,0-3-4-16,0-11-2 0,4 20-4 0,-4-27 19 0,6 6-21 15,-3 12 5-15,22 8-4 0,-25-26 20 0</inkml:trace>
  <inkml:trace contextRef="#ctx0" brushRef="#br3" timeOffset="733038.896">27056 3612 9 0,'0'0'0'15,"5"-3"9"-15,-5 3 1 0,0 0-10 0,0 0 11 16,4 0-1-16,-4-4 0 0,0 3-1 0,0 1-9 0,0-2 9 16,0-3-2-16,0 0-1 0,0-3 0 0,0 8-6 0,0-6 3 15,0-1 0-15,0-9 0 0,0 9-1 0,0 7-2 0,0-22 2 16,0 12 0-16,0-18-1 0,0 11 1 0,0 17-2 0,0-21 1 15,0 1 0-15,0 3 0 0,0-4 0 0,0 21-1 0,0-5 0 16,0-18 2-16,0 19-2 0,0-4 1 0,0 8-1 0,0-5 1 16,0-3-1-16,0 4 0 0,0 3 1 0,0 1-1 0,0 0 1 15,0 0-1-15,3 0 1 0,-1 3-1 0,-2-3 0 0,8 6 0 16,-2 13 0-16,1-14 0 0,1 17-1 0,-8-22 1 0,6 6 1 16,4 12-1-16,1-14 0 0,-6 13 1 0,-5-17-1 0,11 5 0 15,-5 2 0-15,2 0 0 16,-2-3 0-16,-6-4 0 0,7 0 0 0,0 3 1 0,-1-3-1 15,2 0 0-15,-8 0 0 0,2 0 1 0,3 0-1 16,-2-1 1-16,0-5-1 0,-3 6 0 0,3-7 1 16,-3-2-1-16,3-11 0 0,1 13 1 0,-4 7-1 0,0-19 0 15,4-2 0-15,-4 3-1 0,0-5 0 0,0 23 1 0,0-20-1 16,0-3 0-16,0 4 0 0,0 11 1 0,0 8 0 0,4-20 0 16,-4 19 0-16,0-6-1 0,2 5 1 0,-2 2 0 0,4 0 0 15,-1 0 0-15,1 5 0 0,1 14 0 0,-5-19 0 0,9 6 0 16,-4 19 0-16,6-4-1 0,-5-5 1 0,-6-16 0 0,8 20 1 15,-2 1-1-15,5-4 1 0,-6 0 0 0,-5-17-1 0,12 8 1 16,-5 18 0-16,-1-22 0 0,-4 19 0 0,-2-23-1 0,4 6 1 16,1 16 0-16,-5-14 1 0,3 13-1 0,-3-21-1 0,0 6 1 15,0 11-1-15,3-17 0 0,-3 4 0 0,0-4 0 0,3 0 0 16,1 0-1-16,-4 2-1 0,0-2-2 0,0 0 4 16,3 0-6-16,1 0-2 0,-4 0-3 15,2 0-4-15,-2 0 15 0,3-1-17 0,1-4-3 0,1-3 0 16,-2-8 5-16,-3 16 15 0,2-5-9 0,-2-3 0 0,0 8 9 0</inkml:trace>
  <inkml:trace contextRef="#ctx0" brushRef="#br3" timeOffset="733576.8331">27440 3266 15 0,'0'0'0'16,"0"-6"11"-16,0 1 2 0,0 1 0 0,0 4-13 0,0-5 11 15,0 5-1-15,0 0-2 0,0 0-2 0,0 0-6 0,0 7 6 16,4-1-1-16,1 15 0 0,4-5-1 0,-9-16-4 0,6 9 3 16,1 20-1-16,0-11 0 0,-1 4 0 0,-6-22-2 0,8 18 1 15,10 6 1-15,-18-6-1 0,9 3-1 0,-9-21 0 0,6 20 1 16,1 0 0-16,0-2 0 0,-5-11-1 0,-2-7 0 0,8 6 0 16,-8-1 1-16,4-5-1 0,-2 0 1 0,-2 0-1 0,0-5-1 15,3-5 1-15,-3-13 1 0,0 15-1 0,0 8 0 16,0-25 1-16,0 7-1 15,0-4 0-15,-5-2-1 0,5 24 1 0,-8-19 0 0,2-6-1 16,-1 2 0-16,0 3 1 0,7 20 0 0,-17-21 0 16,14 4 0-16,-5-8-1 0,3 10 1 0,5 15 0 0,-8-6-2 15,2-14 1-15,-14 15 1 0,20 0 0 0,0 5 0 0,-4-4-1 16,-1 1 0-16,5 3 1 0,0 0 0 0,0 0 0 16,0 0 0-16,0-3 0 0,0 3 0 0,0 0 0 15,0 0 0-15,0 0-1 0,0-4 1 0,0 4 0 0,0-3 0 16,5 2 0-16,-1-1 1 0,-1-2-1 0,-3 4 0 0,6-6 0 15,-2 3 0-15,3-4-1 0,-1 1 1 0,-6 6 0 0,8-7 0 16,-3 2-1-16,3 3 1 0,-3 1 1 0,-5 1-1 0,9-4 0 0,-9 4 0 0,16 0 0 16,-10-3 0-16,2 1 1 0,-8 2-1 0,20 0 0 15,-13-2 1-15,-3 2-1 0,5 0 1 0,-9 0-1 0,7 0 0 16,3 0 1-16,-2 0-1 0,-3 7 1 0,-5-7-1 0,8 7 1 16,-8 0-1-16,3 13 1 0,-3-16 0 0,0-4-1 0,0 20 1 15,0-13 0-15,-3 15 0 16,-5-14 0-16,8-8-1 0,-5 21 0 0,1-14 0 15,0 15-1-15,-3-16-1 0,7-6 2 0,-3 24-5 0,3-24 5 0,0 4-10 16,0 16-3-16,0-14-6 0,0-6 19 0,0 6-23 0,0-6 23 0,0 6-22 16,0-6 5-16,0 0 1 0,0 0 16 0,0 0 0 0</inkml:trace>
  <inkml:trace contextRef="#ctx0" brushRef="#br3" timeOffset="733992.6137">27785 3660 12 0,'0'0'0'16,"0"0"7"-16,0 0 2 0,4 4 0 0,-4-4-9 0,4 0 11 0,-4 0-11 0,4 0 10 15,-2 0 0-15,-2-1-1 0,3-3-2 0,-3 4-7 0,4-9 6 16,0-10 0-16,-1 0-2 0,3-1-1 0,-6 20-3 0,0-17 3 16,5-8 0-16,-2 1-1 0,-3-4-1 0,0 28-1 15,0-30 1-15,0 4 0 0,0 0 0 0,0-1-1 0,0 27 0 16,0-26 1-16,0-2 0 0,-8 2-2 15,4-2 2-15,4 28-1 0,0-26 0 0,0 3 0 16,0 7 1-16,0-2-1 0,0 18 0 0,0-10 0 16,0-10 0-16,0 14 0 0,0-1 0 0,0 7 0 0,0-6 0 15,0 1 0-15,4 3 1 0,-4 2-1 0,8 0 0 16,-1 0 0-16,-4 5 0 0,0 0-1 0,3 14 1 0,-6-19 0 0,8 4 0 16,-2 16 0-16,1-2 0 0,11-12 0 0,-18-6 0 0,5 25 0 15,6-18 0-15,7 20 0 0,-16-11 1 0,-2-16-1 0,11 20 1 16,6-13-1-16,-10 15 1 0,-4-16 0 0,-3-6-1 0,9 15 1 15,-1-5 0-15,2-5 0 0,-3 18 0 0,-7-23-1 0,5 3 2 16,4 5-1-16,-6 11-1 0,-1-19 0 0,-2 0 0 0,5 7-1 16,-2-1-1-16,-3-4-2 0,3-2-4 0,-3 0 8 0,0 6-13 15,0-6-4-15,0 0-4 0,0 0-2 0,0 0 23 0,0 0-18 16,-21-6 2-16,21 6 16 0</inkml:trace>
  <inkml:trace contextRef="#ctx0" brushRef="#br3" timeOffset="734195.2119">27819 3480 14 0,'0'0'0'16,"0"-7"14"-16,0 7-14 0,0-5 17 16,8-13-2-16,-1 14-3 0,-1-3-2 0,-6 7-10 0,6-9 8 15,6 2-2-15,-6 1-2 0,1-1 0 0,-7 7-4 0,5-2 2 16,-1-1-2-16,4 3-1 0,-1 0-3 0,-7 0 4 0,6 0-6 15,0 0-5-15,2 0-6 0,2 0-4 0,-10 0 21 0,7 5-19 16,-7-7 3-16,0-1 5 0,0 3 11 0</inkml:trace>
  <inkml:trace contextRef="#ctx0" brushRef="#br3" timeOffset="734846.991">28059 3105 32 0,'0'0'0'16,"0"-6"21"-16,0 3-6 0,0 3-15 0,0-2 9 15,0 0-2-15,4 2-1 0,-4 4 0 0,0-4-6 0,8 6 5 16,-1 14-1-16,-1-15-1 0,-4 23 0 0,-2-28-3 0,9 22 2 16,-3 1 0-16,4 2 0 0,-1-4 0 0,-9-21-2 0,9 25 0 15,9-2 1-15,-13 4 1 0,2-7-1 0,-7-20-1 0,6 22 0 16,1-1 0-16,-1-1 1 0,2-14-1 0,-8-6 0 0,0 24 0 15,7-19 0-15,-5 1 1 0,2-4-2 0,-4-2 1 0,0 6 1 16,4-6 0-16,-1 0-1 0,-3-3 0 0,0 3 0 0,0-8 0 16,0-2 0-16,0-9-1 0,0 11 0 0,0 8 1 0,0-16-2 15,0 6 0-15,-7-13-1 0,3 16 1 0,4 7 2 0,-5-26-3 16,-4 9 0-16,4-3 0 0,-2 0-1 0,7 20 4 16,-17-25-4-16,12 0 1 0,0 1 0 0,-3 5 2 15,8 19 1-15,-2-21-1 0,-1 3 1 0,-6-3-1 16,9 4 1-16,0 17 0 0,0-9 0 0,0-11 0 15,0 12 0-15,0-10 1 0,0 18-1 0,0-3 2 0,0-4 0 16,0 1 0-16,4 4 0 0,-4 2-2 0,5-5 2 16,0 0 0-16,-1 1-1 0,0-1-1 0,-4 5 0 0,5-2 1 15,4-1-1-15,-6 2 1 0,3-5-1 0,-6 6 0 0,11-1 2 16,-6-4-1-16,7 4 0 0,-6 1 0 0,-6 0-1 0,7-2 0 16,4 2 1-16,-5 0-1 0,1 0 1 0,-7 0-1 0,3 0 1 15,1 3-1-15,-2 3 1 0,1 1-1 0,-3-7 0 0,5 19 1 16,-5-19-1-16,0 7 0 0,0-1 0 0,0-6 0 0,-8 7 0 15,6 10 0-15,-5-13 0 0,-10 1 0 0,17-5 0 0,-7 3 0 16,-9 2 0-16,12-5 0 0,-4 7 0 0,8-7 0 0,-19 0 0 16,16 2 1-16,-1-2-2 0,-1 0 2 0,5 0-1 0,0 6 0 15,0-1 0-15,0-1 0 0,0 2 0 0,0-6 0 0,0 7 0 16,5 0 1-16,2 14-1 0,-1-16 1 0,-6-5-1 0,7 22 2 16,-1-15 0-16,2 14-2 0,1-13 2 15,-9-8-2-15,18 20 1 0,-11-11-1 0,10 13 1 0,-12-18-2 16,-5-4 1-16,11 18 1 0,0-13-1 15,-6 1 1-15,4 11-1 0,-9-17 0 0,6 0 0 16,1 8 0-16,-1-3-1 0,1 2-2 0,-7-7 3 0,4 18-5 16,2-18-5-16,-6 8-3 0,3-3-5 0,-3-5 18 0,4 8-24 15,-4-5 2-15,0-3 5 0,0 0 3 0,0 0 14 0,0 0 0 0</inkml:trace>
  <inkml:trace contextRef="#ctx0" brushRef="#br3" timeOffset="735297.2769">28495 3420 7 0,'0'0'0'0,"2"-7"7"16,1-14 3-16,-3 21-10 0,0-8 11 16,4-16 1-16,0 14-2 0,-4-12 0 0,0 22-10 0,0-19 8 15,0-2 0-15,0 0-2 0,0-2 0 0,0 23-6 0,0-25 4 16,0 1 0-16,0 0-1 0,0-3-1 0,0 27-2 0,3-24 3 16,-3 0-1-16,2 4-1 0,-2 11 1 0,0 9-2 0,0-23 0 15,4 19 1-15,1-3 0 0,-2 0-1 0,-3 7 0 0,2-3 1 16,3-1-1-16,-2 4 1 0,0 0-1 0,-3 0 0 0,3 7 0 15,0 0 1-15,5 13-1 0,-2-16 0 0,-6-4 0 0,7 7 0 16,0 13 0-16,-1-12 1 0,2 9-1 0,-8-17 0 0,16 7 0 16,-9 14 0-16,1-3 0 0,-3 0 0 0,-5-18 0 0,8 22 1 15,-3-1-1-15,4-3 0 0,-4 6 0 0,-5-24 0 0,8 17 0 16,-5 2 0-16,0-14 1 0,0 17-1 0,-3-22 0 16,0 2 0-16,4 4-1 0,0 0 0 0,-4-2 0 15,0-4 1-15,0 4-4 0,0-4-2 0,0 0-2 16,0 0-3-16,0 0 11 0,0 0-15 0,0 0-5 15,0-2-3-15,-8 0 6 0,8 2 17 0,-6-5-17 0,6 5 17 0</inkml:trace>
  <inkml:trace contextRef="#ctx0" brushRef="#br3" timeOffset="735496.7395">28513 3234 33 0,'0'0'0'0,"0"0"26"0,0 0-26 0,0 7 19 15,0-2-9-15,4 0-3 0,1-5 0 0,-5 0-7 0,3 0 8 16,4 0-2-16,-4 0 0 0,3 0-1 16,-6 0-5-16,7 0 3 0,1-5-1 0,1 5 1 0,-2-5-3 0,-7 5 0 0,21-3 1 15,-18-3 0-15,3 3-3 0,5 0-2 0,-11 3 4 0,17 0-10 16,-12 0-9-16,4 5-13 0,-9-2-1 0,0-3 33 0,3 7-35 16,-3-7 35-16</inkml:trace>
  <inkml:trace contextRef="#ctx0" brushRef="#br3" timeOffset="736500.3092">29015 3018 6 0,'0'0'0'0,"0"-6"3"0,0 6-3 0,-3-8 3 15,1-10 0-15,2 10 1 0,-9 7 0 0,9 1-4 0,-3-2 5 16,0 0 1-16,-3 1 0 0,2-1 2 16,4 2-8-16,-3-5 8 0,-3 3 1 15,6 2 0-15,-4-4-1 0,4 4-8 0,-5-1 7 0,3 1 0 0,-5-2-1 0,3-3 0 16,4 5-6-16,-3 0 4 0,-3 0 1 15,1 0-1-15,2 0 0 0,3 0-4 0,-6 8 4 16,6-4 0-16,0 5-1 0,0 10 0 0,0-19-3 0,0 7 3 16,4 13-1-16,-2-1 0 0,6-1-1 0,-8-18-1 0,6 21 1 15,1-1 0-15,0 7 1 0,0-3-1 0,-7-24-1 0,4 24 1 16,2-3-1-16,1 0 0 0,2-2 0 0,-9-19 0 0,8 19 0 16,1-12 1-16,-1 13-1 0,-3-17 1 0,-5-3-1 0,9 5 0 15,-6 1 0-15,0-6-1 0,0 0 1 0,-3 0 0 0,0 0 0 16,0 0 0-16,0 0 0 0,0-4 0 0,0 4 0 0,0-2 0 15,-3 0 0-15,0-2-1 0,0-1 2 0,3 5-1 0,-9-7-1 16,4-1 1-16,1 3 0 0,0-16-1 0,4 21 1 0,-5-5 1 16,1-5-1-16,-1-14-1 0,-1 17 1 0,6 7 0 0,-6-26-1 15,2 3 0-15,1 4 1 0,-3-2-1 0,6 21 1 16,0-20-1-16,0-2 2 0,-4 5-2 0,4-5 1 0,0 22 0 0,-5-9 0 16,3-14-1-1,2 15 1-15,0 3 0 0,0 5 0 0,0-10 0 0,0 5 0 0,0-3-1 16,0 4 1-16,0 4 0 0,0-3-1 0,0-5 1 15,0 4-1-15,0 1 1 0,0 3 0 0,7-5 0 16,-7 2 0-16,4 0 0 0,-1 0 0 0,-3 3 0 0,3-4 1 16,4 3-1-16,-1-3 0 0,0-1-1 0,-6 5 1 0,9-3 0 15,-4 1 0-15,17 2 1 0,-19 0-1 0,-3 0 0 0,16 0 0 16,-9 0 0-16,3 0 0 0,6 7 0 0,-16-7 0 0,9 7-1 16,-4 14 1-16,16-17 0 0,-13 18 0 0,-8-22 0 0,5 17-1 15,17 1 1-15,-19 3 0 0,-1 0 0 0,-2-21 0 0,4 19 0 16,0 0 0-16,-1 4 0 0,-3-4 0 0,0-19 0 0,0 21 0 15,0-16 0-15,-7 20 1 0,-11-18-1 0,18-7 0 0,-5 21 1 16,-12-15-1-16,9 12 0 0,-14-15 1 0,22-3-1 0,-9 6 0 16,-13 0 0-16,14 1-1 0,-11-4 0 0,19-3 1 15,-3 5-4-15,-6-5-3 0,4 0-3 0,-3 0-3 0,8 0 13 0,-5 5-17 16,1-1-4-16,4-4-3 0,0 4 3 0,0-4 21 16,-5 0-15-16,5 0 3 0,0 0 12 0</inkml:trace>
  <inkml:trace contextRef="#ctx0" brushRef="#br3" timeOffset="737164.8377">29398 2744 7 0,'0'0'0'16,"-7"0"9"-16,1 5 1 0,6-5-10 0,-7 6 11 16,4-2 0-16,3 1-2 0,0-5-2 0,0 0-7 0,0 5 6 15,-7 2 0-15,7 1-1 0,0-3 0 0,0-5-5 0,0 7 5 16,-4 10-1-16,4-13 0 0,0 18 0 0,0-22-4 0,0 5 3 15,0 16 1-15,0-4-2 0,0-11 1 0,0-6-3 0,0 29 3 16,0-9-1-16,4-1 1 0,0-2-1 0,-4-17-2 0,3 18 2 16,0-11 0-16,4 21 0 0,-1-10 0 0,-6-18-2 0,7 8 1 15,11 16 0-15,-15-24 0 0,7 18 0 0,-10-18-1 0,21 0 0 16,-19 2 1-16,10-2-1 0,4 0 0 0,-16 0 0 0,6 6 1 16,5-6-1-16,-4-3 1 0,14 0-1 15,-21 3 0-15,0-7 1 0,5-2-1 0,3 0 0 16,-3-9 0-16,-5 18 0 0,9-7 0 0,-6-16 0 15,0 4 0-15,0 0 0 0,-3 19 0 0,0-26 0 16,0 4 0-16,0-1 0 0,0-3 0 0,0 26 0 0,-6-26 0 16,-2 3 0-16,4-3 0 0,-14 4 0 0,18 22 0 0,-9-20 0 15,-13 11 0-15,14-10 0 0,-19 11 0 0,27 8 0 0,-7-5 0 16,-16-4 0-16,7 9 1 0,9-3-1 0,7 3 0 0,-25 0 0 16,19 0-1-16,-1 7 1 0,0 12-1 0,7-19 1 0,-3 6-3 15,0 21-2-15,3-6-3 0,0-2-5 0,0-19 13 0,0 22-19 16,0-4-6-16,0-10-2 0,0 10 7 0,0-18 20 0,0 5-20 0,0-5 20 0</inkml:trace>
  <inkml:trace contextRef="#ctx0" brushRef="#br3" timeOffset="737914.9571">29613 2655 13 0,'0'0'0'0,"0"0"10"16,0 5 0-16,0-5-10 0,0 7 8 16,0 15-1-16,3-22-1 0,0 5-1 0,-3-5-5 0,7 7 5 15,0-2-1-15,-2 17 0 0,4-16-1 0,-9-6-3 0,5 21 4 16,3-17-1-16,-3 21-1 0,-1-7 1 0,-4-18-3 0,8 23 2 16,-2-1 0-16,4-1-1 0,-4-1 0 0,-6-20-1 0,9 7 1 15,-7 15-1-15,5-17 1 0,-3 16-1 0,-4-21 0 0,3 3 1 16,-1 2-1-16,3 2 1 0,-1-7-1 0,-4 0 0 0,0 0 0 15,3 0 0-15,-3 0 1 0,0-7-2 0,0 7 1 0,0-5 0 16,0-11 0-16,0 8-1 0,0 0 1 0,0 8 0 0,0-21-1 16,-3 11 1-16,-1-11-1 0,-3 1 1 0,7 20 0 0,-3-17-1 15,-1-6 0-15,-3 1 0 0,7 1 1 16,0 21 0-16,-2-18-1 0,-2 8 1 0,-4-12 0 0,5 16-1 0,3 6 1 0,-3-21 0 16,3 14 0-16,0-13 0 15,0 13-1-15,0 7 1 0,0-7 0 0,0 1 0 16,0-1 0-16,0 2 0 0,0 5 0 0,3-4 1 0,0-3-1 15,0 0 1-15,2 0 0 0,-5 7-1 0,4-5 1 16,-2-3 0-16,1 3 0 0,1-2 0 0,-4 7-1 0,7-3 1 16,-7-2 0-16,7-1 1 0,-3 6-1 0,-4 0-1 0,6-3 2 15,1 3 0-15,-1 0-1 0,5 0 0 0,-11 0-1 0,17 6 1 16,-14 12 0-16,-1-13-1 0,7 2 1 0,-9-7-1 0,3 20 0 16,-1-18 1-16,2 18-1 0,0-16-1 0,-4-4 1 0,0 8 0 15,0 11 0-15,0-16 0 0,0 4 0 0,0-7 0 0,-4 7-1 16,-2-1 1-16,3-3 0 0,-6-3-1 0,9 0 1 0,-5 0 0 15,-3 0 0-15,3 0-1 0,-4 0 1 0,9 0 0 0,-6 0-1 16,0 0 1-16,2 0-1 0,1 0-1 0,3 0 2 0,-6 0 0 16,6 0-1-16,0 4 0 0,0 2 1 0,0-6 0 0,0 3-1 15,0 2 0-15,0 2 1 0,0-2-2 0,0-5 2 0,0 4-1 16,3 1 1-16,0 0 0 0,-3 3 0 0,0-8 0 16,7 6-1-16,-1 1 1 0,0-1 0 15,3 16 0-15,-9-22 0 0,5 0 0 0,6 5 0 0,0 13 0 16,-6-18-1-16,-5 0 1 0,11 6 0 15,-5 1 0-15,2 12 0 0,1-11 0 0,-9-8 0 0,11 20 0 16,-4-17 0-16,2 15 1 0,-1-13 0 0,-8-5-1 0,6 4 2 16,5 4 1-16,-5 9 0 0,5-11 0 0,-11-6-3 0,5 6 3 15,4-2-1-15,-4 4 1 0,-5-4 0 0,0-4-3 0,4 6 3 16,3-6 0-16,-1 0-1 0,-2 0-1 0,-4 0-1 0,4 0 2 0,-4 0-2 0,4 3 2 16,-2-3-1-16,1 0 0 15,-3 0-1-15,4 4 0 0,-4-4 0 0,0 0 1 0,4 7-1 0,-1-7-1 0,-3 0 1 16,0 3-5-16,0-3 5 0,2 5-13 0,2 3-15 0,-4-3-10 0,0-5 38 0,-6 5-43 0,6-5 43 0,0 0 0 0</inkml:trace>
  <inkml:trace contextRef="#ctx0" brushRef="#br3" timeOffset="768069.9954">24788 4945 5 0,'0'0'0'16,"0"-2"4"-16,0-3-3 0,0 5-1 0,3-8 2 16,-3-1-1-16,3 1 1 0,-3 4 1 0,0 4-3 0,0-9 2 15,0 5 2-15,0-4 0 0,0 2 0 0,0 6-4 0,0-7 4 16,0 3 0-16,4-4 0 0,-4 3 0 0,0 5-4 0,0-3 5 16,0-7 0-16,0 6 0 0,0-2-1 0,0 6-4 0,0-5 5 15,0 4-2-15,3-1 1 0,-3 2-1 0,0 0-3 0,0 0 2 16,3 0 0-16,-3 0 1 0,0 0-2 0,0 0-1 0,0 0 3 15,0 0-1-15,-3 0 0 0,-4 0 1 0,7 0-3 0,-3 3 2 16,0 2 1-16,-1 1-1 0,-3-4 0 0,7-2-2 0,-3 5 2 16,-1-5-1-16,4 7 0 0,-7-6 1 0,7-1-2 0,-2 7 1 15,2 0 0-15,-4-2 0 0,4 2 0 0,0-7-1 0,0 17 1 16,-8-13 0-16,8 4 0 0,-2 13 0 16,2-21-1-16,0 8 1 0,-4 16-1 0,-2-5 1 0,2-2 0 0,4-17-1 15,0 21 1-15,-3 0 1 0,0-2-1 0,3 5 0 0,0-24-1 16,0 24 1-16,0 5 0 0,0-2 0 15,0 4-1-15,0-31 0 0,0 39 1 0,0-7 0 16,0 12-1-16,0-6 1 0,0-38-1 0,0 43 0 16,0 0 1-16,0-1 0 0,0-3-1 0,0-39 0 0,0 35 1 15,0 2-1-15,0 2 1 0,0-3 0 0,0-36-1 0,0 39 0 16,0-5 1-16,3 0-1 0,-3 2 1 0,0-36-1 0,3 36 1 16,1 0 1-16,-4-2-1 0,0 0 1 0,0-34-2 0,0 32 1 15,0 2-1-15,0 0 2 0,0 2 0 0,0-36-2 0,0 34 2 16,0 4 1-16,0 2-3 0,0 2 1 0,0-42-1 0,0 44 1 15,0 0 0-15,0-2-1 0,0 3 1 0,0-45-1 0,0 38 1 16,0 4-1-16,-4 1 1 0,4 1 0 0,0-44-1 0,-3 43 0 16,3 1 1-16,-3 2 0 0,-6-3-1 0,9-43 0 0,-2 44 1 15,-1-5 0-15,3-3-1 0,-8-2 1 0,8-34-1 0,0 42 1 16,0-2 0 0,-2 2 0-16,2 1 0 0,0-43-1 0,-3 39 0 0,3 6 1 0,-8-5-1 0,8 2 1 0,0-42-1 15,0 45 0-15,0 2 1 16,0 0-1-16,-4 6 2 0,4-53-2 0,0 47 2 0,0 7 0 0,0 3 0 15,-2-2-1-15,2-55-1 0,0 55 0 0,0-1 0 16,0-4 1-16,0-4-1 0,0-46 0 0,0 49 0 16,0-5 0-16,0 1 1 0,0-1-1 0,0-44 0 0,2 42 0 15,2 3 0-15,0-2 0 0,0 2 0 0,-4-45 0 0,0 38 0 16,3 3 1-16,-1-5-1 0,-2 3-1 0,0-39 1 0,4 41 1 16,0-2-1-16,-1-2 0 0,-1 2 0 0,-2-39 0 0,5 35 0 15,-1 1 1-15,-1-2-1 0,0 3 0 0,-3-37 0 0,4 38 0 0,-4-38 0 0,6 37 0 16,-2-6 1-16,-2 3-1 0,-2-34 0 0,4 29 0 15,4 3-1-15,-6-3-1 0,5 5 1 0,-7-34 1 0,7 28-2 16,-7 2 2-16,7 3 0 0,-7-6 0 0,0-27 0 0,4 29 0 16,-1-2 0-16,-3 0 1 0,3-7-1 0,-3-20 0 0,0 27 0 15,0-6 0-15,0-3 0 0,4 0 0 0,-4-18 0 0,3 19 0 16,-3-15 1-16,3 21-1 0,0-18 0 0,-3-7 0 0,0 22 0 16,0-15 0-16,0 12 0 0,0-14 0 15,0-5 0-15,0 18 0 0,0-18 0 0,0 6 1 0,0 16-1 16,0-18 0-16,0-4 0 0,0 20 0 0,0-20 0 0,0 4-1 0,0 12 1 0,0-9 1 15,0-7-1-15,0 17 0 0,0-17 0 0,0 0 0 0,-3 7 1 16,3-1-2-16,0-6 1 0,-3 8 1 16,3-3-1-16,0 0 0 0,0 0 1 0,0-5-1 0,0 3 0 0,0-3 0 0,0 0 0 15,0 5 0-15,0-5-1 0,0 0 1 0,0 0 0 0,0 0 0 0,3 9 0 16,0-6 0-16,0 4 1 0,-3-7-1 0,4 5 0 0,-4-5 0 0,8 5 0 16,-2 1 0-16,1-3 0 0,-2 1-1 0,-5-4 1 0,9 5 1 15,-4-2-1-15,3-3-1 0,9 5 2 0,-17-5-1 0,6 0 0 16,15 0 0-16,-14-2 0 0,-7 2 0 0,23-6 0 15,-2-2 0-15,-2 4 0 0,2-5 0 0,5 4 0 0,-26 5 0 0,28-7 0 16,3 2 1-16,-4-1-1 0,6 3 0 0,-33 3 0 0,39-3-1 16,-2 1 1-16,0 2 0 0,2 0 1 0,-39 0-1 0,39 0 0 15,1 0-1-15,1 0 2 0,-4 5-2 0,-37-5 1 0,45 5 0 16,-3-5 0-16,3 0 0 0,-1 4 0 0,-44-4 0 0,45 5 0 16,-1-5 1-16,0 0-1 0,-3 0 0 0,-41 0 0 0,42-5 0 15,3-1 0-15,-2-2-5 0,0 0 5 0,-43 8 0 16,43-7 0-16,-2-2 0 0,2 1 4 0,1 1-6 15,-44 7 2-15,42-7 0 0,2 0 0 0,0 5 0 16,0-1 0-16,-44 3 0 0,44-5 1 16,0 2-1-16,-1 0 0 0,1-3-1 0,-44 6 1 0,42-1 0 15,-2-5 0-15,0 4 1 0,2-6 0 0,-42 8-1 0,37-5 0 16,1-2 0-16,-8 1 0 0,-3-2 1 0,-27 8-1 0,31-3 0 16,-1 0 1-16,-3-4-2 0,-1 6 1 0,-26 1 0 0,28-4 0 15,-4-5 0-15,2 9 1 0,1-3-1 0,-27 3 0 0,25-2 0 16,2-1 0-16,-4 3 0 0,5 0 0 0,-28 0 0 0,27 0 0 15,0 0 0-15,4 0 0 0,-7 5 0 0,-24-5 0 0,30 0 0 16,-7 3 0-16,0 4 0 0,2-4 1 0,-25-3-1 0,20 4-1 16,-4 3 2-16,-9-1-1 0,14 2-1 0,-21-8 1 0,7 6-2 15,10 1 0-15,-10-2 0 0,2-3 2 0,-9-2 0 0,8 7-3 16,12-7 3-16,-16 0 0 0,2 4 0 0,-6-4 0 0,7 0 4 16,2 0-4-16,3-4 0 0,-7-3 0 0,-5 7 0 0,11-7 0 15,-4-3-1-15,0-1 2 0,3-6-1 0,-10 17 0 0,9-3 0 16,-1-4 1-16,12-1 1 0,-13 3-1 15,-7 5-1-15,4-5 1 0,2-2 0 16,1 6-1-16,2-1 2 0,-9 2-2 0,12-1 1 16,-7-2-1-16,3 3 0 0,-3 0 0 0,-5 0 0 0,12 0 1 15,-6-2-2-15,1 2 1 0,3-3 1 0,-10 3-1 0,10 0 0 16,6 0 0-16,-7-2 0 0,-4 2-1 0,-5 0 1 0,21-2 0 16,-13 1 1-16,-3-2-1 0,17 3 0 0,-22 0 0 0,5 0 1 15,12 0-2-15,-9 0 1 0,12 4 0 0,-20-4 0 0,11 0 0 16,8 4 1-16,-12 1-1 0,17-5 0 0,-24 0 0 0,6 0 0 15,15 4 0-15,-15-4-1 0,15 0 1 0,-21 0 0 0,6 0 0 16,16 0 0-16,-16 0 0 0,11 0 1 0,-17 0-1 0,10 0-1 16,8 0 2-16,-13 0-1 0,16-1 1 0,-21 1-1 0,7-3 0 15,9 3 0-15,-4 0 0 0,6 0 0 0,-18 0 0 16,9 0 1-16,11 0-1 0,-15 0 0 0,17-2 0 0,-22 2 0 0,5-3 0 16,4 3 1-16,7 0-1 0,-10 0 1 0,-6 0-1 0,8-2 0 15,1 2 0-15,-1-2 1 0,-3 1-1 0,-5 1 0 16,9-5 0-16,-6 0 0 0,0 2 0 15,4-3 0-15,-7 6 0 0,3-2 1 0,1-1-1 16,1 1 0-16,-5-6-1 0,0 8 1 0,9-5 0 16,-9 3 0-16,2-8-1 0,1 6 2 0,-3 4-1 0,4-11 0 15,0-7 0-15,-1 10 1 0,-1-13-1 0,-2 21 0 0,9-10-1 16,-6-17 1-16,0 11 0 0,0-7 0 0,-3 23 0 0,0-24 0 16,4 5 1-16,-1-2-1 0,0-1 0 0,-3 22 0 0,3-25 1 15,-3-4-2-15,0 3 2 0,4-3-1 0,-4 29 0 0,4-27 0 16,-4-2 1-16,0-2-1 0,0 1 1 0,0 30-1 0,0-36 0 15,0 2 1-15,0-4 0 0,0 1-2 0,0 37 1 0,0-38 0 16,0-3 1-16,0-1-1 0,0 1 0 0,0 41 0 0,0-43 2 16,0 6-1-16,0-3 0 0,0 1 0 0,0 39-1 0,0-34 0 15,0-3 0-15,0 2 0 0,0 1 0 0,0 34 0 0,0-39 1 16,0 3-1-16,4 1-1 0,-4-6 1 0,0 41 0 0,0-38 1 16,0-1-1-16,0 0 0 0,0-4 0 0,0 43 0 0,0-42-1 15,2-3 0-15,-2-3 0 0,0 4 1 16,0 44 0-16,3-49-1 0,1 6 1 15,0-3 0-15,-1 2 0 0,-3 44 0 0,7-39-1 0,-7-1 0 16,4 6 1-16,-4 0 0 0,0 34 0 0,3-37 0 16,-1 4 0-16,-2 2 0 0,0 0 0 0,0 31 0 0,0-29 0 15,0-2 1-15,0 2 0 0,0-3 0 0,0 32-1 0,-5-32 1 16,5-3-1-16,-4-1 0 0,4 1 0 0,0 35 0 0,0-30 0 16,0-5 1-16,0 9-1 0,0-6 0 0,0 32 0 0,0-26 0 15,4-4 0-15,-4 5 0 0,0 0 0 0,0 25 0 0,3-29 0 16,-3 9 0-16,2-4 0 0,-2-2 0 0,0 26 0 0,0-24 0 15,0 2 0-15,0 0 0 0,0 0 0 0,0 22 0 0,0-24 0 16,0-3 0-16,0 5 0 0,0-11 0 0,0 33 0 0,-5-23 0 16,5-5 0-16,0 1 0 0,0 6 0 0,0 21 0 0,0-27 0 15,0 0 1-15,0 1-1 0,3 0 0 0,-3 26 0 0,2-25 0 16,-2-1 0-16,4 4 0 0,-4 4 0 0,0 18 0 0,0-23 0 16,0 3 0-16,0-4 0 0,0 3 0 0,0 21 0 0,0-21-1 15,0-2 1-15,0 4-1 0,0-4 0 0,0 23 1 16,0-19 0-16,-4-3 0 0,4-4-1 15,-5 5 1-15,5 21 0 0,0-23 1 0,0-4-2 16,0 3 2-16,0 0-1 0,0 24 0 0,0-22-1 16,0-2 3-16,0 2-3 0,0 1 1 0,0 21 0 0,3-22 0 15,-1 5-1-15,-2 0 1 0,0 10 0 0,0 7 0 0,0-25-1 16,0 21 2-16,0-6-2 0,0-11 1 0,0 21 0 0,0-8 0 16,0-11 0-16,-2 13 1 0,2-10-2 0,0 16 1 0,0-7 1 15,-3-1 0-15,3-13-2 0,-4 13 1 0,4 8 0 0,0-24 0 16,0 2-1-16,0 5 2 0,0 12 0 0,0 5-1 0,0-19 0 15,0 14 0-15,0-2 0 0,0 0 0 0,0 7 0 0,0-8 0 16,-7 0 0-16,7-1-1 0,0 0 2 0,0 9-1 0,-3-7 0 16,-1-1 1-16,-3-2-1 0,5 3 0 0,2 7 0 0,0-9 0 15,-4 3-1-15,-4-10 1 0,5 9 0 0,3 7 0 0,-6-10 0 16,2-10 0-16,-2 18 1 0,3-6-1 0,3 8 0 0,-9-5 0 16,7-5 0-16,-1-6-1 0,-5 12 1 0,8 4 0 0,-5-7 0 15,-16 4 0-15,21 0 1 16,-7-4-2-16,7 7 1 0,-6-2 1 0,-3 1 0 0,4-1-2 0,-12-2 1 15,17 4 0-15,0-2 1 16,-8-1-2-16,2 0 1 0,-1 3 0 0,7 0 0 0,-18-1 0 16,13-3 0-16,1 2 0 0,-2 0 0 0,6 2 0 0,-21-3 0 15,18 1-1-15,-19-4 1 0,20 5 1 0,2 1-1 0,-21-1 0 16,14-2-1-16,-12 2 1 0,11 1 0 0,8 0 0 0,-22 0 0 16,13 0 0-16,-10 4 0 0,12-2 0 0,7-2 0 0,-21 0 0 15,16 8 1-15,-16-8-1 0,15 0 0 0,6 0 0 0,-18 0 0 16,12 0 0-16,-13 0 0 0,14 0 0 0,5 0 0 0,-17 0-1 15,13 0 1-15,-12 0 0 0,9 0 0 0,7 0 0 0,-8 0-1 16,-12 0 2-16,18-2-2 0,-16 2 1 0,18 0 0 0,-6-6 0 16,1 5 0-16,0 1 1 0,-17 0-1 0,22 0 0 0,-3 0-1 15,1 0 2-15,-6 0-2 0,1-1-1 0,7 1 2 0,-16-3-1 16,16 2 0-16,-7-2 2 0,0-1-1 0,7 4 0 0,-7-1 0 16,0-1 0-16,-10-2-2 0,17-2 1 0,0 6 1 15,-6-3-1-15,2 0 0 0,-2 3 1 0,-1-2 0 16,7 2 0-16,-7-1 0 0,0-3 1 0,0 1-1 15,1 0 1-15,6 3-1 0,-8-2 0 0,2 1-1 0,-1-1 1 16,1-3-1-16,6 5 1 0,-17 0 0 16,17-2 1-16,-8-1-2 0,3 1 1 0,5 2 0 0,-8-2 1 15,-9-2-2-15,11 1 0 0,3 0 1 0,3 3 0 0,-9-1-3 16,-6-5 1-16,15 5 1 0,-7-4 0 0,7 5 1 0,-8-8 0 16,-8 7 1-16,16-1 0 0,-6 0-1 0,6 2 0 0,-9-2 1 15,4-4-1-15,-3 1 0 0,3 3 0 0,5 2 0 0,-9-7-1 16,4 4 0-16,-2 3 1 0,3-5-1 0,4 5 1 0,-6-5 1 15,-1 5 0-15,2 0 0 0,0 0 0 0,5 0-1 0,-8-2 0 16,6 1 0-16,-1 0 0 0,-6-2 1 0,9 3-1 0,-5-1 0 16,-2-4 0-16,-15 5-1 0,20 0 1 0,2 0 0 0,-6 0-1 15,-1 0 1-15,-14 0 1 0,18 0 0 0,3 0-1 0,-7 0 2 16,-10 0-2-16,17 6 2 0,-6-6-2 16,6 0 0-16,-19 0 0 0,19 4 2 0,-5-4-2 0,-2 0 0 0,7 0 0 0,-6 0 0 15,-2 0-1-15,1 0 1 0,1-1 1 16,6 1-1-16,-8-3 0 0,3-3 0 15,-4 3-1-15,-7-2 1 0,16 5 0 0,0-4 0 16,-6 1 0-16,-2 2 0 0,2-1 0 0,6 2 0 0,-6-2 0 16,1 2 1-16,0 0-2 0,-4 0 1 0,9 0 0 0,-5 0 1 15,-2 0-2-15,1 0 1 0,-2 0 0 0,8 0 0 0,-7 0 0 16,1 0 1-16,-2-3-2 0,3 1 1 0,5 2 0 0,-4-6-1 16,-3 5 1-16,0-7 0 0,0 4 0 0,7 4 0 0,-6-1 0 15,-2-1-1-15,-9 2 1 0,12 0 0 0,5 0 0 0,-9 0 0 0,9 0 0 0,-2-3 0 16,-1 1 0-16,-5 2 0 0,8 0 0 0,-3 0-1 15,-3 0 1-15,2 0 0 0,-3 5 1 0,7-5-1 0,-3 0 0 16,-4 0-1-16,1 3 1 0,-1-3 0 0,7 0 0 0,-7 0 0 0,7 0 0 0,-7 0 0 16,0 0 0-16,1 0 0 0,6 0 0 0,-8 0 0 0,8 0 0 0,-6 0 0 15,-10-1-2-15,12-1 3 0,-3-3-2 0,7 5 1 0,-16-5 0 16,8-1 0-16,-9-1 0 0,17 7 0 0,-3-1 0 0,3 1 0 0,-20-2 0 16,16-1 1-16,-2 0 0 0,-15-1-1 0,21 4 0 0,-7-3 0 15,-11-1 0-15,16 3-1 0,-14-6 1 0,16 7 0 16,-8-2 0-16,-9 0 0 0,11-1 0 15,6 3 0-15,-7-6 1 0,7 6-1 0,-20-2 0 0,12 0 0 16,-8-4 0-16,9 4-1 0,7 2 1 0,-17-3 0 16,11 3 0-16,-13 0 0 0,14 0 1 0,5 0-1 0,-25 0 0 15,19 0 0-15,-15 0 0 0,14 0-1 0,7 0 1 0,-27 0 0 16,10 0-1-16,1 0 1 0,0 0 1 0,16 0-1 0,-21 0 0 16,-1 0-1-16,4 0 1 0,-6 0-2 0,24 0 2 0,-24 0 0 15,-4 5 0-15,5-5 0 0,-8 6 0 0,31-6 0 0,-30 3 0 16,-1-3 0-16,1 4 0 0,-1-4-1 0,31 0 1 0,-30 6-1 15,-1-4-1-15,1 3-2 0,3-5 1 0,27 0 3 0,-27 5-2 16,2-5 2-16,6 0 2 0,-1 0 0 0,20 0-2 0,-24 0 2 16,3 0-2-16,-3-1 0 0,5 1 2 0,19 0-2 0,-21 0 0 15,3 0 1-15,1-4-1 0,1 1 0 0,16 3 0 0,-7 0 0 16,-20 0 1-16,21 0 0 0,-18 0-1 0,24 0 0 0,-21 0 1 16,14 0-1-16,-16 0 1 0,16 0-1 0,7 0 0 0,-20 0 1 15,12 0-1-15,-14 0-1 0,1-2 1 0,21 2 0 16,-6 0-1-16,-18 0 1 0,17 0 1 15,-14-2-1-15,21 2 0 0,-4 0 1 16,-16 0-1-16,14 0 0 0,-11 0 0 0,17 0 0 0,-7 0-1 16,-13 0 1-16,12 0 0 0,-11 0 0 0,19 0 0 0,-3 2 0 15,-19 3 0-15,17-5-1 0,-16 9 2 0,21-9-1 0,-7 3 0 16,-13 1 0-16,12 2 1 0,-15-3-2 0,23-3 1 0,-3 0 0 16,-21 0-1-16,18 0 1 0,-16 0 0 0,22 0 0 0,-19 4 1 15,12-4-1-15,-16 6 0 0,15-6 1 0,8 0-1 0,-20 0 0 16,17 3 0-16,-14-3 0 0,14 0-1 0,3 0 1 0,-7 0 0 15,-1 5 0-15,-12-5 0 0,14 5 0 0,6-5 0 0,-7 3 0 16,-11 1-1-16,16 3 1 0,-15-7 0 0,17 0 0 0,-7 2 0 16,-14-2 1-16,21 6-1 0,-6-1 0 0,6-5 0 0,-3 0 0 15,-4 0 0-15,-14 4 1 0,21-4-1 0,0 0 0 0,-7 0 0 16,1 0-1-16,-2 0 2 0,2 0-1 0,6 0 0 16,-3 0 0-16,-19 4 0 0,22-4 0 0,-5 4 0 15,5-4 0-15,-4 5 0 31,1-5 0-31,3 0-1 0,-6 3 2 0,6-3-1 0,-4 6 0 0,4-1 1 0,-4 2-1 0,-3-2-1 0,7-5 1 0,-3 1 0 16,0 6 0-16,0-3 0 0,-4-4 0 0,7 0 0 16,-7 4 0-1,0 2 1-15,-9-3-1 0,12-3-1 0,4 0 1 0,-8 0 0 0,-11 0 0 0,12 0 0 0,-14 0-1 0,21 0 1 0,-6 0 0 16,-14 4-1-16,13-4 0 0,-10 0 0 0,17 0 1 0,-4 0-2 16,-3 0 1-16,1 0 0 0,2 0 1 0,4 0 0 0,-4 0 1 15,-2 0-2-15,6 0 1 0,0 0 0 0,0 0 0 0,0 0-1 16,0 0 2-16,0 0-2 0,4 0-3 0,-4 0 4 0,6 0-3 15,4-2-5-15,6 2-4 0,-7 0-6 0,-9 0 18 0,16 0-28 16,-6 0-14-16,11 8-10 0,-21-8 52 0</inkml:trace>
  <inkml:trace contextRef="#ctx0" brushRef="#br3" timeOffset="769103.9771">24018 5852 4 0,'0'0'0'0,"0"0"5"15,-3 0-2-15,-1 0 0 0,-2 0 2 0,6 0-5 0,0 0 5 16,0 0 0-16,-3 0 1 0,3 0 0 0,0 0-6 0,0 2 5 16,0-2-1-16,0 0 0 0,0 5 0 0,0-5-4 0,0 0 3 15,0 0 1-15,0 0 0 0,0-2 0 0,0 2-4 0,0 0 4 16,0-3 0-16,0 3-1 0,0 0 0 0,0 0-3 0,0 0 4 15,0 0-1-15,0 0 0 0,3 0 0 0,-3 0-3 0,0 0 3 16,2 3-1-16,2 2 1 0,0 1-1 0,-4-6-2 0,3 6 1 16,-1-2 1-16,3 1 0 0,-1-5-1 0,-4 0-1 0,3 0 2 15,0 0-1-15,4 0-1 0,0 3 3 0,-7-3-3 0,6 0 1 16,2 0 0-16,-2 0 1 0,4 0-2 0,-10 0 0 0,11 0 1 16,5 0 0-16,-10-2-1 0,12-1 1 0,-18 3-1 0,10-3 0 15,11 0 2-15,-12 2-1 0,12 1-1 16,-21 0 0-16,7 0 1 0,12 0-1 0,-11 0 1 15,15 0-1-15,-23 0 0 0,7 0 1 0,14 4 0 16,-14-4 0-16,17 0 0 0,-24 0-1 0,6 0 0 16,15 0 0-16,-16 0 1 0,20 0 0 0,-25 0-1 0,17 0 0 15,0 0 0-15,-7-3 0 0,13 2 1 0,-23 1-1 0,11-6 0 16,13 5 1-16,-15-2-1 0,12 1 1 0,-21 2-1 0,7-3 1 16,10 3 0-16,-10-2-1 0,1 2 0 0,-8 0 0 0,9 0 0 15,0 0 0-15,-2 0 1 0,-1 0-1 0,-6 0 0 0,8 5 1 16,-4 0-1-16,-1-5 0 0,-1 0 0 0,-2 0 0 0,0 4 0 15,5-4 1-15,-2 0-2 0,-3 0 1 0,0 0 0 0,3 0-1 16,-3 0-1-16,0 4-2 0,0 2-2 0,0-6 6 0,-6 3-7 16,-1-3-3-16,4 4-1 0,-5 2-2 0,8-6 13 0,-6 3-19 15,-1 4-3-15,0-1 0 0,1 16-1 0,6-22 23 0,0 0 0 0</inkml:trace>
  <inkml:trace contextRef="#ctx0" brushRef="#br3" timeOffset="770309.112">24035 7925 6 0,'0'0'0'0,"0"0"3"0,-3 0 0 0,-4 0 1 15,7 0-4-15,-5-6 6 0,3 6 1 0,2-3 0 0,0 1 1 16,0 2-8-16,0-3 7 0,0 3 1 15,0-5-1-15,0 5-7 0,0-4 6 0,0 4-6 0,0-3 6 16,0-1 0-16,2-1-1 0,3 2-1 0,-5 3-4 0,0-2 4 16,7 2-1-16,-4-8 1 0,1 2-1 0,-4 6-3 0,3-7 3 15,0 2 0-15,1 2 0 0,2-3-1 0,-6 6-2 0,8 0 3 16,-6-1-1-16,5-2 1 0,0 3-1 0,-7 0-2 0,7 0 1 16,0 0 1-16,0 0-1 0,-7 0-1 0,9 0 1 0,-9 0-1 0,11 0 2 15,9 0-1-15,-13 0 1 0,10 0-1 0,-17 0-1 0,9 0 1 16,12 0 1-16,-14 0-1 0,14 0 0 0,-21 0-1 0,6 0 1 15,14 0 0-15,-13 0 0 0,16 0 0 0,-23 0-1 0,8 0 1 16,13 0 0-16,-12 0 0 0,12 4 0 0,-21-4-1 0,10 0 1 16,11 6-1-16,-12-6 1 0,12 0-1 0,-21 0 0 15,7 3 0-15,13-3 1 0,-14 5-1 0,14-5 0 0,-20 0 0 0,8 0 1 16,8 0-1-16,-8-3 0 16,1 0 1-16,-9 3-1 0,7-2 1 0,3-4-1 0,1 6 1 0,-4-1-1 15,-7 1 0-15,6-3 1 0,1 0-1 0,0 3 1 0,-1 0-1 16,-6 0 0-16,7 0 1 0,-3-5-1 15,2 5 0-15,2 0 1 0,-8 0-1 0,0 0 0 16,5 0 1-16,0 0-1 0,-2 0 1 0,-3 0-1 0,5 0 0 16,-5 0 1-16,5 0-1 0,-1 0 0 0,-4 0 0 0,6 0 1 15,-3 0-1-15,1 0 0 0,-1 0-4 0,-3 0 4 0,4 0 0 16,-2 0 1-16,-2 0-1 0,4 0 4 0,-4 0-4 0,4 0 0 16,-4 0 0-16,0 5 1 0,0-5-1 0,0 0 0 0,0 0 1 15,0 6-1-15,0-5 0 0,0-1 0 0,0 0 0 16,0 8 1-16,4-8-1 0,-4 0 1 0,0 0-1 0,0 0 0 15,3 0 0-15,-3 0-1 0,0 0 2 0,0 0-1 0,0 0 0 16,0 0 0-16,0 0 1 0,0 0 0 0,0 0-3 0,0 0 4 16,0-2-2-16,0 2 0 0,-3-6 0 0,3 6 0 0,-4 0 0 15,-4 0 0-15,6 0 0 0,-5 0 0 0,7 0 0 0,-7 0 0 16,-13 0 0-16,17 0 0 0,-21 0 1 0,24 0-1 16,-7 0 0-16,-17 0 0 0,4 0 0 0,-1 0 0 15,21 0 0-15,-17 0 0 0,-7 0 0 0,2 0 0 16,1 0 0-16,21 0 0 0,-22 6 0 0,6-3 0 15,-4 2 0-15,14 1 0 0,6-6 0 0,-24 2 0 16,17 3 0-16,-14-5 0 0,15 5 0 0,6-5 0 0,-16 3-1 16,10 2 2-16,-10 0-1 0,10-5 0 0,6 0 0 0,-8 0 0 15,2 4 0-15,0-4 0 0,1 5 0 0,5-5 0 0,-5 0 0 16,1 0 0-16,4 0 0 0,-5 0 0 0,5 0 0 0,0 0 0 16,0 0 1-16,0 0-2 0,0 0 1 15,0 0 0-15,5 0-1 0,-5 0 1 0,4 0-2 16,-4 4-2-16,3-1-2 0,-3-3-4 0,0 0 10 0,0 8-15 15,0-2-8-15,2-3-12 0,-2-3-1 0,0 0 36 0,0-1-39 16,0 1 39-16</inkml:trace>
  <inkml:trace contextRef="#ctx0" brushRef="#br3" timeOffset="771427.7502">24278 5828 7 0,'0'0'0'0,"0"0"3"0,0-3 0 0,0-2 2 0,-2-2 2 15,2 7-7-15,0 0 8 0,-6 0 0 0,6 0-1 0,0 0 0 16,0 0-7-16,0 0 6 0,0 0 0 15,0 0-1-15,0 0 0 0,0 0-27 0,3 0 49 16,0 0-22-16,-3 0-1 0,2 0 1 0,-2 0-5 0,5 0 3 16,-2 3 1-16,3-3 0 0,-2 4-1 0,-4-4-3 0,3 0 2 15,5 5 1-15,-6-2 0 0,5-3-1 0,-7 0-2 0,7 5 2 16,-1-5 0-16,2 6 0 0,2-3-1 0,-10-3-1 0,17 0 2 16,-11 4-1-16,14-4 0 0,-12 0 0 0,-8 0-1 0,24 0 2 15,-4 0-1-15,-1 0 0 0,3 0 0 0,-22 0-1 0,22 0 1 16,0 6 0-16,1-4 0 0,1 3 0 0,-24-5-1 0,22 8 1 15,0-1 0-15,-1 0-1 0,-3-2 0 0,-18-5 0 0,19 8 0 16,1-3 0-16,-3 3 1 0,-7-5 0 0,-10-3-1 0,20 0 0 16,-16 7 1-16,6-7-1 0,-4 0 0 0,-6 0 0 0,7 3 1 15,0-3 0-15,0 0-1 0,0 3 0 0,-7-3 0 0,0 6 0 16,3-6 0-16,-3 3 1 0,0 2-1 16,0-5 0-16,0 5 1 0,0-1 0 0,-6 1-1 15,-3-2 0-15,9-3 0 0,-5 6 1 0,-12-6-1 0,9 0 0 0,-11 0 0 16,19 0 0-16,-3 0 0 15,-24 0 0-15,9 0 0 0,2 0 1 0,16 0-1 0,-18 0 1 16,-3-2 0-16,2-2-1 0,2 1 1 0,17 3-1 0,-21-5-1 16,-2 1 2-16,3-2-1 0,-2 2 0 0,22 4 0 0,-19-3 0 15,-6-3 0-15,6 3 0 0,-1 0 0 0,20 3 0 0,-22-8 0 16,17 3 1-16,-20 0-1 0,19 3 0 0,6 2 0 0,-20 0 0 16,15 0 0-16,0 0 0 0,-4 0 0 0,9 0 0 0,-5 0 0 15,1 7 0-15,1-2 0 0,3-2-1 0,0-3 1 0,0 5 0 16,0 0 0-16,0 2 0 0,0 0 1 0,0-7-1 0,0 3-1 15,0 2 2-15,0 0-2 0,0-2 1 0,0-3 0 0,0 6 1 16,7-1-1-16,-2-5-1 0,4 0 2 0,-9 0-1 0,5 0 0 16,3 3 1-16,9-3-1 0,-11 6-1 0,-6-6 1 0,20 0 0 15,-12 3 0-15,12-3 0 0,-13 0 1 0,-7 0-1 0,23 0 0 16,-15 0-1-16,-3 0 2 0,6 0 0 16,-11 0-1-16,7 0 0 0,0 0 1 0,-4 0-1 0,0 3 0 0,-3-3 0 15,0 0 0-15,4 0 0 0,-1 0-1 16,-3 0 1-16,0 0 0 0,4 0-1 0,-2 0-3 15,-2 0-4-15,0 0-12 0,0 0 20 0,0-5-41 0,0-4-25 0,0 9 66 0</inkml:trace>
  <inkml:trace contextRef="#ctx0" brushRef="#br3" timeOffset="775874.3325">23893 7271 37 0,'0'0'0'0,"-25"5"16"0,25-5-16 0,-22 23 3 15,-5-3-8-15,6-4-3 0,14-9 0 0,7-7 8 0,-20 19-6 0,20-19 6 16,-3 5-3-16,-4 0 2 0,0 1 1 0,7-6 0 0,-8 2 1 16,2 4-1-16,-1-2 1 0,5-1-1 0,2-3 0 15,-4 0 0-15,4 0 1 0,-7 0-2 0,7 0 1 16,-4 0 0-16,4 0 0 0,-3 0 0 0,0 0-3 0,-5 0-1 16,8 8-12-16,0-8 16 0,0 0 0 0</inkml:trace>
  <inkml:trace contextRef="#ctx0" brushRef="#br3" timeOffset="777103.0589">22994 7945 12 0,'0'0'0'16,"0"-5"4"-16,-3 5 1 0,3 0-5 0,-3-8 5 15,3 4 1-15,-7 3 1 0,7-7 0 0,0 8-7 0,-3-3 6 16,3-2 1-16,-4 0-1 0,4 3 0 0,0 2-6 0,0-2 6 15,0-1 0-15,0 3-1 0,0 0 0 0,0 0-5 0,0 0 4 16,0 5 0-16,0 2 0 0,0 15-1 0,0-22-3 16,7 7 4-16,-3 20-1 0,-1-22-1 0,3 21 0 15,-6-26-2-15,8 22 2 0,-1-2 0 0,-1 1-1 0,-3 6 0 0,-3-27-1 16,11 26 2-16,-1 0-1 16,7 4 0-16,-13-3 0 0,-4-27-1 0,5 25 1 0,13-2 0 15,-11-1-1-15,-1 1 1 0,-6-23-1 0,17 18 1 16,-13 5 0-16,5-7 0 0,2-9 0 0,-11-7-1 0,7 27 1 15,3-20-1-15,-3 9 1 0,2-10-1 0,-9-6 0 0,12 5 1 16,-7 2-1-16,3-1 1 0,-3-6-1 0,-5 0 0 0,9 0 1 16,-3 0-1-16,-2-1 1 0,2-4-1 0,-6 5 0 0,6-21 1 15,-2 3 0-15,0-5 0 0,3-2-1 0,-7 25 0 0,0-24 1 16,3 1-1-16,0-3 1 0,-3 0-1 0,0 26 0 0,4-21 1 16,-4 5 0-16,3-4-1 0,-3 13 1 0,0 7-1 0,0-26 1 15,0 20-1-15,0-12 0 0,2 10 0 0,-2 8 0 0,0-8 1 16,0-10-1-16,0 15 0 0,0-4 0 0,0 7 0 0,5-20 0 15,-5 15 1-15,0 1-1 0,0-5 0 0,0 9 0 0,0-3-1 16,0 1 0-16,0 2-3 0,0 0-1 0,0 0 5 16,0 0-9-16,0 0-5 0,4 5-4 0,-1 4-7 15,-3-9 25-15,0 2-26 0,3-2 4 0,4 27-5 0,-7-27 27 0</inkml:trace>
  <inkml:trace contextRef="#ctx0" brushRef="#br3" timeOffset="777747.0586">23378 8477 25 0,'0'0'0'0,"-4"-2"12"0,-3-3 1 0,1 2-2 0,6 3-11 0,-8-4 9 16,2-3 0-16,3 0-2 0,0 1-1 0,3 6-6 0,-4-7 5 15,4-1-1-15,-6 2-1 0,6 1-1 0,0 5-2 0,0-6 2 16,0 3 0-16,0-3-1 0,3 2 0 0,-3 4-1 16,7-2 2-16,-1 1-2 0,0-4 1 15,2 3 0-15,-8 2-1 0,10 0 0 16,7 0 1-16,-10 0-1 0,3 0 0 0,-10 0 0 0,17 0 0 15,-13 0 0-15,2 7 0 0,4-4 0 0,-10-3 0 0,11 6 1 16,-6 1-1-16,0-1 0 0,-5 13 0 0,0-19 0 0,6 5 1 16,-6 3-1-16,3 10 0 0,0-15 0 0,-3-3 0 0,0 8 1 15,0 11-1-15,0-12 0 0,0-1 1 0,0-6-1 0,0 16 0 16,-6-10 0-16,3-3 0 0,0 5 0 0,3-8 0 0,-5 3 0 16,0 3 1-16,-4-1-1 0,7-5 0 0,2 0 0 0,0 3 0 15,-3-3 0-15,3 0 0 0,0 0 0 0,0 0 0 16,0 0 0-16,0 0 0 0,0 0 0 0,0 0 0 0,0 0 0 15,5-3 0-15,0-2 1 0,-1 1-1 0,-4 4 0 0,5-2-1 16,0 2 1-16,1 0 0 0,0 0 0 0,-6 0 0 0,8 0 0 16,2 0 0-16,0 6 0 0,6-1 0 15,-16-5 0-15,8 5 0 0,-2 16 0 0,1-15 0 0,1 15 0 0,-8-21 0 16,2 5 0-16,2 21 0 0,-4-10 1 0,3-8-1 16,-3-8 0-16,0 25 0 0,0-18 0 15,-3 16 1-15,-3-18-1 0,6-5 0 0,-8 21 1 16,-8-16 1-16,11 12-1 0,-11-17 0 0,16 0-1 0,-7 7 1 15,-14-2 0-15,18 0 0 0,-16-1 0 0,19-4-1 0,-4 0 0 16,-17 0 0-16,19-3 1 0,-19-2-1 0,21 5 0 0,-3-3 0 16,-1-2 0-16,-2 0 0 0,2-1 0 0,4 6 0 0,-7-2-2 15,4 1-1-15,3-5-3 0,0 4-3 0,0 2 9 0,0-2-13 16,0-1-3-16,3 3-3 0,-1 0-1 0,-2 0 20 0,5-7-17 0,-5 4-2 16,0 3 19-16</inkml:trace>
  <inkml:trace contextRef="#ctx0" brushRef="#br3" timeOffset="778656.3633">23720 8195 5 0,'0'0'0'15,"0"-1"4"-15,0 1-2 0,4-6-1 0,-1 6 0 0,-3 0-1 0,4 0 1 16,-2 0 0-16,5 0 1 0,-7 0 0 0,0 0-2 0,6 0 2 15,-2 0 1-15,0 0 0 0,0 0 1 0,-4 0-4 0,3 0 4 16,-3 7 1-16,2-7 1 0,3 4 0 0,-5-4-6 0,0 2 7 16,0-2-1-16,3 7-1 0,0-4 0 0,-3-3-5 0,0 8 5 15,0-2-2-15,3 1 1 0,-3-1-1 0,0-6-3 0,8 19 3 16,-5-14 0-16,3 10 0 0,1-9-1 16,-7-6-2-16,6 20 2 15,2-15 0-15,-1 19 0 0,0-5 1 0,-7-19-3 0,6 18 2 16,1 1-1-16,0 3 1 0,3-1-1 0,-10-21-1 0,7 22 2 15,3 3 0-15,-3 1 0 0,0-4-1 0,-7-22-1 0,8 26 2 16,1-1-1-16,1-1 0 0,0-3 0 0,-10-21-1 0,17 20 1 16,-11 1 0-16,1-3 0 0,10-13 0 0,-17-5-1 0,4 21 1 15,2-17 0-15,4 3-1 0,1-1 1 0,-11-6-1 0,6 3 0 16,1 4 1-16,4-7-1 0,-5 0 0 0,-6 0 0 0,7-3 1 16,0-4-1-16,-1 1 1 0,-2-15 0 0,-4 21-1 0,4-7 0 15,2-18 1-15,-6 2-1 0,7 3 1 0,-7 20-1 0,0-26 0 16,3 0 1-16,-1-5-1 0,-2 2 0 0,0 29 0 0,0-33 1 15,0-1-1-15,0 6 1 0,0 1 0 0,0 27-1 0,0-27 1 16,0 7 0-16,0-1 0 0,0 4-1 0,0 17 0 16,0-17 1-16,0-2-1 0,0 14 1 0,0-17-1 15,0 22 0-15,0-5 0 0,0-2 1 0,0 1-1 0,5-2 0 0,-5 8 0 16,0-6 0-16,0 5 0 16,4-5-1-16,-4 6 0 0,0 0 1 0,0 0-3 15,3 0-3-15,0 7-5 0,-3 13-4 0,0-20 15 0,0 4-23 16,4 13-5-16,-4-13 3 0,6 23-4 0,-6-27 29 0,0 0 0 0</inkml:trace>
  <inkml:trace contextRef="#ctx0" brushRef="#br3" timeOffset="779308.5143">24323 8638 19 0,'0'0'0'15,"0"-2"8"-15,2-1 0 0,-2 3-8 0,4 0 7 0,1-2 1 0,-5 2 0 0,5 0 1 16,-5 0-9-16,0 0 8 0,5 0-2 0,-2 0-1 16,0 0-1-16,-3 0-4 0,0 5 3 15,7 0-1-15,-7-2 1 0,3 4-1 0,-3-7-2 0,4 5 2 16,-4 2 0-16,0-1-1 0,0 11 1 0,0-17-2 0,-7 4 1 15,0 3 0-15,4 1 1 0,-19-2-1 0,22-6-1 0,-5 7 1 16,-2-1 1-16,-14-3-1 0,18 6 1 0,3-9-2 0,-6 3 1 16,-1 4 0-16,1-2 1 0,-2 3-1 0,8-8-1 0,-3 6 1 15,-1-3-1-15,4 4 1 0,0-1 0 0,0-6-1 0,0 8 0 16,0-3 0-16,0 2-1 0,0-4 0 0,0-3 1 0,0 9-1 16,0-5 0-16,4 4 1 0,1-2 1 0,-5-6-1 0,6 7 0 15,0-1 0-15,1 2 0 0,-4 9 0 0,-3-17 0 0,6 3 0 16,1 5 1-16,1-2 0 0,10 1-1 0,-18-7 0 0,4 6 0 15,4-1 1-15,2 1-1 0,7-1 0 0,-17-5 0 0,4 5 0 16,2 0 1-16,4-5-1 0,-4 0 0 0,-6 0 0 16,8 0 0-16,2 0 0 0,-4-2 0 0,2-6 0 15,-8 8 0-15,7-5 1 0,-1-2-1 0,1-3 0 0,-5 1 0 16,-2 9 0-16,4-16 0 0,-1 10 1 0,2-1-2 16,-5-3 1-16,0 10 0 0,3-7 1 0,-3 0-1 15,0 4 0-15,0 0 0 0,0 3 0 0,0-5 1 16,0 2 0-16,0 0 1 0,0 2-2 0,0 1 0 0,0-6 0 15,0 6 0-15,0 0 0 0,0 0 0 0,0 0-1 16,2 7 0-16,-2 10 0 0,0-10 1 0,0-7 0 0,5 22-1 16,-2 1 2-16,-3-2-1 0,3 3 1 0,-3-24-1 0,3 29 0 15,1-3 1-15,3 6-1 0,-1-6 1 0,-6-26-1 0,4 27 1 16,-1-6-1-16,1 0 1 0,-2 0 0 0,-2-21-1 0,8 21 1 16,-8-16 0-16,4 21-1 0,-1-20 0 0,-3-6 0 0,0 5 1 15,0 0-1-15,0 2 0 0,0-3 0 0,0-4 0 0,0 0-1 16,0 0-2-16,0 0-3 0,-7-4-6 0,7 4 12 0,-8-7-20 15,2-11-10-15,-18-1 2 0,18-4-8 0,6 23 36 0,0 0 0 0</inkml:trace>
  <inkml:trace contextRef="#ctx0" brushRef="#br3" timeOffset="779702.3235">23710 8659 22 0,'0'0'0'16,"0"0"11"0,0 0 0-16,6 7-2 0,2 10 0 0,-8-17-9 0,16 7 9 15,-10 10 0-15,16-12-1 0,-13 19-1 0,-9-24-7 0,21 17 5 16,-14 3 0-16,12 6-2 0,-14-4-1 0,-5-22-2 0,6 31 2 15,-4-3 0-15,3 2 0 0,2-1 0 0,-7-29-2 0,0 34 0 16,3 0-2-16,0 0-7 0,-3 1-13 0,0-35 22 0,0 28-31 0,0-1-14 0,0-27 45 16</inkml:trace>
  <inkml:trace contextRef="#ctx0" brushRef="#br3" timeOffset="780795.4265">23161 5987 15 0,'0'0'0'0,"0"-9"5"0,0 9-5 0,0-6 6 15,0-3 1-15,0 0 0 0,0 7-1 0,0 2-6 0,0 0 7 16,0 0-1-16,3 8 0 0,3 10-1 0,-6-18-5 0,8 9 5 15,-1 16-1-15,0-6 0 0,1 3-1 0,-8-22-3 0,9 25 2 16,-3-4 1-16,4 3 0 0,-4 4 0 0,-6-28-3 0,8 27 3 16,-1-1 1-16,-1 2-1 0,1 0-1 15,-7-28-2-15,2 28 3 0,3 2 0 0,2 2-1 0,-7-6 0 16,0-26-2-16,3 23 1 0,1-1 1 16,-1-1-1-16,4-4 0 0,-7-17-1 0,6 20 1 15,2-15-1-15,-5 0 1 0,3 3-1 0,-6-8 0 0,4 5 1 16,1-5-1-16,0 0 1 0,2-2-1 0,-7 2 0 0,7-5 1 15,-4-2 0-15,4-11-1 0,-5 10 1 0,-2 8-1 0,4-16 1 16,0 9-1-16,0-11 1 0,-2 8 0 0,-2 10-1 0,0-20 0 16,7 10 1-16,-7-16-1 0,4 7 0 0,-4 19 0 0,3-21 1 15,-3 1-1-15,2 0 0 0,3 5 0 0,-5 15 0 0,0-18 0 16,4-4 0-16,-1 6 0 0,0 6 1 0,-3 10-1 0,4-20 0 16,-1 12-1-16,0 1 0 0,0-10 0 0,-3 17 1 0,3-3-3 15,1-3-2-15,4-2-1 0,-6 6-3 0,-2 2 9 0,4 0-15 16,3 0-8-16,-7 0-2 0,0 2 5 0,0-2 20 0,0 18-26 15,0-18 26-15</inkml:trace>
  <inkml:trace contextRef="#ctx0" brushRef="#br3" timeOffset="781131.8332">23609 6590 23 0,'0'0'0'16,"-4"-3"8"-16,-3 0 0 0,7 3-8 0,-7-6 6 15,4 1 0-15,-5 2 0 0,6-4-1 0,2 7-5 0,-3-6 4 16,-6-12-2-16,9 13-1 0,-2-4 0 0,2 9-1 0,-3-17 1 16,-4 11 0-16,7-5 0 0,-4-6 1 0,4 17-2 0,0 0 2 15,0-5 0-15,0 2 0 0,0-1 1 0,0 4-3 0,0 0 2 16,0 7 1-16,0 10 0 0,4-14 0 0,-4-3-3 0,0 26 3 15,7-5-1-15,-2 3 1 0,4 3-1 0,-9-27-2 0,5 31 2 16,3-1-1-16,-2-2 0 0,5 4 0 0,-11-32-1 0,6 26 0 16,1-3 1-16,0 2 0 15,-4-9-1-15,-3-16 0 0,3 20 0 0,-3-13 1 0,0 15-1 16,5-17-2-16,-5-5 2 0,3 8-6 0,-3-3-5 16,0-5-10-16,0 0-3 0,0 0 24 0,-3-10-22 0,-2-8-4 0,5 18 26 0</inkml:trace>
  <inkml:trace contextRef="#ctx0" brushRef="#br3" timeOffset="781659.763">23750 6408 23 0,'0'0'0'0,"0"0"9"15,0 3 1-15,0-3-10 0,-4 9 9 0,4 13-1 0,0-17-1 0,0 18-1 16,0-23-6-16,0 6 5 16,0 21-3-16,0-10 0 0,0 2-1 0,0-19-1 0,4 6 0 15,0 19 0-15,-4-17-1 0,4 11-3 0,-4-19 4 0,3 7-9 16,-1 14-4-16,3-15-3 0,-5-1 3 0,0-5 13 0,6 31-24 0,-6-31 24 0</inkml:trace>
  <inkml:trace contextRef="#ctx0" brushRef="#br3" timeOffset="782512.4231">23933 6176 23 0,'0'0'0'0,"0"-5"10"15,-6-2 0-15,6 0-2 0,-4-1 1 0,4 8-9 16,0-7 8-16,0 1 0 0,0-2-1 0,0 3-2 16,0 5-5-16,0-7 3 0,0 2-1 0,4 2 0 15,-2-1-1-15,-2 4-1 0,4-3 1 0,4 1 0 0,-3-1 0 0,3 3-1 16,-8 0 0-16,5-2 1 0,4 2-1 16,-3 0 1-16,4 2 0 0,-10-2-1 0,6 8 0 15,2 11 1-15,-1-17-1 0,-7 16 1 0,0-18-1 0,2 8 1 16,2 12 0-16,-4-13 0 0,0 15 0 0,0-22-1 0,0 6 0 15,-6 17 1-15,3-18 0 0,-1 15-1 0,4-20 0 0,-8 6 1 16,2 9-1-16,3-9 1 0,0 15-1 0,3-21 0 0,-7 5 0 16,4 13 1-16,-1-13-1 0,-1 15 1 0,5-20-1 0,-5 7 0 15,5 12 1-15,0-16 0 0,0 17 0 0,0-20-1 0,0 5 0 16,0 15 0-16,0-16 1 0,3 15-1 0,-3-19 0 0,2 7 1 16,3 15-1-16,-1-14 1 0,-1 12 0 0,-3-20-1 0,7 9 0 15,-1 12 0-15,0-16 1 0,2 13 0 0,-8-18-1 0,7 0 0 16,-1 6 1-16,1 1 0 15,-5 1 0-15,-2-8-1 0,9 2 0 0,-6 2 1 0,0-4 0 0,1 0 0 16,-4 0-1-16,3 0 1 0,0 0 0 0,1-1 0 0,-4-2-1 0,0 3 0 16,0-2 1-16,2-6-1 0,-2-2 1 15,0-14-1-15,0 24 0 0,0-19 0 0,0 4 1 0,0-8-1 16,0 4 1-16,0 19-1 0,0-18 0 0,0-3 0 16,0 1 0-16,0 0 0 0,0 20 0 0,0-24 1 15,-2 3-1-15,2 0 0 0,0 1 0 0,0 20 0 0,-7-22 0 0,7 22 0 0,0-19 0 16,0-1 1-16,0 3-1 0,0 17 0 0,0-10 0 15,0-11 0-15,0 2 0 0,3 11 0 0,1-12 0 0,-4 20 0 0,0-6 0 16,2-4 0-16,2 3 0 0,-4 2 0 0,0 5 0 0,4-3 0 16,0-1 0-16,-4 1 0 0,0 3 0 0,2-2 0 0,-2 2 0 0,4 0-1 15,-1 0 0-15,1 0-1 0,-4 0 2 0,0 0-2 16,5 0-1-16,-5 0-2 0,5 0-3 0,-5 0 8 0,4 5-12 0,-4-5 12 16,3 7-17-16,0-2-5 0,-3 15-1 0,0-17 5 0,0-3 18 0,4 18-23 15,-4-18 23-15</inkml:trace>
  <inkml:trace contextRef="#ctx0" brushRef="#br3" timeOffset="782963.5993">24246 6699 18 0,'0'0'0'16,"-4"-3"14"-16,-4-4-3 0,8 7-11 0,-6-5 7 15,3-3 0-15,3 3 0 0,0-3 1 0,0 8-8 0,0-10 7 16,0 5-2-16,0-5-1 0,0 3-1 0,0 7-3 0,3-10 2 16,0 2 0-16,0 2 0 0,5 3-1 0,-8 3-1 0,6 0 2 15,-2 0-1-15,-1 0-1 0,4 0 1 0,-7 0-1 0,8 6 0 16,-5 2 1-16,0-2 0 0,-3 1-1 0,0-7 0 15,2 17 1-15,-2-12-1 0,0 2 0 0,0 12 1 0,0-19-1 0,-5 5 0 16,-4 14 1-16,4-11-1 0,-2 9 1 16,7-17-1-16,-18 3 0 0,12 5 1 0,3-2 0 15,-5 11 0-15,8-17-1 0,-2 7 1 16,-1 8 0-16,-6-10 0 0,9 3 0 0,0-8-1 0,0 16 1 16,0-11-1-16,5 1 1 0,-1-2-1 0,-4-4 0 0,5 9 1 15,3-7-1-15,1 5 0 0,-1-3 1 0,-8-4-1 0,10 0 1 16,8 0 1-16,-12 0-1 0,4 0 0 0,-10 0-1 0,17 0 1 15,-11-3 0-15,5-2-1 0,6 2 1 0,-17 3-1 0,2 0 0 16,6 0 0-16,2-2-1 0,-3-1-4 0,-7 3 5 0,6 0-8 16,-2 0-7-16,-1 0-8 0,-3-2-3 0,0 2 26 0,0-5-22 15,-7 3-4-15,7 2 26 0</inkml:trace>
  <inkml:trace contextRef="#ctx0" brushRef="#br3" timeOffset="783774.7473">23885 6073 18 0,'0'0'0'15,"0"-3"6"-15,-2 3 1 0,2 0 0 0,0 0-7 0,0 0 7 16,0 0-1-16,0 0 0 0,0 0-1 0,0 0-29 0,0 0 52 16,0 0-25-16,0 0 1 0,0 5 0 0,0-5-4 0,0 6 4 15,0-1 0-15,2 3 0 0,3 14-1 0,-5-22-3 0,3 7 4 16,0 13-2-16,-1-1 1 0,3 0 0 0,-5-19-3 0,4 25 2 15,2-2 1-15,-2 2-1 0,-1 1-1 0,-3-26-1 16,7 22 2-16,-5 6-1 0,2-1 0 0,4 0 0 16,-8-27-1-16,3 27 1 0,-1-4 0 0,6-3 0 15,-5 0 0-15,-3-20-1 0,7 5 1 0,-3 16-1 0,2-18 1 16,-2 4 0-16,-4-7-1 0,6 19 1 16,0-19-1-16,-2 3 1 0,0-3 0 0,-4 0-1 0,7 0 1 15,-5 0-1-15,2 0 1 0,0 0 0 0,-4 0-1 0,3 0 1 16,-1 0 0-16,3-3 0 0,2 3 0 0,-7 0-1 0,0-9 0 15,3-8 1-15,1 11-1 0,-1-15 1 0,-3 21-1 0,0-6 0 16,7-15 0-16,-5 5 1 0,2-1-1 0,-4 17 0 0,8-22 1 16,-8-2-1-16,6 4 0 0,-3-2 0 0,-3 22 0 0,4-21 0 15,-1 1 1-15,-1 1-1 0,3 12 0 0,-5 7 0 0,4-7 0 16,-1-2 0-16,0 0 0 0,-3 5 0 0,0 4 0 0,4 0 0 16,-4-3 0-16,3 3 1 0,-3 0-1 0,0 0 0 0,3 0 0 15,-3 0 0-15,0 3 0 0,0-3 0 0,0 0 0 16,0 0 0-16,0 4 1 0,0-4-1 0,0 0 0 0,0 6 1 15,0-2 0-15,0-1-1 0,0 5 1 16,0-8-1-16,0 6 0 0,-6 12 1 0,6-18 0 16,-4 7-1-16,4-7 0 0,0 7 1 0,-3 10-1 15,0-13 1-15,3 4-1 0,0-8 0 0,-9 6 0 0,7 14 0 0,-1-15 1 16,3 3-1-16,0-8 0 0,-7 5 1 16,7 3-1-16,-4 8 0 0,2-12 1 0,2-4-1 0,0 5 0 15,-8 14 1-15,4-19 0 0,4 5 0 0,0-5-1 0,-2 8 1 16,2 13-1-16,0-16 2 0,-7 12-2 0,7-17 0 0,0 8 1 15,0 16 0-15,-3-3 0 0,3-3 0 0,0-18-1 0,0 23 0 16,0-3 1-16,-4 0 0 0,4 1-1 0,0-21 0 0,0 5 1 16,0 22 0-16,0-19-1 0,0 17 0 0,0-25 0 0,0 7 1 15,0 11-1-15,0-12 0 0,0-5 0 0,0-1 0 0,0 8 1 16,0 10-1-16,0-18 0 0,0 3 0 0,0-3 0 0,4 0 0 16,-1 0-1-16,-3 0-1 0,3 0-3 0,-3 0 5 0,4 0-12 15,2 0-17-15,-6-5-20 0,0-26-8 0,0 31 57 0,0 0 0 0</inkml:trace>
  <inkml:trace contextRef="#ctx1" brushRef="#br4">1761 8210 0,'-25'0'62,"1"0"-62,-51 0 16,25 25 0,-49-25-16,50 50 15,-125 49-15,124-99 16,-123 50-16,49 49 16,74-74-16,1-1 15,24 1-15,-25 0 16,50 0-16,-25 0 15,1-1-15,24 1 16,0 0-16,-25-25 16,25 25-16,-25 74 15,25-74-15,0 24 16,0 26 0,0-1-16,0 1 15,0-50-15,0 49 16,0-24-16,0 24 15,25-24-15,0 24 16,-1-24-16,26 24 16,-50-49-16,50 24 15,-1 1-15,75 74 16,-99-74-16,74 74 16,-74-99-1,74 49-15,-24 0 16,-26-49-16,1 0 15,-50 0-15,49 0 16,-24-25-16,25 49 16,-1-49-16,-24 0 15,0 25-15,0-25 32,0 0-32,0 25 15,-1-25-15,51 0 16,-1 0-16,-24 0 15,-25 0-15,24 0 16,-24 0-16,0 0 16,24 0-16,26 0 15,-50 0-15,49 0 16,0 0-16,1-75 16,24 26-1,-49 24 1,-1-25-16,1-24 15,0 49-15,-26-24 16,1 49-16,0-50 16,0 50-1,-25-25-15,25 0 47,-1 25-31,1-25-16,-25 1 15,25-1-15,-25-25 16,0 25-16,25 25 16,0-49-16,-25-1 15,49 25-15,-49 1 16,50-26-16,-50 25 16,25-24-16,-1 24 15,-24 0-15,25 0 16,0-24-16,0 24 15,0 0-15,-25 0 16,24 0-16,1 25 16,25-49-1,-25 49-15,-1-25 16,1-25-16,-25 1 16,50 24-16,-50 0 15,25 25-15,-25-25 16,24 25-16,1-24 15,25-26-15,-25 25 16,24 0 0,-49 0-1,25 1-15,0-1 16,0 0-16,-25 0 16,25 25-16,-25-25 15,0 1 1,0-1-16,24-25 15,1 50-15,-25-25 16,0 1 0,0-26-1,0 25-15,0-24 16,0 24-16,0 0 16,0-25-16,0 26 15,0-1-15,0-25 16,0 1-1,-25-1-15,1 25 32,-1 0-17,25 1 1,0-1-16,-25 25 16,0-50-16,-49 50 15,49-25-15,-25 1 16,1-1-16,24-25 15,-25 50-15,1 0 16,-51-25-16,26 25 16,24-25-16,1 25 15,-50-24-15,49 24 16,25 0 0,0 0-16,1 0 15,-26-50-15,25 50 16,-74 0-16,49 0 15,25 0-15,-24 0 16,-1 0 0,25 0-16,1 0 15,-26 0 1,25 0 0,-24 0-16,24 0 15,0 0 1,0 0-16,0 25 15,1-25-15,-26 0 16,25 25 0,0-25-16,1 0 15,-1 0 1,0 0 0,0 24-16,0-24 15,1 0 16,-1 0-31,0 0 16,-25 0 0,50 50-1,-24-50 1</inkml:trace>
  <inkml:trace contextRef="#ctx1" brushRef="#br4" timeOffset="3565.9367">19546 3671 0,'-25'0'47,"0"0"-31,-24 0-1,-1-25-15,25 0 32,1 25-32,-1-24 15,-25 24-15,-24 0 16,24-25-16,1 0 15,-26 25-15,26 0 16,-1-25-16,-24 25 16,24-25-16,0 25 15,26 0 1,-76 0-16,51 0 16,-1 0-16,25 0 15,0 0-15,1 0 16,-1 0-1,0-24-15,0 24 16,0 0 0,1 0-16,-1 0 15,0 0 1,0 0 0,0 0-1,1 24 16,-1-24-15,25 25-16,-50 0 16,25 0-16,-24 24 15,24-24 1,0 0-16,0 0 16,-24 25-16,24-1 15,25-24-15,-50 25 16,26-26-1,-1 1-15,25 0 32,-25-25-32,25 25 15,0 0-15,-25-1 16,25 1 0,-25 0-1,25 0-15,0 0 16,0-1-16,0 26 15,0 0-15,0-26 16,0 26-16,0 0 16,0-26-16,0 26 15,0 0-15,0-26 16,25 26-16,0 0 16,0-1-1,0-49-15,-1 25 16,-24 0-1,25 0-15,-25-1 16,25 1 0,0 0-1,0 25 1,-1-1 15,1 1-31,0-25 16,-25 0-1,25 24-15,-25-24 16,49 25 0,-24-26-1,-25 1 1,0 0-16,25 25 16,0-50-16,-25 24 15,49 51 1,-24-75-1,-25 25-15,25-1 16,0-24 0,-25 25-1,25 0-15,-1 0 16,1 0-16,0-1 16,0-24-1,0 0-15,-25 25 16,24 25-16,1-50 15,0 25 1,25-1-16,-1 1 16,-49 0-1,25-25-15,0 0 32,0 25-32,0 0 31,-25-1-16,24-24 17,1 0-17,0 0 1,0 0-16,24 0 31,-24 0-31,0 0 16,0 0-1,0 0 1,24 0-16,-24 0 16,0 0-16,0 0 15,24 0-15,-24-24 16,0 24-16,0-25 16,-1 25-16,1 0 15,0 0 1,0-25-1,0-25 17,24 50-17,-49-49-15,25-1 16,25-74 0,-50 99-16,0 1 15,24 24-15,-24-25 16,25-25-16,0 1 31,-25 24-31,0 0 16,0 0-1,25 0 1,0 1 0,-25-1-1,0 0 16,25-25-15,-25 26-16,0-1 16,0 0-16,0-25 15,0 26 1,0-1-16,0-25 16,0 0-16,0 26 15,0-1 1,0 0-16,0-49 15,0 24-15,0 0 16,0 26 0,0-26-16,0 25 15,0 0-15,0 1 16,0-26 0,0 25-1,0 0 1,0 1-16,0-1 15,0 0 1,0 0-16,0 0 31,0 1-15,0-1 31,0-25-32,0 25-15,0 1 32,0-1-17,-25 25 1,25-50-16,0 25 31,0 1 0,-25-1-31,0 25 16,25-25 0,0 0-1,-25 25 1,25-25 15,0 1-15,-25 24-1,25-25 329,-99 25-344,-99 0 16,-50 74-16</inkml:trace>
  <inkml:trace contextRef="#ctx1" brushRef="#br4" timeOffset="12972.8991">17909 4936 0,'0'-25'203,"-25"25"-156,0 25-32,1 0 1,-1 0-16,0 0 16,0-1 15,0 1-15,25 0-16,-24 0 15,24 0 1,-25-25-16,25 24 15,-25-24-15,0 25 16,-24 25 0,49-25-1,0-1-15,-25-24 16,25 25-16,-25 25 31,25-25-31,-25-25 16,25 24-1,-25 1 1,25 0 0,-25 25-16,25-26 15,0 1 1,-24 0 0,-1 0-16,25 0 15,0-1 1,0 1-1,-25-25 1,25 25-16,0 0 16,0 24-1,0-24 1,-50-25-16,50 25 16,0 25-16,0-25 15,-24 24-15,24 1 16,-25 24-1,25-49 1,0 0-16,-25 0 16,25 24-1,0-24 17,-25-25-32,25 25 15,0 0 1,0-1-16,0 26 15,-25-25 1,25 0-16,0-1 16,0 26-16,0 0 15,0-26 1,-24 1 0,24 25-1,-25-50-15,25 25 16,0-1-1,0 1 1,0 0 15,0 0-31,0 0 16,0-1 0,0 26-1,0-25 1,0 0-1,0 0 1,0-1 0,0 1-1,0 25 1,25-25-16,-25-1 16,24 26-1,1-25-15,-25 0 16,0-1-1,25-24-15,0 25 32,-25 0 46,25-25-78,-1 50 15,1-26 1,-25 1-16,25-25 16,-25 25-1,25-25 1,0 25 0,-25 0-16,24-1 15,1 1 16,0-25-15,0 25 0,0 0 15,0-25-15,-1 0-1,-24 25-15,25-25 31,0 24-15,0-24 15,0 25-31,-1-25 63,1 25 77,0-25 17,-25-25 77,0 0-218,0 1-1,0-1 79,0 0-78,-25 0 93,25 0-93,-25 1-16,1-1 140,48 50 157,-24-1-281,50 1-1,-50 0 17,25 0 15,0-25-16,-1 25-16,-24-1 32,25 1 0,-25 0 391,-49-25-376,49 25-62,-25-25 31,0 0 1,0 49-32,0-49 62,1 0-31,-1 25-31,50-50 407,-25 1-392,24 24 1,-24-25-16,25 25 16,0-25-1,0-25 63,-25 26-62,25-1 15,-25 0-15,24 25 234,-24 25-203,0 0-32,0-1 220</inkml:trace>
  <inkml:trace contextRef="#ctx0" brushRef="#br4" timeOffset="841023.3294">3946 7053 18 0,'0'0'0'0,"0"-1"5"15,0 1-5-15,0 0 5 0,0 0 2 16,0 0 0-16,0 0-1 0,0 0-31 0,0 0 57 0,0 0-64 0,0 0 70 0,3 0-32 16,-3 0 0-16,0 0-6 0,0 0 6 15,3 2-1-15,-3 5 1 0,0-2-1 0,0-5-5 0,0 5 4 16,0 1 0-16,5-4 0 0,-5 4 0 0,0-6-4 0,0 7 4 15,0 11-1-15,0-13 1 0,0 1-1 0,0-6-3 0,0 19 2 16,0-19 0-16,0 7 0 0,0-1-1 0,0-6-1 0,0 8 1 0,0-8-1 0,0 4 1 16,2 5 0-16,-2-5-1 0,0-4 0 0,0 7 1 15,4-2-1-15,0-5 0 0,3 0 0 0,-7 0 0 0,2 0 0 0,-2 0 0 0,7 0 0 16,0 0 1-16,0-3-1 0,-7 3 0 0,8-4 0 16,-3-2 0-16,3 0 1 0,-2-2-1 0,-3 1 0 0,-3 7 0 0,5-22 0 15,0 17 1-15,-1-16-1 0,-1 13 0 0,-3 8 0 0,0-21 1 16,4 16-1-16,-2-17 0 0,-2 22 0 0,0-10 0 0,0 10 0 15,0-18 0-15,0 12 1 0,0-13-1 0,-2 15 0 0,2 4 0 0,-7-9 0 16,1 0 1-16,-2 2-1 0,8 7 0 0,-3-7 0 16,3 7 0-16,-6-7 1 0,-2 1-1 0,3 5 0 15,-13 0 0-15,18 1 0 0,0 0 0 0,-7 0 0 0,1 0 0 16,-1 8 0-16,7-8 0 0,-8 5 0 0,1 11 0 16,4-9 0-16,-2-2 0 0,5-5 0 0,-8 19 0 15,1-16 1-15,0 4-1 0,0 14 0 0,7-21 0 0,0 3 0 16,-2 16 0-16,2-14 0 0,0 21 0 0,0-26 0 0,0 18 0 15,0 4 0-15,2-5 0 0,2-10 0 0,-4-7 0 0,7 21 0 16,0-15 0-16,0 14 0 0,2-20 0 0,-9 0 0 0,3 7 0 16,8-1 0-16,-3-3 0 0,-3-3 0 0,-5 0 0 0,7 0 0 15,0 0 0-15,0 0 0 0,-3-3 0 0,-4 3 0 0,6-6 0 16,-6-1 1-16,6 1-1 0,-6-16 0 0,0 22 0 0,5-4 1 16,-5-14-1-16,0-1 0 0,0 14 0 0,0 5 0 0,0-23 1 15,0 14-1-15,0-9 1 0,-5 13-1 0,5 5 0 0,-6-8 0 16,-14 3 0-16,16-4 1 0,-16 2-1 0,20 7 0 0,-4-6 0 15,-15 4 0-15,15 2 0 0,-17 0 0 0,21 0 0 0,-5 3 0 16,-14 2 0-16,13 2 0 0,0-2 0 0,6-5 0 0,-7 20 0 16,3-18 0-16,1 16 0 0,3-9 0 0,0-9 0 15,0 23 0-15,0-18 0 16,0 19 0-16,0-19 0 0,0-5 0 0,0 20 0 0,7-16 0 16,0 15 0-16,2-14-1 0,-9-5 1 0,18 7 1 15,-11 11-2-15,-1-18 2 0,1 4-1 0,-7-4 0 0,10 0 0 16,-2 0 0-16,-3 0 0 0,5 0 0 0,-10 0 0 0,8-4 0 15,1-3 0-15,2-3 1 0,-4-6-1 0,-7 16 0 0,7-6 0 16,-1-14 0-16,0 14 0 0,-6-12 1 0,0 18-1 0,5-19 0 16,-5 12 1-16,0-17-1 0,0 6 0 0,0 18 0 0,0-8 1 15,-5-17-1-15,-1 15 0 0,-14-8 0 0,20 18 0 0,-4-8 0 16,-12 0 1-16,8-3-1 0,1 4 0 0,7 7 0 0,-16-1 0 16,13 1 0-16,-1 0 0 0,-3 6 0 0,7-6 0 0,-7 4 0 15,5 5 0-15,-1 7 0 0,3-11 1 0,0-5-1 0,0 18 0 16,0-13 0-16,0 14 0 0,0-13 0 0,0-6 0 0,0 5 0 15,5 19 0-15,2-22 0 0,0 17 0 0,-7-19 0 0,7 5 0 16,1 0 0-16,7 0 0 0,-7 0 0 0,-8-5 0 16,7 3 0-16,13-3 0 0,-17 0 0 0,7 0 1 15,-10 0-1-15,17 0 0 0,-17 0 0 16,8-1 1-16,-3-8-1 0,-5 9 0 0,7-19 1 0,-1 13-1 16,-1-12 1-16,-2 15 0 0,-3 3-1 0,0-9 0 15,0-10 1-15,0 14-1 0,0-14 0 0,0 19 0 0,0-5 1 16,-3-5-1-16,-4 1 1 0,0-10-1 0,7 19 0 0,-6-2 0 15,-2 0 1-15,1-4-1 0,0 1 0 0,7 5 0 0,-6 0 0 16,-11 0 0-16,14 0 0 0,3 0 0 0,-7 2 1 16,1 7-1-16,3-5 0 0,-1 5 0 0,4-9 0 0,-8 5 0 15,8 3 0-15,-2-5 0 0,2 2 0 0,0-5 0 0,-5 0 0 16,5 5 0-16,0-5 0 0,0 5-2 0,0-5 2 0,0 0-3 16,0 0-4-16,0 0-6 0,0 0-9 0,0 0 22 0,5 0-36 15,-3-2 1-15,2-8-6 0,-4 10 41 0</inkml:trace>
  <inkml:trace contextRef="#ctx0" brushRef="#br4" timeOffset="842121.1886">3573 6067 26 0,'0'0'0'0,"0"0"14"15,-7-5-1-15,5 3-2 0,-6 2-3 0,8 0-8 0,0 0 8 16,0 0-1-16,0 0-1 0,0 6 0 0,0-6-6 0,0 1 6 16,4 7-2-16,-4 11 1 0,0-17-1 0,0-2-4 0,0 20 3 15,0-13 1-15,0 19-2 0,0-21 0 0,0-5-2 0,0 27 2 16,0-6-1-16,-4-1 0 0,-2 3-1 0,6-23 0 0,-3 22 1 16,-1-6-1-16,-4 3 0 0,3 1 1 0,5-20-1 0,-21 6 0 15,17 19 0-15,-15-8 0 0,12-11 1 0,7-6-1 0,-7 20 0 16,4-20 0-16,-1 8 0 0,4 9 0 0,0-17 0 0,-6 0 0 15,6 7 1-15,0-1-1 0,0 2 0 0,0-8 0 16,0 5 0-16,0 2 0 0,2-1 0 0,2 3 0 16,-4-9 0-16,7 17 0 0,13-17 1 0,-9 5-1 15,8 4 1-15,-19-9-1 0,8 4 0 0,12 5 0 16,-14-5 1-16,2 4-1 0,-8-8 0 0,17 4 1 0,-15-4 0 16,9 0 0-16,-4 0 0 0,-7 0-1 0,10 0 1 15,-4 0 0-15,2-9 0 0,-2 2 0 0,-6 7-1 0,3-18 1 16,2 11 0-16,0-12-1 0,-1 9 0 0,-4 10 0 0,4-26 1 15,-4 4-1-15,0 0 1 0,0-4-1 0,0 26 0 0,0-27 1 16,0 0-1-16,0 5 0 0,-4 2 0 0,4 20 0 0,-4-21 1 16,4 17-1-16,0-18 0 0,-5 19 0 0,5 3 0 0,0-7 0 15,0 3 0-15,0 2 0 0,0 2 0 0,0 0 0 0,0 3 0 16,0 5 0-16,2 9 0 0,5-8 0 0,-7-9 0 0,7 22 0 16,3-2 1-16,-3 4-1 0,3 0 0 0,-10-24 0 0,10 26 0 15,6 6 1-15,-11-10-1 0,0 1 0 0,-5-23 0 0,8 23 0 16,-2-4 0-16,1 5 1 0,-3-4 0 0,-4-20-1 0,4 24 0 15,-1-5 1-15,-3-2-1 0,0-10 0 0,0-7 0 16,0 26 0-16,0-18 1 0,0 10-1 0,0-11 0 0,0-7 0 16,0 7-1-16,0-2 0 15,0-3-3-15,0-2-2 0,0 0 6 0,0 0-9 0,0 5-5 0,3-5-5 16,0 0-8-16,-3 0 27 0,5-2-27 0,-5-22 2 0,2 19 0 16,-2 5 25-16</inkml:trace>
  <inkml:trace contextRef="#ctx0" brushRef="#br4" timeOffset="842669.5694">3933 6020 38 0,'0'0'0'16,"-4"0"14"-16,-3 0-4 0,7 0-10 0,-3 0 6 15,-1 0 0-15,4 5-1 0,0-5-1 0,0 0-4 0,0 3 5 16,0 3 0-16,4 13-1 0,3-12-1 0,-7-7-3 0,7 28 4 0,-7-28-4 0,16 23 3 15,-8 5 0-15,11 0 1 0,-19-28-4 0,11 33 2 16,9-1 1-16,-9-1 0 0,8 3-1 0,-19-34-2 0,11 33 1 0,-11-33-1 16,20 35 2-16,-9-6-1 0,6-2 0 0,-17-27-1 15,6 21 1-15,-6-21-1 0,21 17 1 0,-15-10 0 16,5 1 1-16,-11-8-2 0,17 15 1 0,-17-15-1 0,2 0 1 16,6 0 0-16,-3 0 0 0,-5 0-1 0,8 0 1 0,-8 0-1 0,8-3 1 15,-3-4 0-15,-2-13 0 0,-3 20-1 0,5-10 1 0,-5 10-1 0,2-24 1 16,2-2 0-16,-4-3 0 0,0 29-1 0,0-29 1 0,0 29-1 0,3-34 1 15,-3 2 0-15,0 3 0 0,0 29-1 0,0-26 1 16,0 0 1-16,0 3-1 0,0 3 0 0,0 20-1 0,0-18 2 0,0 18-2 0,0-17 0 16,0 9 0-16,0-18 0 0,0 26 0 0,0-9 1 0,0 9-1 0,0-20 1 15,0 13 1-15,0-1-1 0,0 8-1 0,0-10 1 0,0 10-1 0,0-7 1 16,-3 1 1-16,3-2-1 0,0 8-1 0,0-5 1 0,0 5-1 0,0-7 1 16,-6 4 1-16,6 3-1 0,0 0-1 0,0-4 1 0,0 4-1 0,0 0 1 15,0 0-1-15,0-1 0 0,0 1 1 0,0 0-1 0,0-2 0 16,0-3 1-16,0 5-1 0,0 0 1 0,0 0-1 0,0 0 0 15,0 0 0-15,0 0 0 0,0 0 0 16,0 0 0-16,0 0 0 0,0 0 0 0,0 0 0 16,0 0 1-1,0 0-1-15,0 0 1 0,0 0-3 0,0 0 4 0,0 0-2 16,0 0 0-16,0 0 0 0,0 0-2 0,0 0 3 0,0-2-1 16,0 2 0-16,-5 0 0 0,5 0 0 0,0 0-1 15,0 0-1-15,0 0-2 0,0 0-2 0,0 0 19 0,5 0-36 16,-5 0 8-16,6 7-7 0,-3 12-13 0,-3-19 35 0,8 3-35 0,-6 5-7 15,-2-8 42-15</inkml:trace>
  <inkml:trace contextRef="#ctx0" brushRef="#br4" timeOffset="844864.4172">5295 8000 10 0,'0'0'0'16,"0"0"3"-16,-8 6-2 0,2-6 0 0,6 0-1 0,-7 3 1 15,1-3 1-15,-1 0 0 0,3 0 0 0,4 0-2 0,0 0 3 16,-3 0 1-16,3 0 1 0,-6 0-1 0,6 0-4 0,0 0 5 16,-4 0 0-16,4 0-1 0,0 0 1 0,0 0-5 0,0 0 5 15,0 0 0-15,0 8 0 0,0-3-1 0,0-5-4 0,0 22 5 16,4-16-2-16,-2 15 0 0,2-4 0 0,-4-17-3 0,7 18 2 16,-4-12 0-16,4 22 0 0,1-22 0 0,-8-6-2 0,5 24 2 15,3-20 0-15,-5 3 0 0,4-1 0 0,-7-6-2 0,7 7 2 16,2-7-1-16,-2 0 1 0,3 0-1 0,-10 0-1 0,7 0 2 15,-1-6-1-15,1 3 0 0,1-3 0 0,-8 6-1 0,4-20 1 16,-1 14 0-16,-1-18 0 0,2 15-1 16,-4 9 0-16,0-22 1 0,3 5 0 0,-3 9-1 15,0-16 1-15,0 24-1 0,-3-9 0 0,-3-11 1 16,-1 9-1-16,-1-10 0 0,8 21 0 0,-23-8 1 16,20-12-1-16,-15 13 0 0,12-1 0 0,6 8 0 0,-7-5 1 15,-10-2-1-15,15 6 1 0,-3 1 0 0,5 0-1 0,-6 0 0 16,-1 0 0-16,0 0 1 0,3 8-1 0,4-8 0 0,-2 3 0 15,-5 4 0-15,3 0 1 0,4 0-1 0,0-7 0 0,-3 6 1 16,3 12-1-16,0-13 1 0,0 11-1 0,0-16 0 0,0 6 1 16,0 1-1-16,0-1 1 0,7 12-1 0,-7-18 0 0,7 0 0 15,-1 5 0-15,4 15 1 0,0-20-1 0,-10 0 0 0,7 7 1 16,4 0-1-16,6-4 0 0,-15-1 1 0,9-2-1 0,-11 0 0 0,10 0 1 16,-2 0-1-16,-6 0 1 0,1 0 0 0,-3 0-1 0,3 0 0 15,-3-5 1-15,0-6-1 0,0 11 0 0,0-17 1 0,0 17-1 0,0-7 1 16,0-11-1-16,-3 11 1 0,-2-15-1 0,5 22 0 0,-8-7 1 15,-13-12-1-15,15 12 1 0,-15 1-1 0,21 6 0 16,-3-7 0-16,-17-3 1 0,16 6-1 0,4 4 0 16,-7-3 0-16,7 3 0 0,-6 0 1 0,-1 0-1 15,4 5 0-15,-5 3 0 0,8-8 0 0,-6 21 0 0,4-2 0 16,2-3 0-16,0 7 0 0,0-23 0 0,0 21 0 16,0 4 0-16,0-2 1 0,2 1-1 0,-2-24 0 0,3 24 0 15,5-5 0-15,-2 0-1 0,5-12 2 0,-11-7-1 0,6 14-1 16,1-14 1-16,3 6 1 0,-2-1-1 0,-8-5 0 0,5 0 0 15,6 0 1-15,-1 0-1 0,-10 0 0 0,6-8 0 0,-6 8 0 0,7-4 1 16,0-18 0-16,0 12 0 0,-7-12-1 0,0 22 0 0,3-20 1 16,-3 4-1-16,0-3 0 0,-3 2 0 0,3 17 0 0,-7-17 1 15,-13 6-1-15,17-10 0 0,-15 14 1 0,18 7-1 0,-3-19 0 16,-4 11 0-16,-13 3 1 0,20-3-1 0,0 8 0 0,-20-3 0 16,20 1 1-16,-8 2-1 0,2 0 0 0,6 0 0 0,-2 0 0 15,-6 3 0-15,5 4 1 0,0 11-1 0,3-18 0 0,0 3 0 16,-8 15 0-16,8-12 0 0,0 10 0 0,0-16 0 0,0 7 0 15,0-1 0-15,4 3 0 0,-4-9 0 0,4 5 0 16,-4-5 0-16,3 0 0 16,0 3-1-16,-3-3 1 0,3 0-2 0,2 0-2 0,-3 0-3 15,-2 0 7-15,3-3-11 0,-3 3 11 0,3 0-16 0,5-4-9 16,-8-4-7-16,0-8 4 0,0 16 28 0,-8-6-31 0,8 6 31 0</inkml:trace>
  <inkml:trace contextRef="#ctx0" brushRef="#br4" timeOffset="845425.0346">4573 7850 23 0,'0'0'0'16,"-3"0"10"-16,3 0 1 0,-4 0-2 0,4 0-1 0,0 0-8 0,0 8 7 15,0-5-1-15,0 1 0 0,0 3-1 0,0-7-5 0,7 6 4 16,1 1 0-16,-6 0-1 0,4 12 0 0,-6-19-3 0,8 5 2 15,-1 12 1-15,2-10-1 0,2 14 0 0,-11-21-2 0,18 6 3 16,-16 17-1-16,9-17 0 0,-5 15-1 0,-6-21-1 0,11 5 2 16,-2 11-1-16,-2-10 0 0,13 0 0 0,-20-6-1 0,0 16 1 15,8-16 0-15,-2 0 0 0,5 0 0 0,-11 0-1 0,6 0 1 16,-3 0 1-16,1 0-1 0,3 0 1 0,-7 0-2 0,3-5 1 16,1-3 0-16,0-10 0 0,-2 8 0 0,-2 10-1 0,3-22 2 15,0 14-2-15,-3-17 2 0,0 16-1 0,0 9-1 0,0-21 0 16,5 13 1-16,-5-10 0 0,0 12 0 0,0 6-1 0,0-6 0 15,0-1 1-15,0-1-1 0,0 6 1 0,0 2-1 16,2 0 0-16,2-3 1 0,-4 3-1 0,0 0 0 16,0 0 0-16,0 0 1 0,0 0-1 0,3 0 0 15,-3 0 0-15,0 0 0 0,0 0 1 16,0 0-1-16,0 0 0 0,0 0-1 0,0 0 3 16,0 0-2-16,-3 0 0 0,3 0 0 0,0 0 0 0,0 0 0 15,-6 0-1-15,6 0 0 0,-5 0-2 0,5 0 3 0,0 0-5 16,0-4-3-16,0 3-3 0,0 1-7 0,0 0 18 0,0-3-25 15,0 1-2-15,0-5 5 0,0 1-4 0,0 6 26 0,0 0 0 0</inkml:trace>
  <inkml:trace contextRef="#ctx0" brushRef="#br4" timeOffset="846381.7364">4627 7661 15 0,'0'0'0'0,"0"-3"6"0,-3 2 1 16,3 1-7-16,0 0 10 0,0-4 1 0,-7 1 0 0,7 3-2 15,0 0-9-15,0 0 8 16,0 0-1-16,0 7-1 0,3-3-1 0,-3-4-5 0,7 25 5 16,0-8-2-16,1 7 0 0,-3-1 0 0,-5-23-3 0,8 28 2 15,2-2 0-15,-3 2 0 0,-1-1-1 0,-6-27-1 0,7 23 1 16,-4-1 0-16,4 1 0 0,-7-5 0 0,0-18-1 0,4 22 0 15,0-4 1-15,-4 3 0 0,0-2 0 0,0-19-1 0,0 7 1 16,0 18-1-16,0-21 1 0,0 1-1 0,0-5 0 0,-8 8 1 16,8-1-1-16,0-3 0 0,0 1 0 0,0-5 0 0,0 3 0 15,0-3 0-15,0 5 1 0,0-5-1 0,0 0 0 0,0 6 0 16,0-6 0-16,4 3 0 0,0-3 1 0,-4 0-1 0,5 7 1 16,3-2-1-16,-2-2 0 0,5 15 1 0,-11-18-1 0,20 0 0 15,-13 6 1-15,10 15-1 0,-11-21 0 0,-6 0 0 0,20 3 1 16,-14-3-1-16,2 0 0 0,8 0 1 0,-16 0-1 0,5 0 0 15,1 0 1-15,2 0 0 0,-3-8 0 0,-5 8-1 16,4-6 1-16,3-4 0 0,-5-8-1 0,3 10 1 16,-5 8-1-16,0-19 1 0,3 11 0 0,1-7-1 0,-4 8 1 15,0 7-1-15,0-21 0 16,0 15 1-16,0-13-1 0,0 14 0 0,0 5 0 0,0-22 0 16,0 17 0-16,0-16 1 0,0 16-1 0,0 5 0 0,-7-20 0 15,2 13 1-15,3-8-1 0,-5 9 0 0,7 6 0 0,-4-17 0 16,2 10 1-16,-6-1-1 0,1-9 0 0,7 17 0 0,-2-9 0 15,-6-2 0-15,3-3 0 0,-17 7 0 0,22 7 0 0,0-10 0 16,-3 2 0-16,-3 3 0 0,3 3 0 0,3 2 0 0,-8 0 1 16,4 0-1-16,4 4 0 0,0-1 0 0,0-3 0 0,0 6 0 15,0 1 0-15,0 12 0 0,4-13 0 0,-4-6 0 0,0 21 0 16,8-17 0-16,-3 26 0 0,2-9 0 0,-7-21 0 0,6 18 0 16,2 6 0-16,0-1 0 0,-3 2 1 0,-5-25-1 0,10 25 0 15,-3-1 1-15,1 0-1 0,-2 2 1 0,-6-26-1 0,7 26 0 16,-5 1 1-16,6 0-1 0,-4-10 1 0,-4-17-1 0,4 24 1 15,-2-7 0-15,-2 1-1 0,3-11 0 0,-3-7 0 16,3 19 1-16,-3-14-1 0,5 14 0 0,-3-17 0 16,-2-2 0-16,0 9 1 0,0-5-1 0,0 2 0 15,0-1 0-15,0-5 0 0,0 3-1 16,0-3-1-16,0 5-2 0,0-5-2 0,0 0 6 0,4 0-10 16,-4 0-4-16,8 0-6 0,-5-5-9 0,-3 5 29 0,2-17-26 0,-2 7-3 0,0 10 29 0</inkml:trace>
  <inkml:trace contextRef="#ctx0" brushRef="#br4" timeOffset="846805.5992">4901 7556 15 0,'0'0'0'0,"0"0"7"0,0 8 0 0,0-8-7 0,0 23 7 32,0-18 2-32,0 19-1 0,0-18-1 0,0-6-7 0,0 25 6 0,4-3-1 0,4-3 0 15,-3 4-2-15,-5-23-3 0,8 21 3 0,-3 0 0 16,16 1 0-16,-18 1 0 0,-3-23-3 0,7 23 3 16,0-6 0-16,3 3-1 0,-2-17 1 0,-8-3-3 0,5 9 2 15,3 6 1-15,-1-10-1 0,-1 0 0 0,-6-5-2 0,10 4 2 16,-3-4 0-16,0 5-1 0,0-5 0 0,-7 0-1 0,4 0 1 15,-1 0 1-15,-1 0-1 0,-2-2 0 0,0 2-1 0,5-7 1 16,-2-3 0-16,-3-5 1 0,0 6-1 0,0 9-1 0,0-18 1 16,0 7 0-16,0-11 0 0,0 5 0 0,0 17-1 0,0-22 1 15,0 15 1-15,0-14-1 0,0 15 1 0,0 6-2 0,0-22 2 0,0 22-2 0,0-4 1 16,0-7 1-16,0 4-1 0,0 7-1 0,0-8 1 0,0 8-1 0,0-11 0 16,0 6 1-16,0 0 0 0,0 5-1 0,0-3 0 15,-3 0 0-15,3 3-1 0,0 0 0 0,0 0 1 0,0 0-4 16,0 0 8-16,0 6-16 0,0 1 0 0,0-1-6 0,0-6 18 0,3 22-27 0,-3-22 27 15,0 4-28-15,4 20-12 0,-4-24 40 0</inkml:trace>
  <inkml:trace contextRef="#ctx0" brushRef="#br4" timeOffset="848542.9158">5477 9853 10 0,'0'0'0'15,"-2"-1"3"-15,-19-4 0 0,21 5-3 0,-8-7 3 16,2 3 2-16,-1 3 1 0,2 1 1 0,5 0-7 0,-8 0 7 15,8 0 0-15,-4 4-2 0,4-1 0 0,0-3-5 0,0 19 4 16,0-14 0-16,0 13-1 0,0-10 0 0,0-8-3 0,0 18 3 16,0-9 0-16,0 11 0 0,0-12-1 0,0-8-2 0,0 23 3 15,0-16-1-15,4 13 0 0,-4-15 0 0,0-5-2 0,8 17 2 16,-5-10 0-16,3-1 0 0,-3 15 0 0,-3-21-2 0,6 4 1 16,2 15 1-16,0-15-1 0,-3 2 0 0,-5-6-1 0,8 8 0 15,-6-4 1-15,5-1 0 0,1 4 0 0,-8-7-1 0,6 0 1 16,-3 0 0-16,1 0 1 0,-2-2-1 0,-2 2-1 0,5-5 2 15,-5-2-1-15,0-13 0 0,0 13 0 0,0 7-1 16,0-24 1-16,0 7 0 0,-7 6 0 0,3-12 0 16,4 23-1-16,-3-7 1 0,-3-15 0 15,3 15 0-15,-2 1 0 0,5 6-1 0,-7-7 1 16,5 0 0-16,-3 0-1 0,-1 2 1 0,6 5-1 0,-6-2 1 16,-1 2-1-16,-11-3 1 0,13 0-1 0,5 3 0 0,-8-4 1 15,-9 2-1-15,15 2 0 0,-6 0 1 0,8 0-1 0,-17 0 1 16,11 0-1-16,3 0 1 0,-5 0 0 0,8 0-1 0,-4 9 1 15,-3-4-1-15,7 16 1 0,0-15-1 0,0-6 0 0,0 20 1 16,0-14-1-16,0 17 0 0,5-17 1 0,-5-6-1 0,2 20 0 16,2-18 0-16,4 6 0 0,-5 9 0 0,-3-17 0 0,6 0 1 15,1 0-1-15,0 0 1 0,-1 0-1 0,-6 0 0 0,5 0 0 32,0 0 1-32,3 0-1 0,-6-8 1 0,-2 8-1 0,7-2 0 0,-2-1 1 0,0-6-1 0,-1 4 1 0,-4 5-1 15,3-8 1-15,1 1-1 0,-2-12 1 0,-2 14 0 0,0 5-1 0,0-8 0 16,0-8 1-16,0 9-1 0,0-13 0 0,0 20 0 15,-2-4 1-15,-5-6-1 0,1-7 0 0,-2 15 1 16,8 2-1-16,-20-8 0 0,18 3 1 0,-16 3-1 0,11-2 0 16,7 4 0-16,-6-3 1 0,-11 3-1 15,12 0 0-15,2 9 1 0,3-9-1 0,-5 5 0 16,0 3 0-16,2 11 1 0,3-12-1 0,0-7 0 0,0 22 0 16,0-15-1-16,0 12 2 0,0-11-1 0,0-8 0 0,0 17 0 15,3-13 0-15,2 4 0 0,0-3 0 0,-5-5 0 0,8 7 0 16,-2-1 0-16,2 2 0 0,-3-5 0 0,-5-3 0 0,7 0 0 15,0 0 0-15,3 0 1 0,-3 0-1 0,-7 0 0 0,6-3 0 16,-1-1 0-16,1-6 0 0,2 2 0 0,-8 8 0 0,3-18 0 16,-1 10 0-16,2-7 1 0,-4 3-1 0,0 12 0 0,0-20 1 15,0 11-1-15,0-15 1 0,-4 7-1 0,4 17 0 0,-5-17 0 16,-3 0 1-16,2 8-1 0,-12-8 0 0,18 17 0 0,0-6 1 16,-6 3-1-16,-1-2 0 0,0 2 0 0,7 3 0 0,-4-3 0 15,4 3 0-15,0 0 0 0,-2 6 1 0,2-6-1 0,0 6 0 16,0 11 0-16,0-12 0 0,2 12 0 0,-2-17 0 15,4 8 0-15,-1 10 0 0,1-15 0 0,-1 4 0 16,-3-7 0-16,4 3 0 0,-1 0 0 0,0-3 0 16,-3 0 0-16,0 0 0 0,5 0 1 0,-5 0-1 15,0-5 1-15,0-14-1 0,0 19 0 0,0-8 1 0,0-16-1 16,-5 7 0-16,-1-3 1 0,6 20-1 0,-4-21 1 16,-3-1 0-16,0-6-1 0,5 2 1 0,2 26-1 0,-7-26 0 15,-1-1 1-15,1-2-1 0,1 5 1 0,6 24-1 0,-7-27 0 16,-10-4 0-16,10 6 0 0,1-7 0 0,6 32 0 0,-7-32 0 15,-10 3 1-15,10 0-1 0,-10 0 0 0,17 29 0 0,-3-34 0 16,-17 8 1-16,12-3-2 0,-8 3 2 0,16 26-1 0,-6-28 0 16,-23-1 0-16,24 1 1 0,-13-2-1 0,18 30 0 0,-6-25 0 15,-14 1 0-15,16 1 0 0,-4 6 0 0,8 17 0 0,-5-18 0 16,-3 11 0-16,3-20 0 0,-13 20 0 0,18 7 0 0,0-24 0 31,-7 5 0-31,1 1 1 0,-1 2-2 0,7 16 1 0,-5-19 0 0,0-1 0 0,-3 1 0 0,5-1 1 0,3 20-1 0,-2-17 0 16,-3 2 1-16,-2 3-1 0,-12-11 0 0,19 23 0 0,0-18 0 15,-7-3 0-15,0 6 0 0,0 3 0 0,7 12 0 0,-6-22 0 16,3 15 0-16,-2 0 1 0,2-13-1 16,3 20 0-16,0-7 0 0,-6-1 0 15,6-11 0-15,0 12-1 0,0 7 1 0,0-16 0 0,0 7 1 16,0-9-1-16,-5 8 0 0,5 10 0 0,0-23 0 16,0 6 0-16,0 6 0 0,0-10 0 0,0 21 0 0,0-10 0 15,0-13 0-15,0 17 0 0,0-2 0 0,0 8 0 0,0-4-1 16,0 1 0-16,0-2 0 0,5 1 0 0,-5 4 1 0,2-3-1 15,5 1-2-15,-2 2 1 0,0-5-1 0,-5 5 3 0,4-2-3 16,3 1 0-16,13 1-1 0,-14-3 0 0,-6 3 4 0,7-1-4 16,0 1-2-16,3-2-1 0,-2 2-1 0,-8 0 8 0,10 0-8 15,6 0-2-15,-8 3-1 0,-2 3 0 0,-6-6 11 0,10 7-12 32,-4 0 1-32,2 1 1 0,-1-4 1 15,2 4 1-15,2-2 2 0,-4 2 1 0,4-3 1 0,-11-5 4 0,5 8-2 16,6-3-1-16,-4 3 2 0,0-2-1 0,-1-6 1 0,1 4-1 0,0-4-6 15,-7 0 8-15</inkml:trace>
  <inkml:trace contextRef="#ctx0" brushRef="#br4" timeOffset="851372.7175">5302 8238 12 0,'0'0'0'15,"-4"-6"9"-15,4 6-9 0,-6-9 7 16,-2-7 2-16,5 10 1 0,1 2 0 0,2 4-10 0,0-9 9 16,0 3 0-16,-5-1-1 0,5 2-1 0,0 5-7 0,-6-2 5 15,6 1 0-15,0 1-1 0,0 0 0 0,0 0-4 0,-4 0 4 16,4 0-1-16,0 3 0 0,0 2 0 0,0-5-3 0,0 7 2 16,4 12-1-16,-4-12 0 0,6 10 0 0,-6-17-1 0,5 4 1 15,0 19-1-15,3-15 1 0,-2 12 0 0,-6-20-1 0,7 8 1 16,-1 15 1-16,1-14-1 0,-3 12 0 0,-4-21-1 0,3 6 1 15,-3 16 0-15,4-15 0 0,-4 19 1 16,0-26-2-16,0 20 1 0,0 7 0 0,0-1 0 16,0 0 0-16,0-26-1 0,0 30 2 0,0-1-1 0,0 0-1 15,0 2 1-15,0-31-1 0,3 34 1 0,-3-34-1 0,0 36 1 16,3-2 0-16,2 4-1 0,-5-38 0 0,2 39 0 16,1 2 0-16,0 1 0 0,4 2 1 0,-7-44-1 0,8 48 0 15,-1-7 0-15,-5-1 0 0,5 0 0 0,-7-40 0 0,7 34 0 0,-7-34 0 0,7 37 0 16,3-2 1-16,-4-7-1 0,1-4 0 0,-7-24 0 0,12 21 1 15,-7-5-1-15,2-9 0 0,-7-7 0 0,6 6 0 0,-6-6 0 0,8 7 0 16,-4-3 0-16,0-1 0 0,-4-3 0 0,5 0 0 0,-5 0 0 0,0 0 1 16,3 0 0-16,-3-4-1 0,0 4 0 0,0-18 0 0,0 18 0 0,0-8 0 15,0-20 0-15,0 3 1 0,0 25-1 0,-3-29 1 0,3 29-1 0,-5-36 0 16,1-4 0-16,0-2 1 0,-4 0-1 0,8 42 0 0,-6-51 1 16,-1 4-1-16,-10-9 1 0,17-2 0 0,0 58-1 0,-2-55 0 15,-3-5 0-15,-1-1 1 0,6 8-1 0,0 53 0 0,0-49 1 16,0-1 0-16,0 8 0 0,-2 1 0 0,2 41-1 0,0-34 1 15,0 8 0-15,-5 5-1 0,5 0 1 0,0 21-1 16,0-7 0-16,-6-15 1 0,6 17-1 0,0-3 1 16,0 8-1-16,0-6 0 15,0 4 0-15,0 0 0 0,0-1 0 0,0 3 0 0,0 0 1 16,0 0-1-16,0 5 0 0,0 0 0 0,0-5 0 0,0 19 1 16,0-12-1-16,0 22 0 0,0-5 0 0,0-24 0 0,3 32 0 15,5 2 1-15,-3 7-1 0,3 6 0 0,-8-47 0 0,6 52-1 16,2 4 2-16,-3 4-1 0,-5 3 0 0,0-63 0 0,4 63 0 15,-1 2 0-15,-3-1 0 0,0-3 0 0,0-61 0 0,0 62 0 16,0-5 0-16,0-5 0 0,4-4 0 0,-4-48 0 0,0 42 0 16,0-7 0-16,2-1 0 0,-2-5 0 0,0-29 0 0,0 26 1 15,5-6-1-15,-2-1 0 0,5-14 0 0,-8-5 0 0,5 8 0 16,-2-3 0-16,2 2 0 0,1-7 0 0,-6 0 0 0,3 0 0 16,5-3 0-16,-6-4-1 0,-2 7 1 0,4-23 1 0,-4 23-1 0,0-18-1 15,0-9 1-15,0-2 0 0,-6-2 1 0,6 31-1 0,-3-34 0 16,-5-6 1-16,2-8-1 0,-2-4 1 0,8 52-1 0,-5-56 0 15,-3-5 1-15,-9-6-1 0,17-5 0 16,0 72 0-16,-6-74 0 0,-2-3 1 0,5-3-1 16,3 3 0-16,0 77 0 0,0-73 0 0,-6 3 1 0,6 7-1 15,0 9 0-15,0 54 0 0,0-47 0 16,0 2 0-16,0 11 0 0,0 6 1 0,0 28-1 0,-5-21 0 16,5 11 0-16,-3 2 0 0,3 1 0 0,0 7 0 0,0-3 1 15,0 3-1-15,0 0 0 0,0 4 1 0,0-4-1 0,0 21 0 16,0-4 0-16,0 7 0 0,0 5 0 0,0-29 0 0,3 30 0 15,2 8 0-15,-3 3 0 0,5 9 0 0,-7-50 0 0,5 53 0 16,0 11 0-16,2 0 0 0,-3 12 0 0,-4-76 0 0,7 75 0 16,-4 0 0-16,1-2 0 0,0-1 0 0,-4-72 0 0,0 68 0 15,0-5-1-15,0-2 2 0,0-8-1 0,0-53 0 0,0 51 0 16,0-10 0-16,2 2 0 0,1-7-1 0,-3-36 1 0,3 39 1 16,4-10-1-16,-3 3 0 0,4-3 0 0,-8-29 0 0,3 26 0 15,-1-4 0-15,2-2 0 0,-4-2 0 0,0-18 0 0,7 6 0 16,-5 18 0-16,3-21 0 0,-5 4 0 0,0-7 0 0,7 4 0 15,-7 0 0-15,4 1 0 0,-4 0 0 0,0-5 0 16,0 3 0-16,0-3 1 0,0 0-2 0,0 0 1 16,0-5 0-16,-4-16 0 15,-3-1 0-15,2-3 1 0,5 25-1 0,-6-35 0 16,-1-2 0-16,2-2-1 0,-3-1 1 0,8 40 0 0,-4-39 0 16,2 3 0-16,2 4 0 0,0 3 0 0,0 29 0 0,0-22 0 15,0 1 0-15,0 13 0 0,0-12 0 0,0 20 0 0,0-3 0 16,0 3 0-16,2 0 0 0,-2 7 0 0,0-7 0 0,7 24 0 15,-2-3 0-15,0 3 0 0,2 3 0 0,-7-27 0 0,4 31 0 16,-4 3 0-16,7 3 1 0,-7 4-1 0,0-41 0 0,0 43 0 16,0-3 0-16,0-4 0 0,0 2 0 0,0-38 0 0,0 31 0 15,0-4 0-15,0-3 0 0,0-3 0 0,0-21 0 0,0 18 0 16,0-11 0-16,0 14 0 0,0-17 0 0,0-4 0 0,3 5 0 16,1 2 0-16,-4 0 0 0,4-6 0 0,-4-1 0 0,0 0-1 15,2 0 1-15,-2-1 0 0,0 1 0 0,0-6 1 16,0 2-1-16,-6-5 0 0,2 1 0 0,4 8 0 0,-3-17 0 15,-4 10 0-15,3 2 0 0,1-4 0 16,3 9 0-16,-6-10 0 0,-2 5 0 0,5-5 1 16,-1 4-2-16,4 6 1 0,-2-8 0 0,-6-2 1 15,5-7-2-15,1 7 2 0,2 10-1 0,-8-24 0 16,5 7-1-16,-2-5 2 0,-1-2-2 0,6 24 1 0,0-24 0 16,-3 1 1-16,-1-2-1 0,4 0 0 0,0 25 0 0,-5-32 0 15,0 3-1-15,2-2 2 0,3-3-1 0,0 34 0 0,-6-35 0 16,1-2 0-16,-1-2 1 0,-1-3-1 0,7 42 0 0,-6-42 0 15,2-6 0-15,1 6 0 0,-4-5 1 0,7 47-1 0,-6-50 0 16,-1 2 1-16,3 0-1 0,-2-1 0 0,6 49 0 0,-5-51 0 16,-1 3 0-16,-1 4 1 0,-10-1-1 0,17 45 0 0,0-44 1 15,-20 5-1-15,20 1 0 0,-3 4 0 0,3 34 0 0,-8-27 0 16,5-4 0-16,0 8 0 0,3-3 0 0,0 26 0 0,-7-25 1 16,4-1-1-16,0 5 0 0,-4-3 0 0,7 24 0 0,-4-22 0 15,1-3 1-15,-3 2-1 0,2 3 0 0,4 20 0 0,-3-23 0 16,-4 2 0-16,4-3 0 0,-5 3 0 0,8 21 0 0,-3-18 1 15,-4-4-1-15,1 17 0 0,-1-18 0 16,7 23 0-16,-17-5 0 0,17-1 0 0,-8-12 0 16,3 15 0-16,5 3 0 0,-8-8 0 0,5-10 0 15,-4 15 0-15,4-4 0 0,3 7 0 0,-3-2 1 16,3-1-1-16,0-4 0 0,0 2 0 0,0 5 0 0,0-5-1 16,0-3 2-16,0 4-2 0,0-5 1 0,0 9 0 0,0-5 1 15,0-2-1-15,0 1 0 0,0-1 0 0,0 7 0 0,0-12 0 16,3 5 0-16,-3-2 0 0,0 4 0 0,0 5 0 0,0-8 0 15,0 1 0-15,0 4 0 0,3 0 0 0,-3 3 0 0,0 0 0 16,5 0 0-16,-3 0 0 0,-2 0 0 0,0 0 0 0,3 0 0 31,5 3 0-31,-3 2 0 0,3 0 0 0,-8-5 0 0,6 0 0 0,-2 3 0 0,3-3 1 0,0 0-1 0,-7 0 0 0,6 0-1 16,1 0 1-16,-1 0 0 0,2 0 0 0,-8 0 0 0,7 0 0 16,0 0 0-16,-1 0 0 0,1-3 0 0,-7 3 0 0,10 0 0 15,0 0 0-15,-4 0 1 0,12 0-2 16,-18 0 1-16,6 0 0 0,15 8 0 0,-13-5 0 0,-3 1 1 0,-5-4-1 0,18 6 0 31,-11-6-1-31,-1 3 1 0,14-3 0 0,-20 0 0 0,7 5 0 0,-1 0 0 0,13-5 1 16,-14 3-1-16,-5-3 0 0,7 0 0 0,15 0 0 15,-20 0-1-15,9 0 1 0,-11 0 0 0,17 0 1 16,-15 4-2-16,9-4 1 0,-4 0 1 0,-7 0-1 0,11 0-1 16,-3 0 2-16,-1 0-1 0,5 0 0 0,-12 0 0 0,5 0 0 15,2 0-1-15,-1 0 1 0,2 0 0 0,-8 0 0 0,8 0 0 16,-3 0 1-16,3 0-2 0,-6 0 2 0,-2 0-1 0,7-4 0 15,-2 2 0-15,-2 1 0 0,-3-4 0 0,0 5 0 0,2 0 0 16,2-3 0-16,-4 1 0 0,3 0 0 0,-3 2 0 0,0-1 0 16,4 1 0-16,-4 0 0 0,0 0 0 0,0 0 0 47,0 0 0-47,0 0 0 0,2 0 0 0,-2 0 1 0,0 0-1 0,5 0 0 0,-5 0 0 0,0 0 0 0,0-5 0 0,0 5 0 0,0 0 0 15,-7 0 0-15,3 0 1 0,1 0-1 0,3 0 0 0,-6 0 0 16,-2 0 0-16,1 0 0 0,-8 6 0 0,15-6 0 0,-4 4 0 15,-17 4 0-15,15 9 0 0,-16-13 1 0,22-4-1 0,-6 8 0 16,-14-2 0-16,13 12 0 0,-16-15 0 16,23-3 0-16,-8 5 0 0,-13 0 0 0,15-1 0 15,-14 1 0-15,20-5 0 0,-6 4 0 16,-15-1 0-16,14 2 0 0,-12-2 0 0,19-3 0 0,-8 0 0 16,-11 0 0-16,11 0 0 0,-15 0 0 0,23 0 0 0,-7 0 0 15,-16 0 1-15,15 8-1 0,-9-8 0 0,17 0 0 0,-6 2 0 16,-11-2 0-16,12 4 0 0,-1-4 0 0,6 0 0 0,-7 0 0 15,1 0 0-15,3-1 0 0,-5-2 0 0,8 3 0 0,-7-1 0 16,5 0 0-16,-2-1 0 0,-4-4 0 0,8 6 0 0,-2 0 0 16,-1 0 0-16,3 0 0 0,0 0 0 0,0 0 0 0,-8 0 0 15,8 6 0-15,0-3 0 0,0 1 0 0,0-4 0 0,0 8 0 16,0-3 0-16,0 0 0 0,0-1 0 0,0-4 0 0,0 6 0 16,0-2 0-16,0-1 0 0,0 2 0 0,0-5 0 0,3 5 0 15,2 0 0-15,-5 1 0 0,3 1 0 0,-3-7 0 0,2 16 0 16,3-10 0-16,-2-1 0 15,1 13 0-15,-4-18 0 0,2 9 0 0,2 6 0 0,-1-8 0 0,1 12 0 16,-4-19 0-16,4 8 0 0,2 13 0 16,-3-15 0-16,4 18 0 0,-7-24 0 0,3 19 0 0,5-13 0 15,-2 21 0-15,-2-20 0 0,-4-7 0 0,7 27 0 16,-1-22 0-16,1 22 0 0,0-8 0 0,-7-19 0 0,6 18 0 16,1 3 0-16,-1 1 0 0,12-5 0 0,-18-17 0 0,6 24 0 15,5-4 0-15,-1 3-1 0,-2 3 2 0,-8-26-1 0,2 26 0 16,4 1 0-16,-1-4 0 0,-3-4 0 0,-2-19 0 0,8 23 0 15,-4 3 0-15,1-5 0 0,-1 1 0 0,-4-22 0 0,3 21 0 16,1 0 0-16,-1 0 0 0,1-1 0 0,-4-20 0 0,6 22 0 16,-1-3 0-16,-3-1 0 0,1 0 0 0,-3-18 0 0,3 21 0 15,2-4 0-15,-5-11 0 0,6 21-1 0,-6-27 1 0,3 8 0 16,2 19 0-16,-2-9 0 0,-1 1 0 0,-2-19 0 0,0 17 0 16,4 2 0-16,-1 2 0 0,-3-15 0 0,0-6 0 0,4 26 0 15,-2-18 0-15,-2 18 0 0,5-7 0 0,-5-19 0 0,0 15 0 16,3 5 1-16,-3-13-2 0,0 19 1 15,0-26 0-15,4 21 0 0,-4-21 0 0,4 5 0 0,-4 22 0 0,0-19 0 0,0-8 0 16,0 18 0-16,0-18 0 0,2 8 0 0,1 11 0 0,-3-11 0 16,0-8 0-16,3 19 0 15,-3-12 0-15,5 15 0 0,-5-2 0 0,0-20 0 0,0 18 0 0,0-18 0 0,0 16 0 16,2 5 0-16,-2-16 0 0,0-5 0 0,0 32 0 0,0-32 0 0,0 5 1 16,4 19-1-16,-4-3 0 0,0-3 0 0,0-18 0 0,3 16-1 15,-3 2 1-15,5-10 0 0,-5-8 0 0,3 24 0 0,-3-24 0 0,2 6 1 16,2 16-1-16,-4-16 0 0,0-6 0 0,3 20 0 15,1-13-1-15,-2 9 1 0,3-10 0 0,-5-6 0 0,0 20 0 0,0-20 0 0,3 6 1 16,-3 14-2-16,0-12 1 0,0 8 0 0,0-16 0 0,0 6 0 16,0 14 0-16,0-14 0 0,-3 16 0 0,3-22 0 0,0 6 1 15,0 16-1-15,-7-14 0 0,7 11 0 0,0-19 0 0,-4 8 0 16,4-3-1-16,0 16 1 0,0-16 0 0,0-5 0 0,0 5 0 16,0 14 0-16,0-15 0 0,0-4 0 0,0 3 0 15,0 3 1-15,0-2-1 0,-3-1 0 0,3 3 0 0,0-6 0 0,0 6 0 16,0-6 0-16,-6 2 0 0,6 3 0 0,0-5 0 0,0 5-1 15,0-3 1-15,0 7 1 0,0-4-2 16,0-5 1-16,0 6 1 0,0-2-1 16,0 0-1-16,0 2 1 0,0-6 0 0,0 0-1 0,0 0-1 15,0 0-2-15,0 0-3 0,0 0 21 0,2-5-39 16,2 4 10-16,-4-3-7 0,0-3-8 0,0 7 30 0,0-19-39 0,-4-5-1 16,4 24 40-16</inkml:trace>
  <inkml:trace contextRef="#ctx0" brushRef="#br4" timeOffset="852158.6836">4642 9215 9 0,'0'0'0'16,"0"0"3"-16,0 0 1 0,0 0 0 0,0 0 2 0,0 0-6 0,0 0 8 16,0 0 0-16,0 0-1 0,2 0 0 0,-2 0-7 0,0 5 7 15,3-5-2-15,0 0 1 0,-3 3-1 0,0-3-5 0,0 5 5 16,0 0-2-16,0-2 1 0,0-3-2 0,0 0-2 0,0 6 2 15,0-6 0-15,5 0 0 0,-5 0-1 16,0 0-1-16,0 5 1 0,0-5 0 16,0 0 0-16,0 0 0 0,0 0-1 0,0 0 1 15,-5 0 0-15,5 0-1 0,0 0 1 0,0 0-1 0,0 0 0 16,-6 0 0-16,6-3 1 0,0 3 0 0,0 0-1 0,0-2 0 16,0-2 1-16,0 2-1 0,0 1 0 0,0 1 0 0,0-2 0 15,0 0 0-15,0 2-3 0,0-3-4 0,0 3 7 0,0 0-12 16,6 0-8-16,-6-2-4 0,28 7-8 0,-28-5 32 0,0 0 0 0</inkml:trace>
  <inkml:trace contextRef="#ctx0" brushRef="#br4" timeOffset="853127.6881">5708 8765 28 0,'0'0'0'16,"0"-3"14"-16,-3 1 1 0,3 2-15 0,-7 0 11 16,7-1-1-16,0 1-2 0,0 0-1 0,0 0-7 0,0 0 6 15,0 0 0-15,0 0-2 0,0 0 0 0,0 0-24 0,0 3 44 16,0 3-21-16,0 1 0 0,0 12 0 0,0-19-3 0,0 5 3 15,4 0-1-15,-4 12 0 0,0-10 0 0,0-7-2 0,0 16 2 16,0-12 0-16,0 16-1 0,0-16 1 0,0-4-2 0,0 27 1 16,-4-20 0-16,-4 22 0 0,6-12 0 0,2-17-1 0,0 17 0 15,-4-8 0-15,-3 15 0 0,5-19 0 0,2-5 0 0,0 20 1 16,-3-16-1-16,-5 14 1 0,8-13-1 0,0-5 0 0,0 3 0 16,0 2 0-16,0 1 0 0,0-4 0 0,0-2 0 0,0 5 0 15,0 2 0-15,0-6 0 0,0-1 0 0,0 0 0 0,3 0 0 16,2 0 0-16,-2 0 0 0,-1 6 1 15,-2-6-1-15,7 0 0 0,-1 5 0 0,2-2 0 16,2 2 0-16,-10-5 0 0,6 8 0 0,5-3 0 16,-3 3 0-16,8-5 0 0,-16-3 0 0,7 5 0 15,0 0 0-15,-1-2 0 0,0-3 0 0,-6 0 0 0,11 0 0 16,-3 5 1-16,-3-5-1 0,6 0 1 0,-11 0-1 0,7 0 0 16,0-4 1-16,-1 2-1 0,1-5 0 0,-7 7 0 0,10-8 1 15,-2-13-1-15,-6 18 0 0,4-7 1 0,-6 10-1 0,8-17 0 16,-1 13 0-16,0-7 1 0,-5 3-2 0,-2 8 1 0,4-18 1 15,3 11-1-15,-7-10 0 0,4 10 0 0,-4 7 0 0,3-22 1 16,-3 17-1-16,0-3 0 0,0-8 0 0,0 16 0 0,0-5 1 16,0-1-2-16,0 1 1 0,0 3 0 0,0 2 0 0,0-3 0 15,0 0 0-15,0 3 1 0,0 0-1 0,0 0 0 16,0 8 0-16,-3-2 0 0,3 12 0 0,0-18 0 0,0 4 1 16,0 13-1-16,-4-9 0 0,4 16 0 0,0-24 0 0,0 18 0 15,0 1 0-15,0 2 0 0,0-4 0 0,0-17 0 0,0 19 0 16,0 3 0-16,0-4 0 0,0 3 0 15,0-21 0-15,0 16 0 0,0 2 0 0,0-11 0 16,0 13 0-16,0-20 0 0,0 5 0 0,0 0 0 16,0 14 0-16,0-19 0 0,0 6 0 15,0 1-2-15,0 1-2 0,0 8-1 0,0-16 5 0,0 0-9 16,0 7-3-16,7-3-3 0,-4-4-4 0,-3 0 19 0,8 0-23 16,-6 0 0-16,1-1 5 0,5-9 5 0,-8 10 13 0,3-9-15 0,-3 9 15 0</inkml:trace>
  <inkml:trace contextRef="#ctx0" brushRef="#br4" timeOffset="853596.8776">5993 8878 19 0,'0'0'0'16,"0"0"10"-16,0 0-10 0,0 0 13 0,0 5 0 0,0-2-2 0,0-3-1 0,0 0-10 0,0 0 9 0,0 0-18 0,0 0 24 15,0 0-9-15,0 0-2 16,0 0-29-16,0 5 53 0,0 1-25 0,0 1 0 0,0 14-1 0,0-21-2 0,3 8 2 15,-3-8-2-15,4 24 2 0,-1-5-1 0,1-1 1 0,-4-18-2 16,6 20 2-16,-6-20-2 0,3 20 3 16,1-5-1-16,3 4 0 0,-7-19-2 0,6 17 2 0,-6-17-2 0,0 17 2 15,7-8 0-15,-4 16-1 0,-3-25-1 0,3 4 2 16,4 21 0-16,-3-19 0 0,3 1-1 0,-7-7-1 0,6 16 0 0,-6-16 0 0,7 0 1 16,-3 0 0-16,3 0 0 0,-4 5-1 0,-3-5 0 0,8 0 1 15,-3-3-1-15,-2-1 1 0,4-2 0 0,-7 6-1 0,4-21 2 16,-1 13-1-16,5-10 1 0,-6 10-1 0,-2 8-1 0,4-20 1 15,3 11 0-15,0-11 0 0,-7 8 0 0,0 12-1 0,6-23 1 16,-1 3 0-16,-3-5 0 0,4 1 0 0,-6 24-1 0,0-26 1 16,5 5 1-16,1-4 0 0,-3 3-1 0,-3 22-1 0,8-19 3 15,-6-1-1-15,2 13-1 0,-1-14 1 16,-3 21-2-16,0-4 2 0,4-5-1 0,-2-1 1 0,-2 5 0 0,0 5-2 0,0-8 1 16,5 5 0-16,-2-2 1 0,-3 4-1 0,0 1-1 0,0-4 1 15,4 1-1-15,-4 3 1 0,0 0 0 0,0 0-1 16,0 0 1-16,4 0-1 0,-4 0 1 0,0 3-1 0,0-3 0 15,0 0 0-15,0 5 1 0,0 0-1 16,0-5 0-16,0 0 0 0,0 3 0 0,2 2-1 16,1-5-1-16,-3 8-3 0,0-8 5 0,3 7-9 15,2 9-7-15,-5-12-13 0,2 3-20 0,-2-7 49 0,0 5-66 0,0-5 66 0</inkml:trace>
  <inkml:trace contextRef="#ctx0" brushRef="#br4" timeOffset="856991.915">5614 10084 7 0,'0'0'0'0,"-8"-2"3"0,8 2-3 0,-7-3 2 16,-12-2-1-16,15 2 1 0,-4 1 0 0,8 2-2 0,-6-2 3 16,-1 1 1-16,2 1-1 0,-3 0 1 0,8 0-4 0,-4 0 5 15,-3 0-1 1,1 0 0-16,0 0 0 0,6 0-4 0,-7 0 5 0,-11 0-1 0,16 0 0 15,-6-3 0-15,8 3-4 0,-7-3 4 0,0-1 0 0,1 1 0 16,0-5-1-16,6 8-3 0,-7-2 3 16,-11-1 0-16,18-1 0 0,-5-1 0 0,5 5-3 0,-8-5 3 15,-9-3 0-15,17 4 0 0,-7 1 0 0,7 3-3 0,-20 0 3 16,20 0-1-16,-6 0-1 0,-1 0 1 0,7 0-2 0,-8 3 1 16,1 2-1-16,-9 16 1 0,16-18-1 0,0-3 0 0,-7 7 1 15,0-1 0-15,0 1-1 0,7-7 0 0,-6 6 1 0,6-6-1 0,-7 5 1 16,1 0 0-16,1-2 0 0,2 1 0 0,3-4-1 0,-3 8 1 15,3-1 0-15,-7 0 0 0,7 11 0 0,0-18-1 0,0 9 0 16,0 8 1-16,0-9 0 0,7 17 0 0,-7-25-1 0,3 5 1 16,18 20-1-16,-15-18 1 0,1 13 1 0,-7-20-2 0,22 4 1 15,-17 3 0-15,3-1-1 0,9 2 0 0,-17-8 0 0,6 3 0 16,4-3 0-16,10 0 1 0,-12 0-1 0,-8 0 0 0,19 0 1 16,-12 0-1-16,15-2 0 0,-17 2 1 0,-5 0-1 0,22-1-1 15,-17-7 1-15,13 5 0 0,-11-5-1 0,-7 8 1 16,6-6 1-16,0-1 0 0,-1-9 0 0,-3 8 0 15,-2 8-1-15,0-21 0 0,4 12 1 16,-4-13-1-16,0-2 0 0,0 24 0 0,0-20 1 16,-6-1 0-16,-2-4-1 0,3 1 1 0,5 24-1 0,-8-22 0 15,-9 1 1-15,11 4-1 0,-2 9 2 0,8 8-2 0,-7-19 0 16,-8 12 1-16,15 1 0 0,-8-3 0 0,8 9-1 0,-8-2 1 16,2 0 0-16,-1 2 0 0,2 0 0 0,5 0-1 0,-8 4 0 15,2 18 1-15,1-17-1 0,-1 17-1 0,6-22 1 0,-7 5 1 16,1 19-2-16,-1-6 2 0,0 3-1 0,7-21 0 0,-6 18 0 15,-1 5 1-15,-1-3-1 0,6-2 0 0,2-18 0 0,-5 17 0 16,2-10 1-16,-2 13-1 0,5-11 0 0,0-9 0 0,0 20 0 16,0-18 0-16,2 17 1 0,4-19-1 0,-6 0 0 0,7 19 1 15,1-19 0-15,-1 8 0 0,13 7 0 0,-20-15-1 0,3 0 0 16,7 5 0-16,7-5 0 0,-9 0 0 0,-8 0 0 0,5 0 1 16,13 0-1-16,-11-3 0 0,2-2 1 0,-9 5-1 0,17-7-1 15,-12-12 1-15,0 12 0 0,2-18 0 0,-7 25 0 16,6-7 0-16,-1-19 1 0,-2 16 0 0,1-15-1 15,-4 25 0-15,0-18 1 0,0 8-1 0,-7-17 1 16,2 10-1-16,5 17 0 0,-6-10 1 16,-1-11-1-16,-12 13 1 0,14-1-1 0,5 9 0 0,-24-8 1 15,18-1-1-15,-18 4 0 0,17-2 0 0,7 7 0 0,-23-3 0 16,16 3 0-16,-17 0 0 0,9 5 1 0,15-5-1 0,-8 5 0 16,-15 16 1-16,19-13-1 0,-3 11 0 0,7-19 0 0,-6 21 0 15,-2-5 0-15,5 8 0 0,3-8-1 0,0-16 1 0,0 20 1 16,0 2-1-16,3-17 0 0,5 20 0 0,-8-25 0 0,17 9 1 15,-11 10-2-15,11-15 1 0,-9 2 1 0,-8-6-1 0,8 7 0 16,-1-1 1-16,14-3 0 0,-18 2-1 0,-3-5 0 0,11 0 1 16,-5 0-1-16,14 0 0 0,-13-5-1 0,-7 5 1 0,8-6-1 15,7-1 0-15,-10-2 1 0,2-11 0 0,-7 20 0 0,6-8 0 16,-3-14 0-16,5 2 0 0,-8 1 0 0,0 19 0 0,0-19 0 16,0-1 1-16,0 1-1 0,-5-4 1 15,5 23-1-15,-3-16 0 0,-2-6 0 0,-17 4 0 0,19 10 0 0,3 8 0 16,-17-15 0-16,11 11 1 0,-15-4-1 0,14 7 1 15,7 1-1-15,-19 0 0 0,11 0 0 16,-9 0 0-16,15 6 0 0,2-6 0 0,-8 7 1 16,-13 13-1-16,21-12 0 0,-2 13 0 0,2-21 0 0,0 17 0 15,0-10 0-15,0 19 0 0,2-8 0 0,-2-18 0 0,7 17 0 16,4-10 1-16,0 14-1 0,-6-16 0 0,-5-5 0 0,18 6 0 16,-11 3 0-16,-1-4-1 0,4 0 1 0,-10-5 0 0,7 5 0 15,9-5 0-15,-11 0 1 0,1 0-1 0,-6 0 0 0,8 0 0 16,-3-3 0-16,2-4-1 0,-1-1 1 0,-6 8 0 0,8-21 0 15,-8 12 0-15,4-11 1 0,-4 9-1 0,0 11 0 0,0-24 0 16,0 16 0-16,0-15 0 0,-4 14 0 0,4 9 0 0,-8-20 0 16,2 11 1-16,-1-8-1 0,-12 9 0 0,19 8 0 0,0-7 0 15,-5 1 0-15,-1 5 0 0,4 1 1 0,2 0-1 0,-5 0 0 16,-1 0 0-16,6 2 0 0,-4 4 0 0,4-6 0 0,0 6 0 16,-3 17 0-16,3-18 0 0,0 16 1 0,0-21-1 15,0 6-1-15,0 19 1 0,0-16 0 0,3 11 0 0,-3-20 0 0,4 8 0 16,2 9 0-16,1-17 0 0,-1 4 0 15,-6-4 0-15,5 6 0 0,1-6 0 0,2 0 0 16,-5-3 0-16,-3 3 0 0,2-7 0 0,5 2 0 16,-1-3 0-16,-1-10 0 0,-5 18 0 0,7-6 0 15,-3-15 0-15,-4 13 0 0,2-9 0 0,-2 17 0 0,0-5 0 16,0-13 0-16,0 10 0 0,0 3 0 0,0 5 0 0,-2-19 0 16,-6 16 1-16,0-3-1 0,-10 0-1 0,18 6 1 0,-5-2 1 15,-2 2-1-15,0 0 0 0,4 0 1 0,3 0-1 0,-3 4-1 16,-4 1 1-16,4 15 0 0,0-15 0 0,3-5 0 0,-7 7 0 15,7 11 0-15,0-14 0 0,0 3 0 0,0-7 0 0,0 2 0 16,0 6 0-16,0-4 0 0,0 1 0 0,0-5 0 0,3 0 0 16,1 5 0-16,-1-5-1 0,0 3 0 0,-3-3 1 0,7 0-4 15,-4 4-2-15,5 2-5 0,-2-2-6 0,-6-4 17 0,8 7-24 16,1-1-12-16,-2-2 1 0,0 1-6 0,-7-5 41 0,0 0 0 0</inkml:trace>
  <inkml:trace contextRef="#ctx0" brushRef="#br4" timeOffset="857693.665">5799 10364 24 0,'0'0'0'16,"0"-1"11"-16,-3-7 1 0,1 6-1 0,2 2-11 0,0-3 10 15,0 1-1-15,-5 2-1 0,5 0-2 0,0 0-6 0,0 0 6 16,0 7-2-16,-7 1 0 0,7 8-1 0,0-16-3 0,-2 4 2 16,2 16 0-16,-5-15 0 0,-1 14 0 0,6-19-2 0,-3 5 1 15,0 10 1-15,-4-9-1 0,2 0 0 0,5-6-1 0,-2 21 1 16,-5-17 0-16,0 2-1 0,5 12 1 0,2-18-1 0,-5 6 0 15,2 9 0-15,-3-9 0 0,6-6 0 0,0 18 1 0,0-18-1 0,0 3 0 16,0 5 0-16,0 10 0 0,0-15 0 0,0-3 0 0,0 8 0 16,0-4 0-16,2 3 1 0,2-3-1 0,-4-4 0 0,3 0 0 15,2 0 0-15,-3 0 0 0,5 0 0 0,-7 0 0 0,4 0 0 16,1 0 0-16,3 0 0 0,-1-2 0 0,-7 2 0 0,6-2 1 16,11 1-1-16,-12-5 0 0,0 2 0 0,-5 4 0 0,21-8 0 15,-17 5 0-15,2-2 0 0,1-4 0 16,-7 9 0-16,7-6 0 0,-1-3 0 0,1 1 0 15,-4 0 0-15,-3 8 0 0,3-8 0 0,-3 1 1 16,0-1-1-16,0 2 0 0,0 6 0 0,0-7 0 16,0 6 0-16,0-2 1 0,0 3-1 0,0 0 0 0,0 0 0 15,0 4 0-15,0 3 0 0,0 12 0 0,0-19 0 0,0 5 0 16,0 2 0-16,0 12 0 0,0-12 0 0,0-7 0 0,0 20 0 16,5-12 0-16,-5 10 1 0,3-12-1 0,-3-6 0 0,0 18 0 15,2-15 0-15,3 4 0 0,-5 0 0 0,0-7 0 0,3 8 0 16,1-5-1-16,-2 3-2 0,2-6-2 0,-4 0 5 0,7 0-7 15,-3 0-4-15,-1 0-3 0,3 0-4 0,-6 0 18 0,7-3-21 16,-7-3 4-16,3-11 4 0,22 17-5 0,-25 0 18 0,0 0 0 0</inkml:trace>
  <inkml:trace contextRef="#ctx0" brushRef="#br4" timeOffset="858015.8494">5985 10429 11 0,'0'0'0'16,"0"0"9"-16,0 0 0 0,0 0 2 15,0 0 1-15,0 0-12 0,0 3 11 16,0 5-1-16,0-2 0 0,5 1-2 0,-5-7-8 0,3 20 7 0,0-17-1 16,1 18 0-16,3-15-2 0,-7-6-4 0,2 21 3 31,5-16 0-31,-3 17-1 0,3-17 0 0,-7-5-2 0,6 24 1 0,1-7 0 0,-4-10 0 0,5 17 0 16,-8-24-1-16,6 4 0 0,1 15 1 0,3-15-1 0,-3 1 1 0,-7-5-1 0,7 6 0 15,4 0 0-15,-6-6 0 0,-2 0 1 0,-3 0-1 0,7 0 0 16,0 0 0-16,1-9 1 0,-8 4-1 0,0 5 0 0,6-10 1 15,-6-13-1-15,3 6 0 0,-3-6 1 16,0 23-1-16,0-21 0 0,0-4 1 0,0 5 1 0,0 1-1 0,0 19-1 0,0-18 2 16,0 9-1-16,0-8 0 0,-3 10 0 0,3 7-1 0,0-5 0 15,0 3 1-15,0 0-1 0,0-1 0 0,0 3 0 0,0 0 0 16,0 0-3-16,0 0-4 0,0 0-5 0,0 0 34 16,0 0-63-16,0 0 14 0,0 0-2 0,0 5-11 0,0-5 40 0,0 0 0 15</inkml:trace>
  <inkml:trace contextRef="#ctx0" brushRef="#br4" timeOffset="868074.9321">2422 10166 22 0,'0'0'0'15,"-7"-17"14"-15,7 17-14 0,-3-7 8 16,-5-13-4-16,5 13-2 0,3 0-1 0,0 7-1 0,0-19 2 16,3 12 2-16,5-18 0 0,-2 0 0 0,-6 25-4 0,16-21 4 15,6-11-1-15,-2 4-1 0,-1-1-1 0,-19 29-1 0,22-32 1 16,1-1 0-16,-2 3-1 0,2 1 1 0,-23 29-1 0,27-34 0 15,-2 3 1-15,-2 6-1 0,1 4 1 0,-24 21-1 0,19-22 0 16,-1 13 0-16,2-8 0 0,-14 14 1 0,-6 3-1 0,17-2 0 16,-9-3 0-16,-3 2 0 0,3 3 1 0,-8 0-1 0,8 0 0 15,-8 0 2-15,2 8 0 0,-2 11 0 0,0-19-2 16,0 7 2-16,0 15 1 0,-2-15-2 0,-6 13 1 16,8-20-2-16,-8 7 1 0,-7 13 0 0,12-13 0 0,-5 7 0 15,8-14-1-15,-19 6 1 0,15 15 0 16,-17-16 0-16,17 19 0 0,4-24-1 0,-17 16 0 15,15 7 1-15,-6 3 0 0,-13 3-1 0,21-29 0 0,-5 38 1 16,-3-4-1-16,-9 5 0 0,15-4 1 0,2-35-1 0,-5 31 0 16,-1 3 0-16,0-8 1 0,2-4-1 0,4-22 0 0,0 19 0 15,0-14 1-15,0 3-1 0,0-3 0 0,0-5 0 0,0 3 1 16,4-3-1-16,-4-1 0 0,6-4 1 0,-6 5-1 0,11-7 0 16,6-10 0-16,-11 10 1 0,11-15-1 0,-17 22 0 0,8-18 1 15,7-3-1-15,-8-1 1 0,14 2-1 0,-21 20 0 0,7-26 1 16,13-3 0-16,-14 3 0 0,-2-8-1 0,-4 34 0 0,11-29 1 15,-5-3 0-15,3 3 0 0,-1 0 0 0,-8 29-1 0,8-26 1 16,-6 5 1-16,1 12-1 0,1-10-1 0,-4 19 0 0,0 0 1 16,0 0-1-16,0 0 1 0,-4 3 0 0,4-3-1 0,-5 21 0 15,-3-4 1-15,-13 3-1 0,16 4 0 0,5-24 0 0,-18 29 0 16,11 3 0-16,-13-1 0 0,13 5 0 16,7-36 0-16,-23 35 1 0,15 0-1 0,-13 1 0 15,16-6 1-15,5-30-1 0,-18 26 0 0,15-2 0 16,-1-6 0-16,-3-13 0 0,7-5 0 0,-3 19 0 15,3-19 0-15,0 0 0 0,0 0 0 0,0-5 0 16,3-3 0-16,-3-17 1 0,7 2-1 0,-7 23 0 0,17-23 0 16,-9-5 0-16,-3-2 0 0,16-3 0 0,-21 33 0 0,8-36 1 15,15 0-1-15,-16 4 0 0,16 1 0 0,-23 31 0 0,10-31 0 16,11 3 0-16,-4-1 1 0,-9 0-1 0,-8 29 0 0,19-28 0 16,-11 0 0-16,1 2 1 0,8 5-1 0,-17 21 0 0,4-18 1 15,-1 10-1-15,0 2 1 0,-3 4 0 0,0 2-1 0,0 0 1 16,0 5-1-16,-6 17 1 0,-1-5-1 0,7-17 0 0,-7 24 0 0,7-24 0 0,-16 22 0 15,11 9 0-15,-2-1 0 0,7-30 0 0,-23 36 1 16,20-1-1-16,-4 3 0 0,-14 0 0 0,21-38 0 0,-3 33 0 16,-3 2 0-16,-2-4 1 0,3-5-1 0,5-26 0 0,-8 19 0 15,0-13 0-15,6 1 0 0,2-2 0 0,0-5 0 0,0 0 0 16,0-3 0-16,0-14 0 0,0-7 0 16,0 24 0-16,0-32 0 0,7-7 1 0,0-4-1 0,-1 1 1 15,-6 42-1-15,11-42 0 0,-11 42 0 0,17-44 0 0,-15 0 0 0,19 4 0 16,-13 3 1-16,-8 37-1 0,19-37 0 15,-16-1 1-15,18 4-1 0,-21 34 0 0,7-34 0 0,-7 34 0 0,7-29 1 16,-1 8-1-16,1 13 0 0,-7 8 0 0,6-10 0 0,-6 10 0 0,0-5 0 16,0 5 1-16,0 0-1 0,0 0 0 0,0 18 0 0,0-18 0 0,-2 17 1 15,-6 9-1-15,2 6 0 0,-11 3 1 0,17-35-1 0,-7 37 0 16,-10 5 0-16,11 0 0 0,-15 2 0 0,21-44 0 0,-8 47 0 16,-10-6 0-16,13 1 0 0,-2-2 0 0,7-40 0 0,-15 37 0 15,11-2 1-15,-3-5-2 0,0-6 2 0,7-24-1 0,-3 7 0 16,3 10 0-16,-4-17 0 0,4 0 0 0,0-2-1 15,0-6 2-15,0-21-1 0,0 29 0 0,7-27 0 0,-7 27 0 0,7-28 1 16,-4-9-1-16,5 6 0 0,-3-3 1 0,-5 34-1 0,10-36 0 16,-3 7 0-16,3-5 0 0,-2 5 0 0,-8 29 0 0,21-29 0 15,-19 3 0-15,5 3 0 0,-1 2 0 0,-6 21 0 0,7-22 0 16,-2 17 0-16,-2-3 1 0,-3 3-1 0,0 5 0 0,0-2 0 16,-8 2 0-16,5 0 1 15,-3 20-1-15,6-20 0 0,-8 21 0 0,-8 1 0 16,11 7 0-16,0 4 1 0,5-33-1 0,-21 41 0 15,17 0 0-15,-2 1 0 0,-14 2 0 0,20-44 0 0,-5 46 0 16,0-4 0-16,-3-2 0 0,3-4 0 0,5-36 0 0,-5 32 0 16,-2-8 0-16,7-6 0 0,0-9 0 0,0-9 0 0,0 5 0 15,0 0 0-15,4-5 0 0,-1 0 0 0,-3 0 0 0,8-3 0 16,-2-4 0-16,1-15 0 0,0 3 0 0,-7 19 0 0,7-17 1 16,2-4-1-16,8-2 0 0,-12 2 0 0,-5 21 0 0,5-22 0 15,16-2 0-15,-21-1 1 0,10 5-2 0,-10 20 1 0,11-19 0 16,-5 0 0-16,2 2 0 0,-3 8 0 0,-5 9 0 0,8-24 0 15,-5 19 1-15,-3-5-1 0,2 4 0 0,-2 6 0 0,0-1-1 16,0 1 2-16,0 4-1 0,0 13-1 0,0-17 1 0,-5 22 1 16,1 5-1-16,-2 4 0 0,-2 10 0 0,8-41 0 0,-3 38 0 15,-3 4 0-15,-2 2 0 0,3-8 0 0,5-36 0 0,-21 34 0 16,21-2 0-16,0-11 0 0,-4-3 0 16,4-18 0-16,0 6 0 0,0 2 0 0,0-5 0 0,0-3 0 15,0 0 0-15,0-6 0 0,4-15 0 0,1-5-1 16,3-4 1-16,-8 30 0 0,8-34 1 15,-3-2-1-15,12-7 0 0,-9-2 0 0,-8 45 0 0,6-45 0 16,15 4 0-16,-18 1 0 0,3 4 0 0,-6 36 0 0,8-30 0 16,-2-2 0-16,2 6 0 0,-5 2 0 0,-3 24 0 0,2-8 0 15,-2 1 0-15,0 2 1 0,0 5-1 0,0 0 0 0,-2 5 0 16,-1 16 0-16,-5 0-1 0,-9 6 1 0,17-27 0 0,-6 28 1 16,-1 3-1-16,0 4 0 0,-14 2 0 0,21-37 0 0,-3 41 0 15,-16 0 0-15,11-2 0 0,0-5 0 0,8-34 0 0,-5 34 0 16,-3-10 0-16,3 0 0 0,0-16 0 0,5-8 0 0,0 16 0 15,0-16 0-15,0 0 0 0,0-3-1 0,0 3 1 0,5-23 0 16,0-2 0-16,3-6 0 0,-3-11 0 0,-5 42 0 0,12-52 1 16,-3-2-1-16,8 1 0 0,-12-1 0 0,-5 54 0 0,5-52 0 15,6 8 0-15,-4 2 0 0,0 5 0 0,-7 37 0 0,6-25 1 16,1 1-1-16,-1 17 0 0,-6-2 1 16,0 9-1-16,4-6-1 0,-1 6 1 0,-3 0 0 0,0 19 0 15,0-19 0-15,0 21 0 0,0-5 0 0,-7 8 0 16,5 4 0-16,2-28 0 0,-4 28 0 15,-3 5 0-15,1 2 0 0,-1-6 0 0,7-29 0 0,-7 34 0 16,4-5 0-16,-5 0 0 0,6-3 0 0,2-26 0 0,-8 19 0 16,5 1 0-16,3-15 0 0,0 12 0 0,0-17 0 0,0 7 0 15,0-7 0-15,0 2 0 0,0-2 1 0,0 0-1 0,0 0-1 16,0 0 1-16,3 0 0 0,-3 0 0 0,0 0 0 0,5 0 0 16,-2-2 0-16,-3 2 0 0,0 0 0 0,0 0 0 0,2 0 0 15,-2 0 1-15,0 0-1 0,0 0 0 0,0 0 0 0,0-3-1 16,0 3 1-16,0 0 0 0,0 0 0 0,0 0 1 15,0 0-1-15,0 0 0 0,0 0-1 0,0 0 2 16,0 3 0-16,0-3-1 0,0 5 0 0,0-5 0 0,0 0 0 16,4 5 0-16,-4-5 0 0,4 4 0 0,-4-4 0 0,3 5 0 15,4-5 0-15,-4 5 0 0,1-2 0 0,-4-3 0 0,6 7 0 16,-6-1 0-16,3-3 0 0,1 2 0 0,-4-5 0 16,0 0 0-16,4 0 0 0,-2 0 0 0,-2 0 0 15,0 0 0-15,0 0 0 0,4-3 0 0,-4-2 1 0,0-4-1 16,0 9 0-16,0-17 0 15,0 13 0-15,0-14 0 0,0 11 0 0,0 7 0 0,0-19 0 16,3 12 0-16,-3-1 0 0,5 2 0 0,-5 6 0 0,0-7 0 16,0 3 1-16,3-3-2 0,-1 1 1 0,-2 6 0 0,0-8 0 15,4 3 0-15,-4-3 0 0,0 4 0 0,0 4 0 0,0-6 1 16,0-2-1-16,0 3-1 0,0-3 1 0,0 8 0 0,0-3 0 16,0 1 0-16,4 2 0 0,-4 0 1 0,0 0-1 0,3 18-1 15,4 8 2-15,0 10-1 0,10 8 0 0,-17-44 0 0,9 55 0 16,12 8 0-16,-1 3-1 0,0 4 3 0,-20-70-2 0,21 70 1 15,-1-5 1-15,-9-7-1 0,8-11-2 0,-19-47 1 0,8 43 0 16,9-14 0-16,-11-6 0 0,1-18 0 0,-7-5 0 0,7 3 0 16,-4-3 0-16,1-7 0 0,-4-25 1 0,0 32-1 0,0-33 0 15,0-9 0-15,-4-6-1 0,-2-3-1 0,6 51 2 0,-17-60-1 16,10 2 0-16,-11-3 2 16,13 2-1-16,5 59 0 0,-22-52 0 15,15 7 0-15,-9 8 0 0,13 8 0 0,3 29 0 0,-8-24 0 0,5 15 0 16,-4 1 1-16,1 2-1 0,6 6 0 0,-3-3 0 15,3 1 0-15,0 2 0 0,0 0 0 0,0 0 0 0,0 6 0 16,0 14 0-16,3 1 0 0,-3 2 0 0,0-23 0 0,6 30 0 16,4 4-1-16,-2-2 1 0,-2 4 1 0,-6-36-1 0,8 38 0 15,-5-4 0-15,-1 0 0 0,2-5 0 0,-4-29 0 0,3 26 0 16,1-6 0-16,-4 0 0 0,0-15 1 0,0-5-1 0,0 16 2 16,4-16 0-16,-4 0-2 0,0 0-2 0,0 0 2 0,0-19-2 15,0-2 1-15,0 0 1 0,-8-7 0 0,8 28 0 0,-3-34 1 16,-3-5-1-16,-1 6 0 0,-11-4 0 0,18 37 0 0,-3-31 0 15,-4-1 1-15,-13 1-1 0,20 2 0 0,0 29 0 0,-3-22 0 16,0 1 0-16,-4 14 0 0,2-1 0 0,5 8 0 0,-2-9 0 16,-5 1 0-16,7 5 1 0,-4 1-1 0,4 2 0 15,0 0 0-15,-3 0 0 0,3 2 0 0,0 18 0 0,0-20 0 0,3 21-1 16,5 7 1-16,9 7-1 0,-11 5 1 0,-6-40 0 0,20 42 1 31,-13 5-1-31,14 3 0 0,-14-2 0 0,-7-48 0 0,20 47 1 0,-17-6 1 0,5-6-1 16,-3-1 0-16,-5-34-1 0,8 25 1 0,-5-2-1 15,4-7-1-15,-7-11 2 0,0-5-1 0,4 4-1 16,-1 0 1-16,-3-4 0 0,0 0 0 0,0 0 0 0,0-8 0 16,0-13 0-16,0-4 0 0,-7-1 1 0,7 26-1 0,-7-28-2 15,-1-5 1-15,-8-5 0 0,13-2-1 0,3 40 2 0,-18-40 0 16,13-2 1-16,-14 6-2 0,16-2 2 0,3 38-1 0,-3-28 0 16,-4 4 0-16,1 16 0 0,6-2 1 0,0 10-1 0,0-6-1 15,0 1 2-15,0 5-2 0,0 0 1 0,0 0 0 0,3 22 1 16,0-3-1-16,4 10 0 0,14 3 0 0,-21-32 0 0,7 34 0 15,10 4 0-15,-11 1 0 0,15-3 0 0,-21-36 0 0,6 41 1 16,2-7 0-16,1 2 1 0,-2 1-1 0,-7-37-1 0,7 31 0 16,0-3 0-16,-1-2 0 0,-3-4 0 0,-3-22 0 0,0 19 0 15,3-10 0-15,2 10 0 0,-5-18 0 0,0-1 0 16,0 0 0-16,0-17 0 0,0-5 0 0,0 22 0 0,-5-21 0 16,-1-2 0-16,-10-9 0 0,12-4 0 15,4 36 0-15,-20-43-1 0,13 3 0 16,-17-2 0-16,18-6-1 0,6 48 2 0,-20-44 0 15,12 5 0-15,-9-2 1 0,10 7-1 0,7 34 0 0,-17-26 0 16,14 4 0-16,-3 5 0 0,-1-5 0 0,7 22 0 0,-7-9 0 16,0-10 0-16,0 11 0 0,0 3 1 0,7 5-1 0,-6-8-1 15,3 2 2-15,-5-2-1 0,8 6 0 0,0 2 0 0,-3-3-1 16,3 1 1-16,0 2 0 0,-3-2 0 0,3 2 0 0,0 0 0 16,-7 0 1-16,7 0-2 0,-3 4 2 0,3-4-1 0,-5 0-1 15,5 5 1-15,-5 1 0 0,1 0 0 0,4-6 0 0,-4 8 0 16,4 9 0-16,-5-13 0 0,0 16 0 0,5-20 0 0,-3 5 0 15,3 4 0-15,-4-4 0 0,4 13 0 0,0-18 0 0,0 4 1 16,0 13-1-16,-6-12 0 0,6 14-1 0,0-19 1 0,0 7 0 16,0 13 0-16,0-13 0 0,0 15 0 0,0-22 0 0,0 7 1 15,0 12-2-15,0-15 2 0,4 5-1 0,-4-9 0 0,2 4 0 16,-2 4-1-16,4-8 1 0,-4 0 0 0,0 0 0 0,3 0 0 16,-3 0 1-16,0-8-1 15,0 1 0-15,0 7 0 0,0-21 0 0,5 6 0 16,-5-5 0-16,0-2 0 0,0 22 0 0,0-21 0 15,0-4 0-15,0-6 0 0,0 5 0 0,0 26 0 0,0-29 0 16,0-5 0-16,0 2 0 0,0-2 0 0,0 34 0 0,0-34 1 16,0 1-1-16,0-4 0 0,0 6 0 0,0 31 0 0,-5-31 0 15,5 1 0-15,-3 9 0 0,3-2 0 0,0 23 0 0,0-16 0 16,0 4 0-16,-4 3 0 0,4 2 0 0,0 7 0 0,0-7 0 16,0 5 0-16,0-1 0 0,0 3 0 0,0 0 0 0,0 0 0 15,0 0 0-15,4 6 0 0,-1 1 0 0,-3-7 0 0,8 19 0 16,-2-16 0-16,1 4 1 0,10 13-1 0,-17-20 0 0,6 5 0 15,16 16 0-15,-13-14 0 0,12 12 0 0,-21-19 0 0,17 7 0 16,-8 11-1-16,15-8 1 0,-7 7 0 0,-17-17 0 0,11 8-1 0,-11-8 1 0,19 21 1 16,-11-12-1-16,11 8 0 0,-19-17 0 0,7 8 0 0,-7-8 0 0,22 24 0 15,-17-18 0-15,13 19-1 0,-18-25 1 0,4 6 1 16,1 18-1-16,6-6 0 0,-4 1 0 0,-7-19 0 16,11 6 0-16,-11-6 0 0,5 20 0 0,-2-14 0 0,5 2 0 0,-8 9 0 15,0-17 0-15,3 0 0 0,1 9 1 0,-4-6-2 16,0-3 1-16,0 0 0 15,0 0 0-15,0-3 0 0,-7-3 0 0,4-2 0 0,3 8 0 0,-8-5 0 16,-12-14 1-16,17 11-1 0,-21-10 0 0,24 18 0 0,-6-11 0 16,-18-13 0-16,4 7 0 0,20 17 0 0,-17-17 0 0,17 17 0 0,-21-21 0 15,0 0 0-15,2-2 0 0,-2-5 0 0,21 28 0 0,-20-28 1 16,3 7-1-16,10 1 0 0,0 12 0 0,7 8 0 0,-16-21 0 16,16 12 0-16,0 4 0 0,-8-3 0 0,8 8 0 0,0-2 0 15,-3 2 0-15,3 0 0 0,0 0 0 0,0 0 0 0,3 19 0 16,1-14 0-16,6 17 1 0,-2-3-1 0,-8-19 0 0,16 19 0 15,-9 2 0-15,13 0 0 0,-20-21 0 0,10 22 0 0,-10-22 0 0,21 16 0 16,-15-8 0-16,14 14 0 0,-12-13 0 0,-8-9 0 0,19 22 0 16,-16-16 0-16,19 10 0 0,-16-10-1 0,-6-6 1 0,17 18 1 15,-13-18-1-15,0 5 0 0,1 1 0 0,-5-6 0 16,0 5 0-16,3-2 0 0,2-3 0 0,-5 5 0 0,0-5 0 0,0 0 1 16,0 0-2-16,0-2 1 0,-8-7 0 15,8 9 0-15,-5-23 1 16,-17 6-1-16,15-6 0 0,-17 0 0 0,24 23 0 0,-6-26 0 15,-25-1 1-15,15-3-1 0,-5 2 0 0,21 28 0 0,-17-26 0 16,11 4 0-16,-14 2 0 0,16 11 0 0,4 9 0 0,-7-8 0 16,7 3 0-16,0 1 1 0,0 4-1 0,0 0 0 0,3 0 0 15,5 18 0-15,-3-10 0 0,16 18 0 0,-21-26 0 0,17 20 0 16,1 2 0-16,1 0 0 0,-1-3 0 0,-18-19 0 0,11 22-1 16,8-3 2-16,-11-12-2 0,12 18 1 0,-20-25 0 0,6 4 1 15,2 16-1-15,8-16 0 0,-13 1 0 0,-3-5 0 0,8 19 0 16,-5-13 0-16,-1-2 0 0,-2 2 0 0,0-6 0 0,0 4 0 15,0-4 0-15,0 0 0 0,0 0 1 0,0 0-1 0,0 0 0 16,-5 0-1-16,-17-2 1 0,19-3 0 0,3 5 0 0,-20-7 1 16,13-3-1-16,-16 3 0 0,15-10 0 0,8 17 0 0,-19-7 0 15,-1 0 0-15,12-11 0 0,-16 11 0 0,24 7 0 16,-6-9 0-16,-14 4 0 0,16 2 1 0,1 0-2 0,3 3 1 16,-7 0 1-16,4 0-1 0,3 6 0 0,0 11 0 15,0-17 0-15,0 5 0 0,3 26 1 0,4-9-1 16,9 4-1-16,-16-26 1 0,8 34 0 15,1-7 0-15,9-1 0 0,-12-4 0 0,-6-22 0 0,11 8 0 16,-5 15 0-16,1-19 0 0,0 14 0 0,-7-18 0 0,3 3 0 16,0 4 0-16,-3-4 0 0,0 1 0 0,0-4 0 0,0 0 0 15,-3 0 0-15,-3 0 0 0,6 0 0 0,-20 0 0 16,12 0 0-16,-16 0 0 0,4-1 0 0,20 1 0 0,-18-3 0 16,13 0 0-16,-22 1 1 0,19-3-1 0,8 5 0 0,-23 0 0 15,16-3 0-15,-14 3 0 0,19 0 1 0,2 0-1 0,-17 0 0 16,17 0 0-16,-7 0-1 0,0 0 1 0,7 0 0 0,-7 0 0 15,7 3 0-15,0 4 0 0,0-4 0 0,0-3 0 0,0 7 0 16,0-1 0-16,0 2 0 0,4 10 1 0,-4-18-1 0,5 0 0 16,7 9 0-16,-6 8 0 0,1-17 0 0,-7 0 0 0,10 3-1 15,-2 3 2-15,10-1-1 0,-13-2 0 0,-5-3 0 0,10 0 0 16,-4 0 0-16,5 0 0 0,5 0 0 0,-16 0 0 16,4-3 0-16,3 0 0 0,0-5 0 0,0 3 0 15,-7 5 0-15,6-22 0 16,1 19 0-16,0-14 0 0,-1 7 0 0,-6 10 0 0,7-21 0 15,-4 14 0-15,5-18 0 0,-8 16 1 0,0 9-1 0,6-20-1 16,-6 12 1-16,4-9 0 0,0 13 0 0,-4 4 0 0,0-19 0 16,0 12 0-16,0-1 0 0,0 4 1 0,0 4-1 0,0-3 0 15,0-2-1-15,0 3 1 0,-4-1 0 0,4 3 0 0,-7-2 0 16,-1 2 1-16,2 0-1 0,-10 0-1 0,16 0 1 0,-4 0 1 16,-3 0-2-16,-13 5 1 0,13-3 0 0,7-2 0 0,-17 0 0 15,11 6 0-15,-15-6 0 0,13 0 0 0,8 0 0 0,-18 6 0 16,10-6 0-16,-15 0 0 0,19 2-1 0,4-2 1 0,-17 6 0 15,17-6 1-15,-6 7-1 0,-2-2 0 0,8-5 0 0,-3 18 0 16,-3-18 0-16,6 4 0 0,-8 3 1 0,8-7-1 0,0 5-1 16,0 0 1-16,0-5 0 0,0 0 0 0,4 4 0 15,0-4 0-15,2 0 0 0,-3 0 0 0,-3 0 0 0,8 0 1 16,-2-4-1-16,15-4 0 16,-18-9 0-16,-3 17 0 0,6-5 0 0,4-4-1 0,7 2 2 15,-9-4-1-15,-8 11 0 0,17-6 0 0,-11-3 0 16,14 1 0-16,-13-1 0 0,-7 9 0 0,16-8-1 15,-8 3 1-15,-1-3 0 0,10 6 1 0,-17 2-1 0,6-2 0 16,1-1 0-16,-4-4 0 0,5 5 0 0,-8 2 0 0,6-2-1 16,-6 1 1-16,0-1 0 0,0 2 1 0,0 0-1 0,0 0 0 15,0 0-1-15,-3 0 2 0,3 0-1 0,-3 0 0 16,-5 0 0-16,5 0 0 0,-4 0 0 0,7 0 0 0,-6 0 0 16,-1 0 0-16,0 0 0 0,-13-2 0 0,20 2 0 0,0-1 0 15,-7-7 0-15,0 4 0 0,5-5 0 0,2 9 0 0,-8-7 0 16,5-1 0-16,0-11 0 0,3 12 0 0,0 7 0 0,-8-19 0 15,8 11 0-15,-3-16 0 0,3 19 0 0,0 5 0 0,0-24 0 16,0 19 0-16,0-17 0 0,0 17 0 0,0 5 0 0,0-19 0 16,0 12 0-16,0-1 0 0,0 3 0 0,0 5 0 0,0 0 0 15,0-2 0-15,0 2 0 0,0 0 0 0,0 0 0 16,0 5 0-16,0 2 0 0,0 10 0 0,0-17 0 16,0 4 0-16,0 19 0 0,0-19 0 15,0 21 0-15,0-25 0 0,0 6 0 16,0 22 0-16,0-21 0 0,0 19 0 0,0-26 0 0,0 17 0 15,0 3 0-15,3-1 1 0,-3 2-2 0,0-21 1 0,4 18 0 16,0-1 0-16,2-10 0 0,-3 12 0 0,-3-19 0 0,5 8 0 16,-3 12 0-16,1-14 0 0,1-3 0 0,-4-3 0 0,0 4 0 15,4-4 0-15,-1 0 0 0,-3 0 0 0,0-4-1 16,0-4 1-16,0-1 1 0,-7 2-1 0,7 7 0 0,-4-5 0 16,1-7 0-16,-4-5 0 0,1 11 0 0,6 6 0 0,-7-21 0 15,0 2 0-15,4 14 0 0,-4-16 0 0,7 21 0 0,-3-6 0 16,3-1 1-16,0 2-2 0,0 0 1 0,0 5 0 0,3-5 0 15,1 2 0-15,2 2 0 0,1-2-1 0,-7 3 1 0,7 0 0 16,9 0 1-16,-8 7-1 0,2 1 0 0,-10-8 0 0,20 4 1 16,-13 16-2-16,9-16 1 0,-16-4 0 0,8 5 0 15,11 17 0-15,-12-17 0 0,1 14 0 16,1-15 0-16,-9-4 0 0,10 6 0 0,-2 1 0 0,-2-3 0 0,2 2 0 16,-8-6 0-16,5 0 1 15,-1 0-2-15,-1 0 1 0,1 0 0 0,-4 0 0 0,4-5 0 16,-4 4 0-16,0-5 0 0,0-1 0 0,0 7 0 0,0-6 0 15,0-3 0-15,0 2 0 0,-4 0 0 0,4 7 0 0,-7-10 0 16,7 5 0-16,-4 1 0 0,4 3 0 0,0 1 0 0,-2-5 0 16,2 5 0-16,0 0 0 0,0 0 0 0,0 0 0 15,0 0 0-15,0 0 0 0,0 0 0 0,0 0 0 0,0 0 0 16,2 0 0-16,-2 0 0 0,4 0 0 0,-4 0 0 0,0 0 0 16,7 0 0-16,-7 0 1 0,4 0-1 0,-4 0 0 0,3 0 0 15,-3 0 0-15,3 0-1 0,-3 0 1 0,4 0 0 16,-4 6 1-16,0-6-1 0,0 4-1 0,0-4 1 0,4 0 0 15,-4 3 0-15,0-3 0 0,0 6 0 0,0-6 0 0,0 0 1 16,0 6-1-16,0-6-1 0,0 0 1 0,0 0 0 16,0 0-1-16,0 0 1 0,0 0 1 0,0 0-2 15,0 0 1-15,0 2 1 0,0-2-1 0,0 0 0 0,0 0 0 16,0 0 0-16,0 0 1 0,0 0-2 16,0 0 1-16,0 0 1 0,0 5-1 0,0-5-1 15,0 0 1-15,0 0 0 16,0 5 0-16,0-5 1 0,0 0-1 0,0 0 0 15,0 2-1-15,0-2 2 0,0 0-1 0,0 0 0 16,0 0-1-16,0 0 2 0,0 0-2 16,0-2 2-16,0 0-2 0,-4-1 2 0,4 3-1 0,0-3 0 15,-7 1-1-15,4 0 1 0,3 2 0 0,0 0 0 16,0 0 0-16,0 0 0 0,0 0 0 0,0 0 0 16,0 0 0-16,0 0 0 0,0 0 0 0,0 0 0 15,0 0 0-15,0 0 0 0,0 0 0 0,0 4-1 16,0-4 2-16,0 0-2 0,3 0 1 0,-3 0 0 0,0 6 0 15,0-2 0-15,0-4 0 0,0 0 0 0,0 3 0 16,0-3-1-16,0 0 1 0,0 0-1 0,0 0 1 0,0 0-1 16,0 0 1-16,0 0-1 15,0 0 1-15,0 0 2 0,0 0-4 0,0 0 2 0,0 0 0 16,0 0 2-16,-7 0-4 0,3 0 2 0,1 0-1 0,3 0 1 0,0 0 0 16,-6 0-1-1,6 0 1-15,-3 6 0 0,3-6 0 0,0 5-1 16,0-2 1-16,0 2-1 0,0 0 0 0,0-5 1 0,0 2 0 15,0 4-2-15,0 0 0 0,0-6-3 0,0 0 5 0,0 2-7 16,0 6-2-16,3-3-6 0,3 14-5 0,-6-19 20 0,7 4-29 0,0-4-3 16,4 0-12-16,-11 0 44 0</inkml:trace>
  <inkml:trace contextRef="#ctx0" brushRef="#br4" timeOffset="901289.0259">28369 7108 4 0,'0'0'0'0,"4"0"4"0,-4 0-4 0,5 0 2 15,3-1-1-15,-3 0 1 0,-5-2-1 0,0 3-1 0,0 0 1 16,0-3 0-16,0 0 0 0,0 3 0 0,0 0-1 0,0-2 1 15,0 1 0-15,0-1 0 0,0-1 0 0,0 3-1 0,0-3 0 16,-2 2 1-16,2-5-1 0,-3 4 1 0,3 2-1 0,0-8 0 16,-8 5 1-16,8-2 0 0,-3 1 1 0,3 4-2 0,0-3 1 15,0 2 0-15,-2 0 1 0,2 1-1 0,0 0-1 0,0 0 1 16,0-2 0-16,-8 2 1 0,8 0-1 16,0 0-1-16,-4 0 1 0,4 0 1 15,-3 0 0-15,3 0-1 0,0 0-1 0,-6 0 1 16,6 0 1-16,0 0-1 0,0-3 1 0,0 3-2 0,0-2 1 15,0-1 1-15,0 3-1 0,0 0 2 0,0 0-3 0,0 0 2 16,0 0 1-16,0 0-1 0,-4 0 1 0,4 0-3 0,0 0 2 16,0 0 0-16,-4 0 0 0,4 0 0 0,0 0-2 0,0 0 2 15,0 0 0-15,-5 0 0 0,5 0-1 0,0 0-1 0,-4 0 1 16,4 0 1-16,0 0 0 0,0 0 0 0,0 0-2 0,-5 0 2 16,5 0 0-16,0 0 0 0,0 0 0 0,0 0-2 0,0 0 1 15,0 0 1-15,0 0 0 0,0 0-1 0,0 0-7 0,0 0 14 16,0 0-7-16,0 0 1 0,0 0 0 0,0 0-15 0,0 0 27 15,0 0-12-15,0 0-1 0,0-2 0 0,0 2-1 0,0-1 2 16,0-4-1-16,0 2 0 0,0 1 0 0,0 2-1 0,0-5 2 16,0 2-1-16,5 0 0 0,-5 1 0 0,0 2-1 0,0-3 1 15,0 1 1-15,0-1-1 0,0-1 0 0,0 4-1 0,4-1 1 16,-4-3-1-16,0 4 1 0,0 0 0 16,0 0-1-16,3 0 0 0,-1-2 1 15,-2 2-1-15,4 0 1 0,-4 0-1 0,4-1 0 16,2 1 1-16,-6 0-1 0,3-1 0 0,-3 1 0 0,4-5 1 15,4 5-1-15,-8-1 1 0,5-2-1 0,-5 3 0 0,4 0 0 16,0-2 1-16,1 2-1 0,4-2 0 0,-9 2 0 0,0 0 1 16,5 0-2-16,-1 0 2 0,3 0-1 0,-7 0 0 0,6 0 0 15,-2 0 0-15,0 0 0 0,2 2 0 0,-6-2 0 0,7 0 0 16,0 5 0-16,0-5 1 0,-3 6-1 0,-4-6 0 0,3 0 0 16,3 0 0-16,1 2 0 0,-1-2 0 0,-6 0 0 0,4 0 0 15,4 0 0-15,-3 0 0 0,3 0 0 0,-8 0 0 0,5 0 1 16,4 0-1-16,-4 6 0 0,12-6 0 0,-17 0 0 0,8 0 0 15,-2 0 0-15,1 0 0 0,0 0 0 0,-7 0 0 0,6 5 1 16,2-2-1-16,2 2 0 0,-4-5 0 0,-6 0 0 0,11 0 0 16,-2 5 0-16,8-5 0 0,-12 0 0 0,-5 0 0 15,16 0 0-15,-10 0 0 0,2 0 0 16,11 0 0-16,-19 0 0 0,7 3 0 0,1 2 0 16,7 0 0-16,-7-5 0 0,-8 0 0 0,7 6 0 15,9-1 0-15,-13-5 0 0,6 5 0 0,-9-5 0 0,16 3 0 16,-10 1 0-16,2-4 0 0,11 0 0 0,-19 0 0 0,7 0 0 15,14 0 1-15,-19 0-1 0,20 0 0 0,-22 0 0 0,7 0 0 16,12 0 1-16,-11 0 0 0,12-4 0 0,-20 4-1 0,7-1 0 16,14-1 1-16,-16-1-1 0,13 3 0 0,-18 0 0 0,7 0 0 15,9 0 0-15,-10 0 1 0,3 0-1 0,-9 0 0 0,18 0 0 16,-9 0 1-16,7 0-1 0,-10 0 1 0,-6 0-1 0,17 0 0 16,-9 0 1-16,9 0-1 0,-11 0 1 0,-6 0-1 0,25 0 0 15,-20 0 0-15,17 0 0 0,-13 0 0 0,-9 0 0 0,21 0 0 16,-15 0 0-16,10 5 0 0,-4-5 1 0,-12 0-1 0,19 0 0 15,-7 2 0-15,6-2 0 0,-9 0 1 0,-9 0-1 0,10 0 0 16,-4 7 0-16,14-7 1 0,-13 0-1 0,-7 0 0 0,18 0 0 16,-8 0 1-16,10 0-1 0,-11 0 1 0,-9 0-1 0,27-4 0 15,-10 4 0-15,-9-3 0 16,14 2 0-16,-22 1 0 0,9-1 0 0,9-1 0 16,-10-1 0-16,15 3 1 0,-23 0-1 0,7 0 0 0,11 0 0 15,-13 0 0-15,13 0 0 0,-18 0 0 0,7 0 0 16,14 0 0-16,-15 0 0 0,12 0 0 0,-18 0 0 0,3 0 0 15,3 0 0-15,5 0 0 0,-6 0 0 0,-5 0 0 0,9 0 0 16,-4 0 0-16,3 0 1 0,-3 0-2 0,-5 0 1 0,9 0 1 16,-3 0-1-16,-3 0 0 0,1 0 0 0,-4 0 0 0,3 0 0 15,3 0 0-15,-6 0 0 0,3 0 0 0,-3 0 0 0,5 0 0 16,-5 0 0-16,4 0 0 0,-2 5 0 0,-2-5 0 0,0 0 0 16,3 0 0-16,-3 2 0 0,0-2 0 0,4 0 0 15,-4 7 0-15,0-2 0 0,0-5 0 0,0 0 0 0,0 3 0 16,0-3 0-16,4 0 0 0,-1 0 0 0,-3 0 0 0,0 0 1 15,0 5-1-15,0-5 0 0,0 5 0 0,0-5 0 0,0 0 0 16,2 3 0-16,-2 1 0 0,5-4 0 0,-5 0 0 0,0 6 0 16,0-3 0-16,0 5 0 0,0-3 0 0,0-5 0 0,0 7 0 15,0-1 0-15,0 15 0 0,0-16 0 16,0-5 0-16,0 6 0 0,0 12 0 0,0-14 0 16,0 18 0-16,0-22 0 0,0 16 0 15,0-10 0-15,0 20 0 0,4-6 0 0,-4-20 0 0,0 17 0 16,0 4 0-16,0-3 0 0,0 1 0 0,0-19 0 0,0 21 0 15,0-5 1-15,0 7-1 0,0-6 0 0,0-17 0 0,0 23 0 16,0-2 0-16,-4 3 1 0,-1-1-1 0,5-23 0 0,0 25 0 16,0-2 0-16,0-2 0 0,0-2 0 0,0-19 0 0,-2 23 0 15,2 1 0-15,0-6 0 0,0 6 0 0,0-24 0 0,0 18 0 16,0 4 0-16,0-7 1 0,0 3-1 0,0-18 0 0,0 23 0 16,0-6 0-16,0 2 0 0,0 0 0 0,0-19 0 0,0 14 0 15,0-5 0-15,0 17 0 0,0-7 1 0,0-19-1 0,2 15 0 16,3-6 0-16,-5 16 0 0,0-18 0 0,0-7 0 0,4 23 0 15,-4-16 0-15,3 18 0 0,0-8 0 0,-3-17 0 0,0 6 0 16,0 20 1-16,0-17-1 0,0 16 0 0,0-25 0 0,0 6 0 16,0 15 0-16,3-14 0 15,1 14 0-15,-4-21 0 0,0 8 0 0,0 13 0 0,0-15 0 0,3 17 0 0,-3-23 0 0,0 8 0 16,0 16 0-16,0-18 0 16,3 17 0-16,-3-23 0 0,0 5 1 15,3 17-1-15,-3-17 0 0,0 16 0 0,0-21 0 0,3 6 0 16,-3 12 0-16,0-11-1 0,5 11 2 0,-5-18-1 0,0 7 0 15,4 10-1-15,-4-11 2 0,0 17-1 0,0-23 0 0,0 4 0 0,0-4 0 0,2 20 0 16,1-14 0-16,-3 15 0 0,0-21 0 0,4 4-1 16,0 18 1-16,-4-16 0 0,0 10 0 0,0-16 0 0,0 7 1 15,0 12-1-15,3-14 0 0,-3 0 0 0,0-5 0 0,2 18 0 0,-2-18 0 0,0 6 0 16,0-2 0-16,0 5 0 0,0-9 0 0,0 16 0 16,0-11 0-16,0 3 0 0,0-3 0 0,0 13 0 0,0-18 0 0,5 5 0 15,-5-2 0-15,4 4 0 0,-4 10 0 0,0-17 0 0,0 7 0 16,0-1 0-16,0 2 0 0,0-8 0 0,0 6 0 0,0-6 0 0,0 15 0 15,3-9 0-15,-3 12 0 0,0-14 0 0,0-4 0 0,0 7 0 16,0-2 0-16,0 3 0 0,0-3 0 0,0-5 0 0,0 3 0 16,0 5 0-16,0-3 0 0,2 2 0 0,-2-7 0 0,0 6 0 15,4 2 0-15,-4 10 1 16,0-13-1-16,0-5 0 0,0 4-1 0,0 2 1 16,0 14-1-16,0-20 0 0,0 0 1 0,0 4 0 15,0 4 0-15,0-2 0 0,0 1 1 0,0-7-1 0,0 6-1 16,0 1 2-16,0 0-1 0,0-2 0 0,0-5 0 0,0 5 0 15,0 0 0-15,0 2 0 0,0-3 0 0,0-4 0 0,0 8 0 16,0-4 0-16,0 2 0 0,0-2 0 0,0-4 0 0,0 4 0 16,0 0 0-16,0 3 0 0,-6-2 0 0,6-5 0 0,0 8 0 15,0-4 0-15,0 3 0 0,0 0 0 0,0-7 0 0,0 17 0 16,0-17 0-16,0 7 0 0,0-2 0 0,0-5 0 0,0 20 0 16,-3-20 0-16,3 6 0 0,0 0 0 0,0-6 0 0,0 7 0 15,0 0 0-15,0 0 0 0,0 8 0 0,0-15 0 0,0 0 0 16,0 9 0-16,0-4 0 0,0 3 0 0,0-8 0 0,-4 5 1 15,4 2-1-15,0-1-1 0,0 12 1 0,0-18 0 0,0 3 0 16,0 3 0-16,0 12 0 0,0-18 0 0,0 0 0 0,0 5 0 16,0 14 0-16,-5-14 0 0,5 12 0 0,0-17 0 15,0 3 0-15,0 6 0 0,-5 7 0 16,5-11 0-16,0-5 0 0,0 8 0 0,0 8 0 16,0-11 1-16,0 1-2 0,0-6 1 0,0 7 0 0,0 14 0 15,0-18 0-15,0 4 0 0,0-7 0 0,0 6 0 16,-4 1 0-16,4 12 0 0,0-13 0 0,0-6 0 0,0 6 0 15,0 1 0-15,0 0 0 0,0 12 0 0,0-19 0 0,0 0 0 16,-4 5 0-16,4 12 0 0,0-10 0 0,0-7 0 0,0 5 0 16,0 14 0-16,0-14 0 0,0 13 0 0,0-18 0 0,0 5 1 15,0 2-1-15,0 0-1 0,0-2 1 0,0-5 0 0,0 5 0 16,0 1 0-16,0-3 0 0,0 1 0 0,0-4 0 0,0 5 1 16,0-5-2-16,0 3 1 0,0-3 0 0,0 0 0 0,0 0 0 15,0 5 0-15,0-5-4 0,0 5-4 0,0-5 8 0,0 0-18 16,0 0-18-16,-5-22-9 0,1-11-3 0,4 33 48 0,0 0 0 0</inkml:trace>
  <inkml:trace contextRef="#ctx0" brushRef="#br4" timeOffset="903360.916">29782 9513 4 0,'0'0'0'0,"0"0"2"0,0 0 0 0,0 0-1 0,0 0-1 0,0 0 2 16,0 0-1-16,0 0 1 0,0 0-7 15,0 0 11-15,0 0-4 0,0 0 1 0,0 0 0 0,0 0 0 16,0 0-20-16,0 0 38 0,0 0-18 16,0 0 1-16,0 0-1 0,0 0-34 0,0 0 65 15,0 2-31-15,0-2 0 0,0 0-1 0,0 0-2 0,0 5 2 16,0 1 1-16,0-6-1 0,0 4 0 0,0-4-2 0,0 3 1 15,0 3 1-15,0-1 0 0,0 0-1 0,0-5-1 0,0 8 2 16,0-1 0-16,0 13-1 0,0-18 1 0,0-2-2 0,0 20 1 16,0-14 1-16,0 16-1 0,0-17 0 0,0-5-1 0,0 29 1 15,0-8 0-15,0-5 1 0,0-16-2 0,0 19 2 0,0-19-2 0,0 23 1 16,0-2 0-16,0 0 0 0,0 1 0 0,0-22-1 0,0 16 1 16,0 1-1-16,0 3 1 0,0-3 0 0,0-17-1 0,0 16 0 15,0 3 1-15,0-1 0 0,0-18-1 0,0 5 0 0,0-5 0 0,0 21 0 16,0-16 1-16,0 3-1 0,0 11 0 0,0-19 0 0,0 5 1 15,0-2-1-15,0 2 0 0,0 1 0 0,0-6 0 0,0 3 0 16,0-3 1-16,0 0-1 0,0 0 0 0,0 0 0 16,0 0 1-16,0 0-1 0,0 0-1 0,0-3-3 15,0 3 4-15,0-5-9 0,3-1-9 0,-1-2-4 16,-2-11 2-16,0 19 20 0,0-8-23 0,0 8 23 0</inkml:trace>
  <inkml:trace contextRef="#ctx0" brushRef="#br4" timeOffset="904914.4521">27365 10066 9 0,'0'0'0'0,"0"0"2"0,0 0-2 0,-4 3 1 16,-1-3 0-16,5 5 1 0,-4-5 0 0,4 0-2 15,0 0 4-15,0 5-1 0,0-5 2 0,0 0 0 16,0 0-5-16,4 0 6 16,-4 3 0-16,2-3 1 0,1 4-1 0,-3-4-6 0,9 0 6 15,-4 5 0-15,0-5-1 0,1 0 0 0,-6 0-5 0,7 4 4 16,0 2 0-16,3-1-1 0,6-5 0 0,-16 0-3 0,8 2 3 15,12 4-1-15,-16-2 0 0,18 0 0 0,-22-4-2 0,12 4 2 16,11-4 0-16,-3 6 0 0,7-3-1 0,-27-3-1 0,24 0 1 16,6 4 0-16,0-4 1 0,4 0 0 0,-34 0-2 0,38 0 2 15,-2 5 0-15,7 0-1 0,-3-5 1 0,-40 0-2 0,39 3 1 16,6-3 1-16,-1 0 0 0,1 0-1 0,-45 0-1 0,44 0 1 16,0 0 0-16,0 0 0 0,-8 7 0 0,-36-7-1 0,39 0 0 15,-5 0 1-15,-7 0-1 0,3 0 1 0,-30 0-1 0,31 0 0 16,-5 0 0-16,0 0 1 0,-1 0-1 0,-25 0 0 0,23 0 0 15,4-3 1-15,2-3-1 0,-7 3 1 0,-22 3-1 16,24-3 1-16,0-2-1 0,-3 1 1 0,2-2-1 0,-23 6 0 16,21-5 1-16,-2-1 0 0,2 2 0 15,0 1 0-15,-21 3-1 0,19-3 1 0,-2 3 1 0,-6 0-2 16,8 0 1-16,-19 0-1 0,9 0 1 0,13 0-1 16,-14-2 0-16,14-3 0 0,-22 5 0 0,18 0 1 15,0-3-1-15,2 0 1 0,-1 2-1 0,-19 1 0 0,18-5 2 16,2 2-2-16,3 1 2 0,-1 2-2 0,-22 0 0 0,22 0 0 15,3 0 1-15,-8 0-1 0,2 0 0 0,-19 0 0 0,21 0 1 16,0 5-1-16,-2 0 0 0,6-5 0 0,-25 0 0 0,17 0 0 16,2 0 0-16,2 0 0 0,0 0 1 0,-21 0-1 0,23 0 0 15,-2 0 0-15,-2-3 0 0,-2 1 0 0,-17 2 0 0,25-3 0 16,-1 1 0-16,-8-2 0 0,7 3 1 0,-23 1-1 0,25-3 0 16,-5 3 1-16,-1 0-1 0,3 0 0 0,-22 0 0 0,20 0 0 15,-1 0-1-15,3 0 2 0,-5 0-1 0,-17 0 0 0,19 0 0 16,-12 0 0-16,16 0 0 0,-14 4 0 0,-9-4 0 0,22 0 0 15,-5 0 1-15,-9 4-1 0,12-4 0 0,-20 0 0 16,7 5 0-16,16 0 0 0,-7-5 0 0,-7 4 0 0,-9-4 0 16,19 3-1-16,-13 4 1 0,12-7 0 0,-11 3 0 15,-7-3 0-15,20 4 0 0,-13-4 0 16,13 6 1-16,-9-6-1 0,-11 0 0 0,17 0 0 0,-7 0 0 16,11 0-1-16,-16-3 1 0,-5 3 0 0,27-3 0 15,-19-1 1-15,15 1-1 0,-12 1 0 0,-11 2 0 0,19-5 0 16,-8-1 0-16,12 5 0 0,-15-2 0 0,-8 3 0 0,19 0 0 15,-11 0 0-15,15 0 0 0,-16 0 0 0,-7 0 0 0,21 0 0 16,-11 0 1-16,10 4-1 0,-14-4 0 0,-6 0 0 0,25 0 0 16,-15 0-1-16,10 0 1 0,-10 0 0 0,-10 0 0 0,23 0 1 15,-6 0-1-15,1-1 0 0,3-2 0 0,-21 3 0 0,16-2-1 16,1-1 2-16,-1 1 1 0,5 0-1 0,-21 2-1 0,18-2 2 16,-2 1-2-16,-7-4 0 0,16 2 0 0,-25 3 0 0,6-4 0 15,18 0-1-15,-7-2 1 0,-6 2 0 0,-11 4 0 0,23-8 0 16,-7 3 0-16,6-4 0 0,-5 4 0 0,-17 5 0 0,16-8 0 15,-5 1 0-15,9 1 1 0,0-2-1 0,-20 8 0 16,17-5-1-16,-7 0 1 0,15 3 0 0,-20-4 0 0,-5 6 0 16,17-2 0-16,-9 2 0 0,11-4 1 0,-12 4-2 15,-7 0 1-15,8-2 0 0,8 1 0 16,-13-4 0-16,8 4 0 0,-11 1 0 0,19-1 0 0,-10-4 1 16,-4-2-1-16,12 1 0 0,-17 6 0 0,0-9 0 15,8 5 0-15,1-4 0 0,-1 3-1 0,-8 5 1 0,5-9-2 16,-1 4-4-16,1 2-6 0,-2-2-14 0,-3 5 26 0,0-5-45 0,-21 3-16 0,21 2 61 0</inkml:trace>
  <inkml:trace contextRef="#ctx0" brushRef="#br4" timeOffset="908988.9029">27248 10166 11 0,'0'0'0'16,"0"0"4"-16,-9 8-2 0,4 12-1 0,-2-11 0 0,7-9-1 0,0 16 1 15,0-11 0-15,0 3 2 0,0-1 0 0,0-7-3 0,0 6 3 16,0 2 0-16,3-3 0 0,3 11-1 0,-6-16-2 0,3 0 2 15,6 8 0-15,-4-3 0 0,0 16 0 0,-5-21-2 0,6 3 4 16,-3 2 0-16,0 17 1 0,5-17-1 0,-8-5-4 16,3 31 5-16,0-11-1 0,-3 4-1 0,4 4 1 15,-4-28-4-15,0 30 3 0,0 4 0 0,0 5 1 16,0 2-1-16,0-41-3 0,0 40 3 16,0 4 0-16,-4 0-1 0,-2-1 0 0,6-43-2 0,0 43 2 15,-4-1 0-15,4 2 0 0,0-3 0 0,0-41-2 0,0 44 2 16,0-2 0-16,0-8-1 0,0 8 0 0,0-42-1 0,0 37 2 15,0 5-2-15,0 0 1 0,0 1 0 0,0-43-1 0,0 49 0 16,0-1 0-16,0 0 1 0,0 1-1 0,0-49 0 0,0 49 0 16,-4-1 1-16,-2-2-1 0,3 3 0 0,3-49 0 0,-8 43 1 15,6 1 0-15,-1 1 1 0,-6-1-1 0,9-44-1 0,-3 41 1 16,1-3 0-16,-5 3 0 0,3-4 0 0,4-37-1 0,-2 32 0 16,2 4 1-16,0-4-1 0,0-1 1 0,0-31-1 0,0 32 0 15,0-11 1-15,0 6-1 0,0-6 0 0,0-21 0 0,0 25 0 16,2-6 0-16,2 2 1 0,3-3-1 0,-7-18 0 0,2 21 0 15,5-2 1-15,1-14-1 0,-1 22 0 0,-7-27 0 16,6 8 0-16,4 14 0 0,7-18 1 0,-11 13-1 16,-6-17 0-16,7 7 0 0,14-2 0 0,-19 3 1 15,10-3-1-15,-12-5 0 0,22 7 0 0,-13-3 0 16,9-4 1-16,-9 5-1 0,-9-5 0 0,20 5 0 16,-15-2 1-16,20 2-1 0,-8 3 1 0,-17-8-1 0,20 3 0 15,1 5 1-15,-1-6 0 0,4 3-1 0,-24-5 0 0,22 3 1 16,6 4 0-16,0-4-1 0,2 1 0 0,-30-4 0 0,31 5 1 15,2 0-1-15,0-5 1 0,2 3-1 0,-35-3 0 0,38 0 1 16,-1 0-1-16,3 0 0 0,-3 0 1 0,-37 0-1 0,38 0 0 16,3 0 0-16,2 0 1 0,-5 0-1 0,-38 0 0 0,41 0 0 15,-2 0 0-15,-3 0 0 0,-2 0 0 0,-34 0 0 0,30 0 0 16,3 0 0-16,-5 0 1 0,-1 0-1 0,-27 0 0 0,27 0 0 16,-1 0 1-16,2 0-1 0,2 6 0 0,-30-6 0 0,28 0 0 15,2 0 1-15,-3 0-1 0,4-2 0 0,-31 2 0 0,26-4 0 16,9-2 0-16,-5 3 0 0,1-2 0 0,-31 5 0 0,30-6 0 15,1 3 0-15,-1-1 0 0,4-2 0 0,-34 6 0 16,36-2 1-16,0-5 1 0,-2 1-1 0,-1 2 0 0,-33 4-1 16,30-3 0-16,1-1-1 0,-1 2 1 15,-2 0 0-15,-28 2 0 0,23-1 0 0,3-4 1 16,2 5-2-16,5-5 1 0,-33 5 0 0,31-7 1 16,-1 0-1-16,-2 0 0 0,0-1 0 0,-28 8 0 0,27-9 0 15,-1-8 0-15,1 9 0 0,-2 1 0 0,-25 7 0 0,22-20 0 16,3 15 0-16,2-14 0 0,0 15 0 0,-27 4 0 0,27-6 0 15,-2-2 0-15,-3 2 0 0,-1-1 0 0,-21 7 0 0,23-5 0 16,-1-4 0-16,-3 4 0 0,-2-2 0 0,-17 7 0 0,21-3 0 16,-4-2 0-16,-11-1 0 0,18 3 0 0,-24 3 0 0,7-5 0 15,13 3 0-15,-10-3 0 0,14 2 0 0,-24 3 0 0,7-3 1 16,13 1-1-16,-13-2 0 0,13 2 0 0,-20 2 0 0,7-1-1 16,14-1 1-16,-15-1 0 0,15 1 0 0,-21 2 0 0,6-3 1 15,14 1-2-15,-12 0 1 0,11-1 0 0,-19 3 0 0,8-4 0 16,11 2 0-16,-12 2 0 0,3 0 0 0,-10 0 0 0,17 0 0 15,-9-2 1-15,9 2-1 0,-12 0 0 0,-5 0 0 0,22 0 0 16,-17 0 0-16,20 0 0 0,-19 0-1 0,-6 0 1 0,25 4 1 16,-8-4-1-16,-7 7 0 0,14-7 0 15,-24 0 0-15,19 2-1 0,2-2 2 0,2 0-1 16,2 0 0-16,-25 0 0 0,31 0 1 0,-1 0-1 16,3 0 1-16,1 0-1 0,-34 0 0 0,38 0 1 15,-5-2 0-15,9-1 1 0,-6-5-1 0,-36 8-1 0,44-3 2 16,-2-6-1-16,1 5 1 0,1-3-1 0,-44 7-1 0,44-8 2 15,3 1-1-15,-3 3 0 0,0 2-1 0,-44 2 0 0,44-1 0 16,-9 1 1-16,-1 0-1 0,-7 0 1 0,-27 0-1 0,26 3 0 16,-4 1 0-16,0-4 0 0,-1 7 0 0,-21-7 0 0,18 5 1 15,-2-2-1-15,-10 4 0 0,15-4 0 0,-21-3 0 0,7 0 0 16,9 4 0-16,-8-4 0 0,-2 0 1 0,-6 0-1 0,17 6 0 16,-14-6 0-16,5 0 0 0,-3 0 0 0,-5 0 0 0,9 0 0 15,-6 3 0-15,-1-3 0 0,2 0 0 0,-4 0 0 0,7 0 0 16,-1 0 0-16,-2 0 0 0,4 4 1 0,-8-4-1 0,5 7 0 15,3-7 0-15,-3 2 0 0,7-2 0 0,-12 0 0 0,19 0 0 16,-11 0 0-16,14 0 0 0,-13 0 0 0,-9 0 0 16,9 0 0-16,-2 0-1 0,13 0 1 15,-13 0 0-15,-7 0 0 0,6-2 1 0,6 2-1 0,-3 0 0 16,-2 0 0-16,-7 0 0 0,10 0 0 16,-3 0 0-16,12 0 0 0,-10 0 0 0,-9 0 0 0,5 0 0 15,12 0 0-15,-13 0 0 0,3 0 0 0,-7 0 0 0,10 0 0 16,-4 0 0-16,6 0 0 0,-4 0 0 0,-8 0 0 0,8 0 0 15,9 0 0-15,-11 0 0 0,19-3 0 0,-25 3 0 0,10 0 0 16,10-4 0-16,-4 2 6 0,4 0-1 0,-20 2-5 0,22-2 5 16,-3 1 0-16,1-2-5 0,-1 3 0 0,-19 0 0 0,19 0 0 15,-2 0 0-15,-6 0 1 0,8 0-1 0,-19 0 0 0,8 0-1 16,13 0 1-16,-12 4 0 0,9 0 0 0,-18-4 0 0,9 6 0 16,7-3 1-16,-7 1-1 0,0 1-1 0,-9-5 1 0,7 5 0 15,-2-2 0-15,6-3 0 0,-3 6 0 0,-8-6 0 0,6 0 0 16,5 3 1-16,-2-3-1 0,13 0 0 0,-22 0 0 0,5 5 0 15,12 0-1-15,-9 0 1 0,1-5 0 0,-9 0 0 16,10 0 0-16,-4 0 0 0,5 0 0 0,-3 0 0 0,-8 0 0 16,9 0 0-16,-1 0 0 0,1 0 0 15,-1 0 0-15,-8 0 0 0,2 0 0 0,4 0 0 16,3 0 0-16,-3 0 0 0,-6 0 0 0,7-2 0 16,-1-1 0-16,2 3 0 0,-2-2 0 0,-6 2 0 0,7 0 0 15,-1 0 0-15,1 0 0 0,1 0 0 0,-8 0 0 0,6-3 0 16,-2 1 0-16,1 2 0 0,3-3 0 0,-8 3 0 0,7 0 0 15,-1 0 0-15,-2-3 0 0,0 1 0 0,-4 2 0 0,2-4 0 16,1 2 0-16,6 2 0 0,-9-1 0 0,0 1 0 0,5 0 0 16,-5-2 0-16,8 2 0 0,-5-3 0 0,-3 3 0 0,0-2 0 15,2-1 0-15,2 1 0 0,-4 0 0 0,0 2 0 0,0 0 0 16,4 0 0-16,-4 0 0 0,0 0 1 0,0 0-1 0,0 0 0 16,0 0 0-16,0-3 0 0,4-3-1 0,-4 6 1 0,0-5 1 15,0 2-1-15,0-3 0 0,0 2 0 0,0 4 0 0,0-3 0 16,0-1 0-16,0-4 0 0,0 1 1 0,0 7-1 0,0-6 0 15,0-3 0-15,0-1 0 0,0 2 0 0,0 8 0 16,0-18 1-16,0 11-1 0,0-10 1 0,0 10-1 16,0 7 0-16,0-17 0 0,0 9 1 0,0-9-1 15,0 11 0-15,0 6 0 0,0-20 1 0,0 10-1 16,0-17 1-16,0 20 0 0,0 7-1 0,0-26 0 16,0 17 1-16,-8-12-1 0,8 12 0 0,0 9 0 0,-4-19 0 15,2 9 1-15,2-12-1 0,-3 17 0 0,3 5 0 0,0-27 0 16,-8 20 1-16,6-12-1 0,-1 9 0 0,3 10 0 0,-9-19 0 15,9 0 1-15,-3 11-1 0,1-14 0 0,2 22 0 0,0-7 1 16,-8-15-1-16,8 13-1 0,0-15 1 0,0 24 0 0,0-7 0 16,0-17 0-16,0 18 0 0,0-12 0 0,0 18 0 0,0-8 0 15,0-8-1-15,0 8 2 0,0-14-1 0,0 22 0 0,-3-7 0 16,3-13 0-16,0 14 0 0,-3-16 0 0,3 22 0 0,0-8 0 16,0-16 0-16,0 6 0 0,0-2 0 0,0 20 0 0,0-8 1 15,-7-13-1-15,7 13 0 0,0-16 0 0,0 24 0 0,0-18 0 16,0 14 0-16,0-21 0 0,0 16 0 0,0 9 0 0,0-21-1 15,0 14 1-15,0-17 1 0,0 17-1 0,0 7 0 0,0-19 0 16,0 10 1-16,0-8-1 0,0 6 0 0,0 11 0 0,0-23 0 16,0 16 0-16,0-14 1 0,0 4-1 15,0 17 0-15,0-11 0 16,0-15 0-16,4 8 1 0,-1 7-1 0,-3 11 0 0,0-24 0 0,0 24 0 0,0-8 0 16,3-18 0-16,0 16 0 0,-3 10 0 0,0-24 0 0,0 24 0 0,0-17 0 15,0 8 0-15,0-11 0 0,0 20 0 0,0-9 1 0,0 9-1 0,0-18 0 16,0 6 0-16,0-11 0 0,-6 12 0 0,6 11 0 0,0-22 0 15,-3 13 0-15,3-17 1 0,0 26-1 0,-4-20 0 0,4 20 0 0,0-17 0 16,0-2 0-16,0-3-1 0,0 5 1 0,0 17 0 0,0-19 0 16,0 0 0-16,0 11 0 0,0 8 0 0,0-23 1 0,0 23-1 0,0-7 0 15,0-12 0-15,0 10 0 0,0-11 0 0,0 20 0 0,-8-8 0 16,8-16 0-16,0 16 0 0,-2-15 1 0,2 23-1 0,0-6 0 16,-3-15 0-16,-1 14 0 0,-2-14 0 0,6 21 0 0,-3-10 0 15,3-7 0-15,-5 9 0 0,-2-11 0 0,7 19 0 0,0-4 0 16,-2-20 0-16,-2 16 0 0,4 2 0 0,0 6 0 0,-7-10 0 15,4 0 0-15,0 2 0 0,-5 1 0 0,8 7 0 16,-4-6 1-16,2-2-2 0,-5 3 1 0,3-3 0 0,4 8 0 0,-5-7 0 16,-4 7 1-16,-7-7-1 15,13 0 1-15,3 7-1 0,-7-7 1 0,-14 1 0 16,19-2-1-16,-7 2 1 0,9 6-1 0,-16-7-1 16,13 0 1-16,-3 0 0 0,-15-1 0 0,21 8 0 0,-6-5 0 15,-15 5 0-15,14-5 0 0,-16 2 0 0,23 3 0 0,-8-4 0 16,-8 3 0-16,13-2 1 0,-14-2-1 0,17 5 0 0,-8-8-1 15,-9 8 1-15,12-5 0 0,-17-1-1 0,22 6 1 0,-5-5-1 16,-16 0 0-16,3 0 0 0,-2 0 2 0,20 5-1 0,-20-7 0 16,-1 5 0-16,4-4-2 0,-6 1-7 0,23 5 9 0,-21-2-6 15,1-3-1-15,0 2 3 0,-1-2 7 0,21 5-3 0,-17-3 0 16,12-3 0-16,-23 2 0 0,21-1 0 0,7 5 0 0,-21-8 0 16,16 4 0-16,-17-4 1 0,16 2-1 0,6 6 0 0,-20-4 0 15,12-3 0-15,-11 1 0 0,15-4 0 0,4 10 0 0,-17-8 0 16,9 3 0-16,3 1 0 0,1 0 0 0,4 4 0 0,-21-1 0 15,15-2 0-15,-1 1 1 0,1 2-1 0,6 0 0 0,-21-3 0 16,17-1 0-16,-15 3 0 0,11-3 0 16,8 4 0-16,-20-3 0 0,17-3 0 0,-4 1 0 0,-11-3 0 15,18 8 0-15,-2-5 0 0,-5-3 0 0,0 0 0 16,-13 1 0-16,20 7 0 0,-3-8 0 16,-5 2 0-16,-8-1 0 0,13 0 0 0,3 7 0 0,-22-2 0 15,19 0-1-15,-14-1 2 0,12 3-1 0,5 0 0 0,-4 0 0 16,-19 0 0-16,14 0-1 0,-11 0 1 0,20 0 0 0,-5 0 0 15,-13 0 0-15,14-3 0 0,-16 1 0 0,20 2 0 0,-3-2 0 16,0 2 0-16,-15-6-1 0,12 0 1 0,6 6 0 0,-7-5-1 16,0-3 1-16,-10 5 0 0,14-1 0 0,3 4 0 0,-21-6 0 15,15 3 0-15,-15 3 0 0,14 0 1 0,7 0-1 0,-19 0 0 16,2 0-1-16,9 0 2 0,-18 0-1 0,26 0 0 0,-7 3 0 16,-18-3 0-16,20 6 0 0,-20-6-1 0,25 0 1 0,-6 0 0 15,-11 0 0-15,11 0 0 0,-16 4 1 0,22-4-1 0,-2 0-1 16,-15 0 1-16,9 3 0 0,2-3 0 0,6 0 0 0,-16 0 0 15,11 6 1-15,-2-2-1 0,-12-4 0 0,19 0 0 0,-4 5 0 16,-13 2 0-16,11-4 0 0,-11-3 0 0,17 0 0 16,-4 4 0-16,-3-4 0 0,-13 0 0 15,17 0 0-15,3 0 0 0,-18 6 0 0,12-6 0 0,-10 4 0 16,8-4 1-16,8 0-1 0,-23 0-1 16,14 3 1-16,-10-3 0 0,17 6 0 0,2-6 0 0,-21 5 0 15,4-2 0-15,10 2 0 0,-18 0 0 0,25-5 0 0,-6 2 0 16,-17 4 0-16,16-6 0 0,-13 6-1 0,20-6 1 0,-8 0 1 15,-19 2-1-15,23-2 0 0,-23 0 0 0,27 0 0 0,-6 0 0 16,-13 0 0-16,14 0 1 0,-15-2-3 0,20 2 2 0,-2 0-1 16,-16-4 0-16,11 4 0 0,1-2 1 0,6 2 0 0,-17 0 0 15,17-1-1-15,-8-4 1 0,3 5 1 0,5 0-1 0,-9 0 0 16,4 0 0-16,1 0 1 0,4-1-2 0,0 1 1 0,-3-1-1 16,3-2 1-16,0 1 0 0,0 2 0 0,0-2 0 15,0-1 0-15,7 1 0 0,-2 1 1 0,-5 1-1 0,9 0 0 16,-4-3-1-16,12 3 1 0,-9-2 1 0,-8 2-1 0,19 0 1 15,-12-2 0-15,16 2 0 0,-14-4-1 0,-9 4 0 0,19 0 1 16,1 0-1-16,-3 0 0 0,4 0 0 16,-21 0 0-16,23 0 0 0,-1 0 0 0,-3 6 0 15,5-6 0-15,-24 0 0 0,21 0 0 0,6 5 0 0,-2-5 0 16,0 0 0-16,-25 0 0 0,31 0 0 16,-4 0-1-16,0 0 1 0,-4 0 0 0,-23 0 0 0,28 0 0 15,0 0 1-15,-6 0-1 0,5 0 0 0,-27 0 0 0,25 0 0 16,1 0 0-16,4-3 0 0,-2 1 0 0,-28 2 0 0,30-2 0 15,-5 2-1-15,-3-4 1 0,0 4 0 0,-22 0 0 0,17 0 0 16,5 0 0-16,-4 0 0 0,0 0-1 0,-18 0 1 0,19 6 1 16,-13-1-1-16,21 1 0 0,-9-2 0 0,-18-4 0 0,7 4-1 15,16 2 1-15,-12 1 0 0,5-5 0 0,-16-2 0 0,8 8 0 16,15-3 1-16,-16-5-1 0,14 5 0 0,-21-5 0 0,10 0-1 62,13 0 1-62,-16 3 0 0,16 2 0 0,-15 1 0 0,18-3 0 0,-4 1 0 0,-17 4 0 0,16-3 0 0,-14 4 0 0,3-4 0 16,8 3 0-16,-18-8 0 0,5 4 0 0,3 5 0 0,9-4 0 0,-11 3 0 0,-6-8 0 0,11 3 1 0,8 1-1 0,-11 1 0 16,9-5 0-16,-17 0 0 0,6 4-1 0,19-4 1 0,-20 0 1 15,16 6-2-15,-21-6 1 0,10 0 0 16,15 0 0-16,-20 5 0 0,20-5 0 0,-25 0 0 0,6 0-1 16,14 2 2-16,-15-2-1 0,11 6 6 0,-16-6-6 0,2 0 7 15,7 0-1-15,10 0 1 0,-19 4-7 0,0-4 0 0,6 0 0 16,5 0 0-16,0 0 0 0,6 0 0 0,-17 0 0 0,3 0 0 15,4 0 1-15,10 0-2 0,-11 0 1 0,-6 0 0 0,7-3 0 16,11 2 0-16,-13-5 0 0,3 6 0 0,-8 0 0 0,21-2 0 16,-16-3 0-16,17 5 0 0,-19 0 0 0,-3 0 0 0,19 7 1 15,-11-4-1-15,9 1 0 0,-12-4-1 0,-5 0 1 0,9 6 0 16,-4-6 1-16,15 3-1 0,-11 2 0 0,-9-5 0 0,16 0 0 16,-11 0-1-16,14 0 1 0,-16 0 0 0,-3 0 0 0,6 0 0 15,2 0 0-15,-2 0 0 0,1 0 0 0,-7 0 0 0,0 0 0 16,6 0 0-16,-3 6 0 0,0-6 0 0,-3 0 0 0,9 2 0 15,-9-2 0-15,2 5 0 0,-2-5 0 0,0 0 0 0,4 5 0 16,0-2 0-16,-4-3 0 0,0 0 1 0,0 0-1 16,0 0-1-16,3 0 1 0,0 0 0 0,-3 0 0 15,0 0 0-15,0 0 0 16,3 0 0-16,1 0 0 0,-4 0 0 0,0 0 0 16,4 0 0-16,-1 0 1 0,-3 0-2 0,0 0 1 0,0 0 0 15,3 0 0-15,-3 0 0 0,0 0 0 0,0 0 0 0,3 0 0 16,-3 0 0-16,4 6 0 0,-4-6 0 0,0 0 0 0,0 8 1 15,0-6-2-15,0 6 1 0,0-3 1 0,0-5-1 0,0 8 0 16,0-2 0-16,0 1 0 0,0-1 0 0,0-6 0 0,0 8 0 16,0 10 0-16,0-15 0 0,0 1-1 0,0-4 1 0,0 7 0 15,0 0-2-15,0-1-2 0,0 2-7 0,0-8 11 0,4 6-27 16,-2-6-39-16,4-17-17 0,-6 17 83 0</inkml:trace>
  <inkml:trace contextRef="#ctx0" brushRef="#br4" timeOffset="960204.9348">19312 1787 10 0,'0'0'0'15,"-4"-2"4"-15,-2 2 1 0,6 0-5 0,-7 0 6 16,4 0 1-16,-5 0 0 0,5 0 0 0,3 0-7 0,-3 3 7 16,-5-3 0-16,6 4-2 0,-1-4 1 0,3 0-6 0,-8 0 5 15,8 0-1-15,-3 0 0 0,0 0 0 0,3 0-4 0,-7 0 4 16,7 0-1-16,-4-1 1 0,4-2 0 0,0 3-4 0,0-3 3 16,-2-2 1-16,-5 2-1 0,3-2 0 0,4 5-3 0,-4-7 7 15,4 2-1-15,-6-4 0 0,3 3 0 0,3 6-6 0,-4-10 1 16,1 1 0-16,-3 2 0 0,-2-3 0 0,8 10-1 0,-3-18 1 15,-1 11-1-15,-3 0 1 0,5-14-1 16,2 21 0-16,-4-7 0 0,-3-12 1 0,4 14-1 0,-1-14 0 0,4 19 0 0,0-5 1 16,-3-15-1-16,3 16 1 0,-7-2 0 15,7 6-1-15,-3-5 0 0,3 3 1 0,-6-1-1 0,1 0 1 16,5 3-1-16,-6-2 0 0,-1-2 1 0,1 3-1 0,-2-2 0 16,8 3 0-16,-6 0 1 15,-1 0-1-15,0-1 0 0,1-7 0 0,6 8 0 0,-8-6 0 0,2-1 0 16,-11 4 1-16,10-4-1 0,7 7 0 0,-7-10 0 15,-9 1 0-15,12-11 1 0,-3 18-1 0,7 2 0 0,-6-11 0 16,-1 4 0-16,0 1 0 0,0 3 0 0,7 3 0 0,-3 0 0 16,-4 0 1-16,0 0-1 0,4 3 0 0,3-3 0 0,-7 0 0 15,0 6 0-15,1 0 0 0,-1-2 0 0,7-4 0 0,-7 3 0 16,-13 4 0-16,16-7 0 0,-2 3 0 0,6-3 0 0,-17 0-1 16,13 4 2-16,-2 1-2 0,-2-5 1 0,8 0 0 0,-6 3 0 15,-11-3 0-15,14 0 0 0,-5 5 0 0,8-5 0 0,-6 0 0 16,-1 6 0-16,-13-3 0 0,16-3-1 0,4 0 1 0,-6 4 0 15,-1 2 0-15,-10 1 0 0,10 0 0 0,7-7 0 16,-6 5 0-16,-12 3 0 0,15-3 0 0,-3 3 0 16,6-8 0-16,-18 5 0 0,15 3 0 0,-4-4-1 0,-10 0 1 0,17-4 0 15,-7 4 0-15,-9 1 0 16,12 2 0-16,-3 1 0 0,7-8 0 0,-19 2 0 0,11 7 0 16,-8-5 0-16,9 5 1 0,7-9-1 0,-8 5 0 15,5 2 0-15,-16 12 0 0,14-19 0 0,5 0 0 0,-3 8-1 0,-4-1 1 16,1-1 0-16,-15 1 0 0,21-7 0 0,0 7 1 15,-3-3-1-15,-4-4-1 0,-13 3 1 0,20-3 0 0,-4 7 0 16,-3-3 0-16,5-1 0 0,-6-3 1 0,8 0-1 0,-6 0 0 16,2 0 0-16,-2 7 0 0,2-7 0 0,4 0 0 0,-3 0 0 15,-3 0 0-15,1 0 0 0,2 3 0 0,3-3 0 0,0 4 0 16,-7 1-1-16,4-1 1 0,3 0 0 0,0-4 0 0,-3 7 0 16,-4-2-5-16,3 2 1 0,1-2 0 0,3-5 4 0,-7 4-5 15,7 2 5-15,-3-2 0 0,0-1 0 0,3-3 0 0,0 7 0 16,-4-3 0-16,-2 3 0 0,6-4 0 0,0-3 0 0,-3 5 0 15,3 0 0-15,-5 0 0 0,5 5-1 0,0-10 1 0,0 4 0 16,0 4 0-16,0-3 0 0,0 3 1 0,0-8-1 0,0 5 0 16,0 3 0-16,0 19 0 15,0-20 0-15,0-7 0 0,0 26 0 0,0-11 0 0,0-15 0 0,0 7-1 0,0-7 1 0,0 6 0 32,5 1 0-32,-2 0 1 0,-3 0-1 0,0-7 0 0,3 6 0 0,0 10 0 15,-3-9-1-15,4-4 1 0,-4-3 0 0,0 4 0 0,3 1 0 16,0 0 0-16,4-2 1 0,-7-3-1 0,0 8 0 15,3-4 0-15,1 2 0 0,0-3 0 0,-4-3 0 0,3 5 0 16,-3 3 0-16,3-1 0 0,0 12 0 0,-3-19 0 0,7 3 0 16,-4 6 1-16,2-5-1 0,1 4 0 0,-6-8 0 0,3 5 0 15,1 0-1-15,-1 0 1 0,0 0 0 0,-3-5 0 0,4 0 0 16,2 4 0-16,-6 4 0 0,8-5 0 0,-8-3 0 0,2 8 0 16,5-4 0-16,0 5 0 0,1-4 0 0,-8-5 0 0,6 7 0 0,-6-7 0 0,7 7 0 15,-4 10 1-15,0-11-2 0,-3-6 1 0,7 4 0 0,-7-4 0 0,4 6 0 16,-1 12 0-16,1-15 0 0,-4-3 0 0,3 21 0 15,-3-18 0-15,3 14 1 0,0-11-1 16,-3-6 0-16,0 6 0 0,0-6 0 0,0 22 0 0,0-15 0 0,0 13 0 0,0-20 0 0,0 6 0 16,0-6 0-16,0 20 0 0,0-13 0 15,0 19 0-15,0-9 0 0,0-17 0 0,0 8 0 16,0 17 0-16,0-19 0 0,0 14 0 0,0-20 0 0,0 5 0 0,0 14 0 16,0-14 0-16,0-5 0 0,-3 19 0 0,3-19 0 0,0 5 0 15,0 12 0-15,0-13 0 0,0 5 0 0,0-9 0 0,0 16 0 16,0-11 0-16,0 2 0 0,3 11 0 0,-3-18 0 0,0 6 0 15,4 1 0-15,-1 13 0 0,-3-20 0 0,3 4 0 0,-3-4 0 0,5 8 0 16,1-3 1-16,-4 17-1 0,3-22-1 0,-5 0 1 0,3 5 0 16,3 12 0-16,-2-11 0 0,-4-6 0 0,7 5 0 0,-7-5 0 0,7 19 0 15,-4-14 0-15,4 0 0 0,-1 18 0 0,-6-23 0 0,8 4 0 16,-2 3 0-16,4 10 0 0,-3-12 0 0,-7-5 0 0,11 7 0 16,5-1 0-16,-8 2 0 0,11-3 0 0,-19-5 0 0,7 6 0 15,0-2 0-15,13 3 0 0,-13-2 0 0,-7-5 0 0,17 3 0 16,-11 2 0-16,15 0 0 0,-21-5 0 15,7 3 0-15,-7-3 0 0,20 0 0 0,-13 7 0 0,14-4 0 0,-15-3 0 0,-6 0 0 0,21 3 0 16,-15-3 0-16,15 0 0 0,-15 0 0 0,-6 0 0 0,24 0 0 16,-17 0 0-16,17-1 0 0,-18-1 0 0,-6 2 0 0,28-3 0 15,-22-2 0-15,18 3 0 0,-17 1 0 0,-7 1 0 0,24-5 0 16,-18 0 0-16,18 0 0 0,-17 3 0 16,-7 2 0-16,16-7 1 15,-8 4-1-15,11 3 0 0,-11-2 0 0,-8 2 0 0,16-2 0 16,-9-1 0-16,13-3 0 0,-13 5 0 0,-7 1 0 0,17-1 0 15,-10-4 0-15,-1 0 0 0,5-1 0 0,-11 6 0 0,17-7 0 16,-11 2 0-16,2-3 0 0,2 1 0 0,-10 7 0 0,6-19 1 16,5 18-1-16,-4-5 0 0,-1-3 0 0,-6 9 0 0,7-6 0 15,-1-1 0-15,2 0 1 0,-3-3-1 0,-5 10 0 0,8-9 0 16,-5-8 1-16,0 14-1 0,-3-5 1 0,0 8-1 0,0-19 0 16,0 11 0-16,0 0 0 0,0-12 0 0,0 20 0 0,0-7 0 15,0-13 1-15,0 15-1 0,0-13 0 0,0 18 0 0,0-7 0 16,0-18 0-16,0 15 0 0,4-11 0 0,-4 21 0 0,4-10 1 15,-4-15-1-15,0 17 0 0,0-15 0 0,0 23 0 16,0-22 0-16,0 3 0 0,0 0 0 16,0 2 0-16,0 17 0 0,0-5 0 0,0-18 1 15,0 17-1-15,0-15 0 0,0 21 0 0,0-6 1 16,0-19-1-16,0 16 1 0,0-13-1 0,0 22 0 0,0-7 0 16,0-13 0-16,0 12 0 0,0-15 0 0,0 23 0 0,0-7 0 15,0-11 1-15,0 13-1 0,0-15 1 0,0 20-1 0,0-5 0 16,0-5 0-16,0-9 0 0,3 11 0 0,-3 8 0 0,4-16 1 15,-4 11-1-15,3-15 0 0,-3 15 1 0,0 5-1 0,3-16 0 16,-3 8 0-16,3-2 1 0,1-7-1 0,-4 17 0 0,0-5 0 16,3-5 0-16,0-8 0 0,-3 13 0 0,0 5 0 0,0-5 0 15,5-5 1-15,-5-11-1 0,3 1 0 0,-3 20 0 0,0-17 0 16,0 7 0-16,0 6 0 0,3-7 1 0,-3 11-1 0,0-5 0 16,3-3 0-16,-3 3 0 0,0-3 0 0,0 8 0 0,0-17 0 15,0 12 0-15,0-2 0 0,0-9 0 0,0 16 0 0,0-5 1 16,0 0 3-16,-3-3-4 0,0 6 5 0,3 2-5 0,-8-7 4 15,5-3-4-15,-4-7 5 0,1 10-5 0,6 7 0 0,-7-7 0 16,-10-1 0-16,14 1 0 0,-18-11 0 0,21 18 0 0,-7-4 0 16,-13-5 0-1,13-8 0-15,-12 14 0 0,19 3 0 0,-18-9 0 0,-3-1 1 16,5 3-1-16,-1-12 0 0,17 19 0 0,-17-3 0 0,10-2 0 16,-13-5 0-16,14 3 1 0,6 7-1 0,-18-7 0 15,12 6-3-15,-2-1 3 0,-8 0 0 0,16 2 0 0,-4 0 1 16,1 0 2-16,-4 0-3 0,3 0 0 0,4 0 0 0,0 4-2 15,0 0-1-15,0 3-2 0,0 10-3 0,0-17 8 0,4 5-13 16,13 16-3-16,-7-18-6 0,17 18-7 0,-27-21 29 0,21 5-29 16,-15 2 5-16,25 12-1 0,-31-19 25 0</inkml:trace>
  <inkml:trace contextRef="#ctx0" brushRef="#br4" timeOffset="960622.6888">19552 1912 15 0,'0'0'0'15,"-6"0"8"-15,-15-2 3 0,15-2 0 0,6 4-11 0,-7-8 11 16,0 8-1-16,0-2-1 0,4 4-1 0,3-2-8 0,-7 0 7 16,4 0-1-16,3 7 0 0,0-11-1 0,0 4-5 0,0-3 4 15,0 3-1-15,3-7-1 0,-3 0 1 0,0 7-3 0,7-3 3 16,-1-7 0-16,5 6-1 0,-4-4 0 0,-7 8-2 0,17-6 2 16,-10-1 0-16,2-1 0 0,12-2-1 0,-21 10-1 0,7-9 1 15,13-9 0-15,-13 11 0 0,13 0 3 0,-20 7-4 0,7-20 5 16,17 18-1-16,-21-5 1 0,17-12-4 0,-20 19-1 0,21-6 0 15,-15-3 0-15,18 4 1 0,-17-5-2 0,-7 10 1 0,20-7 0 32,-13 2 1-32,3 0-1 0,0 5 0 0,-10 0 0 0,4 0 0 15,2 0-1-15,1 5-2 0,-4-5-2 0,-3 0 5 0,4 8-9 16,0-4-2-16,-1-4-5 0,-3 8-4 0,0-8 20 0,3 2-24 16,-3-2 0-16,0 0 4 0,0 0-4 0,0 0 24 0,0 0 0 0</inkml:trace>
  <inkml:trace contextRef="#ctx0" brushRef="#br4" timeOffset="960965.1216">19732 1598 27 0,'0'0'0'16,"-3"0"12"-16,-1 0 1 0,-2 0-1 0,6 0-12 0,-4 3 11 15,4 2-1-15,0 1-2 0,0-6-1 0,0 0-7 0,0 3 5 16,0 1-1-16,4 2-1 0,2-3 0 0,-6-3-3 0,7 4 3 15,0 1-1-15,13-5-1 16,-13 0 1-16,-7 0-2 0,5 0 1 0,17 0 0 0,-15 0 0 0,13 0-1 0,-20 0 0 0,7 0 1 16,17 0-1-16,-18 0 0 15,14 0 1-15,-20 0-1 0,11-1 0 16,9 1 0-16,-13-4 0 16,10 4 0-16,-17 0 0 0,6 0 0 0,1 5 0 0,0 2 0 0,1 12 1 0,-8-19-1 0,6 4 0 15,-6 0 0-15,2 17 0 0,-2-15 0 0,0-6 0 0,0 21 0 16,-2-16 0-16,-4 16 0 0,-2-18 1 0,8-3-1 0,-20 17 0 15,16-10-4-15,-3-2 1 0,1 12-1 0,6-17 4 0,-16 6-3 16,16-2 4-16,-8 3-1 0,1-3-1 0,7-4 1 0,0 6-2 16,0-6-5-16,0 5-8 0,4-5-11 0,-4 0 26 0,0 0-27 0,3-10-8 0,-3 10 35 15</inkml:trace>
  <inkml:trace contextRef="#ctx0" brushRef="#br4" timeOffset="961851.9497">20241 1780 49 0,'0'0'0'0,"0"0"13"0,-7 5-5 0,7-5-8 0,-4 6 7 16,-3 1 1-16,7-7 0 0,0 0 0 0,0 0-8 0,0 0 6 15,3 0-1-15,1 0-1 0,3-6 0 0,-7 6-4 0,10-5 3 16,-3-2-1-16,13-13 0 0,-13 13 1 0,-7 7-3 0,17-18 2 15,-10 2 0-15,3 6-1 0,7-15 0 16,-17 25-1-16,7-17 1 0,-1-4 0 0,1 0 0 0,0 2-1 0,-7 19 0 0,3-20 0 16,-3 0 1-16,4 1-1 0,-4-2 0 0,0 21 0 0,0-17 1 15,0 0-1-15,-7 7 0 0,0 3 0 16,7 7 0-16,-7-11 0 0,-9 4 0 0,12 3-1 16,-4 0 1-16,8 4 0 0,-6-1 0 15,-10-3-1-15,16 4 1 0,-8 5 0 0,8-5 0 0,-3 4-1 16,0 13 1-16,-4-10 0 0,4 13 0 0,3-20 0 0,0 21 0 15,-3-16-1-15,3 23 1 0,0-8 0 0,0-20 0 0,0 17 0 16,0 4 0-16,0-2 0 0,3-1 0 0,-3-18 0 0,3 8 1 0,-3-8-1 0,7 26-1 16,-1-21 2-16,-2 19-1 0,3-21 1 0,-7-3-1 0,7 7 0 15,-1 13 1-15,0-20-1 0,2 6 0 0,-8-6 0 0,7 0 1 16,8 0-1-16,-6 3 0 0,-9-3 0 0,6 0 1 16,4 0-1-16,8-2 1 0,-12-5-1 0,-6 7 0 0,7-20 1 0,-7 20-1 0,5-9 0 15,14-12 0-15,-13 1 0 0,1 0 0 0,-7 20 0 0,17-21 0 16,-10 2 1-16,3-2-2 0,7 4 2 0,-17 17-1 0,7-10 0 15,-1-12-1-15,11 18 1 0,-17 4 0 0,4-2 1 0,-4 2-1 16,5-3 0-16,7-1 0 16,-5 4 0-16,-7 0 0 0,10 0 0 0,-10 0 0 0,10 0 0 0,-4 7-1 0,1 12 1 0,-7-19 0 0,7 6 0 15,-7-6 0-15,8 23 0 0,-2-3 0 0,-3-5 0 16,-3-15 0-16,4 21 1 0,-4-21-1 0,0 19 0 16,3-12 0-16,-3 14 0 0,0-21 0 0,3 7 0 0,-3-7 0 0,0 21 0 15,0-14 1-15,0 11-2 0,0-18 1 0,0 0 0 0,0 3 0 16,0-3 1-16,0 0-1 0,0 0 0 0,0-3 0 15,3-4 0-15,1-14 0 0,-1 10 0 0,-3 11 0 0,8-27-1 16,-2 7-1-16,1-6-1 0,-7 26 3 0,6-29-3 0,-6 29 3 0,18-25-3 16,-12 2 1-16,1 1-1 0,-7 22 3 0,20-17-1 0,-20 17 1 0,4-8-1 15,7-11 0-15,5 17 1 0,-10-1 0 0,-6 3 0 0,17 0-1 16,-10-2 1-16,0-3 0 0,4 5 1 0,-11 0-1 0,5 0 0 16,3 22 1-16,-2-19 0 0,2 18 0 0,-8-21-1 0,7 7 2 15,-4 13 0-15,3-3 1 0,-6 2-1 0,0-19-2 0,4 7 2 16,-4 22-1-16,0-22 1 0,0 13-1 0,0-20-1 0,0 7 2 15,0 15-1-15,0-17-1 0,0 11 1 0,0-16-1 0,-4 0-1 16,4 5 1-16,0 0-3 0,0-5-5 0,0 0 8 0,0 0-16 16,0-4-10-16,4-14-6 0,-1-6 4 0,-3 24 28 0,0-24-31 15,0 24 31-15</inkml:trace>
  <inkml:trace contextRef="#ctx0" brushRef="#br4" timeOffset="962092.2264">20966 788 24 0,'0'0'0'0,"0"0"15"0,0 4-6 0,0 19-2 0,0-23-7 0,3 16 8 16,4 4 1-16,-1 11-1 0,1-1 0 0,-7-30-8 0,10 33 7 15,6 3-2-15,-8 7 0 0,12 4-2 0,-20-47-3 0,7 48 2 16,10 8 0-16,-10 2-1 0,-1-3 0 0,-6-55-1 0,11 51 1 31,-4-1-1-31,1-3 0 0,4-13-3 0,-12-34 3 0,3 36-3 0,7-7-5 0,-4-6-5 0,2-2-4 0,-8-21 17 0,4 7-20 31,-1 10 4-31,-3-17 3 0,0 0-8 0,0 0 21 0,0 0 0 0</inkml:trace>
  <inkml:trace contextRef="#ctx0" brushRef="#br4" timeOffset="962307.9456">20969 1442 41 0,'0'0'0'15,"0"0"18"-15,0 0-6 0,0 0-4 0,0 0 0 0,0 0-8 0,7 0 8 16,-1-2-2-16,1-1-1 0,10-5-3 0,-17 8-2 0,7-17 2 16,13 7-2-16,-3-10 0 0,-10 12 0 0,-7 8 0 0,27-15 0 15,-20 12-1-15,20-2-3 0,-10 1-2 0,-17 4 6 0,17-1-12 16,-7 1-5-16,7 0-3 0,-14 5 3 0,-3-5 17 0,4 0-13 15,2 5-6-15,-6-5 19 0</inkml:trace>
  <inkml:trace contextRef="#ctx0" brushRef="#br4" timeOffset="962559.6642">21228 1612 17 0,'0'0'0'0,"-2"-3"14"0,2 3-14 15,0-3 9 1,-7-2-1-16,7-3-1 0,0-1-1 0,0 9-6 0,0-20 6 15,0 3-3-15,7 0 0 0,-5-4 0 0,-2 21-3 0,9-17 2 16,-3 0 0-16,1 6 1 0,14-9-1 0,-21 20-2 0,2-7 3 16,9 0-2-16,-6 1 0 0,7-1-1 0,-12 7 0 0,7-3 1 15,2 1-1-15,8-1 0 0,-10 3 1 0,-7 0-1 0,7 0 0 16,4 5 1 0,-6 3 0-16,3 12 0 0,-8-20-1 0,6 6 1 0,1 10 0 0,1-10 0 0,-2 16 1 0,-6-22-2 0,0 9 1 15,3 9 0-15,1-11 0 0,-4 15-1 0,0-22 0 0,0 8 0 16,0 13 0-16,-7-14-3 0,7 12-4 0,0-19 7 0,0 6-13 15,0 0-7-15,0-2 0 0,0-7-2 0,0 3 22 0,0-4-18 16,0 4 18-16</inkml:trace>
  <inkml:trace contextRef="#ctx0" brushRef="#br4" timeOffset="962952.1975">21650 1301 25 0,'0'0'0'16,"0"-23"9"-16,2 6-2 0,2-2 0 0,-4 19-7 0,0-7 8 16,0 7 0-16,-6 0-1 0,-1 5-2 0,7-5-5 0,-6 5 5 15,-12 13-1-15,18-14-1 0,-6 18 0 0,6-22-3 0,-7 7 3 16,0 13 0-16,0-14-1 0,0 16 0 0,7-22-2 0,-3 7 3 16,-1 16 0-1,4-3 1-15,0-14 0 0,0-6-4 0,0 24 3 0,0-18-1 0,0 17 0 0,0-16-1 0,0-7-1 0,0 17 0 16,7-12 1-16,3 2 0 0,1-1-1 0,-11-6 0 0,7 6 0 15,10-6-1-15,-10 0-1 0,2 0 0 0,-9 0 2 0,18-9-5 16,-13 1 0-16,3-12-3 0,2 4 1 0,-10 16 7 0,7-11-9 16,0-12 0-16,-1 16 1 15,0-12 2-15,-6 19 6 0,4-1-5 0,0-5 3 0,-4-1 2 16,0 6 0-16,0 1 0 0,0 0 1 16,0 0 1-16,0 8 1 0,0-2 2 0,0-6-5 0,0 15 5 15,0-5 2-15,0 12 1 0,0-16-2 0,0-6-6 0,0 20 5 16,4-13-1-16,-4 14 0 0,3-17 0 0,-3-4-4 0,0 24 2 15,3-17 0-15,1 9-1 0,2-16-1 0,-6 0 0 0,7 0-1 16,3 0-3-16,-3 0-4 0,14 0-9 0,-21 0 17 0,6 0-23 16,-2 0 0-16,2-4-11 0,-6 4 34 0</inkml:trace>
  <inkml:trace contextRef="#ctx0" brushRef="#br4" timeOffset="963401.1408">21985 1339 18 0,'0'0'0'0,"-7"-5"9"0,-14 2 0 0,15-1-1 0,6 4-8 0,-6-5 9 31,-13 2 0-31,14 2-2 0,-2 1-1 0,7 0-6 0,-6 0 5 0,-2 0-1 0,-8 4 0 0,16 1-1 0,0-5-3 16,-7 6 4-1,0 15 0-15,2-16 0 0,5 24-1 0,0-29-3 0,-2 7 3 16,2 22 0-16,0-11-2 0,0-11 1 0,0-7-2 0,0 21 2 15,7-14-1-15,0 13 1 0,3-12-1 0,-10-8-1 0,7 18 1 16,13-18 0-16,-13 0 0 0,13 0 0 0,-20 0-1 0,4 0 1 16,16 0-1-16,-14-7 1 0,15-17 0 0,-21 24-1 0,7-22 1 15,3 3 1-15,-4-5-1 0,1-1 0 0,-7 25-1 0,8-29 1 16,-6-7 0-16,2 0-1 0,-4-4 0 0,0 40 0 0,3-46 0 16,1-1 0-16,-4 3 0 0,0-9-1 0,0 53 1 0,0-48-2 15,0-6-1-15,0 6 1 0,-4 4 0 0,4 44 2 0,0-43-1 16,0 12 1-16,0 7 0 0,4 14 1 0,-4 10-1 0,0-17 0 15,3 16 1-15,-3 1-1 0,2 2 1 0,-2-2-1 0,0 23 2 16,5-2-1-16,-1 6 0 0,-4 9 0 0,0-36-1 16,3 37 0-16,-1 6 1 0,3-7-1 0,-2-2 1 0,-3-34-1 15,6 41 1-15,-2-8-1 0,3 2 0 16,-7-6 0-16,0-29 0 0,6 32 0 0,-2-6-1 16,-1-6-2-16,4 2-5 0,-7-22 8 0,8 19-11 15,0-1-8-15,0-12-6 0,2 1 1 0,-10-7 24 0,11 0-18 0,8 0-6 0,-19 0 24 16</inkml:trace>
  <inkml:trace contextRef="#ctx0" brushRef="#br4" timeOffset="963728.7262">22358 1143 22 0,'0'0'0'0,"0"-9"9"0,7 6 2 0,-5-2-2 0,-2 5-9 0,8-2 9 16,-8 2-1-16,0 0-1 0,-3 6-2 0,3-6-5 0,-7 4 6 15,-14 16-1-15,18-14 1 0,-3 14-2 0,6-20-4 0,-18 7 5 16,15 15 1-16,-5-5-1 0,-11 5 1 0,19-22-6 0,-7 21 5 15,3 1-1-15,-2 0-1 16,-1-1-1-16,7-21-2 0,-4 22 2 0,4-17 0 16,0 19 1-16,0-21-1 0,0-3-2 0,4 21 2 0,3-16 1 0,-1 11-3 15,5-16 2-15,-11 0-2 0,19 0 0 0,-11 0 0 0,13 0 1 16,-12-1-1-16,-9 1 0 0,23-2 0 16,-5-8 0-16,-1-7-1 0,-8-1 0 0,-9 18 1 0,22-23-2 15,-16 3 0-15,5 0-3 0,-8 2-1 0,-3 18 6 0,7-22-7 16,-1 4 1-16,-2-1 1 0,-2 12 3 0,-2 7 2 0,4-7 0 0,-4 7 0 0,4-5 0 15,-4 5 0-15,4 0 2 0,-4 0-2 0,0 3 1 16,0 21 0-16,0-7 1 0,0 5 0 0,0-22-2 0,0 29 2 16,0-8-1-16,0 4 0 0,3-2-1 0,-3-23 0 0,0 7-4 15,7 21-6-15,-4-21-13 0,0 0-9 0,-3-7 32 0,17 28-41 0,-17-28 41 0</inkml:trace>
  <inkml:trace contextRef="#ctx0" brushRef="#br4" timeOffset="964593.4406">20101 2309 24 0,'0'0'0'0,"3"-20"8"0,5 4-2 0,8-5-1 0,-16 21-5 0,7-18 6 15,0 11 0-15,0 1-1 16,-5-1 0-16,-2 7-5 0,8-2 4 0,-2-1-1 0,-2 2-1 0,0-1 0 0,-4 2-2 0,3 0 3 16,-3 0 0-16,0 0 1 0,0 6-1 0,0-6-3 15,0 18 4-15,0-13-1 16,-3 19 0-16,-1-7-1 0,4-17-2 0,-7 19 2 16,1 0 0-16,-1 4 1 0,0-2-1 0,7-21-2 0,-7 25 2 15,0-2 1-15,1 6-2 0,-1-8 1 0,7-21-2 0,0 25 1 16,0-5 0-16,0-1 0 0,0 3-1 0,0-22 0 0,4 7 0 15,2 17 1-15,1-5 0 0,10-14-1 0,-17-5 0 0,7 4 1 16,13 5 0-16,0-5 0 0,-3-4 0 0,-17 0-1 0,21 0 2 16,-1-2-1-16,0-5 0 0,1-1 0 0,-21 8-1 0,16-18 1 15,5 10 0-15,-6-19-1 0,4 18 1 0,-19 9-1 0,6-25 0 16,15 3 1-16,-14 1-1 0,-1-6-1 0,-6 27 1 0,7-29-1 16,-3 3-2-16,-1-1 1 0,-3 1-1 0,0 26 3 0,-3-18-4 15,-6-6 1-15,-9 8-1 0,10 6 2 0,8 10 2 0,-6-8-2 16,-11 1 0-16,10 5 0 0,0 2 0 0,7 0 2 0,-6 5-3 15,-12 2-1-15,14 10 0 0,-2-11-1 16,6-6 5-16,-3 16-6 0,3-12-3 0,0 4-3 0,0-1-3 0,0-7 15 0,0 7-15 16,0-3 3-16,9 13-4 0,-9-17 16 15</inkml:trace>
  <inkml:trace contextRef="#ctx0" brushRef="#br4" timeOffset="965411.323">20535 2235 9 0,'0'0'0'0,"-5"7"3"0,0 0 1 0,-2 13 1 0,7-20-5 0,-6 4 7 16,-2 0 1-16,2 17 0 0,2-14 0 0,4-7-8 0,-3 23 7 15,3-6 0-15,0 1-1 0,0 2-1 0,0-20-5 0,0 17 3 16,0-11 0-16,7 19-1 0,-1-21-1 0,-6-4-1 16,8 5 1-1,8 1-1-15,-14-6 1 0,10 0 0 0,-12 0-1 0,17-2 0 16,-14-4 0-16,4 1 0 0,13-15 0 0,-20 20 0 0,0-2 0 16,8-5-1-16,-2-12-1 0,1 14-2 0,-7 5 4 0,6-22-4 15,1 19 0-15,-4-6 1 0,-3 4 2 0,0 5 1 0,8-9-1 16,-8 7 1-16,6-3 0 0,-6 5 1 0,0 0-1 0,7 0 2 15,-4 0 0-15,0 0 0 0,5 6 1 0,-8-6-3 0,5 20 3 16,0-15 0-16,1 19-1 0,1-19-1 0,-7-5-1 0,7 24 2 16,-1-15-1-16,1 11 0 0,0-14-1 0,-7-6 0 0,21 5 1 15,-15-1-1-15,1-4 0 0,13 0 0 0,-20 0 0 0,4 0 0 16,2-4 0-16,5-5 0 0,-1 2 0 0,-10 7 0 0,17-20-1 16,-13 16 0-16,2-1-1 0,4-5 1 0,-10 10 1 0,7-8-2 15,0 2 1-15,0-2 0 0,-4 1 1 0,-3 7 0 0,3-5 0 16,0 3 0-16,1 0 0 0,0 1 0 0,-4 1 0 0,0-4 0 15,3 4 1-15,1 0 0 0,-4-5 0 0,0 5-1 0,3-1 2 16,-3-1 0-16,3-3-1 0,-3-2 1 0,0 7-2 16,3-3 2-16,1-3-1 15,-1-2 1-15,4 3 1 0,-7 5-3 0,4-20 2 0,-1 14 0 0,4-15-1 16,-4 15 1-16,-3 6-2 0,3-22 2 16,0 5-1-16,1 9 1 0,-4-17-2 0,0 25 0 0,0-18 1 15,0-3 0-15,-4 2-1 0,-2 2 0 0,6 17 0 0,-8-21 1 16,3 1-1-16,-16 0-1 0,18 14 0 0,3 6 1 0,-21-23-1 15,18 13-1-15,-14-11 0 0,10 13 2 0,7 8 0 0,-7-21-1 16,1 18 1-16,-12-16-1 0,15 13 0 0,3 6 1 0,-3-7-1 16,-5-11 0-16,3 18 1 0,-3-1 0 0,8 1 0 0,-6 0-1 15,-1-4 1-15,1 4 0 0,6 0 0 0,0 0 0 0,-4 0 1 16,4 23-1-16,0-23 1 0,0 0-1 0,0 0 0 16,0 3 1-16,4 19-1 0,2-17 2 0,-6-5-2 0,3 25 1 15,1-25 0-15,2 16 0 0,-1-6 0 0,-5-10-1 0,3 24 1 16,2-5 0-16,3 3 0 0,-5 2 0 0,-3-24-1 0,7 20 1 15,-3 4 0-15,-1 0 0 0,4 2 0 0,-7-26-1 0,6 24 0 16,1 6 1-16,-4-8 1 0,5 2-2 16,-8-24 0-16,3 24 1 15,4-5 0-15,-1 1-1 0,1-1 0 0,-7-19 0 0,7 7 1 0,0 14-1 16,3 0 1-16,-4-14-1 0,-6-7 0 0,8 20 0 16,-3-17 0-16,3 1-1 0,-2 2-1 0,-6-6 2 0,4 3-3 15,0 2-4-15,-1 0-2 0,4-5-6 0,-7 0 15 0,10 0-19 16,-4 0-5-16,2-8 4 0,11 5-6 0,-19 3 26 0,0 0 0 0</inkml:trace>
  <inkml:trace contextRef="#ctx0" brushRef="#br4" timeOffset="965966.914">21111 2234 17 0,'0'0'0'0,"-5"0"6"15,0 0 1-15,-12 5 0 16,9 2 0-16,8-7-7 0,-2 6 8 16,-5 1-1-16,4 10-1 0,-4-11-1 0,7-6-5 0,-7 6 6 0,0 15-1 0,1-16 0 0,2 19-1 0,4-24-4 0,-6 18 5 31,2 3-2-31,4-2 1 0,0-2-1 0,0-17-3 0,0 20 3 16,0-4-1-16,0-12 0 0,4 4 0 0,-4-8-2 0,6 6 2 15,1-1-1-15,-2-5 0 0,14 0 0 0,-19 0-1 0,3 0 1 16,6-3 0-16,9-2 0 0,-14-13 0 0,-4 18-1 0,6-8 0 15,1-12 0-15,0 8 1 0,3-9-1 0,-10 21 0 0,7-18 0 16,-1-3 1-16,2 13-2 0,-2-16 0 0,-6 24 1 0,0-17-2 16,3-3 0-16,-3-1 0 0,0 4-1 0,0 17 3 0,-3-20-2 15,-3 10 0-15,2-11 1 0,0 14 0 0,4 7 1 0,-6-7 0 16,2 4 0-16,1 1 0 0,3 2 0 0,0 0 0 0,-7 0 1 16,7 5-1-16,0 2 1 0,0 0-1 0,0-7 0 0,0 18 2 15,0-18-1-15,0 3 0 0,0 2 1 0,0-5-2 0,4 5 0 16,-1-5 1-16,4 0-1 0,-1 0 1 0,-6 0-1 0,21-2 0 15,-16-7 0 1,14-8-1-16,-9 10 1 0,-10 7 0 0,20-20-1 0,-13 12 1 0,10 3 0 0,-10-15 0 0,-7 20 0 0,10-1 0 0,-10 1 0 16,6-2 0-16,2 0 0 15,1 2 0-15,-9 0 0 0,9 0 0 0,-9 0 0 0,9 0-1 16,-3 4 2-16,-6 4-2 0,0-8 1 0,4 5 0 0,-4 14 1 0,3-15-2 16,0 18 2-16,-3-22-1 0,0 18 0 15,0 1 1-15,0 5 0 0,0-3 0 0,0-21-1 0,0 25 2 16,0-8 0-16,0 1-1 0,7-11 0 0,-7-7-1 0,7 21 2 0,-7-21-2 0,10 5 0 15,0 2 1-15,-2-4 0 0,-8-3-1 0,16 7 0 0,-16-7 0 0,6 0 0 16,5 0 0-16,9-7-3 0,-20 7 3 0,8-6-5 16,8-1-5-16,-10-10-7 0,2 12-9 0,-8 5 26 0,3-21-28 15,-3 16-8-15,0 5 36 0</inkml:trace>
  <inkml:trace contextRef="#ctx0" brushRef="#br4" timeOffset="966566.4785">19830 2114 11 0,'0'0'0'16,"-3"7"5"-16,-1 21 1 0,-2-6 0 0,6 3 2 0,0-25-8 0,0 21 9 15,-3 1 1-15,3-2 0 0,0 3 0 0,0-23-10 0,0 19 7 16,0 4-1-16,3-1-1 0,-3 4-1 0,0-26-4 0,6 28 3 16,1-2-1-16,0 0 0 0,13-4-1 0,-20-22-1 0,10 20 0 15,17-13 1-15,-6 16-1 0,0-17 0 0,-21-6 0 0,24 22 0 16,-5-15-3-16,5 14-3 0,2-16-3 0,-26-5 9 15,25 27-14-15,3-11-3 0,-6-9 0 0,2 18 2 0,-24-25 15 0,23 5-10 16,2 18-5-16,-25-23 15 0</inkml:trace>
  <inkml:trace contextRef="#ctx0" brushRef="#br4" timeOffset="967091.5043">21317 1659 13 0,'0'0'0'16,"7"0"6"-16,3 5 1 0,12 0 1 0,-16 2 4 0,-6-7-12 0,16 16 12 15,-9-11 0-15,14 15-1 0,-15-18-2 0,-6-2-9 0,21 20 4 16,-15-14-1-16,18 12-2 0,-3-1 0 0,-21-17-1 0,16 8 3 16,1 17 2-16,0-5-1 0,-6-2 0 0,-11-18-4 0,20 20 5 15,-9 14-2-15,8-2 1 0,-11 4-1 0,-8-36-3 0,5 32 4 16,3-5-1-16,-2 4 0 0,-2 0 1 15,-4-31-4-15,4 29 2 0,-4 4 0 0,0-5-1 0,0 9 0 0,0-37-1 0,0 38 1 16,0-2-2-16,0 6 0 16,0-6-6-16,0-36 7 0,3 45-14 0,1-10-13 0,-4-7-12 15,0-2-13-15,0-26 52 0,0 0 0 0</inkml:trace>
  <inkml:trace contextRef="#ctx0" brushRef="#br4" timeOffset="968909.8474">22842 655 35 0,'0'0'0'16,"-3"-6"15"-16,3 0 0 0,0 6-15 0,-7-8 13 16,7 3-1-16,0-2-3 0,0 2-1 0,0 5-8 0,0-3 6 15,3-4-2-15,1 4 1 0,-1 0-1 0,-3 3-4 0,4-2 3 16,2-2 0-16,5 4 0 0,0 0-1 0,-11 0-2 0,16 0 3 16,-10 7-1-16,2-1 1 0,12 2-1 0,-20-8-2 0,3 6 2 15,3 14 0-15,-1-14 0 0,0 17-1 16,-5-23-1-16,0 8 1 0,0 15 1 0,0 0 0 15,-5 3 0-15,5-26-2 0,-8 27 2 0,-11 3 0 0,15 3-1 0,-3-5 1 0,7-28-2 16,-18 35 1-16,16 7 2 0,-4-4-2 0,1 0 1 0,5-38-2 0,-3 33 1 16,3-4 0-1,0-2 1-15,0 0-1 0,0-27-1 0,0 21 0 16,8 1 1-16,11-2-1 0,-16-1 0 0,-3-19 0 0,21 5 0 16,-11 22 1-16,14-22-1 0,-18 13 1 0,-6-18-1 0,24 3 0 15,-14 3 0-15,11 0 0 0,-15-1 0 0,-6-5 0 0,17 5 0 16,-10-1 0-16,-1-4 0 0,2 0 1 0,-8 0-1 0,4 0 1 15,-4-4-1-15,0-1 0 0,0-2 0 0,0 7 0 0,0-1 0 16,-4-8 0-16,-4 6 0 0,2-4 0 0,6 7 0 0,-7-6 0 16,1 1 1-16,-1 2-1 0,3 3 0 0,4 0 0 0,-3 6 0 15,-3 0 0-15,6 16 0 0,-5-15 0 0,5-7 0 0,0 26 0 16,-2-9 1-16,2 3-1 0,0 6 0 0,0-26 0 0,0 29 1 16,0 1-1-16,0 3 0 0,0-5-1 0,0-28 1 0,0 30-1 15,0-1 1-15,0 3 1 0,0-3-1 0,0-29 0 0,0 26 1 16,0 5-1-16,0-4 0 0,0 3 0 0,0-30 0 15,2 28-5 1,3 3 1-16,-2-3 0 0,0-8-1 0,-3-20 5 0,0 24 0 16,3-6 0-16,-3 0 1 0,0 11 0 0,0-29-1 0,0 21 0 0,0 3 1 15,0 1-1-15,0-23 0 0,0-2 0 0,0 7 1 16,0-4-1-16,0 1 1 0,0-4-1 0,0 0 0 0,0 0 0 16,0 6-1-16,0-6 0 0,0 0-2 0,0 0 3 0,0 0-5 15,0 3-5-15,0-3-4 0,8 0-9 0,-8 0 23 0,7 0-34 16,-1-8-2-16,15-20-7 0,-21 28 43 0</inkml:trace>
  <inkml:trace contextRef="#ctx0" brushRef="#br4" timeOffset="969527.764">23866 877 19 0,'0'0'0'15,"-7"0"9"-15,-15 0 0 0,4 0 1 0,18 0-10 0,-8 0 9 16,-15 7 0-16,3-4 0 0,-2 2-3 0,22-5-6 0,-19 7 6 16,2 12 0-16,-4-14-1 0,4 14 1 0,17-19-6 0,-6 5 5 15,-21 17 0-15,10-15 0 0,0 18-1 0,17-25-4 0,-7 7 4 16,-16 16-1-16,20-18 1 0,-3 13-2 0,6-18-2 0,0 5 2 15,-5-1-1-15,5 12 1 16,0-10-1-16,0-6-1 0,0 5 0 0,0 2 1 0,3-4 0 0,-1 2-1 0,-2-5 0 0,9 7 1 16,-4-7-1-16,3 5 0 15,13-5 1-15,-21 0-1 0,6 0 0 0,10 0 0 16,-8 0 0-16,12 2 0 0,-20-2 0 0,7 7 0 16,10 10 1-16,-8-14-1 0,12 16 0 0,-21-19 0 0,7 7 0 15,10 13 0-15,-14-14 0 0,3 17 0 0,-6-23 0 0,8 17 1 16,-1-10-1-16,0 15 0 0,-7-4 1 0,0-18-1 0,0 6 0 15,0 19 0-15,-5-8 0 0,-12-11 0 0,17-6 0 0,-6 22 1 16,-18-14 0-16,5 10 0 0,-2-11 0 0,21-7-1 0,-24 6 1 16,3-4-1-16,-1 8 2 0,1-10-2 0,21 0 0 0,-8 0 0 15,-18 0 0-15,22 0-1 0,2-3-1 0,2 3 2 0,-8-2-4 16,5-3-2-16,3-2-4 0,0 0-2 0,0 7 12 0,0-6-15 16,0-2-3-16,0 5-3 0,3 0 1 0,-3 3 20 0,8-7-16 15,-8 2 0-15,6 3 2 0,-6 2 14 0</inkml:trace>
  <inkml:trace contextRef="#ctx0" brushRef="#br4" timeOffset="970440.097">23731 1402 23 0,'0'0'0'16,"0"0"11"-16,0 0-11 0,0 0 14 15,0 5-1-15,0 0 0 0,2-3-1 0,-2-2-12 0,7 8 11 16,-1-1-3-16,16 0 0 0,-16-3-2 0,-6-4-6 0,20 4 6 15,-9-4-1-15,8 0-1 0,-1 0 0 0,-18 0-4 0,10 0 4 16,14-2-1-16,-4-4 0 0,-3-3-1 0,-17 9-2 0,20-18 2 16,1 9-1-16,-4-10 0 0,-10 11 0 0,-7 8-1 0,24-19 1 15,-19 12 0-15,3-13-1 0,-3 12 1 0,-5 8-1 0,9-18 0 16,-6-4 0-16,0 17 0 0,-3-19 0 0,0 24 0 0,0-10-1 47,-3-9 1-32,-4 8-1-15,-13-5 0 0,17 7 1 0,-15-1-1 0,12 2 0 0,-13-1 0 0,14 5 1 0,-3 2-1 0,-9 2 1 0,17 3 0 0,0-3 0 0,-2 18 0 0,-5-11-1 0,4 13 1 16,3-1 0-16,0-19 0 0,0 4 0 0,0 21-1 16,0-9 2-16,0-9-2 0,0-7 1 0,0 30 1 0,3-25-1 0,-3 19 0 15,7-20 0-15,-7-4 0 0,6 22 0 16,2-17 0-16,-3 19 1 0,3-20-1 0,-8-4 0 0,5 20 1 16,4-15-1-16,-3-2 1 0,4-3-1 0,-10 0 0 0,6 0 0 15,2 0 0-15,1-3 1 0,-1-4-1 0,-8 7 0 0,10-26 0 16,-3 6-1-16,0-4 1 0,3 0-1 0,-10 24 1 0,6-20-1 15,2-6-2-15,-2 4 1 0,1-2-1 0,-7 24 3 0,10-27-3 16,0 8 2-16,6 2 0 0,-12 7 1 0,-4 10 0 0,8-7 0 16,-6-3-1-16,5 6 1 0,0 1 0 0,-7 3 0 0,7-5 0 15,0 5 0-15,0 7 0 0,-1 12 0 0,-6-19 0 0,3 7 1 16,4 9-1-16,-7 3 1 0,4-12 0 0,-4-7-1 0,4 25 0 16,-2-9 1-16,2 2 0 0,-4 3 1 0,0-21-2 0,0 17 1 15,0-10 1-15,0 17-1 0,-6-16 0 0,6-8-1 16,0 17 1-16,-4-10-1 0,4-2 0 0,0-5 1 15,0 0-1-15,0 0-1 0,4 0-1 0,2-8-1 0,1-12 0 0,-7 20 3 16,5-22-5-16,4 1 0 16,7 0 1-16,-13-1 0 0,-3 22 4 0,11-10-2 0,-5-15 1 15,1 21 0-15,0-4 1 0,-7 8 0 0,2-6 0 0,4 3 0 16,-3 3 1-16,0 0 0 0,-3 0-1 0,2 0 2 16,3 19 0-16,-5-14 0 0,3 15 0 0,-3-20-2 0,3 5 2 15,0 2 0-15,4-1 0 0,-3 12 0 0,-4-18-2 0,6 0 2 16,10 5 1-16,-7-1 0 0,-4-4-1 0,-5 0-2 0,11 0 1 0,-11 0-1 0,7 0 2 15,4-2 0-15,-2-3-1 0,-9 5-1 0,18-7 0 16,-13-12 0-16,3 0 0 0,-2 2 0 0,-6 17 0 0,8-17 1 0,-8 17-1 0,7-24 0 16,-1 4 0-16,-6-2 1 0,0 22-1 0,0-21 0 0,0 21 0 0,0-18 0 15,0 9 0-15,-4-10 0 0,4 19 0 16,-2-8 0-16,2 8 0 0,-7-7 0 0,3 0 0 0,0 6 0 0,4 1 0 0,-6-2 0 0,6 2 0 0,-3 0 0 16,-4 3 0-16,4-3 0 0,3 0 0 0,-5 7 0 15,5-7 0-15,0 0 0 0,0 0 0 0,0 0-1 0,0 0 1 0,0 0 1 0,0 0-2 16,8 0 1-16,8-4 0 0,-16 4 0 0,8-3 0 0,-8 3 0 0,20-1-1 15,-14-5 1-15,15 3 0 0,-11 0-1 0,-10 3 1 16,20-1 0 0,-10 1 0-16,14 4 1 0,-17 0-1 0,-7-4 0 0,24 5 0 15,-18 3 0-15,15 9-1 0,-16-14 2 0,-5-3-1 0,22 7 0 0,-19 12 0 16,3-17 0-16,-6-2 0 0,4 22 1 0,-4-22-1 0,4 5 0 16,-4 19 1-16,0-19 0 0,0 15 0 0,0-20-1 0,-8 5 0 15,2 17 0-15,-1-15 0 0,-11 14 1 0,18-21-1 0,-5 5 0 16,-16 17 0-16,17-19-2 0,-12 5-2 0,16-8 4 0,0 3-8 15,-6-3-5-15,2 0-6 0,4 0-7 0,0 0 26 0,0 0-30 16,0-1 6-16,0-7-6 0,0 8 30 0</inkml:trace>
  <inkml:trace contextRef="#ctx0" brushRef="#br4" timeOffset="971000.1938">24854 955 17 0,'0'0'0'0,"-16"0"7"16,9 0 2-16,-17 3 3 0,18 3 0 15,-16-1 0-15,22-5-12 0,-2 17 11 16,-18-10-1-16,12 10-1 0,2-10-1 0,6-7-8 0,-6 19 7 31,-1-11-1-31,4-3-1 0,3 20-1 0,0-25-4 0,0 4 2 0,3 15 0 0,4-14 0 0,13 12-1 0,-20-17-1 0,6 7 1 16,15-2 1-16,-14-2-1 0,12 6 0 0,-19-9-1 0,8 0 2 15,14 0-1-15,-13 0 0 0,10-2 0 0,-19 2-1 0,11 0 1 16,9-7 0-16,-13-8-1 0,13 13 1 0,-20 2-1 0,6-7 0 16,2-13 1-16,9 14 0 0,-12-17-1 0,-5 23 0 0,9-10-1 15,-4-17 1-15,3 9-2 0,-5-7-1 0,-3 25 3 0,0-8-4 16,3-14 0-16,-3 2 1 0,0 15 1 0,0 5 2 0,0-23-2 16,-6 20 1-16,-2 2 1 0,3-1 0 0,5 2 0 0,-9 0 0 15,-7 6 1-15,16 17 0 0,-6-18-1 0,6-5 0 0,-8 24 1 16,2-19 1-16,0 16-1 0,1-4 1 0,5-17-2 0,0 8 2 15,0 9-1 1,0-17-1-16,8 0 0 0,-8 0 0 0,17 0-1 0,-11-6 1 0,19-3 0 16,-6-13 0-16,-19 22 0 0,17-7 0 0,3-17-1 15,1 9 0-15,-1 5 0 0,-20 10 1 0,16-25-1 32,-4 19 0-32,4-16 2 0,-8 20-1 0,-1-5-1 15,-1-1 2-15,1 5 0 0,-5 1 0 0,-2 2-1 0,7-4 1 0,-7 4 0 0,5 0 1 0,-2 7-1 0,-3-7-1 16,0 19 1-16,0 3 1 0,0-3-1 0,0 5 0 0,0-24-1 0,0 25 1 15,-8 1 1-15,4-2-1 0,4-5 1 0,0-19-2 0,0 20 2 16,0-2-1-16,4-13 1 0,1 16-1 0,-5-21-1 0,3 5 1 16,7 2 0-16,-4 12 0 0,2-19 0 0,-8 0-1 0,6 3 1 15,1 4-1-15,0-7 1 16,2 4-2-16,-9-4 1 0,18 0-1 0,-15 3-4 0,4 3-5 0,0-2-13 0,-7-4 23 0,3 0-42 16,0 0-21-16,-3 0 63 0</inkml:trace>
  <inkml:trace contextRef="#ctx0" brushRef="#br4" timeOffset="972177.2655">25434 1044 22 0,'0'0'0'0,"4"-7"10"0,3-11 1 0,-7 18-11 0,10-9 10 16,7 5 0-16,-14 1 0 0,4 3-2 0,-7 0-8 0,7 0 8 15,0 0-2-15,-1 5-1 0,0-3 1 0,-6-2-6 16,21 7 5-16,-14-1-1 0,9 15 0 16,-8-2 0-16,-8-19-4 0,21 8 3 0,-19 20-1 0,5-8 1 15,2 0-1-15,-9-20-2 0,9 16 2 16,-4 2 0-16,0-11 1 0,1 13-1 0,-6-20-2 0,0 19 2 16,3-15 0-16,0 21 0 0,-3-9 0 0,0-16-2 0,0 5 1 15,0 14 0-15,0-16 0 0,0 2-1 0,0-5 0 0,-3 5 1 16,0-5-1-16,3 4 1 0,-6 0 0 0,6-4-1 0,-5 0 0 15,3 0 0-15,-1-3 1 0,-6-2-1 0,9 5 0 0,0-10 0 16,0-14 0-16,0 7 0 0,0-7 0 0,0 24 0 0,5-17 0 16,2 0 0-16,0-3-1 0,-1 8 2 0,-6 12-1 0,20-26 0 15,-16 22 0-15,3-14 0 0,3 11 0 0,-10 7 0 0,17-5 0 16,-14-4 1-16,3 3-2 0,6-1 1 0,-12 7 0 0,6-4 0 16,15 4 0-16,-18 0 0 0,4 4 0 0,-7-4 0 0,6 7 0 15,0 10 1-15,2-9-1 0,-4-1 0 0,-4-7 0 0,2 22 0 16,-2-18 0-16,4 13 0 0,-4 3 0 0,0-20 0 0,0 7-1 15,0 15 2-15,0-18-1 16,-4 4 0-16,4-8 0 0,-6 19 0 0,6-19 0 0,0 0 0 16,0 0 0-16,0 0 0 0,0-5-1 0,4-2 1 15,2-15 0-15,1 11 0 0,-7 11 0 0,5-28 0 16,4 7-1-16,7 1 1 0,-10-1-1 0,-6 21 1 0,12-15 0 16,3 4 0-16,-12 3 0 0,6 0 0 0,-9 8 0 0,10-7 0 15,-4 5 0-15,1-1 0 0,0 3 0 0,-7 0 0 0,6 0 0 16,1 0 0-16,-1 5 1 0,-3 13-1 0,-3-18 0 0,4 4 0 15,-4 17 1-15,5-15-1 0,-2 19 1 0,-3-25-1 0,0 16 0 16,2-8 0-16,3 11 0 0,1-12 0 0,-6-7 0 0,2 20 0 16,3-14 1-16,2 11 0 0,-1-17 0 0,-6 0-1 0,11 3 1 15,6-3 0-15,-10 0-1 0,10 0 1 0,-17 0-1 0,6 0 1 16,10-3-1-16,-8-1 1 0,12-15-1 0,-20 19 0 0,2-6 0 16,7-16 0-16,11 15 0 0,-18-15 0 0,-2 22 0 0,8-17-1 15,-1 10 2-15,-5-15-1 0,2 15 0 0,-4 7 0 0,0-24 0 16,0 7 1-16,-4 12-1 0,-1-15 0 0,5 20 0 0,-8-1 1 15,2-1-1-15,-1-2 0 0,-10 4 0 0,17 0 0 0,-7 0 1 16,0 0-2-16,1 6 1 16,-1 1 0-16,7-7 0 0,-4 6 0 0,4 2 0 0,0-3 0 15,0 2 0-15,0-7 0 0,0 18 0 16,0-13 0-16,0 16 0 0,0-16 1 0,0-5-1 0,0 22-1 16,4-15 2-16,3 14-1 0,-1-16 0 0,-6-5 0 0,7 25 0 15,0-21 0-15,-3 2-2 0,5 1 0 0,-9-7 2 0,11 7-5 16,6 10-4-16,-11-17-3 0,15 7-5 0,-21-7 17 0,6 0-24 15,19 0-6-15,-20 0 3 0,30 2-4 0,-35-2 31 0,0 0 0 0</inkml:trace>
  <inkml:trace contextRef="#ctx0" brushRef="#br4" timeOffset="972881.6639">26471 996 12 0,'0'0'0'15,"-17"0"7"-15,10 0 0 0,7 0-7 0,-19 0 8 0,14 0 1 0,-1 0-1 0,-1-2 0 0,7 2-8 0,-7 0 8 16,1 0 0-16,-11 0-1 16,14 0 0-16,3 0-7 0,-7 0 7 0,0 4-1 15,0 1 0-15,0 0-1 0,7-5-5 0,-7 5 4 16,1 1 1-16,2-1-1 0,-3 15 0 0,7-20-4 0,-3 3 4 16,0 4-1-16,-5 10 0 0,8-10 0 0,0-7-3 0,0 19 2 0,0-19-2 0,0 3 3 15,0 2-1-15,5 2-1 0,-5-7-1 0,6 7 2 16,4-2-1-16,-2-2 1 0,10-3 0 0,-18 0-2 0,5 0 2 15,12 0-1-15,-11-3 0 0,11-2 1 0,-17 5-2 0,11-5 1 16,8-12 0-16,-11 11 1 0,-2-14-2 0,-6 20 0 0,7-8 0 0,-7 8 0 0,8-19 1 16,-2 2 0-16,1 9 0 0,-7 8-1 0,3-33 0 0,-3 33 0 0,2-20 1 15,7-8-1-15,-6-2-1 0,-3 30 1 0,2-31-1 0,-2 31 1 0,0-32-1 16,0 2 0-16,0 0-1 0,0 30 2 0,0-26-2 0,0 26 2 0,0-25-2 16,-2 4 1-16,-1 2 0 0,-6 1 0 0,9 18 1 0,-2-6 0 15,2-12 0-15,0 11-1 16,0 7 1-16,0-5 0 0,0 5 0 0,0-5 1 0,0 1-2 0,0 4 2 0,0 0-2 0,0 0 1 0,0 4 0 15,0 4 0 1,0-2 0-16,0-6 0 0,-3 23 0 0,3-23 0 0,0 8 0 0,0 15 1 0,0-16-1 16,0 17-1-16,0-24 1 0,0 19 1 0,0 4-1 15,0-3 0-15,3 3 0 0,-3-23 0 0,2 19 0 16,-2 3 0-16,9 0 1 0,-4 1-1 0,-5-23 0 0,8 22 1 16,-5 3 0-16,3-1 1 0,2-2-1 0,-8-22-1 0,10 21 1 15,6-16 1-15,-8 15-2 0,8-13 1 0,-16-7-1 0,7 20 1 16,14-17 1-16,-16 2-1 0,20 1-1 0,-25-6 0 0,7 6 2 15,17 0-2-15,-15-6 1 0,12 0-1 0,-21 0 0 0,7 0 1 16,10-6-1-16,-10 2 0 0,3-5 1 0,-10 9-1 0,17-22 0 16,-14 15 0-16,4-15 1 0,0 14-1 0,-7 8 0 0,0-23 0 15,3 3 1-15,0 2-1 0,-3-2 0 0,0 20 0 0,0-20 1 16,-6 2-1-16,-1 2-1 0,-11 14 1 0,18 2 0 0,-5-5 0 16,1 3 0-16,-13 2-1 0,17 0 1 0,-7 0 0 15,1 22 0-15,2-1 0 0,4 1 1 0,0-22-1 0,0 26 0 16,0-6 0-16,0 2 0 0,0 4 0 0,0-26 0 0,4 22 0 15,2-2 1-15,10 1 0 0,-8-4 0 0,-8-17-1 16,9 17 2-16,9-9-1 0,-11 13 1 16,12-13 0-16,-19-8-2 0,8 7 2 0,14 12-1 0,-13-19 0 15,11 6 0-15,-20-6-1 0,6 6 1 16,15-3 0-16,-16 1-1 0,4-4-2 0,-9 0 2 0,6 6-6 16,1-2-8-16,2 6-21 0,-9-5-24 0,0-5 59 0,0 7-65 0,0-7 65 0</inkml:trace>
  <inkml:trace contextRef="#ctx0" brushRef="#br4" timeOffset="992798.1571">16924 1305 9 0,'0'0'0'0,"3"4"3"0,-3-4-3 0,3 7 2 16,4 11 1-16,-4-13 0 0,0-5 1 0,-3 0-4 0,0 0 5 15,0 0 1-15,0 0-1 0,0 0 1 0,0 0-28 16,0 0 50-16,0 0-22 0,-3 0 1 0,0 0-2 0,3 0-5 16,-7 5 6-16,4-2-2 0,0 4 1 15,-5-2-1-15,8-5-4 0,-6 2 5 0,6-2-5 0,-7 7 4 16,0-4 1-16,-13 0-1 0,20-3-4 0,-4 7 4 15,-2-3 0-15,-15-1 0 0,18-3-1 0,3 0-3 0,-17 6 2 16,10-2 0-16,-10 0-1 0,13 1 0 0,4-5-1 0,-6 5 1 0,6-5-1 0,-7 0 1 16,-10 2 0-16,17-2-1 0,0 0 0 0,-7 0 2 0,7 0-2 0,-16 0 1 15,8 0 0-15,5 0 0 0,3 0-1 0,-6 0 1 0,6 0-1 0,-7 0 1 16,-10-5 0-16,10-2-1 0,7 7 0 0,-6-7 1 0,6 7-1 0,-18-7 0 16,12 1 1-16,-15-3-1 0,21 9 0 0,-7-5 1 0,7 5-1 0,-20-9 1 15,13 1-1-15,-13 3 0 0,20 5 0 0,-4-7 1 0,4 7-1 0,-19-2 0 16,15-1 1-16,-13 2-1 0,14-1 0 0,3 2 0 0,-7-1 0 15,-14 1 1-15,18 0-1 0,-3-3 0 0,6 3 0 0,-21 0 1 16,18 0-1-16,-18 0 0 0,14 0 0 0,7 0 0 0,-20 0 0 16,16 0 1-16,-12 0-1 0,10 0-1 0,6 0 1 15,-21 0 0-15,14 0 0 0,-10 0 0 0,10 0 0 0,7 0 0 16,-17 0 1-16,10 0-1 0,-13 0 1 0,17 0-2 0,3 0 1 16,-17 6 0-1,11 0 0-15,-12 14 0 0,15-15 1 0,3-5-1 0,-7 18 0 0,-13-12 0 16,16 20 1-16,-2-18-2 0,6-8 1 0,-21 31 1 15,18-9-2-15,-14-5 1 0,10 1 0 0,7-18 0 0,-21 21 0 16,15-1 0-16,-15-2 0 0,15 1 1 0,6-19-1 0,-20 8 0 16,12 21 0-16,-11-12 0 0,11 0 0 0,8-17 0 0,-19 8 0 15,15 17 0-15,-16-19 0 0,16 18 0 0,4-24 0 0,-6 8 0 16,-12 13 0-16,18-14-4 0,-6 12 0 0,6-19 4 0,-7 8-3 16,4 11-1-16,3-15 4 0,0 16 0 0,0-20 0 0,0 7 0 15,0 14 0-15,0-13-1 0,0 12 1 0,0-20 0 0,0 21 0 16,0-4 0-16,0 3 1 0,0 2-1 0,0-22 0 0,0 3 0 15,0 18 0-15,3-17-1 0,4 18 1 0,-7-22 0 0,6 5 0 16,-2 16 0-16,-1-15 1 0,0 11-2 0,-3-17 1 16,4 5 1-16,3 12-1 0,-4-13 0 0,1 16 0 0,-4-20 0 0,3 2 0 15,0 17 0-15,-3-11 0 0,3 7 0 0,-3-15 0 16,0 9 0-16,0 13 0 0,0-18 0 0,0 16 0 16,0-20 0-16,0 6 0 0,0 14 0 0,0-2 0 15,0-11 0-15,0-7 0 0,0 18 0 0,0-10 0 0,-3 16 0 16,3-21 0-16,0-3 0 0,-6 20 0 15,6-14 0-15,0 12 0 0,-4-11 0 0,4-7 0 0,0 22 0 16,0-15 1-16,0 20-2 0,-3-11 2 0,3-16-1 0,0 18 0 16,0 3 0-16,0-14 0 0,0 16 0 0,0-23 0 0,0 20 0 15,0-17 0-15,0 16-1 0,0-13 1 0,0-6 0 0,3 4 0 16,1 13 1-16,-1-11-1 0,0 0-1 0,-3-6 1 0,7 22 0 16,0-17 0-16,-3 2 0 0,2-1 1 0,-6-6-1 0,7 16 0 15,-1-9 0-15,2-2 0 0,-5 17 0 0,-3-22 0 0,3 5 0 16,4 3-1-16,-4 10 2 0,0-11-2 0,-3-7 1 0,8 18 0 15,-8-11 0-15,6 11 0 0,-2-12 0 0,-4-6 0 0,6 22 0 16,1-17 0-16,0 13 0 0,0-18 0 0,-7 0 0 0,7 20 0 16,-1-17 0-16,2 6 0 0,1 9 0 0,-9-18 0 0,7 5 0 15,0 1 0-15,-1 14 0 0,2-15 0 16,-8-5 0-16,10 4 0 0,-1 1 0 0,-1 2 1 0,-2 1-2 0,-6-8 1 16,7 5 0-16,0 1 0 15,3-3 0-15,7 1 0 0,-17-4 0 0,3 8 0 0,5-3 0 16,1 3 0-16,-2-5 0 0,-7-3 0 0,7 4 0 15,13 3 0-15,-17-4 0 0,7 1 1 0,-10-4-1 0,8 6-1 16,2-6 1-16,-4 3 0 0,5 3 0 0,-11-6 0 0,10 7 0 16,-4 0 0-16,4 0 0 0,11-1 0 0,-21-6 0 0,6 6 0 15,15-6 0-15,-14 3 0 0,13-3 1 0,-20 0-1 0,7 5 0 16,10-5 0-16,-10 5 0 0,14-5-1 0,-21 0 1 0,6 3 0 16,14-3 0-16,-13 5 0 0,13-5 0 0,-20 0 0 0,11 0 0 15,12 6 0-15,-16-3 0 0,20-3 0 0,-27 0 0 0,17 4 1 16,0-4-2-16,3 0 1 0,-3 5 1 0,-17-5-1 0,21 0-1 15,-14 0 1-15,16 0 0 0,-13 0 0 0,-10 0 0 0,24 0 0 16,-7 0 1-16,-11 0-2 0,21-2 1 0,-27 2 0 0,8-3 0 16,15 1 1-16,-12 2-1 0,13 0 0 0,-24 0 0 0,6-2 0 15,17 2 0-15,-15 0 0 0,11 0 0 16,-19 0 0-16,8 0 0 0,12 0 0 0,-13 0 0 16,9 0 0-16,-16 0 0 0,7 0 0 0,14 4 0 0,-15-4 0 15,5 0 0-15,-11 0 0 0,7 0 0 0,12 0 1 16,-11 0-1-16,8 0-1 0,-16 0 1 0,7 0 0 15,13-2 0-15,-13 0 0 0,10 2 0 0,-17 0 0 0,7-2 0 16,14 1 1-16,-15-2-1 0,15 3 0 0,-21 0 0 0,6 0 0 16,15 0 0-16,-11-3 0 0,6 1 0 0,-16 2 0 0,8-3 0 15,15 3 0-15,-19 0 0 0,16-1 0 0,-20 1 0 0,6-2 0 16,12 2 0-16,-12-1 0 0,5-3 0 0,-11 4 0 0,16 0-1 16,-12-2 1-16,6-1 1 0,7 0-1 0,-17 3 0 0,6-2 0 15,5-2 1-15,6 3-1 0,-11-1-1 0,-6 2 1 0,18-3 0 16,-12-1 0-16,11-1 0 0,-10 3 1 0,-7 2-1 0,17-3-1 15,-10 3 1-15,13 0 1 0,-13-3-1 0,-7 3 0 0,17-4-1 16,-11 3 1-16,15-4 0 0,-15 2 0 0,-6 3 0 0,18-8 0 16,-12 3 0-16,12-2 0 0,-12 2 1 0,-6 5-1 0,18-8 0 15,-12 2 0-15,14-1 0 0,-13 1-1 16,-7 6 1-16,23-8 0 0,-15 5 0 0,12 0 1 0,-10-4-1 16,-10 7 0-16,20-3 0 0,-12 1 0 0,11-3 0 15,-12 2 0-15,-7 3 0 0,24-2 0 16,-18-1 0-16,18-1 0 0,-17-1 0 0,-7 5 0 0,17-1 0 15,-10-1 1-15,13 0-2 0,-13-1 2 0,-7 3-1 0,10-5-1 16,7 2 1-16,-10 1 0 0,13-1 0 0,-20 3 0 0,7-7 0 16,14 4 0-16,-12-5 0 0,12 3 0 0,-21 5 0 0,7-5 0 15,17-2 0-15,-5 0 0 0,-11 0 0 0,-8 7 0 0,23-6 0 16,-16-2 0-16,13 3 1 0,-13 0-1 0,-7 5 0 0,20-5 0 16,-13-3 0-16,10 1-1 0,-10-3 2 0,-7 10-1 0,6-18 0 15,15 11-1-15,-15-2 1 0,5-12 0 0,-11 21 0 0,20-3 0 16,-13-4 0-16,10-12 0 0,-11 12 1 0,-6 7-1 0,8-8 0 15,8-11 0-15,-9 13 0 0,0-2 0 0,-7 8 0 0,10-8 0 16,-3-11 0-16,4 17 0 0,5-3 0 0,-16 5 0 0,3-8 0 16,4 3 0-16,4-2 0 0,5 1 0 0,-16 6 0 0,8-8 1 15,-2 4-1-15,11-2 0 0,-11-1 0 16,-6 7 0-16,8-7 0 0,-2 2 0 0,1 0 0 0,-1 4 0 16,-6 1 0-16,8-8 0 0,-2 6 0 15,1-2 0-15,-4 1 1 0,-3 3-1 0,3-3 0 0,1-2 0 16,3 0 0-16,-7 0 1 0,0 5-1 0,4-5-1 15,-1-3 2-15,-3 1-1 0,3 0 0 0,-3 7 0 0,0-3 1 16,0-3-1-16,0 5-1 0,0-3 2 0,0 4-1 0,0-2 0 16,0-4 0-16,0 1 1 0,-3 3-1 0,3 2 0 0,0-7 0 15,-7 2 0-15,7 2 1 0,-3-6-1 0,3 9 0 0,-4-3 0 16,-3-5 0-16,4 4 1 0,-4-4-1 0,7 8 0 0,-6-6 1 16,3 3-1-16,-5-4 0 0,1 0 1 0,7 7-1 0,-7-7 0 15,1 2 0-15,-11-3 0 0,14-3 0 0,3 11 0 0,-7-7 0 16,1-9 0-16,-2 8 0 0,1-3 0 0,7 11 0 0,-6-7 0 15,3-12 0-15,-1 17 1 0,-3-4-1 0,7 6 0 0,-3-9 0 16,-1 4 0-16,4-3 0 0,-6-1 0 0,6 9 0 0,0-8 1 16,-4-1-1-16,4-1 0 0,0 3 0 0,0 7 0 15,-3-7 1-15,3-3-1 0,-3 3 0 0,3 2 0 0,0 5 0 16,0-19 1-16,0 14-1 0,-8-12 0 0,8 10 1 16,0 7-1-16,0-8 1 0,-3-10-1 0,3 14 1 15,0-13-1-15,0 17 0 0,-3-7 0 0,3-11 0 16,-7 11 0-16,7 2 0 0,0 5 0 0,-3-9 1 15,3 2-1-15,-3 0 0 0,3 0 0 0,0 7 0 0,0-20 0 16,0 17 1-16,0-22-1 0,0 15 0 0,0 10 0 0,0-23 1 16,0 2-1-16,0 19 0 0,0-10 0 0,0 12 0 0,0-7 0 15,0 0 0-15,0-2 0 0,0 1 0 0,0 8 0 0,0-7 1 16,3-11-1-16,-3 16 0 0,0-8 0 0,0 10 0 0,0-5 1 16,0-2-1-16,0 1 0 0,0-1 0 0,0 7 0 0,0-6 4 15,-3 1-4-15,3-2 5 0,0 1-1 0,0 6-4 0,-8-4 1 16,8 1 4-16,-3 1-5 0,3-5 0 0,0 7 0 0,0-6 1 15,0-2-1-15,0 2 0 0,0 1 0 0,0 5 0 16,-3-7 1-16,3 0-2 0,0 4 2 0,-7-4-1 0,7 7 0 16,0-7 0-16,-3 1 1 0,3-1-1 0,-4 2 1 15,4 5-1-15,0-6 0 0,-3-1 0 0,-4 2 0 16,3 2 0-16,4 3 0 0,0-5 0 0,-3 3 1 0,-3-1-1 16,2-4 0-16,4 7 0 0,-3-2 1 0,-4-5-1 15,0 5 0-15,4 1 1 0,3 1-1 0,-7-5-1 16,0 2 2-16,1 0-1 0,-2 2 0 0,8 1 0 0,-6 0 1 15,-11-2-1-15,17 2 0 0,-7 0 0 0,7 0 0 0,-17-1 0 16,17-2 1-16,-6 0-1 0,-2 0 0 0,8 3 0 0,-16 0 0 16,9 0 0-16,0 0 0 0,-9 0 0 0,16 0 0 0,-4 0 0 15,-3 0 1-15,-13 0-1 0,13 0 0 0,7 0 0 0,-20 0 0 0,20 0 0 0,-7 0 1 16,-13 0-1-16,13 0 0 0,7 0 0 0,-24 0 0 16,18 6 0-16,-15-2 0 0,14-4 0 0,7 0 0 0,-24 3 0 15,18-3 0-15,-15 0 0 0,15 0 0 0,6 0 0 0,-21 0 0 16,1 0 0-16,13 0 1 0,-16 0-2 0,23 0 1 0,-8 0 1 15,-11 0-1-15,12-1 0 0,-14-1 1 0,21 2-1 16,-3-4-1-16,3 4 1 0,-21-6 0 0,15 4 1 0,-11 2-1 0,17 0 0 0,-7-5 0 0,7 5 0 16,-16-5 0-16,11 0 0 0,-14-2 0 0,19 7 0 15,-4-5 0-15,4 5 0 0,-7-3 0 0,-13-4 0 0,17 1 0 16,3 6 0-16,-8-6 0 0,8 6 0 0,-16-1 0 0,9-3 0 0,0 2 0 16,0 0 0-16,7 2 0 0,-16-4 0 0,16 3 1 15,-8-2-1-15,-8-2 0 0,16 5 0 0,-3-7 0 16,-5 2 0-16,-12-3 0 0,17 3 1 0,3 5-1 0,-7-10-1 15,-13 4 1-15,17-3 0 0,-5 4-1 0,8 5 1 0,-16-7 0 16,12 3 1-16,-2-3-1 0,-2 5 0 0,8 2 0 0,-16-2 0 16,16-2 0-16,-7 4 0 0,7 0 0 0,-7-1 0 0,7 1 0 0,-16-4 0 15,12 2 0-15,-3 0 0 0,0-1 0 0,7 3 0 0,-20-1 0 16,13-1 0-16,0-2 1 0,-9 1-1 0,16 3 0 0,-8-3-1 16,5 1 1-16,-13 1 0 0,8-3 0 0,8 4 0 0,-6 0 0 15,-14-3 1-15,16 3-2 0,-13 0 1 0,17 0 0 0,-3 0 0 16,-18 0 0-16,18 0 0 0,-14 0 0 0,17 0 0 0,-4 0 1 15,-15 0-2-15,11 3 2 0,-11-3-1 0,19 0 0 0,-4 0 0 16,-3 0 0-16,-10 0 0 0,14 0-1 0,3 0 1 0,-6 0 1 16,-2 0-1-16,-8 5 0 0,16-5 1 0,0 0-1 15,-7 5-1-15,-1-2 1 0,2-3 0 0,-1 6 1 16,7-6-1-16,-6 4 0 0,-2-4-1 0,5 4 1 0,-4-4 0 16,7 0 0-16,-6 5 0 0,-1-1 0 0,0 0 0 15,0-4 1-15,7 0-1 0,-16 0-1 16,16 0 1-16,-8 0 0 0,-8 0 0 0,16 0 0 0,-7 0 1 15,0 0-2-15,0 0 1 0,4 6 0 0,3-6 0 0,-7 0 0 16,1 5 1-16,3 2-2 0,-5-5 1 0,8-2 0 0,-3 5 1 16,-4 1-2-16,4-2 2 0,-4 1-1 0,7-5 0 0,-4 6-1 15,-2-6 1-15,-1 3 0 0,0-3 1 0,7 0-1 0,-6 7 0 16,-2-2 0-16,-8-5 0 0,16 5 0 0,0-5 0 0,-7 0 0 16,-13 0-1-16,20 3 2 0,-4-3-2 0,4 0 1 0,-20 0 1 15,17 0-1-15,-4 0 0 0,0 0 1 0,7 0-1 0,-17-3-1 16,10 3 2-16,4 0-2 0,-4-4 2 0,7 4-1 0,-7 0 0 15,1 0 0-15,-1-1 0 0,0-4-1 0,7 5 1 0,-7-4 0 16,0 1 0-16,1 2 0 0,3 1 0 0,3 0 0 0,-4-2 0 16,-3 0 0-16,3-2 0 0,-2 2 1 0,6 2-1 15,-7-3 0-15,1 3 0 0,-2-3-1 0,2 2 1 16,6 1 0-16,-7-4 0 0,1 2 0 0,2 0 0 0,-3-1 0 0,7 3 0 16,-20 0 0-16,13 0 0 0,3 0 1 15,-2-2-1-15,6 2 0 0,-17-7-1 0,14 6 1 16,-5-6 0-16,2 4 0 0,6 3 0 0,-7-2 0 15,1 2 0-15,-2-2 1 0,2 2-1 0,6 0 0 0,-7 0 0 16,4 0 0-16,0 0 0 0,-4-2-1 0,7 2 1 0,-4 0 1 16,-3 0-2-16,1 0 2 0,-1-2-2 0,7 2 1 0,-6-5 0 15,-2 3 0-15,1 0 0 0,1 2 1 0,6 0-1 0,-7 0 0 16,0 0 0-16,3 0 1 0,-15 0-2 0,19 0 1 0,-3 0 0 16,-5 0 0-16,-8 0 0 0,9 0 0 0,7 0 0 0,-17 4 0 15,10 1 0-15,1-5 0 0,-12 4 0 0,18-4 0 0,-3 0 0 16,-4 0 0-16,-10 0 0 0,10-4-1 0,7 4 1 0,-6-1 0 15,-12-3 0-15,18 4 0 0,-6 0 0 0,6 0 0 0,-7 7 1 16,0-1-1-16,-10 1 0 0,17-3 0 0,0-4 0 0,-3 7 0 16,-3-5 0-16,-2 5 0 0,1 1 0 0,7-8 0 15,-6 5 0-15,-1 3-1 0,3-3 2 0,1 3-1 16,3-8 0-16,-7 5 0 0,1 2 0 0,-1-2 0 0,1-1 0 16,6-4 0-16,-8 8 0 0,5-3 0 15,-4 1 0-15,1 0 0 0,6-6 0 0,-4 5 0 16,-3-1 0-16,0 2 0 0,1 1-1 0,6-7 1 0,-7 5 0 15,1 0 1-15,-2 0-2 0,2-3 1 0,6-2 0 0,-7 9 1 16,4 7-2-16,-5-16 2 0,2 0-1 0,6 0 0 0,-7 4-1 16,4 3 1-16,-1 0 0 0,-2 1 1 0,6-8-1 0,-4 17 0 15,0-12 1-15,-2-1-1 0,3 13-1 0,3-17 1 0,0 5 0 16,-4 2 0-16,4 10 0 0,-6-12 0 0,6-5 0 0,-4 6 1 16,0 10-1-16,-2-16 0 0,2 7 0 0,4-7 0 0,-3 7-1 15,-3 1-3-15,6-3-1 0,-4 3 1 0,4-8 4 0,0 4-5 16,0 2 5-16,-3-3 0 0,3 2 0 0,0-5 0 0,0 7 0 15,0-1 0-15,0 13 1 0,0-14-1 0,0-5 0 0,0 8 0 16,0 10 0-16,0-16 0 0,0 4 0 0,0-6 0 16,0 7 0-16,0 19 0 0,3-18 0 0,-3 16 0 0,0-24 0 15,0 9 0-15,0-4-1 0,0 16 2 16,0-21-2-16,0 0 1 0,0 3 1 0,0 4-1 0,0-4-1 16,0 14 2-16,0-17-1 0,0 7 0 0,0-2 0 0,0 3 0 15,0-5-1-15,0-3 1 0,0 5 0 16,0 3 0-16,0 9 0 0,0-10 2 0,0-7-2 0,0 6-1 15,0 15 2-15,0-18-1 0,4 3-1 0,-4-6 1 0,0 20 0 16,0-20 0-16,0 7 0 0,3 1 0 0,-3-8 0 0,3 5 0 16,-3 14 0-16,3-19 0 0,1 4 0 0,-4-4 0 0,0 5-1 15,3 15 1-15,0-17 0 0,-3 4 0 0,0-7 0 0,0 18 1 16,0-15-1-16,0 5 0 0,0 11 0 0,0-19 0 0,0 7 0 16,0-2 0-16,0 11 1 0,0-10-1 0,0-6 0 0,0 6 0 15,0 14-1-15,0-17 0 0,0 2 1 0,0-5 0 0,0 8 0 16,0-2 1-16,0 14-1 0,0-16-1 0,0-4 1 0,0 5 0 15,0 15 1-15,0-2-1 0,0-18 0 0,0 6 0 16,0-1 0-16,0 12 0 0,0-10 0 0,0-7 0 16,0 5 0-16,0 13 0 0,0-12-1 0,0 16 2 0,0-22-1 0,0 4-1 15,0 2 2-15,0 12-1 16,0-14 0-16,0-4 0 0,0 8 0 0,0 12 0 0,0-20 0 16,4 8 0-16,-4-8 0 0,4 21 0 0,-4-21-1 15,6 7 1-15,-6 13 0 0,0-20 0 0,4 0 0 16,-1 19 0-16,0-15 1 0,0 1-2 0,-3-5 1 0,4 7 0 15,0-1 0-15,-4 1 0 0,3 0 0 0,-3-7 0 0,3 8 0 16,-3 9 0-16,4-11 0 0,-4-1 1 0,0-5-1 0,3 8 0 16,0-3-1-16,-3 12 2 0,7-17-2 0,-7 0 1 0,0 9 0 15,3-4 0-15,1 3 0 0,3-2 0 0,-7-6 0 0,3 7 0 16,4-1 0-16,-4 1 0 0,5 0 0 0,-8-7 0 0,6 8 0 16,1-3 0-16,-4 2 0 0,4-4-1 0,-7-3 1 0,6 8 1 15,2 10-2-15,-2-18 2 0,-2 5-1 0,-4-5 0 0,6 9 0 16,-3-4 0-16,5 3 0 0,-2-3 0 0,-6-5 0 0,7 8 0 15,-4-3 0-15,1 3 0 0,-1-4-1 0,-3-4 1 0,7 6 0 16,0 1 0-16,-1-2 0 0,1 0 0 0,-7-5 0 0,8 4 1 16,-2 1-1-16,1-2 0 0,-1 2 0 15,-6-5 0-15,11 6 0 0,-4-3 0 0,2 1-1 16,1-1 1-16,-10-3 0 0,18 6 1 0,-15-6-1 0,4 0 0 16,3 4 0-16,-10-4 0 0,7 0 0 0,3 0-1 15,10 0 1-15,-13 0 0 0,-7 0 0 0,17 0 0 16,-10 0 0-16,-1 0 0 0,4 0 0 0,-10 0 0 0,18 0 0 15,-15 0 1-15,3 0-1 0,12 3 0 0,-18-3 0 0,6 0 0 16,1 0 0-16,1 0 0 0,1 0 0 0,-9 0 0 0,10 0 0 16,-3 0 0-16,10 0 0 0,-10 0 0 0,-7 0 0 0,6 7 0 15,2-7 0-15,11 0 0 0,-15 0 0 0,-4 0 0 0,7 0 0 16,10 5 0-16,-14-5 0 0,18 2-1 0,-21-2 1 0,6 7 0 16,1-7 0-16,10 3 0 0,-10 0 0 0,-7-3 0 0,6 0 0 15,2 7 0-15,2-7 0 0,-1 4 1 0,-9-4-1 0,18 3 0 16,-15-3 0-16,4 6 0 0,-1-6 0 0,-6 0 0 0,8 4 0 15,2 0 0-15,-4-4 0 0,1 0 0 16,-7 0 0-16,7 0 0 0,3 0 0 0,-3 0 0 16,-1 0 0-16,-6 0 0 0,11 0 0 0,-1 0 0 0,7 0 1 0,-14-2-2 0,-3 2 1 15,7-2 0-15,3-1 0 16,7-4 0-16,-13 6 1 0,-4 1-1 0,9-2-1 0,2-1 2 0,6 2-2 16,-14-6 1-16,-3 7 0 0,17-5 0 0,-10 2 1 15,-1-4-1-15,15 2 0 0,-21 5 0 0,3-8 0 16,8 4-1-16,9 2 1 0,-14 1 0 0,-6 1 0 0,11-5 0 15,6 4 0-15,-10-1 0 0,0 1-1 0,-7 1 1 0,19-3 0 16,-11 0 1-16,-2-2-1 0,15 2 0 0,-21 3 0 0,7-3 0 16,2 0 0-16,12-1 0 0,-14-1 0 0,-7 5 0 0,17-3 0 15,-10-4 0-15,9 5 0 0,-8 1 0 0,-8 1 0 0,16-4 0 16,-10-1 0-16,12 0 0 0,-12-3 0 0,-6 8 0 0,21-3 0 16,-14-2 0-16,13 5 0 0,-13 0 0 0,-7 0 0 0,20-7 0 15,-13 6 0-15,9-1 0 0,-8-1 0 0,-8 3 0 0,16-2 0 16,-9-1-1-16,4 1 1 0,8-1 1 0,-19 3-1 0,8-2 0 15,-1 2-1-15,2-3 1 0,1-1-1 0,-10 4 1 16,18-3 0-16,-15 3 1 0,3 0-1 16,5 0 1-16,-11 0-1 0,7-2 0 0,3-3 0 0,0 2 0 0,-3-1 0 0,-7 4 0 15,20 0-1-15,-16-1 2 0,2-1-1 16,4-1 0-16,-10 3 0 0,10-3 0 0,8 1 0 0,-15 2 0 16,7 0-1-16,-10 0 1 0,17 0 1 0,-10 0-2 15,10-3 1-15,-11 2 1 0,-6 1-1 0,21-2-1 16,-14 0 1-16,13-1 0 0,-13 1 0 0,-7 2 0 0,16-3 1 15,-5 1-2-15,6 2 2 0,-10 0-1 0,-7 0 0 0,16-4 0 16,-9 1 0-16,4 2 0 0,-1-3-1 0,-10 4 1 0,20-1 0 0,-20 1 0 0,7-2 1 16,9 0-2-16,-8-1 2 0,-8 3-1 0,19 0 0 0,-19 0 0 0,4-2-1 15,16 2 1-15,-13 0 1 0,10-3-2 0,-17 3 1 0,7 0 1 16,3-1-2-16,7-1 1 0,-10 1 1 0,-7 1-1 0,11-5-1 16,5 4 2-16,-10-5-2 0,-2 1 1 0,-4 5 0 0,20-3 0 15,-16 2 0-15,2-2 0 0,12 2 0 0,-18 1 0 0,6-9 1 16,1 6-1-16,13 1 0 0,-20 2 0 0,7-2 0 15,4-3-1-15,5 0 2 0,-13 0-2 0,5-3 2 0,-8 8-1 16,10-3-1-16,-4-3 1 0,4-1 0 0,1 0 0 0,-11 7 0 0,7-5 1 16,2-3-2-16,2 1 2 0,-11 7-1 15,7-8 0-15,-7 8 0 0,6-6 0 0,4-1-1 0,-2 0 1 16,-2 6 0-16,-6 1 0 0,7-5 0 16,-1 5 1-16,5-2-1 0,-4 0 0 0,-7 2 0 0,10-3 0 15,-4 1 0-15,5-3 0 0,-11 5 0 0,7-2-1 0,-7 2 1 0,6-5 0 16,1 4 1-16,0-3-1 0,0 1 0 0,-7 3 0 0,3 0 0 15,4-5 0-15,-1 4-1 0,2-5 2 0,-8 6-1 0,6-2-1 16,-3-2 2-16,1-1-1 0,2 2-1 0,-6 3 1 0,8-3 0 16,-5 2 0-16,0-2 0 0,1 0 0 0,-4 3 0 0,0-5 0 15,6 3 1-15,-6-5-2 0,4 6 2 0,-4 1-1 0,3-4 0 16,0 1 0-16,1-4 0 0,-4 4-1 0,0 3 1 0,4-1 0 16,-1-5 1-16,-3 0-1 0,6 1 0 0,-6 5 0 0,0-5 0 15,4-1-1-15,-1-1 2 0,-3-12-2 0,0 19 1 0,3-1 1 16,2-8-2-16,-5 3 1 0,3-5 0 0,-3 11 0 0,3-16 1 15,-3 10-1-15,3-1 0 16,-3-3 0-16,0 10 0 0,4-10 1 0,-4 4-1 0,0-4 0 16,0 3 0-16,0 7 0 0,3-18 0 0,-3 16 1 0,0-3-1 0,0-2 0 15,0 7 0-15,0-6 0 0,0-2 0 0,0 3 0 16,0-2 0-16,0 7 0 0,0-7-1 0,-3-1 2 0,-1 3-1 16,1-4 1-16,3 9-1 0,-6-7 0 0,1-13 0 0,2 18 0 15,-4-3 0-15,7 5 0 0,0-8 0 16,-3 1 0-16,3 1 0 0,-3-1 0 0,3 7 0 0,-7-6 0 15,3-1 0-15,4 0 1 0,-3 1-1 0,3 6 0 0,0-9 0 16,-7 1 0-16,4 3 0 0,3-3 1 0,0 8-1 0,-3-6 0 16,-1-1 0-16,-2 0 0 0,6 0 0 0,0 7 0 0,-3-5-1 15,-2-2 1-15,-1-2 0 0,6 2 0 0,0 7 0 0,-4-6 1 16,1-2-1-16,-3 3 0 0,2-4-1 0,4 9 1 0,-4-8 0 16,-2-3 0-16,6 3 0 0,-4 3 0 0,4 5 0 0,-3-9 1 15,0-8-1-15,-4 14 0 0,4-6 0 0,3 9 0 0,0-5 1 16,-4-3-1-16,-3 3 0 0,7-3-1 0,0 8 1 0,0-6 0 15,-3-3 1-15,3 1-1 0,-3-9 0 0,3 17 0 0,-7-4 0 16,4-6 0-16,-1 10 0 0,4 0 0 16,-7-7 0-16,4 3 0 15,3 0 0-15,-4-5 0 0,4 9 0 0,-6-3 0 0,6 3 0 0,0 0 0 16,-4 0 0-16,4 0 0 0,0-2 0 0,0 2 0 16,0 0 0-16,0 0 0 0,0 0 0 15,0 0 0-15,0 0 0 0,0 0 0 0,0 0 0 0,0 2-1 16,0-2-2-16,4 0-3 0,2 0-6 0,-6 0 12 0,7-10-19 15,0-9-13-15,0-10-12 0,-4-7-10 0,-3 36 54 0,0 0 0 0</inkml:trace>
  <inkml:trace contextRef="#ctx0" brushRef="#br4" timeOffset="996049.9769">16008 565 7 0,'0'0'0'0,"0"-2"2"0,3 1-1 0,1-1 1 0,-4-3-1 0,0 5-1 15,4 0 3-15,-1 0-1 0,-3 0 2 16,3 0 0-16,-3 0-4 0,4 0 4 0,-4 0 0 0,3-1 1 16,0-1 1-16,-3 2-6 0,0 0 6 15,3-3-1-15,1 2 0 0,-4-1 0 0,0 2-5 0,0-4 5 16,0 3 0-16,0-1 1 0,0 0-1 0,0 2-5 0,0 0 4 15,0 0 1-15,0 0-2 0,0 0 1 0,0 0-20 0,0-2 35 16,0 2-16-16,0 0 0 0,-4 0 0 0,4 0-3 0,-3 0 2 16,3 0 0-16,-6 0 0 0,2 0-1 0,4 0-1 0,-3 0 2 15,3 0-1-15,-7 0 1 0,7 0-1 0,0 0-1 0,-4 0 1 16,1 0 0-16,-4 0 0 0,7 0-1 0,0 0 0 0,-3 0 1 16,0 0-1-16,-4 0 0 0,4 0 1 0,3 0-1 0,-4 0 0 15,4 4 0-15,-4-1 1 0,-2 3 0 0,6-6-1 0,-3 4 0 16,-1-4 0-16,-2 0 0 0,6 3 0 0,0-3 0 0,-4 7 0 15,0-7 0-15,4 3 0 0,-6 1 1 0,6-4-1 0,0 5 0 16,-4 1 0-16,4-4 0 0,-3 5 0 16,3-7 0-16,0 3 1 15,0 1-2-15,0 2 1 0,-6-6 0 0,6 0 0 0,0 0 0 0,0 0 0 16,0 0 0-16,0 0 0 0,0 0 0 0,0 0 1 16,0 3-1-16,0-3 0 0,0 0 0 0,0 0 0 0,0 0 0 15,0 0 0-15,0 0 0 0,3 4 0 0,-3-4 0 0,0 0 0 16,3 0 0-16,-3 0 0 0,0 0 0 15,0 0 0-15,0 0 1 0,0 0-1 0,0 0-1 0,0 0 1 16,0 0 1-16,0 0-2 0,0 0 2 0,0 0-2 0,0 0 2 16,0 0-1-16,0 0 0 0,0 0-1 0,0 0 3 15,0 0-3-15,0 0 2 0,0 6-1 0,0-6 0 0,0 0 0 16,0 0 0-16,0 0 1 0,0 0-2 0,0 0 1 0,0 0 1 16,0 0-1-16,0 0-1 0,0 0 2 15,0 0-1-15,0 0 0 0,0 0-1 0,0 0 2 16,0-2-1-16,0-2-1 0,0 4 0 0,0 0 1 15,0-1-1-15,0 1-1 0,0-3 0 16,0 1-1-16,0 2 3 0,0-1-2 0,0-1-1 0,0-2 0 0,0 4 1 16,0 0 2-16,-6 0-2 0,6 0 1 15,0 0 0-15,0 0 0 0,0 0 1 0,0 0 0 16,0 0-1-16,0 0 1 0,0 6 0 0,0-6 0 0,0 0-2 16,0 0 0-16,0 3-2 0,0-3 0 0,0 0 4 0,0 0-6 15,0 0 0-15,0 4-2 0,0-4-1 0,0 0 9 0,0 0-10 16,0 0 1-16,0 0 1 0,0-1 0 0,0 1 8 0,0-3-7 15,0 1 1-15,0 1 0 0,-4-5 1 0,4 6 5 0,0-2-14 0,0 2 14 0</inkml:trace>
  <inkml:trace contextRef="#ctx0" brushRef="#br4" timeOffset="997631.473">15998 600 12 0,'0'0'0'15,"0"0"4"-15,0 0 1 0,-3 3 2 0,3 2 0 0,0-5-7 0,0 5 8 16,0 0 0-16,-7 4-1 0,7-5 1 0,0-4-8 0,-3 9 7 15,3-4 0-15,-4 2 0 0,4 0 0 0,0-7-7 0,-4 7 6 16,-2-1 0-16,3-2-1 0,-1 1 0 0,4-5-5 0,-6 4 3 16,-2 0 1-16,2 5-1 0,-1-6-1 15,7-3-2-15,-6 0 2 0,-1 0 0 0,-10 0 0 16,13 0 0-16,4 0-2 0,-3 0 2 16,-18 0-1-16,18-3 0 0,-3 3 0 0,6 0-1 0,-7-4 1 15,-1-1-1-15,2 5 1 0,3-3-1 0,3 3 0 0,-4-1 1 16,-2 1-1-16,3 0 1 0,-2 0-1 0,5 0 0 0,0 0 0 15,0 0 0-15,0 0 0 0,0 0 0 0,0 0 0 0,-6 0 0 16,6 4 1-16,0 5-1 0,0-4 0 0,0-5 0 0,3 7 0 16,0 10 0-16,-3-17 0 0,8 7 0 0,-8-7 0 0,3 22 0 15,0-17 0-15,4 0 1 0,-7 0-1 0,0-5 0 0,6 8 0 16,-2-4 0-16,0 1 0 0,-1-5 0 0,-3 0 0 0,4 0 0 16,-1 0 0-16,0 0 0 0,0 0 1 0,-3 0-1 0,7-3 0 15,-4 1 0-15,1-5 0 0,3 0 0 0,-7 7 0 0,7-6-1 16,-1-1 1-16,1 2 1 0,0-2-2 0,-7 7 1 0,7-2 1 15,3-1-1-15,7 1-1 0,-10 2 2 0,-7 0-1 16,9 0 0-16,9 0 0 0,-12 5 0 0,12 16 0 16,-18-21 0-16,3 6 0 0,7 15 0 15,0-17 0-15,-3 4 0 0,-7-8 0 0,4 20 1 0,-1-11-2 16,0 15 2-16,-3-7-1 0,0-17 0 0,0 20 0 16,0-2 0-16,-6-1 0 0,-12 1 1 0,18-18-1 0,-6 7 0 15,-18 14 0-15,7-13 1 0,0 12-1 0,17-20 0 0,-21 5 1 16,2-1-1-16,1 5 1 0,-2-9-1 0,20 0 0 0,-23 0 1 15,2 0-1-15,5 0 1 0,-2-2-1 0,18 2 0 0,-6-7 0 16,-12 3 0-16,12-4 0 0,-1 3 0 0,7 5 0 0,-6-7 1 16,1 2-2-16,2 5 0 0,3-2-1 0,0 2 2 0,0 0-4 15,0 0-1-15,0 0-2 0,11 0-3 0,-11 0 10 0,19 0-11 16,-11 0-3-16,12 0-4 0,-9 0-2 0,-11 0 20 0,19 2-21 16,-12-2 5-16,27 8-7 0,-34-8 23 0</inkml:trace>
  <inkml:trace contextRef="#ctx0" brushRef="#br4" timeOffset="1.00167E6">16093 1044 9 0,'0'0'0'15,"-7"0"4"-15,1 0 0 0,2 0 0 0,4 0-4 0,0 5 6 16,0-5 1-16,-4 0 1 0,4 0-1 0,0 0-7 0,0 5 7 16,0 0-1-16,0-1 0 0,0-4 0 0,0 0-6 0,8 3 5 15,-2-3-1-15,1 0 1 0,-1 0-1 0,-6 0-4 0,18 0 4 16,-12 5-1-16,4-5-1 0,11 5 1 0,-21-5-3 0,6 0 2 16,2 0 1-16,2 0-1 0,6-2 0 0,-16 2-2 0,4-3 2 15,13-2-1-15,-11-2 0 0,2-1 0 0,-8 8-1 0,6-17 1 16,1 10 0-16,0-12 0 0,-1 9-1 0,-6 10 0 15,4-22 0-15,0 13 0 0,-4-13 1 0,0 17-1 0,0 5 0 16,0-5 1-16,-4-3-1 0,-3-1 0 16,0 1 1-16,7 8-1 0,-6-10 0 0,-1 5 0 0,1 2 1 15,1 1-2-15,5 2 1 0,-6 0 0 0,-1 5 0 16,1 0 0-16,2 3 1 0,4-8-1 0,-7 18 0 16,4-13 0-16,-4 15 1 0,7-16-2 0,0-4 1 0,0 26 1 15,-3-18-1-15,3 13 0 0,0-14 0 0,0-7 0 0,0 19 0 16,0-11 0-16,0-5 0 0,0 4 0 0,0-7 0 0,3 17 1 15,4-17-1-15,-1 7 0 0,2 0 0 0,-8-7 0 0,6 6 1 16,1 2-1-16,13-2 1 0,-16-1-1 0,-4-5 0 0,6 0 0 16,1 0 1-16,4 0 0 0,5 0-1 0,-16 0 0 0,8-5 1 15,-2 0-1-15,1-3 0 0,3 1 1 0,-10 7-1 0,7-9 0 16,0-8 1-16,-1 9-1 0,1-12 0 0,-7 20 0 0,6-8 0 16,2-12 1-16,-2 13-1 0,-2-10 0 0,-4 17 0 0,3-10 0 15,0-12-1-15,-3 15 2 0,7-17-1 0,-7 24 0 16,7-4 0-16,0-5 0 0,-4 1 0 0,4 0 0 0,-7 8 0 0,3-10 0 15,5 8 0-15,-2-3 1 0,1 3-1 0,-7 2 0 0,6 0 0 16,-3 0 0-16,5 0 0 0,-1 4-1 16,-7-4 1-16,6 5 0 0,-3 0 1 0,1 0-1 15,2 3 0-15,-6-8 0 0,5 17 0 0,-2-13 0 16,-3 15 0-16,3-14 0 0,-3-5 0 0,3 24 0 16,-3-19 0-16,0 19 0 0,0-21 0 0,0-3 0 0,0 7 0 15,-3-2 0-15,0-3 0 0,3-2 0 0,0 0 0 0,-8 7 0 16,8-11 0-16,0 4 0 0,-3-7 0 15,3-13-1-15,0 0 0 0,0-6 0 0,0 26 1 0,0-24-1 16,0 3 0-16,3 3 0 0,5 11 0 0,-8 7 1 0,6-19 0 16,1 13 0-16,-1-1-1 0,12 0 1 0,-18 7 0 0,6-7 0 15,1 0-1-15,1-1 1 0,-2 6 0 0,-6 2 0 0,7-1 0 16,-1 1 0-16,1 0 0 0,0 0-1 0,-7 0 1 0,7 3 0 16,3 5 0-16,-4-3 0 0,-2 15 0 0,-4-20 0 0,4 0 0 15,-1 16 1-15,0-11-1 0,-3 14 0 0,0-19 0 0,0 5 0 16,0 3 0-16,4-3 0 0,-4 3 1 0,0-8-1 15,3 18 0-15,-3-18 0 0,0 0 0 0,0 4-1 0,0-4 1 0,3 0 0 16,0 0 0-16,-3 0 0 0,4-3 0 0,-4 3 0 16,4-1-1-16,-4-4 1 0,0-3 0 15,0 5-1-15,0 3 1 0,3-2 0 16,-3 2 0-16,0 0 0 0,0 0 1 0,0 0-1 0,0 0 0 16,0 0 0-16,0 0 0 0,0 0 0 0,0 0-1 15,0 0 1-15,0 0 0 0,0 0 0 0,0 0 1 0,0 0-1 16,0 0-1-16,0 0 2 0,0 0-2 0,0 0 2 0,0 0-2 15,0 4 1-15,0-4 0 0,0 0 0 0,0 4 0 16,0-4 0-16,0 0 0 0,0 0 0 0,0 0 0 16,0 0 1-16,-3 0-2 0,3 0 1 0,-4 0 1 15,4 0-1-15,0 0 0 0,0 0 0 0,-4-3 0 16,4 2 0-16,0-1 0 0,0-3 0 0,0 5 0 0,0-2 0 16,0-4 0-16,0 1 0 0,0-2 0 0,0 7 0 0,0-8 0 15,0 3 0-15,0-12 0 0,8 10-1 0,-8 7 1 0,3-6 0 0,-3 6 0 16,0-8 0-16,7 2 1 0,-1-1-1 0,-6 7 0 0,0-6 0 0,0 6 0 15,7-5 0-15,-4 2 0 0,1 2 0 0,-4 1 0 0,4-4 0 16,-4 4 0-16,6-5 0 0,-2 5 0 0,-1 0 0 16,-3 0 0-16,3 0 0 0,0 0 0 15,1 6 1-15,0-2-1 0,-4-4 0 0,3 3-1 16,-3-3 1-16,4 9 0 0,-4-6 0 0,0-3 0 0,6 6 0 0,-6-6 0 0,0 6 0 16,3-2 0-16,1 3 0 0,-4-7 0 0,0 4 1 0,0-4-1 0,3 6 0 15,0-3 0-15,-3 2 1 0,0-5-1 0,4 7 0 0,-4-7 0 0,4 5 0 16,-4 2 0-16,0-4 0 0,0-3 0 0,3 5 0 0,-3-5 0 0,0 5 0 15,0-1 1-15,3-4-2 0,-3 0 1 0,0 6 1 0,0-6-1 0,0 7 0 16,0-3 0-16,4 3 1 0,-4-7-1 0,0 0 0 0,3 4 0 16,-3-4 0-16,0 4 0 0,3 5 0 0,-3-9 0 0,3 5 0 15,-3 2 0-15,4-1 0 0,0 0 1 0,-4-6-1 0,3 3 0 16,4-3 0-16,-4 4 0 0,-3-4 0 0,3 0 0 0,-3 0 0 0,0 5 1 16,4-5-1-16,-1 5 1 0,-3-5-1 0,3 0 0 0,-3 0 0 0,4 0 0 15,-4 0 1-15,4 0-1 0,-4 0 0 0,3 4 0 0,-3-4 0 16,7 0 1-16,-4 0-1 0,0 0 1 0,4 0-1 0,-7 0 0 0,0-4 1 15,7 4-1-15,-4-5 1 0,1-2-1 0,-4 7 0 16,3-5 1-16,4-14-1 0,-1 14 0 0,-6 5 0 16,8-10 0-16,-8 10 0 0,3-18 1 0,0 11-1 0,4-16 0 0,-4 4 1 15,-3 19-1-15,7-21 0 16,-3 0 0-16,-1-4 0 0,-3 25 0 0,3-25 0 0,-3 25 0 0,0-27 0 16,0 3 0-16,0-3 0 0,0 0 0 0,0 27 0 0,-3-31 0 15,0-10 1-15,-18 2-1 0,18 3 1 0,3 36-1 0,-24-46-1 16,17 24 1-16,-16-1 0 0,5 3 0 0,18 20 0 0,-16-6 0 15,9-15 0-15,-17 15 0 0,18 4 0 0,6 2 0 0,-21-3 0 16,15 0 0-16,2 2 0 0,-16-2 0 0,20 3 0 0,-4 0 0 16,1 0 0-16,-4 0 0 0,3 4 0 0,4-4 0 0,-3 6 0 15,3-2 0-15,0 0-1 0,0 3 1 0,0-7 0 0,3 6 0 16,5 2 0-16,-2-5 1 0,4 2-2 0,-10-5 1 0,7 0 0 16,0 5 0-16,3-2-1 0,7 3 2 0,-17-6-1 0,4 4 0 15,6-1 0-15,7 4 0 0,-10-1 0 0,-7-6 0 0,9 16 0 16,9-16 0-16,-15 9 0 0,4-5 0 0,-7-4 0 0,6 24 1 15,5 5-2-15,-5-1 1 0,1-1 0 0,-7-27 0 0,7 27 0 16,-1-20 0-16,2 20 0 16,-2-10 0-16,-6-17 0 0,4 7 0 0,-1 16 0 0,0-4 0 15,0-12 0-15,-3-7 0 0,8 24 1 0,-5-19-1 16,0 17 0-16,1-17 0 0,-4-5 0 0,6 21 0 16,1-17 0-16,0 17 0 0,0-17 0 0,-7-4 0 0,7 7 0 15,-1 10 1-15,2-17-1 0,-2 4 0 0,-6-4 0 0,7 8 0 16,-4-5 0-16,4 2 1 0,-4 0-1 0,-3-5 0 0,7 0 0 15,0 5 1-15,3-5-1 0,-4 0 1 0,-6 0-1 0,8 0 0 16,-5-3 0-16,4 1 1 0,-1-3-1 0,-6 5 0 0,4-7 0 16,3 0 1-16,-4-13-1 0,4 13 0 0,-7 7 0 0,3-21 0 15,0 14 0-15,4-13 0 0,-7 12 0 0,0 8 0 0,3-20 0 16,2 0 0-16,-5 16 1 0,0-5-1 0,0 9 0 0,0-17 0 16,0 13 0-16,0-4 0 0,-8 6 0 0,8 2 0 0,-3-8 0 15,-1 5 0-15,4 0 0 0,-6 2 0 0,6 1 0 0,-3 0 0 16,-1-3 0-16,4 3 0 0,-7 0 0 0,7 0 0 0,-3 0 0 15,3 0 0-15,0 4 0 0,0-1 0 0,0-3 0 0,0 7 0 16,0-3 0-16,0 1 0 16,0 0 0-16,0-5 0 0,0 7 1 0,0 0-2 15,0-2 2-15,0-2-1 0,0-3 0 0,0 8-1 0,3-5 1 16,1 4 1-16,-1-2-1 0,-3-5 0 0,7 5 0 16,-1 2 0-16,1-7 0 0,1 0 0 0,-8 0 0 0,6 0 0 15,1-3 0-15,-1-1 0 0,1-1 0 0,-7 5 0 0,7-2 0 16,0-7 1-16,-1 5-1 0,1 1 0 0,-7 3 0 0,3-6 0 15,5 1 0-15,-2 3 0 0,-2-3 0 0,-4 5 0 0,3-2 0 16,0 2 0-16,4 0 0 0,-3 0 0 0,-4 0 0 0,3 5 0 16,4 2 0-16,-1 0 0 0,1 10 0 0,-7-17 0 0,8 4 0 15,-2 3 1-15,1-2-2 0,2 18 1 0,-9-23 0 0,8 3 0 16,2 3 0-16,-4 15 0 0,4-21 0 0,-10 0 0 0,8 0 0 16,-2 0 0-16,1 0 0 0,-1 0 0 0,-6 0 0 0,8-3 1 15,-1-4-1-15,2 5 0 0,-2-4 0 0,-7 6 0 0,7-7 0 16,0-3 0-16,0-8 0 0,-1 13 0 0,-6 5 0 0,7-22 0 15,-3 12-1-15,-1-12 1 0,1 14 0 0,-4 8 0 16,3-17 0-16,0 9 1 16,-3-18-1-16,0 8 0 0,0 18 0 0,0-35 0 0,0 1 0 0,-6 0 0 15,-1 0 0-15,7 34 0 0,-4-24-1 0,-3 2 0 16,-13-2 1-16,13 4-1 0,7 20 1 0,-20-23-1 16,13 5 0-16,-13 9 0 0,17-9 0 0,3 18 1 0,-21-4-2 15,18-4 2-15,-4 3-1 0,0 2 0 0,7 3 1 0,-7-3 1 16,1 3-2-16,-1 0 1 0,1 0 0 0,6 0 0 0,-8 0 0 15,5 0-1-15,3 6 1 0,-4-3 0 0,4-3 0 0,0 0 0 16,0 4 0-16,0-4 0 0,0 0 0 0,0 6-1 16,0-6 1-16,4 4 0 0,-1 0 0 0,-3-4 0 0,3 5 0 15,2-1-1-15,1 1 2 0,1 3-1 0,-7-8 0 0,6 22 0 16,-3-15 1-16,8 10-1 0,-4-9 0 0,-7-8 0 0,10 24 0 16,-4-20 0-16,2 18 0 0,-2-15 0 0,-6-7 0 0,7 21 0 15,-1 0 0-15,2-15 0 0,-1 39 0 0,-7-45 0 0,6 29 1 16,1 3-1-16,-1-3 0 0,2-23 1 0,-8-6-1 0,6 22 1 15,1-16-1-15,3 16 1 0,-6-19-1 0,-4-3 0 0,10 5 0 16,-4-1 1-16,4 1-1 16,8 1 0-16,-18-6 0 0,3 5 1 0,3-3-1 15,2-2 0-15,2 0 1 0,-10 0-1 0,6 0 1 16,4 0-1-16,-2-1 0 0,-2-2 0 0,-6 3 0 0,7-8 0 16,-1 2 0-16,-2-3 1 0,3 2-1 0,-7 7 0 0,4-8 1 15,-1 2-1-15,0-4-1 0,0-8 1 0,-3 18 0 0,4-4 0 16,-4-2 0-16,3-5 0 0,0 8 1 0,-3 3-1 0,0-5-1 15,4 5 2-15,0 0-1 0,-4 0 0 0,0 0 0 0,0 5 0 16,3 2 0-16,0 0-1 0,-3-1 1 0,0-6 0 0,4 7 0 16,-1 10 0-16,0-13 1 0,0 4-1 0,-3-8 0 0,8 17 0 15,-2-17 0-15,-2 7 1 0,2-2-2 0,-6-5 1 0,4 3 1 16,2 2-1-16,-2-5 0 0,3 5 0 0,-7-5 0 0,3 0 0 16,1 0 0-16,2 0 0 0,1-2-1 0,-7 2 1 0,7 0 1 15,-4-3-1-15,4-3 0 0,-4-1 0 0,-3 7 0 0,4-19-1 16,2 15 1-16,-2-1-1 0,3-14 0 0,-7 19 1 0,7-6 0 15,-4-1-1-15,3-1 1 0,-2-23 0 0,-4 31 0 16,7-4 0-16,0-1-1 0,-4-3 1 16,4-2-1-16,-7 10 1 0,6-22 0 0,2 11 1 15,-5-14-2-15,3 25 1 0,-6 0 0 0,7 0 0 0,1-3-1 16,-2 3 2-16,-6 0-1 0,0 0 0 0,3 0 0 16,1 0 0-16,-1 0 0 0,-3 0 0 0,0 0 0 0,0 0 0 15,0 20 0-15,0-20 0 0,0 0 0 0,0 0 0 0,-3 22 0 16,-4-30 1-16,1 15-2 0,-2 18 1 0,8-25 0 0,-7 0 1 15,1 21-2-15,-1-21 1 0,0 0 0 0,7 0 0 0,-7 5 1 16,4-5-1-16,0 5 0 0,3 12 0 0,0-17 0 0,-4 7 0 16,4-1 0-16,0 1 0 0,0 10 0 0,0-17 0 0,0 0 1 15,0 8 0-15,0 10-1 0,4-18 0 0,-4 0 0 0,3 3 1 16,0-3-1-16,4 0 0 0,0 7 1 0,-7-7-1 0,7 0 0 16,-1 5 1-16,1-5-1 0,14 0 0 0,-21 0 0 0,3 0 1 15,0-3-1-15,4 1 0 0,0-5 1 0,-7 7-1 0,4-8 1 16,2-12-1-16,-6 17 0 0,3-6 0 0,-3 9 0 0,4-21 1 15,-4 12-1-15,0-13 0 0,0-7 0 16,0 29 0-16,0-32 0 0,-7-2 0 0,4 2 1 16,-4 10-1-16,7 22 0 0,-7-16 0 0,-10-7 0 15,11 0-1-15,-12 0 2 0,18 23-1 0,-6-26 0 16,-1 5 0-16,0 1 0 0,0 14-1 0,7 6 1 0,-3-21 0 16,3 17-1-16,0-3 2 0,0 2-2 0,0 5 1 0,-3-2 0 15,3-2 1-15,0 2-1 0,0 2 0 0,0 0 0 0,0 0 0 16,0 0 0-16,0 0 0 0,0 0 0 0,0 6 0 15,3 0 0-15,4 15 0 0,-1-17 0 0,-6-4 0 0,8 24-1 16,1-7 2-16,-2 0-1 0,14 6 0 0,-21-23 0 0,3 23 0 16,7 3 0-16,7 1 0 0,-10-5 0 0,-7-22 0 0,6 26 0 15,2 9 0-15,2 0 1 0,-4-1-1 0,-6-34 0 0,7 32 0 16,-3-24 0-16,-1 18 0 0,1-22 0 0,-4-4 0 0,3 20 0 16,0-15 1-16,0-2-1 0,1 4 0 0,-4-7 0 0,3 5 0 15,5-2-1-15,-5-3 0 0,0 0-1 0,-3 0 2 0,7-1-4 16,-1-4 0-16,1 1 0 0,-3-4-1 0,-4 8 5 0,7-9-3 15,-1 4-1-15,-3-13 0 0,4 15 1 0,-7 3 3 16,3-6-3-16,5-2 1 16,-5 1 1-16,0-4 0 0,-3 11 1 0,0-8-1 0,4-23 0 15,-1 12 1-15,0-5 0 0,-3 24 0 0,3-18 0 16,1 14 0-16,-4 1 0 0,4-2 1 0,-4 5-1 0,0-9 1 16,0 4 0-16,0-3 1 0,0 5 0 0,0 3-2 0,0-3 2 15,0-1 1-15,0 2 0 0,0 2-1 0,0 0-2 0,-4 0 2 16,0 0 0-16,-2 0 0 0,3 0 0 0,3 0-2 0,-4 6 2 15,-2-6-1-15,3 3 1 0,-5 2-2 0,8-5 0 0,-3 6 1 16,-4-1 0-16,4 24 0 0,0-6 0 0,3-23-1 0,-7 20 2 16,7 7-1-16,-4-21 0 0,4 0 0 0,0-6-1 0,0 19 1 0,0-19-1 0,0 0 0 15,0 5 1-15,0 2-1 0,0-7 0 0,0 5 1 0,0-5-1 0,0 4 1 16,4-4-1-16,-4 5 0 0,0-5 0 0,7 0 1 0,-7 0-1 0,3 0 0 16,0 0 0-16,4-3 0 0,-7 3 0 0,6-6 0 0,-6 6 0 0,8-8-1 15,-5 2 1-15,0-2 0 0,-3 8 0 0,7-5 0 0,-7 5 0 0,0-7 0 16,6 2 0-16,-6 4 0 0,0 1 0 0,4-2 0 15,-4 2 0-15,4-2 1 0,-1-2-1 0,4 4 0 16,-7 0 0-16,3 6 0 0,4-3-1 0,-1 14 1 0,2-17 1 16,-2 8-1-16,-6-8 0 0,10 6 1 0,8 2-2 15,-18-2 1-15,0-6 0 0,6 21 0 0,-6-21 0 0,7 2 0 16,-1 6 1-16,2-4-1 0,-8-4 0 0,6 5-1 0,-6-5 1 0,7 0 0 16,-1 0 0-16,-6 0 1 0,4 0-1 0,-4 0 0 0,7-2 0 15,-7-5 0-15,4-2 0 0,-1 4 0 0,-3 5 0 0,0-10 0 16,3 3 0-16,0-1-1 0,-3-16 1 0,0 24 0 0,4-4-1 15,-1-33 1-15,-3 10 0 0,7 1-1 0,-7 26 1 0,0-23 0 16,7 16 0-16,-7-1 0 0,0 8 0 0,7-8 0 0,-7 8 0 0,6-9-1 16,1 0 1-16,-3 6 0 0,3-1 0 0,-7 4 0 0,0-2 0 15,6 2 0-15,-6 0 0 0,7 0 0 0,-7 0 0 0,0 0 0 16,3 0 0-16,0 0 0 0,-3 0 0 0,0 0 0 0,0 0 0 16,0 0 0-16,0 0 0 0,0 0 0 0,-6 0 0 15,6 0 0-15,-7 0 0 0,4 0 0 0,3 0 0 0,-7 0 0 16,0-4 0-16,0 4 1 0,1 0-1 0,6 0 0 15,-7 0 0-15,0 6 0 0,3 1 0 0,1-2 0 0,3-5 0 0,-7 16 0 16,7-16 0 0,-3 7 0-16,3-1 0 0,0-6 0 0,0 32 0 0,0-29 1 15,0 29-1-15,3-6 0 0,-3-26 0 0,0 0 1 16,4 27-1-16,-1-27-1 0,4 4 2 0,-7-4-1 0,7 9-1 16,3-4 1-16,0 2 1 0,-3-2-1 0,-7-5 0 0,10 4 0 15,-3-4 0-15,-1 0 0 0,2-2 0 0,-8 2 0 0,10-4 0 16,-1-3 0-16,-1-1 0 0,-5-1 1 0,-3 9-1 0,7-16 0 15,-1-9 0-15,-2-2 0 0,-1-1-1 0,-3 28 1 0,0-29 0 16,3 22 0-16,1-12 0 0,-4-1 0 0,0 20 0 0,0-16 0 16,0-7 0-16,0-4-1 0,-7 10 2 0,7 17-1 0,-3-17 0 15,-4-3 0-15,4 2 0 0,-4-5-1 0,7 23 1 0,-3-19 0 16,-5 11 0-16,8-9-1 0,-3 17 1 0,3 0 0 0,0-2 0 16,0 0 0-16,0 2 0 0,0 0 0 0,0 0 0 0,0 0 0 15,0 0 0-15,0 4 0 0,-3 0 0 0,3-4 0 0,0 6 1 16,-7-1-1-16,7 15 0 0,0-4 0 0,0-16 0 0,0 6 0 15,-3 17 0-15,3-6 0 0,0-9 1 16,0-8-1-16,0 28 0 0,0-11 0 16,0 4 1-16,3-2-1 0,-3-19 0 0,0 7 0 0,7 21 1 15,-1-23-1-15,2 36 0 0,-8-41 0 0,3 29 0 16,7 3 1-16,0-4-1 0,-3-25 1 0,-7-3-1 0,10 9 1 16,7 7 0-16,-10-16 0 0,-4 5-1 0,-3-5 0 0,20 4 1 15,-12-4-2-15,-2 0 2 0,15 0-1 0,-21 0 0 0,6 0 0 16,-2-4 1-16,2-2-1 0,1-5 0 0,-7 11 0 0,0-16 0 15,3-10 1-15,1 0-1 0,-4 2 0 0,0 24 0 0,0-29 0 16,0 24 0-16,0-6 0 0,-7-10 0 0,7 21 0 0,-7-3 0 16,1-3 0-16,2 1 0 0,1 2 0 0,3 3 0 0,-3 0-1 15,3 0 2-15,-8 3-1 0,8 4 0 0,0-7 0 0,0 25 1 16,0-19-1-16,0 31 0 0,0-8 1 0,0-29-1 0,0 26-1 16,0 0 1-16,4-23 0 0,0 6-1 0,-4-9 1 0,6 4-3 15,-2 5-2-15,2-4-2 0,1-5-4 0,-7 0 11 0,7 4-14 16,0-4-6-16,-4 0-5 0,1 0-3 0,-4 0 28 0,0-1-22 15,0-4-7-15,0 5 29 0</inkml:trace>
  <inkml:trace contextRef="#ctx0" brushRef="#br4" timeOffset="1.00277E6">16767 1347 23 0,'0'0'0'15,"0"0"8"-15,-7 0-1 0,7 0-7 0,0 0 7 16,0 0 0-16,0 0 0 0,0 0 0 0,0 0-35 0,0 0 63 16,0-3-29-16,0-4 0 0,0 1-1 0,0 6-5 0,4-1 5 15,-1-2 0-15,4 2-1 0,0-3-1 0,-7 4-3 0,7-3 3 16,-1 2 0-16,5-1 0 0,-5-1 0 0,-6 3-3 0,20 0 3 15,-12-7 0-15,8 2 0 0,-9 2 0 0,-7 3-3 0,17-7 4 16,-10 1-2-16,13-1 1 0,-13 0 0 0,-7 7-3 0,17-7 2 16,-7 4 1-16,11-3-2 0,-15 4 1 0,-6 2-2 0,27-5 2 15,-20-3-2-15,20 3 2 0,-17-4-1 0,-10 9-1 0,24-5 1 16,-17-1 0-16,20 1 0 0,-7 1-1 0,-20 4 0 0,21-6 1 16,-1 0 0-16,0-3 0 0,1 4 0 0,-21 5-1 0,26-8 0 15,1 1 0-15,-3 0 1 0,4 1-1 0,-28 6 0 0,27-9 1 16,-3-10-1-16,3 12 0 0,3 0 0 0,-30 7 0 15,27-19 1-15,-3 15-1 0,3-5 1 0,0 2-1 0,-27 7 0 16,24-8 1-16,3 4-1 0,-4 1 1 0,4-2 0 16,-27 5-1-16,24-4 2 15,3-3-2-15,-3 1 0 0,0 2 1 0,-24 4-1 0,23-3 1 16,1 0-1-16,0 0 1 0,0-1-1 0,-24 4 0 0,16-7 1 16,5 0 0-16,0 2 0 0,-2 0-1 0,-19 5 0 0,21-12 0 15,0-3 0-15,-2 7 1 0,-1 2-1 0,-18 6 0 0,10-7 0 16,10 2 0-16,-13 3 1 0,17-5-1 0,-24 7 0 0,6-1 1 15,15-2 0-15,-14 2-1 0,10-2 0 0,-17 3 0 0,7 0 0 16,12 0 0-16,-15 0 0 0,6 0 1 0,-10 0-1 0,7 0 0 16,10 0 1-16,-10 0 0 0,-1 4 0 0,-6-4-1 0,7 0 0 15,4 0 1-15,-5 0-1 0,1 0 0 0,-7 0 0 0,6-1 1 16,-2-2 0-16,3 3 0 0,-4 0 0 0,-3 0-1 0,7 0 1 16,-7 0-1-16,3 0 0 0,1-2 1 0,-4 2-1 0,0 0 0 15,3 0 1-15,0 0 0 0,-3 0-1 0,0 0 0 0,0 0 1 16,4 0-1-16,-4 0 1 0,0 5 0 0,0-5-1 0,4 4 1 15,-4 1-1-15,0-5 1 16,0 0 0-16,0 0-1 0,0 5 1 0,0-5 0 0,0 2 0 16,0-2-1-16,0 0 0 0,0 0 1 0,0 0-1 15,0 0 1-15,0 0-3 0,0 0 4 16,0 0-1-16,0 0-2 0,0 0 1 0,0 0-2 0,0 0 3 16,0-2-3-16,0 2-3 0,0-5-4 0,0 5 9 0,0-4-18 15,-4-1-12-15,0-13-22 0,-16 9-17 0,20 9 69 0,0 0 0 0</inkml:trace>
  <inkml:trace contextRef="#ctx0" brushRef="#br4" timeOffset="1.01094E6">17069 3130 9 0,'0'0'0'0,"0"0"2"0,0 0 0 0,-4 0 0 0,4 0-1 0,0 0-1 0,0 0 1 16,-3 0 0-16,3 0 0 0,0 0 0 0,0 0-1 0,-3 5 1 15,3-5 1-15,-7 4-1 0,7-4 1 0,0 0-2 0,-3 0 1 16,3 0 1-16,-3 0 0 15,3 5 1-15,0-5-3 0,-8 0 2 0,8 0 0 16,-3 0-1-16,3 0 1 0,0 0-2 0,0-2 2 16,0-3 0-16,0 2 1 0,-4-6-1 0,4 9-2 0,0-3 2 15,-6-2 0-15,6 4 1 0,-3-2-1 0,3 3-2 0,0-3 3 16,-4 3-1-16,4-1 1 0,-7 1-1 0,7 0-2 0,0 0 2 16,-3 0-1-16,3 4 1 0,0 0-1 0,0-4-1 0,0 6 1 15,-4 1 1-15,4 0-1 0,0 11 0 0,0-18-1 0,0 5 1 16,0 0 0-16,0 15 1 0,0-20-1 0,0 0-1 0,0 6 1 15,0 10-1-15,0-10 1 0,0 12 0 0,0-18-1 0,0 3 2 16,0 16-1-16,0-13 0 0,0 13 0 0,0-19-1 0,4 6 1 16,-1 19 0-16,-3-6-1 0,7 2 1 0,-7-21-1 0,0 18 1 15,4 4 0-15,-1-1-1 0,-3-1 1 0,0-20-1 0,3 23 1 16,0-3 0-16,-3 0 0 0,4 0 0 0,-4-20-1 0,0 7 0 16,3 16 1-16,-3-13 0 0,0 8 0 0,0-18-1 0,3 7 1 15,-3 11-1-15,5-10 0 0,-5 9 1 0,0-17-1 16,0 8 1-16,0 13 0 0,0-16-1 15,0 12 0-15,0-17 0 0,3 5 1 16,-3 2 0-16,3 9-1 0,-3-16 1 0,0 0-1 0,3 5 0 16,-3 0 0-16,4-1 0 0,-4 0 1 0,0-4-1 0,0 7 1 15,3 0-1-15,-3 0 1 0,0-4-1 0,0-3 0 0,0 8 1 16,0-2 0-16,0 1-1 0,0 0 1 0,0-7-1 0,0 6 0 16,0 1 1-16,0-1 0 0,0 1-1 0,0-7 0 0,0 9 0 15,-3-4 1-15,-4 2 0 0,7-1-1 0,0-6 0 0,-3 3 1 16,3 5 0-16,-3-4 0 0,3 1 0 0,0-5-1 0,-8 0 0 15,8 0 1-15,-3 0 0 0,3 0 0 0,0 0-1 0,-4 0 1 16,-2 0 0-16,3 0-1 0,-1 3 1 0,4-3-1 0,-7 0 1 16,0 0-1-16,4 5 2 0,-4-5-2 0,7 0 0 0,-20 0 0 15,20 0 1-15,-7 0-1 0,-10-1 1 0,17 1-1 0,-3-4 0 16,-4-3 1-16,-9 2 0 0,8 2-1 0,8 3 0 0,-6-6 0 16,-1-2 0-16,-10 1 0 0,17 2 1 0,0 5-1 15,-7 0 0-15,0-5 0 0,1 1 0 0,-2 3 0 0,8 1 0 16,-6 0 0-16,-1 0 1 0,1 3-1 15,-2-3-1-15,8 0 1 0,-3 7 1 16,-4-4-1-16,4 0 0 0,-4 3 0 0,7-6 0 0,-3 0 0 16,0 4 0-16,-1-4 0 0,4 4 0 0,0-4 0 0,-7 0 0 15,7 6 1-15,-3-6-1 0,3 0 0 0,0 0 0 0,-3 3 0 16,3 1 0-16,0 1 0 0,0-2 0 0,0-3 0 0,0 5 0 16,0 2 0-16,0-5 0 0,-7 4 0 0,7-6 0 0,0 5 0 15,-3-5 0-15,3 3 0 0,0-3 0 0,0 4 0 16,0 2 1-16,0-6-2 0,-4 3 2 0,4-3-1 0,0 0-1 15,0 0 1-15,0 0 0 0,0 0 1 0,0 5-2 16,0 0 1-16,0-2 1 0,0 2-1 0,0-5 0 0,0 7 0 16,0-7 0-16,0 1 0 0,0-1 0 0,0 0 0 0,0 5 0 15,0 1 0-15,0-6 0 0,0 4 0 0,0-4 0 0,0 0 0 16,0 0-1-16,0 0 1 0,0 4 0 0,0-4 0 16,0 0-1-16,0 0-1 0,0 0-1 0,4 0-1 0,-4 0 4 0,3-3-5 15,0 0-1-15,4-5-2 0,-1 2-1 0,-6 6 9 16,18-25-11-16,-15 16-2 15,7-23-3-15,7 9-1 0,-17 23 17 0,7-27-13 16,-1 1 2-16,5 1 4 0,-4 3-3 0,-7 22 10 0,0 0 0 0</inkml:trace>
  <inkml:trace contextRef="#ctx0" brushRef="#br4" timeOffset="1.01187E6">16940 3631 14 0,'0'0'0'16,"0"0"3"-16,3 0-1 0,-3 0-2 0,0 0 3 15,4 3 1-15,-4-3 1 0,0 4 0 0,0-4-5 0,-7 0 6 16,4 6-1-16,-1-6-1 0,1 0 1 0,3 0-5 0,-6 3 3 16,1-3 1-16,2 0-1 0,-3 0-1 0,6 0-2 0,-4 0 3 15,1 5-1-15,-4-5 0 0,3 5 0 0,4-5-2 0,-3 3 2 16,-4 1 0-16,1 4 0 0,-1-3-1 0,7-5-1 0,-7 7 2 31,0 9 0-31,1-11 0 0,-12 3-1 0,18-8-1 0,0 19 2 0,-6-12 0 0,-1-1-1 0,0 12 0 0,7-18-1 0,-20 5 2 31,17 1-1-31,-4 15 0 0,-14-18 0 0,21-3-1 0,-3 20 1 0,-3-13 0 16,-1 14 0-16,-1-17 0 0,8-4-1 0,-6 8 2 16,-1-3-1-16,1 3 0 0,2 8 1 0,4-16-2 0,-4 0 0 15,-2 6 1-15,6 0 0 0,-4 0-1 0,4-6 0 0,0 7 1 16,-3-7 0-16,3 1-1 0,0-1 1 0,0 0-1 0,0 5 0 16,0 1 1-16,0-6-1 0,0 0 0 0,0 0 0 0,0 0 1 15,0 0-1-15,0 4 1 0,3 0-1 0,-3-4 0 0,7 3 0 16,0 3 0-16,0-2 0 0,0 4 0 0,-7-8 0 0,6 4 1 15,1 19-1-15,0-19 1 0,0 12-1 0,-7-16 0 0,6 5 0 16,1 0 0-16,0 3 1 0,0-3-1 0,-7-5 0 0,7 7 1 16,-1-2-1-16,1-5 0 0,3 3 1 0,-10-3-1 0,7 0 1 15,0 4-1-15,-1-4 0 0,2 0 1 0,-8 0-1 0,6 0 0 16,1 0 0-16,-1 0 1 0,2 0-1 0,-8 0 0 0,6 0 1 16,-2 0-1-16,2 0 0 0,-6 0 0 0,0 0 0 0,4 0 0 15,-1 0 0-15,-3 0 0 0,0 0 1 0,0 0-1 0,0 0 1 16,0-3-1-16,0 2 1 15,0-5-1-15,0 6 0 0,0-7 0 16,0 0 1-16,0-1 0 0,0 0 0 0,0 8-1 0,0-18 0 16,-3 14 0-16,3-5 0 0,0 0 0 0,0 9 0 0,0-7 0 15,0-3 1-15,0-7-1 0,0 15 1 0,0 2-1 0,0-8 0 16,0 2 0-16,0-6 0 0,0-4 1 0,0 16-1 0,0-7 0 16,0-4 0-16,-4-9 1 0,-2 0-1 0,6 20 0 0,-4-5 0 15,4-16 0-15,-3 16 1 0,3-14-1 0,0 19 0 0,-3-6 0 16,3-4 0-16,0 3 0 0,0-4 0 0,0 11 0 0,0-5 0 15,-8-2 0-15,8 4 0 0,0 3 0 0,0 0 0 0,0-2 0 16,0 2 0-16,0 0 0 0,0 5 0 0,0-5 0 0,0 7 0 16,0 11 0-16,-3-16 0 0,3 19 0 0,0-21 0 0,0 6 0 15,0 18 0-15,0-7 0 0,0-11 0 0,0-6 0 0,0 28 0 16,0-21 0-16,0 16 0 0,0-6 0 0,0-17 0 0,0 7 0 16,0-7 0-16,0 22 0 0,0-15 0 0,3 13 0 0,-3-20 0 0,0 8 0 15,4 9 0-15,-4-12 0 0,4-1 0 16,-4-4 0-16,0 4 0 0,0 1 0 0,3-5 1 15,0 0-1-15,-3 0 0 0,0 0 0 0,0 0 0 0,0-3 1 16,0-3-1-16,0-10 0 0,0 16 0 0,4-9 1 0,-4 9-1 0,0-18 0 16,0 7 1-16,0-13-1 0,0 24 0 0,0-19 0 0,0 19 0 0,0-19 0 15,0 2 0-15,0 12 0 0,0 5 0 0,0-12 0 0,0 12 0 0,0-7 1 16,0 2-2-16,0 2 1 0,-4 3 0 0,4 0 0 0,0 0 0 16,0 7 0-16,0 14 0 0,0-21 0 0,0 7 1 0,0-7-1 0,0 26-1 15,-6-5 1-15,6 0 1 0,0-21-1 0,-4 19-1 0,4-19 1 0,-4 21 1 16,-2-14-1-16,3 20-1 0,3-10 2 0,0-17-1 0,0 5 0 15,-4 12 0-15,4-12 1 0,0-1-1 0,0-4 0 0,0 4 1 16,0 1-1-16,-6-5 1 0,6 0-2 0,0 0 1 0,0 0 1 16,0-2-1-16,0-2 0 0,0-5 0 0,0 9 0 0,0-18 0 15,3 11 0-15,0-16-2 0,1 17-2 0,-4 6 4 16,6-16-9-16,1 10-9 0,-3-13-19 0,-1 13-23 0,-3 6 60 0,0 0 0 16</inkml:trace>
  <inkml:trace contextRef="#ctx0" brushRef="#br4" timeOffset="1.0181E6">14531 3514 6 0,'0'0'0'15,"-7"-1"5"-15,0-2-1 0,-9 0 1 0,16 3-5 0,-4-7 6 16,-3 7 0-16,0-5 1 0,1-2-1 0,6 7-6 0,-17-1 5 16,17-1 1-16,-7 1 0 0,-9 1-1 0,16 0-5 0,-5 0 7 15,-1 0-2-15,-1 0 0 0,-10 3 0 0,17-3-5 0,-3 8 4 16,-4-3 0-16,0 15 0 0,-9-14-1 0,16-6-3 0,0 5 2 16,-8 14 1-1,2-13-1-15,-1 1 0 0,7-7-2 0,-7 26 2 0,0-20-1 0,1 16 0 16,2-2 1-16,4-20-2 0,-6 18 1 15,3-1 0-15,-2 3 0 0,-1-2 0 0,6-18-1 0,0 17 1 16,0-10-1-16,0 14 0 0,0-19 1 0,0-2-1 0,0 19 0 16,0-14 1-16,4 2-1 0,-2 0 0 0,-2-7 0 0,8 5 1 15,-2 0-1-15,1-5 0 0,-1 0 1 0,-6 0-1 0,18 0 0 16,-12 0 0-16,2-9 1 0,12 2-1 0,-20 7 0 0,6-18 0 16,12 13 1-16,-12-16-1 0,1 1 0 0,-7 20 0 0,6-9 1 15,2-20-1-15,-2 13 0 0,1-3 0 0,-7 19 0 0,3-21 0 16,1 11 0-16,-4-15 0 0,0 7 0 0,0 18 0 0,0-8 0 15,0-12 0-15,0 12 1 0,0 3-1 0,0 5 0 0,0-2 1 16,0-2-1-16,0 2 0 0,0 2 0 0,0 0 0 0,0 0 0 16,0 0 0-16,0 8 1 0,3 11-2 15,-3-19 1-15,4 7 0 0,3 11 0 0,2-10 0 0,9 21 0 0,-18-29 0 16,6 26-1-16,15 4 1 0,-14 1 0 0,16 1 0 0,-23-32 0 16,7 34 0-16,13 0 0 0,-13 4 1 15,10-1-1-15,-17-37 0 0,6 36 0 0,2 3 0 16,-2-7-1-16,1 4 2 0,-7-36-1 0,3 36 0 15,0-4-1-15,-3-2 2 0,0-2-2 0,0-28 1 0,0 26 1 16,-6 1-1-16,-15-5-1 0,15-2 1 0,6-20 0 0,-20 19 0 16,12-12 0-16,-19 10 1 0,8-17-1 0,19 0 0 0,-18 5 1 15,-2-2-1-15,0 2 0 0,3-5 0 0,17 0 0 0,-20 0 0 16,12-2 0-16,-11-1 0 0,12 1 0 0,7 2 0 0,-7-3 0 16,0-5 0-16,0 3 0 0,1-5 0 0,6 10 0 0,-3-7 0 15,3 0 1-15,-7 2-2 0,7-4 1 0,0 9 0 0,0-8 0 16,0-9 0-16,0 12 0 0,0-4 1 0,0 9-1 0,2-18 0 15,3 11 0-15,1-12 0 0,1 0 0 0,-7 19 0 0,6-17-1 16,1 0 1-16,-3 6 0 0,3-13-1 0,-7 24 1 0,6-8-3 16,4-13-2-16,7 14-5 0,-10-12-6 0,-7 19 16 0,17-5-27 15,-10-19-1-15,33 24-7 0,-40 0 35 0</inkml:trace>
  <inkml:trace contextRef="#ctx0" brushRef="#br4" timeOffset="1.01937E6">14846 3387 7 0,'0'0'0'15,"-6"0"4"-15,-1 0-2 0,-14 5 2 0,15 2 1 0,6-7-5 0,-7 18 6 16,0-12 0-16,0 17 0 0,4-2-1 0,3-21-5 0,-7 20 5 16,1 6-1-1,-2-2-1-15,2 2 1 0,6-26-4 0,-6 20 3 0,2 2 0 0,4-2 1 0,0-20-4 0,0 21 3 0,0-21-3 0,0 6 4 16,0 19-1-16,0-18 0 0,4 11 0 0,-4-18-3 0,0 8 2 16,6 12 1-16,3-16-2 0,-1 15 1 15,-8-19-2-15,10 3 1 0,-4 4 0 0,5-2-1 16,6 1 1-16,-17-6-1 0,3 0 0 15,8 0 1-15,-1 0 0 0,-4-3-1 0,-6 3 0 0,10-5 0 16,-3-19 1-16,0 7-1 0,3-3 0 0,-10 20 0 0,6-24 0 16,-1 3 0-16,-2-2 0 0,0 2 0 0,-3 21 0 0,7-24-1 15,-7 0 1-15,6 6 0 0,-6-1 0 0,0 19 0 0,4-8-1 16,-4-1 1-16,3 2 0 0,1 0 0 0,-4 7 0 0,0 0 0 16,0 0 0-16,0 2 0 0,3 6 0 0,-3-8 0 0,0 6-1 15,4 15 1-15,-4-17 1 0,3 3-2 0,-3-7 1 0,3 20 1 16,4-13-2-16,-1 10 1 0,2-13 0 0,-8-4 0 0,6 20 0 15,1-18 0-15,-4 18 0 0,4-14 1 0,-7-6-1 0,4 6 0 16,-1 1 1-16,4-1-1 0,-1 12 1 0,-6-18-1 0,7 0 1 16,1 6-1-16,-2-6 0 0,-3 2 0 0,-3-2 0 0,4 0 0 15,-4 0 0-15,3 0 0 0,-3 0 0 0,0-2 1 0,0 2-1 0,3-6 0 16,-3-1 0-16,0 0 0 0,3-1 0 0,-3 8 0 16,4-21 0-16,0 15 0 0,-1-14 1 0,1 12-1 15,-4 8 0-15,6-20 0 0,1 13 0 16,-1-14 0-16,2 15 0 0,-8 6 0 0,10-21 0 15,-4 20 0-15,1-5-1 0,0 0 1 0,-7 6 0 0,7-2 0 16,-1 1-1-16,1 1 1 0,1 7 1 0,-8-7-1 0,6 19 0 16,1-15 1-16,-4 19-1 0,0-19-1 0,-3-4 1 0,0 21 1 15,0-16-2-15,0 16 1 0,0-17 0 0,0-4 0 0,0 21 0 16,0-17 0-16,-3 13 1 0,0-13-1 0,3-4 0 0,-7 7 0 16,4-2 0-16,3-5 0 0,-3 0 0 0,3 0 0 0,0 0 0 15,0 0 0-15,0-7 0 0,0-13 0 0,0 20 0 0,0-6 0 16,0-22 0-16,0 12 0 0,0 6 0 0,0 10 0 0,6-26 0 15,1 18 0-15,-1-13 0 0,1 13 0 0,-7 8 0 0,7-16-1 16,0 10 1-16,-1-1 0 0,1 5-1 0,-7 2 1 0,3-3 0 16,5 1 0-16,-2 2 0 0,-2 0 0 0,-4 0 0 0,3 0 0 15,4 7 0-15,-4 13 0 0,1-17 0 0,-4-3 0 0,0 18 0 16,3-16 0-16,4 8 0 0,-4 7 0 16,-3-17 0-16,7 5 0 0,-4 1 0 0,4 10 0 0,0-9 0 0,-7-7 0 15,7 5 1-15,2-2-1 16,-1 2 0-16,8-1 1 0,-16-4-1 0,4 0 0 15,2 0 0-15,2-3 0 0,-2 1 0 0,-6 2 0 0,10-7 0 16,-3-5 0-16,0-4 1 0,0-2-1 0,-7 18 0 0,6-20 0 16,4 0 0-16,-2-3 0 0,-2 3 1 0,-6 20-1 0,7-23 0 15,-4-4 0-15,4 2 0 0,-3-1 0 0,-4 26 0 0,3-27 1 16,0 1-1-16,1-1 0 0,-4 1 1 0,0 26-1 0,0-22 0 16,0-3 0-16,-7 4 0 0,0-3 1 0,7 24-1 0,-7-21 0 15,1-2 0-15,-12 3 0 0,15 2 1 0,3 18-1 0,-7-5 0 16,-13-17 0-16,16 21 0 0,-15-6 0 0,19 7 0 0,-4-5 1 15,-3 3-2-15,0 0 1 0,1 2 1 0,6 0-1 0,-7 0-1 16,4 0 2-16,-1 4-2 0,4 4 2 0,0-8-1 0,0 5 0 16,0 15 0-16,4-16 0 0,-1 2 0 0,-3-6 0 0,7 7 0 15,-1 11 0-15,1-11 0 0,0 9 0 0,-7-16 0 0,10 5 0 16,-3 2 0-16,3 16 0 0,2-17 0 16,-12-6 0-16,5 22 1 0,2-16 0 0,3 21 0 0,-3-2 0 15,-7-25-1-15,7 25 1 0,-1 0 0 16,1-3-1-16,0 2 1 0,-7-24-1 0,7 24 1 15,-4 1-1-15,-3-2 1 0,3 1-1 0,-3-24 0 0,4 22 1 16,-4 1 0-16,0-5 0 0,0-2-1 0,0-16 0 0,0 8 1 16,0 12-1-16,0-15 1 0,0-2-1 0,0-3 0 0,-7 0 1 15,7 0-1-15,0 0 0 0,0-1 1 0,0 1-1 0,0-19 0 16,0 0 0-16,0 0-1 0,0-6 1 0,0 25 0 0,0-27-1 16,0 4 1-16,7-4-1 0,-1 4 0 0,-6 23 1 0,8-18 0 15,-2 1 0-15,4 9 0 0,-2 3 0 0,-8 5 0 0,9-8-1 16,-2 6 1-16,0 2 0 0,-1 0-1 0,-6 0 1 0,8 18 1 15,-2-13-1-15,-2 16 0 0,-1-3 0 0,-3-18 0 0,3 6-1 16,-3 23 1-16,3-8 0 0,2-3 0 0,-5-18 0 0,0 22 1 16,0-4-2-16,0-11 1 0,0 14-1 0,0-21 1 0,3 2-3 15,0 8-4-15,-3-5-4 0,7 3-6 0,-7-8 17 0,3 4-24 16,0-4 2-16,1-7 4 0,-1-1 0 0,-3 8 18 16,0 0 0-16</inkml:trace>
  <inkml:trace contextRef="#ctx0" brushRef="#br4" timeOffset="1.01973E6">15700 3377 12 0,'0'0'0'16,"-7"7"5"-16,1 14 0 0,-15-3 2 0,21-18-7 0,0 22 7 15,-3-17 1-15,3 18-2 0,-7-8 0 0,7-15-6 0,0 10 4 16,0 15 0-16,0-7-2 0,3-11 1 16,-3-7-3-16,7 23 3 0,0-17-1 0,0 0 0 0,0 2 0 0,-7-8-2 0,9 5 2 15,9 1 0-15,-12-6 1 0,4 0-1 0,-10 0-2 0,18 0 2 16,-12 0 1-16,4-5-1 0,7 4 0 0,-17 1-2 0,4-7 2 16,2-14 0-16,5 3 0 0,-4-3-1 15,-7 21-1-15,6-19 1 0,-3 2 1 16,1-5-1-16,-1 1 0 0,-3 21-1 0,0-20 0 15,0-2 1-15,-3 5 0 0,-4 10-1 0,7 7 0 0,-17-20 1 16,13 18 0-16,-2-4-1 0,-15 5 0 0,21 1 0 0,-3 0-1 16,-4 0-1-16,-13 7-1 0,20 10-4 0,0-17 7 0,-4 8-10 15,-2 13-6-15,3-13-6 0,-1 10 2 0,4-18 20 0,-6 8-29 0,6-8 29 0</inkml:trace>
  <inkml:trace contextRef="#ctx0" brushRef="#br4" timeOffset="1.02052E6">14658 4809 19 0,'0'0'0'16,"0"0"15"-16,0-2-1 0,0 2-14 0,0-5 12 15,0-2-2-15,0-1-2 0,0-13 0 0,0 21-8 0,0-5 5 16,2-19 0-16,1 5-1 0,4-3-1 0,-7 22-3 0,6-28 1 16,2-2 0-16,-2-5 0 0,1-1 0 0,-7 36-1 0,11-41 1 15,-2 0 0-15,8 6 0 0,-14-4 0 0,-3 39-1 16,8-35 1-16,-8 35-1 0,10-28 1 0,-4 5-1 0,2 3 1 0,-8 20-1 16,6-7 0-16,-6 7 0 0,7-18 1 0,-1 17-1 0,1-1 1 15,-7 2-1-15,7-3 0 0,-7 3 0 0,7 0 0 16,3 0 1-16,-4 6-2 0,-6-6 1 0,21 25 0 0,-21-25 0 0,3 16 0 15,8 5 0-15,9 3 1 0,-20-24-1 0,11 22 0 0,-11-22 0 0,19 28 0 16,-15-2 0-16,16 1 0 0,-17 1 0 0,-3-28 0 0,10 27 0 16,-2-3 1-16,-2 0-1 0,-6-24 0 0,7 18 0 0,-7-18 0 0,3 21 0 15,2-15 1-15,-5 19-1 0,0-25 0 0,2 6 0 0,-2-6 0 0,0 18 1 16,0-18 0-16,0 5 0 0,0-5-1 0,0 6 0 0,0-6 0 0,0 0-2 16,0 0-3-16,0 0-3 0,0 0 23 0,0 0-42 0,0 0 54 0,0 0-74 15,-2-2 23-15,-3-7 4 0,5 7-9 0,0 2 29 0,0 0 0 0</inkml:trace>
  <inkml:trace contextRef="#ctx0" brushRef="#br4" timeOffset="1.02076E6">14833 4638 12 0,'0'0'0'15,"-8"0"10"-15,8 0-10 0,0 0 8 16,-3 0 0-16,3-3-2 0,0 0-2 0,0 3-4 0,3-4 3 15,5-3-2-15,-1 3 0 0,9 3-3 0,-16 1 2 0,7-5-7 16,10-3-3-16,-11 3 0 0,15-4 1 0,-21 9 9 0,7-7-15 0,-7 7 15 0</inkml:trace>
  <inkml:trace contextRef="#ctx0" brushRef="#br4" timeOffset="1.02124E6">15138 4497 25 0,'0'0'0'16,"0"-1"12"-16,0-3 0 0,0 4-3 0,3 0-1 0,-3 0-8 0,0 5 6 31,7 3 0-31,-1 11-1 0,1-16-2 0,-7-3-3 0,4 21 4 0,3-16-2 0,2 22 1 0,-2-9-1 0,-7-18-2 0,7 19 2 16,0 6 2-16,0-1-1 0,-4 6 0 0,-3-30-3 16,7 28 3-16,-7 1-2 15,3-5 0-15,-3-1 0 0,0-23-1 0,0 21 1 16,0-13 0-16,0 18 0 0,0-23-1 0,0-3 0 0,0 9 1 15,0-5-1-15,-3 0 1 0,-4-4 0 0,7 0-1 0,-7 0 0 16,1-3 0-16,-2-14 1 0,-11 7-1 0,19 10 0 0,-7-18 0 16,3 0 0-16,-16-3 1 0,14-1-1 0,6 22 0 0,-5-15 0 15,-1-6 1-15,2 4-1 0,-2 0-1 0,6 17 1 0,0-19-1 16,-3 10 1-16,3-14-1 0,0 8 0 0,0 15 1 0,0-19 1 16,3-3-2-16,-3 0 1 0,3-4 0 0,-3 26 0 0,3-23 0 15,1 2 0-15,-1 4 1 0,5 8-1 0,-8 9 0 0,3-20 0 16,0 12-1-16,0 2 1 0,1-1 1 0,-4 7-1 0,6-6 0 15,1-1 0-15,-3 4 0 0,3-1-1 0,-7 4 1 0,19-4 0 16,-11 1 0-16,12 3 1 0,-13 0-1 0,-7 0 0 0,20 0 0 16,-10 0 0-16,10 0 0 0,-13 7 0 0,-7-7 0 0,20 6 0 15,-13 1 0-15,4 12 0 0,-5-15 0 0,-6-4 0 0,10 7 0 16,-3 12 0-16,-3-11 0 0,-1 11 0 16,-3-19 0-16,5 8 0 0,-5 19 0 0,0-22 1 15,0 23 0-15,0-28-1 0,-8 7 0 0,0 14 0 16,-11-14 1-16,15-1-1 0,4-6 0 0,-7 8 1 15,-9-3 0-15,12-5 0 0,-3 0 0 0,7 0-1 0,-20 0 0 16,20 0 1-16,-3-3-1 0,-1-2-1 0,4 5 1 0,0-7 1 16,0 1-1-16,0-1 0 0,0 3-1 0,0 4 1 0,0-4-1 15,0 1-2-15,0 1-3 0,4 2-4 0,-4 0 10 0,6 0-16 16,-2 5-10-16,2-5 0 0,-3 4-10 0,-3-4 36 0,0 0 0 0</inkml:trace>
  <inkml:trace contextRef="#ctx0" brushRef="#br4" timeOffset="1.02202E6">15605 4068 13 0,'0'0'0'15,"0"-5"7"-15,0-2 1 0,0 7-8 0,-7-6 9 16,4 3 1-16,0 3-2 0,-5 5-1 0,8-5-7 0,-6 16 7 16,-14-10-2-16,16 12 1 0,-3-10-2 0,7-8-4 0,-6 18 5 15,-15-12-1-15,18 20 0 0,-4-7 1 0,7-19-5 0,-17 20 3 16,10 0 1-16,4-5-1 0,-4 3 0 0,7-18-3 0,-6 18 2 15,-2 4 0-15,5-1 0 0,0 1 0 0,3-22-2 0,0 23 1 16,0 0 1-16,0 1-1 0,0-1 0 0,0-23-1 0,3 24 1 16,5 3 0-16,-2-11 0 0,4 4-1 0,-10-20 0 0,17 16 0 15,-10-11 1-15,14 16 0 0,-15-18-1 0,-6-3 0 0,24 3 0 16,-17 6 1-16,17-4-1 16,-15-5 1-16,-9 0-1 0,21 0 0 0,-14-4 1 15,17-1-1-15,-18-15 0 0,-6 20 0 0,17-11 1 16,-14-12-1-16,4 1 1 0,0-2 0 0,-7 24-1 0,3-26 0 15,4-3 1-15,-7 1-1 0,0-2 0 0,0 30 0 0,0-32 1 16,0 3-1-16,-7-2 1 0,-13 4-1 0,20 27 0 0,-4-26-1 16,-23 1 1-16,11 4-1 0,-2 1 1 0,18 20 0 0,-6-5 0 15,-18-4 0-15,20 5 0 0,-12 4 0 0,16 0 0 0,-7 0 0 16,0 21-1-16,4-12-1 0,-4 16-2 0,7-25 4 0,-6 24-6 16,-2-3-3-16,8 5-5 0,0-4-6 0,0-22 20 0,0 7-27 15,3 15 5-15,-3-22 2 0,5 0 5 0,-5 0 15 0,0 0 0 0</inkml:trace>
  <inkml:trace contextRef="#ctx0" brushRef="#br4" timeOffset="1.02272E6">15798 4032 14 0,'0'0'0'15,"0"0"6"-15,0 5 0 0,0 0 1 0,0-5-7 0,0 21 8 47,4-18-2-47,-4 19 0 0,7-18-1 0,-7-4-5 0,6 22 5 0,1-16-2 0,-1 20 0 0,15-4 1 0,-21-22-4 0,3 21 2 0,8 6 1 0,-4 5-1 0,2-1 0 0,-9-31-2 0,7 27 2 16,4 5 0-16,-5-7 0 0,1 3-1 0,-7-28-1 0,10 26 0 31,-6-1 1-31,3-4-1 0,-1-2 0 0,-6-19 0 0,7 7 1 0,-4 16-1 0,0-17 1 0,1 2-1 0,-4-8 0 0,4 8 0 16,-4-3 1-16,3 3-1 0,0-5 0 0,-3-3 0 0,0 3 0 15,4-3 0-15,-4 0 0 0,0 0 0 0,0 0 0 16,0 0 0-16,0 0-1 0,0 0 2 0,0 0-2 16,0 0 1-16,0-3 0 0,0 1 0 0,0 2 0 15,0-3-1-15,-4-1 1 0,4-2 0 0,-6 3 0 0,6 3 0 16,-4-8 0-16,0 5 0 0,-2 0 0 16,6 3 0-16,0 0 0 0,-4-1 1 0,4-4-1 0,-3 0 0 15,3 3 0-15,0 2 0 0,-6-6 0 16,6 3 1-16,-4-4-1 0,4 0 0 0,0 7 0 0,0-10 0 15,-3-6 1-15,3 6 0 0,-4-13-1 0,4 23 0 0,-7-20 1 16,7 0 0-16,-3-2 1 0,0 3-2 0,3 19 0 0,-7-21 1 16,7 5 1-16,-3-2-1 0,3 10 0 0,0 8-1 0,-4-9 2 15,4-11-1-15,-7 12 0 0,7 2 0 0,0 6-1 0,0-7 1 16,0 2 0-16,0 5 0 0,0-8 0 0,0 8-1 0,0-2 1 0,0 2-1 0,0-3 1 16,0 1 0-16,0 2-1 0,0 0 1 0,0 0-1 0,0-5 0 15,0 1 1-15,3 1-1 0,-3 3 0 0,4-8 0 0,-4 8 0 0,0-2 1 16,4-3-1-16,-1 0 1 0,0 2-1 0,-3 3 0 0,4-6 1 15,2-2-1-15,1 2 0 0,-3-2 0 0,-4 8 0 0,7-9 0 16,-1 4 0-16,4-3 0 0,-10 8 0 0,11-4 0 0,-11 4 0 0,16-2 1 16,-9 2-1-16,0-2 0 0,10 0 0 0,-17 2 0 15,3-1 1-15,8-4-2 0,5 5 2 0,-16 0-1 16,7 0 0-16,-7 0 0 0,7 0 0 0,10 6 0 0,-14 0-1 0,4 1 1 16,-7-7 0-16,10 19 0 15,-3-11 2-15,-4 9-1 0,-3-17-1 0,3 4 2 0,-3-4-2 0,0 21 2 16,0-17-1-16,0 17 1 0,0-16 0 0,0-5-2 0,-3 24 2 15,-3-19-1-15,-1 20 1 0,0-18-1 0,7-7-1 0,-17 21 1 16,11-16 0-16,-12 2 0 0,15-2 0 0,3-5-1 0,-7 8 0 16,-10-3-1-16,17-5-4 0,-7 0-6 0,7 0 11 0,-6 0-27 15,-1-25-14-15,4 2-10 0,3 23 51 0</inkml:trace>
  <inkml:trace contextRef="#ctx0" brushRef="#br4" timeOffset="1.03479E6">27829 11898 23 0,'0'0'0'0,"-2"-2"17"0,2 2-17 0,-8-7 16 16,-14 2-4-16,18 5-2 16,-4-8 0-16,8 8-10 0,-6-1 9 0,0-2 0 0,1 3-2 15,3-1-2-15,2 1-5 0,0-4 5 16,-3 0-1-16,3 3-1 0,0 1-1 0,0 0-2 0,0 0 3 16,0 0-1-16,0 0 0 0,0 0 0 0,0 0-11 0,0 0 20 15,3 0-9-15,-1 0 1 0,6 0-1 0,-8 0-2 0,6 0 3 16,1 0-1-16,-3-2 0 0,0 0 0 0,-4 2-2 0,2-1 1 15,5-2 1-15,-7-1-1 0,7 0 0 0,-7 4-1 0,2-6 1 16,2-1-1-16,-4-3 1 0,5-7-1 0,-5 17 0 0,3-5 1 16,-1-23-2-16,3 8 1 0,-2-7-1 0,-3 27 1 0,6-27-1 15,-3-2 1-15,1-8 1 0,-4-2-1 0,0 39 0 0,4-39 0 16,0-2 1-16,-4 5-1 0,0-2 0 0,0 38 0 0,2-38 0 16,2 8 0-16,3-2 0 0,-2 4 0 0,-5 28 0 15,9-20 1-15,-4-1-2 0,3 1 1 0,-5 4 0 0,-3 16 0 0,6-10 0 16,2-17 1-16,-2 18-1 0,1-18 0 0,-7 27 0 0,9-17 0 15,3-1 0-15,-5 1 0 0,-1 0 0 16,-6 17 0-16,6-18 0 0,2-1 0 0,2 0 0 16,-3 1 0-16,-7 18 0 0,5-9-1 0,4-12 1 15,-4 17 0-15,3-2 0 0,-8 6 0 0,3-7 0 16,3 4 0-16,2 3 0 0,-2 0 0 0,-6 0 0 0,7 0 0 16,-1 0-1-16,6 3 1 0,-2 4 0 0,-10-7 0 0,6 6 0 15,0 19 0-15,5-18 0 0,-4 27 0 0,-7-34 0 0,7 24 0 16,2 4 0-16,9 3 0 0,-13-1 0 0,-5-30 0 0,9 33 1 15,0-4-2-15,-2 2 1 0,2 4 0 0,-9-35 0 0,9 34 0 16,0 0 0-16,-2 2 0 0,4-5 0 0,-11-31 0 0,6 32 0 16,4 1-1-16,-4-5 1 0,2 0 1 0,-8-28-1 0,9 25 0 15,-1 0 0-15,-3-5 0 0,4-3-1 0,-9-17 1 0,3 8 0 16,3 10 0-16,1-9 0 0,-1-4-1 0,-6-5 1 0,0 18-2 16,8-14 0-16,-4 0-2 0,-2 2-1 0,-2-6 5 0,3 5-7 0,-3-5 7 15,4 5-9-15,-4 3-4 0,4-3-5 0,-4-5 18 0,3 18-25 0,-3-18 25 0,0 0-30 16,0 0 6-16,0 0 0 0,0 0 102 0,0 0-156 0</inkml:trace>
  <inkml:trace contextRef="#ctx0" brushRef="#br4" timeOffset="1.03512E6">27928 11321 37 0,'0'0'0'0,"6"0"18"0,-6 0-18 0,22 16 13 15,-6-10-2-15,5 12-2 0,-16-18-1 0,-5 0-8 0,25 0 7 0,-5 6-3 0,5-6-1 0,-3 0-1 0,-22 0-2 0,25 0 1 16,-2 0-1-16,1 0 1 0,-5-6-1 0,-19 6 0 0,25-4-1 31,-8-2 0-31,2 2-2 0,3 0-4 0,-22 4 7 0,5 0-12 0,13 0-6 0,-11 4-6 0,-1 0 3 16,-6-4 21-16,8 6-26 0,-8-6 26 0</inkml:trace>
  <inkml:trace contextRef="#ctx0" brushRef="#br4" timeOffset="1.03551E6">28593 11343 12 0,'0'0'0'16,"-7"0"7"-16,4 5 0 0,-2 14-1 0,5-19-6 0,-6 5 7 16,6 1 0-16,-3 12-1 0,3-12-1 0,0-6-5 0,0 20 4 15,0-12-1-15,0 16-1 0,0-19 0 0,0-5-2 0,3 26 2 16,-1-10 0-16,2 3-1 0,-4-1 1 0,0-18-2 0,8 22 1 15,-8-5 0-15,2 0-1 0,3-10 1 0,-5-7-1 0,0 24 0 16,0-20 0-16,0 17-1 0,0-21 0 0,0 0 1 0,3 4-2 16,-3-1 0-16,0-3 0 0,0 0 1 0,0 0 1 0,0 0 0 15,0 0-1-15,0 0 0 0,0 0-1 0,0 0 6 0,0 0-10 16,0 0 2-16,0 0-4 0,0 4-5 0,0-4 13 0,0 0-13 16,-3 0 1-16,-4 6-1 0,7-6 13 0</inkml:trace>
  <inkml:trace contextRef="#ctx0" brushRef="#br4" timeOffset="1.03663E6">28477 11492 13 0,'0'0'0'0,"3"28"7"0,-3-28-7 0,3 31 8 16,1 10 0-16,4-4 0 0,-6-5 0 0,-2-32-8 0,3 35 7 15,-3-1-1-15,4 4-1 0,3-4-2 16,-7-34-3-16,2 34 2 0,7 1 0 16,-4-2-1-16,0-2 0 0,-5-31-1 0,6 29 2 15,0 0-1-15,2-3 0 0,-4-1 0 0,-4-25-1 0,5 27 1 16,-1-8 1-16,0 2-1 0,-1-1 1 0,-3-20-2 0,2 16 1 16,2-8 1-16,-4 16-1 0,5-19 0 0,-5-5-1 0,3 7 1 15,-3-4 0-15,0-3 1 0,2 0-1 0,-2 0-1 0,0 0 1 16,0 0 1-16,0-3-1 0,0-7 0 0,0 10-1 0,5-21 1 15,-5 16 0-15,0-19 0 0,0 5 1 0,0 19-2 0,0-22 1 16,-7-5 1-16,-1-1-1 0,2-2 1 0,6 30-2 0,-3-37 2 16,-5-1 0-16,5-3-1 0,-3-5 0 0,6 46-1 0,-8-49 1 15,2 3-1-15,0-1 0 0,1 6 0 0,5 41 0 0,-5-41 0 16,-4 3 0-16,-9 3 0 0,18 0 1 0,0 35-1 0,-8-31 0 16,1 5 0-16,4 2 0 0,-4 6 1 0,7 18-1 15,-4-19-1-15,2 11 2 0,-5-13-1 0,0 16 0 0,7 5 0 0,-3-11 0 16,-5 6 1-16,3-3-1 0,1 5 1 0,4 3-1 15,-8-8 1-15,2 5 0 0,3 1-1 0,-1-4 2 16,4 6-2-16,0-1 1 0,-6-2 0 0,6 0 1 16,0-5-1-16,0 8-1 0,0-2 2 15,-3-2 0-15,3 4 0 0,0-3 0 0,0 3-2 0,0-4 2 16,0 4-1-16,0-3 0 0,3 3 0 0,-3 0-1 0,0-2 1 16,2 0-1-16,2 1 1 0,3-7 0 0,-7 8-1 0,6-4 1 15,2 0-1-15,-2-3 1 0,5-4-1 0,-11 11 0 0,10-7 0 16,-3-12 0-16,9 12 0 0,-9-3 1 0,-7 10-1 0,21-18 0 15,-12 14 0-15,12 1 0 0,-15-3 0 0,-6 6 0 0,28-1 0 16,-22-3 1-16,18 4-1 0,-13 0 0 0,-11 0 0 0,26 0 0 16,-16 5 0-16,15 1 0 0,-8 1 0 0,-17-7 0 0,9 6 0 15,12 16 0-15,-15-18 1 0,2 18-1 0,-8-22 0 0,10 7 0 16,-3 17 1-16,-2-16-1 0,-5 15 0 0,0-23 0 0,4 19 0 16,-4-14 1-16,0 21-1 0,0-5 1 0,0-21-1 0,-4 7 1 15,-1 19-1-15,-12-9 1 0,13-9-1 0,4-8 0 0,-23 17 0 16,15-11 1-16,-18 0-1 0,9 2 0 15,17-8 0-15,-22 7 0 0,17 0 1 0,-16-5-1 16,14 3 1-16,7-5-1 0,-16 6 0 0,13-6 0 16,-6 2-1-16,4-2 1 0,5 0 0 0,-4 0-1 0,-3 0-1 15,1 0 0-15,2 0-2 0,4 0 4 0,-4 0-5 16,4 0-3-16,0 0-3 0,0 0-4 0,0 0 15 0,0 5-20 16,0-2-8-16,0 3-1 0,21 15-6 0,-21-21 35 0,0 0 0 0</inkml:trace>
  <inkml:trace contextRef="#ctx0" brushRef="#br4" timeOffset="1.03776E6">28879 10638 29 0,'0'0'0'0,"0"0"12"16,0 0-12-16,0 0 8 0,0 0-1 16,0 7-1-16,0-4 1 0,0-3-7 0,4 21 7 15,1-18-1-15,0 21-1 0,3-6-1 0,-8-18-4 0,5 18 4 16,4 6-1-16,7-1 1 0,-10 5-1 0,-6-28-3 0,8 33 3 16,12 4 0-16,-18 3 0 0,7-2-1 0,-9-38-2 0,19 46 2 15,-16-4 1-15,9 3-2 0,-7-6 1 0,-5-39-2 0,11 41 1 16,-4-7-1-16,0 4 1 0,-1 0 0 0,-6-38-1 0,4 35 1 15,2-1 0-15,-3-3 0 0,5-5 0 0,-8-26-1 0,6 23 1 16,1-6 0-16,-3-11-1 0,-1 0 1 0,-3-6-1 0,2 8 0 16,3-4 1-16,-5-4-1 0,4-3 1 0,-4 3-1 0,0-8 1 15,0-13 0-15,0-1-1 0,-4-3 1 0,4 25-1 0,-7-29 0 16,0-1 1-16,-10-7 0 0,13-2-1 0,4 39 0 0,-19-44 0 16,16-4 1-16,-19 3-1 0,19-8 0 0,3 53 0 15,-6-50 0-15,-2 5 1 0,2-2-1 0,-1 10 0 0,7 37 0 16,-6-32 0-16,3 10 0 0,-1 1 1 0,-3 15-1 0,7 6 0 15,0-19 0-15,0 17 0 0,0 1 0 16,0 1 0-16,0 0 0 0,0 0 0 0,0 5 0 0,0 13 0 16,2-12 0-16,-2-6 0 0,5 28 0 15,-5-21 0-15,4 22 0 0,2-5 0 0,-6-24 0 0,7 21 0 16,-1 13 0-16,0 1 1 0,5 1-1 0,-11-36 0 0,11 39 0 16,-6-2 1-16,7 4-1 0,-6-8 0 0,-6-33 0 0,7 36 0 15,-1-4 0-15,2 0 1 0,-2-3-1 0,-6-29 0 0,7 28 0 16,0-3 0-16,-7-4 0 0,2-1 1 0,-2-20-1 0,5 6 0 15,-1 15 0-15,-4-16 0 0,3-2 1 0,-3-3-1 0,0 6 0 16,0-2 0-16,0-4 1 0,-7 0-1 0,7 0 0 0,-5-3 0 16,3-4 1-16,-5-1-1 0,3-2 0 0,4 10 0 0,-3-10 0 15,-3 6 0-15,2-7 0 0,0 6 0 0,4 5 0 0,0-7-3 16,-6 4-1-16,6 0-4 0,0 3-8 0,0 0 16 0,0 0-24 16,3 4-11-16,-3-4 4 0,3-1 2 0,-3 1 29 15,0 0 0-15</inkml:trace>
  <inkml:trace contextRef="#ctx0" brushRef="#br4" timeOffset="1.03856E6">29385 11162 21 0,'0'0'0'0,"0"0"13"16,0 6 1-16,0 1-4 0,0 0 0 0,0-7-10 0,0 3 8 0,0-3-8 15,0 0 8-15,4 0-1 0,-2 0-1 0,-2 0-6 0,3 4 5 16,6 4-1-16,-4 9-1 0,3-14-1 0,-8-3-2 0,9 21 2 16,-1-16-1-16,11 23 0 0,-12-7 0 0,-7-21-1 0,21 20 1 15,-15 3 0-15,12 3-1 0,-11 2 1 0,-7-28-1 0,5 25 0 16,4 0 0-16,-4-7 1 0,3 5 0 15,-8-5-1-15,0-18 0 0,5 16 0 0,-5-8 1 0,0 9-1 16,0-17 0-16,4 0 0 0,-4 0 0 0,0 7 0 0,0-7 0 16,0 0 1-16,0 0-1 0,0-6 0 15,-4 2 0-15,-1-21 0 0,1 6 1 0,4 19-1 0,-6-27 0 0,6 27 0 0,-8-29-1 16,-15-2 1-16,20-2 0 0,-17-2 1 0,20 35-1 0,-7-31 0 16,-1-4 0-16,-12 7 0 0,20 28 0 0,0-26 0 0,0 26 0 0,-3-20 1 15,0 11 0-15,-5-1-1 0,8 4 1 0,0 6-1 0,0-4 1 16,0 4-1-16,0 0 0 0,0 0 1 0,0 0-1 0,0 17 0 15,4-13 1-15,0 18 0 0,2-16-1 0,-6-6 0 0,7 34 1 16,2-14 0-16,10 2 0 0,-13 6-1 0,-6-28 0 0,6 26 1 16,5-4-1-16,-4 2 0 0,-7-24 0 0,9 21 1 15,-9-21-1-15,7 19 0 0,1-1 0 0,-2-12 1 0,-6-6-1 16,4 23 0-16,-4-23 0 0,3 0 0 0,-1 5 1 0,-2 3-1 0,0-3 1 0,0-5-1 0,0 0 0 16,0 0 0-16,0 0 0 0,0 0 0 0,-2-2 0 15,-1-3-2-15,-5-3 0 0,8 8 2 0,0-18-5 16,-2 10-1-16,-1 1-4 0,3 7 10 0,-9-20-15 15,9 20 15-15,0-5-21 0,-3-15-6 0,1 13 4 0,-5-13-4 16,7 20 27-16,0 0 0 0</inkml:trace>
  <inkml:trace contextRef="#ctx0" brushRef="#br4" timeOffset="1.03903E6">29281 10872 9 0,'0'0'0'15,"-9"0"5"-15,4-5 0 0,5 5-5 0,-4 0 7 16,0 0 0-16,4 0 1 0,0 0 0 0,0 0-8 0,0 5 7 16,0 3 0-16,4-3-1 0,3 13-1 0,-7-18-5 0,11 6 4 15,5 13-1-15,-10-14-1 0,11 16 0 0,-17-21-2 0,8 1 2 16,9 6 0-16,-10 14-1 0,-4-21 1 0,-3 0-2 0,9 6 2 15,2 1 1-15,-5-7-1 0,2 0 0 0,-8 0-2 0,5-3 3 16,-1-1-1-16,1-3-1 0,-5 0 1 0,0 7-2 0,0-9 2 16,0-2-1-16,-9 4 0 0,4 2 0 0,5 5-1 0,-8-10 1 15,-9 5 0-15,14-3 0 0,-3 2-1 0,6 6 0 0,-18-7 1 16,18 6-1-16,-7-2 0 0,1 3 1 0,6 0-1 0,-7 0-1 16,5 4-2-16,2 17-4 0,0-16-8 0,0-5 15 0,0 22-25 15,0-19-3-15,0 5-8 0,0-8 36 0</inkml:trace>
  <inkml:trace contextRef="#ctx0" brushRef="#br4" timeOffset="1.04098E6">29799 10846 14 0,'0'0'0'16,"0"-6"6"-16,0 3 2 0,-3-3 0 0,3 6-8 0,0-7 7 16,0 5 0-16,0-3 1 0,-4 2-2 0,4 3-6 0,0 0 6 15,0 0-2-15,0-3-1 0,0 3 0 0,0 0-3 0,0 0 3 16,0 0-1-16,0 0 1 0,0 0 1 0,0 0-16 0,0 0 27 15,-5-1-11-15,5 1-1 0,0 0-3 0,0-3 4 0,0 3-4 0,-5-2 3 16,1 2-1-16,4 0 0 0,-4 0 0 0,4 0-2 0,0 0 2 16,-5 0-1-16,5 0 0 0,-4-1 0 0,4 1-1 0,0-6 1 15,-5 4-1-15,5-1 1 0,0 0-1 0,0 3 0 0,-6 0 0 16,6 0 1-16,-3 0-1 0,0 0 0 0,3 0 0 0,0 0 0 16,-7 6 0-16,7-2 1 0,-3 1-1 0,3-5 0 0,0 6 1 15,0 0-1-15,-3 1 1 0,3 0-1 16,0-7 0-16,0 6 1 0,-4 10 0 0,4-10-1 15,0-6 0-15,0 6 1 0,0-6-1 0,0 20 1 16,0-18 0-16,4 17 0 0,-4-11 0 0,0-8-1 0,6 19 1 16,1-12 0-16,-1 22 0 0,0-5 1 0,-6-24-2 0,9 26 1 15,-4-2 0-15,6 0 1 0,-4 2-1 0,-7-26-1 0,7 21 1 16,-1 7 1-16,-2-2 0 0,2 2-1 0,-6-28-1 0,3 21 2 16,1 10-1-16,0-4 0 0,-4-4 0 0,0-23-1 0,4 26 1 15,-2-2 0-15,1 3 0 0,1-6-1 0,-4-21 0 0,0 21 1 16,0 1-1-16,0-17 1 0,0 22-1 0,0-27 0 0,0 7 0 15,0 8 1-15,-4-10-1 0,4 2 0 0,0-7 0 0,-3 17 1 16,-3-13-2-16,2 3 1 0,0-1-2 0,4-6 2 0,0 8-3 16,-6-1-2-16,6-1-3 0,-3 1-5 0,3-7 13 0,0 5-19 15,0-2-8-15,0-3-5 0,-8 0 6 0,8 0 26 16,-2 0-25-16,2 0 25 0</inkml:trace>
  <inkml:trace contextRef="#ctx0" brushRef="#br4" timeOffset="1.04125E6">29589 11161 29 0,'0'0'0'15,"2"0"20"-15,6 0-4 0,-3 0-4 0,17 3-2 0,-22-3-10 0,9 5 8 16,16 1 0-16,-20-3-2 0,20 4 0 0,-25-7-6 0,9 4 4 15,16 4 0-15,-14-5-2 0,11 6 0 0,-22-9-2 0,12 2 2 16,6 4 0-16,-6-6-1 0,7 0 0 0,-19 0-1 0,8 0 0 16,12 0 1-16,-13 0-1 0,13 0 0 0,-20 0 0 0,6-3 0 15,6-2-1-15,4-4-2 0,-14-1-4 0,-2 10 7 0,12-5-12 16,4-5-8-16,-13 3-7 0,5-14 0 0,-8 21 27 0,6-4-34 16,-6 4 34-16</inkml:trace>
  <inkml:trace contextRef="#ctx0" brushRef="#br4" timeOffset="1.04182E6">30167 11110 19 0,'0'0'0'0,"0"0"11"0,-5 0 1 0,0 0-1 0,5 0-11 15,0 7 10-15,0-2-1 16,0 3-1-16,0 13-1 0,0-21-7 0,0 7 5 16,0 17 0-16,5-17-1 0,-5 21-1 0,0-28-3 0,3 21 3 15,-1-2-1-15,3 1 0 0,-2-1 0 0,-3-19-2 0,3 17 2 16,-1 3 0-16,2-2 0 0,-4-10-1 0,0-8-1 0,0 19 2 16,4-14-1-16,0 1 0 0,-4 1 0 0,0-7-1 0,0 5 0 15,3-5 1-15,-3 0 0 0,0 0-1 0,0 0 0 0,0-3 1 16,0-5-1-16,0-13 0 0,0 0 0 0,0 21 0 0,0-18-1 15,-3-6 1-15,-5-4-1 0,4 1-1 0,4 27 2 0,-2-34-1 16,-1-1-1-16,-5-2 2 0,3 2 0 0,5 35 0 0,-5-30-1 16,1 6 2-16,-1 6-1 0,5 10 0 0,0 8 0 0,-4-19 1 15,4 17-1-15,-4-6 0 0,4 3 0 0,0 5 0 0,0-3 0 16,0 3 1-16,0 3-1 0,0-3 0 0,0 5 0 16,0 3 1-16,0 8-1 0,0-11 0 0,0-5 0 15,0 7 0-15,0 12 0 0,0-14 1 0,0 14-1 0,0-19 0 16,0 8 0-16,0 14 0 0,-3-15 0 15,3 18 0-15,0-25 0 0,0 16-3 16,0-10-4-16,0 19-5 0,3-17-7 0,-3-8 19 0,0 17-27 0,4-17 2 0,0 3-5 0,-4-3 30 16</inkml:trace>
  <inkml:trace contextRef="#ctx0" brushRef="#br4" timeOffset="1.04209E6">30092 10752 18 0,'0'0'0'0,"0"0"10"0,0 0-3 16,0 0-7-16,-3 0 4 16,3 4-3-16,0 4-3 0,0-3-5 0,0-5 7 0,3 6-9 0,1-2-12 0,-4-4 21 0</inkml:trace>
  <inkml:trace contextRef="#ctx0" brushRef="#br4" timeOffset="1.04354E6">30546 10955 14 0,'0'0'0'16,"-5"0"6"-16,-3 6 1 0,8-6-7 0,-20 5 6 16,20 14 0-16,-6-15 0 0,-2 3 0 0,8-7-6 0,-5 25 5 15,1-19-1-15,-3 18 0 0,4-6 0 0,3-18-4 0,0 19 4 16,0-2 0-16,0-12-1 0,0 22 1 0,0-27-4 0,0 19 2 15,0 0 1-15,3-4-1 0,4 5 1 0,-7-20-3 0,4 16 3 16,1-7 0-16,3 13 0 0,-2-15 0 0,-6-7-3 0,6 21 3 16,3-14 0-16,-7 13-1 0,5-13 0 0,-7-7-2 0,7 18 2 15,0-12-1-15,0-1 1 0,-1 4 0 0,-6-9-2 16,7 4 2-16,-1 2-1 0,2-6 0 16,-2 0-1-16,-6 0 0 0,11 0 0 15,-3 5 1-15,-8-5-1 0,19 0 1 0,-16 0-2 0,3 4-1 16,6-4-5-16,-7 4-7 0,17 1-8 0,-22-5 22 0,0 0-30 0,5 0 5 0,-1 0-1 0,-4 0 26 0</inkml:trace>
  <inkml:trace contextRef="#ctx0" brushRef="#br4" timeOffset="1.04413E6">30804 11051 14 0,'0'0'0'15,"-5"-5"18"-15,0-4-3 0,1-9-3 0,4 13-2 0,0 5-10 0,0-5 8 16,0-3-2-16,0 3 0 0,0-2-1 0,0 7-5 0,4-7 4 16,1 0 0-16,-2 7-2 0,3-3 0 0,-6 3-2 0,7 0 2 31,-1 0-1-31,15 0 0 0,-15 0 0 0,-6 0-1 0,7 0 0 0,1 0 1 0,7 0-1 15,-11 7 0-15,-4-7 0 0,8 4 1 16,1 2-1-16,-1-2 1 0,-8-1-1 0,0-3 0 0,2 5 1 16,1 3 0-16,-3-3-1 0,0 2 1 0,0-7-1 0,0 6 1 15,-5 2-1-15,-3-5 1 0,2 5-1 0,6-8 0 0,-20 5 1 16,17-2-1-16,-19 4 0 0,16-1 0 0,6-6 0 0,-21 8 0 16,17 10 0-16,-11-15 0 0,12 4 1 0,3-7-1 0,-9 22 0 15,6-17 0-15,1 12 0 0,-6-10 0 0,8-7 0 0,-3 21 0 16,3-14 0-16,0 20 0 0,0-22 1 0,0-5-1 0,0 22 0 15,3-15 0-15,5 14 0 0,-3-18 1 0,-5-3-1 0,9 8 0 16,-4 9 1-16,6-17 0 0,-5 4-1 0,-6-4 0 0,8 2 0 16,-2-2 1-16,5 0-1 0,-2 0 0 0,-9 0 0 0,8-2 1 15,-1-2-1-15,-4-8 0 0,2-4 0 16,-5 16 0-16,8-7 1 0,-8-14-1 0,7 15-1 0,-7-15 1 16,0 21 0-16,3-11-1 0,-3-9 0 15,0 14 0-15,0-12 1 0,0 18 0 0,0-7 0 0,0 2-1 0,0-3 1 16,0 4 0-16,0 4 0 0,0-3 0 0,0 3 1 15,0 0-2-15,0 0 1 0,0 0 1 16,0 0-1-16,0 6 1 0,0-4-1 0,0-2 0 0,3 7 1 16,-3-2-1-16,8 2 1 0,-3 0 0 0,-5-7-1 0,4 17 0 15,4-13 1-15,2 14-1 0,-5-14 0 0,-5-4 0 0,12 21-1 16,-6-16-1-16,1 13-4 0,-1-15-6 0,-6-3 12 0,7 6-18 16,3 14-7-16,-2-20 0 0,-5 0 5 0,-3 0 20 0,2 0-20 0,-2 0 20 0</inkml:trace>
  <inkml:trace contextRef="#ctx0" brushRef="#br4" timeOffset="1.04474E6">31126 10625 12 0,'0'0'0'16,"0"-1"7"-16,0 1-7 0,0-3 9 16,0 3 0-16,5 0 1 0,-2 0 0 0,-3 0-10 0,3 17 10 15,4-10-1-15,-4 11 0 0,3-9-1 0,-6-9-8 0,8 24 6 16,-2-6 0-16,1 3-1 0,0 3-1 0,-7-24-4 0,6 26 3 16,2 3 0-16,-2 3 0 0,1-1 0 0,-7-31-3 0,6 30 3 15,2 3-1-15,-2 2 0 0,1-7 0 0,-7-28-2 0,7 32 1 16,0-6 1-16,0-5-1 0,-1 7 1 0,-6-28-2 0,4 20 1 15,2-2-1-15,-3 2 1 0,0-13-1 0,-3-7 0 0,9 22 1 16,-7-19 0-16,1 14-1 0,1-11 1 0,-4-6-1 0,4 3 0 16,-4 1 0-16,0-4 1 0,0 0-1 0,0 0 0 15,0 0 0-15,0 0 1 0,0 0-1 16,0-4 0-16,0 4 0 0,0-4 0 0,-4-4 0 0,4 3 1 16,-4-4-1-16,4 9 0 0,-5-4 0 0,1-4 0 0,-4 2 0 15,2-4 0-15,6 10 0 0,-3-8 0 0,-5 0 0 0,3-1-1 16,-13-8 1-16,18 17 0 0,-7-3-1 0,5-5 1 15,-7 3-1-15,3-2 1 0,6 7 0 0,-16-4 0 16,13 2 0-16,-6 2 0 0,4 0 0 0,5 0 0 0,-8 0 0 16,3 0 0-16,-4 6 0 0,-10 1 0 0,19-7 0 0,0 20 0 15,-6-17 0-15,1 16 0 0,-1-13 0 0,6-6 0 0,-3 23 0 16,-1-18 0-16,-3 22 0 0,5-22 0 0,2-5 0 0,0 18 0 16,-5-15 0-16,5 5 0 0,0 12 0 0,0-20 0 0,0 0 1 15,0 21-1-15,0-20 1 0,7 4-1 0,-7-5 0 0,3 8 0 16,1-1 1-16,3-1-1 0,-1-3 1 0,-6-3-1 0,5 4 0 15,1-4 0-15,1 0 1 0,2 0-1 0,-9 0 0 0,8 0 1 16,1 0 0-16,-1 0-1 0,1 0 0 0,-9 0 0 0,8 0 0 16,2-2 0-16,7 0-1 0,-11 1-1 0,-6 1 2 15,7 0-6-15,0-2-4 0,4 2-7 16,-6 0-7-16,-5 0 24 0,8 0-31 0,-2 0 3 0,0 0-4 0,-6 0 32 0</inkml:trace>
  <inkml:trace contextRef="#ctx0" brushRef="#br4" timeOffset="1.0452E6">31571 10958 17 0,'0'0'0'0,"-8"0"11"0,8 0-11 0,-5 0 13 16,-4 4-3-16,4 3-1 0,-3-1-2 0,8-6-7 0,-6 21 7 15,3-18-2-15,-1 4 0 0,-4 14 0 0,8-21-5 0,-2 5 3 16,-1 14 1-16,3-14-1 0,0-5-3 0,-4 22 4 16,4-18 0-16,0 19-1 15,0-18 1-15,0-5-4 0,0 23 3 0,0-23-3 0,0 4 3 0,0 20 0 0,0-17-1 0,4 13 0 16,-4-20-2-16,5 2 2 0,3 18-1 0,-1-13 1 15,-1-1-1-15,-6-6-1 0,8 20 1 16,1-20-1-16,12 8 1 0,-15-5-1 0,-6-3 0 0,8 0 0 16,11 0 1-16,-16 0-1 0,9-3 0 0,-12 3 0 0,15-8 1 15,-11-9-1-15,7 13 0 0,-11 4 0 0,6-22 0 0,-6 22 0 0,4-10 0 16,0-16 0-16,-4 7 0 0,0-7 0 0,0 26 0 0,0-21 0 16,-4 1 0-16,-3-7 0 0,-13 1 0 0,20 26 0 0,-8-24-1 15,-12-2 0-15,14-1-1 0,-19 5 1 0,25 22 1 0,-2-19-2 16,-14 13 1-16,7 4 0 0,6 2-2 0,3 0 3 0,-6 0-4 15,-1 2-2-15,4 4-3 0,-4 15-3 0,7-21 12 0,-4 5-15 16,4 23-4-16,-4-10-1 0,4 2 3 0,0-20 17 0,-5 4-14 16,5 23 5-16,0-27 9 0</inkml:trace>
  <inkml:trace contextRef="#ctx0" brushRef="#br4" timeOffset="1.04563E6">31729 10940 14 0,'0'0'0'0,"0"0"10"0,0 0-10 0,-2 21 11 16,-2-3 0-16,-3 4 0 0,7-14-2 0,0-8-9 0,0 21 10 16,4-14-2-16,-1 12 0 0,3-11-1 0,-6-8-7 0,3 26 5 15,6-9 0-15,-7 3-1 0,4-13 4 0,-6-7-8 0,8 24 8 16,-6-7-1-16,7-10 1 0,-3 15-5 0,-6-22-3 0,7 7 3 15,-7 12-1-15,6-11 0 0,-6-3 0 0,0-5-2 0,3 8 2 16,0-2-1-16,1-2 0 0,1-4 0 0,-5 0-1 0,0 0 1 16,0-4-1-16,2-2 1 0,-2-10 0 0,0 16-1 0,0-9 0 15,0-13 1-15,0 3-1 0,0-2 0 0,0 21 0 0,0-21 0 16,0-3 0-16,0-2 0 16,0 5 0-16,0 21 0 0,0-21 0 0,0 13 1 0,0-12-1 15,0 14 0-15,0 6 0 0,3-21 0 0,-3 14-1 0,3 1 1 16,5-2 1-16,-8 8-1 0,6-6 0 0,2-1 0 15,-2 3 0-15,1 1 1 0,-7 3-1 0,6-1 0 16,15-5 0-16,-17 6 0 0,1 0 0 0,-5 0 0 0,9 0 0 16,-4 0 0-16,3 0 1 0,-2 6 0 0,-6-6-1 0,6 4 2 15,-6 4-1-15,9-2 1 0,-9 1-1 0,0-7-1 0,2 6 1 16,-2 2 0-16,0-5-2 0,0-3-2 0,0 0 3 0,0 5-10 16,0-5-11-16,0 0-24 0,0 8-26 0,0-8 71 0,0 0 0 0</inkml:trace>
  <inkml:trace contextRef="#ctx0" brushRef="#br4" timeOffset="1.07664E6">31580 3905 32 0,'0'0'0'0,"0"-8"19"0,0-11-3 0,0 19-16 0,0-5 11 16,4-2 0-16,-4 4-2 0,0 0 0 0,0 3-9 0,-4-1 9 16,-2 0-2-16,3 1 1 0,-5-5-2 0,8 5-6 0,-2 0 7 15,-1-2-1-15,3 1-2 0,-9-3 1 16,9 4-5-16,-3 0 4 15,1-8-1-15,-6 1 2 0,2 1-2 0,6 6-3 0,-7-8 2 16,-1 1 2-16,-7 2-2 0,15-2 0 0,0 7-2 0,-8-3 1 16,1 0 0-16,1 0 0 0,-15 2-1 0,21 1 0 0,-3 0 1 15,-13 0 0-15,7 0 0 0,-7 0-1 0,16 0 0 0,-5 4 0 16,-20 0 0-16,19 0 0 0,-22 1 0 0,28-5 0 0,-17 6 0 16,11 1 1-16,-16 14-1 0,17-14 1 0,5-7-1 0,-31 25 0 15,15-19 0-15,-2 17 0 0,-3-17 0 0,21-6 0 0,-19 26 0 16,-6-9 0-16,5 5 0 0,-4 2 0 0,24-24 0 0,-17 23 0 15,-3-2 0-15,4 3 0 0,-1 1 0 0,17-25 0 0,-22 25 1 16,3 4-1-16,2 3 0 0,9-6 0 0,8-26 0 0,-17 24 0 16,12 2 0-16,-2-6 0 0,0 0 0 0,7-20 0 0,-3 16 0 15,3-9-1-15,0 22 2 0,0-10-2 0,0-19 1 16,0 23 1-16,3 7-1 0,4-8-1 0,9 8 2 0,-16-30-1 16,8 26-1-16,2 0 1 0,10 3 2 0,-10-9-2 0,-10-20 0 15,23 23 2-15,-12-5-1 16,16 2-1-16,-9-16 1 0,-18-4-1 0,18 24-1 0,4-24 1 15,-13 5 0-15,19 0 0 0,-28-5 0 0,16 0 0 16,-5 0 0-16,16-5 0 0,-9 0 0 0,-18 5 0 0,19-8 1 16,-2 1 0-16,-1-2-1 0,-4 2 0 0,-12 7 0 0,19-9-1 15,-11-1 1-15,-2-9-2 0,1 12 2 0,-7 7 0 0,7-6-2 16,4-1 1-16,-6 3 1 0,3 1 0 0,-8 3 0 0,0-7 0 16,-8 1 1-16,6-2-1 0,-7 3 0 0,9 5 0 0,-5-8 0 15,-2 0 0-15,0 1 0 0,-13-12 0 0,20 19 0 0,-3-3-1 16,-5-6 2-16,3 1-1 0,-13-8 0 0,18 16 0 0,0-3 1 15,-18 0-1-15,12-5-1 0,3 5 1 0,3 3 0 0,-3-3-1 16,-5-1 1-16,6 2 0 0,-1 2 0 0,3 0 0 0,0 0 1 16,0 6-1-16,0-3 0 0,0-3 0 0,0 4 0 15,0 3-2-15,3-7 0 0,-3 0 2 0,6 0-3 16,1 3-3-16,2 2-3 0,0 0-4 0,-9-5 13 16,18 3-20-16,-6 2-10 0,15 1-11 0,-7-6-1 15,-20 0 42-15,0 0 0 0</inkml:trace>
  <inkml:trace contextRef="#ctx0" brushRef="#br4" timeOffset="1.07695E6">31759 4666 45 0,'0'0'0'0,"0"-5"19"0,0 3-5 0,0-1 1 0,4 0-3 16,-4 3-12-16,5 0 13 16,-2 0-5-16,3 4-2 0,1 0-1 0,-7-4-5 0,20 7 4 0,-14 0 0 0,13 1-1 0,-3 7-1 0,-16-15-2 0,9 0 1 15,16 7 0-15,-9-3 0 0,-5-4 0 16,-11 0-1-16,23 0 0 0,-6 0 0 15,-9 0-1-15,19 0-3 0,-27 0 4 0,6 0-8 16,13 0-4-16,-10-3-5 0,7-3-6 0,-16 6 23 0,3-4-27 16,0-15 3-16,22 19-7 0,-25 0 31 0</inkml:trace>
  <inkml:trace contextRef="#ctx0" brushRef="#br4" timeOffset="1.07721E6">31903 4295 41 0,'0'0'0'16,"0"0"21"-16,3 0-6 16,3 0-6-16,-6 0-9 0,21 0 6 0,-14 0-2 0,9 0-1 0,-5 0-2 0,-11 0-1 0,27 0-3 15,-6 0-11-15,-2 5-11 0,-16-5-8 0,-3 0 33 0,0 0 0 0</inkml:trace>
  <inkml:trace contextRef="#ctx0" brushRef="#br4" timeOffset="1.07782E6">32444 4005 64 0,'0'0'0'16,"8"0"22"-16,-5 0-9 0,3 18-3 0,-6-18-10 0,8 16 10 15,-5 8 0-15,-3 4-2 0,0 1 0 0,0-29-8 0,0 34 6 16,-3 7-1-16,-5 2-1 0,4 6-2 0,4-49-2 0,-2 48 3 15,-6 5-1-15,2-5 0 0,-1 1 1 0,7-49-3 0,-7 42 1 16,1 5 2-16,2-10 0 0,4-6 0 0,0-31-3 0,0 33 3 16,0-8-2-16,0-1-1 0,0-7 1 0,0-17-1 0,4 8 1 15,0 9 0-15,1-9-1 0,4-5 1 0,-9-3-1 0,5 0 1 16,3 0-1-16,-5 0 1 0,-1-3-1 0,-2 3 0 16,8-10 1-16,-4-17-1 0,2 1 0 0,1-2 0 0,-7 28 0 15,6-41-1-15,-3 2 0 0,1-4 1 0,-4-8-1 16,0 51 1-16,5-53 0 15,-5 0 0-15,0-2 0 0,0 10 0 0,0 45 0 0,-5-48 1 0,5 48-1 0,-7-44-1 16,-12 7 1-16,19 4-1 0,0 33 1 0,-8-28 1 0,8 28-1 0,-17-22 0 16,17 4 0-16,-5 10 0 0,5 8 0 0,-9-26-1 15,6 22 2-15,1-6-1 0,2-10 0 0,0 20 0 0,0-5 0 16,0 0-1-16,0-6 2 0,0 7 0 0,0 4-1 0,0-9 0 0,0 9 0 0,5-4 1 16,4-1-2-16,-4-2 1 0,6 5 0 0,-11 2 0 0,17-6-1 15,-11 4 1-15,11 2 1 0,-17 0-1 0,7 0 0 0,-7 0 0 0,25 0 0 16,-19 4 0-16,22 2 0 0,-23 13 0 0,-5-19 0 0,25 0 0 15,-15 7 0-15,13 12 0 0,-12-14 0 0,-11-5 0 0,19 20 1 16,-11-3-1-16,18-12 0 0,-4 16 1 0,-22-21-1 0,9 6 0 16,12 15 1-16,-17-2 0 0,-2-13-2 0,-2-6 1 0,0 22 1 15,0-18-2-15,0 21 2 0,0-19-1 0,0-6 0 0,-17 27 0 16,11-20 0-16,-18 18 0 0,4-19-1 16,20-6 1-16,-5 8 0 0,-1 12 0 0,-18-20 0 15,18 4 0-15,6-4 0 0,-20 5-1 0,12-2 1 16,-11-3-1-16,11 0-1 0,8 0 2 0,-17-2-2 15,12 1 1-15,-4-7 0 0,3 1 0 0,6 7 1 0,-6-7 0 16,-1 2-1-16,4 3 1 0,0 0 0 0,3 2 0 0,-9 0-1 16,9 4 1-16,-2-1-1 0,2-3 1 0,0 24 0 15,0-19 1-15,0 24-1 0,0-7 1 0,0-22-1 0,0 18-1 16,0 4 2-16,2 1 0 0,-2-5 0 0,0-18-1 0,9 21 1 16,-3 0 0-16,1-13 1 0,-1 11-2 0,-6-19 0 0,17 7 1 15,-14 10-1-15,5-14-1 0,9 17 1 0,-17-20 0 0,6 3 1 16,1 3-3-16,13 1-1 0,-20-2-4 0,0-5 7 0,11 9-12 15,6-4-6-15,-15 15-5 0,6-17-9 0,-8-3 32 0,6 5-37 16,-3 0 9-16,-3 1 1 0,0-6 27 0</inkml:trace>
  <inkml:trace contextRef="#ctx0" brushRef="#br4" timeOffset="1.07813E6">32776 4780 42 0,'0'0'0'0,"0"0"34"0,0 0-34 0,0 0 27 16,-2 0-11-16,2 0-5 0,0 0-2 0,0 0-9 0,0-3 9 15,0-5-1-15,2-10-1 0,2 9-1 0,-4 9-6 0,7-16 4 16,-1 10-1-16,-3-16-1 0,6 15-1 0,-9 7-1 0,5-20 1 16,-1 10-1-16,2-9-1 0,-3 15 0 0,-3 4 1 0,0-8 1 15,3 6-1-15,-3-1 1 0,0-1-1 0,0 4 0 0,0 0 1 16,0 0-1-16,0 7 3 0,0 7-1 0,0-14-2 0,0 9 1 15,-3 17 2-15,3-7-2 0,0-2-1 0,0-17 0 0,0 21 1 16,0 1 0-16,-5 2-1 0,5 0 1 0,0-24-1 0,0 25 0 31,0-4 0-31,0-1 1 0,0-15-2 0,0-5 1 0,0 21-2 0,0-18-2 0,2 4-4 0,1 12-4 0,-3-19 12 0,9 0-20 16,-6 3-5-16,-1 1-8 0,-2-4-2 16,0 0 35-16,0 0-26 0,-2-2-1 0,2 2 27 0</inkml:trace>
  <inkml:trace contextRef="#ctx0" brushRef="#br4" timeOffset="1.07851E6">32181 5158 62 0,'0'0'0'0,"0"-5"27"0,0 5-27 0,0-10 18 15,-8 0-4-15,8 4-2 0,-3 3-2 0,3 3-10 0,-3-5 10 16,3 3-2-16,-7-4-2 0,7 4 0 0,0 2-6 0,0-5 5 16,0 5-2-16,0-2 0 0,7-1-1 0,-7 3-2 0,6 0 3 15,16 0 0-15,-13-2-1 0,15 2 1 0,-24 0-3 0,23 0 2 16,0 0 0-16,6 5 0 0,-2-3 0 0,-27-2-2 0,30 7 1 16,1-4 1-16,3 3-1 0,-7 1 0 0,-27-7-1 15,30 6 1-15,-4 0-1 16,2-2 1-16,-1-1 0 0,-27-3-1 0,28 7-1 15,3-3 2-15,-4-2-1 0,7-2 0 0,-34 0 0 0,30 8 1 16,3-5-1-16,-3 1 0 0,-10-4 1 0,-20 0-1 0,22 0-1 16,-5 0 1-16,-11 0-1 0,15 0 1 0,-21 0 0 0,6 5 0 15,5-2-2-15,-3 2-2 0,1 1-1 0,-9-6 5 0,2 0-8 16,2 3-2-16,0 4-3 0,-4-2-4 0,0-5 17 0,3 5-23 16,-3-2-8-16,0 2-5 0,0-5 6 0,0 0 30 0,-7 0-31 0,7 0 31 0</inkml:trace>
  <inkml:trace contextRef="#ctx0" brushRef="#br4" timeOffset="1.07924E6">32160 5596 43 0,'0'0'0'16,"0"0"25"-16,0 0-6 0,4 4-8 0,-4-4-11 0,3 17 8 15,-3-9 0-15,0 16 0 0,0 2 0 0,0-26-8 0,0 21 8 16,0 13 0-16,0-4-2 0,0 3-2 0,0-33-4 0,-3 35 4 16,3 1-1-16,0-3 0 0,0 2 0 0,0-35-3 0,0 32 3 15,0-4 1-15,-4 0-1 0,4-5 0 0,0-23-3 0,0 23 2 16,0-19-1-16,0 20 0 0,0-22 0 0,0-2-1 0,0 5 1 15,0 2 0-15,0-7 0 0,0 0 0 0,0 0-1 0,4-7 1 16,-4-12 0-16,3 3-1 0,-3-9 0 0,0 25 0 0,0-23 0 16,0-3-1-16,0-3 1 0,0 2 0 0,0 27 0 0,0-29 1 15,3 3-1-15,-3-1 0 0,0 1 0 0,0 26 0 0,0-22 0 16,0 2 0-16,0 4 0 0,0 6 1 16,0 10-1-16,0-24 0 0,3 6 0 0,-3 2 0 0,4-4 0 15,-4 20 0-15,4-7 0 0,-4-12 0 0,5 12 1 0,4-1-1 16,-9 8 0-16,5-19 0 15,3 14 0-15,12-12 0 0,-14 13 0 0,-6 4 0 0,25-8-1 16,-10 4 1-16,-7-2 0 0,18 2 0 0,-26 4 0 0,17 0 0 16,-9 0 1-16,19 0-1 0,-6 0 0 0,-21 0 0 0,15 7 0 15,10-7 0-15,-5 5 0 0,-9-3 0 0,-11-2 0 0,17 6 0 16,-11-1 0-16,5 0 0 0,-6 13-1 0,-5-18 1 0,4 5 1 16,1 2-1-16,-5 10 0 0,0-12 0 0,0-5 0 0,0 5 0 15,-9-2 0-15,4 2 0 0,-16 1 0 0,21-6 0 0,-8 3 0 16,-15 1 1-16,6-4-2 0,-4 0 2 0,21 0-1 0,-23-2 0 15,6-3 0-15,0-1 1 0,11 0-1 0,6 6 0 0,-16-7 0 16,7 0-1-16,6-1 0 0,-3 8 1 0,6 0 0 0,-4-2 0 16,-2 2 0-16,3 0 0 0,3 0-1 0,0 0 1 0,-4 2 0 15,-4 6 0-15,8 10 0 0,0-10 0 0,0-8 0 0,0 20 0 16,0-11 0-16,0 12 0 0,4-2 1 16,-4-19-1-16,8 19 0 0,-5-3 1 0,3-9 0 0,2 20 1 15,-8-27-2-15,9 5 1 0,9 18 1 16,-9-18-1-16,12 17 1 0,-21-22-2 0,6 7 1 15,14 17 1-15,-10-19 0 0,11 1-2 0,-21-6 0 0,8 19 1 16,8-19 0-16,-13 7-1 0,5-4 0 0,-8-3 0 0,5 5 0 16,7 0 0-16,-6-5 0 0,1 3-1 0,-7-3 1 0,6 0-4 15,-3 0-4-15,1 6-4 0,-4-6-8 0,0 0 20 0,7 5-31 16,-7-5-13-16,0 0 1 0,0-3 0 0,0 3 43 0,0 0 0 0</inkml:trace>
  <inkml:trace contextRef="#ctx0" brushRef="#br4" timeOffset="1.07969E6">32569 5939 47 0,'0'0'0'0,"-3"-2"28"0,3 2-28 0,-5 0 21 31,0-1-7-31,1-3-3 0,4 4-1 0,0 0-10 0,0-7 8 0,-6 5 1 15,6 1-3-15,0-1 1 0,0 2-7 0,0-3 4 16,3-4-1-16,4 6 1 0,0-5-2 0,-7 6-2 0,11-6 3 16,-6 5 0-16,7-7-1 0,4 6 0 0,-16 2-2 0,6-2 1 15,12 1 0-15,-11-1 0 0,4 2-1 0,-11 0 0 0,5 0 1 16,3 3-1-16,-2 4 1 0,0-1-1 0,-6-6 0 0,5 7 0 16,-1 11 1-16,-2-15-1 0,1 18 1 0,-3-21-1 0,0 5 0 15,0 16 0-15,0-18 1 0,-5 17 0 0,5-20-1 0,-21 17 0 16,17-9 1-16,-16 19-1 0,13-7 0 0,7-20 0 0,-21 6 0 15,18 17 0-15,-16-15 1 0,14 13-1 0,5-21 0 0,-6 5 0 16,-2 16 0-16,5-15 0 0,3 15 0 0,0-21 0 0,-5 6 0 16,5 1 1-16,0 9-1 0,2-10 0 0,-2-6 0 0,3 7 0 15,5-1 1-15,-3 0-1 0,13-4 1 0,-18-2-1 0,7 7 2 16,13-3-1-16,-9-4 0 0,8 1 0 16,-19-1-1-16,8 8 0 0,26-5 1 15,-11 1 0-15,-2 2-1 0,-21-6 0 0,22 3 1 0,-19 2-1 16,6 0 0-16,-3-2 0 0,-6-3 0 0,4 5-1 15,2-5 0-15,-3 7-4 0,0-5-4 0,-3-2 9 0,0 0-16 16,5 5-11-16,-5-5-18 0,0-2-2 0,0 2 47 0,-8-5-48 0,8 5 48 0</inkml:trace>
  <inkml:trace contextRef="#ctx0" brushRef="#br4" timeOffset="1.08132E6">32649 5037 12 0,'0'0'0'0,"0"-2"5"15,0 1-1-15,-5 1 0 0,5 0-4 0,0 0 4 0,-6 0 0 0,-1 0 1 16,0 0 0-16,7 0-5 0,-6 0 6 15,-2 0 0-15,-11 0-1 0,16 0 0 0,3 0-5 0,-9 0 5 16,4 0 1-16,-3 0 0 0,-9 0 0 0,17 0-6 0,-3 0 6 16,-3-5 0-16,-16 5-1 0,20-5 0 0,2 5-5 0,-21-2 5 15,14 2-1-15,-12 0 0 0,11 0-2 0,8 0-2 0,-17 0 2 16,12 0 0-16,-23 7-1 0,11-2-1 0,17-5 0 0,-16 1 1 16,-2 6 0-16,11-3 0 0,-16 0 0 0,23-4-1 0,-8 6 0 15,-19-6 1-15,21 3 0 0,-18 1 0 0,24-4-1 0,-21 6 2 16,5-3-1-16,-1-3 1 0,1 0-1 0,16 0-1 0,-9 5 0 15,-17 0 1-15,9-2 0 0,-1 2 0 0,18-5-1 0,-22 5 1 16,5-1-1-16,-5 1 1 0,0 0-1 0,22-5 0 0,-17 3 1 16,-5 4-1-16,6-1 1 0,-4 1-1 0,20-7 0 0,-16 18 1 15,7-14 0-15,-13 1-1 0,14 15 1 0,8-20-1 0,-22 3 0 16,13 6 0-16,-13 8 0 0,14-12 0 0,8-5 0 16,-19 17 1-16,11-11-1 15,-12 15 0-15,13-17 0 0,7-4 0 0,-23 20-6 0,17-2 1 16,-13 0 1-16,13-1-1 0,6-17 5 0,-20 19 1 15,17-13-1-15,-19 20 0 0,20-9 0 0,2-17 0 0,-21 7 0 16,14 19 1-16,-9-20 0 0,9 23 0 0,7-29-1 0,-8 20 1 16,-7-1-1-16,7 0 0 0,4-2 1 0,4-17-1 0,-5 16 0 15,-3 4 0-15,2-2 0 0,-1-2 1 0,7-16-1 0,-8 21 0 16,3-1 1-16,1-1-1 0,0 1 1 0,4-20-1 0,-5 22 1 16,5-3-1-16,-5 3 1 0,5-2 0 0,0-20-1 0,-4 21 0 15,4 3 1-15,0-1-1 0,0 6 1 0,0-29-1 0,0 29 0 16,0-1 1-16,0-6-1 0,4 2 0 0,-4-24 0 0,8 21 0 15,-2 1 0-15,1 4 2 0,-1 0-1 0,-6-26-1 0,8 23 2 16,11 4-2-16,-16-7 1 0,9 3-1 0,-12-23 0 0,5 22 1 16,5-3 0-16,-2 3 0 0,13-5 0 0,-21-17-1 0,2 21 1 15,5-5 0-15,11 8 0 0,-13-7 0 0,-5-17-1 0,12 6 1 16,7 27 0-16,-12-15 6 0,14 0 1 16,-21-18-8-16,11 22 7 0,8-15 0 0,-9 19-7 15,13-6 1-15,-23-20-1 0,18 5 0 16,3 24 1-16,-1-12 0 0,-4 3-1 0,-16-20 0 0,25 23 0 15,-3-7 1-15,3 4-1 0,-5 0 1 0,-20-20-1 0,25 21 0 16,0-3 0-16,2 3 0 0,-2-1 0 0,-25-20 0 0,31 24 1 16,-12 0-1-16,2 1 0 0,5-4 0 0,-26-21 0 0,22 22 1 15,1-3-2-15,2 2 1 0,-7-6 1 0,-18-15-1 0,21 7-1 16,6 14 1-16,-10-17 0 0,10 4 1 0,-27-8-1 0,20 6 0 16,5-6 0-16,-6 0 1 0,6 0-1 0,-25 0 0 0,20-3 0 15,0 0 1-15,1-6-1 0,-1-10 0 0,-20 19 0 0,25-9 1 16,-9-9-1-16,0 10 0 0,1-16 0 0,-17 24 0 0,8-3 0 15,14-15 0-15,-13 11 0 0,13 1 0 0,-22 6 0 0,8-17 0 16,23 10 0-16,-9-11 0 0,6 0 0 0,-28 18 0 0,24-6 0 16,-18-14 1-16,14 11-1 0,-10-11 0 0,-10 20 0 0,25-8 0 15,-5-17 0-15,-4 15 0 0,-4-13 0 0,-12 23 0 16,22-9 0-16,-11-11 0 0,8 14 0 16,-7-15 0-16,-12 21 0 0,19-21 0 0,-11 14 0 0,11-12 0 15,-12 12 0-15,-7 7 0 0,18-6 0 16,-13-17 0-16,16 18 0 0,-13-15 0 0,-8 20 0 0,5-16 0 15,17 8 0-15,-19-12 0 0,3 14 0 0,-6 6 0 0,11-20 0 16,-1 11 0-16,-4-11 0 0,1 1 0 0,-7 19 0 0,10-7 0 16,-2-15 0-16,-3 15 1 0,3-13 9 0,-8 20-10 0,7-7 7 15,-1-15 4-15,-2 17-11 0,-1-16 0 0,-3 21 0 0,0-10 3 16,0-9-3-16,0 2 11 0,0 7-22 0,0 10 11 0,3-22 1 16,-3 3-1-16,0-3 0 0,0 2 12 0,0 20-12 0,0-24-2 15,0 1-10-15,-3 1 0 0,-4-3 1 0,7 25 11 0,-3-23-9 16,0-4 10-16,3 7 1 0,-7-3-1 0,7 23-1 0,-8-19 1 15,6 11 0-15,-6-17 0 0,-12 16 0 0,20 9-1 0,-2-24 1 16,-6 14 1-16,-9-11-2 0,11 3 1 0,6 18-1 0,-3-17 0 16,-19 7 0-16,17-8 1 0,-12 7 0 0,17 11-1 0,-4-22 0 15,-14 15 1-15,13-14-2 0,-3 16 2 0,8 5-1 0,-20-22 0 16,17 4 0-16,-14 11 1 0,10-14-2 0,7 21 1 16,-4-8 1-16,-15-11-2 0,11 11 1 0,-13-8 1 15,21 16-1-15,-2-7 1 16,-20-12-1-16,16 14 0 0,-13-17-1 0,19 22 1 0,-8-7 0 15,-14-1 1-15,13-13-1 0,-9 16 1 0,18 5-1 0,-9-21 0 16,-11 15-1-16,18-3 2 0,-26-9-1 0,28 18 0 0,-23-3 0 16,1-4 1-16,0-11-1 0,17 13 0 0,5 5 0 0,-22-17 0 15,14 10 0-15,-12-1 0 0,0-11 0 0,20 19 0 0,-16-7 2 16,-6-10-2-16,2 10-1 0,-4-11 1 0,24 18 0 0,-20-3 0 16,-7-5 0-16,4 6 1 0,-4 1-1 0,27 1 0 0,-29-2-1 15,2 2 1-15,-3 0 0 0,8 3-1 0,22-3 1 0,-25 23 0 16,2-18-1-16,1 22-3 0,3-6-3 0,19-21 7 0,-17 22-11 15,10-2-4-15,1-1-6 0,3 0-11 0,3-19 32 0,0 7-45 16,-9-7 2-16,12 3 3 0,-3-3 40 0</inkml:trace>
  <inkml:trace contextRef="#ctx0" brushRef="#br4" timeOffset="1.08244E6">32776 5000 4 0,'0'0'0'15,"4"-4"4"-15,0 1-2 0,2-2-1 0,0 3-1 0,-6 2 0 16,5-6 1-16,-1 5-1 0,1 0 1 0,-5-2 0 16,0 3-1-16,4-4 0 0,-4 4 1 15,0 0 0-15,0 0 0 0,0 0-1 0,0 0 1 16,0 7 0-16,0-7-1 0,0 0-1 0,0 0 1 0,0 0-1 15,0 0 0-15,0 0-1 0,0-7 0 0,0 7 2 0,0-4-1 16,0-2-1-16,4 4-7 0,-4 2 9 0</inkml:trace>
  <inkml:trace contextRef="#ctx0" brushRef="#br4" timeOffset="1.08655E6">30785 3495 13 0,'0'0'0'0,"0"-20"7"16,0 4-1-16,0-1 0 0,0 17-6 0,5-8 4 0,-5 6 0 15,0 2 0-15,0 0 1 0,0 0-5 0,0 5 4 16,-3 0 1-16,1 0-1 0,-6 15 0 0,8-20-4 0,-3 0 5 15,0 6 0-15,-4 1 0 0,3 11 0 0,4-18-5 0,-3 0 4 16,-3 4 0-16,2 4 1 0,0-2-2 0,4-6-3 0,-2 21 3 16,-6-17-1-16,4 3 1 0,1 13-1 0,3-20-2 0,-6 3 2 15,2 18 0-15,1-16-1 0,3 15 0 0,0-20-1 0,-6 17 1 16,6-9 0-16,-4 13-1 0,0 3 2 0,4-24-2 0,0 18 1 16,-6 4 0-16,3 1 1 0,3 3-2 0,0-26 0 0,-4 32 2 15,0-1-1-15,4 4 0 0,0-3-1 0,0-32 0 0,-5 33 1 16,5-5-1-16,-5 3 1 0,5-4-1 0,0-27 0 0,0 31 1 15,0 1 0-15,0-2 0 0,0 1 0 0,0-31-1 0,0 28 1 16,-4 6 0-16,-1-3-1 0,1 6 2 0,4-37-2 0,-7 27 0 16,5 2 1-16,-6-3 0 0,4-4-1 0,4-22 0 0,0 27 2 15,-3-7-2-15,3 0 1 16,-6 1 0-16,6-21-1 0,0 7 0 0,-4 14 1 0,4-13-1 16,-4-3 0-16,4-5 0 0,0 22 0 15,0-18 1-15,0 3-1 0,0-2 0 0,0-5 0 0,0 8 0 16,-2-3 1-16,2 4 0 0,0-7-1 0,0-2 0 0,-9 6 0 15,9-1 0-15,0-1 1 0,0 2 1 0,0-6-2 0,0 5 1 16,-3-5 0-16,3 3-2 0,0 2 2 0,0-5-1 0,0 5 0 16,0-1 0-16,0 0 1 0,0 5-2 0,0-9 1 0,-2 2 0 15,2 4 0-15,-7-6 1 0,7 4-1 0,0-4 0 0,0 6 0 16,0-1 1-16,-4 1-2 0,4 1 1 0,0-7 0 0,0 5 0 16,0 1 0-16,0 0 0 0,-3-3 0 0,3-3 0 0,0 5 1 15,0-5-1-15,0 5 0 0,0-5 1 0,0 0-1 0,-6 0-1 16,6 0 1-16,0 0 1 0,0 0-2 0,0 0 1 0,0 0 1 15,0 2-1-15,-4-2 0 0,4 0 0 0,0 0 0 0,0 0 0 16,0 0 0-16,0-5 1 0,0 0-1 0,0 5 0 0,0-5 0 16,0-7 1-16,0-6-1 0,0 10 0 15,0 8 0-15,0-15 1 0,0 3-2 0,0-6 0 0,0-2 0 16,0 20 1-16,-4-18-1 0,4 9 1 0,-6-12 0 0,3 1 1 16,3 20-1-16,-4-16 0 15,-2 5 0-15,3-15 0 0,-6 9 0 0,9 17 0 0,-2-10-1 16,-1-16 2-16,-5 8-1 0,3 9 0 0,5 9 0 0,-9-19 0 15,3 12 0-15,6 1 0 0,-3-3 0 0,3 9 0 0,0-6 0 16,0-1 0-16,-3 0 0 0,3 0 0 0,0 7 0 0,0-5 1 16,0 5-1-16,0 0 0 0,0 0 0 0,0 0 0 0,-8 0 0 15,8 0 0-15,0 0 0 0,0 0 0 0,0 0 0 16,0 0 0-16,0 0 0 0,4 5 0 0,-4-5 0 0,0 6 0 16,4-2 0-16,-4 14-1 0,0-10 1 0,0-8 0 0,3 21 0 15,0-1 0-15,0-5 0 0,0 6 0 0,-3-21 0 0,9 26 1 16,-7-7-1-16,1 4 0 0,5 2 0 0,-8-25 0 0,5 17 0 15,0-1 0-15,2-8 0 0,-1 14 0 0,-6-22 0 0,4 7 0 16,2 14 2-16,-3-16-1 0,1 0 0 0,-4-5-1 0,4 10-1 16,2 4 2-16,-3-14-1 0,1 0 0 0,-4 0 0 15,7 6 0-15,-7-6-1 0,5 0 1 0,1 0 0 16,-6 0 0-16,3-6 0 0,-1 2 0 16,6-4 0-16,-2 3 1 0,-6 5-1 0,20-8 0 15,-16 2 0-15,3-3-1 0,-1 2 0 0,-6 7 1 0,8-18-1 16,-6 13 0-16,2-4 1 0,0-7 0 0,-4 16 0 0,3-8 0 15,0 1 0-15,0-13 0 0,5 15 0 0,-8 5 0 0,4-23 0 16,1 17 0-16,-1-13 0 0,0 16 0 0,-4 3 0 0,2-6 0 16,-2-2 1-16,7 2-2 0,-7-1 2 0,0 7-1 0,8-6-1 15,-6-1 1-15,2 5 0 0,0-1 0 0,-4 3 0 0,0-1 1 16,0-3-2-16,0 1 2 0,0 3-1 0,0 0-1 16,0 0 1-16,0 0 0 0,0 0 1 0,-4 0-2 15,0 0 1-15,4 0 0 0,-2 0 0 0,2 0 0 0,0 0 1 16,0 0-1-16,0 0 0 0,0 0 0 0,0 0-1 0,0 0 2 15,0-3 0-15,0 1-2 0,0-1 1 0,0 3 0 0,0 0 0 16,0 0-1-16,0 0 2 0,0 5-1 0,0-5 0 0,0 0 0 16,-8 3-1-16,4-3 1 0,1 0 0 0,3 0 0 0,-6 8 0 15,2-3 0-15,1-5 0 16,-3 2 0-16,6-2 0 0,-4 6 0 0,0-6 0 0,-2 5 1 16,-1-5-1-16,7 0 0 0,-6 0 0 0,-2 0 0 15,-12 0 0-15,18 0 0 0,2 0 0 0,-21 0 0 16,17-2 0-16,-2-2 0 0,-3-3 0 0,9 7 0 0,-5-10 0 15,-2 4 1-15,3-11-1 0,-1 9 0 0,5 8 0 0,-4-16-1 16,-4 10 2-16,5 0-1 0,0-2 0 0,3 8 0 0,-7-4-1 16,3 1 1-16,4 1 0 0,-2-3 0 0,2 5 0 0,0 0 1 15,0 0-2-15,0 7 2 0,-3-1-1 0,3-6 0 0,0 7 0 16,0 9 0-16,0-11-1 0,0 3 1 0,0-8 0 0,0 5 0 16,0 16 0-16,0-15 0 0,0 15 0 0,0-21 0 0,0 5 0 15,3 14 0-15,3-14 0 0,1 11 0 0,-7-16 0 0,6 6 1 16,-2 0-2-16,0 15 1 0,2-21 0 0,-6 0 0 0,3 6 0 15,5 1 0-15,-5-7 0 0,-1 3 0 0,-2-3 0 0,3 0 1 16,3 5-2-16,-3 1 2 0,-3-6-2 0,0 0 1 0,2 0 0 16,6 0 0-16,-5 0 1 0,3-5 0 0,-6 5-1 15,4-3 0-15,4-3-1 0,-8-13 0 0,5 12 1 16,-5 7 0-16,0-7-1 16,4-9 1-16,0 10 0 0,-4-15 1 0,0 21-1 0,0-6 0 15,0-13 0-15,0 18 0 0,0-5-1 0,0 6 1 0,0-7 0 16,0 4 0-16,0 1 0 0,0 2 1 0,0 0-1 0,0 0 0 15,0 0 0-15,0 5 0 0,0 2 0 0,0-7 0 0,0 6-1 16,0 10 2-16,0-11-1 0,0 14 0 0,0-19 0 0,0 3 0 16,3 4-1-16,-1 11 1 0,-2-18 0 0,0 0 0 0,4 20 1 15,1-17-1-15,-5 1 0 0,3 3 1 0,-3-7-1 0,2 3-2 16,2 2 3-16,-4-5-1 0,4 0 0 0,-4 0 0 0,3 0 1 16,-3 0-2-16,3-2 1 0,0-4 0 0,-3 6 0 0,0-1 0 15,0-7 1-15,4 3-1 0,-4-3 0 0,0 8 0 0,4-7 0 16,-4-2 0-16,0 1-1 0,0 2 1 0,0 6 0 0,0-7 0 15,0 6 1-15,0 1-2 0,0 0 1 0,0 0 0 0,0 0 0 16,0 0 0-16,0 0 0 0,0 0 0 0,0 0 0 0,0 5 0 16,0-2 0-16,0 2 0 0,0 1 1 0,0-6-1 15,0 0-1-15,0 0 2 0,0 0-2 0,0 0 1 0,0 3 0 16,0-3 0-16,0 0 1 0,0 0-1 16,0 0-1-16,0 0 1 0,0 0 0 0,0 0 1 0,0 0-2 0,0 0 1 15,0 0 0-15,0 0 0 0,0 0 0 16,0 0 0-16,4 0 0 0,-4 4 0 0,0-4 0 0,2 0 0 0,-2 0 0 0,0 0 0 15,0 5 0-15,0-5 0 0,0 3 1 16,0-3-1-16,0 5 0 0,0 2 0 0,0-7 0 0,0 0 0 0,0 0 0 16,0 3 0-16,0-3 0 0,0 0 0 0,0 0 0 15,0 0-1-15,0 0 1 0,0 0-1 0,0 0 3 0,0 0-4 16,0 0 1-16,0 0-2 0,0 0 9 0,0 0-14 16,0 0 5-16,0 0 0 0,0 0 0 0,0 0-1 0,0 0 25 0,0 0-47 15,0 0 22-15,0 0-1 0,0 0-3 0,0 0 51 0,0 0-95 16,0 0 40-16,0 0-3 0,0 0-4 0,0 0 117 0,3 0-216 15,-3 0 100-15,4 5-4 0,-4-5 22 0</inkml:trace>
  <inkml:trace contextRef="#ctx0" brushRef="#br4" timeOffset="1.09271E6">30195 3718 5 0,'0'0'0'16,"3"-4"1"-16,1-5 0 0,-4 9-1 0,3-18 2 15,3 12 0-15,-3 4 0 0,-3 0 2 0,0 2-4 0,0-3 3 16,0 0 1-16,0-4 0 0,0 2-1 0,0 5-3 0,0-4 4 16,-3-4 0-16,-3 5-1 0,6 1 1 0,0 2-4 0,-3-4 3 15,3 3 1-15,-4-2-1 0,-2 1-1 0,6 2-2 0,-4-1 2 16,4-1 0-16,-4 2 0 0,4 0 0 0,0 0-2 0,-6 0 2 15,6 0 0-15,-3 0 0 0,3 0 1 0,0 0-3 0,-3 3 2 16,3-3 0-16,-5 5 0 0,0 0-1 0,5-5-1 0,-5 5 2 16,1 3-1-16,-1 11 0 15,1-14 0-15,4-5-1 0,-4 23 2 16,-2-2 0-16,3 1-1 0,3-22-1 0,-4 25 2 0,4-25-2 0,-8 26 2 16,3 4 0-16,2 2 0 0,-2-3 0 0,5-29-2 0,-2 31 3 15,2 0-1-15,-8 4 0 0,8-3-1 0,0-32-1 0,-4 36 2 16,4 0-1-16,-3-3 0 0,3 5 0 0,0-38-1 0,-6 37 1 15,6 2 0-15,0-4-1 0,-4 0 1 0,4-35-1 0,-3 33 0 16,3-3 1-16,-6 0 0 0,6-5 0 0,0-25-1 0,-4 16 0 16,0 3 1-16,-2-11-1 0,6 8 0 0,0-16 0 0,0 3 2 15,0 4-2-15,0-2 1 0,0 2-1 0,0-7 0 0,0 0 0 16,0 0 1-16,0 0-1 0,0 0 1 0,0 0-3 0,0 0 4 16,0 0-1-16,0-5-1 0,0 5 1 0,0 0-1 0,0-3 0 15,0-1 0-15,0 1 0 0,3-4 0 0,-3 7 0 0,3-5 0 16,-3-6 1-16,4-5 0 0,0 8 0 15,-4 8-1-15,0-24-1 0,6 17 2 0,-6-16 0 0,3-2 0 16,-3 25-1-16,4-24 1 0,2 2 0 0,-3-3-1 16,6 0 0-16,-9 25 0 0,3-29 1 0,4 0-1 0,-4 4 0 15,0 0 1-15,-3 25-1 0,2-25 1 16,-2-1-1-16,8-3 0 0,-4 3 0 0,-4 26 0 0,3-28 0 16,0 3 0-16,4 0 1 0,-3 3-1 0,-4 22 0 0,2-25 1 15,1-3-1-15,-3 1 1 0,4 0-1 0,-4 27 0 0,5-33 0 16,-5 3 0-16,0 4 1 0,0 1-1 0,0 25 0 0,0-24 0 15,0 3 0-15,0-2-1 0,0 5 1 0,0 18 0 0,0-9 0 16,0-12 0-16,-9 14 0 0,9 2 1 0,0 5-1 0,-3-9 0 16,3 3 0-16,-2-2 0 0,2 5 0 0,0 3 0 0,0-7 0 15,0-1 0-15,0 1 1 0,0 1-2 0,0 6 1 0,-8-7 2 16,8 5-2-16,0-4 0 0,0-3 0 0,0 9 0 0,0-6-1 16,-3-4 1-16,3 0 0 0,-3 5 1 0,3 5-1 0,0-20-1 15,-7 18 2-15,7-3-2 0,0-3 1 0,0 8 0 0,-4-1 1 16,4-1-1-16,0 2 0 0,-4 0 0 15,4 0 0-15,-5 3 0 0,2 4 0 0,-2-1 0 0,5-6 0 0,-2 7 0 16,-6 13 0-16,1-18 0 0,1 6 0 16,6-8 0-16,-7 18 0 0,1-18 0 0,-2 15 0 0,5-8 0 15,3-7 0-15,-3 6 0 0,-4 13 1 0,1-19-1 16,3 3 0-16,3-3 0 0,-9 5-1 16,4 3 1-16,-3 10 1 0,8-11-1 0,0-7 0 0,-3 5 0 15,3 12 0-15,0-17 0 0,0 8 0 0,0-8 0 0,-2 6 0 16,2 1 0-16,0-2 0 0,0 3 0 0,0-8 0 0,0 5 0 15,0 2 0-15,0-4 0 0,0-3 0 0,0 0 0 0,0 5 0 16,0-5-1-16,2 0 1 0,1 0 0 0,-3 0 0 0,4-5 0 16,0-1 0-16,1-1 0 0,4-10 0 0,-9 17 0 0,16-10 0 15,-10-12 0-15,2 14 0 0,1-18 0 0,-9 26 0 0,17-10 0 16,-7-13 0-16,7 6 0 0,-9-1 0 0,-8 18 0 0,9-21 0 16,-1 14 0-16,1-20 0 0,1 9 0 0,-10 18 0 0,17-18 0 15,-13 9 1-15,3-9-1 0,0 17 1 0,-7 1-1 0,3-2 0 16,1-4-1-16,-2 5 1 0,-2-2 0 0,0 3 0 0,0-1 0 15,0 1 1-15,3 0-1 0,1 0-1 0,-4 0 1 16,0 0 0-16,0 0 0 0,0 4 0 0,0 0 0 16,0-4 0-16,0 6 1 0,0 2-2 0,0-3 2 15,0 14-2-15,0-19 1 0,0 5 0 0,0 12 0 16,5-13 0-16,-2 17 0 0,-3-21 0 0,0 3 0 16,2 20 1-16,1-19-2 0,-3 19 1 0,0-23 0 0,5 18 0 15,-5-2 0-15,3 4 0 0,-3-2 1 0,0-18-1 0,2 7-1 16,-2 14 1-16,4-14 0 0,0 13 0 0,-4-20 0 0,4 8 0 15,-1 9 0-15,-3-11 0 0,3-1 0 0,-3-5 0 0,4 21 0 16,-4-17 0-16,3 3 0 0,1 0 0 0,-4-7 0 0,0 6 0 16,0-1 0-16,0 0 0 0,0-5 0 0,0 0 0 0,0 2 1 47,0-2-1-47,0 0-1 0,0 6 2 0,0-6-2 0,-4 0 2 0,4 5-1 0,-3-5 0 0,3 0 0 0,-7 3 0 0,4 2 0 0,-5 0 0 0,2 2 0 0,6-7 0 15,-16 4 0-15,11 0 0 0,-2-4 1 0,1 0-1 0,6 0 0 0,-7 0 0 16,-13-1 0-16,20-5 0 0,-3 0 1 0,3 6-1 0,-8-7 0 15,3 1 0-15,-17-4-1 0,22 3 1 16,0 7 0-16,-6-8 0 0,3 2 0 0,-1-1 0 16,-4 0 1-16,8 7-1 0,-2-7 0 0,-4 5-1 0,1 0 2 15,5 1-2-15,0 1 1 0,-2 0 1 0,2-3-2 16,-8 1 1-16,4-1 0 0,4 3 0 0,0-3 0 16,0 1 1-16,0 1-1 0,0-3 0 0,0 4 0 0,0-3 0 15,0-2 0-15,0 5 1 0,0-8-1 0,0 8 0 0,0-5 0 16,0-2 0-16,4 0 0 0,-4 4 0 0,0 3 0 0,5-7 0 15,-2 1 0-15,-3 4 0 0,2-6 0 0,-2 8 0 0,5-3 0 16,-5-3 0-16,3 5 0 0,-3-2 0 0,0 3 0 0,3-4 0 16,-1-4 0-16,-2 8 0 0,4-7-1 0,-4 7 1 0,4-5 1 15,3 4-1-15,-1 0 0 0,2-5 0 0,-8 6 0 0,5-6 0 16,4 0-1-16,-6-1 2 0,-1 3-1 0,-2 4 0 0,8-8-1 16,-5 3 1-16,-1-13 0 0,2 14 1 0,-4 4-1 0,0-2 0 15,0 1 1-15,0 1-1 0,0-2-1 0,0 2 1 0,0-3 0 16,0 3-1-16,4 0 2 0,-4 0-1 0,0 0 0 0,0 0 0 15,0 0 0-15,0 5 0 0,0-2 0 0,0-3 0 16,4 6 0-16,-4 13 0 0,0-12-1 0,3 11 1 0,-3-18 0 16,3 3 0-16,-3 17 0 0,7-15 0 15,-7 18 0-15,0-23 0 0,4 6 0 16,-2 19 0-16,-2-7 0 0,3-12 0 0,-3-6 0 0,4 23 0 16,-4-17 1-16,0 17-1 0,0-17 0 0,0-6 0 0,0 25 1 15,0-19-1-15,0 14 1 0,0-16-1 0,0-4 0 0,0 8 1 16,0-5-2-16,0 3 2 0,0-6-1 0,5 0 0 15,-2 0 0-15,-3 0 0 0,2-4 0 0,-2 4 0 0,3-3 0 16,-3-2 0-16,5-16 0 0,-2 18 0 0,-3 3 0 0,0-18 0 16,2 10 0-16,-2-13 1 0,8 3-1 0,-8 18 0 0,0-18 0 15,4-3 0-15,-1-1-1 0,-3 4 1 0,0 18 0 0,0-8-1 16,0-12 2-16,0 16-1 0,0 1-1 0,0 3 1 0,0-5 0 16,0 4-1-16,0 1 1 0,0 0 1 0,0 0-1 0,-3 6 0 15,-1 1 0-15,4 0 0 0,-8-2 0 0,8-5 0 0,0 21 0 16,0-16 0-16,0 19 0 15,0-18 0-15,0-6 0 0,0 23 0 0,0-15-1 0,0 9 1 0,0-10 0 16,0-7 0-16,4 7 0 0,0 11 1 0,-4-12-1 0,4-1 0 16,-4-5 0-16,0 16 1 0,0-16-2 0,3 0 1 15,-3 0 0-15,0 0 0 0,0 0 0 0,0 0 1 16,0 0-2-16,0 0 1 0,0 0 0 0,0-1 0 16,0-4-1-16,0-2 1 0,-7 4 0 0,7 3 0 0,0-8 0 15,0 4 0-15,-4 1 0 0,4 0 0 0,0 3 0 0,0 0 1 16,-4 0-1-16,4 0 0 0,0-3 0 0,0 3 0 0,0-2 0 15,0 2 0-15,0 0 0 0,0 0 0 16,0 0-2-16,0 0-3 0,0 0-1 0,0 0 19 0,0 5-37 16,8-5 7-16,9 6-9 0,-11-6-8 0,-6 0 34 0,25 4-44 0,-25-4 44 15</inkml:trace>
  <inkml:trace contextRef="#ctx0" brushRef="#br4" timeOffset="1.10179E6">30089 13097 4 0,'0'0'0'0,"-19"-8"2"0,19 8-2 0,-17-17 2 16,-1 0-1-16,1 9 0 0,17-22-1 0,0 30 0 0,-5-19 1 16,-3 10-1-16,1-12 0 0,1 16 1 0,6 5-1 0,-8-22 0 15,6 18 1-15,-6-15-1 0,2 11 1 0,6 8-1 0,-7-17 1 16,0 8 0-16,1-14 0 0,-2 14 0 0,8 9-1 16,-17-25 1-16,17 16 0 0,-5-17 1 0,-4 9-1 0,9 17-1 15,-5-17 1-15,-3 8 1 0,3-14-1 0,-13 15 1 0,18 8-2 16,0-21 1-16,-3 16 0 0,-5-12 0 15,6 10 0-15,2 7-1 0,-7-20 1 0,2 1 0 16,3 12 0-16,2-15 0 0,0 22-1 0,-7-21 1 0,3 2 0 16,4 9-1-16,-3-10 1 0,3 20-1 0,0-7 0 15,-6-11 1-15,-2 14-1 0,2-3 1 0,6 7-1 0,-3-5 1 16,-1-4 0-16,4 5 0 0,-6-4-1 0,6 8 0 0,0-5 1 16,-3 3-1-16,3 1 0 0,0-4 0 0,0 5 0 0,0 0 0 15,0-3 1-15,0 1-1 0,0 0 0 0,0 2 0 0,0-2 1 16,0 2 0-16,0-3 0 0,0 1 0 0,0 2-1 0,0-2 2 15,0-1-1-15,0-4 1 0,0 4-1 0,0 3-1 0,0-11 2 16,3 4-1-16,-3-1 1 0,0-12 0 0,0 20-2 0,0 0 1 16,0-7 2-16,0-3-1 0,-3 3 1 0,3 7-3 0,0-3 3 15,-4-3-1-15,4 4 1 0,0 1-1 0,0 1-2 0,-5-3 2 16,0 3 0-16,1 0 0 0,0 0 1 0,4 0-3 0,-5 6 2 16,1 2 0-16,-1-3 0 0,5 3 0 0,0-8-2 0,-6 18 3 15,3-15-1-15,0 5 0 16,-4-3 0-16,7-5-2 0,-6 8 2 0,2-3-1 0,-1 3 1 15,5 10 0-15,0-18-2 0,-2 5 1 0,2 12 0 16,-7-12 0-16,3 16 0 0,4-21-1 0,0 5 1 16,-3 19 0-16,3-5-1 0,0 3 1 0,0-22-1 0,0 24 1 15,0 1 0-15,0-2-1 0,0 1 1 0,0-24-1 0,0 25 1 16,0 0 0-16,0 1 0 0,3 1-1 0,-3-27 0 0,4 26 1 16,-4 4 0-16,4-4-1 0,-1-1 0 0,-3-25 0 0,0 21 1 15,2 3-1-15,3 3 1 0,-5-1-1 0,0-26 0 0,0 29 1 16,0-2 0-16,0 2 0 0,0 2 0 0,0-31-1 0,0 28 1 15,-5 2 0-15,3-1 1 0,-5 1 0 0,7-30-2 0,-4 33 1 16,1-1 0-16,3-3 0 0,-6-3 0 0,6-26-1 0,-5 27 0 16,2-6 1-16,3-1 0 0,-6 6-1 0,6-26 0 0,0 23 0 15,-3 3 1-15,-1 3-1 0,4-7 0 0,0-22 0 0,-6 27 1 16,3-6 0-16,3 3-1 0,-5-6 1 0,5-18-1 0,0 22 0 16,0-3 0-16,-4 1 0 0,4-2 1 0,0-18-1 15,0 8 0-15,0 14 0 0,0-15 0 0,-5 17 1 0,5-24-1 16,0 6 0-16,0 10 1 0,0-10-1 15,0 0 0-15,0-6 0 0,0 7 1 0,0 0 0 16,0-2-1-16,0-2 1 0,0-3-1 0,0 5 0 16,0 2 1-16,0 10-1 0,0-17 0 0,0 0 0 0,0 0 0 15,0 0 0-15,0 0 0 0,0 4 1 0,0-4-1 0,0 0 0 16,0 0 0-16,0 5 1 0,0-5-1 0,0 0 0 0,0 0 0 16,0-1 0-16,0-7 1 0,0-14-1 0,0 22 0 0,3-18 1 15,-1 1 0-15,-2-4 0 0,4-4-1 0,-4 25 0 0,0-21 1 16,0-8-1-16,5-4 1 0,-2 6 0 0,-3 27-1 0,0-30 1 15,3 2-1-15,0-4 0 0,-3 0 1 0,0 32-1 0,4-28 0 16,-1-1 0-16,-3 4 1 0,0-4-1 0,0 29 0 0,3-24 0 16,0-2 1-16,-3 0-2 0,0 3 2 0,0 23-1 0,0-29 0 15,0 0 1-15,0 3-1 0,0-2 0 0,0 28 0 0,0-28 0 16,-6 1 0-16,3-2 0 0,-1 0 0 0,4 29 0 0,-6-29 1 16,3 3-1-16,-2-1 0 0,1 1 0 0,4 26 0 15,-5-24 1-15,1-3-1 0,4 4 0 0,-4-5 1 16,4 28-1-16,-5-27 0 0,5 1 0 15,0 0 1-15,0 4-1 0,0 22 0 0,0-28-1 0,0 4 2 16,0-2-1-16,0 0 0 0,0 26 0 0,0-18 0 16,0-4 0-16,0 3 0 0,0 10 0 0,0 9 0 0,0-25 1 15,0 20-1-15,0-16 0 0,0 11 0 0,0 10 0 0,0-20 0 16,0 16 1-16,0-18-1 0,0 12 0 0,0 10 0 0,2-19 0 16,1 4 0-16,1-6 1 0,0 4-1 0,-4 17 0 0,3-10-1 15,-1-8 2-15,-2 10-1 0,4-11 0 0,-4 19 0 0,0-10 0 16,0-8 0-16,0 9 0 0,5 2 0 0,-5 7 0 0,3-8 0 15,-3-3 1-15,3 3-1 0,-3 1 0 0,0 7 0 0,3-6 0 16,-3-2 0-16,0 7 0 0,0-1 0 0,0 2 0 0,0-3 0 16,4 1 0-16,-1-1 0 0,-3 1 0 0,0 2 0 0,0-2 0 15,0 2 0-15,0 0 0 16,0 0 1-16,0 0-1 0,0 0 0 0,0 0 0 0,0 0 0 0,0 2 0 16,0 3 0-16,0-5 0 0,0 7 0 15,0 13 0-15,0-13 0 0,0 15 0 16,0-22 0-16,0 17 1 0,-3 3-1 15,-1 3 0-15,-2 4 0 0,6-27 0 0,-3 29 0 16,-2 5 0-16,1-5 0 0,-1-1 0 0,5-28 0 0,-4 30 0 16,4-1 0-16,-4 0 0 0,4-3 1 0,0-26-1 0,-5 29 0 15,5-2 0-15,-4 1 0 0,4-3 0 0,0-25 0 0,-5 30 0 16,5-4 0-16,-5 1 0 0,1 2 0 0,4-29 0 0,0 28 1 16,-3 2-1-16,-4 2 0 0,7 3 0 0,0-35 0 0,-3 29 1 15,3 7-1-15,-3 0 0 0,3-6-1 0,0-30 1 0,-9 31 0 16,9-4 0-16,0-1 1 0,-2 1-1 0,2-27 0 0,-3 29 1 15,3-7 0-15,-4 2-1 0,4 0 0 0,0-24 0 0,-6 22 1 16,6 7-1-16,-3-8 1 0,3-1-1 0,0-20 0 0,-5 26 0 16,-2-2 0-16,5 4 0 0,-2 0 1 0,4-28-1 0,0 27 0 15,-7-1 0-15,4 2 0 0,0-2 0 0,3-26 0 0,-8 27 0 16,4 1 1-16,2-1-1 0,-1-1 0 0,3-26 0 0,-8 28 0 16,8-4 0-16,-2 0 1 0,-1 3 0 0,3-27-1 15,0 25-1-15,-9-4 1 0,9 5 0 0,-3-3 0 0,3-23 0 0,0 22 1 16,-2-1-1-1,2 3 0-15,-7-7 0 0,7-17 0 0,-4 21-1 0,4-2 1 16,-3 2 0-16,3-4 0 0,0-17 0 0,0 18 0 0,-7-10 0 16,7 15 0-16,0-5 1 0,0-18-1 0,0 5 0 15,0 22 0-15,0-19 0 0,0 17 0 0,0-25 0 0,-4 3 0 16,4 14 0-16,0-10 0 0,0-4 0 0,0-3 0 0,4 4 0 16,-4 3 0-16,0-7 0 0,4 0 0 15,-4 0 0-15,0 3 0 0,0-3 0 0,0 0 0 0,3 0 0 16,-3 0 0-16,3 3 1 0,1-3-1 0,-4 0 0 0,0 0-1 15,3-1 2-15,1-1-2 0,-4-6 2 0,0 8-1 0,2-6 0 16,1-15 0-16,1 15 0 0,1-11 0 0,-5 17 0 0,0-9 0 16,3-16 0-16,-1 6 1 0,2 0-1 0,-4 19 0 0,4-18 1 15,-1-4-2-15,-1-1 1 0,2-4 0 0,-4 27 0 0,5-30-1 16,-2 1 2-16,3-1-1 0,1-6 1 0,-7 36-1 16,6-37 0-16,-3-2-1 0,6 0 1 0,-6 5 0 0,-3 34 0 0,6-32 0 15,1 1 1-15,-5-5-1 0,7 0 1 0,-9 36-1 0,3-30 0 16,0-5-1-1,4 7 1-15,-4-3 1 0,-3 31-1 0,4-33-1 0,-2 1 1 0,1 0 0 16,2-1 0-16,-5 33 0 0,4-22 0 16,1-5 0-16,-1 2 0 0,0-1 1 0,-4 26-1 0,3-31-1 15,-1 0 1-15,2 6-1 0,4-4 1 0,-8 29 0 0,6-26 0 16,-2-6 0-16,-1 6 0 0,0-6 0 0,-3 32 0 0,3-26 0 16,0-3 0-16,2 3 1 0,-5-3-1 0,0 29 0 0,4-30 0 15,-2 5 0-15,-2-2 0 0,0 3 0 0,0 24 0 0,0-18 0 0,0 18 0 0,0-26 0 16,0 6 0-16,0-2 0 0,0 22 0 0,0-27 0 15,-2 10 1-15,2 8-1 0,-4-12 0 0,4 21 0 0,-8-19 0 0,8 19 0 0,-3-8 0 16,0-15 0-16,3 14 0 0,-7-14 0 0,7 23 0 0,0-9 0 16,0-15 0-16,-3 13 0 0,3-8 0 0,0 19 0 0,0-8 0 15,-3-10 0-15,3 11 1 0,0-13-1 0,0 20 0 0,0-6 0 16,0-4 0-16,0 3 0 0,0 7 0 0,0-3-1 16,0 3 1-16,0-5 0 0,0-1 0 0,3 3 1 0,-3 3-1 15,3-2 0-15,-3 2 0 0,4-2 0 0,-1 2 0 0,-3 0 0 0,0 0 0 16,0-1 0-16,3-4 0 0,0 3 0 15,-3 2 0-15,0 0 0 0,3 0 0 0,-3-3 0 16,5 1 0-16,-5 0 0 0,0 2 0 0,4-4 0 0,-2 4 0 16,-2 0 0-16,3 0 0 0,-3 0 0 0,0 8 0 15,0-3 0-15,0 19 0 0,0-16 0 0,0-8 0 0,0 21 0 16,0 3 0-16,0-2 0 0,0 0 0 0,0-22 0 0,0 27 0 16,0-1 0-16,0 1 1 0,0 1-1 0,0-28 0 0,0 27 0 15,-3 4 0-15,-3-2 0 0,6 4 0 0,0-33 0 0,0 36 0 16,0 3 0-16,-5-4 0 0,5 1 0 0,0-36 0 0,-3 40 0 15,-3-1 0-15,3 1 0 0,3-40 0 0,-4 38 0 0,4-38 0 0,-6 35 0 16,3 2 0-16,-2-1 1 0,1-2 0 0,4-34-1 0,-5 37 0 16,1 1 1-16,0-4-1 0,-1 4-1 0,5-38 1 0,0 32 0 15,-4 1 1-15,-1 4-1 0,5-6 0 0,0-31 0 0,-5 37 0 16,5-5 0-16,-4 3 0 0,4-1 0 0,0-34 0 0,-3 34-1 16,-4 5 2-16,7-5 0 0,-3 2-2 0,3-36 1 15,-3 34 1-15,3 0-1 0,-9-8 0 16,7 6 0-16,2-32 0 0,-3 24 0 0,-1 1 1 15,-2 0-2-15,3-7 1 0,3-18 0 0,-5 26 0 16,5-2 0-16,-7 1 1 0,7 0-1 0,0-25 0 0,-2 18-1 16,-2 3 1-16,4-3 0 0,-7 1 0 0,7-19 0 0,0 21 0 15,-3-4 0-15,3 0 0 0,-3-9 0 0,3-8 0 0,0 24 0 16,0-19 0-16,-8 11 1 0,8-10-1 0,0-6 0 0,0 19 0 16,0-16 1-16,0 17-1 0,0-16 0 0,0-4 0 0,0 7 0 15,0 10-1-15,0-12 1 0,0 14 0 0,0-19 0 0,0 3 0 16,0 3 0-16,0 15 0 0,0-21 0 0,0 0 0 0,5 7 1 15,-5 0-2-15,0-3 1 0,0 1 0 0,0-5 0 0,0 4 0 16,0-4 1-16,3 0-1 0,-3 0 0 0,0 0 0 0,0 0 1 16,0 0-2-16,0-2 1 0,0 0-1 0,0 2 1 0,0 0 0 15,3-4 1-15,0 3-1 0,-3-2 0 0,0 3 0 0,4-3 1 16,-1-5-2-16,-3 3 1 0,0-4 0 0,0 9 0 0,4-7 0 16,-2-15 0-16,-2 12 0 15,3-12 0-15,-3 22 0 0,4-22 0 0,4-2 0 16,-8-2 0-16,0 26 0 0,6-32 0 0,-6 32 0 0,4-34 0 0,-1-7 0 15,-1 6 1-15,2-4-1 0,-4 39 0 0,5-40 0 16,-2-8 0-16,0 0 1 0,0-4-2 0,-3 52 1 0,4-52 0 16,-4-3 0-16,3 3 0 0,1 9 0 0,-4 43 0 0,5-49-1 15,0 8 2-15,-1 1-2 0,-2-2 2 0,-2 42-1 0,3-38 0 16,-3 6 0-16,4-6 0 0,0 9 0 0,-4 29 0 0,0-30 0 16,0-5 0-16,3 9 1 0,-3-5-2 0,0 31 1 0,2-28 0 15,-2 3-1-15,0 0 1 0,0 6 0 0,0 19 0 0,0-23 0 16,4 3 0-16,-4 0-1 0,0 3 2 0,0 17-1 0,0-20 0 15,0 2 0-15,0 8 0 0,0-16 0 0,0 26 0 0,0-6 0 16,0-17 0-16,0 17 0 0,0-1 0 0,0 7 0 0,0-19 0 16,0 13 0-16,0 1 0 0,0-3 0 0,0 8 0 0,0-5 0 15,0-3 0-15,0 1 0 0,0-2 0 0,0 9 0 0,0-5 1 16,0-3-2-16,-4 5 2 0,4-1-1 0,0 4 0 0,-2-3-1 16,2 0 1-16,0 3 0 0,-3 0 0 15,3 0 0-15,0 0-2 0,0 0-1 0,0-3-5 0,9 0-7 16,-9 3 15-16,30-7-26 0,6-19-27 15,3-9-22-15,-39 35 75 0</inkml:trace>
  <inkml:trace contextRef="#ctx0" brushRef="#br4" timeOffset="1.11055E6">28771 6425 3 0,'0'0'0'0,"0"-1"3"0,0-5-1 16,0 6-2-16,0-7 1 0,0 1 0 15,0 2 0-15,-5-1 0 0,5 5-1 0,0-2 1 16,0 0-1-16,-5 2 1 0,5 0-1 0,0 0 0 0,-4 0 1 16,-1 0-1-16,5 0 1 0,-4 0-1 0,4 0 0 0,-3 0 0 15,3 0 0-15,0 0 1 0,0 0-1 0,0 0 0 0,-7 0 0 16,7 0 0-16,0 0 0 0,-3 0 0 0,3 0 0 0,0 0 0 16,0 0 1-16,0 0-1 0,-4 0 0 0,4 0 0 0,0 0 1 15,0 0 0-15,-8 0 0 0,8 0 0 0,0 0-1 0,0-1 1 16,0 1 0-16,-2 0-1 0,2 0 1 0,0 0-1 0,0 0 1 15,0 0-1-15,0-2 1 0,0 2 0 0,0 0-1 0,0 0 0 16,0 0 1-16,-3 0 0 0,3 0 0 0,0 0-1 0,0 0 1 16,0 0 1-16,-3 0 1 0,3 0 0 0,0 0-3 0,0 0 3 0,0 0-6 0,0 0 9 15,0-5-3-15,-7 5 1 0,7 0-4 0,0-3 4 16,0 1-1-16,0-1 1 0,0-3-2 0,0 6-2 0,0-2 3 16,0-1 0-16,0 1-1 0,0-4 0 0,0 6-2 15,0 0 1-15,0-2 0 0,0 0 0 0,0 2 0 16,0 0-1-16,0 0 1 0,0 0-2 0,0 0 3 0,0 0-2 0,0 0 1 15,0 0-4-15,0 0 6 0,0 0-6 0,0 0 6 0,0 4-3 16,0-4 1-16,0 0-1 0,0 0 0 0,2 6 0 16,3-6 0-16,-5 0 1 0,0 0-1 0,0 3 0 0,0-3 0 0,0 0 0 15,3 0 1-15,-3 0-1 0,0 0 0 0,3 0 1 16,-3 0-1-16,0 0 0 0,0 4 1 0,0-4 0 0,0 0-1 0,0 6 0 16,0-6 1-16,0 3 0 0,0-3 0 0,0 0-1 0,0 5 2 15,0 0-1-15,0-5 0 0,0 3 0 0,0-3-1 0,0 7 0 16,0-2 1-16,0-1-1 0,0-4 0 0,2 3 0 0,-2-3 0 0,0 7 1 15,4-1-1-15,0 12 0 0,-4-14 1 0,0-4-1 0,7 16 0 16,-4-8 0-16,1 10 0 0,-1-11 1 0,-3-7-1 0,4 20 0 16,-2-15 0-16,1 14 0 0,-3-14 0 0,0-5 0 0,9 16 1 15,-9-11-1-15,3 1 0 0,-3-6 0 0,2 19 1 16,-2-19-1-16,0 0 0 0,5 7 1 0,-2 0-1 0,-3-1 1 0,0-6-1 16,3 8 1-16,-3-5-1 0,2 1 1 0,2 2-1 0,-4-6 0 15,0 0 0-15,8 3 1 16,-8-3 0-16,3 0-1 0,-3 0 0 0,3 4 1 0,-3-4-1 15,4 0 0-15,-1 0 1 0,-3 0-1 0,4 0 0 16,-2 0 1-16,-2 0-1 0,3 0 0 0,-3 0 0 0,4-2 1 16,1 0-1-16,-2-1 1 0,3-4 0 0,-6 7-1 0,4-6 0 15,-1-2 1-15,-1-2 0 0,7 2-1 0,-9 8 0 0,3-9 1 16,3-9 0-16,-2 13-1 0,3-3 1 0,-7 8-1 0,2-8 1 16,5-11-1-16,1 11 1 0,-2 1 0 0,-6 7-1 0,7-21 1 15,0 16 0-15,0-13 0 0,-1 11 0 0,-6 7-1 0,7-20 1 16,-1 14 0-16,6-11-1 0,-7 9 0 0,-5 8 0 0,8-17 1 15,2 10-1-15,-6-1 1 0,2-11-1 0,-6 19 0 0,7-7 0 16,-1 0 0-16,-6-11 1 0,3 11-1 0,-3 7 0 0,3-8 0 16,-3 0 1-16,5 1-1 0,-1 0 0 0,-4 7 0 0,0-5 0 15,0 2 0-15,0-2 1 0,0 5-1 0,0 0 0 0,0 0 0 16,0 0 0-16,0 0 0 0,-9 0 0 0,9 0 0 16,0 5 0-16,0-2 0 0,-6 4 1 0,6 0-1 15,0-7 0-15,-3 5 0 0,0 15 0 0,3-20 0 0,-7 3 0 16,7-3 0-16,-3 6 1 0,0 1-2 15,3 0 1-15,-4 13 1 0,4-20-1 0,-7 3 0 16,4 5 0-16,-1-3 0 0,-3 13 1 0,7-18-1 0,-6 5-1 16,-2 12 1-16,2-10 0 0,-1 14 0 0,7-21 0 0,-6 20-1 15,-1-15 1-15,2 23 0 0,0-22 0 0,5-6 0 0,-8 24 0 16,3-7 0-16,-4-9 0 0,4 13 0 0,5-21 0 0,-7 6 0 16,0 14 0-16,1-12 0 0,-3 13 0 0,9-21 0 0,-2 3 0 15,-5 6 0-15,1 6 1 0,-2-10-1 0,8-5 0 0,-7 8 0 16,1 8 0-16,-1-11 0 0,1 14 0 0,6-19 0 0,-8 3 0 15,2 2 0-15,3 2 1 0,0-4-1 0,3-3 0 0,-5 5 0 16,0-5 0-16,0 0 0 0,5 0 0 0,0 0 0 0,0 0 0 16,-4 0 1-16,4-2-1 0,-5-1 1 0,5 3-1 0,-4-3 0 15,4-4 1-15,0 4-1 0,-3-2 1 0,3 5-1 0,0-9 0 16,0 1 0-16,-7-1 0 0,4-7 0 0,3 16 0 16,0-4 0-16,0-3 1 0,-4-14-1 15,4 16 0-15,0 5 0 0,-8-16 1 0,8 8-1 0,-2-10 0 16,-1 10 0-16,3 8 0 0,-3-19 0 0,3 12 0 15,-7-12 0-15,4 12 0 0,3 7 0 0,0-17 1 16,-5 10-1-16,-2-12 0 0,5 14 0 0,2 5 0 0,0-24 0 16,-4 18 0-16,-3-12 1 0,4 13-1 0,3 5 0 0,-3-20 0 15,-5 14 0-15,5-10 0 0,0 8 0 0,3 8 0 0,0-11 0 16,-3-4 0-16,3 10 0 0,-8-4 0 0,8 9 0 0,0-5 0 16,0 0 0-16,0 4 0 0,-2-1 1 0,2 2-1 0,0-3 0 15,0 2 0-15,-3-1 0 0,3-2 0 0,0 4 0 0,0 0 0 16,0 0 0-16,0 0 0 0,0 0 0 0,0 0 0 15,0 0 0-15,0 6 0 0,0-2 0 0,0-4 0 0,0 3 0 16,3 4 0-16,-1 0 0 0,-2 14 0 0,0-21 0 0,5 4 0 16,-2 17 0-16,3-16 0 0,-3 19 0 0,-3-24 0 0,8 5 0 15,-2 19 0-15,1-4 0 0,-1-3 0 0,-6-17 0 0,7 18 0 16,1 2 0-16,-6-15 0 0,6 23 0 0,-8-28 0 0,3 6 0 16,3 14 0-16,-2-13 0 15,3 15 0-15,-7-22 0 0,7 6 0 0,0 10 0 0,-2-16 0 16,4 5 0-16,-9-5 0 0,5 7 0 0,0 0 0 15,-2-2 0-15,0-5 0 0,-3 0 0 0,2 0 0 16,2 0 0-16,0 0 0 0,0 0 0 0,-4 0 0 0,0 0 0 16,6 0 0-16,-6 0 0 0,7 0 0 0,-7 0 0 0,0-5 1 15,6 5-1-15,-3-5 0 0,1 2 0 0,-4 3 0 0,8-9 0 16,-2 4 0-16,1-14 0 0,-5 11 1 0,-2 8-1 0,9-17 0 16,-3 10 0-16,1-13 0 0,2 4 0 0,-9 16 0 0,12-19 1 15,4 9-2-15,-14-14 2 0,10 7 0 0,-12 17-1 0,6-8 1 16,15-16-1-16,-17 6 1 0,1 12-1 0,-5 6 0 0,18-19 0 15,-14 12 0-15,2-1 0 0,1-8 0 0,-7 16 0 0,6-5 0 16,-3-5 0-16,0-7 1 0,6 12-2 0,-9 5 1 0,0-7 0 16,5-10 1-16,-1 12-1 0,0 0 0 0,-4 5 0 0,0-7 0 15,0 0 0-15,0-1 0 0,0 3 1 0,0 5-1 0,0-2 0 16,0 1 0-16,0-3 0 0,0 2 0 0,0 2 0 0,0-1 0 16,0 1 0-16,0 0 0 0,0 0 0 15,0 0 0-15,0 0 0 16,0 0 0-16,0 0 0 15,-4 0 0-15,0 3 0 0,4-3 0 0,0 5 0 16,0 0 1-16,-5 2-1 0,1 15 0 0,4-22 0 0,-5 5 0 16,-1 12 0-16,0-11 0 0,-1 14 0 0,7-20 0 0,-6 7 0 15,-12 15 1-15,14-17-1 0,1 19 0 0,3-24 0 0,-6 8 0 16,-15 12-1-16,21-2 0 0,-18 2 0 0,18-20 1 0,-5 17 0 16,-3 7 0-16,3-5 0 0,-4 2 0 0,9-21 0 0,-5 23 0 15,-12-4 0-15,17-3 0 0,-8 4 1 0,8-20-1 0,-17 5-1 16,17 17 1-16,-5-17 0 0,0 16 0 0,5-21 0 0,-7 3 1 15,5 2-1-15,-2 3 0 0,-3-8 0 0,7 0 0 0,-3 0 0 16,3 2 0-16,-3-2 0 0,-5 0 0 0,8 0 0 0,0 0 1 16,-4 0-1-16,4 0 0 0,-2 0 0 0,2 0 0 0,0 0 0 15,-3 0 1-15,3 0-1 0,-8-1 0 0,8 1 0 0,0-4 0 16,-2-3 0-16,-1-1 0 0,-6 0 1 0,9 8-1 0,0-9 0 16,-3-9 0-16,3 14 0 15,-2-16 0-15,2 20 0 0,-7-7 0 0,7-14 1 0,-4 14-1 16,4-13 0-16,0 20 0 0,-3-7 0 0,-4-12 0 15,7 11 0-15,-4-11 0 0,4 19 0 0,-4-4 0 16,4-18 0-16,-2 17 0 0,-4-15 1 0,6 20-1 0,-5-7 0 16,5-13 0-16,-2 15 0 0,-6-11 0 0,8 16 0 0,-4-7 0 15,4-3 0-15,-5-10 0 0,1 15 0 0,4 5 0 0,-7-10 0 16,1-11 0-16,2 14 0 0,0-1 0 0,4 8 0 0,-6-18 0 16,3 13 0-16,3-5 1 0,-3 1-1 0,3 9 0 0,0-8 0 15,-5 1-1-15,5 2 2 0,-5 0-1 0,5 5 0 0,0-2 0 16,0 1 0-16,0-2 0 0,0 3 0 0,0 0 0 0,-5-2 0 15,5 2 0-15,0 0 0 0,0 5 0 0,0-5 0 0,0 3 0 16,0 4 0-16,5 11 0 0,-5-11 0 0,0-7 0 0,3 21 0 16,-1-13 0-16,6 13 0 0,-5-1 0 0,-3-20 0 0,6 16 0 15,2 2 0-15,-5 1 0 0,4-3 0 0,-7-16 0 0,7 18 0 16,-2 0 0-16,4-12 0 0,-4 20 0 0,-5-26 0 16,8 6 0-16,-5 15 0 0,3-18 0 0,-2 14 0 15,-4-17 0-15,4 6 0 0,-1 10 0 0,4-16 0 0,0 19 0 16,-7-19 0-16,5 5 0 15,-1-3 0-15,4 5 0 0,-6-4 0 0,-2-3 0 0,8 5-1 16,-5 2 2-16,3-2-1 0,-2-3 0 0,-4-2 0 0,4 7 0 16,2-4 0-16,-2-3 0 0,-1 3 0 0,-3-3 0 0,6 0 0 15,-3 7 0-15,1-7 0 0,4 0 0 0,-8 0 0 0,2 0 0 16,6 0 0-16,-5 0 0 0,3 0 0 0,-6 0 0 0,8-1 0 16,-2-5 0-16,1 1 0 0,-1-3 0 0,-6 8 0 0,7-5 0 15,1-4 0-15,-2-8 1 0,3 9-1 0,-9 8 0 0,18-17 1 16,-18 10 0-16,7-14-1 0,-1 11 0 0,-6 10 0 0,12-22 0 15,-3 3 0-15,-2 2 0 0,10 9 0 0,-17 8 0 0,7-21 0 16,-1 10 0-16,14-12 0 0,-16 4 0 0,-4 19 0 0,7-22 0 16,4 5 1-16,-5 0-1 0,4-4 0 0,-10 21 0 0,6-18 0 15,2 9 0-15,1-12 0 0,2 14 0 0,-11 7 0 0,7-11 0 16,0 4 0-16,-5-1 0 0,6 6 0 0,-8 2 0 0,0-10 0 16,3 8 0-16,0-3 0 0,0 0 1 15,-3 5-1-15,4-4 0 0,-4 2 0 0,0 0 0 16,0 0 0-16,0 2 0 0,0-3 0 0,0 3 0 15,0 0 0-15,0 0 0 0,0 0 0 16,0 0 0-16,0 0 0 0,0 0 0 0,0 0 0 0,0 0 0 16,-4 0 1-16,4 5-2 0,0-1 2 0,0-4-1 0,0 4 0 15,-3-4 0-15,3 5-1 0,0 0 1 0,0-5 0 0,0 2 0 16,-6 5 1-16,2-4-1 0,0 6 0 0,4-9 0 0,-2 16 0 16,-5-10 0-16,0 18 0 0,0-9 0 0,7-15 0 0,-21 22 0 15,15-5 0-15,-1 5 0 0,-11-17 0 0,18-5 0 0,-5 28 0 0,5-28 0 0,-17 20 0 16,12-2 0-16,-14 2 1 0,19-20-1 0,-6 20 0 0,6-20 0 0,-18 15 0 15,14 6 0-15,-15-2-1 0,19-19 1 0,-4 16-1 0,4-16 1 0,-20 20 0 16,15-2-1-16,-10-1 1 0,15-17 0 0,-3 21 0 0,3-21 0 0,-9 5 0 16,-10 17 0-16,16-17 0 0,3-5 0 0,-8 18 0 0,8-18 0 0,-6 3 0 15,-1 4 0-15,3-2 1 0,4-5-1 0,-2 3 0 0,2-3 0 0,-8 0 0 16,4 0 0-16,1 0 0 0,3 0 0 0,-6 0 0 16,6 0 0-16,-7 0 0 0,1 0 0 0,2-2 0 0,4 2 0 15,-4-3 1-15,4 3-1 0,-6-3 0 0,3 1 0 0,3-1 0 16,0 3 0-16,-3-2 0 0,3 2 0 0,-5-1 0 15,5 1 0-15,-5 0 0 0,0-2 0 0,5 2 0 0,-4-4 1 16,-1 2-1-16,5 2 0 0,0-2 0 0,0 2 0 0,-4-3 0 16,1-4 0-16,3 3 1 0,-7 1-2 0,7 3 1 0,-3-7 0 15,3 4 1-15,-4-2-1 0,4 5 0 0,0-10 0 0,0 10 0 0,-8-17 0 16,8 10 0-16,-2-12 0 0,2 11 1 0,0 8-1 0,-3-25 0 16,0 16 0-16,-4-14 0 0,4 1 0 0,3 22 0 0,0-17 0 15,-5-3 0-15,-2 0 0 0,5 11 0 0,2 9 0 0,-4-21 0 16,-3 13 1-16,4-9-1 0,3 8 0 0,0 9 0 0,-3-17 0 15,-5 9 0-15,8-12 0 0,0 20 0 0,-3-7 0 16,0-14 0-16,0 12 0 0,-5-11 0 0,6 13 1 0,2 7-1 0,-3-16 0 16,-6 7 0-16,6 2 0 0,1-12 0 0,2 19 0 0,-8-3 0 15,5-2 0-15,3-3 0 0,-2 2 0 0,2 6 0 0,-8-17 0 16,4 12 0-16,4-2 0 0,-3-1 0 0,3 8 0 0,0-9-1 16,-6 3 1-16,6 0 0 0,0-1-1 15,0 7 1-15,0 0 1 0,0-7-1 16,0 7-1-16,0 0 2 0,0 0-1 0,0 0 0 15,0 0 1-15,0 5-1 0,0-5 0 0,0 4 0 16,0 14 0-16,3-10 0 0,0 12 0 0,-3-20 0 0,3 7 0 16,1 17 0-16,4-6 0 0,-3 3 0 0,-5-21 0 0,8 20 0 15,-3 6 0-15,4-3 0 0,-4 3 0 0,-5-26 0 0,8 29 0 16,-2-5 0-16,1-2 0 0,0 1 0 0,-7-23 0 0,7 18 0 16,0 4 0-16,-2-5-1 0,4 5 1 0,-9-22 0 0,5 19 1 15,3-12-1-15,-5 17 0 0,3-17 0 0,-6-7 0 0,4 20 0 16,3-13 0-16,0 15 0 0,0-17 0 0,-7-5 0 0,2 15-1 15,5-8 2-15,1 0-1 0,-1 0 0 0,-7-7 0 0,3 5 0 16,2 1-1-16,-1-6 1 0,4 0 0 0,-8 0 0 0,3 3 0 16,0-3 1-16,4 0-1 0,-1 0 0 0,-6 0 0 0,7-1 0 15,1-1 0-15,-2-9 0 0,1 4 0 0,-7 7 0 0,2-5 0 16,7-12 0-16,0 10 0 0,2-13 0 0,-11 20 0 0,5-7 0 16,7-12 0-16,3 12 0 0,-10-12 0 15,-5 19 0-15,20-8 1 0,-14-12 0 0,2 0 0 16,12 4-1-16,-20 16 0 0,7-9 0 0,10-16 0 15,-11 17 0-15,14-18 0 0,-20 26 0 0,4-19 0 16,5 2 0-16,9-1 0 0,-14 2 0 0,-4 16 0 0,9-20 0 16,-1 2 0-16,1 1 0 0,2-3 0 0,-11 20 0 0,7-5 0 15,0-16 0-15,-1 18 1 0,1-7-1 0,-7 10 0 0,6-4-1 16,-2-8 1-16,4 7 0 0,-6 0 0 0,-2 5 0 0,3-4 0 16,-3 0 1-16,4 2-1 0,0-1 0 0,-4 3 0 0,0-3 0 15,3 3 0-15,-1 0 0 0,-2 0 0 0,0 0 0 0,0-3 0 16,0 3 0-16,0 0 0 0,0 0 0 0,0 0 0 15,0 0 0-15,0 6 0 0,0 1 0 0,0-7 0 0,-2 3 0 16,2 5 0-16,-3-3 0 0,-5 1 0 0,8-6 0 0,-3 6 0 16,-3 3 0-16,2 7 0 0,-3-12 0 0,7-4 0 0,-3 19 1 15,-4-12-1-15,1 13 0 0,-1-17 0 0,7-3 0 0,-5 18-1 16,0-15 2-16,-3 16-2 0,3-14 2 0,5-5-1 0,-8 15 0 16,-9-7 0-16,11 10 0 15,3-10 0-15,3-8 0 0,-22 21 0 0,19-13 0 16,-17 16 0-16,13-19 0 0,7-5 0 0,-20 29 0 15,13-10 0-15,-14 0-1 0,15-3 0 0,6-16 1 0,-25 7 0 16,20 19-1-16,-17-21 1 0,19 22 1 0,3-27-1 0,-6 8 0 16,-19 12 0-16,23-13 0 0,-5-3 0 0,7-4 0 0,-6 18 0 15,-2-18 0-15,1 6 0 0,5-3-1 0,2-3 1 0,-4 5 1 16,-3 0-1-16,7-5 0 0,0 0 0 0,-3 0 0 16,3-2 0-16,0-3 0 0,0-1 0 0,0 6 0 0,-3-6 0 15,3-1 0-15,0 0 0 0,0-1 1 0,0 8-1 0,-8-11 0 16,4 2 0-16,2-9 0 0,2 11 0 0,0 7 0 0,-3-8 0 15,-5-13 0-15,8 13 0 0,-2-13 0 0,2 21 0 0,-3-18 0 16,-6-2 1-16,6 4-2 0,1-3 2 0,2 19-1 0,0-22 0 16,-7 3-1-16,3-1 2 0,1 3-1 0,3 17 0 0,0-21 0 15,-7 1 0-15,3-5 0 0,0 0 0 0,4 25 0 0,-2-27 0 16,-4 0 0-16,6 3 1 0,-5 6-1 0,5 18 0 16,0-20 0-16,0 0 0 0,0 10 0 15,-2-11-1-15,2 21 1 0,0-8-1 0,0-9 0 0,0 8 0 16,-8 4 1-16,8 5 0 0,0-8 0 0,0 3 0 15,-4-3 0-15,4 2 0 0,0 6 0 0,0-5 0 16,-3 3 0-16,3-1 0 0,-6 0 0 0,6 3 0 0,0 0 0 16,0 0 0-16,-3 0-1 0,3 6 2 0,0-6-1 0,0 6 0 15,0-2 0-15,0 4 0 0,0 10 0 0,0-18 0 0,0 3 1 16,0 14 0-16,0-10 0 0,3 16 0 0,-3-23-1 0,0 6 0 16,0 20 0-16,4-10 0 0,-2 7 0 0,-2-23 0 0,3 19 0 15,1 2 0-15,1 2 0 0,0-1 0 0,-5-22 0 0,8 26 0 16,-3-1 0-16,3-8 0 0,-4 4 0 0,-4-21 0 0,6 17 0 15,1 0 0-15,-1 3 0 0,1-16 0 0,-7-4 0 0,8 25 0 16,-1-18 0-16,-4 16 0 0,2-14 0 0,-5-9 0 0,8 19-1 16,-4-12 1-16,2 12 0 15,1-14 0-15,-7-5 0 0,4 17 0 0,-2-13 0 0,5 4 0 0,-2 10 0 0,-5-18 0 0,3 0 0 16,3 16 0-16,-2-16 0 0,-1 8 0 0,-3-8 0 16,2 5 0-16,7 2 0 15,-3-7 0-15,-3 3 0 0,-3-3 0 0,7 0 1 0,-1 0-2 16,-3-1 2-16,6-2-1 0,-9 3 0 0,5-9 0 15,6 4 1-15,-4-16-1 0,13 15 1 0,-20 6-1 0,4-21 1 16,6 11-1-16,7-11 0 0,-12 3 0 0,-5 18 0 0,9-9 0 16,10-14 0-16,-13 0 0 0,12 4 0 0,-18 19 0 0,7-21 0 15,13 2 0-15,-13-5 0 0,11 6 0 0,-18 18 0 0,5-21 0 16,17 0 0-16,-17 0 0 0,12 1 0 0,-17 20 0 0,8-20 0 16,1 2 0-16,-1 10 0 0,15-12 0 0,-23 20 0 0,7-9 0 15,11-9 0-15,-13 10 0 0,3 0 0 0,-8 8 0 0,5-8 0 16,4 1 0-16,-4 0 0 0,-1 0 0 0,-4 7 0 0,4-6 0 15,-1 1 0-15,-3 1 0 0,3 1 0 0,-3 3 0 0,0-2 0 16,0 2 0-16,0 0 0 0,0 0 0 0,0 0 0 0,0-1 0 16,0 1 0-16,0 0 0 0,0 0 0 0,0-3 0 15,-3 3 0-15,3 0 0 0,-3 0 0 0,3 0 0 0,-8 0 1 16,6 4-2-16,-1 1 1 0,-2-1 0 0,5-4 0 0,-6 6 0 16,3 18 1-16,-1-22-1 0,-17 20 0 15,21-22 0-15,-6 6 0 0,-10 17 0 16,7-6 0-16,-9 4-1 0,18-21 1 0,-8 21 0 15,-9-2 1-15,11 2-1 0,-15 1 0 0,21-22 0 0,-7 18 0 16,-13 5 0-16,13-3 0 0,-20 2 0 0,27-22 0 0,-18 24 0 16,-1-2 0-16,-1 2 0 0,3 2-1 0,17-26 1 0,-21 26 0 15,3 2-1-15,13-4 0 0,-20-5 1 0,25-19 0 0,-6 22 0 16,-19-5 0-16,23 2 0 0,-5-14 0 0,7-5 0 0,-21 24 0 16,19-21 0-16,-2 2 0 0,-3 2 0 0,7-7 0 0,-3 8 1 15,0-2-1-15,3-6-1 0,-8 0 1 0,8 0 0 0,0 0 1 16,-4 0-1-16,4 0 0 0,0-3 0 0,0 3 0 0,0-5 0 15,0-1-1-15,0-1 1 0,0 2 0 0,0 5 0 0,-2-8 1 16,2-13-1-16,-3 15 0 0,3-15 0 0,0 21 0 0,0-15 0 16,0 4 0-16,-8-16 0 0,8 10 0 0,0 17 0 0,0-20 1 15,0-5-1-15,0 0 0 0,0 2 0 0,0 23 0 16,0-23 0-16,0-4 0 0,0 4 0 16,-2-2 0-16,2 25 0 0,0-23 0 0,-3 0 1 15,-6-2-1-15,6-1 0 0,3 26 0 0,-2-27 0 0,-5 1 0 16,0-1 0-16,0 9 0 0,7 18 0 0,-8-18 0 15,3-1 0-15,-3 14 0 0,3-14 0 0,5 19 0 0,-5-6 0 16,-2-1-1-16,5 0 1 0,2 0-1 0,0 7 1 0,-4-5-1 16,-3 2 1-16,7-1-1 0,-3 1 1 0,3 3 0 0,0-2 0 15,-3 2 0-15,3 0 0 0,0 0 0 16,-8 0 0-16,8 0 0 0,0 0 0 0,0 0 1 16,0 0 0-16,-3 5-1 0,3-5-1 0,0 0 1 0,0 5 0 15,0-3 1-15,0 3 0 0,-3 15 1 0,3-20-2 0,0 3 0 16,0 17-1-16,0-13 1 0,0 18 0 0,0-25 0 0,3 16 0 15,0 3 1-15,5 0-1 0,-5-1 0 0,-3-18 0 0,3 24-1 16,4-2 1-16,-1-1 0 0,1 2 0 0,-7-23 0 0,8 17 0 16,-1 4 0-16,9-1 0 0,-12 0 0 0,-4-20 0 0,6 18 0 15,5 3 0-15,6-3 0 0,-10 2 0 0,-7-20 0 0,6 17 0 16,14 2 0-16,-13-3 0 0,-1-11 0 0,-6-5 0 16,12 18 0-16,4-14 0 0,-14 4 0 0,7-3 0 15,-9-5 0-15,20 7 0 16,-18-2 0-16,5-5 0 0,3 0 0 0,-10 0 0 0,8 0 0 15,-3 0 1-15,7 0-1 0,-6-2 1 0,-6 2-1 0,7-6 1 16,2-3-1-16,2-8 0 0,-4 9 0 0,-7 8 0 0,18-21-1 0,-18 21 1 0,6-7 1 16,13-15-1-16,-10 5 0 0,9 9 0 0,-18 8 0 0,9-21 0 15,-3 1 0-15,14 0 0 0,-20 20 0 0,8-18 0 0,-8 18 0 0,9-25 0 16,12 4 0-16,-19-4 0 0,-2 25 0 0,21-20 0 0,-21 20 0 0,8-23 0 16,10 1 0-16,0-1 0 0,-18 23 0 0,7-23 0 15,13 4 0-15,-13 1 0 0,14-1 0 0,-21 19 0 0,2-16 0 0,-2 16 0 0,8-10 0 16,-2-9 0-16,1 11-1 0,-7 8 1 0,8-16-1 15,-3 8 1-15,-1 3 0 0,0-5-1 0,-4 10 1 0,5-5 0 0,-5 5 0 0,0-8 0 16,4 2 0-16,1 5 1 0,-5 1-1 0,3-4 0 0,-3 4 0 0,2-2 0 16,-2-1 0-16,0 0 0 0,0 3 0 0,0-1 0 0,0 1 0 0,0 0 0 15,-2 0 0-15,2 0 0 0,0 0 0 16,-3 4 0-16,3-4 0 0,-9 5 0 0,7 0 0 0,-1 1-1 0,-5 12 1 0,8-18 0 16,-5 5 1-16,-3 10 1 15,1-10-2-15,4 16 1 0,3-21-1 0,-7 5-1 16,1 15 1-16,-2-15 0 0,8-5 0 0,-17 21 0 0,17-21 0 0,-3 18 0 15,-20-2 0-15,15 4 0 0,-11 5 1 0,19-25-1 0,-8 21 0 16,-15 1-1-16,16 4 2 0,-13-5-1 0,20-21 0 0,-7 22 0 16,-17 0 0-16,18-2 0 0,-16 1 0 0,22-21 0 0,-5 17 0 15,-17 3 0-15,16 1-1 0,-13-17 1 0,19-4 0 0,-4 25 0 16,-3-18 0-16,-13 12 1 0,20-19-1 0,-5 3 0 16,0 2-1-16,-2 2 0 0,0 1 1 0,1 9-1 0,6-17 1 0,-4 0 0 15,-1 5 0-15,0 2 0 0,-3-2 0 0,8-5 0 0,-2 6 0 16,-1-6 0-16,-6 0 0 0,6 0 0 0,3 0 0 0,-2 0 0 15,-5 0 0-15,3 0 0 0,1-6 0 0,3 6 0 0,-6-5 0 16,1-2 0-16,1 2 0 0,2-3 0 0,2 8 0 0,-7-9 0 16,3 1 1-16,2-10-1 0,-6 11 0 0,8 7 0 0,-4-6 0 15,4-13 0-15,-3 14 0 0,3-2 0 0,0 7 0 0,-6-8 0 16,6-1 0-16,0 2 0 16,0-1 0-16,0 8 0 0,0-7 0 0,0-3 0 0,0-7 0 0,0 11 1 15,0 6-1-15,-3-16 0 16,3 7 0-16,-4 2 0 0,-2-13 0 0,6 20 0 0,0-6 0 15,-4-4 0-15,4-8 0 0,-4 11 0 0,4 7 0 0,-6-21 0 16,3 14 0-16,0-18 0 0,-2 8 0 0,5 17 0 0,-5-10 0 16,0-12 0-16,5 13 0 0,-4-10 0 0,4 19 0 0,-5-7 0 15,1-13 0-15,1 12 0 0,-4-13 1 0,7 21-1 0,-7-6-1 16,3-17-1-16,0 18 1 0,2-7 0 0,2 12 1 0,0-7 0 16,-6-1 1-16,1 0-1 0,5 2 0 0,0 6 0 0,-2-7 0 15,2 5 0-15,0-1 0 0,0 0-1 0,0 3 1 0,0 0 0 16,0-1-1-16,0 1 2 0,0 0-1 0,0 0 0 0,0 0 0 15,0 0 0-15,0 4 0 0,0-4 0 0,0 8 0 16,0 10 0-16,2-13 1 0,3 17 0 0,-5-22-1 0,3 20 1 16,2 3 0-16,-1-1-1 0,0 3 0 0,-4-25 0 0,7 23 0 15,0 8 0-15,2-1 0 0,3 3 0 0,-12-33 0 0,5 27 0 16,3 0 0-16,1-6-1 0,-1-15 1 16,-8-6 0-16,10 28 0 0,-1-21 0 15,-2 17 0-15,14-18 0 0,-21-6 0 0,2 21 0 16,7-16 0-16,11 10 0 0,-18-8 1 0,-2-7-1 0,7 5 0 15,1 13 0-15,-2-13 0 0,1 1 0 0,-7-6 0 0,7 7 1 16,0-2-1-16,-4-2 1 0,4 2-1 0,-7-5 0 0,3 0 0 16,3 0 0-16,2 0 0 0,-2 0 0 0,-6 0 0 0,7 0 0 15,0 0 0-15,0 0 0 0,-3-5 0 0,-4 5 0 0,19-5 0 16,-16-14 0-16,5 14 0 0,1-15 0 0,-9 20 0 0,18-9 0 16,-11-11 0-16,-1 11 0 0,11-17 0 0,-17 26 0 0,4-15 0 15,5 4 0-15,9-12 0 0,-11 4 0 0,-7 19 0 0,10-22 0 16,7 2 0-16,-11-5 0 0,5 2 0 0,-11 23 0 0,19-22 0 15,-8-3 0-15,9 6 0 0,-13 0 0 0,-7 19 0 0,7-10 1 16,-1-11-1-16,2 13 0 0,-2-8 0 0,-6 16 0 0,4-8 0 16,-1 3 0-16,0-1 0 0,-3 0 0 0,0 6 0 0,3-1 0 15,1-2 0-15,-4 0 0 0,0 3 0 0,0-2 0 16,0 2 0-16,0 0 0 0,0 0 0 16,0 5 0-16,0 1 0 0,0-2 0 15,0-4 0-15,0 8 0 0,0-2-1 16,0 13 0-16,0-14-2 0,0-5 3 0,4 21-9 15,2-3-8-15,14 8-15 0,-15 1-17 0,-5-27 49 0,16 29-60 0,-16-29 60 0</inkml:trace>
  <inkml:trace contextRef="#ctx0" brushRef="#br4" timeOffset="1.1308E6">30148 14025 5 0,'0'0'0'0,"-8"0"6"0,8 0-6 0,-3 0 1 15,0 0 1-15,-4-4-1 0,3 1 0 0,4 3-1 0,-4-2 1 16,-1 0-1-16,5 2 1 0,-3 0 0 0,3 0-1 0,0 0 0 16,-5 0 1-16,5 0-1 0,-2-2 1 0,2 2-1 0,0-2 1 15,-8 2 1-15,4-2 0 0,4-2-1 0,0 4-1 0,-3-3 3 16,-3-3-1-16,2 1 1 0,1-1 1 15,3 6-4-15,0-9 4 0,-6-8 1 0,-2 10 0 0,5-1 1 16,3 8-6-16,-6-8 6 0,2-11 0 0,0 12 1 16,-1 1-1-16,5 6-6 0,-9-17 7 15,4 11-1-15,-3 1-1 0,5-4 0 0,3 9-5 0,-2-5 4 16,-6 3 0-16,8-1-1 0,-4 3 0 0,4 0-3 0,0 0 3 16,0 0-1-16,0 0 0 0,0 0-1 0,0 0-9 0,0 0 17 15,0 5-8-15,0 0-1 0,0-2 2 0,0-3-2 0,0 19 1 16,4-15-1-16,-4 1 1 0,4 19-1 0,-4-24 0 0,4 4 1 15,-2 22-1-15,1-7 0 0,5-2 1 0,-8-17-1 0,2 23 0 16,1 2 1-16,1 2-1 0,1-3 0 0,-5-24 0 0,5 33 0 16,-1-3 0-16,0 1 0 0,-1 3 1 0,-3-34-1 0,6 30 0 15,-2-2 0-15,0 0 1 0,2-3-1 0,-6-25 0 0,3 28 0 16,1 1 1-16,0 1-1 0,-2-1 0 0,-2-29 0 0,0 25 0 16,7-3 0-16,-7-1 1 0,5-1-1 0,-5-20 0 15,3 18 2-15,-3 2-1 0,2-12 0 0,3 10 0 0,-5-18-1 16,3 4 0-16,2 1 1 0,-1-5-1 0,0 0 2 15,-4 0-2-15,7 0 0 0,-4 0 0 0,0-1 1 0,5-7-1 16,-8 8 0-16,2-18 0 16,1 11 1-16,6-14-1 0,-6-1 1 0,-3 22-1 0,2-21 1 15,3 0-1-15,-2-5 0 0,-3-1 1 0,0 27-1 0,3-29 1 16,-3 0 0-16,0-3 0 0,0 3 0 0,0 29-1 0,0-28 1 16,0-1 0-16,0 2-1 0,0-2 0 0,0 29 0 0,0-26 1 15,0-3 0-15,0 0-1 0,0-2 1 0,0 31-1 0,2-29 0 16,2 0 0-16,-4 3 0 0,4 2 0 0,-4 24 0 0,4-24 0 15,2 5 0-15,-2 1 1 0,-1 0-1 0,-3 18 0 0,4-8 0 16,-2-14 0-16,1 15 0 0,1-12 0 0,-4 19 0 0,8-6 0 16,-3-3 1-16,0 4-1 0,0-14 0 0,-5 19 0 0,4-3 0 15,0 1 0-15,0-6 0 0,2 5 1 0,-6 3-1 0,4-2 0 16,3-5 0-16,-7 3 0 0,5 0-1 0,-5 4 1 0,4-7 0 16,1 5 0-16,-2 0 0 0,-1 1 1 0,-2 1-1 0,0-3 0 15,4 0 0-15,0 3-1 0,-4-3 1 0,0 3 0 16,0 0 1-16,0 0-1 0,3 0 0 0,-3 0 0 0,0 0 0 15,0 0 0-15,0 6-1 0,0-2 1 0,0 1 1 0,0-5-1 16,0 8 0-16,0 10 0 16,0-18 0-16,0 17 0 0,0-17 0 0,-3 7 0 15,3 10 0-15,-8-12 0 0,6 17 1 0,2-22-1 0,0 5 0 16,-3 17 0-16,-6-4 0 0,6 0 0 0,3-18 0 0,-2 24-1 16,-5 3 1-16,0-2 0 0,0 5 0 0,7-30 0 0,-8 27 0 15,6 5 1-15,-19 4-2 0,21 3 2 0,0-39-1 0,-4 39 0 16,-1 2 0-16,-2-1 0 0,0 1 0 0,7-41 0 0,-17 42 0 15,14 0 0-15,-5-2 0 0,3-1 1 0,5-39-1 0,-9 29 0 16,6 6 0-16,-3-7 0 0,2 1 1 0,4-29-1 0,-6 26 0 16,3 0 0-16,-1-2 1 0,-4-5-2 0,8-19 1 0,-2 16 0 15,2-9 0-15,-3 10-1 0,0-12 2 0,3-5-1 0,0 5 0 16,-7 0 0-16,7-2 0 0,0-3 0 0,0 0 0 0,-3 0 0 16,3 0 1-16,-5-3-2 0,5 3 2 0,0 0-1 0,-7-8 0 15,7-1 0-15,0-9 1 0,-2 0-1 0,2 18 0 0,0-18 0 16,-4-6 0-16,-3 1 0 0,4-3 0 0,3 26 0 15,0-23 0-15,-3-2 0 0,3 1-1 16,-8-2 2-16,8 26-1 0,-3-27-1 0,3 0 2 16,0 0-1-16,-3-1 0 0,3 28 0 0,0-26 0 15,-7 0 0-15,3-3 0 0,4 5 1 0,0 24-1 0,-2-28-1 16,-1 1 2-16,-6 1-1 0,4-4 0 0,5 30 0 0,-4-26 0 16,0-5 0-16,-1-1 0 0,1 1 1 0,4 31-1 0,-8-32-1 15,2-2 1-15,-1 3 1 0,1-4-2 0,6 35 1 0,-8-32 1 16,2-2-1-16,-1 2 0 0,0 0 0 0,7 32 0 0,-6-29-1 15,-2 6 1-15,5 5 1 0,0 9-1 0,3 9 0 0,-7-19 0 16,7 16 0-16,-4 0 0 0,4-4 0 0,0 7 0 0,0-2 1 16,-2 0-2-16,2 2 1 0,0 0 1 0,0 0-1 0,2 0 0 15,2 4 0-15,-4 15-1 0,7-16 1 0,-7-3 0 0,3 27 0 16,0-4 0-16,5 4 0 0,-2 2 0 0,-6-29 0 0,7 24-1 16,14 7 2-16,-19-3-1 0,6 3 0 0,-8-31 0 0,6 34 0 15,5-9 0-15,-2 7 1 0,8 3-2 0,-17-35 1 0,5 29 0 16,0 2 0-16,3 1 0 0,-2-1 0 0,-6-31 0 0,7 32 0 15,0-5 0-15,-1-1 0 16,2-2 0-16,-8-24 0 0,5 19 0 16,4 3 0-16,-4-2 0 0,0 2 0 0,-5-22 0 0,3 19 0 15,2 1 0-15,3-14-1 0,-4 18 2 0,-4-24-1 0,3 8-1 16,3 9 2-16,-2-13-1 0,0 1 0 0,-4-5 0 0,5 5 0 16,4 0 0-16,-6 0 1 0,4 0-1 0,-7-5 0 0,6 4 0 15,0 1 0-15,2-5 0 0,-2 0 0 0,-6 0 0 0,7 0 0 16,-1-2 0-16,1-4-1 0,1 0 1 0,-8 6 0 0,5-9 0 15,13-11 1-15,-14 11 0 0,2-18-1 0,-6 27 0 0,16-26 0 16,-7 1 0-16,-4-7 0 0,6-2-1 0,-11 34 1 0,17-34 1 16,-10-6-1-16,2-2 1 0,8-1-1 0,-17 43 0 0,8-46 1 15,-3 2 0-15,4-2-1 0,0 3 0 0,-9 43 0 0,10-43 1 16,-4 3-1-16,5 2 1 0,-4 4-1 0,-7 34 0 0,7-35 0 16,-5 7 1-16,2 4-1 0,1 0 0 0,-5 24 0 0,3-5 0 15,-3-19 0-15,0 16 0 0,3-10 1 0,-3 18-1 16,3-6-1-16,-3-10 2 0,0 10-1 0,0 2 0 0,0 4 0 15,0-8 1-15,0 6-2 16,0-1 1-16,0 0 1 0,0 3-1 0,0-2 0 16,4 2 0-16,-4 0 0 0,0-4 0 0,0 4 0 0,0 0 0 15,0 0 0-15,0 0 0 0,0 0 0 0,0 0 0 0,0 6 0 16,0 0 0-16,0 8 0 0,0-7 0 0,0-7 0 0,-4 4 1 16,4 5-1-16,0-5 0 0,0 4 0 0,0-8 0 0,0 3-1 15,0 3 1-15,0-1-1 0,0 2-1 0,0-7 2 0,0 5-4 16,7 1-5-16,13-2-5 0,-4 3-6 0,-16-7 20 0,22 0-27 15,1 3-7-15,2-3 4 0,-3 0-8 0,-22 0 38 0,0 0 0 0</inkml:trace>
  <inkml:trace contextRef="#ctx0" brushRef="#br4" timeOffset="1.13202E6">30921 14388 14 0,'0'0'0'0,"-9"-2"4"0,9 2-4 0,-5-7 3 0,5 7-3 0,-21-3 4 16,13-1 0-16,6-2 0 0,2 6-4 0,-3-4 5 0,3 4-5 0,-3-7 3 16,-4 3 0-16,4 0 0 0,3 4-3 0,-5-2 2 0,5 2-2 0,-7-5 2 15,5 3 1-15,-6-3 1 0,5 5-1 0,3 0-3 0,-6-5 5 16,-2 5-2-16,2-3 1 0,-1 0-1 15,7 3-3-15,-4-2 2 0,-1 0 1 0,-4-1-1 16,9 3-2-16,-5-2 2 0,5 2-2 0,-8 0 2 0,-12 0 1 16,14 0-1-16,6 0-2 0,-4 0 2 0,4 0-2 0,-21 0 2 15,19 0-1-15,-6 5 1 0,-12 2 0 0,20-7-2 0,-3 8 1 16,-13-3 1-16,7 2-1 0,4 14 0 0,5-21-1 0,-21 8 2 16,17 16-1-16,-2-18 0 0,-1 23 0 0,7-29-1 0,-6 21 0 15,3-4 1-15,-3 2 0 0,1 3-1 0,5-22 0 0,-7 17 1 16,3 1-1-16,4-12 1 0,0 18-1 0,0-24 0 0,0 6 1 15,4 20 0-15,-4-19 1 0,7 14-1 0,-7-21-1 0,5 8 2 16,4 11-1-16,-3-14 0 0,1 1 0 0,-7-6-1 0,6 8 1 16,6 9 0-16,-7-17 0 0,3 4 0 0,-8-4-1 0,9 5 2 15,-1-5-1-15,-2 4 1 0,1-4-1 0,-7 0-1 0,6 0 2 16,2-2-1-16,-2-5 0 0,10 2 0 0,-16 5-1 0,4-8 1 16,4 1 0-16,2-1-1 0,-4-9 1 0,-6 17-1 0,11-1 0 15,-5-7 0-15,5-9 1 0,-6 13-1 16,-5 4 0-16,9-9 0 0,-4-9 0 0,-1 11 0 0,3 1 0 15,-7 6 0-15,6-9 1 0,-2-9-1 0,0 11 1 0,-4-10-1 16,0 17 0-16,3-8 0 0,-3-13 0 16,0 12 0-16,0-16 1 0,0 25-1 0,0-17 1 15,0-2-1-15,0 0 0 0,0 2 0 0,0 17 0 0,-3-17 0 16,-5-3 0-16,2 4 0 0,-1 8 0 0,7 8 0 0,-4-22 1 16,-15 15-1-16,15 1 1 0,-3-3-1 0,7 9 0 0,-17-6 0 15,11 1 1-15,2 2 0 0,-17 3 0 0,21 0-1 0,-2 0 0 16,-6 0 0-16,-9 3 1 0,11 6-1 0,6-9 0 0,-3 5 0 15,-5 3 1-15,3 11-1 0,-4-14-1 0,9-5 1 0,-5 20 0 16,-3-14 0-16,5 12 0 0,1-9 1 0,2-9-1 0,0 21 0 16,-8-14 0-16,4 18 0 0,4-7 0 0,0-18 0 0,-3 5 0 15,3 21 1-15,-6-19 0 0,6 15 0 0,0-22-1 0,-4 8 0 16,4 16 0-16,0-18 0 0,0 21 0 0,0-27 0 0,0 7 1 16,0 18 1-16,0-19-1 0,0 2-1 0,0-8 0 0,0 20 1 15,4-14-1-15,-4-1 1 0,3 3-1 0,-3-8 0 0,3 17 0 16,0-17 1-16,1 7-1 0,4 11 0 15,-8-18 0-15,2 0 1 0,5 6 0 0,0-2-1 16,-5 2 1-16,-2-6-1 0,9 0 1 16,-4 0 0-16,3 3-1 0,-2-3 1 0,-6 0-1 0,7 0 0 15,3 0 0-15,-3 0 1 0,2-2-1 0,-9 2 0 0,18-7 1 16,-11 3 0-16,3-6-1 0,-3 4 0 0,-7 6 0 0,19-8 0 16,-19 0 1-16,9 1 0 0,-4 2-1 0,-5 5 0 0,8-7 1 15,-3-1-1-15,3-3 1 0,-1 3-1 0,-7 8 0 0,6-8-1 16,2-1 1-16,-3-1-1 0,-1 2 1 0,-4 8 0 0,8-9 0 15,-1-1 0-15,-4 2 0 0,-3 0 1 0,0 8-1 0,3-10 0 16,-1 4 0-16,-2-11 0 0,0 9 0 0,0 8 0 0,0-17 0 16,0 9 1-16,0-10-1 0,-5 10 1 0,5 8-1 0,-3-18 0 15,-4 10 0-15,-1 0 1 0,1-15-1 0,7 23 0 0,-19-6 0 16,15-17 1-16,-13 13-1 0,11-7-1 0,6 17 1 0,-17-9 1 16,9 1-1-16,-12 1 0 0,17 2 0 0,3 5 0 0,-7-8 0 15,-11 3 1-15,15 3-2 0,-3 2 1 0,6 0 0 16,-7 0 0-16,-10 0 1 0,17 7-1 0,-6 1 0 15,6-8 0-15,-8 18 1 0,3-14-2 16,-4 15 2-16,7-16-1 0,2-3 0 0,-7 21-1 0,3-15 2 16,4 15-1-16,-5-16 1 0,5-5-1 0,0 16 0 15,0-11 0-15,0 2-1 0,2 1 0 0,-2-8 1 0,3 5 0 16,8-1-2-16,5-4 0 0,-8 0-2 0,-8 0 4 0,21 0-8 16,-12-2-2-16,18-5-5 0,-10-10-5 0,-17 17 20 0,21-8-25 15,-2-21-7-15,-15-1 5 0,17 1-6 0,-21 29 33 0,0 0 0 0</inkml:trace>
  <inkml:trace contextRef="#ctx0" brushRef="#br4" timeOffset="1.13447E6">30127 13587 15 0,'0'0'0'0,"-8"-4"3"0,-10-1-1 0,9-2 1 0,9 7-3 0,-19-7 4 16,16-1 1-16,-5 6 0 0,2-5 1 0,6 7-6 0,-7-4 6 16,3 0 0-16,-1-3 0 0,0 1 0 0,5 6-6 0,-4-7 7 15,4 3-1-15,-5-3 1 0,1 0 0 0,4 7-7 0,0-8 6 16,-4 5-1-16,-1 1-1 0,1-7 0 0,4 9-4 0,-4-4 3 15,-3 3-1-15,4-8 1 0,0 8-1 16,3 1-2-16,-8 0 2 0,6 0 0 16,-1 5 0-16,3 14 0 0,0-19-2 0,0 2 1 15,0 18 1-15,0-2-1 0,0 1 0 0,0-19-1 0,3 31 1 16,-1 3 1-16,6 0-1 0,-2 10 1 0,-6-44-2 0,7 50 1 16,3-2 0-16,-3 3 0 0,2-2 0 0,-9-49-1 0,9 48 1 15,-4 3-1-15,-1-3 1 0,3 1-1 0,-7-49 0 0,6 48 1 16,-6-2-1-16,8 0 1 0,-8-5-1 0,0-41 0 0,3 42 1 15,0-4 0-15,-3-7-1 0,3-4 1 0,-3-27-1 0,0 24 0 16,0-7 1-16,0 1 0 0,4 0 0 0,-4-18-1 0,0 5 1 16,0 0 1-16,4 14-1 0,-2-19-1 0,-2 0 0 0,0 3 0 15,7 2 0-15,-2 0 1 0,-2-1 0 0,-3-4-1 0,7 0 1 16,-4 0 0-16,0 0-1 0,-1 0 1 0,-2 0-1 0,8 0 0 16,-4 0 1-16,-1 0 0 0,3 0 0 0,-6 0-1 0,8-4 1 15,-6-1-1-15,5 0 1 0,1-3 0 0,-8 8-1 0,7-18 1 16,-1 12 0-16,4-12 0 0,-3 10-1 15,-7 8 0-15,10-21 1 0,-4 4-2 0,6-3 2 16,4 1-1-16,-16 19 0 0,6-18 0 16,15-3 0-16,-15-2 0 0,15 4 1 0,-21 19-1 0,7-17 1 15,10-8-1-15,-10 4 0 0,2 0 1 0,-9 21-1 0,17-25 1 16,-13 2 1-16,3-4-1 0,4 1-1 0,-11 26 0 0,6-27 1 16,1 2-2-16,-1-4 2 0,-3 3-1 0,-3 26 0 0,3-29 1 15,6 0-1-15,-7-1 1 0,1 0-1 0,-3 30 0 0,8-35 0 16,-8-3 0-16,0-1 1 0,3 0 0 0,-3 39-1 0,2-41 0 15,-2 8 1-15,4-2-1 0,-4 7-1 0,0 28 1 0,0-27 0 16,0 3 0-16,0 5 0 0,0 1 0 0,0 18 0 0,0-7 0 16,0-12 0-16,0 11 0 0,0 1 0 0,0 7 0 0,0-10 0 15,0 4 0-15,0 3 1 0,0 0-1 0,0 3 0 0,0 0 1 16,0 0-1-16,0 0 0 0,0 0 0 0,0 0-1 0,0 0 2 16,-4 6-1-16,4 0 0 0,0 11-1 0,0-17 1 0,-2 6 0 15,2 15 0-15,-3-2 1 0,-5 2-1 0,8-21 0 16,-3 25 0-16,1 5 0 0,-7-2 0 0,-10 9 0 15,19-37 0-15,-3 38 0 0,-5-4 0 0,-12 10-1 16,13 2 1-16,7-46 0 0,-20 41 0 0,14 2 0 16,-21-1-1-16,19-2 2 0,8-40-1 0,-26 39-1 15,18-2 1-15,-14 4 1 0,13 0-1 0,9-41 0 0,-19 42 0 16,12-2 0-16,-9-4 0 0,11-2 0 0,5-34 0 0,-5 37 0 16,-4-1 0-16,4-6 0 0,-3 5 1 0,8-35-1 0,-6 20 0 15,3 6-1-15,-1-7 1 0,-4-11 0 0,8-8 0 0,0 22 0 16,-2-15 1-16,-1-1-1 0,0 12 0 0,3-18 0 0,-7 0 0 15,4 3 0-15,-2-3 0 0,5 0 0 0,0 0 0 0,-7 0 1 16,5 0-1-16,-2-1 0 0,-3-4 0 0,7 5 0 0,0-9 1 16,-3-10-1-16,3-1 0 0,0 0 0 0,0 20 0 0,0-23 1 15,0-4-2-15,0-3 1 0,0 2 0 0,0 28 0 0,0-31 0 16,0-2 1-16,0-2-2 0,0 3 2 0,0 32-1 0,3-36 0 16,-3 0-1-16,0 2 1 0,3-7 0 0,-3 41 0 0,0-37 0 15,0 1 1-15,0-8-1 0,-6 2 0 0,6 42 0 16,-3-42 0-16,3 42 0 0,-8-41 0 0,2 0 0 0,-1-1 0 0,7 42 0 15,-18-40 1-15,18 40-1 0,0-39-1 0,-5 2 1 0,1 7 0 16,4 30 0-16,-4-37 0 0,4 37 0 0,-5-29 1 16,1 1-1-16,4 4 0 0,0 24 0 0,-4-21 0 15,-3-2-1-15,1 1 1 0,2 2 0 0,4 20 0 0,0-21 0 0,0 21 0 0,-4-6 1 16,2-2-1-16,2 1 0 0,0 7 0 0,0-9 0 0,0 9 0 0,0-10 1 16,-8 2-1-16,8 1 0 0,0 7 0 0,0-6-1 0,0 6 1 0,0-1 0 15,0-3 0-15,0 4 1 0,0 0-1 0,0 0 0 0,0 0 0 0,0 0 0 16,0 7 0-16,0 12 0 0,0-19 0 0,5 7 0 0,-5-7 0 0,3 33 0 15,-1 0 0-15,6-2 0 0,-2 6 0 0,-6-37 0 0,7 34 0 16,-3 4 0-16,2 3 0 0,-6-41 0 0,7 46 0 0,-7-46 0 0,9 43 0 16,0 4-1-16,7 3 1 0,-13 2 1 0,-3-52-1 0,11 48-1 15,-5-2 2-15,14 0-1 0,-15-5 0 0,-5-41 0 0,5 39 0 16,3-1-1-16,1 1 1 0,-1-7 0 0,-8-32 0 0,9 32 0 16,-1-2 0-16,-6-6 0 0,1-2 0 0,-3-22 0 0,9 21 0 15,-6-1 1-15,-1 2-1 0,-2-22 0 16,5 18 0-16,-5-18 0 0,3 21 0 0,0-16-1 0,3 17 1 15,2-19-1-15,-8-3 1 0,3 6 0 0,0-1 1 0,1 0-1 16,-1 0 0-16,-3-5 0 0,4 0 0 16,-2 0 0-16,5 0 0 0,1 0 1 0,-8 0-1 0,5-3 0 15,3-6 1-15,-6-11-2 0,10 2 1 0,-12 18 0 0,10-18 1 16,6-6-1-16,-11-5 0 0,4 3 0 0,-9 26 0 0,18-35 0 16,-12 4 0-16,10-6 0 0,-9 3 1 0,-7 34-1 0,10-40 0 15,7 3 1-15,-9 0-1 0,-2-1 0 0,-6 38 0 0,21-34 1 16,-15-7-1-16,5 3 0 0,-6 2 1 0,-5 36-1 0,12-35-1 15,-6 4 1-15,1 2 0 0,-1 1 0 0,-6 28 0 0,3-25 1 16,2 5-1-16,-1-1 0 0,-2 4 0 0,-2 17 0 0,3-17 0 16,1-3 1-16,0-2-1 0,-1 3 0 0,-3 19 0 0,0-17 0 15,2 7 0-15,3-6 0 0,-5 8 0 0,0 8 0 0,4-19 0 16,-4 12 1-16,0 0-1 0,0-10-1 0,0 17 1 0,0-5 1 16,0 0-2-16,0-5 1 0,0 4 1 0,0 6-1 0,0-5 0 15,0-1 0-15,0 2 0 0,-4-1 0 0,4 5 0 16,-5-1 1-16,5 1-1 0,0 0 0 0,-2 0 0 0,2 0 0 15,0 0 0-15,0 0 0 16,0 0 0-16,0 0 0 0,-7 8 1 16,7 11-1-16,-4-14 0 0,4 16 0 0,0-21 0 0,-3 8 0 15,3 19 0-15,-6-9-1 0,6 10 1 0,0-28 0 0,-5 26 1 16,2 3-2-16,3 3 1 0,0-3 0 0,0-29 0 0,-6 39 1 16,3 1-1-16,-1 5 0 0,-2-5 0 0,6-40 0 0,-8 41 0 15,4 2-1-15,-14-3 1 0,14 1-1 0,4-41 1 0,-17 40 1 16,10 4-1-16,-10-5 0 0,14 5 0 0,3-44 0 0,-18 42-1 15,11-8 1-15,-12 3 0 0,11-8 0 0,8-29 0 0,-17 28-1 16,12-5 1-16,-13-1 0 0,15-2 1 0,3-20-1 0,-7 7 1 16,0 19-1-16,-1-20 0 0,3-1 0 0,5-5 0 0,-8 18-1 15,3-18 2-15,0 6-1 0,-2-2 0 0,7-4 0 0,0 5-1 16,-2-5 1-16,-2 0 1 0,-3 0-1 0,7 0 0 0,-3 0 0 16,0 0 0-16,-5-1 0 0,8-3 0 0,0 4 0 0,-4-5 0 15,2-5 1-15,-1 1-1 0,-5-8-1 0,8 17 1 0,-2-7 0 16,2-15 0-16,-3 14 0 15,-6-22 0-15,9 30 0 0,0-20-1 0,-3-7 2 16,3-1-1-16,-2 4 0 0,2 24 0 0,0-29 0 16,0-1 0-16,-8-3 0 0,8 1 0 0,0 32 0 0,-3-29 0 15,0-3 0-15,-4 9 0 0,3-2 0 0,4 25 0 0,-4-25 0 16,-1 4 0-16,2-6 1 0,-2 7-1 0,5 20 0 0,-5-21 0 16,-4 1 0-16,4 0 0 0,1 1 0 0,4 19 0 0,-7-23 1 15,4 2-1-15,0-4-1 0,-5-2 1 0,8 27 0 0,-3-25 0 16,3-5 0-16,-3 5 0 0,3-4 1 0,0 29-1 0,0-26 0 15,0-6 0-15,-7 3 0 0,7 5 0 0,0 24 0 0,0-19 0 16,0 9 0-16,0-7 0 0,0 10 0 0,0 7 0 0,0-7 0 16,0-1 0-16,0 3 0 0,0 1 0 0,0 4 0 0,0-5 0 15,0 2 0-15,0 2 0 0,0 0 0 0,0 1 0 0,0 0 0 16,0 0 0-16,0 0 0 0,0 2 0 0,0-2 0 0,0 6 1 16,0 0-2-16,0 11 1 0,0-9 0 0,0-8 0 0,0 24 0 15,4-3 0-15,-1 4 0 0,3 6 0 0,-6-31 0 16,8 34 0-16,-2 5 0 0,1 4 0 0,-1 3 0 15,-6-46 0-15,7 51 0 16,11-1-1-16,-13 2 0 0,3-4 2 0,-8-48-1 0,21 50 0 16,-19-2 0-16,5-3 0 0,1-1 0 0,-8-44 0 0,7 45 1 15,-1 1-2-15,-4-5 1 0,2-4 0 0,-4-37 0 0,8 31-1 16,-2 1 2-16,1-3-1 0,-1-5 0 0,-6-24 0 0,0 22 0 16,7-3 0-16,-2-12 0 0,-2 17 1 0,-3-24-1 0,5 5 0 15,0 18-1-15,-2-19 1 0,-1 4 0 0,-2-8 0 0,4 16-1 16,0-16 1-16,0 5 0 0,-1-5 0 0,-3 0 0 0,3 0 0 15,1 0 1-15,-4 0-1 0,3 0 0 0,-3 0 0 0,4 0 0 16,1-2-1-16,4-3 1 0,-4-17 0 0,-5 22 0 0,17-19 0 16,-9-6 0-16,-2 1 1 0,14-7-1 0,-20 31 0 0,7-34 0 15,9 0 1-15,-7-7-1 0,10 3 0 0,-19 38 0 0,6-40 1 16,19-2-2-16,-19-3 2 0,15 1-1 0,-21 44 0 0,6-43 0 16,15-7 1-16,-12 2-1 0,13-1-1 0,-22 49 1 0,6-56 0 15,14-1 0-15,-12 3 0 0,15 3 0 16,-23 51 0-16,7-38 1 0,13 7 0 0,-17 11-1 0,1 13 0 15,-4 7 0-15,0-20-1 16,0 20 2-16,0-6-1 0,0 4 0 0,0 2 0 0,0-6 0 16,0 5-1-16,0 1 1 0,0 0-1 0,0 0 1 0,0 7-4 15,7 13-8-15,13 2-15 0,1-18-33 0,-21-4 60 0,22 0-78 0,-22 0 78 0</inkml:trace>
  <inkml:trace contextRef="#ctx0" brushRef="#br4" timeOffset="1.1834E6">16852 13164 19 0,'0'0'0'0,"6"41"9"16,2-2 0-16,8 13-2 0,-9-10 0 0,-7-42-7 0,7 32 6 15,0 2-1-15,0-4 1 0,-1 0-2 0,-6-30-4 0,8 27 4 16,-2-3-2-16,-3 0 1 0,4-2-1 0,-7-22-2 0,7 19 2 16,-7-2 1-16,6-10-2 0,-2 11 1 0,-4-18-2 0,4 4 1 15,-4 3 1-15,3-1-1 0,0 1 1 0,-3-7-2 0,0 6 2 16,3-6 0-16,-3 7-1 0,0-3 1 0,0-4-2 0,4 4 1 16,-4 4 0-16,0-4 0 0,0-4 0 0,0 0-1 0,0 0 2 15,0 0-1-15,0-2 1 0,0-8 0 0,0 10-2 0,0-21 3 16,0 1 0-16,0-6 0 0,-7-3 1 0,7 29-4 0,-3-29 3 15,0-5-1-15,-5 0 0 0,5-7-1 0,3 41-1 0,-3-42 1 16,-4-6-1-16,4-3 2 16,-4-4 0-16,7 55-2 0,-6-63 1 0,-2-4 1 0,2 0 1 0,2-5-1 15,4 72-2-15,-3-71 2 0,3 1 1 16,0 1-1-16,0 1 0 0,0 68-2 0,0-63 1 16,0-2 0-16,0 10 0 0,0 3 0 0,0 52-1 0,0-53 0 15,0 9 1-15,0 4-1 0,-7 2 1 0,7 38-1 0,-4-28 1 16,1 1-1-16,3 6 1 0,-7 1-1 0,7 20 0 0,0-11 1 15,-3-9-1-15,3 13 1 0,0 0-1 0,0 7 0 0,0-8 0 16,0 6 0-16,0-1 0 0,0-2 0 0,0 5 0 0,0-3 0 16,0 3 1-16,-3 0-1 0,3 0 0 0,0 0 0 0,0 0 0 15,-4 5 0-15,4 3 0 0,0 8 1 0,0-16-1 0,0 8 0 16,0 16 0-16,0-5 1 0,0 8-1 0,0-27 0 0,0 30 0 16,0 5 0-16,0 7 0 0,0-1 0 0,0-41 0 0,0 53 1 15,0 0-1-15,4 5 0 0,-1 13 0 0,-3-71 0 0,7 72 1 16,-1 10-1-16,2 8 0 0,-2-3 0 0,-6-87 0 0,7 92 0 15,-1-7 0-15,2 2 0 0,2-6 0 0,-10-81 0 0,3 80 1 16,7-6-1-16,-3-7 0 0,0-4 0 16,-7-63 0-16,6 58 0 0,1 0 0 0,1-7-1 0,-2 2 1 0,-6-53 0 15,3 45 0-15,1-5 1 0,-1-6-1 16,-3-3 0-16,0-31 0 0,0 32 0 16,0-7 1-16,0-6-1 0,0-3 0 0,0-16 0 0,0 8 1 15,0-1-2-15,0 12 2 0,0-19-1 0,0 0 0 0,0 3 1 16,0 1 0-16,0-4-1 0,-3 0 1 0,3 0-1 0,0 5 0 15,-4-5 0-15,-2 0 0 0,6 0 0 0,0 0 0 0,-3 0 1 16,3 0-1-16,-5 0 1 0,5 0-1 0,0 0-1 16,0 0 1-16,0 0 0 0,0 0 0 0,0 0 1 0,0 0-1 15,0-1 0-15,0-7 1 0,0 0-1 0,0 8 0 0,0-24 0 16,0 3 0-16,0-2-1 0,0-4 1 0,0 27 0 0,0-23 0 16,0-9 0-16,0 3 1 0,0-5-1 0,0 34 0 0,0-35 0 15,0-4-1-15,0-3 1 0,-6-1 0 0,6 43 0 0,0-41 0 16,0-8 1-16,-4-3 0 0,4-2-1 0,0 54 0 0,0-54 0 0,0 54 0 0,0-62 0 15,-3-1 0-15,3-1 0 0,0 64 0 0,0-67 0 16,-6 2 1-16,2 1-1 0,0-3 0 0,4 67 0 16,-6-64 1-16,6 64-1 0,-7-63 0 0,4 2 0 0,-4 2 0 0,7 59 0 15,-6-55 0-15,6 55 0 0,-21-49-1 0,18 2 1 0,-1 5 0 16,4 42 0-16,-20-44 0 0,20 44 0 0,-4-40 0 0,-2 5 0 16,-11 6-1-16,17 29 1 0,0-31 0 0,0 31 0 0,-7-30 0 15,4 2 0-15,-5 6 0 0,8 22 0 0,-6-21 0 0,6 21 0 0,-4-18-1 16,1-6 1-16,-4 5 0 0,7 19 0 0,-3-20 0 0,3 20 0 0,0-7 0 15,-3-13 0-15,3 15 0 0,0-6 0 0,0 11 0 0,-4-20 0 16,4 16 0-16,0-2 0 0,0 6 0 0,0-7 0 0,0 7 0 0,0-7 0 16,0 2-1-16,0-1 1 0,0 3 0 0,0 3 0 0,4-5 0 15,-1 3 0-15,-3-3 0 0,0 5 0 0,3-6 1 0,-3 6-1 0,0-2 0 16,7-2 0-16,-4 2 0 0,1 0 0 0,-4 2 0 0,6 0 0 16,-2 0 1-16,0 0-1 0,2 0 0 0,-6 0 0 0,7 0 1 15,-1 4-1-15,2-4 0 0,-8 0 0 0,6 6 0 0,-6-6 0 16,4 6 1-16,2-1-1 0,1 2 0 0,0-4 0 0,-7-3 0 0,7 6 1 15,0-1-1-15,-1-1 0 0,2 2 1 0,-8-6-1 0,6 5 0 16,1 1 0-16,-1 2 1 0,4-3-1 0,-10-5 0 16,17 8 0-16,-10 8 1 0,10-11-1 0,-10 1 1 0,-7-6-1 15,21 18 1-15,-15-15-1 0,18 17 1 0,-17-15-1 16,-7-5 0-16,24 21 1 16,-18-16 0-16,21 14-1 0,-10-12 1 0,-17-7-1 0,17 20 0 15,4-14 0-15,-2 16 1 0,2-16-1 0,-21-6 0 0,21 27 0 16,-2-9 0-16,2-10-3 0,0 16 3 0,-21-24 0 0,23 5 0 15,-6 18 0-15,4-5 2 0,2-11-3 0,-23-7 1 0,20 28 0 16,1-22-1-16,-1 19 1 0,-3-17 0 0,-17-8 0 0,21 22-2 16,2-1-3-16,-3-17 4 0,4 21 1 0,-24-25 0 0,24 7 2 15,-1 12 3-15,4-3-3 0,-3-8 1 0,-24-8-3 0,24 21 0 16,0-3 1-16,3-11-1 0,1 15 1 0,-28-22-1 0,26 19 2 16,1-13-1-16,-3 22 0 0,3-24-1 0,-27-4 0 0,24 22 1 15,0-19-1-15,-1 14 1 0,1-11 0 0,-24-6-1 0,21 6 1 16,3 16 0-16,-2-18-1 0,-4 1 0 0,-18-5 0 0,24 7 0 15,-5 10-1-15,2-12 1 0,0 1 1 0,-21-6-1 0,19 23-1 16,5-19 2-16,-3 3-1 0,-21-7 0 0,16 21 0 16,2-17 0-16,-2 16 0 0,-5-15 1 15,13 22-1-15,-24-27 0 0,16 7 0 0,-6 19 0 0,14-8 0 16,-17-1 0-16,-7-17 0 0,24 21 1 0,-18-16 0 16,15 21 0-16,-15-18-1 0,-6-8 0 0,8 26-1 15,8-9 1-15,-12-10 0 0,2 15 0 0,-6-22 0 0,8 7 0 16,-2 15 0-16,1-15 0 0,-1 15-1 0,-6-22 1 0,8 7-1 15,-5 15 1-15,4-5-1 0,-7-13 1 0,0-4 0 0,3 8 0 16,-3-3 0-16,7 3-1 0,-7 13 2 0,0-21-1 0,3 0 0 16,0 15 1-16,-3-15-1 0,0 6 0 0,0-6 0 0,0 0 0 15,0 4-2-15,0 0 3 0,0-4-2 0,0 0 1 0,0 5 0 16,0-5 1-16,-3 0-1 0,0 0 0 0,3 0 0 0,-7 0 0 16,4 0 0-16,-4 0 0 0,1-2 1 0,6 2-1 0,-21-3 1 15,18 1 0-15,-5 0 0 0,2 0 0 0,6 2-1 0,-20-2 0 16,12 1 0-16,-8 1 0 0,13 0-1 0,3 0 1 0,-8 0 0 15,-12 0 0-15,14 0 0 0,-11 0 0 0,17 0 0 0,-7 0 0 16,-14 0-1-16,15 3 1 0,-12 3 0 0,18-6 0 0,-6 7 0 16,-18-2 1-16,17 3 1 0,-20-1-2 15,27-7 0-15,-6 7 0 0,-22-1 0 0,12 15-1 0,-5-20 0 16,21-1 1-16,-17 19 0 0,-3-14 0 16,0 1 0-16,2 1 1 0,18-7-1 0,-16 5 0 15,-2 12 0-15,12-10 0 0,-21-2 0 0,27-5 0 0,-7 8 0 16,-20 11 0-16,11-14 0 0,-5 1 0 0,21-6 0 0,-18 18 0 15,12-13-1-15,-21 0 0 0,20 15 0 0,7-20 1 0,-24 4-1 16,18 18 0-16,-18-15 1 0,17 17-1 0,7-24 1 0,-27 6 0 16,11 17 0-16,-2-16-1 0,12 14 1 0,6-21 0 0,-24 21 1 15,17-14-3-15,-20 13 2 0,20-14-1 0,7-6 1 0,-20 20-1 16,13-16 0-16,-17 14-1 0,18-14 1 0,6-4 1 0,-28 7-1 16,22 15 0-16,-18-16 0 0,17 15 1 0,7-21 0 0,-20 5 0 15,16 19 1-15,-16-20 0 0,13 16-1 0,7-20 0 0,-17 7 0 16,10 10 0-16,-13-12-1 0,16 14 1 0,4-19 0 0,-16 8 0 15,9 6 0-15,-13-7 1 0,13 1-1 0,7-8 0 0,-20 5 1 16,13 3 1-16,-14-2-1 0,15 1 1 0,6-7-2 0,-21 18 0 16,15-18 0-16,-15 7 0 0,18-1 0 15,3-6 0-15,-20 8 1 0,12 11-1 16,-11-11 1-16,16 9 0 0,3-17-1 0,-8 6 0 16,-8 0 0-16,9 13 0 0,-1-12-1 0,8-7 1 0,-3 17-1 15,-16-14 0-15,14 5 0 0,-1-2 1 0,6-6 0 0,-17 18 0 16,10-18 0-16,-10 6 0 0,14 2 0 0,3-8 0 0,-17 5 0 15,10-3 2-15,1-2-1 0,-12 6-1 0,18-6 0 0,-6 4 2 16,-1 0-2-16,1 2-1 0,-2-1 1 0,8-5 0 0,-7 6 0 16,4-2 1-16,0-4-1 0,-4 0 0 0,7 0 0 0,0 4 0 15,0-4 1-15,0-3-1 0,0 3 0 0,0-3 0 16,0 1-1-16,0-4 1 0,0 5 0 0,0 1 0 0,0-2 0 16,0 0 1-16,0 1-2 0,0 1 1 0,0 0 0 0,0-5 0 15,0 3 0-15,0 2 0 0,0 0 0 0,0 0 0 0,0 0 0 16,0 0 0-16,4-2 0 0,-1-2 1 0,-3 4-1 0,6-8 0 15,-2 0 0-15,2-1 0 0,2-11-1 0,-8 20 1 0,16-6 1 16,-9-4 0-16,13-11-1 0,-10 0 0 0,-10 21 0 16,21-18-1-16,0-3 2 0,-2 2-1 15,5-5 1-15,-24 24-1 0,18-22 1 0,6-5-1 16,-2 6 1-16,-1-6-2 0,-21 27 1 0,24-24-1 0,-4 1 1 16,4 2-1-16,-4 0 1 0,-20 21 0 0,21-21-1 15,-5 0-1-15,8-3 0 0,-3-5 1 0,-21 29 1 0,20-19 0 16,4-3-1-16,-1 5 1 0,-3 10 0 0,-20 7 0 0,21-22-1 15,-1 17 1-15,0-1 1 0,1-1 2 0,-21 7-3 0,20-6 2 16,-3-10 0-16,3 8-1 0,1 3-1 0,-21 5 0 0,23-7 1 16,1 1-1-16,-3-2 0 0,-1 3 0 0,-20 5 0 0,20-8 1 15,1 1-1-15,-1-3 1 0,0 0 0 0,-20 10-1 0,21-7 1 16,-1-1 0-16,0-9-1 0,1 13-1 0,-21 4 1 0,17-7 1 16,3-10-1-16,0 10 0 0,-3 0 1 0,-17 7-1 0,7-19 0 15,20 13 0-15,-20-3 1 0,17-8-1 0,-24 17 0 0,20-8 0 16,-10 1 0-16,13-12-2 0,-15 12 3 0,-8 7-1 0,20-8 0 15,-14 3 1-15,12-2 0 0,-12-1-2 0,-6 8 1 0,11-7 0 16,-5 3 0-16,14-3 0 16,-16 4 2-16,-4 3-2 0,7-5-1 0,9-4 1 15,-8 6 0-15,-2-4 0 0,-6 7 0 0,17-5 0 0,-10 2 0 0,0 1 1 16,0-4-2-16,-7 6 1 0,9-2 0 16,2 1-1-16,6-2 1 0,-14 2-1 0,-3 1 1 0,7-6-1 15,0 4 1-15,3-2-1 0,-4 0 0 0,-6 4 1 0,8-4 1 16,-2 3-1-16,1 0 1 0,-4-2-1 0,-3 3 0 0,7-3-1 15,-7 3 1-15,7-4 0 0,-3 1 0 0,-4 3 0 0,3 0 1 16,-3-3-2-16,3 0 1 0,0 2 0 0,-3 1 0 0,0-6 0 16,4 2 1-16,-1 0-2 0,-3-3 2 0,0 7-1 0,0-6 0 15,0-1-1-15,0 3 1 0,0 1 0 0,0 3 0 0,0-3 1 16,0 1-1-16,-3-1 0 0,-1 3 0 0,4 0 0 0,-6-2 1 16,3 2-1-16,-1 0-1 0,-3 0 1 0,7 0 0 0,-7-3 0 15,4 3 0-15,-4 0 0 0,4-4 0 0,3 4 0 0,-6-3 0 16,1-3-1-16,-1-2 2 0,-1 5 0 0,7 3-1 0,-6-8 0 15,-2 2 0-15,2-1 0 0,-1 2-1 0,7 5 1 0,-7-8 0 16,-13 3 1-16,20-6-1 0,-7 6 1 16,7 5-1-16,-17-8-1 0,17-1 1 0,-7 2 0 0,1-1 0 15,6 8 0-15,-7-5 0 0,-10 3 0 0,17-5 0 16,-7 4 0-16,7 3 0 0,-20-5 0 16,20-1 0-16,-7 3 0 0,-10-1 0 0,17 4 0 0,-4-2 0 15,-2-6-1-15,-11 7 1 0,10-8 0 0,7 9 0 0,-16-5 0 16,9 2 0-16,-14-6-1 0,15 4 1 0,6 5 0 0,-27-7 0 15,20 0 0-15,-17 1 0 0,17-1 0 0,7 7 0 0,-23-7 0 16,5 0 0-16,2 0 0 0,8-3 0 0,8 10 0 0,-26-3 0 16,18-7 0-16,-14 6 0 0,14-5-1 0,8 9 1 0,-27-5-1 15,23-5 0-15,-23 5 0 0,21-6 0 0,6 11 1 0,-28-7 0 16,25-2 0-16,-24-1 0 0,20 3 0 0,7 7 0 0,-23-10 0 16,16 1-1-16,-17 2 1 0,17-12 0 0,7 19 0 0,-23-5 0 15,16-5 0-15,-9-7 0 0,8 14 0 0,8 3 0 0,-24-9-2 16,18 4 2-16,-14-3-2 0,12-1 2 0,8 9 0 0,-23-6 0 15,16-2 0-15,-16 3-2 0,15-3 0 16,8 8 2-16,-23-2-1 0,16-6-1 0,-13 1 2 0,13 1 0 0,7 6 0 0,-20-7 1 16,13 1 1-16,-13-4 0 0,17 1-2 0,3 9 0 15,-18-16 1-15,12 11-1 0,-1-14 0 16,-10 13 0-16,17 6 0 0,-4-22 0 0,-12 15 0 16,8-2 1-16,-8 3 0 0,16 6-1 0,-3-19 1 15,-18 16 0-15,15-6 0 0,-15-6 0 0,21 15-1 0,-7-5 2 16,-17-2-1-16,18-11-2 0,-18 14 1 0,24 4 0 0,-7-10 0 15,-17-5 1-15,8 7 0 0,8-12 0 0,8 20-1 0,-27-19 2 16,11 11-2-16,9-16 0 0,-17 7-1 0,24 17 1 0,-6-20 0 16,-15 13 0-16,18-14 0 0,-4 4 0 0,7 17 0 0,-7-5-1 15,0-2-1-15,4-3 0 0,-4 5 0 0,7 5 2 0,-3-8-2 16,-3 7-2-16,1-2-1 0,5 3-2 0,0 0 7 0,-3 4-10 16,-4 4-3-16,7 14-4 0,0-4-5 0,0-18 22 0,0 19-29 15,7 2-7-15,-7-16 1 0,8 19 6 0,-8-24 29 0,0 0 0 0</inkml:trace>
  <inkml:trace contextRef="#ctx0" brushRef="#br4" timeOffset="1.18393E6">17089 12855 15 0,'0'0'0'16,"-3"-1"19"-16,0-1-4 0,3 0-4 0,-7-1-1 0,7 1 1 0,0 2-11 0,0-3 10 15,0 1-1-15,3 0 0 0,1-2-2 0,-4 4-7 0,3-5 7 16,0 2-2-16,4-4 1 0,-1 6-2 0,-6 1-4 0,8-4 5 15,-2 3-2-15,1-2 1 0,10-1-1 0,-17 4-3 0,7-2 3 16,-1 2-1-16,1-1 0 0,14 1-1 0,-21 0-1 0,3 0 2 16,3-2-1-16,15 1 0 0,-14-2-1 0,-7 3 0 0,11-5 1 15,8 5-1-15,-12-3 0 0,10 1 1 0,-17 2-1 0,7-3 0 16,10-2 0-16,-10-1 0 0,-1 5 0 0,-6 1 0 0,11-6 0 16,-4 4 0-16,-1 0-1 0,1 0 0 0,-7 2 1 0,3-2-4 15,0 2-1-15,-3-5-3 0,0 3-3 0,0 2 11 0,0 0-15 16,0-2-3-16,-3 0-4 0,0 1-4 0,3 1 26 0,-20-2-26 15,16-4-2-15,4 6 28 0</inkml:trace>
  <inkml:trace contextRef="#ctx0" brushRef="#br4" timeOffset="1.18422E6">17133 12583 23 0,'0'0'0'0,"0"6"23"0,0 18-8 0,0-8-7 0,0 5-2 0,0-21-6 0,0 5 6 16,0 19 0-16,0-7-1 0,0 1 0 0,0-18-5 0,7 17 4 16,0 3-1-16,-1 2 0 0,15 2-1 15,-21-24-2-15,3 19 2 0,4 2-1 0,-1 0 0 0,2 0-1 0,-8-21 0 0,7 21 0 16,-7 0-1-16,3-5-1 0,0 1-3 0,-3-17 5 0,0 9-7 15,0 10-3-15,0-14-3 0,0 1-4 0,0-6 17 0,0 7-20 16,0-1 3-16,7 28-4 0,-7-34 21 0</inkml:trace>
  <inkml:trace contextRef="#ctx0" brushRef="#br4" timeOffset="1.18465E6">17184 13416 38 0,'0'0'0'0,"0"-4"19"0,0 0-5 0,0 4-14 16,0-6 11-16,0-1-1 0,0 4 0 15,0 2-2-15,0 1-8 0,0 0 7 0,0 0-1 16,3 0-2-16,0-2 0 0,-3 2-4 0,8-5 4 16,-1 5-2-16,-1 0 1 0,15 0-2 0,-21 0-1 0,3 0 2 15,7 0-1-15,7-2 0 0,-10-1 0 0,-7 3-1 0,6-2 1 16,15 0-1-16,-14 2 1 0,2-3-1 0,-9 3 0 0,18 0 1 15,-15 0 0-15,4 0-1 0,3 0 1 0,-10 0-1 0,7 0 0 16,0 0 0-16,-1 0 1 0,-3 0-1 0,-3 0 0 0,4 0 1 16,0 0-1-16,-1 0 1 0,-3 0-1 0,0 0 0 0,0 0-1 15,0 0 1-15,0 0-1 0,0 0 1 0,0 0 2 0,0 0-5 16,0 0 1-16,-3 0-2 0,-1 0-2 0,4 0 6 0,-4 0-9 16,-2 0-2-16,3 0-1 0,-1 0-3 0,4 0 15 0,-6 0-19 15,-2 0-5-15,2-6 1 0,-14-2-2 0,20 8 25 0,0 0 0 0</inkml:trace>
  <inkml:trace contextRef="#ctx0" brushRef="#br4" timeOffset="1.18613E6">16791 12775 11 0,'0'0'0'0,"-3"4"7"0,-4 1 3 0,4 3 1 0,3-8-11 16,-4 8 11-16,-3-8 0 0,0 0-2 16,1 0 0-16,6 0-9 0,-7 0 7 0,4 0-1 15,-5 0-1-15,2 0 0 0,6 0-5 0,-7 0 4 16,1-3-1-16,-15-2 1 0,21 5-1 0,0 0-3 0,-6 0 3 16,2-3-1-16,-3 3 1 0,0 0-1 0,7 0-2 0,-6 0 3 15,-1 0-2-15,0 0 1 0,0 0-1 0,7 0-1 0,-7 0 1 16,1 0 0-16,-1 0 0 0,4 0 1 0,3 0-2 0,-8 3 1 15,-11-3 1-15,15 0-1 0,-3 8 1 0,7-8-2 0,-7 0 1 16,-9 3 0-16,12 0 1 0,-16-3-1 0,20 0-1 0,-6 8 1 16,-2-4 0-16,-12 1 0 0,17-1 0 0,3-4-1 0,-17 0 0 15,10 0 1-15,-10 0-1 0,10 0 0 0,7 0 0 0,-17 0 0 16,13 0 1-16,-2 0-1 0,-1 0 0 0,7 0 0 0,-20-1 0 16,16 1 1-16,-2-3-1 0,-15 3 0 0,21 0 0 0,-3 0 1 15,-18 0-1-15,15 0 0 0,-11 4 0 0,17-4 0 16,-7 3 0-16,-13 4 1 0,14-4-1 0,-15 2 0 0,21-5 0 15,-3 5 0-15,-18-1 0 0,14-4 0 0,-13 0 1 16,20 0-1-16,-7 4 0 0,-13-4 0 0,13 0 0 16,-9 0 0-16,16 0 0 0,-8 0 0 0,-12 0 0 15,13 0 1-15,0 0-1 0,7 0 0 0,-16 0 1 0,16 0-1 16,-8 0 1-16,2 0-1 0,6 0 0 0,-3 6 0 16,-1-6 0-16,-2 0 0 0,2 0-3 0,4 0 3 0,0 0 1 15,0 0-1-15,-4 0 1 0,4 0 3 0,0 0-4 0,0 0 0 16,0-3 0-16,0 3 1 0,-6-3-1 0,6 3 0 0,-4 0 0 15,4 0 1-15,-3 0-1 0,3 0 0 0,0 0 0 0,0 0 1 16,-6 0-1-16,6 0 1 0,-4 0-1 0,4 0 0 0,-3 0 0 16,3-3-1-16,-4 3 1 0,4 0-2 0,0 0 2 0,-7 0-3 15,7 0-1-15,0 0-4 0,0 0-2 0,0 0 10 0,0 0-13 16,0 6-3-16,3-6-2 0,1 0-4 0,-4 0 22 0,7 0-25 16,-3 0 4-16,-4-7 5 0,0 0 6 0,0 7 10 0,0 0 0 0</inkml:trace>
  <inkml:trace contextRef="#ctx0" brushRef="#br4" timeOffset="1.18669E6">15995 12803 18 0,'0'0'0'0,"0"-2"8"0,0 2-8 0,0-1 7 16,-3 1-1-16,-1 0 1 0,-3 0 1 0,7 0-8 0,-7 4 7 15,1 5 0-15,-1-4-1 0,4 14 0 0,3-19-6 0,-8 0 6 16,5 5-1-16,0 17 0 0,3-18-1 0,0-4-4 0,0 18 4 16,0-11-1-16,0 13 0 0,0-12-1 0,0-8-2 0,3 24 2 15,0-18 0-15,5 11 0 0,-2-12 0 0,-6-5-2 0,7 7 1 16,-1 11 1-16,2-18 0 0,8 4 0 0,-16-4-2 0,7 4 1 16,0 2 1-16,10-6-1 0,-11 0 0 0,-6 0-1 0,8 0 1 15,-1 0 0-15,2 0-1 0,1-4 1 0,-10 4-1 0,8-6 0 31,-2-3 1-31,1-11-1 0,-4 1 1 0,-3 19-1 0,3-17 0 0,1-4 0 0,0 1 1 0,-4-5-1 16,0 25 0-16,0-19 1 0,-8-4-1 0,2 0 0 16,-15 4 0-16,21 19 0 0,-6-17 0 0,-11-2 0 15,10 14 1-15,0-3-1 0,7 8 0 0,-16-7 0 0,16 2 0 16,-8 5 0-16,2 0 0 0,6 0 0 0,-17 0 0 16,17 5 0-16,-7 2 1 0,0 1-2 0,7-8 1 0,-6 5 1 15,-1 16-1-15,0-18 0 0,0 14 0 0,7-17 0 0,-3 8 0 16,3 10 0-16,-7-10 0 0,7-4 0 0,0-4 0 0,0 20 0 15,0-20 1-15,0 4-1 0,0 0 0 0,0-4 0 0,0 0 0 16,3 0 0-16,1 0 0 0,-4 0 0 0,3 0 0 16,0-3 0-16,1 2 0 0,0-6 0 0,-4 7 0 0,0-7 0 15,3-10 0-15,0 10 0 0,-3 1 0 0,0 6 0 0,0-9 0 16,0-8 0-16,0 12 0 0,0-2 0 0,0 7 0 0,0-6-1 16,0 4 1-16,0 0 0 0,-6 2 0 0,6 0 0 0,0 0 0 15,0 0-1-15,-4 8 0 0,4-3-1 0,0-5 2 0,0 17-4 16,-4-9-1-16,4-4-5 0,0 15-2 0,0-19 12 15,0 4-17-15,0 14-4 0,0-11-3 0,-6 10 4 16,6-17 20-16,0 7-23 0,0-7 23 0</inkml:trace>
  <inkml:trace contextRef="#ctx0" brushRef="#br4" timeOffset="1.18805E6">16053 13619 12 0,'0'0'0'16,"0"-7"6"-16,0-1 1 0,-4-1 0 0,4 9-7 0,-7-10 6 15,7 8 0-15,-4 2 1 0,4 0-2 0,0 0-5 0,-3 0 6 16,3 4-2-16,0 2 0 0,0-2 1 0,0-4-5 0,0 7 3 15,0 11 1-15,0-14-1 0,0 16-1 0,0-20-2 0,0 4 3 16,0 18-1-16,0-15 0 0,3 18 1 0,-3-25-3 0,8 5 2 16,-1 19 0-16,-1-22 0 0,1 6 0 0,-7-8-2 0,6 18 1 15,5-18 1-15,5 5-1 0,-8-5 1 0,-8 0-2 0,6 0 1 16,1-5 0-16,10 0 1 0,-10-16 0 0,-7 21-2 0,7-7 2 16,2-16 0-16,2 14 0 0,-4-15-2 0,-7 24 0 0,3-9 2 15,4-17-1-15,-7 8-1 0,3-3 1 0,-3 21-1 0,0-16 0 16,0-2 1-16,-3 8-1 0,-4-7 1 0,7 17-1 15,-3-7 0-15,-18 2 1 0,18-5-1 0,-4 3 0 0,7 7 0 16,-6-5 1-16,-2 5-1 16,-8 0 0-16,12 5 1 0,4-5-1 0,-6 5 0 0,-2-1 0 15,2 13 1-15,-1-9-1 0,7-8 0 0,-6 19 0 16,-2-12 0-16,5 12 0 0,3-13 0 0,0-6 0 0,0 19 0 16,-3-14 0-16,3 2 1 0,0 1-1 0,0-8 0 0,0 5 0 15,0 4 1-15,6-7-2 0,2 4 2 0,-8-6-1 0,6 7 1 16,1-1 0-16,-1-1 0 0,2-2-1 0,-8-3 0 0,6 0 1 15,-2 0-1-15,2 0 0 0,1 0 1 0,-7 0-1 0,7-3 0 16,0-2 0-16,-4-4 0 0,1-10 0 0,-4 19 0 0,3-6 0 16,0-13 0-16,-3 11 0 0,0-15 0 0,0 23 0 0,0-5 0 15,0-17-1-15,-3 20 1 0,0-7-1 0,3 9 1 0,-7-6-1 16,0 4 0-16,0-1 0 0,0 1 0 0,7 2 1 0,-6 0-2 16,2 0-1-16,-2 7 1 0,6-1 0 0,0-6 2 0,-4 6-4 15,4-1 0-15,-4 3-3 0,4-1 0 0,0-7 7 0,0 7-8 16,0-3-1-16,0-1 2 0,0 3 0 0,0-6 7 15,0 0-6-15,0 0 1 0,8 4 2 0,-5-4 0 0,-3 0 3 16,7 3-1-16,-1 3 2 16,-2-6 2-16,2 0 3 0,-6 0-6 0,4 0 7 0,3 0 1 15,-4 0 0-15,1 0-1 0,-4 0-7 0,0 5 7 16,6-5 0-16,-6 0-2 0,3 0 0 0,-3 0-5 0,5 0 4 16,-2 0 0-16,0 0 0 0,0 0-1 0,-3 0-3 0,4 0 4 15,-1 0-1-15,4 0 0 0,-1 0-1 0,-6 0-2 0,4-3 3 16,3 1-1-16,0-2 1 0,-1 4-1 0,-6 0-2 0,11 0 2 15,-5 0 1-15,1 0-2 0,-4 0 1 0,-3 0-2 0,7 0 2 16,0 0-1-16,0 0 0 0,-1 6 1 0,-6-6-2 0,7 0 0 16,1 6 2-16,1-4-1 0,-2 3 1 0,-7-5-2 0,7 0 1 15,0 5 0-15,0-3 0 0,2-2 0 0,-9 0-1 0,7 0 1 16,1 7 0-16,-2-7 0 0,4 0 0 0,-10 0-1 0,3 0 0 16,4 0 1-16,0 0 0 0,0 0 0 0,-7 0-1 0,6-1 0 15,1-5 1-15,1 6-1 0,-2-4 0 0,-6 4 0 0,7-3 0 16,2-4 0-16,-1 7 2 0,2-3-1 0,-10 3-1 0,10-3 0 15,-4 1 1-15,2-2 0 0,-2 4-1 0,-6 0 0 16,10-2 1-16,-3 1 0 0,0 1-1 16,0-2 0-16,-7 2 0 0,6-2 0 0,4 0-1 15,8-2 1-15,-12 2 1 0,-6 2-1 0,7 0 0 0,-7 0 0 0,17 0 0 16,-14 0 1-16,7 0-1 0,-10 0 0 0,8 0 0 0,-8 0 0 0,10 0-1 16,7 0 1-16,-14 0 1 0,-3 0-1 0,7 0 0 0,-7 0 0 0,10 0 1 15,0 0-2-15,-3 0 1 0,-7 0 0 0,20 0 0 0,-20 0 0 0,4-2 0 16,3 2 1-16,-1 0-1 0,-6 0 0 0,7 0 0 0,-7 0 0 0,6 0 0 15,2 0-1-15,-5 4 2 0,-3-4-1 0,3 8 0 0,-3-8 0 0,7 3 0 16,-4 3 0-16,4-1 0 0,-3-2 0 0,-4-3 0 0,7 0 0 16,-4 5 0-16,3-5 1 0,-2 5-1 0,-4-5 0 0,6 0 0 15,-2 0 1-15,3 0-1 0,-7 0 0 0,7 0-1 0,-7 0 1 16,6-3 0-16,1 3 0 0,-3-2 0 0,2-1 0 0,-6 3 0 0,4 0 0 16,2 0 0-16,-2 0 1 0,2 0-1 0,-6 0 0 0,8 0 0 15,-2 0 0-15,-2 5 0 0,-1 0 0 0,-3-5 0 0,6 0 0 16,-2 2 0-16,0-2 0 0,-1 0 0 0,-3 0 0 0,3 0 0 15,1 0 1-15,-1 0-1 0,0 0 1 0,-3 0-1 16,4 0 0-16,-1 0 0 0,0 0-1 0,1 0 1 16,-4 0 0-16,4 0-1 0,-1 0 2 15,-3 0-1-15,3 0 0 0,-3 0 0 0,4 0 0 16,-4-2 0-16,0 0 0 0,3 2-1 0,-3 0 1 0,0 0 0 16,0 0 1-16,0 0-1 0,0 0-1 0,0 0 3 15,0 0-3-15,0 0 1 0,-3 0-2 0,3 0 2 0,-7 0-4 16,0 0-4-16,-13 4-5 0,16 3-6 0,4-7 19 0,-20 4-26 15,13-4-14-15,-27-3-4 0,7-14 5 0,27 17 39 0,0 0 0 0</inkml:trace>
  <inkml:trace contextRef="#ctx0" brushRef="#br4" timeOffset="1.18909E6">16486 10769 25 0,'0'0'0'0,"0"0"12"0,0 3-2 0,0-3-10 0,6 7 10 15,2 12 0-15,-1-12 0 0,-1 12-1 0,-6-19-9 0,7 8 8 16,4 18-2-16,-5-7 0 0,14 3-1 0,-20-22-5 0,4 21 5 16,3 7-1-16,12 3 1 0,-15 1-2 0,-4-32-3 0,7 32 4 15,9 0 0-15,-12 0 0 0,3 3-1 0,-7-35-3 0,4 33 3 16,-1 2 0-16,0 3-1 0,0 6 1 0,-3-44-3 15,0 40 1-15,0-3 1 0,0-1-1 0,4 2 0 16,-4-38-1-16,3 28 1 0,0-3 0 0,5-2 0 16,-5-6-1-16,-3-17 0 0,7 4 1 15,-1 18-1-15,1-22 1 0,-3 5-1 0,-4-5 0 0,3 5 1 16,1-5-1-16,2-4-1 0,-6-2 0 0,0 6 1 0,0-16-1 16,0-4 0-16,0 1-1 0,0-8 1 0,0 27 1 0,-3-29-2 15,-15-5-1-15,15-3 1 0,-17-3 1 0,20 40 1 0,-7-42-2 16,-13 5 0-16,17-7 0 0,-18 9 0 0,21 35 2 0,-3-37-1 15,-4 2 0-15,0 3 0 0,-9 0 1 0,16 32 0 0,0-29-1 16,-7 1 1-16,3 0 0 0,0 2 0 0,4 26 0 0,-3-21 0 16,3-6 0-16,0 7 0 0,0 4 0 0,0 16 0 0,0-11 0 15,-6-7 0-15,6 10 1 0,0 1 0 0,0 7-1 0,0-3 1 16,0-3 1-16,0 4-1 0,-4 2 0 0,4 0-1 0,0 0 1 16,0 0 0-16,0 4 0 0,0 3-1 0,0-7 0 0,0 7 1 15,0 1 0-15,0-3-1 0,0 0 1 0,0-5-1 0,0 7 1 16,0-2-1-16,0 2 1 0,4 0-1 0,-4-7 0 15,3 6 1-15,0 2-1 0,4-5 1 0,0 2 0 16,-7-5-1-16,17 5 1 0,-11 3 0 0,12-2 0 16,-12 1 0-16,-6-7-1 0,21 8 1 0,-1-5-1 15,-3-3 0-15,0 0 1 0,-17 0-1 0,20 0 0 16,1 0 1-16,-4 0-1 0,3-3 1 0,-20 3-1 0,17-7 0 16,3 1 1-16,-3-2-1 0,4 5 1 0,-21 3-1 0,10-5 0 15,13 5 1-15,-13 0-1 0,11 0 0 0,-21 0 0 0,7 0 1 16,-1 0-1-16,5 0 0 0,-1 2 0 0,-10-2 0 0,3 6 0 15,4 0 0-15,-1-4-2 0,-2 3-1 0,-4-5 3 0,4 8-5 16,-4-3-3-16,0 2-4 0,0 13-3 0,0-20 15 0,0 8-21 16,-4 13-5-16,-3-17-4 0,-13 2 7 0,20-6 23 0,-3 21-23 0,3-21 23 15</inkml:trace>
  <inkml:trace contextRef="#ctx0" brushRef="#br4" timeOffset="1.18938E6">16577 11443 34 0,'0'0'0'15,"0"0"23"-15,4 3-8 0,-4 2-6 0,0-5-9 0,6 5 9 16,2-5 0-16,-2 0-1 0,11 0-1 0,-17 0-7 0,7 0 6 15,13 0-2-15,-3 0-1 0,4 0 1 0,-21 0-4 0,20 0 2 16,0-2 0-16,4-2-1 0,-4 0 0 0,-20 4-1 0,17-2 0 16,0 1 1-16,-7 1-1 0,10 0 0 0,-20 0 0 0,8 0 0 15,-2 7-2-15,4-1-2 0,-3 10-4 0,-7-16 8 0,7 6-11 16,0 1-6-16,-7 13-5 0,0-14-4 0,0-6 26 0,0 8-23 16,-4 12-1-16,4-20 24 0</inkml:trace>
  <inkml:trace contextRef="#ctx0" brushRef="#br4" timeOffset="1.18966E6">16794 11857 46 0,'0'0'0'16,"0"0"22"-16,3 0-10 0,1 0-4 0,-4 0-8 0,7 0 8 15,0-3 0-15,3-2-1 0,7-1 0 0,-17 6-7 0,7-10 5 16,13-8-1-16,-13 11 0 0,17 0-2 0,-24 7-2 0,10-21 3 16,10 16-2-16,-13-14 1 0,9 17-1 0,-16 2-1 0,8-3 0 15,-2-5 1-15,1 7-1 0,-1-2-2 0,-6 3 2 0,8 0-4 16,-8 0-4-16,3 4-4 0,0 4-5 0,-3-8 17 0,0 17-25 16,0-12-4-16,-20-5 5 0,20 18 4 0,0-18 20 0,0 0 0 0</inkml:trace>
  <inkml:trace contextRef="#ctx0" brushRef="#br4" timeOffset="1.19103E6">17445 10946 5 0,'0'0'0'15,"0"-3"4"-15,4 0 2 0,2 3 1 0,1-5 1 0,-7 5-8 0,3 5 8 16,-3 3-1-16,0 16 0 0,3-17-1 0,-3-7-6 0,0 24 6 15,0-4-1-15,0 0 0 0,0 6 0 0,0-26-5 0,0 27 3 16,0 4 1-16,0 4-1 0,-3-1 0 0,3-34-3 0,-3 34 3 16,3 1 0-16,-7-2 1 0,4 2 0 0,3-35-4 0,-3 31 4 15,3-2 0-15,0 0-1 0,0-1-1 0,0-28-2 0,0 22 3 16,0 2-1-16,0-6 1 0,0-10-1 0,0-8-2 0,0 18 2 16,0-11 0-16,0 0-1 0,0-1 1 0,0-6-2 0,0 2 1 15,0 3 0-15,0-5 0 0,0-3 0 0,0 3-1 0,0-4 1 16,0-5-1-16,0-9 1 0,0 7 0 0,0 11-1 15,0-26 0-15,0 1 0 0,-4 0 0 16,4-4 1-16,0 29-1 0,-7-28 0 0,3-4 0 16,1-4 0-16,-3-3 0 0,6 39 0 0,0-39 0 15,-4 0 0-15,4 7 0 0,0 2 0 0,0 30 0 0,4-32 0 16,-4 12 0-16,6 2 0 0,-3 10 0 0,-3 8 0 0,4-18 0 16,-4 15 0-16,7-3 0 0,-7 6 0 0,0 0 0 0,4 0 1 15,2 3-1-15,1 16 0 0,-1-14 0 0,-6-5 0 0,8 29 1 16,-2-12-1-16,15 6 0 0,-15 0 0 0,-6-23 0 0,4 19 0 15,16 4 0-15,-13-4 0 0,0 0 0 0,-7-19 0 0,20 7 0 16,-17 15 1-16,17-18 0 0,-12 4-1 0,-8-8 0 0,6 3 0 16,4 2 0-16,7-5 1 0,-13 0-1 0,-4 0 0 0,6 0 1 15,1-7-1-15,0-2 1 0,0-9-1 0,-7 18 0 0,6-11 1 16,1-15-1-16,-4 8 0 0,2-9 0 0,-5 27 0 0,3-27 0 16,0-1 0-16,-3 2 0 0,3 2 0 0,-3 24 0 0,4-21 1 15,-4 3-1-15,0 12 0 0,0-3 0 0,0 9 0 0,0-4 0 16,3 4 0-16,-3 0 0 0,3 21 0 15,-3-21 0-15,4 19 0 0,-1 2 0 0,4 8 1 0,0 0-1 16,-7-29 0-16,6 33 0 0,1-1 0 16,1 1 0-16,-2-5 0 0,-6-28 0 0,10 27 0 15,-3 1 1-15,3-2 0 0,-3-1-1 0,-7-25 0 0,6 19 1 16,1 1-1-16,-4-1 1 0,2-12-1 0,-5-7 0 0,3 22 1 16,-3-16-1-16,0 12-1 0,3-15-2 0,-3-3 3 0,0 7-5 15,0-5-5-15,3 3-6 0,1-5-6 0,-4 0 22 0,0 0-30 16,3-2-1-16,18-3-6 0,-21 5 37 0</inkml:trace>
  <inkml:trace contextRef="#ctx0" brushRef="#br4" timeOffset="1.19162E6">18227 10909 33 0,'0'0'0'0,"4"-2"18"0,-4 2-18 0,4-1 10 15,2-6-3-15,-2 1 1 0,-1 3 1 0,-3 3-9 16,0-3 9 0,6 1-1-16,-6 2-1 0,4-5-1 0,-4 5-6 0,4 0 5 0,-4 0 1 15,0 0-1-15,0 0-1 0,0 0-4 0,0 5 4 16,0-5 0-16,0 8 0 0,-4-2-1 0,4-6-3 0,-7 20 3 16,1-17-1-16,-12 15-1 0,12-10 1 0,6-8-2 0,-17 21 1 15,14-15 1-15,-18 22-1 0,15-8 1 0,6-20-2 0,-24 17 1 16,17 2 0-16,-20 0 0 0,20-1 0 0,7-18-1 0,-23 21 0 15,19-3 1-15,-3 5-1 0,-10-3 1 0,17-20-1 0,0 22 0 16,-3 0 1-16,3-4-1 0,0 3 1 0,0-21-1 0,0 19 0 16,0-1 0-16,0 3 0 0,0-3 0 0,0-18 0 0,7 20 1 15,-1-16-1-15,15 23 0 0,-15-22 0 0,-6-5 0 0,28 21 1 16,-8-16-1-16,0 16 0 0,1-15 0 0,-21-6 0 16,23 19 1-16,-3-13-1 0,1 1 0 0,-1-7 1 0,-20 0-1 0,20 2 0 15,-2-2 0-15,2-2 1 0,-3-5 0 0,-17 7-1 0,6-21 0 16,15 11 0-16,-15-18 0 0,2 6 0 15,-8 22 0-15,10-21 1 0,-4-1 0 0,-2-1 0 0,-1 3-1 16,-3 20 0-16,0-19 0 0,0 1 1 16,0 8-1-16,-7-11 0 0,7 21 0 0,-6-6 1 0,-12-13-1 15,18 17 0-15,-16-7 0 0,16 9 0 0,-3-3 0 16,-5-4 0-16,-12 6 0 0,17 1 0 0,3 0 0 0,-7 0 0 16,-13 7-1-16,17-3 1 0,-1 5 0 0,4-9 0 0,-7 16-1 15,7-11 1-15,-3 13 0 0,3-12 0 0,0-6 0 0,0 21-1 16,0-18 1-16,0 4 0 0,3 0 0 0,-3-7 0 0,7 4 0 15,0-4 0-15,13 0 0 0,-13 0 0 0,-7 0 0 0,7 0 1 16,9-4-1-16,-12-3 0 0,3 0 0 0,-7 7 0 0,6-9 0 16,1 1-1-16,1-2 1 0,-5 2 0 0,-3 8 0 0,3-3-2 15,0-1-2-15,-3 3-3 0,0-4-4 0,0 5 11 0,0 0-18 16,-6 0-10-16,-2 8-15 0,-8-3-13 0,16-5 56 0,0 0 0 0</inkml:trace>
  <inkml:trace contextRef="#ctx0" brushRef="#br4" timeOffset="1.19663E6">10299 13464 3 0,'0'0'0'15,"0"-6"2"-15,0 6-2 0,0-24 2 16,-4 15-1-16,-2-8 0 0,4 11-1 0,2 6 0 0,0-7 1 16,-5 1 0-16,2 1 0 0,-4-2 0 0,7 7-1 0,-4-5 1 15,1-1 1-15,3-2 0 0,-7-7 1 0,7 15-3 0,-2-5 5 16,-2-4 0-16,-4-9 2 0,5 10 1 0,3 8-8 0,-3-17 8 15,3 11 0-15,0-13 0 0,-7 13 0 0,7 6-8 0,0-7 6 16,-3 1 1-16,3-2-1 0,0 7 0 0,0 1-6 0,-2-2 5 16,2 2-2-16,0 0 1 0,-5 6-1 0,5-6-3 0,0 18 2 15,-7-12 1-15,7 19-1 0,-3-8-1 0,3-17-1 0,0 19 2 16,0 5 0-16,-4-2-1 0,4 8 1 16,0-30-2-16,0 27 1 0,0 6 0 0,0 0 1 0,0 2-1 0,0-35-1 15,7 45 1-15,0 1 1 0,-2 4 0 16,0 13-1-16,-5-63-1 0,10 63 2 0,1 5-1 15,9 6 0-15,-13-5 0 0,-7-69-1 0,16 79 2 16,-6 2-1-16,17 5 0 0,-6 2 0 0,-21-88-1 0,27 84 0 16,2 3 0-16,1-3 0 0,6 3 0 0,-36-87 0 0,38 86 1 15,2-4-1-15,4-4 1 0,1-2-1 0,-45-76 0 0,50 71 0 16,4 1 0-16,-3 3 0 0,10-4 0 0,-61-71 0 0,61 68 0 16,5-1 2-16,-3-9-3 0,1 9 2 0,-64-67-1 0,64 63 1 15,-3-4-1-15,5 4 0 0,1-6 0 0,-67-57 0 0,64 63-1 16,4-2 1-16,-4 0 0 0,-3 4 0 0,-61-65 0 0,61 55 1 15,-3-2 0-15,-4-1-1 0,-4-6 1 0,-50-46-1 0,48 43 0 16,-4-5 0-16,1-2 1 0,-5-1-1 0,-40-35 0 0,37 32 0 16,-2-2 0-16,-5 0 0 0,-4-4 0 0,-26-26 0 0,29 26 0 15,-3-2-1-15,-2-6-2 0,-7-10-2 0,-17-8 5 16,8 25-11-16,15-21-5 0,-20-4-10 16,3 0-10-16,-6 0 36 0,0-29-32 0,0-11 1 0,0 40 31 0</inkml:trace>
  <inkml:trace contextRef="#ctx0" brushRef="#br4" timeOffset="1.19739E6">11617 13121 34 0,'0'0'0'16,"-7"-5"13"-16,7 5-13 0,-19-3 10 15,12-3-2-15,-11 3-1 0,18 0 1 0,0 3-8 0,-3 0 8 16,-4 0-1-16,4 0 0 0,3 0-1 0,0 0-6 0,-4 0 4 16,4 0 1-16,0 0-1 0,0 0 0 0,0 0-4 0,0 0 3 15,0 0 1-15,0 6 0 0,4-6-2 0,-4 0-2 0,0 0 3 16,3 0-1-16,4 0 0 0,-1 4 1 0,-6-4-3 0,8 0 4 15,2 5-2-15,6 1 0 0,-9-2 0 0,-7-4-2 0,24 21 2 16,-18-16 0-16,25 22 0 0,-11-1-1 0,-20-26-1 0,28 24 2 16,-1 5-2-16,3 3 2 0,7 4-1 0,-37-36-1 15,42 38 1-15,-1 2 0 0,3 3-1 0,6 1 1 16,-50-44-1-16,51 46 0 0,2-1 0 0,8 5 0 16,0 2 1-16,-61-52-1 0,69 58 0 0,-2 1 0 0,1 4 1 0,-4 2-1 0,-64-65 0 15,61 62 0-15,-6 9 1 0,0-3 0 0,-5 2-1 16,-50-70 0-16,50 79 1 0,-5 1 0 15,-2 0 0-15,2 2-1 0,-45-82 0 0,37 80 1 16,3-1 0-16,-6 0-1 0,0 1 1 0,-34-80-1 0,31 81 0 16,-1-2 0-16,-6 2 0 0,-7 0 1 0,-17-81-1 0,10 80 0 15,11-2 1-15,-15-6 0 0,11-8 0 0,-17-64-1 0,7 58 0 16,0-6 0-16,-1-5 1 0,1-9-3 0,-7-38 2 0,11 33 2 16,-5-4-6-16,-2-5 4 0,2 3 0 0,-6-27 0 15,0 24-5-15,8 1 9 0,-8-18-4 0,3 15-1 0,-3-22 1 0,3 6 5 16,2 1-4-16,-3 20 1 0,1-24-2 0,-3-3 0 0,0 7 0 15,7 13-1-15,-7-20-1 0,6 6 1 0,-6-6 1 0,4 8 1 16,0-3 1-16,2 2 1 0,-6-2-1 0,0-5-2 0,7 0 1 16,-7 0-1-16,3 0 0 0,0 0 0 0,-3 0 0 0,0 0-1 15,5 0 1-15,-5 0 0 0,0-5-1 0,0 5 1 0,0-3-4 16,0-18-2-16,-8 16-5 0,-16-19-7 16,24 24 18-16,-6-25-28 0,-22-3-17 0,28 3-18 15,0 25 63-15</inkml:trace>
  <inkml:trace contextRef="#ctx0" brushRef="#br4" timeOffset="1.20076E6">11431 14065 18 0,'0'0'0'0,"-6"0"7"0,-2 0 0 0,-8 0-1 16,16 0-6-16,-5 0 5 0,-1 4 1 15,-1-4 0-15,1 0 0 0,6 0-6 0,-7 6 7 16,1-6 0-16,1 0-1 0,-1 0-2 0,6 0-4 0,0 0 4 16,-3 0-1-16,3 4 0 0,0-4-1 0,0 0-2 0,0 4 3 15,0-4-1-15,0 3-1 0,0-3 1 0,0 0-2 0,0 7 1 16,3-4 1-16,-3 1-1 0,6 1 1 0,-6-5-2 0,5 3 1 16,1 6 0-16,1-6 0 0,-1 2 0 0,-6-5-1 0,7 0 0 15,13 0 1-15,-16 5-1 0,7-5 1 0,-11 0-1 0,16 0 0 16,-13-3 0-16,8-2 0 0,5-3 0 0,-16 8 0 0,4-9 1 15,2-10-1-15,1 12 1 0,0-16-1 0,-7 23 0 0,5-6 1 16,-5-17-1-16,2 17 0 0,-2-1 0 0,0 7 0 0,0-10 0 16,-7 3 0-16,0 0 1 0,-13 1-1 0,20 6 0 0,-6-2 1 15,-15 2-1-15,14 0 1 0,-17 0-1 16,24 0 0-16,-6 2 1 0,-21 5 0 0,9 14 1 0,12-15-1 16,6-6-1-16,-24 25 2 0,21-18 0 0,-18 18-1 0,19-20 0 15,2-5-1-15,-8 24 0 0,2-6 0 16,2-1 1-16,1 3-1 0,3-20 0 0,-8 5 0 0,8 14 1 15,0-15-1-15,0 0 0 0,0-4 0 0,0 7 1 16,5-1-1-16,-2-1-1 0,4 0 2 0,-7-5-1 0,6 0 0 16,2 0 0-16,-2-2 0 0,4-4 0 0,-10 6 0 0,7-6 0 15,2-1 0-15,-1-1 0 0,-1-1 1 0,-7 9-1 0,9-25 0 16,-4 20 0-16,1-14 0 0,1 12 0 0,-7 7 0 0,0-6 0 16,3 0 1-16,-3-11-1 0,0 9 0 0,0 8 0 0,0-8 0 15,0-2 0-15,0 1 0 0,-7 3 1 0,7 6-1 0,-3-2 0 16,-3-1 0-16,1 3 0 0,2 0 0 0,3 0 0 0,-3 0 1 15,3 7-1-15,-7 0 0 0,7 13 0 0,0-20 0 0,-3 0 0 16,3 17 0-16,0-9 0 0,-3-4 0 0,3-4 0 0,0 26 0 16,0-21 0-16,0 19 0 0,0-17 0 15,0-7 0-15,0 6 0 0,6 11 0 0,1-12 0 16,-1-5 0-16,-6 0 0 0,5 4 0 16,1-4 0-16,1 0 0 0,-1 0 0 0,-6 0 0 0,7-4 0 0,-1-3 1 15,2-10-1-15,-2 7-1 0,-6 10 1 0,4-21 1 0,-1 12-1 16,0-11 0-16,2 11 0 0,-5 9 0 0,0-21 0 15,0 13 0-15,0-12 0 0,0 14 0 0,0 6 0 0,-8-7 1 16,1 2-1-16,4-3 0 0,-3 8 0 0,6 0 0 0,-5-3 0 16,-1 3 0-16,2 0 0 0,1 3 0 0,3-3 0 0,-6 8 0 15,2-3 0-15,1 14 1 0,3-16-1 0,0-3 0 0,-6 18-1 16,6-15 1-16,0 16 0 0,0-16 1 0,0-3-1 0,2 19 0 16,5-14-1-16,-3 12 1 0,2-17 0 0,-6 0 0 0,7 7 1 15,-1-2-1-15,2-5 0 0,-2 0 0 0,-6 0 0 0,7 0 0 0,-7 0 0 0,8-2 0 16,-6-6 0-16,5 0 0 0,-7 8 0 0,0-9 1 0,0 9-1 0,7-17-1 15,-7 8 2-15,3 5-1 0,-3 4 0 0,3-11-1 0,-3 11 1 0,0-7 1 16,0 1-1-16,-6 1 1 0,3-5-1 0,3 10 0 0,-7-6 1 16,1-1-1-16,-12 0-1 0,15 5 2 0,3 2-1 0,-8-3 0 15,2 3 0-15,-1 0 0 0,1 0 0 0,6 0 0 16,-7 0 0-16,1 0 0 0,1 5 1 0,-1 2-2 16,6-7 1-16,-3 7 0 0,3-1 0 0,0-2-1 0,0 3 2 0,0-7-1 15,0 7 0-15,0-4 0 0,0 4 1 0,0-4-1 16,0-3 0-16,0 0 0 0,3 4 1 15,0-4-1-15,0 5 0 0,-3-5 0 0,5 0 0 16,1 3-1-16,1-3 2 0,-4 6-1 0,-3-6 0 0,3 5 1 16,0-2-1-16,1-3 0 0,-4 0 0 0,4 0 1 0,-4 0-1 0,2 0 0 15,3 0 0-15,-2 0 0 0,0-2 0 0,-3 2 0 0,3-1 0 16,1-4 1-16,-1-1 0 0,0-2-1 0,-3 8 0 0,5-4 1 16,-5 1-1-16,2-4 1 0,-2 4 0 0,0 3-1 0,0-4 1 15,4 1-1-15,-1-4 0 0,-3 5 0 0,0 2 0 0,7-2 1 16,-4-1 0-16,0 0-1 0,5-4 1 0,-8 7-1 0,2-7 1 15,3 0-1-15,-2-1 1 0,0-1-1 0,-3 9 0 0,7-17 1 16,-1 10-1-16,-1 0 1 0,1-11-1 0,-6 18 0 0,3-8 0 16,2-13 0-16,0 14 0 0,2-13 0 0,-7 20 0 0,6-7 1 15,-1-10 0-15,1 8-2 0,1 1 2 0,-7 8-1 16,6-9 1-16,1-9 0 0,0 16-1 0,0-7 0 16,-7 9 0-16,10-21 0 0,1 16 0 0,-4-18 0 0,2 14 0 0,-9 9 0 15,7-22 0-15,3 5 0 0,-5 10 1 16,3-17-1-16,-8 24 0 0,10-8 0 15,-2-14 1-15,2 4-1 0,0-2 0 0,-10 20 0 0,7-17 0 16,3 7 0-16,-4-11 0 0,4 2 0 0,-10 19 0 0,18-8 0 16,-12-13 1-16,1 2-1 0,13 1 0 0,-20 18 0 0,7-20 0 15,14-6 0-15,-15 2 1 0,15 2-1 0,-21 22 0 0,6-25 0 16,16 6 1-16,-16 2-1 0,19 12-1 0,-25 5 1 0,5-21 1 16,20 14-2-16,-10-15 1 0,6 12 1 0,-21 10-1 0,17-22 0 15,4 5 0-15,2 10 1 0,-2-14-1 0,-21 21 0 0,24-4-1 16,2-19 1-16,-2 18 1 0,0-12-1 0,-24 17 0 0,27-8 0 15,0-8 0-15,0 9 0 0,4-10 0 0,-31 17 0 0,27-5 1 16,4-16-1-16,2 10 1 0,2-9 0 0,-35 20-1 0,33-17 0 16,4 8 0-16,-3-17 0 0,-4 9 0 0,-30 17 0 0,31-8 0 15,-4-16 0-15,3 17 1 0,-2-15-1 16,-28 22 0-16,27-7 0 0,-3-16 0 0,3 17 0 0,-4-15 0 16,-23 21 0-16,21-6 1 0,6-12-1 0,-7 14 1 15,3-13-1-15,-23 17 0 0,29-8 0 0,-7-2 0 0,6-6 0 16,-1 10 1-16,-27 6-1 0,24-18 0 0,3 11 0 15,-1-1 0-15,2 2 1 0,-28 6-1 0,27-7 0 16,0 2 0-16,0-3 0 0,0 1 0 0,-27 7 0 0,24-7 0 16,3-1 1-16,0 3-1 0,-3 3 0 0,-24 2 0 0,27-4 0 15,0 2 0-15,0-5 0 0,1 3-1 0,-28 4 1 0,23-2 0 16,5-5 0-16,-9 0 1 0,5 2-1 0,-24 5 0 0,28-5 1 16,-8 0-1-16,3-1 0 0,-2 2 0 0,-21 4 0 0,20-1 0 15,3-5 1-15,-2 2-1 0,3 1 0 0,-24 3 0 0,21-3 1 16,2-2-1-16,0-1 0 0,1 1 0 0,-24 5 0 0,28-5 1 15,2-3-1-15,-3 3 0 0,4 1 1 0,-31 4-1 0,27-7 0 16,-1 5 0-16,1-2 1 0,-6 0-1 0,-21 4 0 0,25-3 0 16,-6-1 0-16,1 2 0 0,2 0 0 0,-22 2 0 0,20-3 0 31,-4 3 0-31,5 0 0 0,-5 0 0 0,-16 0 0 0,11 0 0 16,5 0 1-16,-9 0-1 0,14 0 0 0,-21 0 0 0,6 0 0 0,5 0 1 0,5 0-1 0,-9 0 0 0,-7 0 0 15,11 0 0-15,8 0 0 0,-11 0 1 16,13 0-1-16,-21 0 0 0,6 0 0 0,4 0 1 15,6 0-1-15,-8 0 0 0,-8 0 0 0,16 0 0 16,-9 0 0-16,13 0 0 0,-12 5 0 0,-8-5 0 0,20 0 1 16,-14 0-1-16,12 0 0 0,-12-2 0 0,-6 2 0 0,21-3 0 15,-15 3 0-15,15 0 0 0,-14 0 0 0,-7 0 0 0,6 0 1 16,15 0-2-16,-15 0 1 0,1 0 0 0,-7 0 0 0,17 5 1 16,-10-1-1-16,3-4 0 0,7 5 0 0,-17-5 0 0,7 0 0 15,13 4 0-15,-16 0 0 0,5 0 0 0,-9-4 0 0,18 5 1 16,-12-1-1-16,15-4-1 0,-13 5 0 0,-8-5 1 0,15 0-5 15,-8 0 4-15,16 0 1 0,-15 0 0 0,-8 0 0 0,20-2 4 16,-14-1-4-16,12-1 0 0,-12-1 0 0,-6 5 0 0,21-4 1 16,-15 0 0-16,16 2 0 0,-16 0 0 0,-6 2-1 0,6-3 0 15,15 3 0-15,-18-2 0 0,7 2 1 0,-10 0-1 16,17 0 0-16,-10-2 0 0,14 2 0 0,-15 0 0 16,-6 0 0-16,7-2 1 0,13 0-1 0,-13-1 0 15,10 0 0-15,-17 3 0 0,7-2 0 0,13 1 1 0,-10 0-1 16,11-2 0-16,-21 3 0 0,6-5 0 0,11 5 0 15,-10 0-1-15,16 0 2 0,-23 0-1 0,11 0 0 16,9 0 0-16,-13 0 0 0,16 8 0 0,-23-8 0 0,8 0 0 16,15 2 0-16,-16-2 0 0,21 0 0 0,-28 0 0 0,6 5 0 15,18-5 0-15,-8 0 0 0,5 0 0 0,-21 0 0 0,20 0 0 16,0-3 0-16,4 1 0 0,-14 1 1 0,-10 1-1 0,24 0 0 16,-17 0-1-16,20 0 2 0,-21 0-2 0,-6 0 1 0,21 3 1 15,-11 5-1-15,11-4 0 0,-15 1 0 0,-6-5 0 0,21 4 0 16,-11 0 0-16,10-4 0 0,-13 4 0 0,-7-4 0 0,20 5 0 15,-10-1 0-15,11 1 1 0,-14 0-1 0,-7-5 0 0,20 0 0 16,-13 3 0-16,13 2 0 0,-13 0 0 0,-7-5 0 0,21 6 0 16,-15 2 0-16,14-5 0 0,-13 5 0 0,-7-8 0 0,23 7 0 15,-15-1 0-15,12 13 0 0,-13-19 0 0,-7 0 0 16,20 20 0-16,-14-15 0 0,15 1 1 0,-15 1-1 16,-6-7 0-16,11 20 0 0,6-14-1 0,-11-1 1 0,12 4 0 15,-18-9 0-15,6 4 0 0,5 4 0 16,-4-3 0-16,12 4 0 0,-19-9 0 0,8 5 1 15,-2-2-1-15,15 5 0 0,-18-5 0 0,-3-3 0 0,10 7 0 16,0-1 0-16,7 1-1 0,-10-1 0 0,-7-6 1 0,6 18-1 16,2-18 0-16,12 7-2 0,-17 0 3 0,-3-7 0 0,7 4-1 15,3-4 1-15,-3 4 4 0,-1-4-4 0,-6 0 0 0,11 4 0 16,-4-4-2-16,-1 0 0 0,1 0 0 0,-7 0 2 0,7 0-1 16,0 6-3-16,3-6 4 0,0 0 0 0,-10 0 0 0,7 0 0 15,0 0 5-15,-1 3-6 0,1 1 1 0,-7-4 0 0,7 7 0 16,0-4 0-16,0-3 1 0,2 4-1 0,-9-4 0 0,8 5 0 15,-2-1 0-15,1-4 0 0,3 0 1 0,-10 0-1 0,7 0 1 16,0 0 0-16,3 0-1 0,-4 0 1 0,-6 0-1 0,8 0 1 16,-2 0-1-16,1 0 0 0,-4 0 1 0,-3 0-1 0,4 0 0 15,2 0 0-15,-2 0 2 0,0 0-2 0,-4 0 0 16,6 4 0-16,1-4 0 0,-4 0 0 16,0 0 0-16,-3 0 0 0,5 0 0 0,-2 0 0 0,0 0 0 15,0 0 0-15,-3 0 0 0,4 0 0 0,-1 0 0 0,0-3 0 0,1 3 0 16,-4 0 0-16,3-1 1 0,-3 0-1 15,3 1 0-15,1 0 0 0,-4 0 0 0,0 0 0 16,4 0 0-16,-1 0 0 0,-3 0 0 0,0 0 0 16,0 0 0-16,3 0 0 0,0 0 0 0,-3 0 0 0,0 0 0 15,0 0-1-15,0 0-1 0,0 0 2 0,0-3-3 16,0 1-4-16,0-1-4 0,-3-1-6 0,3 4 17 0,-3-3-26 16,-4 0-13-16,-10-6-7 0,10-8 2 0,7 17 44 0,0 0 0 0</inkml:trace>
  <inkml:trace contextRef="#ctx0" brushRef="#br4" timeOffset="1.20417E6">12007 15075 8 0,'0'0'0'16,"-6"0"3"-16,6 0-3 0,-5 0 3 16,-14 0 0-16,14 0 1 0,-1 0 1 0,6 0-5 0,-17 0 5 15,17 0 0-15,-7 4 1 0,0-4-1 0,7 0-5 0,-3 4 4 16,-3-4 1-16,-1 5-1 0,-1-1 0 0,8-4-4 0,-6 3 4 16,3-3 0-16,-1 9 0 0,-2-6-1 0,6-3-3 0,0 5 4 15,-4 2-1-15,4 0 0 0,-3-1-1 0,3-6-2 0,0 17 3 16,-6-11 0-16,6 0-1 0,0 16 1 0,0-22-3 0,0 4 2 15,0 21 1-15,0-17-1 0,0 9 0 0,0-17-2 16,0 6 3-16,2 1-2 0,2 16 0 0,3-20 1 0,-7-3-2 16,6 7 1-16,1 12 0 0,4-19 0 0,-1 0-1 0,-10 0 0 15,16 0 1-15,-9 0 0 0,14 0-1 0,-14 0 0 16,-7 0 0-16,19-8 1 0,-8 2 0 0,9-3 0 0,-9-11-1 16,-11 20 0-16,24-18 0 0,-22 10 0 0,22-23 0 15,-18 11 1-15,-6 20-1 0,8-20 0 0,-2 2 0 16,-2 0 0-16,-1-1 0 0,-3 19 0 0,3-7 1 15,-3-14-1-15,0 15-1 0,-6-4 1 0,6 10 0 0,-7-9 0 16,-10 5 0-16,13 3 1 0,-2-1 0 0,6 2-1 0,-24 0 0 16,21 0 1-16,-17 4-1 0,13 16 1 0,7-20-1 0,-17 4 0 15,11 15 1-15,-12-11 0 0,12 16-1 0,6-24 0 0,-7 19 1 16,-10-2 0-16,17 3-1 0,-7-15 0 0,7-5 0 0,-6 25 0 16,1-17 0-16,5 15 1 0,0-16-1 0,0-7 0 0,0 6 1 15,0 13 0-15,5-19-1 0,1 0 0 0,-6 0 0 0,7 0 0 16,-1 0 0-16,1 0 0 0,-1 0 0 0,-6 0 0 0,8 0 1 15,-1-2-1-15,-1-6 0 0,2-10 0 0,-8 18 0 0,2-9 1 16,5-8-1-16,-3-2 0 0,2 12 0 0,-6 7 0 16,0-25 0-16,4 8 0 0,-4 9 1 0,0-11-1 0,0 19 0 15,0-9 1-15,0-8-1 0,-4 11 1 0,4 0-2 0,0 6 1 16,-6-5 0-16,2 2 0 0,4 3 1 0,-3 0-1 16,3 0 0-16,-6 0 0 0,6 6 0 0,-5-1 0 0,5 11 0 15,0-16 0-15,-3 5 0 0,0 15 0 0,3-12 1 16,-7 13-1-16,7-21 0 0,-3 7-1 15,3 18 2-15,-3-21-1 0,3 19 0 0,0-23 0 0,0 3 1 16,0 3-1-16,0 13 1 0,0-19-1 0,0 0 0 0,0 6 1 16,6-1 0-16,-2-1-1 0,-1-4 0 0,-3 0 0 0,6 0 1 15,1 0-2-15,0-1 2 0,3-5-1 0,-10 6 0 0,7-8 0 16,-1-12 1-16,2 2-1 0,2 1 0 0,-10 17 0 0,6-10 1 16,-1-15-2-16,-5 8 1 0,0 8 1 0,0 9-1 0,0-20-1 15,0 13 2-15,-8-3-1 0,2 3-1 0,6 7 1 0,-7-8 1 16,-10 5-1-16,13 1 1 0,-2 2-1 0,6 0 0 0,-7 0 0 15,-10 0 0-15,10 4 1 0,4 0-2 0,3-4 1 0,-3 8 0 16,-4 8 0-16,3-11-1 0,1 13 3 0,3-18-2 16,0 0 0-16,0 6 0 0,0 2 1 0,0-3-2 0,0-5 1 15,0 21 0-15,3-21 0 0,1 5-1 0,3 3 2 16,-7-8-1-16,6 4 0 0,1 2 0 0,-4-6 1 16,5 0-2-16,-8 0 1 0,6 0 1 0,1 0-1 0,-1 4 0 15,-2-4 0-15,-4 0 0 0,3 0 0 0,3 0 0 0,-1-4 0 16,-2 1 0-16,-3 3 0 0,3 0 0 15,1 0 1-15,-4-3-1 0,0 2 0 0,0 1 0 0,0 0 0 16,0-3 0-16,0 3 0 0,0 0 1 0,0 0-1 0,-4 0 0 16,4 0-1-16,0 0 1 0,0 0 0 0,0 0 0 15,0 0 1-15,0 0-1 0,0 0-1 0,0 0 2 16,4 0-1-16,-1 0 0 0,-3 0 0 0,3 0 0 16,0 0 0-16,2 0 0 0,1 0 1 0,-6 0-1 0,7 0-1 15,-1 0 2-15,5 0-1 0,-4-1-1 0,-7 1 1 0,9-1 1 16,1-5-1-16,8 6 0 0,-12-3 1 0,-6 3-1 0,18-2 0 15,-9-2 1-15,8-4-1 0,-6 3 0 0,-11 5 0 0,19-9 0 16,-8-1 1-16,13 5 0 0,-4-15 1 0,-20 20-2 0,20-5 0 16,4-16 1-16,4 4-1 0,-2-2 0 0,-26 19 0 15,30-24 0-15,-3 3 0 0,4 1 0 0,-4-1 1 0,-27 21-1 16,27-20 0 0,-3-5 1-16,7 3 0 0,-3 0 0 0,-28 22-1 0,26-22 0 0,-2 4 0 0,2-6 0 15,-2 5 1-15,-24 19-1 0,24-23 1 0,4 1-1 16,-1 3 0-16,0-5 1 0,-27 24-1 0,23-25 1 15,5 5-1-15,-5-3 2 0,-2 0-1 0,-21 23-1 0,24-21 0 16,-1-1 0-16,-3 2 0 0,4 2 0 0,-24 18 0 0,24-17 1 16,-1-5 0-16,1 1 0 0,0-2 0 0,-24 23-1 0,20-21 1 15,3-1-1-15,-2-2 0 0,0 4 0 0,-21 20 0 0,19-26 1 16,-1 2-1-16,2-2 1 0,-3-2 0 0,-17 28-1 0,17-24 0 16,3-1 1-16,-3 4-1 0,4 0 1 0,-21 21-1 0,16-18 0 15,6 8 1-15,-2-12-1 0,-4 13 1 0,-16 9-1 0,21-22 1 16,-2 3-1-16,-1 9 0 0,2-14 0 0,-20 24 0 0,20-18 0 15,1 10 1-15,-1-21-1 0,3 24 0 0,-23 5 0 0,21-24 1 16,3 7-1-16,3 7 0 0,-3-15 0 0,-24 25 0 0,24-17 0 16,2-1 0-16,1-1-1 0,1 12 2 0,-28 7-1 15,24-22 1-15,6 4-1 0,2 8 0 0,-3-14 0 16,-29 24 0-16,32-9 0 0,-6-13-1 16,4 15 2-16,-3-10-1 0,-27 17 0 0,28-3 0 0,-2-8 1 15,1-7-2-15,0 9 2 0,-27 9-1 0,28-9 0 0,-4-8 0 16,3 13 0-16,0-3 0 0,-27 7 0 0,30-9-1 15,-2 1 2-15,2-3-1 0,-4 6 0 0,-26 5 0 0,27-2 0 16,-3-2 1-16,4 2-1 0,-4 2 0 0,-24 0 0 0,24 0 0 16,-1 0-1-16,0 0 0 0,-2 6 2 0,-21-6-1 0,20 6 1 15,-3 1-1-15,4 1 1 0,-5-3-1 0,-16-5 0 0,11 5-1 16,12-1-4-16,-6 3 4 0,0-3 0 0,-17-4 1 0,17 9 0 16,4-5 5-16,-15 4-6 0,18 11 2 0,-24-19-1 0,17 0 0 15,-7 7 1-15,10-1 0 0,-12-2 0 0,-8-4-1 0,23 0 1 16,-16 7-1-16,16-7 1 0,-12 3-1 0,-11-3 0 0,16 3 0 15,-5 3 0-15,12-3 1 0,-6-3-2 0,-17 0 1 16,10 5 1-16,11 0 0 0,-11-1-2 0,10 1 1 0,-20-5 0 16,7 7-1-16,14-7 1 0,-12 0 0 15,12 0 0-15,-21 0 0 0,10 0 1 0,11 0 0 0,-15 0-2 16,15 0 1-16,-21 0 0 0,6 0 0 0,18 0 0 0,-17 0 0 0,17 0 0 16,-24 0 0-16,10 0 1 0,14 0-1 0,-18 0 0 15,21 0 0-15,-27 0 0 0,7 0 0 0,17 0 0 16,-8 0 0-16,-5 0 0 0,-11 0 0 0,20 0 0 15,-9 4 1-15,8-4-2 0,-11 0 2 0,-8 0-1 0,19 0 0 0,-19 0 0 0,8 0 0 16,8 0 0-16,-9-3 0 0,-7 3 0 0,7-1 0 0,-7 1 0 0,20-7 0 16,-13 5 0-16,0-1 0 0,-7 3 0 0,17-2 0 0,-17 2 0 0,6-7 0 15,15 4 0-15,-15-2 1 0,-6 5-1 0,21-6-1 0,-21 6 1 0,3-6 0 16,18 1 0-16,-14 3 0 0,-7 2 0 0,17-7 0 0,-17 7 0 0,6 0 0 16,1-8 0-16,14 4 1 0,-21 4-1 0,6-8 0 0,-6 8 0 0,7-6 0 15,13-1 0-15,-13 1 0 0,-7 6 0 0,7-7 0 0,-7 7 0 0,17-7-1 16,-11-1 1-16,1 4 0 0,-7 4 0 0,21-5 0 0,-21 5 0 0,6-5 0 15,-2-1 2-15,16-2-2 0,-13 1 0 0,-7 7 0 0,6-9 0 16,15 1-1-16,-15 2 2 0,2-1-1 0,-8 7 0 16,16-5 0-16,-9 3 1 0,4-1-2 0,5-1 2 15,-16 4-1-15,7 0 0 0,4-2-1 0,5 0 2 0,-13 1-1 16,-3 1 0-16,8-3 0 0,2 1 0 16,-1-3 0-16,-1-1-1 0,-8 6 1 0,7-4 0 0,-1-3-1 15,4 2 0-15,-3 3 1 0,-7 2 0 0,7-5-1 0,0 2-2 16,2 1 3-16,-1-3 0 0,-8 5 0 0,7-3 0 15,-1 1 3-15,4-4-2 0,-3 0-1 0,-7 6 0 0,10-2 0 16,-3-3 0-16,-1 0 0 0,2 3-1 0,-8 2 1 0,3-3-1 16,7 3 0-16,0 0 0 0,-3 0 1 0,-7 0 0 0,7 0 0 15,3 5-1-15,0 0 0 0,-3-5 0 0,-7 0 1 0,10 6-1 16,7 10 1-16,-13-16-1 0,2 19 2 0,-6-19-1 0,10 5 0 16,1 2-5-16,5 13 6 0,-12-17-1 0,-4-3 0 0,10 9 2 15,-3 8 4-15,0-10-4 0,-1-3 0 0,-6-4-2 0,8 3 1 16,-2 3-2-16,1-2 1 0,-1-1-1 0,-6-3 1 0,4 6 0 15,-1-1 1-15,0-2-1 0,1-3 0 0,-4 0 0 0,4 0 0 16,2 0 0-16,-2 5 0 0,-1-5 0 0,-3 0 0 0,3 0 0 16,0 0 0-16,-3 5 0 0,5-5 1 0,-5 0-1 15,3 0 0-15,0 4-1 0,0-4 1 0,-3 6 0 16,0-6 0-16,7 0 0 0,-7 0 1 0,3 0-1 16,-3 0-1-16,0 0 1 0,4 0 1 0,-1 2-2 0,-3-2 1 15,3 0 1-15,-3 0-1 0,4 0-1 0,-4 0 1 16,0 0 0-16,4 0 1 0,-4 0-1 0,0 0 0 15,3 0 0-15,-3 0 1 0,0 0-2 0,0 0 1 0,3 0 0 16,0 0 0-16,-3 0 0 0,0 0 0 0,0 0 0 0,4 0 0 16,-1 0 0-16,-3 0 1 0,0 0-1 0,0 0 0 15,3 0 0-15,2 0 1 0,-5-1-2 0,0 1 1 0,0-1 0 16,3 1 1-16,-3 0-2 0,3 0 2 0,-3 0-1 0,0 0 0 16,0-6 0-16,0 6 0 0,0 0 0 0,0 0 0 0,3 0 0 15,-3 0-1-15,4-2 2 0,-4 2-1 0,0 0 0 0,0 0 0 16,3 0 0-16,-3 0 0 0,0 0 0 0,3-2 0 15,-3 2 0-15,0 0 1 0,4 0-1 0,-4 0 0 0,0 0 0 16,0 0 0-16,0 0-1 0,0 0 1 0,0 0 0 0,0-3 0 16,0 3 1-16,3 0-1 0,-3 0 1 0,0 0-1 0,4 0 0 15,-4 0 0-15,0 0 0 16,0 0-1-16,0 0 1 0,0 0 0 0,0 0 0 0,0 0-1 16,0 0 0-16,0 0 3 0,0 0-6 0,0 0 0 0,0 0-2 15,-7 0-2-15,7 0 8 0,-4 0-13 16,1 0-4-16,0 5-4 0,-4-5-6 0,7 0 27 0,-3 2-35 0,-15-2 2 15,12-4 0-15,6 4 33 0</inkml:trace>
  <inkml:trace contextRef="#ctx0" brushRef="#br4" timeOffset="1.20628E6">16252 14364 8 0,'0'0'0'15,"0"0"3"-15,-7 8 0 0,7-8-3 0,-3 5 4 16,0 19 1-16,-1-24 2 0,-2 0 0 0,6 0-7 0,-8 0 7 15,5 3 0-15,0 1-1 0,-4 2 0 0,7-6-6 0,-3 4 4 16,0 0 1-16,3 1 0 0,-8-5-1 0,8 0-4 0,0 6 5 16,-3 0-1-16,3-3 0 0,0-3 0 0,0 0-4 0,0 7 2 15,0 1 1-15,0-3-1 0,0 18 0 0,0-23-2 0,0 3 3 16,3 16-2-16,5-14 1 0,-2 19 0 0,-6-24-2 16,7 5 2-16,10 22-1 15,-10-20 0-15,-1 22 0 0,-6-29-1 0,21 17 1 16,-15 5-1-16,18-1 1 0,-7 1 0 0,-17-22-1 0,17 18 1 15,4 0 0-15,-1-1 0 0,0-12 0 0,-20-5-1 0,24 21 1 16,3-18 0-16,1 5 0 0,-2 9-1 0,-26-17 0 0,30 0 1 16,1 7-1-16,-7 0 1 0,3-5-1 0,-27-2 0 0,27 8 1 15,4-2-1-15,-7-6 0 0,-1 0 0 0,-23 0 0 0,23 0 0 16,-5-6 1-16,2-2-1 0,-3-8 1 0,-17 16-1 0,20-10 0 16,0-11 0-16,1 0 0 0,-1 2 1 0,-20 19-1 0,20-21 0 15,4 4 0-15,-3 0 1 0,-1 8-1 0,-20 9 0 0,20-21 0 16,4 13 1-16,-3-11-1 0,3 18 0 0,-24 1 0 0,23-7 0 15,4 6-1-15,-3 1 2 0,0 0-1 0,-24 0 0 16,24 3 1-16,2 2-1 0,1 0-1 0,3 11 2 16,-30-16-1-16,24 0 0 0,4 7 1 0,-4 14-1 0,3-21 0 15,-27 0 0-15,19 6 1 16,2 1-2-16,0-2 1 0,-5 18 0 0,-16-23 0 0,21 2-1 16,-5 19 2-16,5-15 0 0,-15 12-1 0,-6-18 0 0,21 5 1 15,-14 12-1-15,13-13 1 0,-13 15 0 0,-7-19-1 0,6 4 1 16,2 3 0-16,-2-2-1 0,1 0 1 0,-7-5-1 0,7 0 0 15,-4 0 0-15,0 0 1 0,5 0-1 0,-8 0 0 0,0 0 1 16,6-4 0-16,-2-4-2 0,2-10 2 0,-6 18-1 0,7-17-1 16,0 9 2-16,10-17 0 0,-11 4-1 0,-6 21 0 0,24-20 1 15,-16-2-1-15,15 12 1 0,-3-12-1 0,-20 22 0 0,21-17 1 16,-1 7-1-16,3-11 0 0,1 2 1 0,-24 19-1 0,28-5 1 16,-1-19-1-16,3 19 1 0,1-17-2 0,-31 22 1 0,30-5 0 15,4-18 0-15,0 17 0 0,3-12 0 0,-37 18 0 0,34-5 0 16,7-3 1-16,-11 1-1 0,7-1 1 0,-37 8-1 0,34-4 0 15,-3 1 0-15,3 3 0 0,-4 0 0 0,-30 0 0 0,34 4 1 16,-7 16 0-16,3-13-1 0,-2 10 1 0,-28-17-1 16,30 19 1-16,1-13 0 0,-4 15 0 15,0-17 0-15,-27-4-1 0,31 5 0 0,-4 3 0 16,-4-3 1-16,4 3-1 0,-27-8 0 0,24 4 2 0,-3-4-2 16,-2 0 1-16,2 0 1 0,-21 0-2 0,17-6 0 15,-10-2 1-15,13-11 1 0,-13 11-1 0,-7 8-1 0,7-20 1 16,2 11 0-16,-1-10 0 0,-1 12 0 0,-7 7-1 0,6-5 0 15,-3-15 1-15,1 17 0 0,2-14-1 0,-6 17 0 0,0-6 2 16,8 1-1-16,-8-5 0 0,3 5 1 0,-3 5-2 0,3-9 1 16,-3-8-1-16,4 14 1 0,-4-5-1 0,0 8 0 0,0-4 0 15,0 2 1-15,0-1-1 0,0 1 1 0,0 2-1 0,0-2 1 16,3-1 0-16,-3 1-1 0,0-3 0 0,0 5 0 0,0-3 0 16,0 0-1-16,0 3 0 0,0 0-1 0,0 0 2 0,-7 0-7 15,4 0-3-15,-4 6-7 0,-1-1-12 0,8-5 29 0,-22 7-45 16,18 19-19-16,4-26 64 0</inkml:trace>
  <inkml:trace contextRef="#ctx0" brushRef="#br4" timeOffset="1.20712E6">16659 15465 44 0,'0'0'0'16,"0"-2"15"-16,-7 1-9 0,-13-3-2 0,13 1 1 0,7 3-5 0,-17-1 6 15,10-1 2-15,-13 0-2 0,13 0-1 0,7 2-5 0,-17-4 4 16,10 3-1-16,-12-1-1 0,11-1 0 0,8 3-2 0,-23 0 3 16,15-1-1-16,-11 1 0 0,-2 0 0 0,21 0-2 0,-6 0 2 15,-18 0-1-15,17 0 0 0,-17 4 0 0,24-4-1 0,-6 17 0 16,-12-10 1-16,15 15 0 0,-18-4 0 0,21-18-1 0,-3 19 2 16,-4 10-2-16,1-3 0 0,3 7 0 0,3-33 0 0,-7 35 1 15,7-3-1-15,0 1 1 0,0 2-1 0,0-35 0 0,0 35 0 16,0 3 0-16,7-2 0 0,-1-4 0 0,-6-32 0 0,21 35 0 15,-15-8 0-15,11-7 0 0,-6 3 0 16,-11-23 0-16,27 7 0 0,-8 11-1 0,5-14 1 0,0 1 1 0,-24-5-1 0,24 0 0 16,-4 4 0-16,4-4 0 15,-3-2-1-15,-21 2 1 0,19-5-2 0,5-1-5 0,-6-1-4 16,1 1-6-16,-19 6 17 0,18-18-27 0,-9 11 1 16,29 7-9-16,-38 0 35 0</inkml:trace>
  <inkml:trace contextRef="#ctx0" brushRef="#br4" timeOffset="1.2075E6">17129 15551 37 0,'0'0'0'15,"-19"0"20"-15,11 6-12 0,-18-1-6 0,2 12-1 0,24-17-1 0,-17 7 4 16,0 10 0-16,0-13 2 0,10 14-1 0,7-18-5 0,-24 17 4 15,18 4-1-15,-18-1-2 0,21 5 0 0,3-25-1 0,-21 24 1 16,15-1 0-16,-1 2 1 16,0-3-1-16,7-22-1 0,-7 26 3 0,4-7-1 0,3-1 0 0,0-1-1 0,0-17-1 0,6 6 1 15,2 17-1-15,11-19 1 0,-8 1 0 0,-11-5-1 0,23 6-1 16,-6-2 2-16,4-4-1 0,-1 0 0 16,-20 0 0-16,24-2 1 0,0-15 1 15,0 8-1-15,-5-18 0 0,-19 27-1 0,21-21 1 16,-4-4 0-16,-10-5 0 0,14-3 0 0,-21 33-1 0,3-34 1 15,0-3 1-15,0 5-1 0,-3 2 1 0,0 30-2 0,0-30 1 16,-3 3 0-16,-18 8 2 0,15-2-2 0,6 21-1 0,-24-6 1 16,3-1-1-16,2 0 1 0,-5 4-1 0,24 3 0 0,-24 0 0 15,4 0-3-15,-1 7-1 0,4 13-2 0,17-20 6 0,-7 8-10 16,-10 23-4-16,17-5-8 0,-6-4-4 0,6-22 26 0,-7 23-22 16,7-17-5-16,0-6 27 0</inkml:trace>
  <inkml:trace contextRef="#ctx0" brushRef="#br4" timeOffset="1.20827E6">17590 15786 5 0,'0'0'0'16,"-6"0"3"-16,2 5-1 0,1 16 2 0,-4-17 1 0,7-4-5 0,-3 5 6 15,-4 17 2-15,3-18 0 0,-2 3 0 0,6-7-8 0,-3 5 10 16,-4 3 0-16,7-4 0 0,-3-4-1 0,3 0-9 0,-4 0 9 15,4 0-3-15,-7-2 0 0,4-2-1 0,3 4-5 0,-4-7 3 16,-2-18 0-16,6 18-1 0,-4-24 0 0,4 31-2 0,-3-29 1 16,3 3 1-16,-3-6-2 0,-5 1 2 0,8 31-2 0,-3-36 0 15,3 2 1-15,-3 3 0 0,3 3 0 0,0 28-1 0,-7-22 1 16,7 15 0-16,0-14 0 0,0 15-1 0,0 6 0 0,0-8 1 16,0 5-1-16,0 1 0 0,4 2 1 0,-4 0-1 0,3 0 0 15,0 0 1-15,0 4-1 0,5 3 0 0,-8-7 0 0,6 17 0 16,-2-13-1-16,2 18 1 0,4-5 0 0,-10-17 0 0,18 16 0 15,-12 6 0-15,1 1 1 0,10-18-2 0,-17-5 1 16,3 25 1-16,4-22-1 0,4 16 0 0,-5-14 1 0,-6-5-1 16,7 3 0-16,3 3 1 0,-3-3-1 0,0-3 0 15,-7 0 0-15,3 0 1 0,0-3-1 0,4-18 0 16,0 5 0-16,-7 16 0 0,7-24 0 0,-4-5 0 16,0 1-1-16,1 2 2 0,-4 26-1 0,6-28 0 15,2 6 1-15,-2 2-2 0,1 1 1 0,-7 19 0 0,7-6 0 16,-4-10 0-16,0 11 0 0,5 4 0 0,-8 1 0 0,6 0 0 15,1 0 1-15,-4 6-2 0,5-1 1 0,-8-5 0 0,6 21 0 16,1-15 0-16,-1 17 1 0,1-17-1 0,-7-6 0 0,7 24 0 16,3-18-1-16,-3 17 1 0,-1-15 0 0,-6-8 0 0,8 28 1 15,-2-9-1-15,-2 2 0 0,2-2 0 0,-6-19 0 0,0 9 1 16,3 9-1-16,-3-10 0 0,4 12 0 0,-4-20 0 0,0 6-3 16,4 0-2-16,-4 15-5 0,0-21-6 0,0 0 16 0,3 4-22 15,1-4-6-15,-1 0 3 0,-3-8 2 0,0 8 23 0,0 0 0 0</inkml:trace>
  <inkml:trace contextRef="#ctx0" brushRef="#br4" timeOffset="1.20876E6">17973 15454 48 0,'0'0'0'16,"0"0"14"-1,0 8-8-15,-3 13-1 0,3-14 2 0,0-7-7 0,0 19 8 16,0-2-1-16,0 2-1 0,0 2-2 0,0-21-4 0,3 30 3 15,4-1 0-15,1 6-1 0,-2 0 0 0,-6-35-2 0,3 32 2 16,1 2-1-16,-1-5 0 0,0-3 1 0,-3-26-2 0,3 23 1 16,1-4 0-16,-4-2 0 0,4-10 0 0,-4-7-1 0,3 5 1 15,-3-1 0-15,4-4 0 0,-1-4-1 0,-3 4 0 0,0-8 0 16,0-13 0-16,0 4 1 0,0-5-1 0,0 22 0 0,0-28 1 16,0 0-1-16,-3-3 0 0,-1-1-1 0,4 32 1 0,-7-29 0 15,3 0 0-15,-15-1 0 0,16-3-1 0,3 33 1 0,-8-28 0 16,1-3-1-16,-9 7 0 0,12 5 0 0,4 19 1 0,-20-19-1 15,17 2 0-15,-18 8 0 16,18-14 1-16,3 23 0 0,-18-7 0 0,12 2 0 0,-15-3 0 0,18 5 1 0,3 3-1 0,-16-4 0 16,16-4 0-16,0 3 0 15,0-3-1-15,0 8 1 0,0-7 0 0,0 0 0 0,0-10-1 0,0 10 2 16,0 7-1-16,6-18 0 0,15-3 0 16,-15 13 0-16,11-16 0 0,-17 24 0 0,7-9 0 15,13-14 1-15,-9 13-1 0,12-7 0 0,-23 17 0 0,7-7 0 16,16 2 0-16,-15-1 0 0,15-1 1 0,-23 7-1 0,7-2 0 15,13-2 2-15,-13 4-2 0,13 0 1 0,-20 0-1 0,7 8 0 16,0 12 0-16,0 0 1 0,-1 6-1 0,-6-26 0 0,4 26 1 16,-4 3 1-16,0-3-2 0,-7 7 1 0,7-33-1 0,-17 32 0 15,10-5 0-15,-13 7 0 0,13-7 0 0,7-27 0 0,-20 22 0 16,13-3-2-16,-10-11-1 0,17 9-5 0,0-17 8 0,-3 4-11 16,3 4-7-16,0-5-6 0,0-3 0 0,0 0 24 0,0 0-20 15,0 0-2-15,0 0 22 0</inkml:trace>
  <inkml:trace contextRef="#ctx0" brushRef="#br4" timeOffset="1.20915E6">18299 15753 21 0,'0'0'0'0,"0"5"13"0,0 15-4 15,0-20-9-15,0 17 4 16,0 1 0-16,3 0 1 0,1-10 0 0,-4-8-5 0,0 20 6 0,0-20-6 0,3 8 5 15,0-1 0-15,0 0 0 0,-3-7-5 0,4 0 3 0,-4 0-3 0,0 0 3 16,4-7 0-16,-1-15 0 0,-3 22-3 0,0-19 3 0,0 19-3 0,3-27 3 16,1-4-1-16,-4-4-1 0,3-7 1 0,-3 42-2 0,0-46 2 15,0-5 0-15,0-2-1 0,0 1 2 0,0 52-3 0,-3-48 2 16,-4 2 0-16,4 5 0 0,3 41-2 0,0-36 2 0,0 36-2 0,0-23 2 16,0 0 0-16,0 17-1 0,0 6-1 0,0-19 1 0,0 19-1 0,0-4 0 15,0-3 0-15,0 5 1 0,3 2 0 16,-3 0-1-16,0 0 0 0,7 7 0 0,-4 10-1 0,4-13 1 0,-7-4 0 0,6 25 0 15,2-8 1-15,11 2 0 0,-11 5-1 0,-8-24 0 0,6 20 1 16,11 3-1-16,-10-3 0 0,0 1 1 0,-7-21-1 0,6 20 0 16,1 1 0-16,1-4 1 15,-2 0-1-15,-6-17 0 0,7 20 0 0,-7-17 0 0,3 20 0 16,-3-23 0-16,0 6-1 0,0-6 1 0,3 21-3 0,-3-19-2 16,4 6-3-16,-4-3-5 0,0-5 13 0,3 0-17 15,-3 0-4-15,0 0-1 0,0-2 5 0,0 2 17 0,-7-20-14 0,1 20 2 0,6 0 12 0</inkml:trace>
  <inkml:trace contextRef="#ctx0" brushRef="#br4" timeOffset="1.20945E6">18292 15511 53 0,'0'0'0'0,"0"0"22"0,0 0-22 0,0 0 8 15,0 0-5-15,0 0 0 0,4 0 1 0,-4 0-4 0,6 0 4 16,1 5 0-16,3-5-1 0,7 7-2 0,-17-7-1 0,7 3 1 31,16 4-1-31,-16-7 0 0,14 0-1 0,-21 0 1 0,10 0-3 0,13 0-5 0,-13 3-5 0,11-3-8 0,-21 0 21 0,7 0-22 16,-1-3 4-16,4-4-2 0,-10 7 20 0</inkml:trace>
  <inkml:trace contextRef="#ctx0" brushRef="#br4" timeOffset="1.2099E6">18577 15216 50 0,'0'0'0'16,"0"0"16"-16,0-4-9 0,0 4-3 0,0 0 2 0,0 0-6 0,0 4 6 15,3 16 0-15,3-15-1 0,2 16-2 0,-8-21-3 0,7 5 2 16,9 19 0-16,-8 0-2 0,8-2 2 0,-16-22-2 0,6 22 1 16,12 2 1-16,-12 2 1 0,1-3-2 0,-7-23-1 0,11 26 2 15,-1-1-1-15,-4-4 0 0,-6-2 0 0,0-19-1 0,3 7 0 16,1 14 0-16,-4-15 1 0,4 11-1 0,-4-17 0 0,0 5 0 15,0 0 1-15,0-2 0 0,0-3 0 0,0 0-1 0,-4-8 0 16,-3 1 0-16,1-15 1 0,-1 5-1 0,7 17 0 0,-21-22 0 16,15 3 0-16,-12-8 0 0,12 3-1 0,6 24 1 0,-21-26 0 31,15-3-1-31,-14 5 1 0,16 3 0 0,4 21 0 0,-7-21 1 0,1 12-1 0,1-11 0 16,3 12 0-16,2 8 0 0,-6-18-1 0,6 12 1 15,0-12 0-15,0 13 0 0,0 5 0 0,0-10 1 16,0-8-1-16,0 11 0 0,3 1 0 0,-3 6 0 0,3-23 0 15,4 19 0-15,-1-6 0 0,12 1 0 0,-18 9 0 0,6-5 0 16,15 2 1-16,-11 2-1 0,14 1 0 0,-24 0 0 0,16 0 0 16,5 4-1-16,-4 13 1 0,-10-10 1 0,-7-7-1 0,19 22 0 15,-11-2 0-15,-2 3 1 0,-2-4-1 0,-4-19 0 0,3 21 0 16,-3-3 0-16,0-11 1 0,-3 23-1 0,3-30 0 0,-4 17 1 16,-16-11 0-16,16 19 0 0,-12-19-1 0,16-6 0 0,-4 5 0 15,-16 3 0-15,14-3-1 0,-12-5 2 0,18 0-1 0,-3 0 0 16,-15 0 0-16,12-3 1 0,-1-5-1 0,7 8 0 0,-6-7 0 15,-2-3 0-15,5 0-1 0,3 5 1 0,0 5 0 0,0-6 0 16,0 5 0-16,3-2 1 0,2 3-2 0,-5 0 1 16,6 0 0-16,1 0 0 0,-1 7 0 0,12 0 0 15,-18-7 0-15,3 8 0 0,3 9 0 16,15-14 0-16,-18 5 0 0,-3-8 0 0,10 18-1 16,8-16-2-16,-12 7-1 0,1 9-5 0,-7-18 9 0,17 0-12 15,-10 8-7-15,-1-2-5 0,5-1 1 0,-11-5 23 0,0-1-20 0,7 1 4 0,-7 0 16 0</inkml:trace>
  <inkml:trace contextRef="#ctx0" brushRef="#br4" timeOffset="1.21033E6">19017 15708 26 0,'0'0'0'0,"0"0"16"0,0 0-16 0,0 0 9 16,0 0-6-16,0 0-1 0,0 0 1 0,0 0-20 0,0-6 38 16,0-1-17-16,0-15 0 0,0 17-1 0,0 5-3 0,0-24 3 15,0 3 0-15,0-3-1 0,-4-3 1 0,4 27-3 0,-6-32 2 16,3-1 1 0,-1 1-1-16,-2-6 0 0,6 38-2 0,-8-37 2 15,-12-4 0-15,17-1 0 0,-4 1 0 0,7 41-2 0,-7-38 2 16,1 7 1-16,6-1-1 0,-4 15 0 0,4 17-2 0,0-5 2 15,0-4-1-15,0-1 0 0,0 5-1 0,0 5 0 0,4-6 0 16,-4 4 1-16,6 2-1 0,-4 0 0 0,-2 0 0 0,9 5 0 16,-3 1 1-16,1 20 0 0,3-22-1 0,-10-4 0 0,11 31 0 15,-5-8 0-15,4-1-1 0,1 7 2 0,-11-29-1 0,16 27 0 16,-9-1 1-16,4-1-1 0,8-1 1 0,-19-24-1 0,8 22 1 16,-2 2 0-16,11-4-1 0,-10-3 1 0,-7-17-1 0,7 6 0 15,-1 19 0-15,4-18 2 0,-2 10-2 0,-8-17 0 0,3 6 0 16,0 1 1-16,1 13-1 0,-1-15 0 0,-3-5 0 0,3 6-2 15,-3 13-2-15,4-15-4 0,-1 1-2 0,-3-5 10 0,0 22-12 16,0-22-5-16,0 4-2 0,0-4-1 0,0 0 20 16,-3 0-15-16,-4 0-4 0,7 0 19 0</inkml:trace>
  <inkml:trace contextRef="#ctx0" brushRef="#br4" timeOffset="1.21064E6">18915 15437 59 0,'0'0'0'16,"0"0"22"-16,0 4-16 0,0-4-6 0,7 7 2 15,0 10-1-15,10-17 0 0,-12 5 0 0,-5-5-1 0,19 5 1 16,-9-5 0-16,14 0-1 0,-7 0-2 0,-17 0 2 0,16 0-3 16,5 0-5-16,-5 0-3 0,-5-5-5 0,-11 5 16 0,20-5-18 15,-13-2 4-15,16 4-4 0,-23 3 18 0</inkml:trace>
  <inkml:trace contextRef="#ctx0" brushRef="#br4" timeOffset="1.21133E6">19173 15095 42 0,'0'0'0'15,"0"7"21"-15,0-4-12 0,0 4-5 0,0-7-4 0,0 7 3 16,0 14 2-16,0-17 0 0,6 13-1 0,-6-17-4 0,7 7 3 15,0 22-1-15,1-6-1 0,1 0 1 0,-9-23-2 0,17 24 1 16,-10 0 1-16,-1 2 0 0,11-6-1 0,-17-20-1 0,8 24 2 16,-3-3 1-16,3-1-1 0,9 2 0 0,-17-22-2 0,4 19 2 15,-1-12-1-15,0 11 0 0,0-16 0 0,-3-2-1 0,0 7 1 16,0-3-1-16,0-4 1 0,-6 0 0 0,6 0-1 0,-7-2 0 16,0-7 1-16,-11 2-1 0,18-18 0 0,0 25 0 0,-5-21 0 15,-16-5 0-15,17-3 0 0,2-1-1 0,2 30 1 0,-7-34 1 16,3 5-1-1,4-3 1-15,0 5-2 0,0 27 1 0,0-27 0 0,0 2 0 0,0 7 0 0,4-1 1 0,-4 19-1 0,0-9 0 16,7-11 0-16,-1 16 0 0,1-4 1 0,-7 8-1 0,19-3 0 16,-11 1 1-16,9 2-2 0,-7 0 1 0,-10 0 0 0,21 0 0 15,-11 0 0 1,14 0 0-16,-8 4 0 0,-16-4 0 0,17 7 0 16,-10-1 0-16,14 11 1 0,-18-11-1 0,-3-6 0 0,6 17 1 15,1-13-1-15,-7 4 0 0,3 9 1 0,-3-17-1 0,-3 5 0 16,-4 1 0-16,1-3 0 0,6-3 0 0,-18 7 0 15,15-7 0-15,-3 0 0 0,-18 0 0 0,24 0 0 0,-4 0 0 16,-2-1 0-16,-1-5 1 0,4 6-2 0,3 0 1 0,-8 0 0 16,8 0 0-16,0 0-1 0,0 0 1 0,0 0 0 0,0 6 0 15,4-4 0-15,3 17 0 0,0-11 0 0,-7-8 0 0,6 19 0 16,4 0 0-16,8-2 0 0,-12 2 1 0,-6-19-1 0,18 24 0 16,-12-2 0-16,18-1 0 0,-17-2 0 0,-7-19 0 0,17 17 1 15,-10 1 0-15,12-11-1 0,-11 13 2 0,-8-20-2 0,19 6 2 16,-11 14-1-16,-5-15 1 0,4 2 0 0,-7-7-2 0,6 7 2 15,0-1 0-15,2 1 0 0,-4-3-1 0,-4-4-1 0,3 0 1 16,-3 0-1-16,3 4 2 0,1-4-1 0,-4 0 1 0,3 0-1 0,-3 0-1 16,3 0 1-16,-3 0 0 0,0 0-1 15,0 0 0-15,0 0 1 0,3 0 0 16,-3 0 0-16,4 0 1 0,-4 0-2 0,0 0 0 0,0 0 0 0,4 0 1 16,-1 6 0-16,-3-6-2 0,0 0 1 0,3 0 2 0,-3 0-2 0,0 3 0 15,4-3 0-15,-1 6 2 0,-3-6-2 0,3 6 0 0,-3-6 0 0,4 0 1 16,-4 4 0-16,2-1 0 0,2 4-1 0,-4-7 0 0,0 5 0 15,4 1 1-15,0-2-1 0,-4-4 0 0,0 0 0 0,0 0 0 0,3 0 0 16,0 0 0-16,-3 3 1 0,0-3-1 0,4 0 0 0,-4 0 0 0,3 6 0 16,-3-6 0-16,0 0 0 0,3 0 1 0,-3 0-1 0,0 0 0 15,0 0 1-15,0 0-1 0,2 0 0 0,-2 0 0 0,0 0 0 16,0 0-1-16,0 0 1 0,0 5 1 0,0-5-1 0,5 4 0 16,-5 2 0-16,4-2 0 0,-4-4-1 0,0 0 1 0,0 0 0 15,3 0 0-15,-3 3 0 0,0-3 0 0,0 0 0 0,0 0 0 16,0 0 0-16,0 0-1 0,3 0 0 0,-3 0 1 0,0 0-3 15,0 0-3-15,0 0-3 0,0 7-4 0,0-7 13 0,0 0-18 16,0 2-8-16,0-2-7 0,0 0 3 0,0 0 30 16,-3 0-31-16,3 0 31 0</inkml:trace>
  <inkml:trace contextRef="#ctx0" brushRef="#br4" timeOffset="1.21343E6">11218 14320 8 0,'0'0'0'0,"0"0"3"0,0 0-3 0,0 0 2 16,0 0-1-16,0 0 0 0,0 0 0 0,0 0-6 0,0 0 11 15,0 0-4-15,0 5 0 0,0-2 1 0,0-3-3 0,0 7 3 16,3 0 1-16,0 1-1 0,-3-3 0 0,0-5-3 16,4 7 3-16,-1-1-1 0,0 0 0 15,0-6 1-15,-3 0-3 0,5 0 3 0,-3 0 0 16,2 0 0-16,3 0 0 0,-7 0-3 0,4-2 3 16,-2-4-1-16,2 2 0 0,-1-7 0 0,-3 11-2 0,6-9 1 15,-6 0 0-15,8-9 0 0,-8 12-1 0,0 6 0 0,3-9 0 16,1-11 1-16,-4 12-1 0,3-10 1 0,-3 18-1 0,0-10 0 15,0 4 1-15,0-5-1 0,0 3 1 0,0 8-1 0,0-2 1 16,-3 2 0-16,-4 0 1 0,-1 0 0 0,8 0-2 0,-6 2 2 16,-1 6-1-16,1 15 1 0,-1-18-1 0,7-5-1 0,-6 25 1 15,1-7 0-15,-1-9 0 0,-1 12-1 0,7-21 0 0,-6 7 1 16,-1 20 0-16,0-23 0 0,1 16 0 0,6-20-1 0,-8 0 1 16,8 5-1-16,0 0 1 0,0 0 0 0,0-5-1 0,0 3 1 15,0 1 0-15,0 2 0 0,4-2 0 0,-4-4-1 0,4 4 0 16,2-4 1-16,1 5-1 0,0-5 1 0,-7 0-1 15,6 0 0-15,1 0 1 0,-1-2-1 0,-1-5 0 16,-5 7 0-16,6-4 0 0,-3-3 0 0,1-2 0 0,2 0 1 16,-6 9-1-16,0-17 1 0,4 9-1 0,-1-9 1 15,-3 12-1-15,0 5 0 0,0-7 0 0,0 0 1 16,0 4-1-16,-7-4 0 0,7 7 0 0,-2-3 0 16,-2-1 0-16,4 2 1 0,-7 0-1 0,7 2 0 0,-4 0 0 15,2 0 0-15,-3 0 0 0,-1 0 1 0,6 0-1 0,0 4 0 16,-3 3 0-16,3 15 1 0,0-17 0 0,0-5-1 0,0 21 0 15,0-13 1-15,0 14 0 0,3-15-1 0,-3-7 0 0,0 17 0 16,6-12 1-16,1 1-1 0,0 2 1 0,-7-8-1 0,8 3 1 16,-2 1-1-16,1-4 1 0,0 0 0 0,-7 0-1 0,10-2 1 15,-4-3 0-15,2-14 0 0,-6 13 0 0,-2 6-1 0,7-10 1 0,-7 10-1 0,7-18 1 16,0 9 0-16,-4-13-1 0,-3 22 0 0,4-17 1 0,-4 17-1 0,0-10 0 16,0-9 1-16,0 10-1 0,0 9 0 0,0-23 1 15,-7 4-1-15,0-1 0 0,0-4 1 0,7 24-1 0,-17-23 0 0,17 23 0 0,-3-21 0 16,-4 12 1-16,-10-15-1 0,17 24 0 0,-7-3 0 0,7 3 0 15,-6-4 1-15,-12-1-1 0,15 2-1 0,-3 3 1 0,6 0 0 0,-7 0 1 16,-1 5-1-16,6 0 1 16,2-5-1-16,-7 5 0 0,7-5 0 0,-4 19 0 0,4-19 0 15,0 7 0-15,0-7 0 0,0 7 0 0,0-7 0 0,0 6 0 0,0 1 0 16,0-3 0-16,0-4 0 0,0 6 0 0,0-6 0 0,4 5 0 16,-4-1 1-16,7 0-1 0,-7-4 0 0,2 0 0 0,-2 0 0 0,5 6 0 15,-2-6 0-15,0 0 0 0,-3 0 0 0,7 0 0 0,-7 0 0 0,3 0 0 16,0 0 0-16,2 0-1 0,1 0 0 0,-6 0 1 0,3 0-6 15,5 0-5-15,-2 5-10 0,-3 2-10 0,-3-7 31 0,27 22-50 0,-27-22 50 0</inkml:trace>
  <inkml:trace contextRef="#ctx0" brushRef="#br4" timeOffset="1.21519E6">12160 15315 16 0,'0'0'0'46,"-5"0"3"-46,-1 4-1 0,-1 0-1 0,-10 3 1 0,17 0 0 0,-7 0 0 0,1 11 2 0,-1-11-1 0,7-7-3 0,-6 17 3 16,-1-14-1-16,-1 17 0 0,2-14 0 0,6-6-2 0,-3 17 3 0,3-11 1 0,-4 0-1 0,4 15 0 16,0-21-3-16,0 5 3 0,0 2-2 0,0-1 1 0,0 1 0 15,0-7-2-15,0 4 1 0,0 0 0 16,0 2 0-16,4-6 0 0,-4 0-1 0,3 3 1 16,3-3-1-16,-2 0 1 0,0-2 0 0,-4 2-1 0,2-9 0 15,3-8 1-15,-5 8 0 0,0-13-1 0,0 22 0 0,0-21 1 16,0 2-1-16,-5-3 1 0,-1-2-1 0,6 24 0 0,-24-21 1 15,22-1 1-15,-19 1-1 0,13 5 1 0,8 16-2 0,-23-9 3 16,16 1-1-16,-13 2 0 0,14 3 0 0,6 3-2 0,-18 0 1 16,16 0 0-16,-20 6 0 0,19 14 0 0,3-20-1 0,-6 6 1 15,-15 15 0-15,21-13 0 0,-7 12 0 0,7-20-1 0,-6 7 2 16,2 11-1-16,1-11 0 0,3-2-1 0,0-5 0 0,0 17 0 16,0-11 0-16,0-3 1 0,7 2-1 0,-7-5 0 0,6 4 1 15,4 2-1-15,1-6 1 0,5 2-1 0,-16-2 0 0,7 7 1 16,10-7-1-16,-10 0 0 0,4 0 0 0,-11 0 0 15,19 0 1-15,-14 0-1 0,1-2 1 0,4-4-1 0,-10 6 0 16,7-7 0-16,0-2 0 0,0-8 0 0,-4 12 0 16,-3 5 0-16,0-8 1 0,0-15 0 0,0 17 0 15,0-15-1-15,0 21 0 0,-8-9 0 0,2-8 0 16,-11 11 0-16,14-3 1 0,3 9-1 0,-6-6 1 16,1 2-1-16,-1 4 0 0,-14 0 0 0,20 0 0 0,0 6-1 15,-7 10 1-15,1-11 0 0,-2 16 1 0,8-21-1 0,-3 17 1 16,-1-10-1-16,-3 21 1 0,7-23-1 0,0-5 0 0,0 23 0 15,0-20 1-15,0 5-1 0,0 10 0 0,0-18 0 0,5 3 1 16,1-3-1-16,1 0-1 0,3 0 2 0,-10 0-1 0,17 0 0 16,-14 0 0-16,7 0 1 0,7-5-2 0,-17 5 1 0,4-8 1 15,2 1-1-15,1 0 0 0,-1 0 1 0,-6 7-1 0,8-19 0 16,-8 13 1-16,3-13-1 0,1 13 0 0,-4 6 0 0,0-20 0 16,0 12 1-16,0-18-1 0,-7 17 0 0,7 9 0 0,-8-23 0 15,2 14 0-15,-14 0 1 0,20 1-1 0,0 8 0 0,-6-7 0 16,-2 4 1-16,2 3-1 0,2 0 0 0,4 0 0 0,-6 0 0 15,1 5 0-15,5 3 0 0,0 8 0 0,0-16 0 16,0 4 1-16,0 3-2 0,0 13 1 0,0-15 0 0,0-5 0 16,5 6 0-16,-5 15 1 0,6-21 0 15,1 5-1-15,-7-5 0 0,3 8 0 16,0-4 1-16,2 1 0 0,1-1-1 0,-6-4 0 0,0 4 1 16,3 2 0-16,1 0 0 0,-4-2 0 0,0-4-1 0,0 4 0 15,0 1 1-15,0-5-1 0,0 0 0 0,0 0 0 0,0 4 2 16,0 0-2-16,0-4 1 0,0 5 0 0,0-5-1 0,0 0 0 15,0 0 0-15,0 4 0 0,0-4 0 0,0 0 0 0,0 8 0 16,0-3 1-16,0-3 0 0,0 4-1 0,0-6 0 0,0 4 1 16,0 0-1-16,0 2 0 0,0-2 1 0,0-4-1 0,0 0 0 15,3 0 0-15,0 3 0 0,-3-3 0 0,0 0 0 0,0 0 1 16,0 0-1-16,0 0 0 0,0 0-1 0,0 0 3 16,0 0-2-16,0 0 0 0,0-2 1 0,0 2-1 0,0-1 0 15,0-1-1-15,0 0 1 0,0 2 0 0,0 0 0 0,0 0 1 16,0 0-1-16,0 0 1 0,0 0-1 0,0 0-2 0,0 0 4 15,0 4-2-15,0-1 0 0,0-3 0 0,0 0 0 0,4 6 0 16,-1-6 0-16,-3 0 0 0,0 3 0 16,0-3 0-16,0 0 0 0,4 0 0 0,-4 0 0 15,0 0 0-15,0 0 0 0,0 0 0 16,0 0 1-16,0 0-1 0,0 0-1 0,0 0 2 16,0 0-1-16,0 0 0 0,0 0-1 0,0 0 2 15,0 0-1-15,0 5 0 0,0 0 0 0,0-5 0 0,2 0 0 16,-2 4 0-16,0-4 0 0,0 0 0 0,0 0 0 0,0 0 0 15,0 0 0-15,0 3 0 0,0-3 0 0,0 0 0 16,0 0 1-16,5 0-1 0,-5 0-1 0,0 0 1 0,0 0 0 16,0 0 1-16,0 0-1 0,0 0-1 0,3 0 2 15,-3 7-1-15,0-7 0 0,0 3 1 0,0-3-1 0,0 0 0 16,0 0 0-16,0 5 0 0,0 0 0 0,0-5 0 0,0 4 0 16,0 0 0-16,0 0 0 0,0-4 0 0,0 0 0 0,0 5 0 15,0-5 0-15,0 0 0 0,0 4 1 0,0-4-1 0,-8 0-1 16,8 4 2-16,-2 1-1 0,2-5 0 0,0 0 0 0,-4 0 0 15,4 4 1-15,-7-4-1 16,7 0 0-16,0 0 0 0,0 0 1 47,-3 0-2-47,3 0 1 0,0 4 1 0,-3 2 0 0,3-6-1 16,0 4 1-16,0-4-1 0,0 0 0 0,0 0 0 0,0 0 1 0,0 0-1 0,0 3 0 0,0-3 0 0,0 0 0 0,0 0 0 0,0 7 0 0,0-7 0 0,0 0 1 15,0 0-2-15,0 0 2 0,0 0-1 0,0 0-1 0,0 0 2 16,0 0 0-16,-7-3-2 0,7 3 2 0,0 0-1 0,0 0 1 15,0-4 0-15,0 4-1 0,0 0-1 0,0 0 1 0,0 0 0 16,0 0 0-16,0 0 0 0,0 0 1 0,0 0-2 0,0 0 1 16,0 7 1-16,0-7-1 0,0 0 0 15,0 0 0-15,0 0 0 0,0 0 0 0,0 0 0 0,0 3 0 16,0-3 0-16,3 0 1 0,1 0-1 0,-4 0 0 0,0 0 0 47,0 0 0-47,0 4 0 0,3-4 0 0,0 0 0 0,-3 0 0 0,0 0 0 0,4 0 0 0,-4 0 0 0,0 0 0 15,3 0 0-15,-3 0-1 0,0 0 1 0,0 0 0 0,4 0 1 0,-2 0-1 0,-2 0 0 16,0 0 1-16,0 0-1 0,0 0-1 0,0 5 2 0,5-5-2 16,-5 0 1-16,0 0 0 0,0 0 0 0,0 0 0 0,0 0 0 15,0 0 0-15,0 0 0 16,0 0 1-16,0 0-1 0,0 0-1 0,0 0 2 16,0 0-1-16,0 0 1 0,3 0-2 0,-3 0 1 0,0 0 0 15,0 0 0-15,0 0-1 0,0 0 1 0,0 0 0 0,0 0 1 16,0 0-2-16,3 0 1 0,-3 0 1 0,0 0-1 0,4-1-1 15,-4-3 0-15,3 2-1 0,0 0-4 0,-3 2 6 0,0 0-12 16,3 0-12-16,-3 0-19 0,-3 0-14 0,3 0 57 0,0 0 0 0</inkml:trace>
  <inkml:trace contextRef="#ctx0" brushRef="#br4" timeOffset="1.21678E6">18299 13399 6 0,'0'0'0'0,"-24"5"3"0,17 12-2 16,7-17-1-16,-23 9 0 0,19 8 1 0,-2-14 0 15,2 2 0-15,4-5-1 0,0 4 0 16,0 1 1-16,4-5-1 0,2 0 0 0,-6 0 0 0,7 0 0 16,13 0 1-16,-16 0-1 0,16 0 0 0,-20 0 0 0,7-2 0 15,17-1 0-15,-18-1 0 0,14-1 1 0,-20 5-1 0,8-3 0 16,11-1 0-16,-11-1 0 0,8 4 1 0,-16 1-1 0,7-3 0 15,0 2 0-15,3 1 1 0,-3-3-1 0,-7 3 0 0,6-5 0 16,-1 3 1-16,-2 0-1 0,0 2 0 0,-3 0 0 0,0 0 1 16,0 0 0-16,0 0-1 0,0 0 0 0,0 0-2 0,0 0 5 15,0 0-3-15,-6 4 1 0,6-4 0 0,0 0-1 0,-5 0 3 16,5 0 1-16,-3 0 1 0,3-2 0 0,0 2-5 0,0-2 5 16,-7 2-1-16,7 0 1 0,-3 0-1 0,3 0-4 0,-3 0 3 15,3 0 1-15,-7 0-1 0,3 0 0 0,4 0-3 0,-3 0 3 16,-4 4-1-16,7 4 2 0,-3-7-1 0,3-1-3 0,0 4 3 15,-3-4-1-15,3 0 0 0,0 0-1 0,0 0-1 0,0 0 2 16,-4 0 1-16,4-1 0 0,0-3 0 0,0 4-3 16,0-10 4-16,0 5 0 0,0-3 0 15,0 2-1-15,0 6-3 0,-6-6 3 16,6-3-1-16,0 2 1 0,0 0-2 0,0 7-1 0,0-7 2 16,0 2-1-16,-3-3 0 0,3 3 0 0,0 5-1 0,0-7 1 15,-5 4 0-15,5 1 0 0,0-5-1 0,0 7 0 0,0-2 1 16,0 2-1-16,0-3 1 0,0 1 1 0,0 2-2 0,0-2 1 15,0-1 1-15,0 0-1 0,0 3 1 0,0 0-2 0,0 0 1 16,0 0 0-16,0-2 1 0,5 2-1 0,-5 0-1 0,3 0 1 16,-3 0 0-16,3 0 0 0,0 0 0 0,-3 0-1 0,0 5 1 15,4-5 1-15,-1 0-1 0,0 0 0 0,-3 0-1 0,7 0 1 16,0 0 0-16,-3-3 0 0,2 1 0 0,-6 2-1 0,7-2 0 16,-1 1 2-16,2-1-1 0,2-2 0 0,-10 4-1 0,6-2 1 15,4 2 0-15,7-2-1 0,-10 2 1 0,-7 0-1 0,11-1 1 16,8-2-1-16,-8 2 1 0,9-3-1 0,-20 4 0 15,11-2 1-15,12 0 0 0,-6 0 0 0,4 0-1 16,-21 2 0-16,19-1 0 0,-1-6 0 0,-2 6 1 16,2 0 0-16,-18 1-1 0,20-3 1 0,-3 0-1 15,3-4 1-15,1 1 0 0,-21 6-1 0,23-4 0 16,-2-3 1-16,-1-14-1 0,3 18 0 0,-23 3 0 0,24-17 0 16,3 10 0-16,-3 0 1 0,3-3-1 0,-27 10 0 0,28-8 1 15,-1 1-1-15,-4 0 0 0,4 2 1 0,-27 5-1 0,24-2 0 16,3-1 0-16,0-4 1 0,-3 4-1 0,-24 3 0 0,20 0 1 15,4-4-1-15,-1 1 0 0,2 3 1 0,-25 0-1 0,19-4 0 16,2 0 0-16,0-2 0 0,-2 3 0 0,-19 3 0 0,24-4 1 16,0-1-1-16,-3 1 0 0,2 0 0 0,-23 4 0 0,21-1 1 15,3-5-1-15,3 6 0 0,-4-2 0 0,-23 2 0 0,24 0 1 16,0-3-1-16,-4 3 0 0,-1 0 0 0,-19 0 0 0,22 0 1 16,-2 0-1-16,-3 0 0 0,3 0 1 0,-20 0-1 0,17 0-1 15,3 0 1-15,-2-2 1 0,0 2-1 0,-18 0 0 0,19-3 0 16,-13 3 0-16,21-4 0 0,-20 1 1 0,-7 3-1 0,24 0 0 15,-3-3 0-15,-2 3 0 0,-1 0 0 0,-18 0 0 16,16-2 1-16,1 0-1 0,4-2 0 0,-5 4 0 16,-16 0 0-16,17 0 0 0,-6 0 0 0,8 0 0 15,-8 0 0-15,-11 0 0 0,21 0 0 16,-15 0 0-16,15 0 0 0,-14 0 0 0,-7 0 0 0,20 0 1 16,-16 0-1-16,2 0 0 0,4 0 1 0,-10 0-1 0,7 0-1 15,0 0 2-15,0 0 0 0,-4 0-1 0,-3 0 0 0,3 0 0 16,0 0 0-16,-3 0 0 0,4 0 1 0,-4 0-1 0,0 0 0 15,4 0 0-15,-1 0 1 0,-3 0-1 0,0 0 0 0,0 0 0 16,0 0 1-16,0-1-1 0,0 1 0 0,0-2 0 16,0 2 0-16,0-3 0 0,0 3 1 0,0 0-1 0,0 0 0 15,0 0 0-15,-7 0 1 0,7 0-1 0,0 0 0 0,-4 0 0 16,4 0 0-16,-3 0 0 0,0-1-1 0,3 1 1 0,-8-2-2 16,6-2-2-16,-5 3-2 0,0 1-4 0,7 0 10 0,-16 0-12 15,9 0-5-15,-1 0-4 16,-8 5-9-16,16-5 30 0,-6 3-38 0,-15 2-12 0,21-5 50 0</inkml:trace>
  <inkml:trace contextRef="#ctx0" brushRef="#br4" timeOffset="1.21749E6">19566 12230 11 0,'0'0'0'16,"0"-2"4"-16,0-1-2 0,-4 1 1 0,4 2-3 0,-4-2 3 15,4 2 1-15,-6 0 0 0,0 0 1 0,6 0-5 0,-3 0 4 16,-1 0 1-16,1 4 0 0,3-4-5 0,-8 5 5 16,5 0 0-16,0-2 0 0,3 6 0 0,0-9-5 0,0 5 4 0,0-5-4 0,-7 21 4 15,7-15 0-15,0 16 0 0,0-5 0 0,0-17-4 0,0 21 4 16,0 0-1-16,0 5 1 0,4 0-1 0,-4-26-3 0,3 29 3 15,0-1 0-15,0 0 0 0,5 5-1 0,-8-33-2 16,3 30 2-16,4-1-1 0,-1 4 0 0,0-11 0 16,-6-22-1-16,8 24 1 0,-4-3 0 15,2-16 0-15,1 12 0 0,-7-17-1 0,3 0 0 16,4 5 1-16,0-5 0 0,3 0-1 0,-10 0 0 0,7-2 1 16,13-16-1-16,-16 11 1 0,4-24-1 0,-8 31 0 0,19-24 1 15,-13-7-1-15,12-2 0 0,-18 33 0 0,6-35 0 0,-6 35 0 0,10-31 1 16,7-5-1-16,-10 4 0 0,0-2 0 0,-7 34 0 0,10-26 1 15,0 3-1-15,-3 2 0 0,-2 15 0 0,-5 6 0 0,5-21 0 16,-1 16 1-16,2-4-1 0,-6 2-1 0,0 7 1 0,4-8 0 16,-1 5-2-16,0-3 0 0,-3 4-3 0,0 2 5 0,4-1-7 15,-1 1-3-15,0 0-3 0,1 0-4 0,-4 0 17 0,0 3-21 16,4 3 3-16,-1 0 4 0,3 16-7 0,-6-22 21 0,0 0 0 0</inkml:trace>
  <inkml:trace contextRef="#ctx0" brushRef="#br4" timeOffset="1.21784E6">19928 12581 18 0,'0'0'0'16,"-3"5"5"-16,-4 0 0 0,-17 17 1 0,21-17 0 0,3-5-6 0,-7 22 8 15,0-14-1-15,-9 12 0 0,9-12 0 0,7-8-7 0,-3 21 6 16,-4-13 0-16,4 18-1 0,-1-19-1 0,4-7-4 0,0 26 3 15,0-18 0-15,0 12 0 0,0-12 0 0,0-8-3 0,0 4 2 16,7 18-1-16,0-22 1 0,-1 4-1 0,-6-4-1 0,18 7 1 16,-12-7-1-16,15-3 1 0,-15-2 0 0,-6 5-1 0,20-6 1 15,-12-13 0-15,8 15 0 0,-8-17 0 0,-8 21-1 0,8-7 1 16,10-16 0-16,-14 4 0 0,3 10-1 0,-7 9 0 0,9-27 1 16,-2 9-1-16,-4 0 1 0,-3 0-1 0,0 18 0 0,0-6 1 15,0-15-1-15,-6 16 1 0,-14-3-1 0,20 8 0 0,-8-6 1 16,-14 3-1-16,4 1 1 0,1 2-1 0,17 0 0 0,-17 0 0 15,11 0 0-15,-19 5 0 0,23 1-1 16,2-6 1-16,-21 18-3 0,18-13-2 0,-1 12-3 16,1-9-6-16,3-8 14 0,-7 7-22 0,7-1-2 0,-4-6 4 15,4 0-5-15,0 0 25 0,0 0 0 0</inkml:trace>
  <inkml:trace contextRef="#ctx0" brushRef="#br4" timeOffset="1.21822E6">20101 12521 23 0,'0'0'0'15,"0"-5"7"-15,0 0-1 0,-3-1 0 0,3 2 0 0,0 4-6 0,0-4 8 16,0-2 0-16,-3 4 0 0,3 2-1 16,0 0-7-16,0 0 5 0,0 0-1 0,-7 18-1 0,7-14-1 0,0-4-2 0,0 24 3 15,0-17-1-15,0 11 0 0,0 1 0 0,0-19-2 0,0 17 1 16,0 2 0-16,2 0 1 0,3-2-2 0,-5-17 0 0,6 7 1 15,-3 15 0-15,5-13 0 0,-1 7 0 0,-7-16-1 0,19 4 0 16,-11 3 1-16,8 1-1 0,-9-2 1 0,-7-6-1 0,17 7 1 16,-10 0 0-16,10-7 0 15,-10 0 0-15,-7 0-1 0,9 0 1 16,12 0-1-16,-14-6 1 0,-1-1-1 0,-6 7 0 0,8-17 1 16,-2 10-1-16,1-3 1 0,-1-8-1 0,-6 18 0 0,8-8 1 15,-2-12-1-15,-2 11 0 0,-1-11 0 0,-3 20 0 0,3-9 1 16,-3-15-1-16,4 16 0 0,-4-14 1 0,0 22-1 0,0-9 0 15,0 4 0-15,0-3 0 0,0 6 0 0,0 2 0 0,0 0 0 16,-4 0 0-16,-2 0-2 0,6 0-3 0,0 0 5 0,-4 0-9 16,4 7-6-16,-3-2-5 0,0-2-2 0,3-3 22 0,-8 0-18 15,5 0 4-15,0 0-3 0,3 0 17 0</inkml:trace>
  <inkml:trace contextRef="#ctx0" brushRef="#br4" timeOffset="1.21852E6">20274 12524 11 0,'0'0'0'0,"0"0"0"0,0-1 14 15,0-6-3-15,0 1 0 0,0 3 0 0,0 3-11 0,0-3 10 16,0 0-1-16,4 3-2 0,-1-4-1 0,-3 4-6 0,6 0 5 16,2 0-2-16,8-3 0 0,-10-2 0 0,-6 5-3 0,8-2 2 15,12-5 0-15,-13 3 0 0,10-3-1 0,-17 7-1 0,7-4 1 16,13-1-1-16,-13 0 1 0,13 2-1 0,-20 3 0 0,4-2 1 15,16 0-1-15,-13 0-1 0,3-3-2 0,-10 5 3 0,10 0-6 16,-3 0-2-16,-4 0-4 0,4 0-2 0,-7 0 14 0,3 0-15 16,1 0 0-16,-4 0 3 0,0 5 4 0,0-5 8 0,0 0-6 15,-7 4 2-15,7 1-4 0,0-5 8 0</inkml:trace>
  <inkml:trace contextRef="#ctx0" brushRef="#br4" timeOffset="1.21881E6">20474 12501 11 0,'0'0'0'0,"-5"0"4"15,5 0 0-15,0 0 0 0,0 4 2 0,0-4-6 0,0 5 8 16,0 0 2-16,0-2 0 0,0 2-1 0,0-5-9 0,0 7 9 15,5 10-1-15,-5-14 1 0,0 21-1 0,0-24-8 0,4 7 7 16,-1 20 0-16,-3-8-2 0,3 2 0 0,-3-21-5 0,4 20 4 16,-1 4-1-1,-3-2-1-15,3 1-1 0,-3-23-1 0,0 21 1 16,0-6 0-16,4-9-1 0,-4 18-1 0,0-24 1 0,3 3-4 16,4 17-8-16,10-17-19 0,-17 5-18 0,0-8 49 0,0 0 0 0</inkml:trace>
  <inkml:trace contextRef="#ctx0" brushRef="#br4" timeOffset="1.22867E6">20247 13060 8 0,'0'0'0'0,"-3"5"3"15,-4-1 0-15,-13-1-2 0,16-3 0 0,4 0-1 0,-3 7 1 16,3-4 0-16,0-3 0 0,0 5-1 0,0-5 0 0,0 2 1 16,0-2-1-16,0 7 1 0,0-7 0 0,0 0-1 15,0 4 0-15,0 0 1 0,0 3 0 0,0-2 0 0,0-5-1 16,-7 5 1-16,7 0 0 15,-4 2 0-15,4 0 0 0,0-7-1 0,-3 7 1 16,-4 10-1-16,1-17 1 0,3 7 0 0,3-7-1 0,-7 7 1 16,3-1 0-16,-3 1 0 0,1-2 1 0,6-5-2 0,-5 9 1 15,0-6 0-15,1 2 1 0,0 1 0 0,4-6-2 0,-6 0 2 16,2 0 1-16,4 0 0 0,-3 0 0 0,3 0-3 0,0 0 3 16,0 0 0-16,0 0 0 0,0 0-1 0,0 0-13 0,0 0 25 15,0-3-12-15,7-3-1 0,-1 1 2 0,-6 5-3 0,8-5 1 16,11-2 1-16,-15 1 0 0,16-2-1 0,-20 8-1 0,7-5 2 15,17-3-1-15,-18 3 0 0,15-4 0 0,-21 9-1 0,9-2 2 16,16-5-1-16,-19 6 0 0,18-1 1 0,-24 2-2 0,6-3 1 16,19 3 0-16,-15-4 0 0,14 1 0 0,-24 3-1 0,17-4 1 15,3 0 0-15,0-2 0 0,1 1 0 0,-21 5-1 0,20-7 0 16,-3 3 1-16,4-1 0 0,-3-1-1 0,-18 6 0 16,22 0 1-16,-5-5-1 0,3 3 1 0,-3 2-1 15,-17 0 0-15,20-3 1 0,-12-1-1 16,19 4 1-16,-22 0 0 0,-5 0-1 0,25 0 1 15,-19 0-1-15,16 0 1 0,-19 0 0 0,-3 0-1 0,5 0 0 16,6 0 1-16,-4 0-1 0,0 0 1 0,-7 0-1 0,6 0 0 16,1 0 1-16,0 0 0 0,1 0-1 0,-8 0 0 0,6 0 1 15,-4 0 0-15,3 0-1 0,-2 0 1 0,-3 0-1 0,0 0 0 16,0 0 1-16,0 0-1 0,0 0 1 0,0 0-1 0,0 0 0 16,0 0 0-16,0 0 1 0,0 0-1 0,0 0-1 0,0 0 2 15,-3 0-1-15,-2 0 1 0,5 0-1 0,0 7-1 16,-5-7 0-16,5 2 0 0,0-2-2 0,0 0 3 0,0 5-5 15,0 1 0-15,0-6-1 0,0 2-1 0,0-2 7 0,0 4-7 16,0-4-2-16,0 6 0 0,0-6-1 0,0 0 10 0,0 0-8 16,3 0 1-16,-1 0 0 0,6-3 3 0,-8 3 4 0,6-3-3 15,-2-2 2-15,3-2 0 0,0 5 1 0,-7 2 0 0,3-5 0 16,0-2 0-16,1 1 1 0,-1-2-1 0,-3 8 0 0,0-6 2 16,0-1 0-16,0 2 0 0,0-4 2 0,0 9-4 15,-3-5 5-15,-1-3 0 0,-2 3 0 16,-1-3 0-16,7 8-5 0,-7-3 5 0,3-2-1 15,1 0-1-15,0 2 0 0,3 3-3 0,-8-5 3 16,3 0-1-16,-3-1 1 0,2 1-1 0,6 5-2 0,-7-7 2 16,3-3 0-16,-2 3 0 0,3-3-1 0,3 10-1 0,-8-16 1 15,2 8 0-15,-2 3 0 0,3-13 0 0,5 18-1 0,-8-6 0 16,2 1 1-16,-1-3 0 0,-10 2 0 0,17 6-1 0,-7-7 2 16,4 1-1-16,-5 1 0 0,3 3 0 0,5 2-1 0,0-3 2 15,-3 3-1-15,3 0 0 0,-5 0 0 0,5 0-1 0,0 8 1 16,0-3 0-16,0 4 0 0,0 9 0 0,0-18-1 0,0 4 1 15,0 3-1-15,5 13 1 0,1-15 0 0,-6-5-1 0,7 19 0 16,9-17 1-16,-12 17-1 0,2-14 1 0,-6-5-1 0,22 3 0 16,-16 2 1-16,10 0-1 0,-8-5 1 0,-8 0-1 0,20 4 0 15,-14 1 1-15,18-5-1 0,-17 4 0 0,-7-4 0 16,24 4 0-16,-18 1 0 0,15-1 1 0,-15 2-1 16,-6-6 0-16,21 8 0 0,-14-3 0 0,-1 3 0 0,2-3 0 15,-8-5 0-15,5 20 1 0,3-20-1 0,-2 6 0 16,-6 16 0-16,0-22 0 0,0 2 1 0,0-2-1 0,0 23 0 15,-3-6 0-15,-3-11 1 0,6-6-1 0,-21 31 0 0,21-31 0 0,-7 18 1 16,-20 3-1-16,7 1 0 0,0 0 1 0,20-22-1 0,-24 20 0 16,0 2 0-16,1-3 1 0,23-19-1 0,-22 21 1 0,22-21-1 0,-26 17 0 15,2 3 1-15,0-15 0 0,24-5-1 0,-17 21 0 0,17-21 0 0,-6 3 1 16,-1 3 0-16,-10-6-1 0,17 0 0 0,0 0 0 0,0 0 0 16,0 0 1-16,0 0-2 0,0 0 1 0,0 0 0 0,4 0-1 15,-1 0-2-15,18 0-3 0,-21 0 6 0,9 0-9 0,-9 0 9 0,31 0-13 16,-10 0-6-16,3 0-1 0,-5 0 2 0,-19 0 18 0,7-6-18 15,23 3-2-15,-30 3 20 0</inkml:trace>
  <inkml:trace contextRef="#ctx0" brushRef="#br4" timeOffset="1.22983E6">21240 12194 29 0,'0'0'0'0,"0"-7"5"0,0-1-1 0,0 8-4 0,0-9 4 15,0 4 0-15,0 5-1 0,0 0 1 0,0 0-4 0,0 0 4 16,0 16 1-16,0-10-1 0,0 19 1 0,0-25-5 0,0 23 4 15,0 2 0-15,0 5 0 0,0 6 0 0,0-36-4 0,-7 40 3 16,2 2 0-16,3 2 0 0,-5 1-1 0,7-45-2 0,-3 53 2 16,0 0 0-16,-4 7 0 0,3 1-1 0,4-61-1 0,-4 63 1 15,-2 4 0-15,0-3 0 0,2-4 0 16,4-60-1-16,-6 62 2 0,-3-6-1 0,4-2 1 0,-2 4-1 0,7-58-1 0,-6 56 2 16,-2-4-1-16,2 0 0 0,-1-1 1 0,7-51-2 0,-3 45 0 15,-1-4 1-15,1 1 0 16,3-4-1-16,0-38 0 0,0 37 1 0,0-1 0 0,0-7-1 15,0 0 0-15,0-29 0 0,0 30 1 16,0-6-1-16,3-1 0 0,1-4 1 0,-4-19-1 0,3 8 0 16,4 9 0-16,-5-14 1 0,6 3-1 0,-8-6 0 0,4 0 0 15,2 5 1-15,1 0-1 0,-4-5 0 0,-3 0 0 0,2 5 0 16,7-5 1-16,-3 0-1 0,-2 0 0 0,-4 0 0 0,10 0 1 16,7 0 0-16,-11 0-2 0,12 0 2 0,-18 0-1 0,6 5 0 15,14-5 0-15,-3 0 1 0,-8 3-1 0,-9-3 0 0,25 0 0 16,-1 0 0-16,0 0 0 0,-1 6 1 0,-23-6-1 0,32 0 0 15,-2 5 1-15,1-5-1 0,6 0 0 0,-37 0 0 0,37 0 0 16,3 3 1-16,1-3-1 0,3 0 0 0,-44 0 0 0,44 5 1 16,0-1-1-16,4 1 0 0,2 14 1 0,-50-19-1 0,51 5 0 15,0 12-1-15,-4-9 1 0,11 8 1 0,-58-16-1 0,53 8 0 16,8 13 0-16,0-13 1 0,0 11-1 0,-61-19 0 16,72 7 0-16,0 8 0 0,-5-10 0 0,4 2 0 0,-71-7 0 0,65 7 0 15,-8-1 0-15,1 0 0 0,0 2 0 16,-58-8 0-16,48 4 0 0,-5-1 0 0,-3 4 0 15,-3-4 0-15,-37-3 0 0,32 4 1 0,2-4-1 16,-4 5 0-16,-3-2 1 0,-27-3-1 0,27 6 0 16,-3-1 1-16,0-2-1 0,-4 2 0 0,-20-5 0 0,17 5 0 15,0-1 1-15,-11-1-1 0,15-3 0 0,-21 0 0 0,7 0 1 16,-1 0 0-16,0 0 0 0,-2 0 1 0,-4 0-2 0,0 0 2 16,4 0-1-16,0-2 0 0,-4-3 0 0,0 5-1 0,3-7 1 15,0-1 0-15,-3-11-1 0,3 14 0 0,-3 5 0 0,0-18 1 16,4 8-1-16,-4-15 1 0,0 1-1 0,0 24 0 0,3-25 1 15,-1-4-1-15,3-4 0 0,2-6 1 0,-7 39-1 0,7-39-1 16,-4-7 2-16,4 2-1 0,-1-8 0 0,-6 52 0 0,8-51 0 16,1-1 0-16,-2 2 0 0,4-1 0 0,-11 51 0 0,6-52 0 15,1-3 1-15,-1-3-1 0,1 1 0 0,-7 57 0 0,8-61 0 16,-6 1 1-16,5-2-1 0,-3 3 0 0,-4 59 0 16,5-63 0-16,4 3 0 0,-4 3 0 0,0-3 0 0,-5 60 0 15,6-55 0-15,4 5 0 0,7 2 0 16,-10 8 0-16,-7 40 0 0,7-36 1 0,0 1-1 15,0 3 0-15,-4-1 0 0,-3 33 0 0,6-31 0 16,1 0 0-16,-7 1 0 0,8 3 0 0,-8 27 0 0,0-25 1 16,2 2-1-16,-2 6 0 0,0 9 0 0,0 8 0 0,-2-16 0 15,-19 12 0-15,18-4 0 0,-18 3 0 0,21 5 0 0,-7-9 0 16,-17 4 0-16,5 2 0 0,-6 3 0 0,25 0 0 0,-26 0 0 16,-5 6 0-16,-3 2 0 0,-7 10 0 0,41-18 0 0,-44 3 1 15,4 5-1-15,-4-2 0 0,0 1 0 0,44-7 0 0,-45 5 0 16,-1 4 0-16,1-6 0 0,-2 2 0 0,47-5 0 0,-48 4 0 15,1-4 1-15,3 6-1 0,0-6 0 0,44 0 0 0,-48 0 0 16,11 0 0-16,-7-3 0 0,0 0 0 0,44 3 0 0,-44-4 0 16,-7-1 0-16,-3 3 0 0,-4-3 1 0,58 5-1 0,-58-5 0 15,-3 4 0-15,8-1-1 0,-5-2 2 0,58 4-1 0,-57-4 0 16,2 0 0-16,-3-1-1 0,11 1 1 0,47 4 0 0,-47-2 1 16,2 2-1-16,5 0 0 0,-1 8 0 15,41-8 0-15,-33 20 0 0,-1-1 0 0,-1 0 0 16,5-2-1-16,30-17 1 0,-23 23-1 15,-2-5 0-15,8 3-1 0,11-5-2 0,6-16 4 0,-8 22-6 16,3-2-4-16,5-12-5 0,0 17-8 0,0-25 23 0,5 4-31 16,30 15-9-16,-9-19 10 0,-26 0 30 0</inkml:trace>
  <inkml:trace contextRef="#ctx0" brushRef="#br4" timeOffset="1.23128E6">21603 13276 8 0,'0'0'0'0,"-18"0"7"0,18 0-7 0,-7 0 3 15,-10 0-1-15,11 7 0 0,-2-7 0 0,8 0-2 0,-5 0 2 0,5 0-2 0,-8 3 3 16,-11 3 0-16,15 2 0 0,4-8-3 0,-7 5 3 0,7-5-3 0,-18 7 3 16,16 0 1-16,-19 12 0 0,18-19 0 0,3 0-4 0,-6 5 4 15,-1 3-1-15,-10-2 1 0,17-6-4 0,-5 6 3 0,5-6-3 16,-5 3 4-16,2 1 0 0,-5-4 1 0,8 0-5 0,-3 0 4 0,3 0-4 16,-7 0 3-16,7-2 1 0,0-3-1 0,0 5-3 0,0-8 3 0,0 8-3 15,0-17 2-15,0 8 1 16,0-11-2-16,3 1 1 0,-3 19-2 0,7-22 1 15,1 0 0-15,-2-4 0 0,-6 26-1 0,16-31 0 0,-16 31 0 0,8-32 1 16,8-1 0-16,-9 5-1 0,-7 28 0 0,21-29 0 0,-21 29 0 0,6-26 0 16,12-1 1-16,-12 2-1 0,-6 25 0 0,21-23 0 0,-21 23 0 0,3-21 0 15,7 2 0-15,-4 11 1 0,-6 8-1 0,11-18 0 0,-11 18 0 0,6-3 0 16,1 2 0-16,0 1 0 0,0 4 0 0,-7-4 0 0,7 8 0 16,0 9 0-16,-1-10 0 0,-6-7 0 0,7 21 0 0,-7-21 0 0,7 8 0 15,3 13 0-15,7-14 0 0,-10 16 0 0,-7-23 0 0,10 17 0 16,-4-12 0-16,12 22 0 0,-18-27 0 0,6 21 0 0,-6-21 0 0,6 19 0 15,2 4 0-15,-1 3 0 0,-4 2 0 0,-3-28 0 0,4 30 0 16,-1-1 0-16,-3-2 0 0,0 5 1 0,0-32-1 0,0 26 0 16,0 2 1-16,0-1-1 0,0-27 0 0,-7 22 0 0,7-22 0 0,-6 24 1 15,-2-2-1-15,2-5 1 0,-1-10-1 0,7-7 0 16,-7 19 0-16,4-16 0 0,3 4-2 0,0-2-1 0,0-5 3 16,0 5-7-16,0-5-3 0,0 0-4 0,0 0-3 15,0 0 17-15,0-5-16 0,-3 0 2 0,-5-14 4 16,8 16-11-16,0 3 21 0,0 0 0 0</inkml:trace>
  <inkml:trace contextRef="#ctx0" brushRef="#br4" timeOffset="1.2316E6">21521 13368 26 0,'0'0'0'0,"-6"-5"7"0,-15-15-1 0,21 20-6 0,-3-5 6 15,-4-4-1-15,7-1-1 0,0 3-1 0,0 7-3 0,2-7 2 16,3 3-1-16,1 3 0 0,12-2-1 0,-18 3 0 0,6 0 1 16,18 4-2-16,-14 4-1 0,11 9-1 0,-21-17 3 0,16 3-5 15,5 6-2-15,-15 8 1 0,18-17 0 0,-24 0 6 0,9 8-6 16,16-3 1-16,-8 2-7 0,-17-7 12 0</inkml:trace>
  <inkml:trace contextRef="#ctx0" brushRef="#br4" timeOffset="1.23231E6">21975 13258 7 0,'0'0'0'0,"0"-7"8"0,3 2-6 0,1-1 0 0,-4 6-2 0,5-3 2 31,-5 0 0-31,0 3-1 0,0-1 0 0,0 1-1 0,0 0 1 0,0 0 1 0,0 0-1 0,0 0 1 0,0 0-8 16,5 0 13-16,-5 0-5 0,4 0 0 15,-1 4-1-15,-3-4-1 0,0 7 2 16,0 0 0-16,3 0 1 0,-3 15 0 0,0-22-3 0,4 6 4 16,-4 19-1-16,0-7 0 0,0 6 0 0,0-24-3 0,0 26 3 15,0 1-1-15,-7 1 0 0,4 2 0 0,3-30-2 0,-4 26 2 16,-3-3-1-16,4-2 1 0,3-1-1 0,0-20-1 0,-4 17 1 16,-3-8 0-16,5 11 0 0,2-14 1 0,0-6-2 0,-4 6 1 15,4-4 1-15,-8-2-1 0,8 0 0 0,0 0-1 0,0 0 1 16,0-2 0-16,0-6-1 0,0 1 1 0,0 7-1 0,0-17 0 15,0 8 1-15,0-15-1 0,0 16 0 0,0 8 0 0,0-26 0 16,4 4 1-16,0 5-1 0,-4-7 1 0,0 24-1 0,6-25-1 16,1 4 1-16,0-1 0 0,-5-2 0 0,-2 24 0 0,9-18 1 15,-3-3-1-15,1 3-1 0,-1 9 1 0,-6 9 0 0,7-21 1 16,1 14-1-16,-2-15 0 0,1 14 0 0,-7 8 0 0,5-7 0 16,4-1 0-16,-4-1 0 15,6 4 0-15,-11 5 0 0,7-5 0 0,0 1 0 16,3 4 0-16,0 7-1 0,-10-7 1 0,16 5 0 15,-11 16 0-15,1-16 0 0,1 19 1 0,-7-24-1 0,3 17 0 16,5 0-1-16,-2 2 1 0,-6-1 0 0,0-18 0 0,7 21 0 16,-7-5 0-16,3 2 1 0,0 0-1 0,-3-18 0 0,0 17 0 15,0 1 1-15,0-10-1 0,0 16 0 0,0-24 0 0,-3 6 1 16,3 1 0-16,-3-1 0 0,-4-3 0 0,7-3-1 0,0 0 0 16,-4 7 1-16,4-7-1 0,0 0 1 0,0 0-1 0,0-7 0 15,0 0 0-15,0-12 0 0,0 12 0 0,0 7 0 0,4-25 0 16,-4 2 0-16,7 2 0 0,-1-2 0 0,-6 23 0 0,8-23 0 15,-3 4 0-15,6 0 0 0,-4 11-1 0,-7 8 1 0,11-21 0 16,-2 16 0-16,-2-2 0 0,-1-2 0 0,-6 9 0 0,8-7 0 16,-1 5 0-16,-1 2 0 0,1 0 0 0,-7 0 0 0,7 8 0 15,-3 13 0-15,2-13 0 0,-3 18 0 0,-3-26 0 16,4 20 0-16,-4 2 0 0,3 2 0 0,-3 0 0 0,0-24 0 16,0 24 0-16,0 0 1 0,0-7-1 15,0 1 0-15,0-18 0 0,0 6 0 0,0 14 0 0,-3-13 0 16,3 12 0-16,0-19 0 0,0 5-3 15,0 1-3-15,6 3-6 0,5-9-3 0,-11 0 15 0,16 0-16 0,-8-9 3 16,12-8-7-16,-20 17 20 0</inkml:trace>
  <inkml:trace contextRef="#ctx0" brushRef="#br4" timeOffset="1.23288E6">22514 13358 19 0,'0'0'0'16,"-17"6"4"-16,14-6-1 0,-4 4 0 0,7-4-3 0,-21 4 4 15,21 1 1-15,0 2 0 0,0 13 0 0,0-20-5 0,0 6 5 16,0 22 0-16,0-7-1 0,0 4 0 0,0-25-4 0,0 24 3 16,-3 2 0-16,0 4 0 0,-4-3-1 0,7-27-2 0,-3 26 3 15,3-2-1-15,-4 2-1 0,-1-21 1 0,5-5-2 0,0 24 1 16,0-19 0-16,0 1-1 0,0 2 1 16,0-8-1-16,0 6 1 0,0-1 0 0,0-5-1 0,9 0 1 15,-9 0-1-15,3-5 0 0,0-1 1 0,1-13-1 0,-1 13 1 16,-3 6-1-16,3-23 0 15,3 6 0-15,-2 0 1 0,0-4-1 0,-4 21 0 0,0-25 0 16,0 4 0-16,0-3 0 0,0 1-1 0,0 23 1 0,-8-26 0 16,6 4 0-16,-2 1-1 0,-2 4 1 0,6 17 0 0,-7-17 0 15,4 9 0-15,-6-1 0 0,4-8 0 0,5 17 0 0,0-5 0 16,-3 0 0-16,3-1-1 0,0 4 1 0,0 2 0 0,0-1 0 16,0-4 0-16,0 4 0 0,0 1 0 0,0 0 0 0,0 0 0 15,3 0 0-15,2 0 0 0,4-2 0 0,-9 2 0 0,3-2 0 16,7 2 0-16,-1-2 0 0,-1 1 0 0,-8 1 0 0,10-7 0 15,-3 2 0-15,-2-2 0 0,7 5 0 0,-12 2 0 0,7-7 0 16,3 1 0-16,-4 2 0 0,5 1 0 0,-11 3 0 0,10 0 0 16,-5 0 0-16,4 3 1 0,-6 4 0 0,-3-7-1 0,7 21 0 15,-1-15 1-15,-2 16-1 0,-2-6 0 0,-2-16 0 16,4 20 0-16,0-3 1 0,-4-8-1 0,4 11 0 16,-4-20 0-16,3 8 0 0,-3-2 1 0,0 14 0 15,0-16-1-15,0-4 0 0,0 5 1 0,-7 15-1 0,7-16 1 16,-4 1 0-16,4-5-1 0,-4 6 1 15,-2 0 0-15,3-1-1 0,-4-1 1 0,7-4-1 0,-6 0 0 16,-3 4 0-16,4 3 0 0,-2-5 1 0,7-2-1 0,-3 5 0 16,0-5 0-16,-5 0 0 0,4 0 0 0,4 0 0 0,0 0 0 15,0 0-1-15,0 0 0 0,0 0-2 0,0 0 8 0,0 0-14 16,4 0 2-16,0-3-4 0,0 1-2 0,-4 2 13 0,6-2-15 16,1-5 3-16,-2 5 2 0,0-4 1 0,-5 6 9 0,7-2-17 0,-7 2 17 0</inkml:trace>
  <inkml:trace contextRef="#ctx0" brushRef="#br4" timeOffset="1.23321E6">22802 12758 22 0,'0'0'0'15,"0"-7"6"-15,0 2-1 0,0 5-5 0,0-7 5 16,3 6 0-16,-3 1-1 0,0 8 1 0,0-8-5 0,0 16 4 16,0 1 0-16,-3 5 0 0,3 4-1 0,0-26-3 0,0 28 4 15,0 7-1-15,0 0 1 0,0 4 0 0,0-39-4 0,0 41 4 0,0-41-4 0,0 39 3 16,0 1 0-16,0-2 0 0,0-38-3 0,0 39 2 16,-7-4-1-16,7 0 0 0,0-2 0 0,0-33-1 0,0 26 1 15,0-2 0-15,0 0 0 0,0-19-1 0,0-5 0 0,0 27 1 16,3-20-1-16,1 14-1 0,-4-17-1 0,0-4 2 0,5 6-3 0,-5-6 3 0,0 8-6 15,9-3-4-15,-6-1-3 0,-3-4 13 0,2 8-14 16,6-8 0-16,-2 0 3 0,1-3 0 0,-7 3 11 0,10 0-18 0,-10 0 18 0</inkml:trace>
  <inkml:trace contextRef="#ctx0" brushRef="#br4" timeOffset="1.23352E6">22991 13554 19 0,'0'0'0'0,"0"0"5"0,0 0-5 0,0 0 4 16,0 0-1-16,0 4 2 0,3 2-1 0,-3-6-4 0,0 4 5 16,0-1-1-16,5-3 0 0,-2 7 0 0,-3-7-4 0,0 0 3 15,0 0-1-15,2 0 1 0,3 0-2 0,-5 0-1 0,0 0 2 16,3-4-1-16,0 1 0 0,-3 3-1 0,0 0 0 0,3 0 0 16,-3 0-2-16,0 0-1 0,4 0-4 0,-4 0 7 0,4-3-9 15,-4 3-1-15,3-2 1 0,-3-17-2 0,0 19 11 0,4-2-18 16,-4 2 18-16</inkml:trace>
  <inkml:trace contextRef="#ctx0" brushRef="#br4" timeOffset="1.23355E6">23113 13372 31 0,'0'0'0'0,"-4"-2"7"15,4 2-7-15,-6-4 8 0,-14 1-2 16,20-2-2-16,-4 4-2 0,4 1-2 0,0-2 1 15,0 2-6-15,0 0-4 0,0 0-4 0,0 0 13 0,4 0-28 0,-4 0 28 0</inkml:trace>
  <inkml:trace contextRef="#ctx0" brushRef="#br4" timeOffset="1.24179E6">23307 13443 8 0,'0'0'0'15,"-7"0"5"-15,7 0-5 0,-8 0 2 16,-11 0 0-16,12-5-1 0,2 4 0 0,5 1-1 0,-2-3 1 15,2 2-1-15,0-2 1 0,0-4 0 0,0 7-1 0,0-2 1 16,0-3 1-16,0 1 1 0,0 0 0 0,0 4-3 0,0-4 5 16,0-2 1-16,0 0 0 0,-7 5 1 0,7 1-7 0,0-7 7 15,-3 7 0-15,-3-2 0 0,2-1 0 0,4 3-7 0,-8-4 6 16,2 1 0-16,0 1-1 0,-1 2-1 0,7 0-4 0,-3 0 4 16,-1 0-1-16,-1 0-1 0,5 0 0 0,0 0-2 0,-5 0 1 15,5 5 0-15,0 2 0 0,0-5-1 0,0-2 0 0,0 7 1 16,3-3 0-16,4 0-1 0,0 1 1 0,-7-5-1 0,7 4 1 15,-1 0-1-15,12 2 1 0,-12-1 0 0,-6-5-1 0,10 10 1 16,7-6 0-16,-10 4 0 0,14 9 1 0,-21-17-2 16,6 3 1-16,11 6 1 0,-10 7-1 0,0-13 1 0,-7-3-2 15,20 8 1-15,-14 13 1 0,1-21-1 16,14 4 0-16,-21-4-1 0,3 6 0 16,7-1 1-16,8 0 0 0,-12-2 0 0,-6-3-1 0,21 0 2 15,-16 0-1-15,12 0-1 0,4 0 0 0,-21 0 0 0,21 0 0 16,-5-2 1-16,8 1-1 0,-1-2 1 0,-23 3-1 0,25-2 0 15,-2-1 0-15,1 1 0 0,3 0-1 0,-27 2 1 0,28 0 1 16,-4 0-1-16,3 0 0 0,0 0 1 0,-27 0-1 0,22 0 0 16,3 0 0-16,-8 4 1 0,2 1-1 0,-19-5 0 0,8 4 0 15,14 4 1-15,-13-5 0 0,11 4 0 0,-20-7-1 0,6 7 1 16,15-1 0-16,-16 13 0 0,14-19 0 0,-19 0-1 0,6 5 0 16,0 3 2-16,15-2-2 0,-14-1 0 0,-7-5 0 0,7 0 0 15,10 5 1-15,-10-1 0 0,-1 2 0 0,-6-6-1 0,17 0 0 16,-10 2 1-16,4-2-1 0,-5 5 0 0,-6-5 0 0,16 0 1 15,-8 0-1-15,-2 0 0 0,5 0 1 0,-11 0-1 0,5 7 0 16,7-7 0-16,-5 0 1 0,-4 0-1 16,-3 0 0-16,6 0 0 0,1 0 0 0,1 0 0 0,-6 0 1 0,-2 0-1 15,4 0 0-15,-1 0 0 0,1 0 1 16,-4-5-1-16,0 5 0 0,3-4 0 16,-1 0 0-16,-2-3 0 0,5 5 0 0,-5 2 0 0,0-5 0 15,4 3 0-15,-4-1-2 0,0 3-2 0,0 0 4 0,3 0-7 16,-1 0-4-16,-2 19-7 0,8-13-15 0,-8-6 33 0,3 19-38 0,0-14-9 0,-3-5 47 0</inkml:trace>
  <inkml:trace contextRef="#ctx0" brushRef="#br4" timeOffset="1.2423E6">24283 12545 27 0,'0'0'0'0,"-21"0"12"16,14 2-2-16,-20 6-3 0,11 9 1 0,16-17-8 0,-18 0 7 15,11 4 1-15,-19 1-2 0,19 14-1 0,7-19-5 0,-21 5 4 16,14 21-2-16,-13-7 0 0,14-1-1 0,6-18-1 0,-21 24 0 16,14-2 1-16,-10 1 0 0,11-2 0 0,6-21-1 0,-17 17 2 15,17 0-1-15,-7-8-1 0,2 16 1 0,5-25-1 0,-2 4 1 16,-5 4-1-16,7 9 1 0,0-17-1 0,0 0 0 0,0 0 0 16,0 6 0-16,4-6 0 0,1 0 0 0,-5 0 0 0,12-3 0 15,5 0 0-15,-11 2 0 0,18-1 0 0,-24 2 0 0,17 0 0 16,-1 0 0-16,5 0 0 0,2 6 0 0,-23-6 0 0,21 18 0 15,5-13 0-15,-4 11 0 0,1-8 0 0,-23-8 0 0,22 20 0 16,-6-4 0-16,-10-6 0 0,15 12 0 0,-21-22 0 16,7 7 1-16,-2 19-1 15,4-18 0-15,-6 19 0 0,-3-27 0 0,0 17 0 0,0 0 1 0,-3 3-1 16,-6-15 0-16,9-5 0 0,-16 24 1 0,10-18 0 16,-14 11 1-16,13-17-1 0,7 0-1 0,-28 5 1 15,11 4 0-15,11-6 0 0,-16-3-1 0,22 0 0 0,-5 0 1 16,-16 0-2-16,21 0-1 0,-4 0-3 0,4 0 5 0,-3 0-11 15,3 0-7-15,0 0-7 0,0 0 3 0,0 0 22 0,0 0-31 0,0 0 31 0</inkml:trace>
  <inkml:trace contextRef="#ctx0" brushRef="#br4" timeOffset="1.24299E6">24334 13157 33 0,'0'0'0'0,"-9"-7"17"0,9 7-17 0,-16-7 14 31,16 1-7-31,-2 2-1 0,2 4-1 0,0 0-5 0,0 0 6 0,0 0-1 0,0 4 0 0,6-4-2 0,-6 0-3 0,7 0 3 31,-2 0-2-31,4 0 0 0,1 0 0 0,-10 0-1 0,16 0 1 0,-8-7 0 0,8-2 0 16,-10-11 0-16,-6 20-1 0,8-5 1 0,8-12 0 16,-8 10-1-16,-1 0 1 0,-7 7-1 0,2-18 1 15,2 12-1-15,-4-16 1 0,3 17-1 0,-3 5 0 0,0-22 1 16,0 12-1-16,0-11 0 0,0 11 0 0,0 10 0 0,0-19 0 15,0 12 1-15,0-10-1 0,0 14 0 0,0 3 0 0,0-5 0 16,0 2 0-16,0 3 0 0,0 0 0 0,0 0 0 0,0 8 0 16,0 10 0-16,4-13 0 0,-4 21 0 0,0-26 0 0,6 19 0 15,2 0 0-15,-3 1 0 0,3-1 0 0,-8-19 0 0,6 17 0 16,-2 4 0-16,3-3 0 0,-1-1 0 0,-6-17 0 0,7 7 0 16,-3 12 0-16,-2-12 0 0,6-2 1 0,-8-5-1 0,7 8 0 15,-5-3 1-15,3 1-1 0,-2-3 0 0,-3-3 0 0,3 0 1 16,-1 0-1-16,3 0 0 0,-1 0 0 0,-4 0 0 0,3-3 0 15,3-6 0-15,1 4 0 0,-1-12 0 0,-6 17 0 0,12-19 1 16,4-3-1-16,-9 5 0 16,13-7 0-16,-20 24 0 0,6-17 0 0,15 7 0 0,-14-9-1 0,10 17 1 0,-17 2 0 0,7-5-1 15,0 3 1 1,3 2 0-16,-1 5 0 0,-9-5 0 0,18 7 0 0,-14 9 0 16,-1-11 0-16,4 16 0 0,-7-21 0 0,6 7 0 15,0 11 0-15,-6-11 0 0,4 14 0 0,-4-21 0 0,4 4 1 16,-4 3-1-16,0 12 0 0,0-16 1 0,0-3-1 0,0 7 0 15,0 0 0-15,0-2 0 0,-8-5 0 0,8 0 0 0,0 0 0 16,0 0 1-16,-2 0-2 0,2-2 2 0,0 2-1 0,-4-7 0 16,4-10-1-16,0 7 1 0,0-17 0 0,0 27 0 0,0-24-1 15,4-7 0-15,2 2-1 0,11-3 1 0,-17 32 1 0,7-32-2 16,10 7 2-16,-10 2-1 0,14 6 1 0,-21 17 0 0,2-7 0 16,9-10 0-16,6 15 0 0,-15-1 0 0,-2 3 0 0,11 0 0 15,-5 0 1-15,2 5-1 0,2 1 1 0,-10-6-1 0,7 18 1 16,-2-12 0-16,0 20 0 0,-5-8 0 0,0-18-1 0,4 19 1 15,-1 0 0-15,-3-1 0 0,0 0 0 0,0-18-1 0,0 6 1 16,0 19 0-16,0-16-1 0,0 9 1 0,0-18-1 16,0 3 0-16,0 5 0 0,0 10-1 0,2-18-2 15,-2 0 3-15,8 2-5 0,-2-2-6 0,1 0-8 16,14 0-7-16,-21 0 26 0,0-5-24 0,36 3-9 0,-36 2 33 0</inkml:trace>
  <inkml:trace contextRef="#ctx0" brushRef="#br4" timeOffset="1.24357E6">25194 12893 14 0,'0'0'0'0,"-21"0"14"0,21 0-14 0,-3 0 9 16,-25 0-1-16,22 4 0 0,-14-4 0 0,20 0-8 0,-7 0 8 16,-14 0-1-16,15 0-1 0,-14 0-2 0,20 0-4 0,-4 0 3 15,-12 0-1 1,9 6 0-16,-1-1 0 0,8-5-2 0,-6 17 2 0,-1-14 1 0,0 16-1 0,1-13 0 0,6-6-2 0,-4 25 1 15,0-8-1-15,4 2 1 0,0-14-1 0,0-5 0 0,0 22 0 16,0-19 1 0,0 5-1-16,0 9 0 0,0-17 0 0,4 0 0 0,4 0-1 0,1 0 1 0,-2 0-1 0,-7 0 1 0,11 0-1 31,5-2 0-31,-13 0 1 0,4-3-1 0,-7 5 1 0,10-5-1 16,-3 4 1-16,0-1-1 0,-1 2 1 0,-6 0 0 0,8 0-1 15,-1 3 1-15,-1 3 0 0,1 2 0 0,-7-8 0 0,7 20 0 16,-1-14 0-16,5 10-1 0,-2-11 1 0,-9-5 0 0,8 24 0 15,8-17 0-15,-8 17 0 0,-2-17 0 0,-6-7 0 0,20 18 0 16,-12-9 0-16,10-4 0 0,-13 1 0 0,-5-6 0 0,20 0 0 16,-14 0 1-16,2 0-1 0,12-3 1 0,-20 3-1 0,2-8 0 15,7-13 1-15,0 13-1 0,2-18 1 0,-11 26-1 0,6-26 0 16,2-3 0-16,-3-6 0 0,3-6 1 0,-8 41-1 0,5-41 0 16,4 0 0-16,-6-3 0 0,-3-2 0 0,0 46 0 0,0-46 0 15,0 3 1-15,-3-6-2 0,-6 1 0 0,9 48 1 0,-15-48-2 16,8 3-1-16,-14 0 1 0,15 4-1 0,6 41 3 0,-20-32-1 15,15 8 1-15,-12 13 0 0,11-4 0 0,6 15 0 0,-7-3 1 16,-11 3-1-16,13 0 0 0,-3 3 0 0,8-3 0 0,-17 23 0 16,17-17 1-16,-2 20-1 15,2 1 1-15,0-27-1 0,0 29 1 0,0 7-1 0,0 3 1 16,6 4 0-16,-6-43-1 0,8 47 0 16,10 7 2-16,-9 5-1 0,11-1 0 0,-20-58-1 0,6 62 1 15,18 0 0-15,-17-4 0 0,13 0-1 0,-20-58 0 0,6 50 1 16,11-9-1-16,-9-6 0 0,-3-8 1 0,-5-27-1 0,12 21 0 15,-6-14 0-15,1 0 0 0,3-2-1 0,-10-5 1 0,8-4-6 16,-5-4-9-16,-1-29-12 0,2 11-19 0,-4 26 46 0,0 0 0 0</inkml:trace>
  <inkml:trace contextRef="#ctx0" brushRef="#br4" timeOffset="1.24389E6">24560 12094 43 0,'0'0'0'16,"-3"-2"0"-16,3 2-34 0,0 0 34 0</inkml:trace>
  <inkml:trace contextRef="#ctx0" brushRef="#br4" timeOffset="1.33651E6">2758 14030 23 0,'0'0'0'0,"0"-3"13"0,0-3 1 0,0-3-2 0,0 9-12 0,0-8 13 16,3 3-1-16,-3-3-2 0,0 1 0 0,0 7-10 0,0-2 9 15,0-3-1-15,0 0-1 0,0 3 1 0,0 2-8 0,0-10 7 16,0 7-1-16,0-3 1 0,0 2-1 0,0 4-6 0,0-1 6 16,2-2 0-16,-2 1-1 0,0-1 0 0,0 3-5 0,0 0 5 15,0 0-1-15,-5 5-2 0,0 1 1 0,5-6-3 16,-7 21 2-16,1-16-1 16,-11 17 1-16,9-15-1 0,8-7-1 0,-15 26 1 15,7-6 0-15,-9-3-1 0,12 2 1 0,5-19-1 0,-25 22 0 16,19 4-1-16,-22 1 2 0,22 1-1 0,6-28 0 0,-25 25 1 15,20 4 0-15,-20-2-1 0,19-5 0 0,6-22 0 0,-27 30 0 16,20-2-1-16,-11-1 1 0,13 8 0 0,5-35 0 0,-18 29 1 16,11-1-1-16,1 3 0 0,-1-6 0 0,7-25 0 0,-4 22-1 15,4 6 1-15,0-8 0 0,0-1-1 0,0-19 1 0,0 6-1 16,0 2 1-16,4 9-1 0,0-17 0 0,-4 0 1 0,3 0 1 16,6 0-1-16,2 0 0 0,5-4 0 0,-16 4 0 0,8-11-2 15,-5-9 2-15,4-1-1 0,0-3 1 0,-7 24 0 0,6-24 1 16,1-8-1-16,-4 6 2 0,4-6-1 0,-7 32-1 0,4-33 0 15,0 3-1-15,1-5 1 0,-2 0-1 0,-3 35 1 0,5-34 0 16,-3-4 0-16,6 9-2 0,-1-8 2 0,-7 37 0 16,6-31-1-16,1 1 0 0,0 4 1 15,0 8-1-15,-7 18 1 0,17-10 0 0,-15 1 0 16,15 3 0-16,-9-1-2 0,-8 7 2 0,10-3 1 0,14 1-1 16,-22 2-1-16,19 0 2 0,-21 0-1 0,9 7-1 15,16 13 2-15,-19-14-1 0,15 21 1 0,-21-27-1 0,9 21 0 47,12-3-1-47,-13 8 0 0,9 2 1 0,-11-5 1 0,15 2-1 0,-15-1 0 0,5-3 0 0,-2 2 0 0,-1-8 0 0,2 5 0 0,-5-12 0 16,-5-8 0-16,8 18-1 0,-1-10 1 0,-1-2-1 0,-6 13-2 0,0-19 3 0,4 0-5 15,0 0-2-15,-4 0-3 0,0-3-2 0,0 3 12 0,3-5-14 16,-3-12-4-16,0 9-1 0,0-13-4 0,0 21 23 0,0-19-26 16,-3 0 2-16,-5-3 7 0,2 0-3 0,6 22 20 0,0 0 0 0</inkml:trace>
  <inkml:trace contextRef="#ctx0" brushRef="#br4" timeOffset="1.33702E6">2700 14050 27 0,'0'0'0'15,"-3"-2"17"-15,-5 2-3 0,2 0-4 0,6 0-10 0,-8 0 8 16,5 4-1-16,1 3 1 0,-6 13-2 0,8-20-6 0,0 5 5 15,0 25 1-15,0-10-2 0,0 7 0 0,0-27-4 0,0 26 3 16,4 1 0-16,2 2 0 0,0 0 0 0,-6-29-3 0,7 35 2 16,0-2 1-16,11 4-1 0,-15 2 0 0,-3-39-2 0,7 38 2 15,13 3 0-15,-16 0-1 0,2 0 0 0,-6-41-1 0,8 44 1 16,1 2 0-16,0 0 2 0,-1 0-2 0,-8-46-1 0,10 50 2 16,1 0-1-16,-5-2 0 0,5 2 0 0,-11-50-1 0,6 50 2 15,1 2-1-15,3 1 1 0,0 7-1 0,-10-60-1 0,7 64 2 16,-1-4-1-16,1 1 0 0,-2-2 0 0,-5-59-1 0,3 63 0 31,-1-2 1-31,6 4 0 0,-5 1 0 0,-3-66-1 0,2 67 0 0,3-1 0 0,-2 5 1 0,4-2-2 16,-7-69 1-16,6 76 0 0,-2-8 0 15,3 9 0-15,-1-5 1 0,-6-72-1 0,7 75-1 16,0-3 2-16,0 2-1 0,0-4 0 0,-7-70 0 0,7 72 1 16,2 3-2-16,8-5 2 0,-10-4-2 0,-7-66 1 0,11 57 1 15,-5-1-1-15,5-4 0 0,-2 0 1 0,-9-52-1 0,17 53 0 16,-12-6 0-16,0 3 0 0,-2-6 0 0,-3-44 0 0,8 36 0 15,3 0-1-15,-6-3 6 0,2 2-1 0,-7-35-4 0,4 29 4 16,3 3 1-16,-4-1-6 0,5 1 2 0,-8-32-1 0,2 37 1 16,-2-2-1-16,3 9 1 0,-3-9-2 0,0-35 1 0,0 40 0 0,0-40 0 0,0 36 0 15,0 5-2-15,0 3 0 0,0-5-1 0,0-39 3 0,-3 42-4 16,1-4-3-16,2-2-1 0,0-36 8 0,-4 31-12 16,4-12-6-16,0-12-6 0,-7-1-8 0,7-6 32 0,-3 0-30 15,9 7-4-15,-6-7 34 0</inkml:trace>
  <inkml:trace contextRef="#ctx0" brushRef="#br4" timeOffset="1.33846E6">1947 16559 38 0,'0'0'0'0,"0"0"13"0,0-2-4 0,4 0-3 0,-4 2-6 0,3 0 7 15,-1 0 1 1,3 0 0-16,2 4 0 0,-7-4-8 0,6 7 8 16,1 10-2-16,11-13-1 0,-13 4-1 0,-5-8-4 0,18 20 4 15,-11-15-1-15,19 1 1 0,2 11 0 0,-28-17-4 0,30 7 3 16,-4 11 0-16,-5-18 0 0,4 5 0 0,-25-5-3 0,20 0 1 15,7 0 2-15,2 6-2 0,0 0 1 0,-29-6-2 0,33 21 2 16,5-21 0-16,-7 5-1 0,11 3 1 0,-42-8-2 0,42 4 1 16,-4 2 0-16,1-2 0 0,-1-1 0 0,-38-3-1 0,37 0 1 15,1 0 1-15,-4 6-1 0,-1-6 1 0,-33 0-2 0,34 0 2 16,0 3 0-16,2-3 0 0,2 0-1 0,-38 0-1 0,38 0 3 16,-1-1-2-16,1-1 1 0,3-2 0 0,-41 4-2 0,39 0 1 15,6 0 1-15,-4 0 0 0,-2 7-1 0,-39-7-1 0,45 4 1 31,-1 4 0-31,0-3 0 0,-2 2 1 0,1-4-1 16,-3-3 0-16,1 0-1 0,2 0 1 0,-43 0-1 0,43 0 0 0,0 0 1 16,-7-2 0-16,7-6 0 0,-43 8-1 0,39-3 1 0,2-1-1 0,1-3 1 15,-3 1-1-15,-39 6 0 0,41-8 1 16,1 3-1-16,-3-1 0 0,-4 4 1 0,-35 2-1 0,40-5 0 16,-5 0 0-16,1 0 0 0,-36 5 0 0,30-4 0 15,4 0 1-15,4 2-1 0,-5 0 1 0,-3 0-1 0,-30 2 0 0,31-7 0 16,-1-1 1-16,2-1 0 0,2 2-1 15,-34 7 0-15,33-5 0 0,2-1 0 0,-2 4 0 0,-3-5 0 0,-30 7 0 0,34-6 1 16,0-2-1-16,1 3 0 0,2-2-2 0,-37 7 2 0,38-7-1 16,-2-1 2-16,5 3-2 0,-1 3 4 0,-40 2-3 0,41 0 1 15,-3-3-1-15,-2 3 0 0,2 0 0 0,-38 0 0 0,40 5 0 16,-6 0 0-16,4-5 0 0,-1 7 1 0,-37-7-1 0,31 0 1 16,2 5-1-16,2 3 0 0,-2-4 1 0,-33-4-1 0,37 19-1 15,-2-19 2-15,-2 18-1 0,-3-13 0 0,-30-5 0 0,30 7 1 16,1-1-2-16,-3 13 2 0,5-13-1 0,-33-6 0 0,28 5 0 15,-2 15 0-15,5-20 1 0,4 4-2 0,-35-4 1 16,30 3 1-16,1 3-1 0,-1 0 0 0,3 1 0 0,-33-7 0 16,30 17 0-16,2-12 1 15,-5 0-1-15,7-1 0 0,-34-4 0 0,29 4-1 16,-1-4 1-16,3 0 0 0,-4 5-2 0,-27-5 2 0,26 4 0 16,5 0 0-16,-4 4-1 0,0-3 0 0,-27-5 1 0,31 7-1 15,-6-3 1-15,1 1 0 0,-5-5 6 0,-21 0-6 0,23 5 0 16,-2-5 1-16,-2 3-1 0,2 2-1 0,-21-5 1 0,17 0 1 15,4 6-1-15,-2-3 0 0,-1 1-1 0,-18-4 1 0,19 6 1 16,0-2-1-16,-1 3 1 0,-10-7-1 0,-8 0 0 0,21 4 0 16,-5 0 0-16,5-4 1 0,-5 7-1 0,-16-7 0 0,10 5 0 15,7-5 0-15,-9 0-1 0,2 3 2 0,-10-3-1 0,16 0 0 16,-8 8-1-16,-2-8 2 0,2 0-2 0,-8 0 1 0,5 0 1 16,6 0-1-16,-4 0 0 0,2 0 0 0,-9 0 0 0,11 0-1 15,-4 0 2-15,-4-3-1 0,0 0 0 0,-3 3 0 0,0-2 1 16,5-1-1-16,-3 3 0 0,-2-2 0 0,0 2 0 0,0-3 0 15,0-1 0-15,0-1 0 0,-7-1 0 0,7 6 0 0,-6-7 0 16,-14-3 0-16,16-8 0 0,-20 15 0 0,24 3 0 16,-2-10 0-16,-23-9 0 15,5 12 0-15,-1-10 0 0,21 17 0 0,-20-5 0 16,-3-4 0-16,2 1 0 0,4-10 0 0,17 18 0 0,-18-6 0 16,0-1 1-16,-1-13-1 0,0 16 0 0,19 4 0 0,-20-17 0 15,12 12-1-15,-15-1 2 0,2-3-1 0,21 9 0 0,-17-20 0 16,0 11-1-16,12 1 1 0,-24-14 0 0,29 22 0 0,-5 0 0 15,-17-4 0-15,17-4-1 0,-17 7-1 0,22 1 2 0,-7-3 0 16,-12 1 0-16,14-1 0 0,-1 3 1 0,6 0-1 0,-7 0 0 16,4 0-2-16,0 0 2 0,3 0 0 0,0 0 0 0,-7 0 0 15,7 0 1-15,0 0 0 0,2 8-1 0,-2-8 0 0,5 2 0 16,6 6 0-16,8-4-1 0,-11 0 2 0,-8-4-1 0,26 25 1 16,-5-20 0-16,2 12 1 0,-2-17-2 0,-21 0 0 0,23 0 0 15,1 7-1-15,2-2 1 0,2 12 0 0,-28-17 0 0,27 4 0 16,-7 16 0-16,8-15 0 0,-9 3 0 0,-19-8 0 0,24 5 0 15,-3 3-1-15,-5-2 1 0,5 11 0 0,-21-17 0 0,6 7 0 16,18 12 0-16,-17-13 0 0,15 0 0 0,-22-6 0 0,2 19 0 16,1-16 0-16,0 17 0 15,2-13 0-15,-5-7 0 0,0 23 0 16,0-17 0-16,0 21 0 0,0-22 0 0,0-5 0 0,-8 23 0 16,-11-1 0-16,15-6 1 0,-13 1-1 0,17-17 0 0,-8 21 1 15,-10 6 0-15,-1 1 0 0,13 1-1 0,6-29 0 0,-20 24 1 16,12-21-1-16,-14 2 1 0,17 2-1 0,5-7 0 0,-16 2 0 15,8-2-1-15,2 0-2 0,-1 0-1 0,7 0 4 0,-17-2-8 16,17-6-6-16,-7 1-5 0,4-2-7 0,3 9 26 0,0-24-38 16,-6 2-12-16,-1-12-5 0,7 34 55 0</inkml:trace>
  <inkml:trace contextRef="#ctx0" brushRef="#br4" timeOffset="1.34016E6">2533 15319 4 0,'0'0'0'0,"-19"-2"4"15,11 0-1-15,-19-4 0 0,10 2 1 0,11-5 1 0,6 9-5 0,-25-5 6 16,20 5 1-16,-20-3 0 0,19-2 0 0,6 5-7 0,-22-1 8 16,19-2-1-16,-13-1 1 0,9 2 0 0,7 2-8 0,-16-4 7 15,12 4 0-15,-3 0-1 0,-1 0 0 0,8 0-6 0,-6 0 5 16,-1 6 0-16,1 1 0 0,-1-5-1 0,7-2-4 0,-7 7 4 15,1-2 0-15,3 4 0 0,3-9-4 16,0 18 3-16,0-18-3 0,-9 0 3 0,9 5 0 0,-2-1 0 16,2 1 0-16,0-5-3 0,0 8 1 0,0-3 2 15,2-5-1-15,-2 0 0 0,0 0-2 0,9 0 1 16,-3 4 0-16,4-4 1 0,-10 0-2 0,10 5 1 0,-10-5-1 0,8 0 3 16,0 0-1-16,0 0-1 0,12 0 0 0,-20 0-1 0,7 0 2 15,16 0-1-15,-15 0 0 0,18 0 2 0,-26 0-3 0,22 0 1 16,1 0 1-16,-3 3-1 0,6-3-1 0,-26 0 0 0,24 0 2 15,-3 0-2-15,2 0 1 0,-2 0 0 0,-21 0-1 0,25-1 1 16,-3-3 0-16,1-2 0 0,1 0 0 0,-24 6-1 0,24-8 1 16,1 3 0-16,-6-4 0 0,6 1 0 0,-25 8-1 0,23-10 1 15,2-7-1-15,-2 13 1 0,3-1 0 0,-26 5-1 0,25-4 2 16,-2 2-1-16,2-2 0 0,-2 2-1 0,-23 2 0 0,24-2 0 16,-2-1 0-16,6 0 1 0,-1 3 0 0,-27 0-1 0,28 0 1 15,-1 0 0-15,0 0 0 0,3 0-1 0,-30 0 0 16,24-3 1-16,3 1 0 0,4 0-1 0,-5 0 0 0,-26 2 0 15,30-2-1-15,-2 1 2 0,5-3 0 0,-5 4 0 0,-28 0-1 16,27 0 3-16,-2 0-3 0,1 5 0 16,1-5 1-16,-27 0-1 0,34 4 0 15,-4 0 1-15,5 2-1 0,-9-6-1 0,-26 0 1 0,23 0 0 16,6 0 1-16,-7 0 0 0,6 0 0 0,-28 0-1 0,27 0 0 16,-2 0 1-16,-2-6 0 0,-4 0 0 0,-19 6-1 0,28-9 1 15,-3 1-2-15,-2-2 0 0,0 3 2 0,-23 7-1 0,20-6 0 16,2 4 1-16,-6 1 0 0,4 1-1 0,-20 0 0 0,17 0 1 15,-6 0 0-15,20 3-1 0,-16 3 0 0,-15-6 0 0,17 4 1 16,4-4-1-16,0 6-1 0,-2-3 2 0,-19-3-1 0,21 7 0 16,0-5-1-16,-2 3 2 0,6 0-1 0,-25-5 0 0,26 4 1 15,-3-4-1-15,6 7 1 0,-6-3-1 0,-23-4 0 0,21 4 0 16,5 2-1-16,2-3 1 0,-1 3 1 0,-27-6-1 0,27 0 0 16,0 6 2-16,-1 0-3 0,2 2 1 0,-28-8 0 0,27 6 0 15,1-3 0-15,-2 3-2 0,-2 0 1 0,-24-6 1 0,27 7 0 16,1-3-5-16,-5-1 7 0,2-3-2 0,-25 0 0 15,19 0 1-15,1 0 4 0,7 7-5 0,-5-7 1 16,-22 0-1-16,23 0 0 0,-4 0 0 0,5 0 0 0,-3 0 1 16,-21 0-1-16,21 0 0 0,-4 0 0 15,3 0 2-15,6 0-3 0,-26 0 1 0,21 3 1 16,3-3-2-16,-1 0 0 0,0 0 2 0,-23 0-1 0,25 0-1 16,-2 4 2-16,4-4 0 0,-6 0-1 0,-21 0 0 0,24 6-1 15,-4-2 2-15,7 0-1 0,-3-4 0 0,-24 0 0 0,20 5 1 16,0-1-2-16,2 0 2 0,-3 4-2 0,-19-8 1 0,17 5 0 15,3 4 0-15,-3-7 0 0,5 4 0 0,-22-6 0 0,22 4 0 16,-1 0 1-16,-1 2-1 0,5-2 0 0,-25-4 0 0,18 3-1 16,6 3 1-16,-2-6 0 0,5 3-1 0,-27-3 1 0,23 5 2 15,3 0-3-15,3-1 2 0,-6-1-1 0,-23-3 0 0,27 0-2 16,0 7 2-16,1-4-1 0,3 2 1 0,-31-5 0 0,23 9 1 16,7-4 0-16,-4 3-1 0,2 11-3 0,-28-19 3 0,28 0 0 15,-5 5 0-15,7 12-1 0,-3-17 3 0,-27 0-2 0,29 5 0 16,-2 2-1-16,2-1 0 0,-2 2 0 0,-27-8 1 15,31 17-1-15,-8-14 1 0,5 5 3 0,-2-1-1 0,-26-7-2 16,24 7 1-16,1-3-1 0,-2-4-1 16,1 0 0-16,-24 0 1 0,20 0 0 0,-3 0 0 15,3 0 0-15,-14 0 1 0,-6 0-1 0,24 0 0 16,-13 0 0-16,5 0 1 0,-8 0 0 0,-8 0-1 0,7 0 0 16,0 0-2-16,-7-2 1 0,2 2-1 0,-2 0 2 0,0-2-3 15,0 0-1-15,-2-1-5 0,-20 3-6 0,22 0 15 0,-20 0-22 16,1 0-9-16,-16 0-21 0,-16-5-21 0,51 5 73 0,0 0 0 0</inkml:trace>
  <inkml:trace contextRef="#ctx0" brushRef="#br4" timeOffset="1.34092E6">900 15357 35 0,'0'0'0'0,"-3"0"15"0,3 0-15 0,-7 0 12 16,0 0-3-16,1 0 1 0,3 0-1 0,3 0-9 0,0 0 8 16,0 0 0-16,0 0-2 0,0 0-1 0,0 0-32 0,0 4 58 15,0-4-27-15,3 4 0 0,3-4-1 0,-6 0-3 0,7 5 3 16,0-5 1-16,4 0-1 0,5 0-1 0,-16 0-2 0,7 0 3 15,13 0-1-15,-13 0 0 16,20 0 0-16,-27 0-2 0,16 4 2 16,-5-4 0-16,12 0-1 0,-12 0 0 0,-11 0-1 0,23 0 1 0,-12 0 0 15,8-2-1-15,-8 0 1 0,-11 2-1 0,21-8 0 16,0 3 1-16,-13-2-1 0,16 1 0 0,-24 6 0 0,8-7 1 16,9 4-1-16,-11-1 1 0,1 2-2 0,-7 2 1 0,6-5-3 15,1 2-1-15,1 2-4 0,-2 1-3 0,-6 0 11 0,4 0-14 16,-1 0-6-16,-1 0-3 0,3 0-3 0,-5 0 26 0,0 0-22 0,0 0-7 15,0 0 29-15</inkml:trace>
  <inkml:trace contextRef="#ctx0" brushRef="#br4" timeOffset="1.34125E6">1091 15269 37 0,'0'0'0'0,"0"7"15"0,0-7-15 0,-4 29 10 16,4-6-3-16,0 3 0 0,0 3-1 0,0-29-6 0,0 32 7 31,6-3-2-31,0 2 0 0,2-2-1 0,-8-29-4 0,7 20 2 0,-3 9 0 0,1-3-1 0,-1 0 0 0,-4-26-1 0,7 26 0 31,0-3 1-31,0 0-1 0,-3 0-2 0,-4-23 2 0,5 20-6 16,3-2-4-16,-6-11-8 0,6 11-4 0,-8-18 22 0,0 0-21 0,0 0-7 0,0 0 28 0</inkml:trace>
  <inkml:trace contextRef="#ctx0" brushRef="#br4" timeOffset="1.34205E6">1456 15538 9 0,'0'0'0'16,"-3"0"4"-16,-4 0 0 0,2 6 0 0,3-6 1 0,2 0-5 0,0 4 6 15,-7 1 0-15,3 3 0 0,4-3-1 0,0-5-5 16,-2 21 4-16,-1-21 0 0,3 7 0 0,0 0-1 0,0-7-3 0,0 6 4 31,3 12-1-31,-1-18 1 0,2 17 0 0,-4-17-4 0,7 5 5 0,0 14-1 0,0-16-1 16,-1 20 1-16,-6-23-4 0,7 20 3 0,0-3 1 15,-1 5-1-15,2 2 0 0,-8-24-3 0,6 26 3 16,3 1 0-16,0-3-2 0,-3-1 1 0,-6-23-2 0,6 21 1 16,2-4 0-16,-5-10-1 0,-3-7 0 0,3 22 1 0,-3-22-1 0,0 5 0 15,0 0 0-15,0-2 1 0,0-3-1 0,0 0 0 0,0 0 1 16,0-1-1-16,-6-6 1 0,-2 0 0 0,8 7-1 0,-6-10 0 15,3-7 1-15,-4 12 0 0,-11-21-1 0,18 26 0 0,-5-17 1 16,0 8-1-16,-15-14-1 0,20 16 1 0,0 7 0 0,-6-24 0 16,-15 15 0-16,21-16 1 0,-17 20-1 0,17 5 0 0,0-22 0 15,-4 6 0-15,2 10 0 0,-6-18 0 0,8 24 0 0,0-7 1 16,0-10-1-16,0 12 0 0,0-17 0 0,0 22 0 0,0-4 0 16,0-16-1-16,0 14 1 0,0-3 0 0,0 9 0 15,8-21 1-15,-2 13-1 0,2-9 0 0,8 9 0 0,-16 8 0 0,7-1 0 16,0-1 0-16,10 2 0 0,-14 0 0 15,-3 0 0-15,11 0 0 0,5 0 0 0,-14 3 0 0,7 3 1 16,-9-6-1-16,9 5-1 0,-2 12 1 0,-3-10 0 16,2 10 0-16,-6-17 0 0,0 0 1 0,3 8-1 15,-3 8 0-15,0-12 0 0,0-4 0 0,0 9 0 16,0 7 0-16,0-12 0 0,0 4 1 0,0-8-1 0,-6 5 0 16,-1 1 0-16,-9-2 0 0,7-4 0 0,9 0 0 0,-5 0-1 15,1 0 1-15,0 0 0 0,4 0 0 0,0 0 0 16,0-3 0-16,0 2-1 0,0 1 1 0,0 0 0 0,0 0 0 15,0 0 0-15,0 0 0 0,4 4 0 0,-4-4 0 0,7 3 1 16,0 3-1-16,3-3 0 0,-4 4 0 0,-6-7 0 0,11 7-1 16,0 13 2-16,-6-15-1 0,13 1-1 0,-18-6 1 0,7 23 0 15,-1-20 0-15,1 21 1 0,0-19-1 0,-7-5 0 0,11 18 0 16,-6-12 0-16,3 1 1 0,-2-2-2 0,-6-5 1 0,0 8 0 16,8-4 0-16,-5-4 0 0,-1 0 0 0,-2 0 0 0,0 0-2 15,0 0-3-15,0-2-4 0,4-6-5 0,-4 8 14 0,3-5-18 16,-3-15-4-16,4 13 1 0,0-19-2 0,-4 26 23 15,0 0 0-15</inkml:trace>
  <inkml:trace contextRef="#ctx0" brushRef="#br4" timeOffset="1.34255E6">1714 15640 24 0,'0'0'0'0,"-4"0"11"0,4 0-11 0,-7 0 9 16,3 0-1-16,4 0-1 0,0 0 0 0,0 0-7 0,0 0 7 15,0 4-1-15,0 4 0 0,4-2-2 0,-4-6-4 0,3 19 3 16,5-16 0-16,-2 17-1 0,2-12 1 0,-8-8-3 0,5 21 2 16,-2-14 0-16,5 18 0 15,-1-20-1-15,-7-5-1 0,7 25 1 0,-1-17 0 0,-3 12 0 0,1-13-1 0,-4-7 0 0,3 5 1 31,1 3 0-31,-1-2-1 0,-3-3 0 0,0-3 0 0,0 0 1 0,0 0-1 0,0 0 1 0,0 0-1 0,0 0 0 0,0-5 0 16,-3-17 1-16,-1 5-2 16,-3-5 1-16,7 22 0 0,-7-19 0 0,-12-6 0 15,14-1 0-15,-11 2 0 0,16 24 0 0,-6-22 0 16,-11 0 0-16,10 1 0 0,0-1 0 0,7 22 0 0,-8-22 1 16,5 15-2-16,-2-3 2 0,1 5-2 0,4 5 1 0,0 0 0 15,0 0 1-15,-4 0-1 0,4 0 0 0,0 0 0 0,0 0 1 16,0 5-1-16,4 3 0 0,0 10 0 0,-4-18 0 0,2 6 0 15,4-1 0-15,2-1 1 0,-5-4 0 0,-3 0-1 0,8 0 0 16,-3 0 1-16,2 0-1 0,1 0 1 0,-8 0-1 0,10 0 0 16,-4 0 1-16,0 0 0 0,13 0 0 0,-19 0-1 0,3 0 0 15,3-2 1-15,1-5-1 0,0-11 0 0,-7 18 0 0,7-2 1 16,-1-7-1-16,0 5 1 0,-1 2-1 0,-5 2 0 0,3-2-1 16,-3-2 1-16,0 2 0 0,0 1-1 0,0 1 1 0,3 0-3 15,1 0-3-15,-4 0-4 0,0 3-5 0,0-3 15 0,0 8-18 16,0 10-2-16,0-13 2 0,0-1 5 0,0-4 13 0,0 8-20 15,0-8 20-15</inkml:trace>
  <inkml:trace contextRef="#ctx0" brushRef="#br4" timeOffset="1.34285E6">1812 15709 17 0,'0'0'0'16,"0"0"7"-16,0 0 1 0,0 0-8 0,-7 0 8 15,7 3-1-15,0-3-1 0,0 0-2 0,0 0-4 0,0 0 3 16,0 0-1-16,3 0-2 0,5 0 1 0,-8 0-1 0,3-3 0 16,3 2-1-16,1-2-3 0,-4 3-4 0,-3 0 8 0,4 0-11 15,3-3 0-15,-7 3 1 0,4 0-7 0,-4 0 17 0,0 0 0 0</inkml:trace>
  <inkml:trace contextRef="#ctx0" brushRef="#br4" timeOffset="1.34321E6">1774 15898 26 0,'0'0'0'0,"0"0"9"0,0 0-9 0,0-4 10 15,0-3-2 1,4-1-1-16,-1 3 0 0,-3 5-7 0,4-3 6 0,2 1-2 0,0 0-1 0,2-3-1 0,-8 5-2 0,7-3 1 0,0 0-1 0,-1 1 0 0,4 0 0 0,-10 2 0 0,7-4-2 15,1 3-6-15,-3-1-5 0,3 0-4 0,-8 2 17 0,0-2-16 0,6 0-9 16,-6 2 25-16</inkml:trace>
  <inkml:trace contextRef="#ctx0" brushRef="#br4" timeOffset="1.34353E6">1977 15545 24 0,'0'0'0'15,"-3"6"11"-15,-3 15-1 0,2-17-2 0,4-4-8 0,0 20 8 16,0-20-1-16,0 5-1 0,0 1 0 0,0-6-6 0,0 7 5 15,0-1-1-15,4 16 0 0,0-14 0 0,-4-8-4 0,2 21 3 16,5-13 1-16,-1 21-1 0,1-25-1 0,-7-4-2 0,21 35 3 16,-3-16-2-16,-16 2 2 0,15 0-1 0,-17-21-2 0,3 8 1 15,5 17 2-15,7-21-3 0,-10 3 1 0,-5-7-1 0,0 4 1 16,3-1-1-16,1-3 1 0,-4 0 0 0,0 0-1 0,0 0 0 16,0 0 1-16,0-1-1 0,0-5 1 0,0 6-1 0,0-9 0 15,0-14 1-15,-4 16-1 0,1-19 0 0,3 26 0 0,-7-22 0 16,-17 2 0-16,5-6 0 0,-2 2 0 0,21 24 0 15,-25-24 0-15,23 5 0 0,-15 9 0 0,10-9 0 0,7 19 0 16,-5-7 0-16,0-13 0 16,1 18 2-16,-2-1-2 0,6 3 0 0,0-3 0 15,0 3 0-15,-3-2 1 0,3 0-1 0,0 2 0 0,0-5 1 16,0 5-1-16,0 0 0 0,0 0-1 0,0 0 1 0,0 0-1 16,0 0 2-16,3 0-2 0,-3-3 1 0,0 3 0 0,6 0 0 15,-2-4 0-15,1-3 1 0,0 4-1 0,-5 3 0 0,7-1 0 16,-1-1 1-16,1-4-1 0,-3 4 1 0,-4 2-1 0,6-1 1 15,15-1-1-15,0 2 1 0,-6 0-1 0,-15 0 0 0,7-3 0 16,1 2 1-16,-2-5-1 0,1 1 0 0,-7 5 0 0,7 0 1 16,0-7-2-16,-3 4 2 0,1-1-2 0,-5 4 1 0,4-6 0 15,0 4-1-15,-2 0-2 0,5 0-3 0,-7 2 6 0,0-2-11 32,5 2-4-32,0 0-5 0,-5 0-3 0,0 0 23 0,4 0-21 0,-4 0 21 0,0 0-18 0,0 0 0 0,0 0 18 0</inkml:trace>
  <inkml:trace contextRef="#ctx0" brushRef="#br4" timeOffset="1.34385E6">2069 15734 29 0,'0'0'0'15,"0"4"13"-15,-17 3-2 0,17-7-11 0,0 6 9 16,3-6 0-16,-3 0-1 0,10 4-1 0,-10-4-7 0,4 0 5 15,3 0 0-15,-7 0-2 0,7 0-1 0,-7 0-2 0,7 0 3 16,-1-2-2-16,1-4 0 0,-1 4 0 0,-6 2-1 0,7-7 1 16,-2 1-1-16,0 1 0 0,3-2-2 0,-8 7 2 0,5-8-4 15,3 5-3-15,-1-1-7 0,-7 4 14 0,3-3-20 0,-3 3 20 0,3-4-21 16,19 8-12-16,-22-4 33 0</inkml:trace>
  <inkml:trace contextRef="#ctx0" brushRef="#br2" timeOffset="1.35431E6">2906 14551 15 0,'0'0'0'16,"-8"-10"5"-16,-10-10-2 0,18 20-3 0,-5-9 2 15,-2-13 0-15,1 20 0 0,-1 0 0 0,7 2-2 0,-6-1 2 16,-1-1 1-16,2-1 0 0,3 3 0 0,2 0-3 0,-7 0 3 16,3 0 0-16,2 0 0 0,2-1 0 0,0 1-3 0,0-4 3 15,-8 4-1-15,8 0 0 0,0 0 1 0,0 0-3 0,0 0 2 16,0 0 2-16,0 0-1 0,-3 5 2 0,3-5-5 0,0 0 4 15,-4 5 0-15,4-2-1 0,-2 3 0 0,2-6-3 0,0 0 3 16,0 6-2-16,0-2 0 0,0 1-1 0,0-5 0 0,0 3 1 16,0 2-1-16,0-5 1 0,0 0-1 0,0 0 0 0,0 0 0 15,0 0 1-15,0 0-1 0,2 0 0 0,-2 0 0 0,4 0 0 16,-1 0 1-16,2 0-1 0,-2-3 1 0,-3 3-1 0,6 0 0 16,1 0 1-16,-5-2 0 0,3 2-1 15,-5 0 0-15,3 0 2 0,1-3-1 0,-4 3 0 16,3 0 1-16,-3 0-2 0,3 0 0 0,-3 0 2 0,0 0-1 15,0 0 0-15,0 0-1 0,0 3 2 16,0 2-2-16,0 0 2 0,3-1-1 0,-3-4-1 0,4 4 1 16,-4 2 0-16,4-1 0 0,-4-5 1 0,0 0-2 0,2 0 0 15,-2 0 1-15,4 0 0 0,-1 2-1 0,-3-2 0 0,0 0 1 16,5 0 0-16,-2 0 0 0,-1 0 0 0,-2 0-1 0,0 6 0 16,8-6 1-16,-5 4-1 0,4 0 0 0,-7-4 0 0,3 5 1 15,4 0 0-15,-4-5 0 0,0 3 0 0,-3-3-1 0,0 0 0 16,8 5 0-16,-8-5 1 0,6 5-1 0,-6-5 0 0,3 3 0 15,2-3 0-15,-3 0 1 0,1 0-1 0,-3 0 0 0,4 0 1 16,0 0 0-16,-1 0-2 0,-3 0 2 0,0 0-1 0,2 0 1 16,3 0-1-16,-2 6 1 0,1-6-1 0,-4 0 0 0,3 4 0 15,0-4 1-15,4 0-1 0,-7 0 1 0,0 0-1 16,4 0 0-16,-1 0 0 0,3 0 2 0,-6 0-1 0,0 0-1 0,7-2 0 16,-7 0 1-16,3 0-2 0,5-2 1 15,-8 4 0-15,3-1 0 0,4-1 0 0,0-1 1 16,-5 1-1-16,-2 2 0 0,7-7 1 0,1 1-1 15,-2 1 1-15,4 1-1 0,-10 4 0 0,6-6-1 16,5 2 1-16,0 4 0 0,-5-2 1 0,-6 2-1 0,11 0 0 16,-1 0 0-16,-4 0 0 0,5 0 0 0,-11 0 0 0,6 0 0 15,5 0 0-15,-2 6 0 0,9-6 0 0,-18 0 0 0,6 0 0 16,11 0 0-16,-9 0 0 0,-3 0 1 0,-5 0-1 0,18 0 0 16,-11 0 0-16,2 0 0 0,9 0 0 0,-18 0 0 0,4 0 0 15,15 0 0-15,-12 0 0 0,1 0 0 0,-8 0 0 0,15 0-1 16,-8 0 2-16,1-4 0 0,12 2-1 0,-20 2 0 0,7 0 0 15,-1-3 0-15,0 1 1 0,13 0-1 0,-19 2 0 16,5-8 0-16,3 4 0 0,-3 3 0 0,3-6 0 0,-8 7 0 0,8-2 0 16,-3-1 1-16,3 1-1 0,-2-1 0 0,-6 3 0 15,8 0 0-15,-3 0 0 0,16 0 0 0,-11 0 0 0,-10 0 0 16,17 0 0-16,-9 0 0 0,1 0 0 0,0 0 0 16,-9 0 0-16,8 0 1 0,2 0-2 0,1 0 1 0,-5 0 0 15,-6 0 0-15,8 0 0 0,1-3 0 0,-2 2 0 16,0-4 0-16,-7 5 0 0,10-5 0 15,6 3 0-15,-9-1 0 0,0 1 0 0,-7 2 0 0,16-3 0 16,-8 2 0-16,2-3 0 0,10 4 0 0,-20 0 0 0,7-2 0 16,14 2 0-16,-14 0 0 0,13 0 0 0,-20 0 0 0,6 0 0 0,-6 0 0 0,18 0 0 15,-12 0 0-15,14 0 0 0,-20 0 0 0,8 0 1 0,-8 0-1 0,19-2 0 16,-16 0 0-16,19-1 0 16,-22 3 0-16,6-4 0 0,11-1 0 0,-9-1 0 0,0-1 0 0,-8 7 0 0,19-3-1 0,-19 3 1 15,3-2 0-15,3-4 0 0,1 4 0 0,3 2 0 0,-10 0 0 16,8 0 0-16,-3-1 0 0,5 1 0 0,-10 0 0 0,8 0 0 15,8 0 0-15,-12 0 0 0,3 0 0 0,0 0 0 0,-7 0 0 0,6 0 0 16,5 0 0-16,-5 0 1 0,14 0-2 0,-20 0 1 0,6 0 1 16,2 0-1-16,13 0-1 0,-19 0 2 0,-2 0-1 15,12 0-1-15,-3 0 2 0,-2 0-2 0,13 0 1 0,-20 0 0 0,3 0 0 16,5 0 1-16,-2 0-1 0,2 3 1 0,-8-3-1 0,9 0-1 16,-2 6 1-16,0-6 0 0,4 0-1 0,-11 0 1 15,5 0 0-15,3 0 0 0,-2 3 0 16,11-3 0-16,-17 0 0 0,7 0 0 0,0 4 0 15,9-4 0-15,-13 5 0 0,-3-5 0 0,7 0 0 16,0 0 0-16,3 0 0 0,-2 0 1 0,-8 0-1 0,20 0 0 16,-17 0-1-16,8 0 1 0,5 0 0 0,-16 0 0 0,3 0 0 15,8 0 0-15,-4 0 0 0,3 0 1 0,-10 0-1 0,10 0 0 16,-3 6 0-16,4-6-1 0,-6 0 1 0,-5 0 0 0,21 0 0 16,-15 0 0-16,1 0 0 0,4 0-1 0,-11 0 1 0,16 0 0 15,-13 0 0-15,8 0 0 0,6 0 0 0,-17 0 0 0,7 0 0 16,3 0 0-16,0 0 1 0,-4 0-1 0,-6 0 0 0,11 0 0 15,-3 0 0-15,11 0 0 0,-15 0 0 0,-4 0 0 0,6 0 0 16,4 0 0-16,-2 0 0 16,9 0 0-16,-17 0 0 0,6 0-1 0,4 0 2 0,0 0-1 15,-3 0 0-15,-7 0 0 0,11 0 0 0,-5 0 0 16,5 0 1-16,-5 0-1 0,-6 0 0 0,7 0 0 0,0 0 0 0,-4 0 0 0,5 0 0 16,-8 0 0-16,2-3 0 0,1 0 0 0,-3 1-1 0,3-3 2 0,-3 5-1 0,0-3 0 15,0-5 0-15,0 2 0 0,0 4 0 0,0 2 0 16,0-3-2-16,-3 1-3 15,3 0-3-15,0 0-8 0,0 2 16 0,0 0-22 16,0 0-6-16,0 0 3 0,0 0-14 0,0 0 153 0,0 0-228 0</inkml:trace>
  <inkml:trace contextRef="#ctx0" brushRef="#br2" timeOffset="1.35703E6">4809 16068 8 0,'0'0'0'15,"0"0"2"-15,0 0 0 0,0 0-2 0,0 5 1 16,0 0 0-16,0-5 0 0,-2 0 0 0,2 0-1 0,0 0 1 16,-4 0 0-16,-3 0 0 0,7 0 0 0,0 0-1 0,0 0 1 15,-2 7 0-15,-1-4-1 0,3-3 1 0,0 0-1 0,-8 0 2 16,4 0-1-16,2 4 2 0,2-4-1 0,0 0-2 0,-5 6 3 15,-1-2 1-15,4-4-1 0,2 3 0 0,0-3-3 0,0 0 2 16,-4 6 1-16,4-1 0 0,0-2 0 0,0-3-3 0,0 0 2 16,0 0 1-16,0 0-1 0,0 0 0 0,0 0-11 0,0 5 21 15,0 0-10-15,0-5 0 0,0 4 1 0,0-4-3 0,0 0 2 16,0 0 1-16,0 0-1 0,0 0 0 0,0 0-11 16,0 0 20-16,0 5-9 0,0-1 0 0,0-4 0 15,0 0-2-15,0 3 1 0,0 3 0 16,0-2 1-16,0 0-1 0,0-4-1 0,0 6 1 15,0-6 1-15,0 0-1 0,0 0 1 0,0 0-2 0,0 0 1 16,4 0 1-16,-4 0-1 0,2 0 0 0,-2 0-1 0,0 0 1 16,3 0 1-16,0 0-1 0,-3 0 0 0,0 0-1 0,5 0 1 15,1 3-1-15,-3-3 1 0,2 4 0 0,-5-4-1 0,5 0 1 16,2 0 0-16,-1 0-1 0,2 0 0 0,-8 0 0 0,8 7 1 16,-3-7-1-16,3 0 0 0,1 0 1 0,-9 0-1 0,8 2 0 15,1-2 1-15,9 0-1 0,-12 0 0 0,-6 0 0 0,11 0 1 16,-5 0 0-16,5 0-1 0,-1 0 1 0,-10 0-1 0,5 0 1 15,7 5 0-15,-3-5 0 0,-1 0-1 0,-8 0 0 0,6 0 1 16,5 0 0-16,9 0 0 0,-13 0 0 0,-7 0-1 0,6 0 0 16,14 0 1-16,-15 0 0 0,0 0-1 0,-5 0 0 15,11 0 1-15,-1 0 0 0,-3 5-1 0,3-5 0 16,-10 0 0-16,10 0 0 0,-2 0 0 0,-3 0 0 0,13 0 1 16,-18 0-1-16,3 0 0 0,3 0 1 0,1 0-1 15,4 0 1-15,-11 0-1 0,16 0 0 0,-13 0 0 16,7 0 1-16,-2 0-1 0,-8 0 0 0,10 0 0 15,7 0 0-15,-9 4 0 0,-3 0 1 0,-5-4-1 0,18 6 0 16,-11-3 1-16,2 1 0 0,8 2-1 0,-17-6 0 0,7 4 0 16,-1-4 1-16,12 3-1 0,-12 4 1 0,-6-7-1 0,7 0 1 15,0 0-1-15,0 0 0 0,1 0 1 0,-8 0-1 0,2 0 0 16,4 0 0-16,1-3 1 0,1-1-1 0,-8 4 0 0,7 0 1 16,-5-3-1-16,5 3 0 0,0 0 0 0,-7 0 0 0,7 0 0 15,9 0 1-15,-11 0-2 0,1 0 1 0,-6 0 0 0,11 0 1 16,-2 0-2-16,9 0 2 0,-14 3-1 0,-4-3 0 0,5 0 0 15,12 7 0-15,-9-4 0 0,-2 4 0 0,-6-7 0 0,7 5 0 16,0-2 0-16,0-3 0 0,-1 0 1 0,-6 0-1 0,6 0 0 16,1 0 0-16,0-1 0 0,1-1 1 0,-8 2-1 15,6-2 0-15,1-1 1 0,0 3-1 16,0-2 0-16,-7 2 0 0,6-3 0 0,-6 3 0 0,6-2 0 0,1 0 1 0,0 1-1 0,-7 1 0 0,8 0 0 16,-2-3 1-16,1-1-1 15,0 4 0-15,-7 0 0 0,7 0 0 0,-7 0 0 0,6 0 0 16,5-3 0-16,-5 1 0 0,5 2 0 0,-11 0 0 0,9 0 0 15,-3 0 0-15,2 0 0 0,2 0 0 0,-10 0 0 0,6 0 0 16,1 0 1-16,0 0-1 0,0 0 0 0,-7 0 0 0,0-2 0 16,7 0 0-16,-7-2 1 0,0 4-1 0,4-4 0 0,-4 4 0 0,3-2 0 15,-1 1 0-15,3 1 0 0,2-2 0 0,-7 2 0 0,3 0 1 16,0-4-1-16,3 4-1 0,1 0 2 0,-7 0-1 0,7 0-1 16,-2 0 2-16,0-2-1 0,-5 2 0 0,8-2 0 0,-8 2 0 0,5 0 0 15,3-1-1-15,-2-2 2 0,-6 3-1 0,7-1 0 0,-7 1 0 0,8-4 0 16,-2 4 0-16,2-2 0 0,-3-3 0 0,-5 5 0 0,8-2 0 15,-5-3 0-15,4 3 0 16,0 2 1-16,-7 0-1 0,6 0 0 0,-3-2 0 0,5 2 1 0,-5-2-1 0,-3 2 0 0,6-1 0 16,1-2 0-16,-1 3 0 0,2-3 1 0,-8 3-1 0,7-2 0 15,0 0 0-15,-1-2 0 0,1 4-1 0,-7 0 1 16,7-1 1-16,-1 1-1 0,4 0 0 0,-2 0 0 16,-8 0 0-16,6 0 0 0,5 0 0 0,-5 0 0 15,1 0 1-15,-7 0-1 0,10 0 0 0,-2 0 0 16,-3 3 0-16,5-3 0 0,-10 0 0 0,11 4 0 15,-5-4 0-15,5 0 0 0,-4 5 0 0,-7-5 0 0,6 4 0 16,4-4 0-16,-7 0 0 0,4 0 0 0,-7 0 0 0,7 4 0 16,1-4 1-16,-6 7-1 0,2-5 0 0,-4-2 0 0,3 5 1 15,1 1-1-15,3-6 1 0,-7 4-1 0,0-4 0 0,6 3 0 16,-6 3 0-16,5-6 0 0,-3 3 0 0,-2-3 0 0,0 5 1 16,3 0-1-16,-3-5 1 0,3 4-1 0,-3-4 0 0,0 0 0 15,5 0 1-15,-5 0-1 0,0 0 0 0,0 0 0 0,0 0 0 16,0 0 0-16,0 5 1 0,0-5-1 0,0 0 0 0,0 0 1 15,0 4-1-15,0-4 0 0,2 0 1 0,-2 0-1 0,0 4 0 16,4-4 0-16,-4 4 0 0,3 1 0 0,-3-5 0 0,5 5 0 16,0-2 0-16,-1-3 1 0,-1 0-1 0,-3 0 0 15,4 6 0-15,-2-6 0 0,6 4 0 0,0-4 1 16,-8 0-1-16,5 0 0 0,3 4 0 0,-6-4 1 0,2 0-1 0,-4 0 0 16,8 0 0-16,-5 0 0 0,3 0 0 15,-6 0 0-15,0 0 0 0,7 0 0 0,-5 0 0 16,3 0 1-16,-5 0-1 0,0 0 0 0,3 0 0 15,1 0 0-15,-4 0 0 0,0 0 0 0,0 0 0 0,0 0 1 16,0 0-1-16,0 0 0 0,0 0 0 0,0 0-1 0,0 0 2 16,0-2-1-16,0 0 0 0,-4-1 1 0,4 3-1 0,0 0-1 15,0 0 1-15,-3 0 0 0,3 0 0 0,0 0 0 0,0 0 1 16,0 0-1-16,0 0 0 0,0 0 1 0,0 0-3 0,0 0 3 16,0 5 0-16,0-5-1 0,0 0 0 0,0 0 0 15,0 4 0-15,0 1 0 0,0-5 0 0,0 4 0 16,0 0 0-16,0 1 0 0,0-1 0 0,0-4 0 0,0 0-1 15,0 4 1-15,0 2 0 0,0-6 1 0,0 0-1 0,0 4 0 16,0-1 0-16,-7 4 0 0,7-7 0 0,0 0 0 0,-4 0-1 16,1 0 2-16,-3 0-1 0,6 0 1 0,0 0-1 15,-3 0 0-15,-2 0 1 0,-2 0-1 16,5-4 0-16,2 4 0 0,-5 0 0 0,2 0 0 0,3 0 0 0,-5 0 0 0,5 0 0 16,-4 0 0-16,4 0 0 0,-4 0 1 0,4 0-1 15,-8 0 0 1,6 0 0-16,2 5 0 0,0-5 0 0,0 0 0 15,-4 0 1-15,4 0 0 0,0 0-1 0,0-1 0 16,0 1 0-16,0 0 0 0,-7 0 0 0,7 0 0 0,0 0 0 16,0 0 0-16,0 0 0 0,0 0 0 0,0-4 0 15,0 4 0-15,0 0 0 0,0-3 0 0,0 3 0 0,0 0-1 16,0 0 2 0,0-2-1-16,0 2 0 0,0 0 0 0,4 0 0 0,-4 0 1 0,3 0-1 0,-3 0-1 0,0 0 1 0,0 0 1 15,4 0-2-15,-4 0 2 0,0 0-2 0,0 0 1 0,2 0 1 16,-2 0-2-16,0 0 1 0,5 0 0 0,-5 0 0 0,3-1-1 15,-3 1 2-15,4 0-1 0,0 0 0 0,-4 0 0 0,0 0 0 16,2 0 0-16,1 0 0 0,-3 0 0 0,0 0 1 16,0 0-1-16,0-2 1 0,0 2-1 0,0 0 0 0,0 0 0 15,0 0 0-15,0 0 0 0,3 0-1 16,-3 0 1-16,0 0-1 0,0 0 1 0,0 0-1 0,0 0-2 0,0 0 8 0,0 0-16 16,5 0 2-16,-3 0-5 15,2 0-6-15,-4 0 20 0,8 0-31 0,-5-21-5 0,-3-2-14 16,0 23 50-16</inkml:trace>
  <inkml:trace contextRef="#ctx0" brushRef="#br2" timeOffset="1.35967E6">6508 15559 5 0,'0'0'0'16,"0"3"4"-16,0 14-1 0,0-17-3 0,0 7 2 16,0-2-1-16,0-5 1 0,0 0-1 0,0 0-1 0,0 0 0 15,0 0 1-15,0 0 0 0,0-3-1 0,0 3 0 0,0-1 1 16,0-7-1-16,0 5 1 0,0-3 1 0,0 6-2 0,0-5 2 15,0 2 2-15,-3 0 1 0,-2 1 0 0,5 2-5 0,0-4 7 16,-6 2-1-16,6 2 1 0,0 0-2 0,0 0-5 0,0 0 4 16,-2 0 0-16,2 6-1 0,-5-6 0 0,5 0-3 15,-3 0 3-15,3 0-1 0,0 0 0 0,0 0 0 16,0 0-2-16,0 0 3 0,0 0-1 0,-6 0 0 0,6 0 0 16,0 0-2-16,0 0 2 0,0 0 0 0,0 0-1 15,0 0 1-15,0 0-9 0,0 0 16 16,0 0-8-16,0 0 1 0,0 4-1 0,0-4-1 0,0 4 2 15,0 1-1-15,0-1 1 0,0 1 0 0,0-5-2 0,0 7 2 16,0-5-1-16,0 4 1 0,0-1 0 0,0-5-2 0,0 4 1 16,0 4 1-16,0-5-1 0,0-3 0 0,0 0-1 0,2 0 1 15,-2 0 0-15,4 0 0 0,-4 0 1 0,0 0-2 0,3 0 1 16,-3 0 0-16,5 0-1 0,-3-2 0 0,-2 2 0 0,0-1 1 16,6-3 1-16,-1 4-2 0,-2 0 1 0,-3 0-1 0,7 0 1 15,-4 0-2-15,1 0 2 0,2 0-1 0,-6 0 0 0,0 0 1 16,6 0 0-16,-1 0-1 0,-3 0 1 0,-2 0-1 0,4 5 1 15,-1-5 0-15,2 4 0 0,-5-4 0 0,0 0-1 0,5 0 1 16,-5 0-1-16,0 4 0 0,3-4 1 0,2 0 0 0,-5 0-1 0,3 5 1 0,-3-5-1 16,2 0 1-16,6 4 0 0,-2-4-1 0,-6 0 0 15,4 4 1-15,-4-4-1 0,3 0 0 0,5 0 0 0,-5 0 2 0,3 7-2 16,-6-7 0-16,5 0 0 0,0 0 1 0,3 0-1 16,-8 0 0-16,5 0 0 0,-5 0 0 0,5 2 0 0,2-2 0 15,-1 0 0-15,-6 0 0 0,3 0 1 0,-3 0-1 0,7-1 0 16,-3 0 0-16,2-2 0 0,-1-3 0 0,-5 6 0 0,2-2 1 15,1 0-1-15,5 2 1 0,-8 0-1 0,6 0 0 16,-2-2 0-16,-1 0 0 0,3-1 0 0,-6 3 0 0,7 0 1 0,-7 0-1 0,4 0 1 16,3 0-1-16,-4 0 0 0,5 0 1 0,-8 0-1 0,5 0 0 15,-2 0 1-15,2 0 0 0,-5 0-1 0,6 0 0 0,-6 0 0 0,4 0 0 16,3 0 1-16,-5-2-2 0,2 2 2 0,-4 0-1 0,0-2 0 16,7 0 0-16,-4 0 0 0,1 1 1 0,-4 1-1 0,6-4 0 15,-6 4 1-15,7 0-1 0,-4 0 0 0,-3 0 0 0,3 0 1 16,2 0-2-16,-3 0 2 0,2 0-1 0,-4 0 0 0,3 5 0 15,1-1 0-15,2-4 0 0,-6 0 0 16,0 0 0-16,7 0 0 0,-7 0 0 0,6 0 0 0,-6 0 1 0,0 0-1 0,8 0 0 16,-5 0 0-16,2 0 1 0,-5 0-1 0,5-2 0 15,-5 2 0-15,3 0 0 0,2-2 1 0,-3-3-2 16,5 5 1-16,-7 0 0 0,5-2 1 0,-2 2-1 16,3 0 0-16,1 0 0 0,-7 0 0 0,2 0 0 0,3 0 1 0,1 0-1 15,-1 0 1-15,-5 0-1 0,2 0 0 16,4 0 0-16,-1 0 0 0,-3 0 0 0,-2 0 0 0,7 0 1 15,-2 0-1-15,0-2-1 0,-1 2 2 0,-4 0-1 0,3-2 0 16,1 2 0-16,3 0 1 0,-4 0-1 0,-3 0 0 0,4-2 1 16,0 2-1-16,1-3-1 0,-2 1 1 0,-3 2 0 0,5 0-1 15,1-3 1-15,-3 3 1 0,2 0 0 0,-5 0-1 0,3 0 0 16,3 0 0-16,-6-3 0 0,7 3 0 0,-7 0 0 0,7 0 1 16,-7 0-1-16,7 0 0 0,-7 0 0 0,0 0 0 0,6 0 0 15,-6 0 0-15,6 0 0 0,-1 0 1 0,-5 0-1 0,2 0 0 16,2 0 1-16,-1 0-2 0,2 0 1 0,-5 0 0 0,5 6 0 15,-1-6 0-15,-1 0 0 0,1 0-1 0,-4 0 1 0,2 7 1 16,3-3-1-16,-2-4 1 0,1 6 0 0,-4-6-1 0,3 0-1 16,0 0 1-16,0 0 0 0,5 0 0 0,-8 0 0 15,6 3 0-15,-3-3 0 0,4 0-1 0,0 4 1 16,-7-4 0-16,3 0 1 0,3 5-1 0,-1-5 0 0,2 4 0 16,-7-4 0-16,3 0 0 0,3 0 0 0,-3 0 0 15,4 0 0-15,-7 0 0 0,7 0 0 16,-2 0 0-16,-5 0 1 0,5 0 0 0,-5 0-1 0,3 0 0 15,1 0 1-15,0 0-1 0,-2 0 0 0,-2 0 0 0,8 0-1 16,-4-2 0-16,-2 2 1 0,2 0 0 0,-4 0 0 0,3 0 1 16,5 0-2-16,-6 0 1 0,2 0 0 0,-4 0 0 0,3 4 1 15,4-4-1-15,-1 0 0 0,-1 8 1 0,-5-8-1 0,3 4-1 16,4-4 1-16,0 3 1 0,-5-3-2 0,-2 0 1 0,7 0 0 16,-4 6 1-16,4-6-1 0,-3 4 0 0,-4-4 0 0,3 0 0 15,2 0 0-15,0 0 0 0,-2 0 0 0,-3 0 0 0,5 4 0 16,0-4 0-16,0 0 0 0,-2 5 1 0,-3-5-1 0,6 0 0 15,-2 0 0-15,3 0-1 0,-4 0 0 0,-3 0 1 0,7 0 1 16,1 0-1-16,-6 0 0 0,4 5 1 0,-6-5-1 0,8 0 0 16,-1 0-1-16,-4 0 2 0,3 0-2 0,-6 0 1 0,7 0 0 15,-3 0 1-15,3 0-1 0,-1 0 0 16,-6 0 0-16,7 0 0 0,-4 0 0 0,5 0 0 0,-6 0 0 16,-2 0 0-16,8 0 1 0,-5 0-2 0,3 0 1 15,-2 0 0-15,-4 0 0 0,3 0 0 16,4 0 0-16,-3 0 0 0,-1 0 0 0,-3 0 0 0,3 3 0 15,2-3 0-15,0 0 1 0,-5 0-2 0,0 0 1 0,3 6 0 16,2-3-1-16,-3-3 1 0,5 0 0 0,-7 0 0 0,4 0-1 16,0 0 2-16,2 0-1 0,-6 0 1 0,0 0-1 0,7 0 0 15,-5 4 0-15,3-4 0 0,-5 0 0 0,0 0 0 0,6 0-1 16,-6-1 2-16,7 1 0 0,-4-3-1 0,-3 3 0 0,3 0 0 16,2 0 0-16,1-1 0 0,-6-1 0 0,0 2 0 0,7-4 0 15,-3 2 0-15,2 2 1 0,-3 0-1 0,-3 0 0 0,6 0 0 16,-1-2 0-16,-2 1-1 0,5 1 1 0,-8 0 0 0,2-2 0 15,1 2 0-15,-3 0 1 0,8-3 0 0,-8 3-1 0,0 0 0 16,2 0-1-16,5 0 1 0,-2-3-1 0,-5 3 1 0,3 0 0 16,-1 0 0-16,2 0 0 0,-1 0 0 15,-3 0 0-15,4 0 0 0,3 0 1 0,-7 0-2 0,6 0 2 16,-6 0-1-16,0 0 0 0,5 0-1 0,-3 0 2 16,1 0-1-16,-3 0 0 0,3 0 0 0,-3 0 0 0,5 0 0 15,-5 0 0-15,0 0 0 0,0 0 1 16,2 0-2-16,-2 0 1 0,0 0-1 0,0 0 1 0,0 0 0 15,4 0 1-15,-4 0-1 0,0 0 1 0,0 0-1 0,0 6 1 16,0-6-1-16,0 0 0 0,0 0 0 0,0 0 0 0,0 0-1 16,0 0 2-16,0 0-1 0,0 0-1 0,0 0 2 0,0 0-1 15,0 0 0-15,0 0 0 0,0 0 0 0,0 0 0 0,0 0 0 16,0 0 1-16,0 0-2 0,0 0 1 0,0 0 1 16,0 0-2-16,0 0 1 0,0 0 0 0,0 3 0 15,0-3 1-15,3 0-1 0,-3 0 0 0,0 0-1 16,0 0 1-16,0 0 0 0,5 0 0 0,-5 0 0 0,0 0 0 15,0 4 1-15,0-4-2 0,0 6 1 0,0-6 0 0,0 0 0 16,0 0-1-16,0-2 2 0,0 2-1 0,0 0 0 16,0-4 1-16,0 4-1 0,0 0 1 0,0 0-2 0,0 0 1 15,0 0 0-15,0 0 0 0,0 0-1 0,0 0 2 16,0 0-1-16,0 0 0 0,3 0 0 0,-3 0 0 16,0 0 0-16,0 6 1 0,0-2-1 15,0-4 0-15,0 0 0 0,0 0 1 0,0 0-2 16,0 0 1-16,0 3 0 0,0-3 0 0,0 0-1 15,0 0 2-15,0 0-2 0,0 0 2 0,0 0-2 16,0 0 1-16,0 0 1 0,0 0-1 0,0 0 0 0,0 0 1 16,0 0-2-16,0 0 1 0,0-2 0 0,0 2 0 0,0-1 0 15,-3 1 0-15,3 0 1 0,0 0-1 0,0 0 0 0,0 0 0 16,0 0-1-16,0 0 0 0,0 0 3 0,0 0-4 16,0 3 0-16,0 3-1 0,5 0-2 0,-5-6 5 0,7 22-6 15,-1-17-2-15,2 2-1 0,-1 12-2 0,-7-19 11 0,16 4-14 16,-9 4-6-16,14-5-9 0,-19-3 0 0,-2 0 29 0,43 20-43 15,-43-20 43-15</inkml:trace>
  <inkml:trace contextRef="#ctx0" brushRef="#br2" timeOffset="1.37058E6">4037 14449 21 0,'0'0'0'15,"-2"-3"6"-15,2 3-6 0,-3-4 6 16,-5-4-1-16,2 5-1 0,6-3 0 0,0 6-4 0,-5-5 3 16,5-1 1-16,0-1-2 0,0 3 1 0,0 4-3 0,0-2 1 15,0-1 1-15,0 3-1 0,0 0 0 0,0 0-1 0,0 0 1 16,5 6 0-16,-5 2 0 0,6-2 0 0,-6-6-1 0,0 16 1 15,3-9 1-15,2-2-1 0,-5 15 1 0,0-20-2 0,3 3 2 16,-1 3 1-16,-2 2-1 0,0 9 1 0,0-17-3 0,0 4 2 16,0 4 0-16,0 10 0 0,0-12-1 0,0-6-1 0,0 17 2 15,0-13-1-15,0 16 0 0,0-14-1 0,0-6 0 0,4 24 0 16,-1-17 1-16,-3 15-1 0,6-15 1 0,-6-7-1 0,0 21-1 16,8-14 2-16,-4 13-1 0,0-11 1 0,-4-9-1 0,2 19 1 15,1-13-2-15,0-1 1 0,2 2 0 0,-5-7 0 16,2 17 0-16,2-17 1 0,-1 5-1 0,2 1 1 15,-5-6-1-15,3 3-1 0,3-3 1 0,-3 8 1 0,1-4-1 16,-4-4 0-16,7 6 0 0,-4 1 1 0,1-3-1 16,2 1 0-16,-6-5 0 0,6 6 0 15,-1-2 1-15,-3 1-1 0,2 1 0 0,-4-6 0 0,3 0 1 16,2 0-1-16,-5 0 0 0,3 0 1 0,-3 0-1 0,0 0 1 16,0-6-1-16,0-2 1 0,0 3-1 0,0 5 0 0,0-4 1 15,-3 1-2-15,-5 1 2 0,4 0-1 0,4 2 0 0,-2-2 0 16,-3 2 0-16,5 0 0 0,0 0 0 0,0 0 0 0,-6 6 1 15,6 13-1-15,0-15 1 0,0 13-2 0,0-17 1 0,0 7 0 16,0 19 0-16,0-21 0 0,0 20 0 0,0-25 0 0,0 5 0 16,0 18 0-16,0-18 0 0,3 17 0 0,-3-22 0 0,0 6 0 15,0 12 0-15,3-14 0 0,-3 15-1 0,0-19 1 0,5 5 0 16,-3 0 0-16,-2 14 0 0,0-16 0 0,0-3 0 0,4 17 0 16,-4-9 1-16,3 13-1 0,2-13 0 0,-5-8 0 0,0 21 0 15,3-13 0-15,-3 15 0 0,2-18 1 0,-2-5-1 0,0 17 0 16,0-11 0-16,0 1 0 0,0 11 1 15,0-18-1-15,0 0 0 0,0 6 1 0,0 2-1 0,0-3 1 16,0-5-1-16,0 8 1 0,-2-2 0 16,2-3 0-16,0 5 1 0,0-8-2 0,-3 4 1 0,3 2 0 15,-8-6 1-15,8 3-1 0,0-3-1 0,0 4 2 16,0 1-1-16,-4-1 0 0,4-4 0 0,0 0-1 0,0 0 0 16,0 0 1-16,0 0 0 0,0-1 0 0,0 1-1 0,0-6 1 15,0 2-1-15,0 2 1 0,0 0-1 0,0 2 0 0,0-1 1 16,0-3 0-16,0 4 0 0,0 0-1 0,0 0 0 0,0-2 0 15,0 2 0-15,0-3 0 0,-2 2 0 0,2 1 0 0,0 0 1 16,0 0-1-16,0 0 1 0,0 0-3 0,0-1 4 16,0 1-2-16,0 0 0 0,0 0 0 0,0 0 0 0,0 0 0 15,0-3 1-15,0 3-1 0,0 0 0 0,0 0 0 0,0 0 0 16,0 0 1-16,0 0-1 0,0 0 0 0,0 0-1 0,0 0 2 16,0 0-1-16,0 0-1 0,0 5 2 0,0-5-1 0,0 9 0 15,-5-4 0-15,5 2 0 0,0-1 1 0,0-6-1 0,0 4 0 16,0 2 0-16,0-6-1 0,0 0 2 0,0 0-1 0,0 0 0 15,0 0 0-15,0 0 0 0,0 0 0 16,0 0 0-16,0 0 0 0,0 0 0 0,0 0 1 0,0 0-1 16,0 0-1-16,0 0 2 15,0 0-1-15,0 4-1 0,0 0 1 0,0-4 0 0,0 5 1 16,0-5-2-16,5 3 2 0,-3-3-1 0,-2 0 0 0,0 5 0 16,0 1 0-16,0-6 0 0,4 3 0 0,-4-3 0 0,0 0 0 15,0 0 0-15,0 4-1 0,0-4 1 0,0 0 0 0,0 0-1 16,0-1 0-16,0-2 0 0,0 3-1 0,0 0 2 0,0-3-1 15,3-1-2-15,-3 0 1 0,5 1-3 0,-5 3 5 0,0 0-5 16,0-3-1-16,3-1-5 0,-3 4-7 0,0 0 18 0,0 0-24 16,0-5 0-16,0-1-7 0,0 6 31 0</inkml:trace>
  <inkml:trace contextRef="#ctx0" brushRef="#br2" timeOffset="1.37258E6">1575 12373 21 0,'0'0'0'15,"0"-10"6"-15,-7-8 0 0,0 9 0 0,0 1 1 0,7 8-7 0,-4-7 8 16,1 1 0-16,3 3 0 0,-2 1-2 0,2 2-6 0,0 0 5 15,0 0-1-15,0 0-1 0,0 5 0 0,0-5-3 0,0 3 3 16,0 1 0-16,0 5 0 0,0-4 0 0,0-5-3 0,0 8 3 16,0 11-1-16,0-14 0 0,0 16 0 0,0-21-2 0,0 19 2 15,2 7 0-15,-2 0-1 0,3 1 1 16,-3-27-2-16,0 28 1 0,0 2 0 0,0-1 0 0,0 5 0 0,0-34-1 0,0 32 1 16,0-1 0-16,0 5 0 0,-3 1 0 0,3-37-1 15,0 40 1-15,0 6-1 0,0 0 1 0,0-1 0 0,0-45-1 16,0 40 1-16,0 1-1 0,0-2 0 0,0-8 1 15,0-31-1-15,0 32 0 0,0-3 0 0,7-5 0 0,-7-3 1 16,0-21-1-16,4 6 0 0,-1 13 0 0,-3-19 0 16,3 0 0-16,-3 0 0 0,0 0 1 0,0 0 0 15,0-7 0-15,0 0-1 0,0 7 0 0,0-23 1 16,0 14 0-16,-3-18 0 0,-4 8-1 0,7 19 0 0,0-22 1 16,-4 0 0-16,4-2 0 0,0-5-1 0,0 29 0 0,-3-29 1 15,3-5-1-15,0 1 1 0,0 1 0 0,0 32-1 0,0-39 0 16,0-4 0-16,0 1 1 0,0-6-1 0,0 48 0 0,0-46 1 15,3 3-1-15,-3-1 0 0,0-2 1 0,0 46-1 0,4-46 0 16,-4 0 0-16,0 3 1 0,0 3-1 0,0 40 0 0,0-32 0 16,0 4 1-16,0 4-1 0,-7 0 1 0,7 24-1 0,0-17 0 15,-2 0 0-15,2 9 0 0,-5-1 0 0,5 9 0 0,0-7 1 16,-3 0-1-16,3 7 0 0,-6-3 0 0,6 3 0 0,0 0 0 16,0 0 0-16,0 0 1 0,0 0-2 0,0 0 2 15,0 3-1-15,0 4 0 0,0-3 0 16,0-4 0-16,3 20 0 0,0-17 0 0,-3 4 0 0,3 15 0 0,-3-22 0 15,5 5 0-15,-3 16 0 0,5-17 0 0,0 19 1 16,-7-23-1-16,7 7 0 0,-3 22 0 16,2-12 0-16,4 0 0 0,-10-17 0 0,7 22 0 0,4-3 0 15,-6 1 1-15,17 1-1 0,-22-21 0 0,5 21 0 16,16 0 0-16,-13 3 0 0,15 0 1 0,-23-24-1 0,16 20 0 16,2 4 0-16,-9 2 1 0,13-1-1 0,-22-25 0 0,19 28 0 15,-2-6 1-15,4 2-1 0,-5 0 0 0,-16-24 0 0,22 24 0 16,-7 6 0-16,-3-3 1 0,11 1-1 0,-23-28 0 0,11 26 0 15,19-6 0-15,-3 0 1 0,-4-1-1 0,-23-19 0 0,24 5 0 16,-17 21 1-16,9-9-1 0,-8-10 1 0,-8-7-1 0,6 25 0 16,11-20 1-16,-13 19-1 0,1-18 1 0,-5-6-1 0,8 20 0 15,0-15 1-15,-6 12-1 0,5-10 1 0,-7-7-1 0,0 5 0 16,4 3 0-16,-4-1 1 0,0-1 0 0,0-6-1 0,0 8 0 16,0-1 1-16,0-4-1 0,-4 4 1 0,4-7-1 0,-7 3 1 15,-13 2-1-15,13 1 1 0,1-3 0 0,6-3-1 0,-17 4 0 16,9 4 1-16,-13-3-1 0,3 3 0 0,18-8 0 15,-25 7-1-15,-2 0 1 0,6 12-1 0,14-14 1 16,7-5 0-16,-23 6 0 0,17 12 0 0,-19-14 0 16,18 2 0-16,7-6 0 0,-19 3 0 15,12 4 1-15,-20-2-1 0,24 15 0 0,3-20 0 0,-28 4 0 16,21 1 0-16,-13 14 0 0,14-14 1 0,6-5-1 0,-17 7 1 16,17 0 0-16,-7-4-1 0,4 2 1 0,3-5-1 0,-8 0 0 15,1 0-1-15,2 0 2 0,-3 0-1 0,8 0 0 0,-6 0 0 16,1-1 1-16,5-3-1 0,-3 1 0 0,3 3 0 0,-5-5-1 15,5-2 2-15,0 5-2 0,0 2-1 0,0 0 2 0,2-3-5 16,4 1-3-16,2 0-6 0,15-1-5 0,-23 3 19 0,22-3-26 16,-3-2-7-16,-2-20 3 0,8 3-5 0,-25 22 35 0,0 0 0 0</inkml:trace>
  <inkml:trace contextRef="#ctx0" brushRef="#br2" timeOffset="1.37443E6">2069 12497 24 0,'0'0'0'0,"0"-3"6"0,-6-2 0 0,6 5-6 0,0-10 6 16,0 0-1-16,-3 4 2 0,3-2 0 0,0 8-7 0,0-5 6 15,0 1 0-15,0-3 0 0,0 2-1 0,0 5-5 0,0-5 5 16,0 2-1-16,0 3 0 0,0-3 1 0,0 3-5 0,0-2 4 16,3 2 0-16,-3 0-1 0,2-6 1 0,-2 6-4 0,4-1 4 31,3 1-1-31,0-2 0 0,0-2 0 0,-7 4-3 0,6-6 3 0,5 1-1 0,8 1 0 0,-11-3 0 0,-8 7-2 0,20-6 1 15,-14-1 1-15,16-11-1 0,-19 11 0 0,-3 7-1 16,20-4 1 0,0-6 1-16,-13 4-1 0,13-1-1 0,-20 7 0 0,9-18 1 0,12 15-1 15,-10-6 1-15,8 2 0 0,-19 7-1 0,11-8 0 16,13-3 1-16,-17-7-1 0,9 15 1 0,-16 3-1 0,8-8 0 16,2 0 1-16,6 1-1 0,-8 0 1 0,-8 7-1 0,10-2 0 15,7-2 1-15,-14 0-1 0,4 1 0 0,-7 3 0 0,9-4 1 16,2 1-1-16,-4 0 0 0,0-1 1 0,-7 4-1 0,6-3 0 15,0 3 0-15,-6 0 1 0,5 0-1 0,-5 0 0 0,0 0 0 16,3-3 1-16,-3 3-1 0,3-2 0 0,-3 2 0 0,0-2 0 16,0-2 0-16,0 1 0 0,0 1 0 0,0 2 0 0,0-2 1 15,0 1-1-15,0-4 0 0,0 5 0 0,0 0 0 0,-6-3 0 16,1 3 0-16,5 0 0 0,-3 0 0 0,3 0 0 0,0 0 0 16,-3 0 1-16,-3 3-1 0,2 3 0 0,4-6 0 0,-7 4 0 15,0-1 0-15,0 3 0 0,2 2 0 0,5-8 0 0,-19 4 0 16,16-1 0-16,-2-3 0 0,-3 4 0 0,8-4 0 15,-21 6 0-15,16 0 0 0,-17 2 0 16,19-3 0-16,3-5 0 0,-20 7 0 0,13-1 0 16,-21 15 1-16,22-14-1 0,6-7 0 0,-24 22 0 15,18-17 0-15,-14 19 0 0,16-21-1 0,4-3 1 0,-17 21 0 16,14-15 0-16,-4 17 1 0,-13-5-1 0,20-18 0 0,-7 7 0 16,0 14 0-16,-10-14-1 0,17-2 2 0,0-5-1 0,-6 8 0 15,2-1 0-15,-3-2 0 0,1-5 0 0,6 0 0 0,-7 4 0 16,0-4 0-16,4 0 0 0,-5 5 0 0,8-5 0 0,-2 0 0 15,2 0 0-15,-3 0 1 0,3 0-1 0,0 5 0 16,0-5-1-16,0 0 2 0,0 0-1 0,0 0 0 16,3 0 0-16,3 0 0 0,-2 0 0 0,-4 0 0 0,5 0 0 15,3 0 1-15,-4-5-1 0,2 5 0 0,-6 0 0 0,7-3 0 16,0 1 0-16,-1-2 0 0,12-3 0 0,-18 7 0 0,3-5 0 16,17-17 0-16,-9 17 0 0,8-16 0 0,-19 21 0 0,8-10 0 15,12-10 0-15,-10 12 0 0,10-12 0 0,-20 20 0 0,21-7 0 16,-14-13 0-16,16 12 0 0,-13-9 0 0,-10 17 0 15,21-5 1-15,-14-4-1 0,13-1 0 0,-13-9 0 16,-7 19 0-16,17-5 0 0,-11-2 0 0,11-10 1 16,-10 14-1-16,-7 3 0 0,7-7 0 15,4 0 1-15,-3 1-1 0,-3-2 0 0,-5 8 0 0,6-5 1 16,2-3-1-16,-3 3 0 0,2 2 0 0,-7 3 0 0,7-5 1 16,0 4-1-16,1-2 0 0,-6-1 1 0,-2 4-1 0,3 0 0 15,0-6 0-15,2 6 0 0,-3 0 0 0,-2 0 0 0,0-2 0 0,0 2 0 0,8 0 0 16,-8 0 1-16,4 0-1 0,-4 0 0 0,0-2 0 0,0 2 0 0,0 0 0 15,0-3 0-15,0 0 1 0,0 3-1 0,0-2 0 0,0 2 0 0,0-3 0 16,0 2 0-16,0-2 0 0,0 3 0 0,0-2 0 0,0 2 0 0,-4-1 0 16,-4-3 1-16,6 4-2 0,2 0 1 0,-5 0 0 0,5 0 0 0,-3 0 1 15,-2 0-1-15,1 5 0 0,4-5 0 0,-7 5 0 16,0-1 0-16,0 4 0 0,1-4 1 0,-16 4-1 0,22-8 0 0,-6 6-1 16,-11 13 1-16,10-19 1 0,-16 6-1 0,23-6 0 0,-8 19 0 15,-8-19 0-15,10 6 0 0,-11 1 0 0,17-7 0 0,-3 4 0 16,-5 2 0-16,2 1 0 0,6-7 0 15,-8 17 0-15,8-17 0 0,-3 6 0 0,1 0 0 0,-2 1 0 0,4 0 0 16,0-7 0-16,-7 7 0 0,7-2 0 16,-3-2 0-16,3 2 0 0,0-5 0 0,0 4 0 15,0-1 0-15,-4 2 0 0,4-5 0 0,-7 5 0 16,7-1 0-16,-4 1 0 0,4 0 1 0,0-5-1 0,0 3-1 16,0 1 1-16,4 5 0 0,-4-9 0 0,3 5 1 15,1 3-1-15,3 8 0 0,0-10 0 0,-7-6 0 0,6 7 0 16,5 15 0-16,6-17 0 0,-11 18 0 0,-6-23 0 0,11 20 0 15,8-13 0-15,-16 22 0 0,25-11 0 0,-28-18 0 0,7 24 0 16,13-3 0-16,-14 2 0 0,16-1 0 0,-22-22 0 0,6 26 0 16,4-5 0-16,7 0 0 0,-14 0 0 0,-3-21 0 0,8 18 0 15,-6 2 1-15,6-13-1 0,1 16-1 0,-9-23 1 0,7 5 0 16,0 16 0-16,-3-16 1 0,-1 4-1 0,-3-9 0 0,4 5 0 16,0-2 0-16,-2 5 0 0,-2-8 0 0,0 0 0 0,0-3 0 31,0-5 0-31,-2-11 0 0,-6 9 0 0,8 10 0 0,-7-22 0 15,0 2 0-15,-13-1 1 0,16 0-1 0,4 21 0 16,-19-26 0-16,15-1 0 16,-17 0 0-16,16-7 0 0,5 34 0 0,-22-30 0 15,6 2 0-15,9 0 0 0,-17 4 0 0,24 24 0 0,-3-23 0 16,-5 17 0-16,-8-10 0 0,16 11 0 0,0 5 0 0,-6-2 0 16,2-3 0-16,0 5 0 0,-3 0 0 0,7 0 0 0,0 0 0 15,0 5 0-15,0 2 0 0,0 12 0 0,0-19 0 0,0 3 0 16,7 18 0-16,1-16 0 0,-2 20 0 0,-6-25 0 0,16 21 0 15,-8-1 0-15,12 1 0 0,-10 2 0 0,-10-23 0 0,23 24 0 16,-4 2 0-16,-14 3 0 0,16-2 0 0,-21-27 0 0,8 26 1 16,7 3-2-16,-7-6 1 0,1 0 0 0,-9-23 0 0,11 25 1 15,-4-4-1-15,0 3 0 0,-1-2 0 0,-6-22 0 0,6 5 0 16,-6 16 0-16,5-18 0 0,-3 1 0 0,-2-4 0 0,0 6 0 16,0-6 1-16,0 0-1 0,0 0 0 0,0 0 0 0,0-3 0 15,0-4 0-15,-2-2 1 0,-6-11-1 0,8 20 0 0,-16-27 0 16,9-4 0-16,-13-2 0 0,12-3 0 0,8 36 0 15,-15-37 0-15,7 0 0 0,-13-1 0 0,16 2 0 16,5 36 0-16,-8-30 0 0,-9 3 0 16,17 10 0-16,-6 7 0 0,6 10 0 0,-7-8 0 0,3 5 0 15,4 0 0-15,0 3 0 0,0 0 0 0,4 0 0 16,3 6 0-16,2 1 0 0,-1 13 0 0,-8-20 0 0,10 8 1 16,6 20-2-16,-9-2 1 0,13-2 1 0,-20-24-1 0,8 27 0 15,9-3 0-15,-11-1 0 0,15 0 0 0,-21-23 0 0,6 24 0 16,5-2 0-16,-5-2 0 0,5-1 0 0,-11-19 0 0,10 24 0 15,-5-3 0-15,3-16 1 0,0 22-1 0,-8-27 0 0,5 4 0 16,-2 4 1-16,2 8-1 0,-5-16 0 0,0 6 0 16,2-1 1-16,-2-3 0 0,0 4-1 0,0-6 1 0,0 0-1 0,0 0 0 15,0 0 2-15,0 0-2 0,-2 0 0 0,2 0 0 0,0 0 1 16,-8 0-1-16,8 0 1 0,0 0-1 0,0 0 0 0,-3 0 0 16,3-3 1-16,0 3-1 0,-2 0 0 0,2 0 0 0,0-3 0 15,0 2 0-15,0 1 0 0,-8 0 0 0,8 0 0 0,-3-1 0 16,3-2-1-16,0 3-1 0,0 0-4 0,0 0 6 0,0 0-13 15,0 4-12-15,3 3-19 0,13 22-28 16,-16-29 72-16,0 0 0 0</inkml:trace>
  <inkml:trace contextRef="#ctx0" brushRef="#br2" timeOffset="1.37836E6">8525 16045 36 0,'0'0'0'0,"-8"0"18"0,-9 5-8 0,17-5-10 15,-7 8 7-15,1 9-1 0,-1-17-1 0,3 0-1 16,4 0-4-16,0 0 3 0,0 0 0 0,-7-2-2 0,7-3 1 15,0 5-2-15,0-7 2 16,0-17 0-16,0 16 1 0,0-14 0 0,0 22-3 0,0-18 3 0,0 10 1 16,4-12-1-16,-4 13 0 0,0 7-3 0,3-20 2 15,-3 14 0-15,6 1 0 0,-1-3-1 0,-5 8-1 0,6-6 1 16,1-1 0-16,10 1 0 0,-7 4 0 0,-10 2-1 0,24 0 0 16,-8 0 0-16,8 0 0 0,-3 0 1 0,-21 0-1 0,27 4 0 15,-3 2 0-15,-4 1 0 0,5-1 0 0,-25-6 0 0,16 23 1 16,0-16-1-16,-9 15 1 0,15-4-1 0,-22-18 0 0,2 21 1 15,4 0-1-15,2 0-1 0,-6 2 2 0,-2-23-1 0,5 23 0 16,-5-3 0-16,0 4 1 0,-7-19 0 0,7-5-1 0,-8 21-1 16,-15-15 2-16,16 1-1 0,-14 0 0 0,21-7 0 0,-6 5 1 15,-18-5-1-15,17 0 0 0,1-1 0 0,6 1 0 0,-18-4 0 16,18-1 1-16,-2 3-1 0,2 2 0 0,0 0 0 0,-8-2 0 16,8-3 0-16,0 3 0 0,0-2-1 0,0 4 1 0,8 0 0 15,-1 0 0-15,0 0 0 0,12 0 0 0,-19 0 0 16,12 0-1-16,6 0 1 0,3 4 0 15,1-4 0-15,-22 0 0 0,16 0 0 16,4 7 0-16,0-5 0 0,0 3 0 0,-20-5 0 0,17 7 0 16,4-3 0-16,-11 4 1 0,10 11-1 0,-20-19 0 0,8 0 0 15,12 20 0-15,-17-13 0 0,5 13 0 0,-8-20 0 0,2 19-1 16,1-12 2-16,-3 19-1 0,0-7 0 0,0-19 0 0,0 5 1 16,-3 20-1-16,-17-20 1 0,13 17-1 0,7-22 0 0,-21 7 0 15,1 0 1-15,3 13-1 0,-4-20 1 0,21 0-1 0,-18 5 0 16,-1 0 0-16,0 2 0 0,12-1 0 0,7-6 0 0,-21 8 0 15,14-3 0-15,-12 2 0 0,12-2 1 0,7-5-1 0,-18 3 0 16,13 4 0-16,0-7 1 0,-15 0-1 0,20 0 0 0,0 0-1 16,-6 0 1-16,2 0-2 0,1 0-3 0,3 0 5 0,0 0-9 15,0 0-7-15,0 4-9 0,0-4-6 0,0 0 31 0,0-2-27 16,0-2 2-16,0 4 25 0</inkml:trace>
  <inkml:trace contextRef="#ctx0" brushRef="#br2" timeOffset="1.37885E6">9049 15909 12 0,'0'0'0'0,"-6"0"5"0,6 0-5 0,-8 17 5 15,-9-9-1-15,17 12 1 0,-3-17 0 0,3-3-5 0,0 8 5 16,0-3 0-16,0 18 0 0,0-16-2 0,0-7-3 0,3 27 3 16,0-21 0-16,4 22 0 0,0-11 1 0,-7-17-4 0,4 20 4 15,2-2 0-15,1 2 1 0,4-14-1 0,-11-6-4 0,6 28 4 16,4-8 0-16,7-4 0 0,-9 3-1 0,-8-19-3 0,15 17 3 16,-4-10-1-16,9 15-1 0,1-16 1 0,-21-6-2 0,17 7 0 15,4-1 1-15,-2 2 0 0,2-4 0 0,-21-4-1 0,21 0 1 16,-5 0 0-16,5-4 1 0,-2-4 0 15,-19 8-2-15,24-17 2 0,-3 10 1 0,0-17-1 16,-15 4 0-16,-6 20-2 0,16-10 3 16,-8-8-1-16,-1 10 0 0,-4-10 0 0,-3 18-2 0,4-6 2 15,-4-18-1-15,0 5 0 0,-7-4 1 0,7 23-2 0,-7-26 1 16,-14 1 0-16,18-4 0 0,-27 4 0 0,30 25-1 0,-23-25 2 16,-2-1 0-16,-3 6-1 0,6-2 1 0,22 22-2 0,-24-19 1 15,-4-1 1-15,5 13 0 0,-1-12 0 0,24 19-2 0,-21-2 2 16,1-3-2-16,0 0 1 0,14 5 0 0,6 0-1 0,-25 0 0 15,20 0 1-15,-20 20-1 0,19-16-1 0,6-4 1 0,-22 22 0 16,19-5-2-16,-18-10 0 0,19 22-1 0,2-29 3 0,-17 6-6 16,10 25-3-16,1-7-5 0,-2-16-9 0,8-8 23 0,-3 22-31 15,-21-22 0-15,21 0-6 0,3 0 37 0</inkml:trace>
  <inkml:trace contextRef="#ctx0" brushRef="#br2" timeOffset="1.38247E6">9167 17488 29 0,'0'0'0'15,"-19"0"18"-15,14 0-1 0,-11 7-7 0,16-7-10 0,-8 7 8 16,6 1-1-16,-2-3 0 0,-3 3-1 0,7-8-6 0,-2 4 4 16,2-4 0-16,-4 0-2 0,-3-3 1 0,7 3-3 0,0-5 3 15,-4-1 0-15,2 3 0 0,-3-5 0 0,5 8-3 0,0-4 3 16,-6-3 0-16,6-1-1 0,0-13 0 0,0 21-2 0,0-6 2 16,-2-15 1-16,2 13-2 0,0-11 0 0,0 19-1 15,0-7 2-15,0-12-1 0,0 14 0 16,0-15 0-16,0 20-1 0,2-6 1 0,4-1 0 15,12 1-1-15,-12-1 1 0,-6 7-1 0,21 0 1 16,0 0-1-16,-2 0 0 0,5 7 1 0,-24-7-1 0,24 6 0 16,2 15 0-16,-2-17 0 0,0 18 0 0,-24-22 0 0,25 20 0 15,-6-1-1-15,1 5 2 0,2-5-1 0,-22-19 0 0,19 25 1 16,-2 1 0-16,-10-1-1 0,11 4 1 0,-18-29-1 0,6 28 0 16,0 9 1-16,1-3 0 0,-7 4-1 0,0-38 0 0,4 39 1 15,-4-10-1-15,0 6 0 0,-7-9 1 0,7-26-1 0,-20 26 0 16,12-4-1-16,-18-15 1 0,5 13 0 0,21-20 0 0,-20 0-1 15,0 4 1-15,3-4-1 0,11 0 0 0,6 0 1 0,-25 0-1 16,22-2 0-16,-4-4 1 0,0-13 0 0,7 19 0 0,-7-8-1 16,7-10 0-16,0 12 1 0,0 0 0 0,0 6 0 0,5-7 0 15,1 0 0-15,-3 0 0 0,4 3 0 0,-7 4 0 0,10-6-1 16,8 5 1-16,-12-1 0 0,11 0 0 0,-17 2 0 16,8 0 0-16,15 0 0 0,-7 0 0 0,1 4 0 15,-17-4 0-15,21 5 0 0,-5 0 0 16,1 0 0-16,0 3 1 0,-17-8-1 0,21 17 0 0,-1-17 0 15,-3 7 0-15,4 10 0 0,-21-17 0 0,19 0 0 16,0 6-1-16,-14 2 2 0,20-8-1 0,-25 0 0 0,6 3-1 16,3 4-2-16,-1-7-5 0,2 3-6 0,-10-3 14 0,6 0-27 15,-6-8-7-15,0-13 3 0,-3-1-1 0,3 22 32 0,0 0 0 0</inkml:trace>
  <inkml:trace contextRef="#ctx0" brushRef="#br2" timeOffset="1.38293E6">9467 17283 55 0,'0'0'0'0,"0"5"25"0,0-5-25 0,2 24 13 0,-2-24-13 0,6 4 7 15,2 16 1-15,-6-20-5 16,-2-2 3-16,0 2-6 0,5-5 5 0,2 0-2 0,-1-3-1 0,4 4 0 0,-10 4-2 15,17-10 2 1,-11-9-1-16,16 11 0 0,-22 8-1 0,6-17 0 0,-6 17 0 0,27-10 1 16,-21-7 0-16,18 1-1 0,-24 16 0 0,21-8 0 0,-21 8 0 0,8-7 1 15,14-10-1-15,-14 14 0 0,7-14 0 0,-15 17 0 0,5-8 1 16,1 5 0-16,1-4-1 0,-7 7 0 0,3-3 1 0,-3 3-1 0,3 6 0 16,2-2 0-16,-5 13 1 0,0-12-1 0,0-5 0 0,0 4 0 15,0 1 0-15,0 2 1 0,0 10-1 0,0-17 0 0,0 8 0 16,0 12 1-16,2 3-1 0,2 2 0 0,-4-25 0 0,3 26 4 15,1 5 0-15,2-1 1 0,1-3-1 0,-7-27-4 0,6 33 0 16,2-5 1-16,0-3-2 0,0 5 1 0,-8-30 0 0,7 25 1 16,4 2-2-16,-1-1 1 0,-3-5 0 0,-7-21 0 0,10 24 0 15,0-3 0-15,-4-1 1 0,1 5-1 0,-7-25 0 0,11 23 1 16,-5-4-2-16,1-2 1 0,-1 3 0 0,-6-20 0 16,8 5 0-16,-5 20 1 0,1-21-2 0,-1 1 0 15,-3-5 1-15,3 6-3 0,-3-1-1 0,0 0-2 16,3-5-3-16,-3 0 9 0,0 3-12 0,0-3-6 0,0 0-7 15,0 0-4-15,0 0 29 0,-3-17-24 0,-3 10-3 0,6 7 27 0</inkml:trace>
  <inkml:trace contextRef="#ctx0" brushRef="#br2" timeOffset="1.38326E6">9533 17556 55 0,'0'0'0'0,"0"0"29"0,0 0-10 0,0 0-9 0,0 0-10 0,3 0 9 16,-3 0-1-16,0-10-1 0,0-7-1 0,0 17-6 0,0-6 4 15,4-2-1-15,2 3-2 0,2-14 1 0,-8 19-2 0,10-5 0 16,-4-2 0-16,15 1 1 0,-5 0-1 0,-16 6 0 0,12-5-1 31,11 1-2-31,-7 0-6 0,-5 1-7 0,-11 3 16 0,24-2-27 0,-17-2-6 0,-1-4 4 0,12 3-4 0,-18 5 33 16,0 0 0-16</inkml:trace>
  <inkml:trace contextRef="#ctx0" brushRef="#br2" timeOffset="1.3837E6">9815 17030 20 0,'0'0'0'16,"-7"0"16"-16,1 0-1 0,-16 0-3 0,22 0-12 0,0 3 10 16,0 3-2-16,0-2-1 0,0-4-1 0,0 0-6 0,0 7 4 31,0 10-1-31,0-17-1 0,5 5-1 0,-5-5-1 0,6 2 2 0,1 5 0 0,-1-7 0 0,5 4 0 0,-11-4-2 0,7 0 1 16,12 0 1-16,-14 0 0 0,4 4 0 0,-9-4-2 0,10 7 2 15,8-3 1-15,-15 16-1 0,4-20 0 0,-7 0-2 0,6-9 2 16,2 6-1-1,1-18 0-15,-2 19 0 0,-7 2-1 0,10-6 1 16,-4-17 0-16,-1 14 0 0,-5-14-1 0,0 23 0 0,0-20 1 16,0 9 0-16,-5-16 0 0,-1 9-1 0,6 18 0 0,-17-7 1 15,10-17 0-15,5 19 1 0,-19-1-1 0,21 6-1 0,-3-6 2 16,-4 6 0-16,-10 0-2 0,10 6 1 0,7-6-1 0,-4 6 1 16,-3 12 0-16,1-12 0 0,-1 16-1 0,7-22 0 0,-3 5 0 15,0 16 1-15,3-15-1 0,-7 16 0 0,7-22 0 0,0 0 0 16,0 7 0-16,-4 0 1 0,4-7-1 0,0 0 0 0,0 4 0 15,0-1 0-15,0 3 0 0,0-2 1 0,0-4-1 0,0 4 0 16,0 1 1-16,0-1 0 0,0-4 0 0,0 0-1 0,0 0 1 16,0 4 0-16,0-4 0 0,0 0 0 0,0 0-1 0,0 0 1 15,0 0-1-15,0 0 1 0,0 0 0 0,0 0-4 0,-3 0 6 16,3 5-2-16,0-1-1 0,0-4 1 0,0 0-1 16,0 0 0-1,0 5 0-15,0-5 0 0,0 0 0 0,0 0 0 0,0 0 0 0,0 0 0 0,0 0 0 0,0-2 1 16,0 2-1-16,0-3 0 0,0 1-1 15,-6 0-2-15,6 2-3 0,0 0 6 0,0 0-8 16,-4 0-5-16,4-5-3 0,0 3-6 0,0 2 22 0,-4-6-32 0,-3-1 4 16,7 5-7-16,0 2 35 0</inkml:trace>
  <inkml:trace contextRef="#ctx0" brushRef="#br2" timeOffset="1.38992E6">9846 15570 14 0,'0'0'0'15,"-8"-5"12"-15,2-1 0 0,-1-15-1 0,-1 13-1 0,8 8-10 0,-2-19 11 16,2 2-1-16,0 13-1 0,0-3-1 0,0 7-8 0,0-6 7 16,0 4-2-16,0-3-1 0,0 5 0 0,0 0-4 0,0-2 3 15,0 2 0-15,2 0 0 0,3 2 0 0,-5-2-3 0,0 7 3 16,3-3-1-16,0 2 0 0,4 1 0 0,-7-7-2 0,3 22 2 16,0-15-1-16,-3 18 1 0,5-20-2 0,-5-5 0 0,6 26 1 15,1-6 0-15,-3-1-1 0,2 4 2 0,-6-23-2 0,7 25 0 16,0-3 1-16,3 5-1 0,-4 3 0 0,-6-30 0 0,21 30 0 15,-15 7 0-15,18-2-1 0,-4-1 1 0,-20-34 0 0,17 32-2 16,4 2 3-16,0-3-2 0,-2 2 1 0,-19-33 0 0,21 26 1 16,2 0-1-16,-3-2 0 0,2-19 0 0,-22-5 0 15,23 21 0-15,-7-21 1 0,6 6-1 0,-3 1 0 16,-19-7 0-16,20 18 0 0,-10-12 0 16,14-6 0-16,-13 3 0 0,-11-3 0 0,16 0-1 0,-9 0 2 15,0 0 0-15,1 0-1 0,-8 0 0 0,6 0 1 16,0 0-1-16,-3-2 1 0,2 1-1 0,-5 1 0 0,0-5 1 15,3 4-1-15,-3 1 0 0,0 0 1 0,0 0-1 0,0 0 0 16,0 0 0-16,0 0 1 0,0 0-1 0,0 0-1 0,0 0 2 16,-3 21-1-16,3-18 0 0,0 20 0 0,0-23 0 0,0 17-1 15,0-9 2-15,0 26-1 0,0-9 0 0,0-25 0 0,6 27 1 16,1-2-1-16,4-1-1 0,6-2 1 0,-17-22 0 0,6 22 0 16,14 3 1-16,-10 0-1 0,11 7 0 0,-21-32 0 0,19 27 0 15,2 1 0-15,0 1 0 0,3 5 0 0,-24-34 0 0,19 38 1 16,3-1-1-16,1 0-1 0,-2-2 2 0,-21-35-1 0,19 28 0 15,2-1 0-15,0-2 1 0,-15-2-1 0,-6-23 0 0,24 23 0 16,-17-5-1-16,9 2 2 0,-8-14-2 0,-8-6 1 0,6 24 0 16,2-7 0-16,-3-9 0 0,2 15 1 0,-7-23-1 15,6 3 0-15,-6 14 1 0,5-17-1 0,-2 8 0 0,-3-8 0 16,0 7 1-16,3 0-1 0,0-2 0 16,-3 1 0-16,0-6 0 0,0 6 0 0,0 1 0 15,0-1-1-15,0 3-2 0,0-9 3 0,4 22-6 16,-1-15-7-16,-3 19-7 0,3-22-14 0,-3-4 34 0,0-4-35 0,-3-22-6 0,3 26 41 0</inkml:trace>
  <inkml:trace contextRef="#ctx0" brushRef="#br2" timeOffset="1.39115E6">10509 15944 15 0,'0'0'0'0,"-3"-7"11"0,-3-2 1 0,-2-8 1 0,8 17-13 16,-7-3 11-16,5-6 0 0,-3 4-1 16,5-5 0-16,0 10-10 0,-6-5 8 0,6-3-2 15,0 6-1-15,0 0-1 0,0 2-4 0,0-2 4 16,0-1-1-16,0 3 0 0,0 0-1 0,0 0-2 0,0 0 1 15,0 0 1-15,0 0-2 0,0 0 2 0,0 0-7 0,0 0 11 16,0 0-6-16,0 0 2 0,0 0-1 0,0 0-10 0,0 0 20 16,3 0-9-16,0-4 0 0,-3 0-1 0,0 4-1 0,0-7 2 15,0-1 1-15,5-11-2 0,-5 15 2 0,0 4-3 0,0-8 1 16,2 1 0-16,2-3 0 0,-1 5-1 0,-3 5 0 0,8-8 1 16,-2 3 0-16,1-3-1 0,10-2 1 0,-17 10-1 0,6-8 0 15,2 1 0-15,11 1 1 0,-8 1-2 0,-11 5 1 0,20-4 0 16,-14-1 0-16,15 4 1 0,-11 1 0 0,-10 0-1 0,21 0 0 15,-15 4 0-15,11 0 0 0,-10 1 0 0,-7-5 0 0,10 6-1 16,1 11 1-16,-5-11 1 0,4-1-1 0,-10-5 0 0,8 21 0 16,-2-17 0-16,2 17-1 0,-6-14 1 0,-2-7 0 15,3 24 0 1,-3-8 0-16,0 4 0 0,0-15-1 0,0-5 1 0,0 29 1 0,0-12-1 0,0 5 1 16,0 0-1-16,0-22 0 0,0 19 0 0,0 4 0 15,-5-6 0-15,5-9-1 0,0-8 1 0,0 21 0 16,-5-15 0-16,5-4 0 0,0 3-1 0,0-5 1 0,-3 3 0 15,3-3 0-15,0-1-1 0,0-1 0 0,0 2 1 0,0-5-1 16,0-2 1-16,0 2-1 0,0-16 2 0,0 21-1 0,0-6 0 16,0-18 0-16,8 17 0 0,-3-2-1 0,-5 9 1 0,18-10 0 15,-12 5 0-15,12-2 0 0,-12 3 0 0,-6 4 0 0,10-2-1 16,6 2 2-16,-8 0-1 0,15 0-1 0,-23 0 1 0,7 3 0 16,0 1 0-16,9 15 0 0,-8-15 0 0,-8-4 0 0,6 7 0 15,1 13 0-15,0-16 0 0,0 17 0 0,-7-21 0 0,8 5 0 16,-8 20 0-16,2-8 1 0,-2-9-1 0,0-8 0 0,0 29 0 15,0-13 0-15,0 5 0 0,-7 3 1 0,7-24-1 0,-7 16 0 16,-10 3 0-16,11-2 1 0,-2-12-1 0,8-5 0 0,-6 17 0 16,-1-12 0-16,2 1 0 0,0 11 0 0,5-17 0 15,-7 0 1-15,4 0-2 0,-1 0 1 0,4 0 0 0,0 0 0 0,0 0-2 16,0 0-1-16,0 0-2 16,0 0-3-16,0 0 26 0,0-2-47 0,0-2 13 15,0-1-6-15,4-1-9 0,-4 6 31 0,3-18-26 0,4 18-4 0,-7 0 30 0</inkml:trace>
  <inkml:trace contextRef="#ctx0" brushRef="#br2" timeOffset="1.39157E6">10863 15680 7 0,'0'0'0'0,"0"4"3"0,0 0 1 0,0 3 3 0,0-7-7 0,0 7 10 16,0 11 1-16,0-11 0 0,0 0-1 0,0-7-10 16,0 6 8-16,2 1-2 15,1-3 0-15,0 3-2 0,-3-7-4 0,4 5 5 16,2 0-1-16,2 2-1 0,-2-4 0 0,-6-3-3 0,4 0 3 15,2 0-2-15,-2 0 2 0,-4 0-3 0,7 0 1 0,-7 0-1 0,8 0 1 16,-3 0 1-16,2-3-2 0,-1 3 2 0,-6 0-2 0,5-9 1 16,2 4 0-16,-5-3 0 0,2 2 0 0,-4 6-1 0,0-7 0 15,0 3 2-15,0 2-1 0,0-5 0 0,0 7-1 0,-6-8 1 16,-1-11-1-16,-11 14 1 0,15-13 0 0,3 18-1 0,-7-8 0 16,0-9 1-16,0 12 0 0,1-1 1 0,6 6-2 0,-6-1 2 15,-1 1-1-15,2 0 0 0,-1 0-1 0,6 0 0 0,-7 2 0 16,4 6 1-16,1-4-1 0,-3 13 0 0,5-17 0 0,-7 6-2 15,7 0-4-15,0-1-4 0,0 2-7 0,0-7 17 0,0 3-23 16,-3-3-4-16,3 0 5 0,10 7-4 0,-10-7 26 0,0 0 0 16</inkml:trace>
  <inkml:trace contextRef="#ctx0" brushRef="#br2" timeOffset="1.39361E6">10523 16153 15 0,'0'0'0'0,"-3"-3"12"0,3 3-12 0,-5-6 15 16,-1 0 1-16,-1 4-2 0,1-1-2 0,6 3-12 15,-7 0 9-15,3 0-1 0,2 0-2 16,2 0-1-16,0 0-5 0,0 5 4 0,0-5-1 16,0 4 0-16,0-1-1 0,0-3-2 0,0 0 2 15,0 0 0-15,0 6 0 0,0-2 0 0,0-4-2 0,2 4 1 16,2 2 1-16,-4-3 0 0,7-3-1 0,-7 0-1 0,0 4 2 15,4-4-1-15,-2 0 1 0,-2 0-1 0,0 0-1 0,4 0 2 16,-1 0-1-16,-3 0 1 0,0 0-1 0,0 0-1 0,4 0 1 16,-4 0 0-16,2 0 0 0,-2 0 0 0,0 0-1 0,0-2 1 15,5 0-1-15,-2 0 1 0,-3-2 0 0,0 4-1 0,3-3 0 16,4 1 0-16,-4-2 1 0,5 2-1 0,-8 2 0 0,6-6 0 16,1 5 1-16,-1-1-1 0,1-4 0 0,-7 6 0 0,6-3 0 15,2 1 0-15,-1-3 1 0,-1 3-1 0,-6 2 0 0,3-1 0 16,4-3 0-16,-3 1 0 0,-1 0 0 0,-3 3 0 0,4 0 0 15,-4 0 0-15,0 0 0 0,0 0 1 0,0 0-1 0,0 0 0 16,0 6 0-16,-7 1 0 0,1 12 1 0,6-19-1 0,-5 6 0 16,-1 13 1-16,-14-12-1 0,13 10 0 15,7-17 0-15,-21 5 1 0,14 2-1 0,-12 16 0 16,12-17 0-16,7-6 0 0,-21 17 0 0,14-9 0 0,-13-2 0 16,17 1 0-16,3-7 0 0,-8 4 0 15,2 3 0-15,-1-3 0 0,5-4 1 0,2 0-1 0,0 4 0 16,0-4 0-16,0 6 0 0,0-6 0 0,0 0 0 0,0 0-1 0,0 0 2 0,0 0-2 15,6 0 1-15,-3-3 1 0,-3 3-1 0,6-5 0 0,-6 5 0 0,5-4 0 16,1-1 1-16,1-1-2 0,-7 6 1 0,6-6 0 0,-6 6 0 0,11-7 0 16,-4 1 0-16,-1-1 0 0,5 0 1 0,-11 7-1 0,10-7 0 15,-3 1 0-15,2-3 0 0,-9 9 0 0,7-8 0 0,-7 8 0 0,11-6 0 16,-5-1 0-16,5 2 0 0,-11 5 0 0,7-3 0 0,-7 3 0 0,6-1 0 16,1-3 1-16,-1-1-1 0,-6 5 0 0,5-2 0 0,-5 2 0 0,6-2 0 15,-6-7 0-15,3 9 0 0,1-6 0 0,-4 6 0 0,0-3 0 16,0 1 0-16,0-2 0 0,0 4 0 0,0-2-1 0,0 2 1 0,0 0-1 15,0-1-2-15,0-4-1 0,0 5 4 0,-4-1-5 0,4 1 5 0,-3-2-6 16,-3 2-3-16,6-2-2 0,-5 0-3 0,5 2 14 0,-3-2-17 16,3-3-4-16,-3 0-3 0,3 5 24 0,-7-7-21 15,7 7 21-15,-6-6-15 0,-1-2 0 0,7 8 15 0</inkml:trace>
  <inkml:trace contextRef="#ctx0" brushRef="#br2" timeOffset="1.39434E6">10496 16046 16 0,'0'0'0'15,"-7"0"16"-15,1 0 0 0,-2-1-3 0,5 1-3 0,3 0-10 0,-7 0 9 16,7 0-1-16,0 0-1 0,0 3-2 0,0-3-5 0,0 6 4 16,0 1-1-16,0 0 0 0,7 10 0 0,-7-17-3 0,6 3 1 15,-1 5 1-15,4 15-1 16,8-16 0-16,-17-7-1 0,6 19 1 0,15-11 1 0,-18 9-1 0,19 3 0 0,-22-20-1 0,6 16 1 15,14 3 0-15,-13-12 0 0,10 13 0 0,-17-20-1 0,7 8 1 16,-1-2 0-16,1 1 0 0,4-1 0 0,-11-6-1 0,6 7 1 16,-2-3 0-16,2 1 0 0,-6 0 0 0,0-5-1 0,3 0 1 15,-3 0 0-15,0 0 0 16,0 0-1-16,0 0 0 0,-3 0 1 0,-3-5-1 0,-1-4 0 0,-10 0 0 16,17 9 0-16,-4-17 0 15,-15 7 0-15,11-11 1 0,-15 14-1 0,23 7 0 0,-21-25 1 16,14 7-1-16,-13-2 0 0,14 3 0 0,6 17 0 0,-7-6 0 15,0-4 0-15,3 3 0 0,4 1 0 0,0 6 0 0,0-4 0 16,0 0 0-16,0 4 1 0,0 0-1 0,0 0 0 0,7 6 1 16,-1-1 0-16,15 15-1 0,-18-14 0 0,-3-6 0 0,22 20 0 15,-13-3 1-15,15-10-1 0,-18 18 0 0,-6-25 0 0,21 7 1 16,-14 12 0-16,10-11-1 0,-10 11 1 0,-7-19-1 0,9 7 0 16,9 10 1-16,-15-17 0 0,3 7 0 0,-6-7-1 0,8 5 1 15,-6-5 0-15,3 3 0 0,-5 2-1 0,0-5 0 0,3 0 0 16,-3 5 1-16,0-5 0 0,0 0-1 0,0 0 0 0,0 0 1 15,-3 0-1-15,-4 0 0 0,-14 0 1 0,21 0-1 0,-3-5 1 16,-14 0-1-16,14 0 0 0,-4-3 0 0,7 8 0 0,-8-4 0 16,2-3 0-16,-1 5 0 0,4 0 0 15,3 2 0-15,0-2 0 0,-3 2 0 0,3 0 0 16,0 0 1-16,0 0-1 0,0 0 0 0,0 0 0 0,0 0 0 16,0 0 0-16,0 0 0 0,0 4 0 15,0-4 1-15,0 0-1 0,0 0 0 0,0 0 0 0,-7 0 0 16,7 0 0-16,0 0 0 0,-4 0 0 15,4 0 0-15,-2 0 1 0,2 0-1 0,0 0 0 0,0 0 0 16,-5 0 1-16,5 0 0 0,0 0-1 0,0 0 0 16,-6 0 0-16,6 0 0 0,0 4 0 0,0-4 0 0,0 5 0 15,0-1 0-15,0-4 1 0,0 5-1 0,0-5 0 0,0 0 0 16,0 0 0-16,0 0 0 0,0 0 0 0,0 0 0 0,3 5 0 16,0-5 0-16,-3 0 0 0,5 3 1 0,-5-3-1 0,0 0 0 15,0 5 0-15,0-5 0 0,0 0 0 0,0 0 0 0,2 0 0 16,-2 0 0-16,0 0 0 0,0 0-1 0,0 0 1 0,0 0 0 15,0 0 0-15,0 0-2 0,0 0 0 0,0 0 6 0,0-3-13 16,0 3 3-16,0 0-4 0,0-2-5 0,0 2 15 0,0-1-22 16,-2-6-11-16,-3 0 2 0,-1-2-5 15,6 9 36-15,0 0 0 0</inkml:trace>
  <inkml:trace contextRef="#ctx0" brushRef="#br2" timeOffset="1.3985E6">11255 18174 22 0,'0'0'0'0,"0"4"13"0,0 3 1 0,0 17 0 0,0-21-3 16,0-3-11-16,0 4 11 0,0 4-3 0,0-4-1 15,0 3-2-15,0-7-5 0,0 4 4 0,0-4 0 16,0 0-1-16,0 0 1 0,0 0-4 0,0 0 5 16,0 0-1-16,0 0 1 0,0 0 0 0,0 0-24 0,0 0 43 15,-4-2-20-15,1-4 0 0,-3 1-1 0,6 5-3 0,-8-22 4 16,-8 15-1-16,9-20 1 0,0 6-2 0,7 21-2 0,-17-19 2 15,13-1 1-15,-3 1-2 0,4-1 1 0,3 20-2 0,-5-19 1 16,0 14-1-16,5-14 1 0,0 14 0 0,0 5-1 0,0-8 1 16,0 1-1-16,5 2 0 0,0 1-1 0,-5 4 1 0,10-9 1 15,11 7 0-15,-12 0-2 0,15 2 2 0,-24 0-1 0,18 4 0 16,1-4 0-16,-1 7 0 0,-7 16 1 0,-11-23-1 0,23 5 0 16,-3 19-1-16,-2-6 1 0,1 3 1 0,-19-21-1 0,7 24 1 15,13 3 0-15,-16-1-1 0,2 6-1 0,-6-32 1 0,7 33 0 16,0-1 1-16,-3-2-1 0,-1-3-1 0,-3-27 1 0,0 29 1 15,0-3-2-15,0-6 1 0,-7 1-1 16,7-21 1-16,-7 3-1 0,-16 3 1 0,20-1-1 16,-21-5 0-16,24 0 1 0,-7 0-1 0,-17 0-1 0,18-2 0 15,-22-1 1-15,28 3 1 0,-3-19-2 32,-3 13 2-32,1-20-1 0,2 18-1 0,3 0 2 15,0-11-1-15,0 16 1 0,0-1 0 0,0 4 0 0,0-6 0 0,8 4 0 0,-2-1 1 0,4 3-1 0,-10 0 0 0,21 0-1 16,-15 0 1-16,12 0 0 0,-12 0 1 0,-6 0-1 0,10-1 0 15,6 0 1-15,-8 1-1 0,13 0 0 0,-21 0 0 0,2 0 1 16,5 5-1-16,3-1 1 0,-3 2 0 0,-7-6-1 0,11 2 0 16,-5-2-1-16,1 0 1 0,-1 0-1 0,-6 0 1 0,7 0-1 15,-3 0-2-15,4 0-3 0,-6 0-6 0,-2 0 12 0,3 0-17 16,4 0-6-16,-7-4-7 0,4-7 0 0,-4 11 30 0,0-22-23 16,0 15-1-16,0 7 24 0</inkml:trace>
  <inkml:trace contextRef="#ctx0" brushRef="#br2" timeOffset="1.39923E6">11427 17702 29 0,'0'0'0'15,"-2"-2"16"-15,2 2-16 0,-8-2 14 0,1-4-5 0,1 3-1 16,-2-5 0-16,8 8-8 0,0-2 8 16,0 0 0-16,0-1-3 0,0 3 0 0,0 0-5 0,0 0 2 15,5 0 0-15,-2 5 0 0,-3 1 0 0,0-6-2 0,6 6 1 16,-2 14 1-16,-1-14-1 0,5 14 0 0,-8-20-1 0,0 7 1 15,2 14-1-15,-2-16 2 0,0 20-2 0,0-25 0 0,0 17 2 16,0 2-1-16,-2-13 0 0,-3 11-1 0,5-17 0 0,-3 7 1 16,3-4-1-16,-7 1 1 0,7 3 0 0,0-7-1 0,0 4-1 15,0 0 2-15,0 1-1 0,4-1 0 0,-4-4 0 0,6 0 1 16,1 4-1-16,10-4 0 0,-10 0 1 0,-7 0-1 0,11 0 1 16,8 0-1-16,-8 0 1 0,13 0-1 0,-24 0 0 0,10 0 2 15,13 0-2-15,-6 0 1 0,-6-2 0 0,-11 2-1 0,20-2 0 16,-10-3 1-16,7-3-1 0,-14-1 0 0,-3 9 0 0,7-9 0 15,-1-8 0-15,2 9 1 0,-8-2 0 0,0 10-1 16,0-25 0-16,0 19 0 0,0-17 1 0,0 5-2 16,0 18 1-16,-3-19 1 0,-2 11-1 0,-1-13 0 15,2 17 1-15,4 4-1 0,0-8 0 16,0 6 0-16,0 1 0 0,0 1-1 0,0 0 1 0,0 0 1 16,0 7 0-16,4 12 0 0,-1-11-1 0,-3-8 0 0,3 27 2 15,5-22-1-15,2 21 0 0,0-4 0 0,-10-22-1 0,7 6 1 16,1 20 0-16,-3-19 0 0,2 17 0 0,-7-24-1 0,6 19 1 15,2-14-2-15,-2 20 1 0,1-19 1 0,-7-6-1 0,6 8-1 16,2-3 2-16,-5 1-1 0,4-3-1 0,-7-3 1 0,3 8-2 16,0-1-3-16,1-5-3 0,2-2-7 0,-6 0 15 0,4 0-22 15,0 0-9-15,-4-2 2 0,0-16 3 0,0 18 26 0,0-6-19 0,0 6 19 16</inkml:trace>
  <inkml:trace contextRef="#ctx0" brushRef="#br2" timeOffset="1.40019E6">11099 16704 21 0,'0'0'0'15,"0"0"13"-15,0 0-4 0,3 5-5 0,-3-5-4 0,7 7 3 16,-4 0 1-16,5-1 1 0,1-1 0 0,-9-5-5 15,10 8 5-15,11 12-2 0,-13-17-1 0,7 4 0 0,-15-7-2 16,7 19 2-16,14-11-1 0,-11 11 1 0,11-12 0 0,-21-7-2 0,6 24 2 16,14-19-1-1,-14 24 1-15,15-22-1 0,-21-7-1 0,8 22 1 0,8-15 1 16,-6 12 0-16,14-13 0 0,-24-6-2 0,6 17 1 16,15-17 0-16,-18 4 1 0,8 1-1 0,-11-5-1 0,10 0 1 15,-4 4 0-15,4-4 0 0,-3-1 0 0,-7 1-1 0,7-7 0 16,0 2 1-16,-1-3-1 0,-2 3 0 0,-4 5 0 0,4-7 0 15,3 0 1-15,-4 0-1 0,0 1 1 0,-3 6-1 0,0-8 0 16,3 3 0-16,1-3 0 0,-4 3 0 0,0 5 0 0,0-9 0 16,3 9 0-16,0-3 0 0,-3 3 1 0,0 0-1 0,5 0 0 0,-5 0 0 0,2 3 0 15,5 6 0-15,3 8 1 0,-10-17-1 0,7 5 0 0,-7-5 0 0,20 21 0 16,-10-14 1-16,11 18-1 0,-21-25 0 0,21 21 2 0,-21-21-2 0,19 20 2 16,0 0 0-16,-1 1-1 0,-18-21-1 0,21 29 2 15,1-1 0-15,0 0 0 0,-2 1-1 0,-20-29-1 0,21 22 2 16,-21-22-2-16,16 19 2 0,5 0-1 0,1 1 0 0,-22-20-1 0,15 24 1 0,-15-24-1 15,17 17 1-15,-10 5 5 0,15-4-1 0,-22-18-5 0,5 7 5 16,-5-7-5-16,17 23 6 0,-9-15-5 0,7 11 0 16,-7-12 0-16,-8-7-1 0,10 23 1 0,-4-5 0 0,16-15-1 15,-22 16 1-15,0-19-1 0,6 4 0 0,1 2 0 16,0 13 1-16,-1-19-2 0,-6 0 1 0,0 0 1 16,4 0-1-16,-1 0 1 0,-3 0-1 0,0 3 0 0,0-3 0 0,0 0 0 15,0 0 0-15,0 0 0 0,0 0 1 0,0 0-2 0,0 0 1 16,0 0 1-16,0 0-3 0,0 0 0 0,0 0 5 0,0 0-9 15,0 0-2-15,3 0-4 0,0 0-8 0,-3 0 20 0,0 0-30 16,0-8-2-16,-6-10 5 0,-1 9 0 0,7 9 27 0,0 0 0 0</inkml:trace>
  <inkml:trace contextRef="#ctx0" brushRef="#br2" timeOffset="1.40392E6">11996 16832 24 0,'0'0'0'15,"0"0"15"-15,0 0-4 0,0 0-4 0,0 0-7 0,0 5 5 16,0-5 0-16,0 0 1 0,0 0 0 0,0 0-6 0,0 0 4 15,5-2-2-15,-3-1 0 0,5-2-2 0,-7 5 0 0,7-4 1 16,3-3-1-16,-4 2 1 0,2-1-1 0,-8 6 0 0,10-2 0 16,1 0 0-16,-5-2 1 0,1 2-1 0,-7 2 0 0,9 0 0 15,-1-4 1-15,-1 4-1 0,-1 0 0 0,-6 0 0 0,3 0 0 16,1 6 0-16,2-2 0 0,1 0 1 0,-7-4-1 0,4 7 0 16,3-3 0-16,-7 2 1 0,3-3-1 0,-3-3 0 0,3 5 0 15,-3 2 0-15,3-2 0 0,-3 2 0 0,0-7 0 0,0 3 0 16,0 1 0-16,0-4 0 15,0 0 0-15,0 6 0 0,0-6 1 16,0 0-1-16,0 4 0 0,0-4 0 0,0 0 0 0,0 0 0 0,0 0 0 0,0 0 0 16,0 0 0-16,0 3 0 15,0-3-1-15,0 0 2 0,0 0-1 0,0 0 0 16,0 0 0-16,0 0 1 0,0 6-1 0,0-6 0 0,0 0 0 16,0 0 0-16,0 0 0 0,0 0 0 0,0 0 1 15,0 0-1-15,0 0 0 0,0 0 1 0,0 0-3 0,0-4 4 16,0 4-1-16,0 0 0 0,0 0-1 0,0 0 0 0,0 0 1 15,0 0-1-15,0-2 1 0,0 2-1 0,0 0 0 0,0 0 1 16,0 0 1-16,0 0-1 0,0 0 0 0,0 0-6 0,0 0 11 16,0 0-5-16,0-1 0 0,0-1 0 0,0 2-1 0,0-2 1 15,4 0 0-15,-4 2 0 0,0 0 0 0,0 0-1 0,0 0 1 16,4 0 0-16,-2 0 0 0,-2 0-1 0,0 0 0 16,5 0 1-16,-2-4-1 0,-3 2 1 0,3-2 0 0,-3 4-1 15,3-3 1-15,1-1 0 0,-1 4 0 0,5 0-1 16,-8 0 0-16,0 0 1 0,2 0 0 0,5-3-1 15,-3 1 0-15,-4 2 0 0,3 0 1 0,3-3-2 0,-6 1 2 16,8-6-1-16,-8 8 0 0,0-4 0 0,2-3 1 0,3 2-1 16,-5 2 0-16,0 3 0 0,0-3 1 15,0 1 0-15,0 2-1 0,0 0 1 0,0 0-1 0,-7 0 1 16,3 0-1-16,-3 0 1 0,1 5 0 0,6-5-1 0,-7 4 0 16,-14 0 0-16,18 3 1 0,-18 0-1 0,21-7 0 0,-6 21 1 15,-15-18-1-15,15 5 0 0,-14-2 0 0,20-6 0 0,-8 7 0 16,-12-1 0-16,18-1 0 0,-6 2 1 0,8-7-1 0,-6 2 0 15,2 3 0-15,-2 1 0 0,1-2 0 0,5-4 0 0,0 3 1 16,-6-3 1-16,6 0-1 0,0 0 0 0,0 0-1 0,0 0 1 16,0 0 0-16,0 0 0 0,0-1 0 0,0 1-1 0,4-4 1 15,-2-1 0-15,-2-3 0 0,8 6 0 0,-8 2-1 0,7-7 2 16,-1 4-1-16,2-1 0 0,-2-4-1 0,-6 8 0 0,10-5 1 16,6-3 0-16,-8 1-1 0,8 1 0 0,-16 6 0 0,7-5 0 15,4-3 1-15,-5 3 0 0,15 0-1 0,-21 5 0 0,0-19 0 16,6 15 1-16,-2 0-1 0,-1 0 0 0,-3 4 0 0,0-1 1 15,0 1-1-15,0-3 1 0,0 3 0 16,0 0-1-16,0 0 0 0,-3 0 0 0,-4 0 1 16,1 4-1-16,6-4 0 0,-24 8 0 0,20 9 1 15,-13-17-2-15,14 19 2 0,3-19-1 0,-20 5 0 16,16 0 1-16,-3 2-1 0,1-1-1 0,6-6 1 0,-4 23 1 16,-3-18-1-16,5-1 0 0,-3-4-1 0,5 0 1 0,0 0-1 15,0 0-1-15,0 0-2 0,0 0-2 0,0 0 19 0,0 0-34 16,0 0 8-16,5 0-4 0,-3-4-6 0,-2 4 23 0,7-9-30 15,0-14 4-15,30 23-3 0,-37 0 29 0</inkml:trace>
  <inkml:trace contextRef="#ctx0" brushRef="#br2" timeOffset="1.40451E6">12216 16493 66 0,'0'0'0'0,"-2"0"23"0,-6 0-17 0,8 0-6 16,-6 0 3-1,-1 0 0-15,0 0 1 0,7 0 1 0,0 0-5 0,0-2 3 16,0 0-1-16,0 0 0 0,4-6-1 0,-4 8-1 0,3-2 1 16,4-8 0-16,-1 5-1 0,4-3 1 0,-10 8-1 0,11-7 1 15,6 1-1-15,-14 2 1 0,1 3 0 0,-4 1-1 0,10 0 0 16,0-3 1-16,-4 1 0 0,5-1 0 0,-11 3-1 0,17-2 2 15,-10 0-1-15,-4 2 0 0,7-3-1 0,-10 3 0 0,10 0 1 16,-2 0-1-16,-1 0 1 0,-1 0-1 0,-6 0 0 0,6 0 1 16,1 0-1-16,0 5 1 0,-2 2-1 0,-5-7 0 0,0 4 1 15,2 4 0-15,1 9-1 0,0-12 0 0,-3-5 0 0,4 20 1 16,-4-14-1-16,0 16 0 0,0-18 1 0,0-4-1 0,0 21 0 16,0-17 0-16,0 18 0 0,0-18 0 15,0-4 0-15,0 6 1 0,-4 1-1 0,4 0 0 0,0 1 0 0,0-8 0 16,0 0 0-16,0 2 0 0,0-2 0 0,0 7 0 0,0-7 0 0,4 0 0 15,-1 0 0-15,0-4 0 16,-3 4 0-16,8-5 0 0,-2 2 0 0,1 1 0 16,-1-1 0-16,-6 3 0 0,8-3 0 0,-8 3 0 0,8-4 0 0,0 4 0 15,10-3 0-15,-18 3 0 0,4-4 0 0,-4 4 0 0,9 0 0 16,2 0 0-16,5 7 0 0,-16-7 0 0,3 4 0 0,-3-4 0 0,7 20 1 16,0-16-2-16,1 12 2 0,-8-16-1 0,6 6 1 0,-6-6-1 0,6 20 0 15,-3-3 1-15,2-10 0 0,-5-7-1 0,3 32 1 16,-3-8-1-16,0-2 1 0,-8 0 0 0,8-22-1 0,-3 20 1 15,0-3 0-15,-4 1 0 0,1-10 0 0,-2 8 0 0,8-16-1 0,-23 0 0 16,20 6 1-16,-5-6-1 0,8 0 0 0,-23 0 1 16,19 0-1-16,-2 0 0 0,-1-4-1 0,7 4 1 0,-5-6-1 0,5 6 1 15,-5-7-2-15,2 2 0 0,3-3-2 0,0 1 0 0,0 7 4 0,0-7-7 16,0 1-3-16,0 2-4 0,8-3-6 0,-8 7 20 0,8-2-27 16,-1-7 2-16,0-11 6 0,1 12 1 0,-8 8 18 0,0 0 0 15</inkml:trace>
  <inkml:trace contextRef="#ctx0" brushRef="#br2" timeOffset="1.40496E6">12539 16284 3 0,'0'0'0'16,"-4"-9"2"-16,-2-10-1 0,-2 10 0 0,8 9-1 0,-6-18 0 15,2 18 1-15,4-4-1 0,0 4 1 0,0 0-1 0,0 0 1 16,0 0 1-16,-3-3 2 0,3 1 2 0,0 2-6 0,-3 0 8 16,3 0 2-16,-7 0 0 0,7 5 1 0,0-5-11 0,-3 4 10 15,0-4-1-15,3 6-1 0,0-1-1 0,0-5-7 0,0 5 6 16,-8-1 0-16,8 3-2 0,0 10 0 0,0-17-4 0,0 0 4 16,0 4-1-16,3 3-1 0,2-3 0 0,-5-4-2 0,6 4 1 15,-1 2 1-15,-3-6-1 0,4 4 0 0,-6-4-1 0,4 0 1 31,2 0 0-31,2 0-1 0,-2 0 1 0,-6 0-1 0,7-2 0 0,-1-6 1 0,-6 2 0 0,8-1-1 0,-8 7 0 0,0-8 1 16,3-1-1-16,2-8 1 0,-5 14 0 16,0 3-1-16,0-7 0 0,0-3 1 15,0 5 0-15,0-4 0 0,0 9-1 0,0-8 1 16,0 0 0-16,-5 3 1 0,5-1-1 0,0 6-1 0,-3-5 1 16,-5 5 1-16,5 0-1 0,0 0 0 0,3 0-1 0,0 0 2 15,-7 0-1-15,1 0 0 0,2 0 0 0,4 0-1 0,-4 0 1 16,-2 2-1-16,2 3 0 0,1 3 1 0,3-8-1 0,0 0 0 15,-3 3 0-15,3-3-1 0,-7 0-2 0,7 0 3 0,0 0-5 16,0 0-3-16,0 0-4 0,0 0-5 0,0 0 59 0,0 0-108 16,5 6 35-16,-3-6 4 0,-2 0-2 0,0 0 29 0,0 0 0 0</inkml:trace>
  <inkml:trace contextRef="#ctx0" brushRef="#br2" timeOffset="1.43952E6">8056 17877 32 0,'0'0'0'0,"0"0"11"0,0 0-11 0,0 6 11 15,4 15-3-15,-4-18-1 0,0-3 1 0,0 0-8 0,0 7 9 16,0-7 1-16,-4 0 0 0,0 0 0 0,4 0-10 0,-6-5 10 15,0 3-1-15,-1 1-1 16,2-1-1-16,5 2-7 0,-5 0 6 0,-3 0 0 16,5 0-1-16,-4 0 0 0,7 0-5 0,-7 0 4 15,0 0-1-15,1 0-1 0,2 0 1 0,4 0-3 0,-6 3 2 16,6 4 0-16,-3-4 1 0,3 1-2 0,0-4-1 0,0 0 0 16,0 0 1-16,0 0-1 0,0 0 1 0,0 0-3 0,0 0 5 15,0-2-3-15,0-3 0 0,0 5 0 0,0-5 0 16,0-2 0-16,0-1 1 0,0 2-1 0,0 6 0 0,3-20-1 15,-3 13 1-15,4-15 0 0,2 14 0 0,-6 8 0 0,6-9 0 16,5-8 0-16,-3 13 0 0,-6-2 1 0,-2 6-1 0,6-7 0 16,4 0 0-16,8-4 0 0,-12 7 0 0,-6 4 0 0,11-7 0 15,5 5-1-15,-8 0 1 0,2 1-1 0,-10 1 1 0,20-2 0 16,-13-2 0-16,9 4 0 0,-9 0 0 0,-7 0 0 16,8 6 1-16,12-1-1 0,-17-5-1 0,7 6 1 0,-10-6 0 15,18 5 0-15,-12 3 0 0,1 12 0 0,-1-17-1 16,-6-3 1-16,7 21 1 0,-1-17-1 0,2 16 0 15,-5-13 1-15,-3-7-1 0,5 20 1 0,-3-14-2 16,1 17 1-16,-3-6 0 0,0-17 0 0,3 8-1 16,-3 22 2-16,0-10-1 0,0-2 1 0,0-18-1 0,0 28-1 15,0-23 1-15,0 23 1 0,0-6-1 0,0-22 0 0,0 5-1 16,-3 33 2-16,3-20-2 0,-5-10 1 0,5-8 0 0,0 35 1 16,-5-30-2-16,5 32 1 0,-3-13-1 0,3-24 1 0,-8 6 0 15,8 23 0-15,-2-21 0 0,-2 14-1 0,4-22 1 0,-7 6 0 16,-10 15 0-16,17-15 0 0,-20-3-1 0,20-3 1 0,-3 8 0 15,-14-8 0-15,11 4 0 0,-16-4 0 0,22 0 0 0,-6 0 0 16,4 0-1-16,-20-7-1 0,15 2 3 0,7 5-1 0,-6-5 0 16,-2-16-1-16,3 18 2 0,0-13-2 0,5 16 1 0,0-4-1 15,0 1 0-15,0-2 1 0,0-2 1 0,0 7-1 0,5-6 0 16,-2-11 0-16,4 13 0 0,0 4 0 0,-7 0 0 0,6-1 0 16,4 1 1-16,-3-5-2 0,9 1 1 0,-16 4 0 0,5-3 0 15,5 1 0-15,10 0 0 0,-13 0 0 0,-7 2 0 16,16-2-1-16,-8 0 2 15,11-2-2-15,2 4 1 0,-21 0 0 0,8 0 1 16,14 0-2-16,-14 6 1 0,15-6 0 0,-23 0 0 0,16 0 1 0,-16 0-1 0,7 0 0 16,14 0 0-16,-12 0 0 0,-9 0 0 0,21 0 0 0,-21 0 0 0,8-2 0 15,9-2 0-15,-11 1 0 0,-6 3 0 0,7-2 0 16,13-5 0-16,-17-1 0 0,5 1 0 0,-8 7 0 0,6-7 0 0,-6 7 0 0,8-6-2 16,-3 2-3-16,2-1-5 0,-7 5 10 0,4-6-16 0,-4 6 16 0,7-6-24 15,-4-3-12-15,0-20-1 0,-3 29 37 0,7-2-47 0,-7 2 47 0,0 0 0 0</inkml:trace>
  <inkml:trace contextRef="#ctx0" brushRef="#br2" timeOffset="1.44005E6">8391 17622 26 0,'0'0'0'0,"0"0"16"16,0 0-16-16,0 4 14 15,0 3-3-15,0 17-3 0,4-21 0 0,-4-3-8 0,8 5 7 16,1 19-2-16,8-21-1 0,-10 16 0 0,-7-19-4 0,20 6 3 16,-12 14 1-16,18-13 0 0,-10 15-1 0,-16-22-3 0,21 6 4 15,0 17-2-15,-2-17 1 0,2 19-1 0,-21-25-2 0,21 7 2 16,-2 21 1-16,0-12-1 0,-11-10 0 0,-8-6-2 0,24 23 2 15,-17-20 0-15,15 19-1 0,-17-19 1 16,-5-3-2-16,7 19 2 0,4-15-1 0,5-1 0 0,-13 6 0 0,-3-9-1 0,7 0 1 16,-3 0 0-16,-4 0-1 0,3-7 1 0,-3 7-1 0,0-5 1 31,0-18-1-31,0 6 1 0,-3-1 0 0,3 18-1 0,-7-24 1 16,0 0-1-16,0 4 1 0,1-4 0 0,6 24-1 0,-8-21 0 0,2 1 1 0,2 2 0 0,1 0-1 0,3 18 0 0,-5-5 2 15,5-3-1-15,-5-11 0 0,5 12 0 0,0 7-1 16,0-6 1-16,0-5 1 0,0 2-2 15,0 4 1-15,0 5-1 0,0-2 1 0,0-4 0 16,0 6 1-16,0 0-1 0,0 0-1 0,0-2 2 16,0 2 0-16,0 0-1 0,0 0 1 0,0 0-2 0,0 7 0 15,0-7 2-15,0 0-1 0,0 0 0 0,0 0-1 0,-3 0 1 16,3 3 0-16,0-3-1 0,-4 0 0 0,4 0 0 0,0 0 0 16,-7 0-1-16,7 0 2 0,-3 0 0 0,3 0-1 0,0-2 0 15,0 2-1-15,-3 0-2 0,3 0-4 0,0 0 7 0,0 0-11 16,0 0-6-16,0 0-11 0,-6-1-11 0,6 1 39 0,-4-20-36 15,-4 14-4-15,8 6 40 0</inkml:trace>
  <inkml:trace contextRef="#ctx0" brushRef="#br2" timeOffset="1.44226E6">7229 16496 26 0,'0'0'0'16,"-7"-3"10"-16,1-8-2 0,6 11-8 0,-8-19 8 15,6 10 0-15,-2-12 0 0,4 2-1 0,0 19-7 0,0-6 6 16,0-15-1-16,0 16-2 0,4-16 0 0,-4 21-3 0,10-5 2 16,11-13 0-16,-15 12 0 0,18 4 0 0,-24 2-2 0,26-1 2 15,-2-1 0-15,3 2 0 0,4 3 0 0,-31-3-2 0,30 21 2 16,1 1 0-16,-3 4-1 0,-5 6 1 0,-23-32-2 0,23 31 2 15,-2 0 0-15,-1 4 0 0,-13-2-1 0,-7-33-1 0,6 42 1 16,1 1 1-16,-3 1-1 0,-1 4 0 0,-3-48-1 0,0 46 0 16,0-5 1-16,-3-4-1 0,-3-9 1 0,6-28-1 0,-18 27 0 15,12-10 1-15,-14 0-1 0,12-10 0 0,8-7 0 0,-22 5 1 16,4-2-1-16,11-3 0 0,-16-1 0 0,23 1 0 16,-21-7-1-16,14-19 0 0,-16 4 0 0,16-2 0 15,7 24 1-15,-8-20 0 0,2 3 0 0,4-2 0 16,2 11-1-16,0 8 1 0,0-19 1 0,2 17-1 0,9 0 0 15,8-2 0-15,-19 4 0 0,11-4-1 16,9 4 2-16,-3 0-1 0,3 0 0 0,-20 0 0 0,22 8 1 16,-7-2-1-16,9 1 1 0,-7 11-1 0,-17-18 0 0,18 0 0 15,1 7 1-15,-12-2-1 0,17 4 0 0,-24-9 0 0,6 5 0 16,13 3 1-16,-14-8-3 0,6 0-2 0,-11 0 4 0,18 4-9 16,-16-4-8-16,4 0-11 0,-1-6 0 0,-5 6 28 0,26 0-35 0,-26 0 35 0</inkml:trace>
  <inkml:trace contextRef="#ctx0" brushRef="#br2" timeOffset="1.4426E6">7896 16755 87 0,'0'0'0'0,"0"17"18"0,0 6-9 0,0-23-9 0,0 21 8 16,0 0-2-16,0-2 0 0,0-11-2 0,0-8-4 0,0 29 3 15,8-24-1-15,-1 20-2 0,0-7 0 0,-7-18 0 0,19 7-1 16,-15 15-3-16,12-16-5 0,-6 2-7 0,-10-8 16 15,21 17-27-15,-13-17-5 0,-6-4 4 16,2-2 3-16,-4 6 25 0,0 0 0 0</inkml:trace>
  <inkml:trace contextRef="#ctx0" brushRef="#br2" timeOffset="1.44324E6">7789 16321 48 0,'0'0'0'16,"0"0"22"-16,-7 0-9 0,3 0-2 0,4 0-11 0,-3 0 8 15,-3 0 0-15,3-4-1 0,3 2-3 0,0 2-4 0,-5-7 5 16,-2-11-3-16,5 1 0 0,-3-4 0 0,5 21-2 0,-3-19 1 16,-3-3 0-16,3 2 1 0,-4 10 0 0,7 10-2 0,-5-22 1 15,-1 16 1-15,3-2-1 0,-1 1 0 0,4 7-1 0,0-5 1 16,0 1 0-16,0-1 0 0,0 5 0 0,0 0-1 0,0-1 1 16,0 1-1-16,7 3 0 0,11 4 1 0,-18-7-1 0,6 20 0 15,19-3 0 1,-7 4 0-16,6-4 0 0,-24-17 0 0,24 27 0 0,1-5 1 15,-2 2-2-15,1 3 2 0,-24-27-1 0,20 21 0 0,5 3 1 16,-2-2-1-16,1 0 0 0,-24-22 0 0,22 23 1 16,0 2-1-16,-2-3 0 0,-14 4 1 0,-6-26-1 0,23 22 1 15,-15-2 0-15,9-1 0 0,-10-14-1 0,-7-5 0 0,6 24 0 16,-1-20 0-16,-3 2 0 0,-2 0 0 0,0-6 0 0,0 4 1 16,0 4-1-16,-2-3 1 0,-6 1-1 0,8-6 0 0,-17 4 0 15,11-4 0-15,-16 0 0 0,16 3 1 0,6-3-1 0,-21 6 0 16,15-6 0-16,-12 6 0 0,18-1 1 0,0-5-1 0,-2 7 0 15,-6 10 0-15,5-17-1 0,3 0 1 0,0 0 0 0,0 0 0 16,0 0 0-16,3 5-1 0,-3-1 1 0,0-4 0 0,8 0 0 16,-1 0 0-16,0 0 0 0,2 0 0 0,-9 0 0 0,11 4 0 15,5-4 0-15,-13 0 0 0,5 0 1 0,-8 0-1 0,10-6 0 16,-4 2 0-16,5-3 0 0,-1-3 0 0,-10 10 0 16,8-6 1-16,-3-1 0 0,5-10-1 0,-2 15 1 0,-8 2-1 15,7-8 1-15,-1 4-1 0,1 3 1 0,0-2-1 16,-7 3 0-16,6-1 1 0,1-3-1 15,-7 1 1-15,3 2-1 0,-3 1 0 0,0-4 1 16,3 2-1-16,2-1 0 0,-5 3 0 0,0 0 0 0,2 0 0 16,2 0 1-16,-4 0-1 0,0 0 0 0,0 0 0 0,0 0 0 15,3 0-1-15,-3 0-3 0,4 0-4 0,-4 0 8 0,0 5-14 16,4-1-7-16,-2-4-14 0,-2 0-1 0,0 0 36 0,0 0-43 0,0 0 43 0</inkml:trace>
  <inkml:trace contextRef="#ctx0" brushRef="#br2" timeOffset="1.44729E6">9574 18640 46 0,'0'0'0'0,"0"5"20"15,0 19-7-15,0-24-13 0,4 17 10 0,-1-9-2 0,-3-1 0 16,0-4-1-16,0-3-7 0,0 6 6 15,0-6-2-15,0 0-2 0,-3 0-1 0,3 0-1 0,-8-2 1 16,5-2 0-16,3-2 0 0,-3-1 0 0,3 7-1 0,0-6 1 16,-6-3-1-16,2 2 1 0,1-13-1 0,3 20 0 0,-8-4 0 15,8-1 1-15,-3-15-1 0,-1 18 1 0,4 2-1 0,-6-2 1 16,4-2 0-16,-3 0-1 0,5 2 0 0,0 2 0 0,-3-1-1 16,3-1 2-16,0 2-1 0,0 0 0 0,0 0 0 0,0 0 0 15,0 3 1-15,8 3-1 0,-6 0 0 0,-2-6 0 0,6 8 1 16,4-2-2-16,11 11 2 0,-14-11-1 0,-7-6 0 0,17 5 0 15,-6 4 0-15,8-5 0 0,-12 4 0 0,-7-8 0 0,22 17 0 16,-17-13 0-16,5 17 0 0,11-4 1 0,-21-17-1 0,7 18 0 16,13-11 0-16,-17 18 1 0,7-20-1 0,-10-5 0 0,17 21 0 15,-13-15 0-15,3 13 0 0,3-15 0 0,-10-4 0 0,3 6 5 16,2-1-6-16,0-1 6 0,-5 4 1 0,0-8-6 16,3 4 0-16,-3 0 6 0,0 0-5 15,0-4-7-15,0 0 6 0,-19 0-6 0,14 5 7 16,-1-5-6-16,-14 0 10 0,20 0-5 0,-4 0 5 15,-11 0-11-15,10 0 6 0,-1 0 0 0,6 0 0 0,0 0 0 16,0 0 5-16,0 0 0 0,0 0-6 0,0 0-8 0,0 0 18 16,0 0-9-16,0 4 0 0,3-4 1 0,-3 0-1 0,3 0 0 15,4 0-6-15,-1 3 6 0,1-3-1 0,-7 0 1 0,17 0-6 16,-10 0 7-16,-1 0-2 0,2 0 1 0,-8 0 0 0,21 0 1 16,-15-1-2-16,-3-1 2 0,5 0 0 0,-8 2-1 0,6-4 4 15,1-3-6-15,0 1-9 0,-1 1-4 0,-6 5 15 0,7-7-22 16,-1 0-3-16,-1 1-2 0,-5-11 7 0,0 17 20 15,2 0-27-15,-2 0 27 0</inkml:trace>
  <inkml:trace contextRef="#ctx0" brushRef="#br2" timeOffset="1.44763E6">9974 18677 67 0,'0'0'0'0,"0"0"26"0,0 0-12 0,0 8-5 0,0-8-9 16,0 6 9-1,8 0-1-15,-3-1-2 0,-2 3-2 0,-3-8-4 0,8 5 2 16,-1 14-1-16,-1-13 0 0,4 15-2 0,-10-21 1 0,8 6-4 16,11 19-4-16,-12-20-9 0,4 20-13 0,-11-25 30 0,7 6-32 0,-1 11-11 0,-6-17 43 15</inkml:trace>
  <inkml:trace contextRef="#ctx0" brushRef="#br2" timeOffset="1.44955E6">10092 18267 41 0,'0'0'0'16,"-7"-2"21"-16,4 2-3 0,3 0-18 0,-3 0 14 16,-3 0-2-16,2 0-2 0,1-3-2 0,3 3-8 0,-7-5 5 15,3 0-1-15,4 3-2 0,-4 0 0 0,4 2-2 0,0-5 2 16,0-1-1-16,0 0 0 0,0 1-1 0,0 5 0 0,0-7 0 16,0 0 0-16,4-3 0 0,2 5 0 0,-6 5 0 0,5-7 0 15,2-10 1-15,-1 14-1 0,0-4 0 0,-6 7 0 0,7-7 1 16,0 7-1-16,-2 0 0 0,0 0 1 0,-5 0-1 0,7-4 0 15,-3-1 0-15,-2-3 1 0,6 5-1 0,-8 3 0 0,4 0 1 16,2 0 0-16,-3 0-1 0,4 8 1 0,-7-8-1 0,0 17 1 16,7-17-2-16,-4 8 1 0,-3-3 1 0,0-5-1 15,5 25 0-15,-3-20 1 0,-2 15-1 0,3-16 0 0,-3-4 0 16,3 7 0-16,-3 10 0 0,0-12 1 0,0 0-2 16,0-5 1-16,0 0 0 0,0 5 1 15,0 1-2-15,0 13 2 0,0-19-1 0,0 0 0 0,0 5 0 16,0-2 0-16,0 3 0 0,0-6 0 0,0 0-1 15,0 0 1-15,0 4-1 0,4-4 0 0,-4 0 1 0,0 0-1 16,0 0 0-16,4 0 2 0,-4 0-1 0,0 0 0 0,2-2-1 16,3-2 2-16,-5 0-2 0,7 2 1 0,-7 2 0 0,2-1 1 15,5 1-1-15,-4-5 0 0,4 5 1 0,-7 0-1 0,12 0-1 16,-7 0 1-16,16 0 0 0,-17 0 0 0,-4 0 0 0,9 5-1 16,13-2 2-16,-20 3-2 0,8-2 1 0,-10-4 0 0,10 8 1 15,-2-3-1-15,-2 3 0 0,0 9 1 0,-6-17-1 0,8 0-1 16,-2 17 1-16,1-12 0 0,-4-1 0 0,-3-4 0 0,0 24 1 15,3-21-2-15,2 3 2 0,-5 14 0 0,0-20-1 0,0 0 0 16,0 4 0-16,0 2 0 0,0-2 0 0,0-4 0 0,0 3 0 16,-8 4 0-16,5-2 1 0,1 3-1 0,2-8 0 0,-5 6 1 15,5-3-1-15,-6-3 0 0,1 0 0 16,5 0 0-16,-3 6 0 0,-3-2 0 0,6 0 0 0,-4 3 2 16,4-7-2-16,-2 4 0 0,2-4 0 15,-8 4 1-15,8 17-2 0,0-21 1 0,0 0 1 0,-4 0-1 16,4 0 0-16,0 4 1 0,0-4-1 0,0 0 1 15,0 6-1-15,0 10 1 0,0-16-1 0,0 0 0 0,0 18 0 16,0-12 0-16,0-12 1 0,0-1 0 0,0 7-1 0,0 0 0 16,0 0 1-16,0 5-1 0,4-5 0 0,-4 0 0 0,0-5 1 15,4 0-1-15,0 5 0 0,-4 0 0 0,0 0 0 0,2 7-1 16,-2-7 2-16,0 0-1 0,4 0 0 0,-4 0 0 0,0 0 0 16,0 0 1-16,0-2-2 0,0 4 2 0,0-2-1 0,3-2-1 15,-3-22 0-15,0 24 0 0,0 0-1 0,0 0 2 0,0-2-4 16,3 1-5-16,-3 1-5 0,0-19-9 0,0 19 23 0,0 0-33 15,0 0 2-15,0 0-6 0,0 0 37 0</inkml:trace>
  <inkml:trace contextRef="#ctx0" brushRef="#br2" timeOffset="1.48573E6">31675 9138 6 0,'0'0'0'0,"0"-2"5"0,0-6-3 16,0-2-1-16,0 10-1 0,0-5 1 0,0 2 0 0,0-3 0 16,5 4 0-16,-5 2-1 0,0 0 1 0,3-3-1 15,-1 1 1-15,1 2-1 0,-3 0 0 0,5-3 1 16,0-2-1-16,-1 5 0 0,4-6 1 0,-8 6-1 0,3-1 1 15,0 1 0-15,1-6 0 0,-1 5 0 0,-3 1-1 0,4-5 1 16,-2 3 1-16,-2 2 0 0,0-6 0 0,0 6-2 0,0-5 2 16,3 2 0-16,-3-4 1 0,0 1-1 0,0 6-2 0,0-7 3 15,0-3 0-15,4 3 1 0,-4 4 0 0,0 3-4 0,0-4 4 16,5 1 0-16,-5 3-1 0,0-3-1 0,0 3-2 0,2 0 2 16,-2 0 0-16,3 0 0 0,0 0 3 0,-3 0-5 0,8 0 5 15,-6 0 0-15,-2 0 1 0,4 0-5 0,-4 0-1 0,5 0 2 16,-5 0 0-16,3 0 0 0,-3 0-1 0,0 0-1 0,0 0 2 15,0-2-1-15,0 0 0 0,0-2-1 0,0 4 0 0,0-4 1 16,3-5 0-16,-3 4-1 0,0-4 1 0,0 9-1 16,0-5 1-16,3-2 0 0,1 2-1 0,-4 2 1 15,0 3-1-15,0-2 0 0,3-1 1 16,-3 0-1-16,0 1 1 0,0 2-1 0,3 0 0 0,-3-1 0 16,0-2 1-16,0 3-1 0,0 0 0 0,0 0 1 15,0 0-1-15,0 4 1 0,0 4 0 0,0-8-1 0,0 18 1 16,0-10 0-16,-3 19-1 0,-4-3-5 0,7-24 5 0,-18 25-4 15,16 8 0-15,-23 0 0 0,20 4 4 0,5-37 0 0,-25 31 1 16,19 6-1-16,-19-6 0 0,20 1 1 0,5-32-1 0,-29 29 0 16,14 0 1-16,-6-2 0 0,14-1-1 0,7-26 0 0,-23 26 1 15,15-6 0-15,-19-13-1 0,21 17 1 0,6-24-1 0,-7 4 0 16,-10 2 0-16,17 2 1 0,-4-6-1 0,4-2 0 0,-2 6 1 16,2-6-1-16,-8 0 0 0,8 0 1 0,0 0-1 0,0-6 0 15,0 1 1-15,0-13-1 0,0 10 0 0,0 8 0 0,5-17 0 16,-2 10 0-16,-1-3 0 0,2-9 0 0,-4 19 0 0,4-8 0 15,1-6 1-15,3 2-1 16,-1-4 0-16,-7 16 0 0,6-10 0 0,2-11 0 0,-3 2 0 0,7 2 0 0,-12 17 0 0,10-17 0 16,-5-7 0-16,13 6 0 0,-11-6 0 0,-7 24 0 0,6-18 0 31,1-6 0-31,1 3 0 0,2 5 0 0,-10 16 0 0,5-18 0 0,3 10 0 16,-1-12 1-16,-1 8-1 0,-6 12 0 0,8-8 0 0,-6-10 0 15,1 15 0-15,1-4 0 0,-4 7 0 0,5-6 0 16,-5 2 0-16,0 1 0 0,0 3 0 0,0 0 0 0,0 0 0 15,0 6 1-15,0-2-1 0,-5 1 0 0,5-5 0 0,-4 20 0 16,-1-14 0-16,-3 15 0 0,2-2 0 0,6-19 0 0,-20 22 1 16,15 2-1-16,0 0 0 0,-16 3 0 0,21-27 0 0,-4 27 0 15,-13-2 0-15,11 2 0 0,-15-2 0 0,21-25 0 0,-4 24 0 16,-15 0 0-16,16-5 0 0,-14 3 1 0,17-22-1 0,-4 18 0 16,-2-10 0-16,-2 14 0 0,1-19 0 0,7-3 0 0,-6 17 0 15,-1-12 0-15,4 4 0 0,3-7 0 0,0-2 0 0,-3 8 1 16,3-3-1-16,0 0-1 0,0 0 1 0,0-5 0 0,0 4 0 15,-8 3 0-15,8-2 0 16,0-2 0-16,0-3 0 0,0 8 1 0,0-4-1 16,-3-1 0-16,3 3 0 0,0-6 0 0,-3 5 0 0,3-5 0 0,0 3 0 0,0 2 1 0,-7-5-2 15,7 0 1-15,0 5 0 0,0-5 0 0,0 0 0 0,-4 4 0 16,4-4 1-16,0 0-1 0,0 0 0 0,0 0 0 0,-2 0 0 0,-1 0 0 0,3 0 0 16,-9-3 0-16,9 3 0 0,-3-6 1 0,3-2-1 15,0 3 0-15,0 5 0 0,-2-7 0 0,2 7 0 0,-8-6 0 16,5-2 0-16,1-7 0 0,-6 6 0 0,8 9 0 0,-7-18 1 15,7 13-1-15,-3-16-1 0,3 21 1 0,0-7 0 0,0 7 0 0,0-23 0 16,-3 13 1-16,3-14-1 0,0 24 0 0,0-7 0 0,0 7 0 0,0-22 0 16,0 16 0-16,0-14 0 0,0 13 0 0,0 7 0 0,0-8 0 15,0 2 0-15,0-1 0 0,0 6 0 0,0 1 0 0,0-3 0 16,0 1 0-16,0 2 0 0,0 0 0 0,0 0 0 16,0 6 0-16,0 1 0 0,0 10 0 0,0-10 1 0,0-7-1 0,0 20 0 15,0-14 0-15,0 19 0 0,0-25 0 0,0 7 0 0,0-7 0 0,0 26 0 16,0-21 0-16,0 19 0 0,0-19 0 0,0-5 0 0,0 19-1 15,3-14 2-15,0 13-1 0,-3-9 0 0,0-9 0 0,7 20 0 16,-3-13 0-16,2 20 0 0,-3-10 0 0,-3-17 0 0,0 19 0 16,4-13-1-16,0 16 2 0,1-17-1 0,-5-5 0 0,0 21 0 15,9-18 0-15,-6 0 0 16,-1 5 0-16,-2-8 0 0,4 4-1 0,3-1 2 16,-1 3-1-16,2-6 0 0,-8 0 0 0,6 0 0 15,1 0 0-15,-1 0 0 0,6-1 0 0,-12 1 0 0,16-5 0 16,-14-2 0-16,10-1 0 0,5 2 0 0,-17 6 0 0,5-11 0 15,4-6 0-15,7 11 0 0,-16 6 0 0,6-7 0 0,-6 7 0 0,11-9 0 16,5-10 0-16,-9 12 0 0,1-10 0 0,-8 17 0 0,10-7 0 16,7-11 0-16,-14 9 0 0,3 2 0 0,-6 7 0 0,10-10 0 15,-3 4 0-15,1-2 0 0,-6 5 0 0,-2 3 0 0,8-2 0 16,-8 2 0-16,3 0 0 0,-3 0 0 0,0 0 0 0,2 0 0 16,-2 0 1-16,0 0-1 0,0 0 0 0,0 5 0 15,0-3 0-15,0-2 0 0,0 6 0 0,0-6 0 0,-2 6 0 16,-1-3 0-16,-5 1 0 0,6 1 0 0,2-5 0 0,-3 3 0 15,-6 2 0-15,4 2 0 0,-3-4 1 0,8-3-1 0,-17 6 0 16,17-1 0-16,-6 3 0 0,-10-2 0 0,16-6 0 0,-5 7 0 16,-2-1 0-16,-12 1 0 0,15 0 0 0,4-7 0 15,-21 8 0-15,16-2 0 0,-13 1 1 16,14 9-1-16,4-16 0 0,-21 4 0 0,16 4 0 0,-13-6 0 16,11 1 0-16,7-3 0 0,-19 9 0 0,15-4 0 15,-3-2 0-15,1 2 1 0,6-5-1 0,-8 0 0 16,3 4 0-16,-1-4 0 0,3 0 0 0,3 0 0 0,-5-2 0 15,1-1 0-15,0-4 0 0,-1 2 0 0,5 5 0 0,-8-9 0 16,4 4 0-16,4-3 0 0,-3 3 0 0,3 5 0 0,0-8 0 16,0 1 0-16,0 0 0 0,0-3 0 0,0 10 0 0,0-8 0 15,0-9 0-15,0 10 0 0,0-3 0 0,0 10 0 0,0-17 0 16,0 10 0-16,0-1 0 0,0-1 0 0,0 9 0 0,0-9 1 16,0 1-1-16,0 0 0 0,0 2 0 0,0 6 0 0,0-7-1 15,0-1 1-15,0 3 0 0,0-3 0 0,0 8 0 0,0-4 0 16,0 1 0-16,0 3 0 0,0-4 0 0,0 4 0 0,0-2 0 15,0 2 0-15,0 0 0 0,0 0 0 0,0 0 0 16,0 0 0-16,0 6 0 0,3-3 0 0,-3-3 0 0,4 7 0 16,0 0 0-16,0 12 1 0,-4-19-1 0,0 0 0 0,2 18 0 15,1-9 0-15,-3 6-1 0,4-7 1 16,-4-8 0-16,4 21 0 0,-2-14 0 0,1 15 0 16,0-14 1-16,-3-8-1 0,6 22-1 15,-6-18 1-15,5 1 0 0,-1 2 0 0,-4-7 0 0,0 4 0 16,4 4 0-16,-1-3 0 0,-3-2 0 0,0-3 0 0,3 6 1 15,0-6-2-15,-3 0 1 0,4 0 1 0,-4 0-1 0,4-1-1 16,-4-4 2-16,3-1-1 0,0-1 0 0,-3 7 0 0,0-17 0 16,3 11 0-16,-3-14 0 0,0 15 0 0,0 5 0 0,0-20 0 15,0 13 0-15,0-14 0 0,0 17 0 0,0 4 0 0,0-19 0 16,-3 15 0-16,3-3 0 0,0-11 0 0,0 18 0 0,-6-6 0 16,6-1 0-16,0-11 0 0,0 15 0 0,0 3 0 0,0-7 0 15,0 1 0-15,0 3 0 0,0-2 0 0,0 5 0 0,0 0 0 16,0 0 1-16,3 0-1 0,0 0-1 0,-3 0 1 0,0 0 0 15,3 0 0-15,1 0 0 0,0 5 0 0,-4-5 0 0,2 3 0 16,5 3 0-16,-2 1 0 0,-2-2 0 0,-3-5 0 0,6 8 0 16,-2-3 0-16,1 4 0 0,3-5 0 0,-8-4 0 15,7 8 0-15,-1-3 0 0,2 3 0 0,-6-4 0 16,-2-4 0-16,3 5 0 0,6 0 0 16,-4-3 0-16,-5 3 0 0,0-5 0 0,4 9 0 15,0-6 0-15,-4-3 0 0,3 4 0 0,-3-4 0 0,0 0 0 16,0 0 0-16,0 0 1 0,0 0-2 0,0 0 2 15,0-3-1-15,-3 0 0 0,-5-4 0 0,8 7 0 0,-2-8 1 16,-1 3-2-16,-6-2 1 0,4 1 0 0,5 6 0 0,-8-8 0 16,2 3 1-16,-14-1-1 0,20 3 0 0,0 3 0 0,-4-1 0 15,-17-2 0-15,19 0 0 0,-6 3 1 0,8 0-1 0,-6 0 0 16,-1 0 0-16,3 0-1 0,-2 0 1 0,6 0 0 0,-3 0 0 16,-1 0 1-16,4 0-1 0,0 0 0 0,0 0 0 0,0 6 0 15,0-6 0-15,0 0-1 0,0 2 1 0,0-2 0 0,7 5 0 16,-1-5 0-16,2 5 0 0,1-2 0 0,-9-3 0 0,22 8 0 15,-17-2 0-15,3 11 0 0,12-11 0 0,-20-6 0 0,3 6 0 16,8 11 0-16,6-12 0 0,-15 12 0 16,-2-17 0-16,11 5 0 0,-5 3-1 0,2-3 2 0,-2 3-1 0,-6-8 0 0,7 5 0 15,-1 0 0-15,-6-5 0 0,3 5 0 16,-3-5 0-16,0 0 0 16,0 0 0-16,0-2 0 0,0 2 0 0,0-8 0 15,0 3 0-15,0-6 0 0,0-4 1 0,0 15-1 0,0-7 0 16,-3-13 0-16,-3 12 0 0,2 1 0 0,4 7 0 0,-3-9 1 15,-3 4 0-15,2-2-1 0,0 2 1 0,4 5-1 0,-6 0 1 16,3-4 0-16,-1 2-1 0,0-1 1 0,4 3-1 0,-5-3 0 16,5 1 0-16,-5 2 0 0,1 0 1 0,4 0-1 0,-5 0 0 15,5 0 0-15,0 0 0 0,0 0 0 0,0 0 0 16,0 0 0-16,-4 0 0 0,4 0 0 0,0 0 0 16,0 0 1-16,0 0-2 0,0 0 1 15,0 0 0-15,4 0 0 16,-4 0 1-16,0 0-2 0,2 0 1 0,-2 0 0 0,0-3 0 15,0 1 1-15,0-1-1 0,0 0 0 0,0 3 0 0,0-2 0 16,0 1 0-16,0-3-1 0,0 1 1 0,0 3 0 0,0-5-2 16,0 2-3-16,3-5-7 0,6 3-15 0,-9 5 27 15,0-37-37-15,5-3-11 0,-5 40 48 0</inkml:trace>
  <inkml:trace contextRef="#ctx0" brushRef="#br2" timeOffset="1.49986E6">20156 12530 12 0,'0'0'0'0,"3"-23"4"0,14 5-2 0,-10-3-1 0,-7 21-1 0,20-8 2 16,-13-11-2-16,3 14 1 0,7 3-1 0,-17 2 0 0,4-8 0 15,2 8 0-15,1-3-1 0,-1 1 0 0,-6 2 1 0,8 0-4 16,-5-6-11-16,-3 6 15 0</inkml:trace>
  <inkml:trace contextRef="#ctx0" brushRef="#br2" timeOffset="1.50099E6">20427 12118 15 0,'0'0'0'16,"0"-1"6"-16,0-2-4 0,0 1 0 0,0 2-2 0,0-1 3 15,0-3 0-15,0 2 1 0,0 1 0 0,0 1-4 0,0-4 4 16,0-4-1-16,0 4 2 0,0 1 0 0,0 3-5 0,0-9 6 16,0 6 1-16,-4-5-1 0,1 2 0 0,3 6-6 0,-3-8 5 15,-6 3 0-15,4-2-1 0,-16 1-1 0,21 6-3 0,-4-11 4 16,-12 7 0-16,10-16 0 0,-11 15-1 0,17 5-3 0,-7-10 2 15,-14-7 0-15,18 13 0 0,-18-4 0 0,21 8-2 0,-6-4 1 16,-15-5 1-16,2 3-1 0,1 1 1 0,18 5-2 0,-16-2 2 16,-2 2-1-16,-2 0 0 0,2 0 0 0,18 0-1 15,-16 0 0-15,0 4 1 0,-2 3 0 0,12 1-1 0,6-8 0 0,-28 5 1 16,8 16-1-16,2-16 1 0,2 0-1 0,16-5 0 0,-16 8 0 16,-5-2 1-16,0 2-1 0,2-5 0 0,19-3 0 0,-21 4 1 15,0 2-1-15,2-2 0 0,-5 3 0 0,24-7 0 0,-21 4 0 16,1 0 1-16,-4 3-1 15,0-1 0-15,24-6 0 0,-23 7 0 0,-1-1 0 0,1 14 0 16,-1-17 0-16,24-3 0 0,-24 18 0 16,-3-15 1-16,3 19-1 0,-3-5 0 0,27-17 0 0,-27 19 0 15,3-3 1-15,0 7-1 0,4 1 0 0,20-24 0 0,-17 24 0 16,0 0 0-16,10 3 0 0,-13-2 1 0,20-25-1 0,-4 27 0 16,-2-2 0-16,-1-3 0 0,1 2 0 0,6-24 0 0,-8 22 0 15,8-2 0-15,0-1 0 0,0 1 1 0,0-20-1 0,-3 23 0 16,3 2 0-16,0 3 0 0,0-1 0 0,0-27 0 0,0 29 0 15,0 0 0-15,0 3 0 0,0-1 0 0,0-31 0 0,0 33 0 16,0 3 0-16,0-6 0 0,3 5 1 0,-3-35-1 0,8 31 0 16,-2 1 0-16,1 1 0 0,3-2 0 0,-10-31 0 0,7 29 0 15,13-2 0-15,-13 0 1 0,10-1-1 0,-17-26 0 0,6 29 0 16,15-2 1-16,-14 0-1 0,17-3 1 0,-24-24-1 0,17 23 1 16,5 0-1-16,0-2 0 0,1 4 0 0,-23-25 0 15,28 19 0-15,-10 5 1 0,7-1-1 0,3 0 1 0,-28-23-1 16,23 19 0-16,5-2 1 0,-5-9 0 15,4 12 0-15,-27-20-1 0,27 5 0 0,-3 12 1 16,3-13 0-16,0 5 0 0,-27-9-1 0,28 3 1 16,-1 6 0-16,-4-6-1 0,1 4 0 0,-24-7 0 0,27 5 1 15,-6-1-1-15,3-4 0 0,-2 6 1 0,-22-6-1 0,28 0 1 16,-4 0-1-16,3 0 1 0,-3 0 0 0,-24 0-1 0,23 0 0 16,3 0 2-16,-1-6-2 0,-1 2 1 0,-24 4-1 0,27-5 1 15,-3-2 0-15,2 2-1 0,0-14-1 0,-26 19 1 0,32-8 0 16,-3-16 0-16,0 7 1 0,3-7 0 0,-32 24-1 0,29-24 0 15,1 0 1-15,0-5-1 0,4 3 0 0,-34 26 0 0,31-28 0 16,-4-3 1-16,0 0-1 0,-3 2 1 0,-24 29-1 0,24-27 0 16,-4 3 0-16,7 0 1 0,-6 2-1 0,-21 22 0 0,20-22 1 15,0 1-1-15,1-2 0 0,-1 4 1 0,-20 19-1 0,19-20 0 16,-11 2 1-16,19 1-1 0,-23-4 1 0,-4 21-1 0,20-18 0 16,-14-6 1-16,2 4-1 0,-2-6 0 0,-6 26 0 0,7-25 0 15,-4-4 1-15,-1-2-1 0,-2 2 0 0,0 29 0 0,0-30 0 16,0-1 0-16,-5-1 1 15,-2 1-1-15,7 31 0 0,-20-35 0 0,13 2 0 16,-14-2 0-16,15 3 1 0,6 32-1 0,-27-26 0 16,7-3 0-16,-2 2 0 0,6 2 0 0,16 25 0 0,-20-26 0 15,0 2 1-15,-1 0-1 0,-2 2-1 0,23 22 1 0,-22-24 1 16,-1 4-1-16,-1-4 0 0,2 2 0 0,22 22 0 0,-28-20 0 16,1-1 0-16,-3 1 0 0,6-1 0 0,24 21 0 0,-28-17 0 15,1-1 1-15,7 0-1 0,-3 10-1 0,23 8 1 0,-21-21 0 16,-1 15 1-16,7-2-1 0,-6-1 0 0,21 9 0 0,-16-5 0 15,-5-2 0-15,1-2 0 0,3-1 0 0,17 10 0 0,-20-4 0 16,-2-5 0-16,3 6 0 0,2 0 0 0,17 3 0 0,-25-5 0 16,3 3 0-16,-2 0 0 0,0 1 0 0,24 1 0 0,-24 0 0 15,0 0 0-15,5 0 0 0,-5 0 0 0,24 0 0 0,-21 3 0 16,1 1 0-16,3 2 0 0,-4-6 0 0,21 0 0 16,-6 3 0-16,6-3 0 0,-28 6 0 0,22-1 1 0,-21-5-2 0,27 0 1 0,-7 2 1 15,-17-2-1-15,8 6 0 0,8-2 0 0,8-4 0 16,-27 6 0-16,27-6 0 0,-6 19 0 0,-18-15 0 0,17 15 0 15,7-19 0-15,-24 18 0 16,18 0 0-16,-23 5 0 0,24 0 0 0,5-23 0 0,-27 27 1 0,27-27-1 0,-17 34 0 16,0-2-1-16,10 4 1 0,-17-2 0 0,24-34 0 0,-6 34 0 15,-15 6 0-15,18-8-1 0,3-32 1 0,-7 34-3 0,7-34 3 0,-6 29-7 16,6-3-8-16,3-2-10 0,12-6-16 0,-15-18 41 0,29 22-67 0,-29-22 67 0</inkml:trace>
  <inkml:trace contextRef="#ctx0" brushRef="#br2" timeOffset="1.50594E6">25109 11880 10 0,'0'0'0'15,"0"4"3"-15,0 13-2 0,0-17-1 0,0 8 1 16,0 13 0-16,3-21-1 0,5 8 1 0,-8-8-1 0,9 5 1 16,7-5 0-16,-12 0 0 0,6 0 0 0,-10 0-1 0,18 0 1 15,-11-2 0-15,-1-4 1 0,5-3 2 0,-11 9-4 0,6-8 4 16,2-12 2-16,-3 16 1 0,3-4 0 0,-8 8-7 0,5-6 7 15,0-3-1-15,2 1-1 0,-7 7-2 0,0 1-3 0,6-2 3 16,-6 0-1-16,4 2-1 0,-1 0 1 0,-3 0-2 0,0 0 2 16,0 0 0-16,4-1-1 0,-2 1 2 0,-2 0-3 0,0 0 3 15,0 0 1-15,0 0 0 0,0 0 1 0,0 0-21 0,-6-3 36 16,-1-1-16-16,1 3 0 0,-1-5 0 0,7 6-4 16,-7-3 3-16,1-4 0 0,-12 3-1 0,12-6 0 0,6 10-2 0,-7-5 2 15,-14-3 0-15,18-1-1 0,-18 3 1 16,21 6-2-16,-7-8 2 0,-12 3-1 15,12-2 0-15,-16 0-1 0,23 7 0 0,-9-4 0 16,-17-2 1-16,19 3 0 0,-21-1 0 0,28 4-1 0,-5-8 1 16,-26 5 0-16,6 1-1 0,7-2 0 0,18 4 0 0,-24-2 1 15,0 2-1-15,-1 0 1 0,3 0-1 0,22 0 0 0,-21 6 0 16,-6-1 0-16,3-2 1 0,-4 2-1 0,28-5 0 0,-22 0 0 16,-5 0 0-16,-1 4 0 0,0-4 1 0,28 0-1 0,-23 0 0 15,-4 0 1-15,3 0-1 0,-2 0 0 0,26 0 0 0,-24 0 0 16,-4 0 0-16,5 3 0 0,-4 3 0 0,27-6 0 0,-24 8 1 15,-4-3 0-15,6 2-1 0,-7 10 1 0,29-17-1 0,-26 0 0 16,-1 18 1-16,3-12-1 0,-4 16 0 0,28-22 0 0,-26 17-1 31,-1-1 1-31,0-8 0 0,3 19 1 0,24-27-1 0,-24 17 0 16,4 7 0-16,-3-3 0 0,2 3 0 0,21-24 0 0,-17 25 0 16,-3-5 0-16,3 1 1 0,0 2-1 0,17-23 0 0,-7 21 0 15,-16 3 0-15,15 0 0 0,-12-2 0 0,20-22 0 0,-3 21 0 16,-4 4 0-16,-11 2 0 0,18-1 0 0,0-26 0 0,-5 29 0 15,1-2 0-15,-4-1 1 0,8 3-1 0,0-29 0 0,0 28-1 16,0 0 2-16,0-3-2 0,0 1 1 0,0-26 0 0,0 29 0 16,0-2 0-16,0 2 1 0,0-5-1 0,0-24 0 0,0 22 0 15,0 3 0-15,-2-4 0 0,2 4 0 0,0-25 0 0,0 25-1 16,0-2 2-16,0-1-1 0,0 4 0 0,0-26 0 0,0 26 0 16,0 1 0-16,0-1 1 0,2-1-1 0,-2-25 0 0,4 27 0 15,4-3 0-15,2 0 0 0,-4 0 1 0,-6-24-1 0,17 24 0 16,-10 1 0-16,0-4 0 0,12 1 0 0,-19-22 0 0,8 22 0 15,9-1 0-15,-10 1 0 0,13 2 0 0,-20-24 0 0,7 20 0 16,8 4 0-16,-6-4 0 0,11 1 0 0,-20-21 0 0,6 19 1 16,11 2-1-16,-10 0 0 0,4 0 0 0,-11-21 0 0,16 20 1 15,-10-1-1-15,15 1 0 0,-14-14 0 0,-7-6 0 0,21 26 1 16,-12-17-1-16,12 10 1 0,0-12-1 0,-21-7 0 0,16 19 0 16,4-17 1-16,2 16-2 0,-3-18 2 0,-19 0-1 15,24 7 0-15,-3 12 0 0,-2-14 0 16,5-1 1-16,-24-4-1 0,21 8 0 0,-1 9 1 15,4-17-1-15,-5 3 0 0,-19-3 0 0,25 9 1 16,-2-4 0-16,1 3-1 0,0-3 1 0,-24-5-1 0,24 19 0 16,0-19 0-16,-2 7 1 0,-1 1-1 0,-21-8 0 0,28 5 0 15,-4-1 1-15,3 1-1 0,-5-1 1 0,-22-4-1 0,28 0 0 16,-1 0 1-16,0 0-1 0,1 0 0 0,-28 0 0 0,26 0 1 16,2-2-1-16,-5 0 0 0,12 2 0 0,-35 0 0 0,26 0 1 15,4-5-1-15,1 3 0 0,-5 2 0 0,-26 0 0 0,32-2 0 16,-6 2 2-16,5-3-2 0,-1 2 1 0,-30 1-1 0,30-1 0 15,-5-7 0-15,9-2 1 0,-10-7-1 0,-24 17 0 0,26-6 0 16,-1-14 0-16,-6 15 0 0,2-14 1 0,-21 19-1 0,18-5 1 16,2-18 0-16,-1 17-1 0,3-19 0 0,-22 25 0 0,19-12 0 15,5-9 1-15,-3 3-1 0,-5-3 1 0,-16 21-1 0,21-24 0 16,0 2 0-16,-5 2 1 0,4-1-1 0,-20 21 0 0,16-24-1 16,6-1 1-16,-1-1 1 0,-5-5-1 0,-16 31 0 0,16-27 0 15,-5-3 0-15,9-3 0 0,-13 4 0 16,-7 29 0-16,21-32 1 0,-14 0-1 15,-1-3 1-15,-3 1-1 0,-3 34 0 0,7-34 0 16,-3 5 0-16,0 0 1 0,-2 0-1 0,-2 29 0 0,4-27 1 16,-4 1-1-16,0-5 0 0,0 3 1 0,0 28-1 0,0-27 0 15,-4-1 0-15,-2 0 1 0,-11 0-1 0,17 28 0 0,-3-31 0 16,-4 0 0-16,-14-2 1 0,18-2-1 0,3 35 0 0,-18-36 0 16,12-4 0-16,3-1 0 0,-5-3 1 0,8 44-1 0,-16-43 0 15,13 2 0-15,-18-1 0 0,17 0 1 0,4 42-1 0,-19-39 0 16,12 2 0-16,-14 0 0 0,15 1 0 0,6 36 0 0,-17-34 1 15,9 1-2-15,-11 6 2 0,12-1-1 0,7 28 0 0,-27-21 0 16,10 5 0-16,-6 6 0 0,-1-10 0 0,24 20 0 0,-24-7 0 16,-3-12 0-16,-4 12 0 0,1 1 0 0,30 6 0 0,-34-11 0 15,-7 4-1-15,4-2 1 0,-4-8-1 0,41 17 1 16,-44-5 0-16,6-3 1 0,-5-1-1 0,3-9 0 0,40 18 0 0,-45-6 0 16,0 1 0-16,-2-3 0 0,3 3 0 0,44 5 0 15,-45-3 0-15,6 3 0 0,-1 0 0 16,-3 6 0-16,43-6 0 0,-39 29 0 15,-5-5 1-15,0 10-1 0,-3 7-2 0,47-41 2 0,-48 49-6 16,0 20-9-16,5 18-16 0,-5-2-25 0,48-85 56 0,-44 75-69 0,44-75 69 0</inkml:trace>
  <inkml:trace contextRef="#ctx0" brushRef="#br2" timeOffset="1.5916E6">21521 16090 44 0,'0'0'0'0,"0"-2"26"15,0 1-11-15,3-1-8 0,1-6-1 0,-4 8-6 0,0 0 7 16,0 0 0-16,0 6 0 0,0-6-2 0,0 0-5 0,0 4 6 16,0-4 0-16,3 0-1 0,0 0 0 0,-3 0-5 0,4 0 3 15,0 0 1-15,1 0-1 0,0-2 0 0,-5 2-3 0,6 0 2 31,-3-7 0-31,1-1 0 0,3 1-1 0,-7 7-1 0,6-7 1 0,-2-1-1 16,3 5-3-16,-4-1 4 0,-3 4-1 0,7-4 2 0,0 4-1 16,3 0 4-16,0 0-5 0,-10 0 0 0,17-2-1 15,-10 2-3-15,-1 0 4 0,18 0-1 0,-24 0 1 0,17 0 1 16,-7 6 3-16,18-2-4 0,-5-1 0 0,-23-3 0 0,24 6-1 16,-2-2 1-16,3 0 1 0,2-4 0 0,-27 0-1 0,24 0 2 15,4 0-1-15,-1 0 1 0,-5 0-1 0,-22 0-1 0,28-1 1 16,2-4-1-16,-2 3 1 0,-1-6 0 0,-27 8-1 0,27-1 1 15,-1-1 1-15,3 0-2 0,-2-2 0 0,-27 4 0 0,30 0 2 16,-4-2-1-16,-2 2-1 0,4 0 2 0,-28 0-2 0,27 0 0 16,3 0 0-16,-2 0 0 0,2 0 0 0,-30 0 0 0,26 6 1 15,-1-6-1-15,2 5 0 0,-5-1 1 0,-22-4-1 16,22 0-1-16,-1 8 1 0,2-4-1 0,-3 2 1 0,-20-6 0 0,21 17-1 16,-1-17 1-16,-10 3 1 15,14 5-1-15,-24-8 0 0,20 4 0 0,-13 0 0 16,16-4 0-16,-16 0 0 0,-7 0 0 0,17 5 0 15,-10-5-1-15,14 0 2 0,-18 0-1 0,-3 0 0 0,10-4 0 0,7 1-2 0,-10-3 0 16,-2-13-2-16,-5 19 4 0,9-2-4 16,-9-5-1-16,3 0-2 0,-3 0-1 0,0 7 8 0,0-4-13 15,-3 4-6-15,-6 0-13 0,-17 6-8 0,26-6 40 0,-23 5-47 0,23-5 47 0</inkml:trace>
  <inkml:trace contextRef="#ctx0" brushRef="#br2" timeOffset="1.59215E6">21006 17120 39 0,'0'0'0'0,"0"0"19"0,0 0-19 0,-7-9 9 15,4 9-4-15,0 9 0 0,3-14 1 0,0 5-6 0,0 5 8 16,0-1 1-16,6-4 0 0,14 18 0 0,-20-18-9 0,8 0 7 16,15-5-1-16,-3-12-2 0,8 8 1 0,-28 9-5 0,23-22 5 15,8 22-1-15,-1-2 0 0,4-3 1 0,-34 5-5 0,37-3 3 16,-1-2 0-16,3 3-1 0,5-1 0 0,-44 3-2 0,40-2 3 16,4 0-2-16,4 2 0 0,3-7-2 0,-51 7 1 0,44-4-5 15,7-3 4-15,0 5-1 0,0 2 1 16,-51 0 1-16,50 0 5 0,1-2-3 0,-4-2 1 0,4 2 0 15,-51 2-3-15,45-4 0 0,-2 2 0 16,-2 2 2-16,-6 0 0 0,-35 0-2 0,39 0 1 16,-4 6 1-16,-2-6-2 0,-5 4 1 0,-28-4-1 0,24 6 0 15,-5-1 0-15,2-1 0 0,-15 22 1 0,-6-26-1 0,17 0 0 16,-10 26 1-16,-1-26-1 0,-6 3-1 0,0-3 1 0,4 26 0 16,0-26-2-16,-4 5-2 0,0 1-4 0,0-6 8 0,-8 4-14 15,2-1-11-15,-14-3-20 0,-3-6-1 0,23 6 46 0,-27-29-39 0,27 29 39 0</inkml:trace>
  <inkml:trace contextRef="#ctx0" brushRef="#br2" timeOffset="1.59397E6">22606 15839 20 0,'0'0'0'0,"0"0"13"0,0 0-2 0,0 0-4 0,0 0-7 0,0 0 6 15,0 4-1-15,0 1 0 0,0 14 1 0,0-19-6 0,0 0 3 16,0 7 0-1,0 0 0-15,0-1 0 0,0-6-3 0,3 21 3 0,-3-18 0 16,3 16 0-16,0-12 0 0,-3-7-3 0,0 28 3 16,4-12 0-16,-1 11 0 0,4 8-1 0,-7-35-2 0,0 35 3 15,4 6-1-15,-1-1 0 0,-3 4 0 0,0-44-2 0,0 46 3 16,0 7-1-16,0 1 1 0,0 2 0 0,0-56-3 0,0 59 2 16,-3-3 1-16,3 7-2 0,-4 1 1 0,4-64-2 0,0 57 2 15,-7 2-2-15,7-4 2 0,-3-11-2 0,3-44 0 0,-4 52 1 16,4-7 0-16,0-7 0 0,0-1 0 0,0-37-1 0,0 41 1 15,0-3 1-15,0-4-2 0,0-2 1 0,0-32-1 0,0 19 0 16,4 3 1-16,-1-16-1 0,-3 19 1 0,0-25-1 0,0 3 1 16,0 6 0-16,2-6 0 0,-2 1 0 0,0-4-1 0,0 0 1 15,0 0 0-15,0-2-1 16,0-5 1-16,0 7-1 0,0-24 1 0,0 2-1 0,0 3 1 0,0-4-1 0,0 23 0 0,0-35 1 16,0 1 0-16,0 2 0 0,0 5 0 0,0 27-1 15,0-19 0-15,0 19 0 0,0-7 1 0,0-15 0 0,-2-2-1 0,-5 5 0 0,7 19 0 0,-3-25 0 16,0-8 0-16,-4 5 0 0,7 28 0 0,0-33 1 31,-4-10-2-31,4 1 2 0,-4-17-1 0,-2 2 0 0,6 57 0 0,-6-58 0 16,2-2 0-16,1 4 0 0,3 56 0 0,-3-61 0 0,3 61 0 0,-9-65 0 15,7 1 0-15,2-1 0 0,-3 4 0 0,3 61 0 0,0-59 0 16,-7 4 0-16,7 1 1 0,0 54-1 0,-3-43 0 0,3 43 0 0,0-38 0 16,-3 3 0-16,3 1 0 0,0 34 0 0,-8-27 1 0,8 27-1 0,-4-24 0 15,2 3 0-15,2 1 0 0,0 20 0 0,-7-21 1 0,7 21-1 0,-3-20-1 16,-1 12 1-16,1-16 0 0,-4 16 0 0,7 8 0 0,-5-18 0 15,5 13 1-15,-2-5-1 0,2-6 0 0,0 16 0 0,-6-4 0 16,6 0 0-16,0 2 0 0,-4 0 1 0,4 2-1 0,0 0 0 16,0 0 1-16,-3 0 0 0,3 0 0 0,0 0-1 0,0 4 1 15,0-4-1-15,0 0 0 0,0 0 1 0,0 0-1 0,3 4 1 16,1-4-1-16,2 0 0 0,-6 0 0 0,7 0 0 0,-7 0 0 0,7 0 1 16,-4 0 0-16,7 0-1 0,8 0 1 0,-18 0-1 0,6 0 1 15,18 0 0-15,-17 5-1 0,20-1 1 0,-27-4-1 0,20 4 0 16,-3 1 0-16,6 1 2 0,2 0-3 15,-25-6 1-15,26 4 1 0,0-4-2 0,2 3 1 16,3-3 0-16,-31 0 0 0,30 6-1 0,1-2 1 16,-1-4-1-16,4 4 0 0,-34-4 1 0,31 5 1 15,-1 0-3-15,1 0 1 0,-1 14-4 0,-30-19 5 0,27 0-1 16,3 17 1-16,-2-14 1 0,-4 4 2 0,-24-7-3 0,26 6 1 16,-1 14-2-16,-2-16 2 0,1 20 1 0,-24-24-2 0,24 5 1 15,-3 18 0-15,-3-18-1 0,1 20 0 0,-19-25 0 0,10 17-1 16,13 2 3-16,-14-12-2 0,13 17 2 0,-22-24-2 0,6 4 1 15,18 17-2-15,-15-18 2 0,10 18-1 0,-19-21 0 0,6 7 0 16,14 9 0-16,-13-8 0 0,14 9 0 0,-21-17 0 0,7 7 0 16,9 13 0-16,-8-15 0 0,-2-1 0 0,-6-4 0 0,21 4 0 15,-16-4 0-15,16 8 0 0,-21-8 0 0,8 3 0 0,-8-3 0 0,9 4-1 16,-2 4 1-16,4-3 0 0,-1 15 0 0,-10-20 0 0,6 4 1 16,-3-1-1-16,5 5 0 0,1-2-1 0,-9-6 1 0,7 7 1 15,3 11-2-15,-2-14 1 0,-3 1 1 0,-5-5-1 0,8 4-1 16,-2 4 2-16,-2-3-1 0,3 2 1 15,-7-7-1-15,0 6 0 0,6 3 0 0,-2-5-1 16,-1 1 1-16,-3-5 0 0,4 5 0 0,-2-5 0 16,-2 4 0-16,4 0 0 0,-4-4 0 0,4 0 0 15,-4 6 0-15,0-3 0 0,0 5 1 0,0-8-1 0,0 4-1 16,0 13 1-16,0-12 0 0,-8 2 0 0,8-7 0 0,-2 17 1 16,-2-12-1-16,-3 14 0 0,5-14 1 0,2-5-1 0,-7 22 0 15,-1-14-1-15,-8-3 1 0,13 18-1 0,3-23 1 0,-8 5 0 16,-11 17 0-16,12-16 0 0,-10 12 1 0,17-18-1 0,-7 4 0 15,-21 2 0-15,11 13 0 0,-2-13 0 0,19-6 0 0,-21 23 0 16,15-18 0-16,-18 19 0 0,3-19 0 0,21-5 0 0,-16 24 0 16,-5-4 0-16,-1-15 0 0,4 16 0 0,18-21 0 0,-21 20 0 15,-1 2 0-15,0-1 0 0,2 11 1 0,20-32-1 0,-24 20 0 16,-1 5 0-16,-1 11 0 0,-1-16-1 0,27-20 1 0,-27 25-2 16,-3 2 1-16,-1-19-4 0,1 24 4 0,30-32 1 0,-31 23-1 15,4-2 0-15,-3 2 2 0,6-17 0 0,24-6-1 0,-28 31 1 16,1-15 1-16,6 1-1 0,-1 3-1 15,22-20 0-15,-21 19 2 0,5-2-2 16,-6 15 1-16,5-2-1 0,17-30 0 0,-6 26 1 16,-18 2-1-16,17-22 0 0,-13 25 0 0,20-31 0 0,-4 27 0 15,-15-8 0-15,15 8 0 0,-17-6 1 0,21-21-1 0,-6 22 1 16,-14 2 0-16,16-7 0 0,-2 3 0 0,6-20-1 0,-9 2 0 16,4 3-1-16,1 2 7 0,1-1 0 0,3-6-6 0,-6 19 7 15,6-19 0-15,0 4-7 0,0-4 0 0,0 0 0 0,0 0-1 16,0 3 2-16,0-3 1 0,0 0-2 0,0 0 0 0,0 0 1 15,0 0-2-15,2 0 1 0,2 0 1 0,-4 0-1 0,0 0 0 16,3 0-3-16,1 0-4 0,-4 7-4 0,0-7 11 0,3 0-19 16,-1 0-9-16,3 0-17 0,-1-7-6 0,-4 7 51 0,3-32-48 15,-3 32 48-15</inkml:trace>
  <inkml:trace contextRef="#ctx0" brushRef="#br2" timeOffset="1.59654E6">22107 16153 13 0,'0'0'0'16,"-3"-2"9"-16,-4 1 0 0,1-5-1 0,6 6-8 0,-4-2 7 15,-3 2 0-15,3 0 0 0,1-2 0 0,3 2-7 0,-3-2 5 16,3-3-1-16,-8-2 0 0,8-10-1 0,0 17-3 0,0-7 3 15,-2-12 1-15,2 11 0 0,-3-13 1 0,3 21-5 0,-9-9 4 16,9-16 0-16,-2 5 0 0,-1 11 0 0,3 9-4 0,-7-26 4 16,1 5-1-16,2 3-1 0,0-6-1 0,4 24-1 0,-7-21 1 15,4-6 0-15,3 1-1 0,-3-1 1 0,3 27-1 0,-3-26 0 16,3-2 0-16,-7 4 1 0,4-4 0 0,3 28-1 0,0-26 0 16,0-1 0-16,-4 1 1 0,4 1-1 0,0 25 0 0,-7-19 1 15,7-3-1-15,0 16 1 16,0-15 0-16,0 21-1 0,0-7 0 0,0 0 1 0,0-12-1 15,0 13 0-15,0 6 0 0,-3-5 1 0,3-12-1 16,0 10 1-16,0 4 0 0,0 3-1 0,-4-8 0 16,4 2 0-16,0 3 1 0,0-5 0 0,0 8-1 0,0-3 1 15,0-4 0-15,0 5 0 0,0-4 0 0,0 6-1 0,0-1 1 16,0-2 0-16,0 0-1 0,0-2 1 0,0 5-1 0,4-6 1 16,-1 2 0-16,-1-5-1 0,7 1 1 0,-9 8-1 0,6-19 0 15,1 13 0-15,-1-2 1 0,1 3 0 0,-7 5-1 0,8-7 1 16,1 5-1-16,9-1 0 0,-13 2 0 0,-5 1 0 0,8 0 1 15,-2 0-1-15,5 0 1 0,6 6 0 0,-17-6-1 0,6 5 0 16,12-1 0-16,-12-1 0 0,18-3 1 0,-24 0-1 0,7 7 0 16,12-4 0-16,-1-3 1 0,-11 0-2 0,-7 0 1 0,26 0 1 15,-5 0-1-15,-3 0 0 0,1 0 1 0,-19 0-1 0,21 0 0 16,-21 0 0-16,23 0 1 0,5 0-1 16,-4 0 1-16,-24 0-1 0,22 4 0 0,6-4 0 0,-7 0 0 0,6 0 0 0,-7 0 0 0,-20 0 0 15,24 0 0-15,-1 0 0 0,-2 0-1 0,2 0 1 16,-23 0 0-16,24 0 0 0,-7 0 0 0,3 0 0 15,-20 0 0-15,21 0 1 0,-21 0-1 0,20 0 0 0,4-1 0 16,-4-2 1-16,-20 3-1 0,24-2 1 0,-24 2-1 0,23-4 0 16,2 0 0-16,1 4 0 0,-2-3-1 0,-24 3 1 0,30 0 0 15,-2 0 1-15,2 0 0 0,1 0 0 0,-31 0-1 0,30 0 0 16,1 3 0-16,-1-3 0 0,1 0-1 0,-31 0 1 0,32 0 0 16,3-3 1-16,0 1-1 0,2 2 0 0,-37 0 0 0,34 0 1 15,3 0-2-15,-1 0 1 0,3 0 1 0,-39 0-1 0,34 0 0 16,3 0 0-16,-7 0 0 0,1 0 0 0,-31 0 0 0,26 5 0 15,2 2 1-15,-1-4-1 0,-1 4 0 0,-26-7 0 0,24 5 0 16,0 1 1-16,-1 1-2 0,-5-3 1 0,-18-4 0 0,20 6 0 16,-2-2 0-16,-8-1 2 0,7 3-2 0,-17-6 0 0,6 0 0 15,1 0 1-15,2 0-2 0,3 0 1 0,-12 0 0 0,5 0 0 16,0 0-1-16,-2 0 1 0,0 0 1 0,-3 0-1 0,2 0 1 31,-2 0-1-31,5 0 1 0,-5 5-1 0,0-5 0 0,0 2 0 0,0 4 0 0,0 1 0 0,0 0 1 0,0-7-1 16,0 4 0-16,0-1-1 0,0 3 1 15,0-3 0-15,0-3 0 0,0 5 0 16,0 0 1-16,0 1-1 0,0-2 0 0,0-4 0 0,0 5 0 16,0 0 0-16,0-5 0 0,0 2 0 0,0-2 0 0,0 7 1 15,0-3-2-15,0 2 1 0,0 1 0 0,0-7 0 0,0 6 0 16,0 13-1-16,4-15 2 0,-1 3-1 0,-3-7 0 0,0 23 0 16,3-2 0-16,0-1 0 0,-3 2 0 0,0-22 0 0,0 21 0 15,0 2 0-15,0-3 0 0,0 2 0 0,0-22 0 0,0 30 0 16,0-4 0-16,0 7 0 0,0-4 1 0,0-29-1 0,-6 28-1 15,6-1 1-15,-3-3 1 0,-1 2-2 0,4-26 1 0,-5 25 0 16,5 3 0-16,-5-6 0 0,5 7 0 0,0-29 0 16,0 21 0-16,0-1 0 0,-3 2 0 0,3-3 0 0,0-19 0 0,0 22 0 15,0 0 0-15,-5-15 0 0,5 17 0 0,0-24 0 0,0 20 0 32,0-14 0-32,0 19 0 0,0-17 0 0,0-8 0 0,0 5 0 0,5 14 0 0,-2-19 0 0,-3 17 1 0,0-17-1 0,3 4 0 31,-1 4 0-31,-2 9 0 0,5-17 0 0,-5 0 0 0,4 19 0 0,-1-13 0 0,-3-1 0 15,3 16 0-15,-3-21 0 0,3 4 0 16,-3 4 0-16,4 9 0 0,-1-13 0 0,-3-4 0 0,0 5 0 16,0-1 1-16,0 2-1 0,0 1 0 0,0-7 0 0,0 7 0 15,0 1 0-15,0-5 0 0,0 3 0 0,0-6 0 0,0 0 0 16,0 3 0-16,0-3 0 0,0 0 0 0,-7 0 0 16,4 0 0-16,0 0 0 0,-4 0 0 0,7 0 0 0,0 0 0 15,-5-1 0-15,3-7 0 0,-1 5 0 0,3 3 0 0,-8-5 0 16,6 2 1-16,-1-1-1 0,3-1 0 0,0 5 0 0,-8-7 0 15,4 1 0-15,2 1 0 0,-5 3-1 0,7 2 1 0,-4-4 0 16,1 4 0-16,3 0 1 0,-6 0-1 0,6 0 0 16,-4 0 0-16,-3-8 0 0,4 7 0 0,-5-3 0 0,8 4 0 0,-2-4 0 15,-5 1-1-15,-1-3 1 0,6 2 0 0,2 4 0 0,-7-4 0 16,3 1 0-16,-2 3 1 0,3-5-2 0,3 5 1 0,0-2 0 16,-4-5 0-1,4 3 0-15,-4 2 0 0,4 2 0 0,0-4 0 0,0 2 0 0,0 0 0 0,0 2 0 16,0 0 0-16,0-5 1 15,0 1-1-15,0 4 0 0,0-2 0 0,0 2 0 0,0 0 0 16,0-4 0-16,0 1-1 0,0-4 1 0,0 7 0 0,0-3 0 16,0 1 0-16,0 0 1 0,0-1-1 0,0 3 0 0,0 0 1 15,0-3 0-15,0 1-1 0,4 2 0 0,-4 0 0 0,7 0 1 16,-1 0-1-16,1 0 1 0,-1 0 0 0,-6 0-1 0,17 5 0 16,-12-5 1-16,12 0 0 0,-8 5-1 0,-9-5 0 0,21 0 2 15,-4 3-1-15,-7-3 0 0,14 0 0 0,-24 0-1 0,17 0 1 16,3 0 0-16,-3 0 0 0,7 0-1 0,-24 0 0 0,20 5 0 15,0-5 1-15,7 0-1 0,-6 0 1 0,-21 0-1 0,23 0 0 16,3 0 0-16,-1 0 1 0,2 0-1 0,-27 0 0 0,28 0 0 16,-2-3 0-16,2 3 0 0,-1 0 0 0,-27 0 0 0,28 0 1 15,1 7-1-15,-3-7 1 0,-1 0-2 0,-25 0 1 0,31 0 1 16,-1 0-2-16,1 0-4 0,-4 0 5 0,-27 0 0 0,27-4-1 16,-1 1 0-16,5 1 4 0,-1 1-4 15,-30 1 1-15,31 0-5 16,3-2 4-16,-6 2 2 0,1-2 1 0,-29 2-2 0,25-3 6 15,2 3-4-15,-5 0-1 0,0 5-1 0,-22-5 0 0,23 3 0 16,-2-3 1-16,-4 0-1 0,4 0 0 0,-21 0 0 0,9 0 0 16,14 0 0-16,-15 0 2 0,15-1-1 0,-23 1-1 0,11 0 2 15,16-7-1-15,-10 4-1 0,3 1 1 0,-20 2-1 0,21-2 0 16,-5 0 0-16,-6 0 1 0,15-1-1 0,-25 3 0 0,5 0-1 16,13 0 2-16,-11 0-1 0,15 0 0 0,-22 0 0 0,9 0 0 15,7 0 0-15,-9 0 0 0,3 0 0 0,-10 0 0 0,16 5 1 16,-9-5-1-16,1 4 0 0,2-4-1 0,-10 0 1 0,5 0 0 15,0 5 0-15,5-5 0 0,0 5 1 0,-10-5-1 0,6 0 0 16,2 0 0-16,-1 0 1 0,-5 0-1 0,-2 0 0 0,8 0 1 16,-3 0-1-16,0 0 0 0,-1 0-1 0,-4 0 1 0,0 0 0 15,3 0 0-15,0 0 0 0,-3 3 0 0,0-3 0 0,3 0 1 16,1 0-1-16,-1 9 0 0,1-6 0 0,-4-3 0 0,0 0 0 16,0 0 0-16,2 0-1 0,-2 4 1 0,0-4 0 15,0 6-2-15,-2-1-3 0,-18-1-4 0,11 2-7 16,9-6 16-16,-32 5-24 0,3 15-12 0,-14-20-15 15,-5 0-3-15,48 0 54 0,0 0 0 0</inkml:trace>
  <inkml:trace contextRef="#ctx0" brushRef="#br2" timeOffset="1.59741E6">21904 17190 13 0,'0'0'0'0,"0"0"7"0,0 0-7 0,0 0 7 15,0-2 0-15,4 0-1 0,-4-1 1 0,0 3-7 0,3-5 6 16,0-14 0-16,4 0-1 0,-2 2-1 0,-5 17-4 0,9-10 4 16,-3 5 0-16,4-3 0 0,8 4-1 15,-18 4-3-15,6-3 4 0,11-1-1 0,-7 4 0 16,10-2-1-16,-20 2-2 0,21 0 3 15,-4-2-1-15,-1 2 0 0,5 0-1 0,-21 0-1 0,21 0 2 16,-2 0-1-16,9 0 1 0,-4 0 0 0,-24 0-2 0,26 0 1 16,2 0 1-16,-4 4-2 0,-4-4 1 0,-20 0-1 0,27 5 1 0,-27-5-1 0,23 0 1 15,-2 0 0-15,2 17-1 0,-2-17 1 0,-21 0-1 0,7 0 1 16,17 0-1-16,-18-9 1 0,-6 9-1 0,21-6 0 0,-21 6 0 0,6-7 0 16,0 3 0-16,2-2-1 0,-8 6 1 0,4-19-4 15,-1 15-2-15,4-13-5 0,-7 9-6 0,0 8 17 0,3-19-25 0,-3 19 25 0,0-8-25 16,0-9-4-16,0 17 29 0</inkml:trace>
  <inkml:trace contextRef="#ctx0" brushRef="#br2" timeOffset="1.59833E6">22839 16545 12 0,'0'0'0'0,"0"-5"7"0,0-5 2 0,0 10-9 0,0-7 10 16,-4 1-1-16,4 6 1 0,0 0-2 0,0 0-8 0,0 0 9 16,0 0-2-16,0 0-1 0,4 0-1 0,-4 0-5 0,3 0 4 15,5 0-1-15,-2 0-1 0,1 0 0 0,-7 0-2 0,17 0 1 16,-10 0 0-16,-1 0 0 0,14 0 0 0,-20 0-1 0,7 0 0 16,14-2 1-16,-14 0-1 0,13 2 1 0,-20 0-1 15,6-4 0-15,11 1 0 0,-9 1 0 16,-3-2-1-16,-5 4 1 0,11-4-1 0,-8 4 0 15,5 0-2-15,-1 0-1 0,-7 0 4 0,2 6-6 16,2-6-2-16,-4 0-5 0,0 4-6 0,0-4 19 0,0 0-20 16,-21-2 3-16,18 0 1 0,3 2 16 0</inkml:trace>
  <inkml:trace contextRef="#ctx0" brushRef="#br2" timeOffset="1.59868E6">22907 16348 27 0,'0'0'0'0,"-3"0"15"0,-5 0-3 0,8 0-12 0,-3 0 10 16,-3 22 0-16,1-14-1 0,5 15-1 0,0-23-8 0,0 23 6 15,0 3-1-15,0 3-2 0,0 5-2 0,0-34-1 0,5 31 1 32,-5-1-2-32,6 8-3 0,1-2-8 0,-7-36 12 0,7 35-22 0,-3-9-6 0,2-2-8 0,-6-24 36 0</inkml:trace>
  <inkml:trace contextRef="#ctx0" brushRef="#br2" timeOffset="1.60835E6">25987 16345 9 0,'0'0'0'16,"-3"-1"1"-16,-15-2 0 0,12 3 0 0,6 0-1 0,-17-1 2 15,17-1-1-15,-3 2 0 0,-6 0 1 0,9 0-2 0,-2 0 2 16,-4 0 0-16,-1 0 1 0,7 0 1 0,0 0-4 0,-3 0 6 16,3 0-6-16,-5 0 8 0,-2 0 1 0,5-8 0 0,2 8-9 0,-7-3 10 15,7 3-10-15,-7-10 9 0,1 5-1 0,-11-4-1 0,17 9-7 16,-5-5 5-16,0 2 0 16,-4-4-1-16,-9-2-1 0,18 9-3 0,-4-6 4 0,0-3-2 15,-3 2 0-15,1-10-1 0,6 17-1 0,-8-7 2 16,3-14-1-16,0 15-1 0,5-10 1 0,0 16-1 0,-6-9 0 0,6 9 0 0,0-16 1 15,0 8-1-15,0-13 0 0,0 21 0 0,2-20 1 0,-2 20-1 0,4-18 0 16,4-5 0-16,-1-2 0 0,-7 25 0 0,6-21 0 0,-6 21 0 0,3-21 0 16,8 4 0-16,-5 9 0 0,-6 8 0 0,7-5 0 0,-7 5 0 0,6-8 0 15,-3 7 0-15,1 1 1 0,-4 0-1 0,5 0-1 0,-5 0 1 0,3 5 0 16,-1 16 0-16,6 2 0 0,-8-23 0 0,3 32 0 0,-3-32 0 0,7 38 0 16,0 3 1-16,3 0-1 0,-10-41 0 0,9 46 0 0,-9-46 0 0,7 44 0 15,14-2 0-15,-19-3-1 0,-2-39 1 0,12 32 1 0,-12-32-1 0,10 26 0 16,-3-4 0-16,-1-4 0 0,2-10 0 0,-8-8 0 0,5 5 0 15,3 1 0-15,-5-2 0 0,-3-4 0 0,2 0 0 0,-2 0 0 0,0-8 0 16,5-10 0-16,-5-6 0 0,4-4 1 0,-4 28-1 16,3-39 0-16,-3-4-1 0,0-10 1 0,3-5 0 0,-3 58 0 15,0-55-1-15,0 4 1 0,3 7 1 16,-3 11-1-16,0 33 0 0,0-25 0 0,0 8-1 0,0 16 1 16,0-3 0-16,0 4 0 0,-6-4-1 0,6 4 2 15,-3 23-1-15,3-23 0 0,0 25 0 0,0-25 0 0,0 26 0 16,0 5 0-16,0-3 0 0,3 5 0 0,-3-33 0 0,6 28 0 15,1 0 0-15,3-1 0 0,1-8 0 0,-11-19 0 0,6 22 1 16,1-17-1-16,4 16-1 0,-5-21 1 0,-6 0 0 0,10 4 0 16,0 0 0-16,-2-4 0 0,-3-2 0 0,-5 2 0 0,8-6 0 15,-3-15 0-15,4 16 0 0,-6-30 0 0,-3 35 0 0,3-28 0 16,0-5 0-16,1-5-1 0,-1-5-1 0,-3 43 2 0,0-39-2 16,0 6 1-16,0 5 1 0,0 21 0 0,0 7 0 0,0-9 0 15,0 2 0-15,0 7 0 0,0 5 1 0,0-5-1 0,0 24 0 16,0 0 0-16,0 3 1 0,0 4 0 0,0-31-1 0,0 32 0 15,6 2 1-15,2-3 0 0,-2-2-1 0,-6-29 0 0,7 24 0 16,0 1 0-16,4-6 0 0,5-11 1 0,-16-8-1 0,3 24 0 16,4-24 0-16,3 6 0 0,-3-1 1 0,-7-5-1 0,7 0 0 15,0 0 0-15,-3 0 1 0,-1-3-1 0,-3 3 0 16,2-4 0-16,3-3 0 16,-5-10 0-16,0 10 0 0,0 7 0 0,0-8 0 15,0-9 0-15,0 14 1 0,0-4-1 0,0 7 0 0,0-10 0 16,-5 4 0-16,5 3 0 0,0-1 0 0,0 4 0 0,0-2 0 15,0 2 0-15,0 0 0 0,0 0 0 0,0 0 0 0,0 0 1 16,5 0-2-16,-5 0 2 0,3 0-2 0,-3 0 1 0,3 6 0 16,-3-3 0-16,6 3 0 0,-6 0 0 0,0-6 0 0,8 4 0 15,-4-4 0-15,-2 3 0 0,1-3 0 0,-3 0 0 0,4 8 1 16,3-4-1-16,0-4 0 0,-3 8 0 0,-4-8 0 0,5 4 0 16,3 3 0-16,-2-3 0 0,1 0 0 0,-7-4 0 0,21 0 0 15,-16 0 0-15,14 0 0 0,-10 0 1 0,-9 0-1 0,21 0 0 16,-14 0 0-16,17 0 0 0,-8 0 1 0,-16 0-1 0,21-2 0 15,-2 2 1-15,-2 0-1 0,8 0 0 0,-25 0 0 0,19 0 1 16,6 0 0-16,-3-2-1 0,3-1 1 0,-25 3-1 16,20-1 1-16,5-3 1 0,-7 4-1 0,4 0 1 15,-22 0-2-15,17-2 1 0,-8 2 0 0,13 0 1 16,-13-3-1-16,-9 3-1 0,21-2 1 0,-14-1 1 0,8 3-1 16,-6 0 0-16,-9 0-1 0,6 0 1 0,4-2 0 15,-4 2 0-15,2-3 0 0,-8 3-1 0,6 0 1 16,1 0 0-16,-3 0-1 0,-1 0 1 0,-3 0-1 0,2 0 0 15,7 0 0-15,-9 0 0 0,3 0 1 0,-3 0-1 0,3-2 0 16,0 0-1-16,-3 1 2 0,4-6-2 0,-4 7 1 0,0-3-1 16,3-1-4-16,-3-2-4 0,0 5-6 0,0 1 15 0,0 0-26 15,0-3-9-15,-25-14-2 0,7 12 7 0,18 5 30 0,0 0 0 0</inkml:trace>
  <inkml:trace contextRef="#ctx0" brushRef="#br2" timeOffset="1.61109E6">25279 16315 13 0,'0'0'0'0,"0"0"0"0,-17-2 6 15,10-6 1-15,-15-11 0 0,17 12 0 0,5 7-7 0,-21-6 8 16,15-1 0-16,-11 1-1 0,14-2 0 0,3 8-7 0,-17-5 6 15,10 0 0-15,-1 3-1 0,1-1 0 0,7 3-5 0,-6-2 4 16,3-1 1-16,-3-4 0 0,2 4-1 0,4 3-4 0,0-4 4 16,-7 2 0-16,7 2-1 0,0-4-1 0,0 4-2 0,0 0 2 15,0 0-1-15,4-1-1 0,3 1 1 0,-7 0-1 0,6 0 1 16,3 0 0-16,13 0-1 0,-16 0 1 0,-6 0-1 0,24 0 0 16,-8 0 1-16,2 5-1 0,-8-5 0 0,-10 0 0 0,24 0 0 15,-7 4 1-15,3-4-1 0,-3 5 0 0,-17-5 0 0,7 4 0 16,16 0 0-16,-16 0 0 0,13 1 0 0,-20-5 0 0,7 5 0 15,11-2 0-15,-13-3 0 0,3 0 1 0,-8 0-1 0,10 0 0 16,-3 0 0-16,-1-1 0 0,1-6 0 0,-7 7 0 0,6-9 0 16,-2 1 0-16,4 5 0 0,-8-1 1 0,0 4-1 15,2-2 0-15,-2 2 1 0,0 0-1 0,0 4 1 16,0-4-1-16,0 17 0 16,0-9 1-16,0 13-1 0,0-14 0 0,0-7 0 0,0 25 1 15,0-21-1-15,0 13 0 0,0-11 1 0,0-6-1 0,0 4 0 16,0-1 0-16,3 3 0 0,-3-6 0 0,0 0 0 0,4 0 0 15,0 0 0-15,-4 0-1 0,3 0 2 0,-3 0-1 0,0 0 0 16,2 0 1-16,-2 0-1 0,0 0 0 0,0 0 0 0,5-4 0 16,-5 2 0-16,0 0 0 0,0 2 0 0,0 0 0 0,0 0 0 15,0 0 0-15,0 0 0 0,4 0 0 16,-4 4 0-16,3-4 1 0,-3 0-1 0,0 0 0 16,3 0-1-16,-3 0 1 0,0 0 0 0,0 0 0 0,0 0 0 15,0 0 1-15,0 0-1 0,-3 0 0 0,3 0 0 0,-7 0 0 16,0 6 0-16,0-1 0 0,0 1 0 0,7-6 0 0,-16 5 0 15,9-3 0-15,0 5 0 0,1-3 0 0,6-4 0 0,-18 4 0 16,14-4 0-16,-1 0 0 0,-3 0 0 0,8 0 0 0,-6 0 0 16,-1 0 0-16,3 0 1 15,-2 0-1-15,6 0 0 0,-3-3 0 0,-1 2 0 0,4-2-1 0,0 2 2 16,0 1-1-16,0-7 0 16,0 0 0-16,0 1 0 0,4 1 0 0,-4 5 0 0,3-2 0 15,3-4 0-15,1 3 0 0,-1 1 1 0,-6 2-1 0,8-8 0 16,-1 4 0-16,-1 2 0 0,3-3 0 0,-9 5 0 0,18 0 0 15,-11 0 0-15,3 0 0 0,11 0 0 0,-21 0 0 0,5 0 0 16,14 0 0-16,-10 0 0 0,15 0 0 0,-24 0 0 0,7 0 0 16,9 5 0-16,-5-5 0 0,13 0 0 0,-24 0 0 0,7 0 0 15,10 0 0-15,-15 0 0 0,6 0 0 0,-8 0 0 0,9 0 0 16,-1 0 0-16,-2-1 1 0,1-3 0 0,-7 4-1 0,7-3 0 16,-7 1 1-16,7 1-1 0,-3-1 0 0,-4 2 0 0,3-2 0 15,-3-4 0-15,2 2 1 0,-2 2-1 0,0 2 0 0,0-5 0 16,0 3 1-16,0 2-1 0,0 0 0 0,0 0 0 0,0 0 1 15,0 0-1-15,0 0 0 0,0-2 1 0,0 2-1 0,0 0 0 16,0 0 0-16,-2 7 0 0,2-7 0 0,0 18 1 16,-7-18-1-16,2 6 0 0,3-6 1 15,2 0-1-15,-7 5 0 0,4-1 0 0,-1-4 0 16,-2 8 0-16,6-8 0 0,-4 5 0 0,0-1 0 16,-2-4 0-16,0 6 0 0,6-6 0 0,-7 0 0 15,0 4 1-15,0-4-2 0,0 0 1 0,7 0 0 0,-7 0 1 16,1 0-1-16,-2 0 0 0,5 0 0 0,3 0 0 0,0-3 0 15,0 2 1-15,0 1-1 0,0 0 0 0,0 0-1 16,0-2 1-16,0-2 0 0,0 2 0 0,0 2 0 0,0-2 0 16,7 1 0-16,1-1 0 0,-2 0 0 0,-6 2 0 0,7-4 0 15,-2 0 0-15,4-1 0 0,-4-4 0 0,-5 9 0 0,8-3 0 16,1-5 0-16,-1 2 1 0,12 4-2 0,-20 2 1 0,2-7 1 16,7 3-1-16,1 2 0 0,-7 2 1 0,-3 0-1 0,9 0 0 15,-1 0-1-15,-2 0 1 0,1 0 0 0,-3 0 0 0,-4 0 0 0,3 0 0 16,-1-2 0-16,-2 2 0 0,0 0 0 0,0-5 0 0,0 5 0 0,0-7 0 15,0-10 0-15,0 9 0 0,0 8 0 0,0-21 2 0,0 21-2 0,0-21 0 16,0 1 0-16,0-5 0 0,0 25 0 0,0-21 0 16,0 21 0-16,0-24 0 0,0-3 1 0,0 0-1 0,0 27 0 15,0-22 0-15,0 22 0 0,0-22 0 0,0 1 1 0,0 5 0 16,0-5-2-16,0 21 1 0,4-7 0 0,1-21 0 16,-2 21-1-16,-3 7 1 0,2-20 0 0,-2 20 0 0,0-7 0 15,8 1 1-15,-5-4-1 0,-3 5 0 0,0 5 0 0,6-7 1 16,-2 1-2-16,4 4 2 0,-8 2-1 0,2 0 0 0,-2 0 0 0,7 0-1 15,-3 19 2-15,-1-2-2 0,3 7 1 0,-6-24 0 0,8 29 0 16,-6 8 0-16,3-2 0 0,-5-35 0 0,3 43 0 0,-3-43 0 0,3 40 0 16,-3 8 0-16,3-2 0 0,-3-5 0 0,0-41 0 0,0 42 0 15,0-10 0-15,0 5 0 0,0-8 0 0,0-29 0 0,0 24 0 16,0-5 1-16,0-12-1 0,0-1 0 0,0-6 0 0,0 19 0 16,0-19 0-16,3 6 0 0,1 0 0 0,-4-6 0 0,0 0 0 15,4-4 0-15,0-1 0 0,-2-17 0 0,-2 22 0 0,4-17 0 16,-4-5 0-16,3-2 0 0,1-8 0 0,-4 32 0 0,0-33 1 15,0-3-1-15,0-3 0 0,0 0 0 0,0 39 0 0,0-34 1 16,2-4-1-16,1 8 0 0,-3 5 0 0,0 25 0 0,4-21 0 16,1 17 0-16,-5 0 0 0,0-1-1 0,0 5 1 15,0 0 0-15,0 0 0 0,0 7 0 16,0 18 1-16,0-25-1 0,0 20 0 0,3 9 0 16,-1 5 0-16,-2 2 0 0,0-36 0 0,8 41 0 15,-5-4 0-15,4 2 0 0,0-1 0 0,-7-38 0 0,6 34 0 16,1-1 0-16,14-9 0 0,-19 1 0 0,-2-25 0 0,8 17 0 15,-3-9 0-15,7 8 0 0,-6-16 0 0,-6 0 0 0,7 0 1 16,-1 0-1-16,-2 0 1 0,4 0 0 0,-8 0-1 0,3-22 0 16,-1 1 0-16,3-11 0 0,-2-1-1 0,-3 33 1 0,0-45 1 15,3 1-1-15,-3-8 1 0,0-5-1 0,0 57 0 0,0-52 0 16,0 6 0-16,-3 5 0 0,-5 10 0 0,8 31 0 0,0-22 1 16,-2 15-1-16,2-1 0 0,-3 2-1 0,3 6 1 0,-8 6 0 15,8 13 0-15,0 6 1 0,0-25-1 0,0 26 0 16,0 4 0-16,4 5 0 0,0 0 0 0,-4-35 0 0,5 34 0 15,3-2 1-15,-3-4-1 0,4-3 0 0,-9-25 0 0,6 25 0 16,1-2 0-16,2-4 0 0,-1 4 0 0,-8-23 0 0,7 4 0 16,-1 13-1-16,1-12 2 0,0-1-1 0,-7-4 0 15,4 5-1-15,2-5 1 0,1 0 0 0,-4-17-1 0,-3 17 1 16,4-18 1 0,2-5-1-16,-6-8 0 0,8-5 0 0,-8 36 0 0,0-34 0 15,3-3 0-15,-1-6 0 0,-2 5 1 0,0 38-1 0,0-35-1 16,4 13 1-16,-4 14 0 0,0-9-1 0,0 17 1 0,0-1 0 15,0 1 0-15,0 0 0 0,0 3 1 0,0-3-1 0,0 19 1 16,0 0-1-16,0 2 0 0,4 4 0 0,-4-25 0 0,0 29 0 16,5 2 0-16,4-3 0 0,-6-2 0 0,-3-26 0 0,6 19 0 15,1-2 0-15,-1 4-1 0,2-17 1 0,-8-4 0 0,6 21 0 16,1-17 0-16,0 2 1 0,0-1-1 0,-7-5 0 0,7 4 0 16,-4-4 0-16,4-2 0 0,-1-5 0 0,-6 7 0 0,7-24 0 15,-3 4 0-15,0-4 0 0,-2-4-1 0,-2 28 1 0,3-26 0 16,1-3 0-16,-4-2 0 0,0 3 0 0,0 28 0 0,0-23 1 15,0 4-2-15,0 11 1 0,0 1 0 0,0 7 0 0,0-6 0 16,-4 4 0-16,4 2 0 0,-5 4 0 0,5-4 0 0,0 8 1 16,0 9-2-16,0-11 2 0,0 16-1 0,0-22 0 15,0 19-1-15,0-12 1 0,2 19 0 16,1-23 0-16,-3-3 0 0,8 21 1 16,-5-15-1-16,4 1 1 0,-3 13-2 0,-4-20 1 0,5 0 0 15,0 7 0-15,1-1 0 0,-3 2 0 0,-3-8 0 0,3 5 0 16,5 2 0-16,-2-2 0 0,1 3 0 0,-7-8 0 0,7 17 0 15,-5-13 0-15,3 3 0 0,2 10 0 0,-7-17 0 0,2 5 0 16,6-5 0-16,-5 5 0 0,3-2 0 0,-6-3 0 0,4 0 0 16,4 5 0-16,-2-5 0 0,1 0-1 0,-7 0 1 0,5 0 1 15,4 5-1-15,-4-5 0 0,3 4 1 0,-8-4-1 0,3 0-1 16,3 0 1-16,2 0 0 0,2 4 0 0,-10-4 0 0,10 6 0 16,-4-6 0-16,15 3 0 0,-18-3 0 0,-3 0 0 0,11 4 0 15,6-4 1-15,-12 6-2 0,4-2 1 0,-9-4 0 0,16 4 0 16,-10-4 0-16,2 5 0 0,9 0 0 0,-17-5 0 0,2 0 0 15,5 3 0-15,14 2 0 0,-18-5 1 0,-3 0-1 0,7 4-1 16,3 1 2-16,1 0 0 0,6-1-1 0,-17-4 0 0,7 3 0 16,1-3 0-16,10 0 1 0,-11 0-2 0,-7 0 1 15,6 0 0-15,16 0 1 0,-16 0-1 16,11 0 0-16,-17 0 0 0,7 6 0 0,10-6 0 16,-10 0 0-16,3 4 1 0,-10-4-1 0,5 0 0 15,7 0 0-15,-6 0 1 0,15 0-2 0,-21 0 1 0,0 0 1 16,7-2 0-16,-1-2-1 0,1 0 0 0,-7 4 0 0,7-1 1 15,0-1-1-15,-1 0 1 0,1 2-1 0,-7 0 0 0,6-2 0 16,2 0 0-16,-2-1 0 0,1 1 0 0,-7 2 0 0,7-3 0 16,0 3 1-16,-3-1-1 0,2 1 0 0,-6 0 0 0,3 0 0 15,4 0 0-15,-1 0 0 0,2 0 1 0,-8 0-1 0,4-3 0 16,-2 3 0-16,1-1 0 0,1 1 0 0,-4 0 0 0,4-4 0 16,-1 1 0-16,-3 1 0 0,2-1 0 0,-2 3 0 0,5-5 0 15,-5 2 1-15,4 2-1 0,-1-3 0 0,-3 4 0 0,0-2 0 16,0 2 0-16,0-4 0 0,0 4 0 0,0 0 0 0,0-2 0 15,0 0 0-15,-7-1 0 0,2-3 0 0,5 6 0 0,0-2 0 16,-2 0 0-16,2 2 0 0,-7 0 0 0,7 0 0 0,0 0 0 16,-4 0 1-16,4 0-1 0,-3 0 0 15,3 0 0-15,-6 8 0 0,6-3 0 0,0 3 0 0,0-8 0 16,0 18 0-16,0-18 0 16,0 2 0-16,0 6 0 0,0-8 0 0,0 0 0 15,0 4 0-15,0 1-1 0,0-5 1 0,0 0 0 0,-4 0-1 16,4 0 1-16,0 0 0 0,0 5-1 0,0-5 1 0,0 0 0 15,0 0-2-15,0 0 1 0,0 0 0 0,0 0 5 0,0 0-10 16,0 0 3-16,0 0-2 0,0 0-2 0,0 0 28 0,0 0-54 16,0 0 15-16,4 0-8 0,-4 0-8 0,0 0 34 0,4-2-31 0,-2-6-1 0,-2 8 32 15</inkml:trace>
  <inkml:trace contextRef="#ctx0" brushRef="#br2" timeOffset="1.62527E6">26885 16235 5 0,'0'0'0'0,"-3"-6"5"0,3 6-5 0,-4-4 2 15,-3 1-1-15,4-1-1 0,-5 4 1 0,8 0-1 0,0 0 0 16,-3 0 0-16,3 0 0 0,0 0 1 0,0 0-1 0,0 0 0 15,0 0 0-15,0 4 0 0,0-4 1 0,0 0-1 0,0 3 0 16,-2 4 1-16,2-4-1 0,0 2 1 0,0-5-1 0,0 5 0 16,0-1 1-16,0-1-1 0,0 16 1 0,0-19-1 0,0 4 1 15,0 13-1-15,0-9 1 0,0 13-1 0,0-21 0 0,0 8 1 16,0 19-1-16,0-22 1 0,0 21-1 0,0-26 0 0,0 8 1 16,0 16 0-16,0-22-1 0,2 5 1 15,-2-7-1-15,3 8 1 0,-3-3 0 0,4 1 0 16,0-6 0-16,-4 0-1 0,5 0 1 0,-5 0 0 15,9 0-1-15,-9-6 1 0,0 6-1 0,3-5 2 16,-3-5-1-16,3-10 0 0,0 13 0 0,-3 7-1 0,0-19 1 16,0 9-1-16,0-16 1 0,0 9-1 0,0 17 0 0,0-25 1 15,0 4-1-15,0 2 1 0,0-1-1 0,0 20 0 0,0-17 1 16,-3 8-1-16,0-12 0 0,0 16 0 0,3 5 0 0,-9-9 1 16,7 0-1-16,-1 5 1 0,-5 2-1 0,8 2 0 0,-5-1 1 15,-16 1-1-15,21 0 1 0,-7 5-1 0,7-5 0 0,-6 21 1 16,2-17 0-16,-3 13-1 0,0-9 1 0,7-8-1 0,-6 20 0 15,3-3 0-15,-5-10 1 0,4 17-1 0,4-24 0 0,0 17 0 16,-6-9 0-16,6 13 1 0,0-14-1 0,0-7 0 0,0 25 0 16,0-18 0-16,0 15 0 0,0-16 0 0,0-6 0 0,4 7 1 15,-2-1-1-15,2 1 0 0,4-2 0 0,-8-5 0 0,3 0 1 16,3 5-1-16,-2-5 0 0,1 0 1 0,-5 0-1 16,9 0 0-16,-6-3 0 0,0-1 1 0,4-1-1 15,-7 5 0-15,7-20 0 0,-1 14 1 16,2-18-1-16,-3 13 0 0,-5 11 0 0,0-24 0 0,4 7 0 15,0 8 1-15,-4-13-1 0,0 22 0 0,0-9 0 16,0-16 0-16,0 20 0 0,0-5 1 0,0 10-1 0,-4-8 0 16,0 1 1-16,-1 5-1 0,-3-2 0 0,8 4 0 0,-4 0 0 15,2 0 1-15,-5 0-1 0,0 4 0 0,7-4 0 0,-6 5 0 16,2 2 0-16,-1 10 0 0,3-10 1 0,2-7-1 0,0 21 0 16,-7-14 0-16,7 12 1 0,-4-14-1 0,4-5 0 0,0 21 0 15,0-16 1-15,0 17-1 0,0-17 0 0,0-5 0 0,0 19 0 16,0-15 1-16,0-1-1 0,4 3 0 0,-4-6 0 0,4 4 0 15,1 0 0-15,4 1 1 0,-3 0-1 0,-6-5 0 0,3 0 1 16,4 0 0-16,-1 0 0 0,2 0 0 0,-8 0-1 0,6-7 2 16,1-11-1-16,0 12 0 0,0-16 0 0,-7 22-1 0,7-18 1 15,-1-3 0-15,-2 4-1 0,-1-4 1 0,-3 21-1 0,0-17 0 16,0 0 0-16,0 10 1 0,0-15-1 0,0 22 0 16,0-7 0-16,0-10 1 15,-3 13-1-15,-4-5 0 0,7 9 0 0,-6-4 0 0,-3-3 1 16,4 5-1-16,-12 0 0 0,17 2 0 0,-4 0 1 0,-2 0-1 15,-1 4 1-15,0 5-1 0,7-9 0 0,-6 5 0 16,-3 16 1-16,4-15-1 0,1 15 0 0,4-21 0 0,-6 17 1 16,-1-10-1-16,3 18 0 0,4-4 0 0,0-21 0 0,0 17 0 15,0 2 0-15,0-13 1 0,0 16-1 0,0-22 0 0,4 4 0 16,-4 4 0-16,7-2 0 0,-1 1 0 0,-6-7 0 0,9 4 0 16,0 0 0-16,11-4 0 0,-14 0 1 0,-6 0-1 0,8 0 0 15,10-2 0-15,-9-4 0 0,10-15 0 0,-19 21 0 0,7-5 0 16,10-19 0-16,-10 8 1 0,0 8-1 0,-7 8 0 0,7-25 0 15,-1 17 1-15,1-16-1 0,-4 6 0 0,-3 18 0 0,0-7 0 16,0-16 1-16,-3 17-1 0,0-3 0 0,3 9 0 0,-8-20 1 16,3 11-1-16,-17-8 1 0,19 16-1 0,3 1 0 0,-6-6 0 15,-15 4 0-15,15 2 1 0,3 0-1 0,3 0 0 0,-22 0 1 16,19 3-1-16,1 17 0 0,-6-15 0 0,8-5 0 16,-6 24 0-16,-1-6 0 0,0 2 0 0,4 4 1 15,3-24-1-15,-3 23 1 0,3 0 0 16,0 2-1-16,0-8 1 0,0-17-1 0,0 17 0 0,0-9 0 15,6 10 0-15,1-18 1 0,-7 0-1 0,7 6 0 16,-1-2 1-16,2-4-1 0,-3 0 0 0,-5 0 0 0,0-2 1 16,8-2 0-16,-8-3 0 0,5-2-1 0,-5 9 0 0,0-17 1 15,5 10 0-15,-1-15-1 0,-4 14 0 0,0 8 0 0,0-8 0 16,0-2 1-16,0 7-1 0,-9-2 1 0,9 5-1 0,0-5 0 16,-2 3-1-16,2 0-2 0,0 2-5 0,0 0 8 0,0 0-19 15,0 6-7-15,0 2-16 0,0-8 42 0</inkml:trace>
  <inkml:trace contextRef="#ctx0" brushRef="#br2" timeOffset="1.64261E6">26948 16517 7 0,'0'0'0'16,"-2"-8"3"-16,-5 5-1 0,0-3-1 0,7 6-1 0,-7-7 1 15,3 3 0-15,1-3 0 0,-3 6-1 0,6 1 0 0,-4 0 1 16,0-2-1-16,-2 0 1 0,3-1 0 0,3 3-1 0,-4-3 0 15,-2-1 1-15,3 2 0 0,3 2 0 0,0 0-1 0,-4 0 1 16,-1-2 1-16,5 2 0 0,-5 0 0 0,5 0-2 0,0 0 2 16,-4 0 0-16,0-1-1 0,-1-1 1 0,5 2-2 0,0-2 1 15,-4-2 0-15,4 0 0 0,-4-1 0 0,4 5-1 0,0-6 1 16,0 0 0-16,0-1 1 0,0 1-1 0,0 6-1 0,0-8 2 16,0 2 1-16,0-1-1 0,0 5 1 0,0 2-3 0,0 0 1 15,0 0 1-15,0 0 0 0,0 0-1 0,0 0-7 0,0 0 13 16,4 0-5-16,0 4-1 0,-4-4 0 0,0 0-1 0,2 5 0 15,1-5 1-15,-3 0 1 0,4 5-1 0,-4-5-1 0,4 0 2 16,-4 0 0-16,0 0 0 0,3 0-1 0,-3 0-1 0,0 0 2 16,0 3-1-16,0 3 1 0,0-2-1 15,0-4-1-15,-3 7 2 0,3 12 0 0,0-11 0 16,0 15-1-16,0-23-1 0,0 21 1 0,0-21-1 0,0 17 1 16,0 6 0-16,0-4 0 0,0-19-1 0,0 19 1 0,0-19-1 0,3 18 1 15,-1 0 0-15,7 3 0 0,-6-2 0 0,-3-19-1 0,6 23 1 16,1 2 1-16,-4 0-1 0,-3-25-1 0,3 20 0 0,-3-20 0 0,8 21 1 15,-4 0 0-15,1 0 0 0,-5-21-1 0,8 23 1 0,-8-23-1 0,5 21 0 16,4 4 2-16,7 2-2 0,-16-27 0 0,3 30 1 0,-3-30-1 0,7 28 1 16,14 3-1-16,-16-9 1 0,-5-22-1 0,9 28 1 0,-9-28-1 0,5 27 0 15,6-3 1-15,-5 1-1 0,-6-25 0 0,8 17 0 0,-8-17 0 0,6 8 1 16,1 16-1-16,0-18 0 0,-7 14 1 0,0-20-1 0,7 5 0 16,-3-1 1-16,-1 1 0 0,-3-1-1 0,0-4 0 0,2 0 1 15,-2 17 0-15,0-17-1 0,0 0 0 0,0 0 1 16,0 0 0-16,-2-7 0 0,-1-1-1 0,-1-10 1 0,4 18-1 0,-7-7 0 15,0-12 1-15,3 10-1 0,-1-14 1 0,5 23-1 0,-4-18 0 16,-4 2 0-16,5-3 1 0,0-1-1 0,3 20 0 16,-6-17 0-16,-1-5 0 0,4 3 0 0,-6-6 0 15,9 25 0-15,-5-23 0 16,1 4 1-16,-3-4-1 0,1 2 0 0,6 21 0 0,-8-17 0 16,2 11 0-16,-1-13 0 0,3 17 0 0,4 2 0 0,-2-4 0 15,-5 1 0-15,7-4 1 0,0 5-1 0,0 2 0 0,-5 0 0 16,5 0 0-16,0 2 0 0,0-2 0 0,0 9 0 15,0 8-1-15,0-14 2 0,0 21-1 0,0-24 0 0,0 18 0 16,0 3 0-16,5 3 0 0,-5-4-1 0,0-20 1 0,4 23 0 16,-1 2 0-16,3-8 0 0,-2 0 0 0,-4-17 0 0,6 19 0 15,1-13 0-15,-7 17 0 0,8-18 0 0,-8-5 0 0,2 22 0 16,1-20 0-16,5 6 0 0,-3 12 0 0,-5-20 0 0,9 0 0 16,-9 7 0-16,3-1 0 0,-1-1 0 0,-2-5 0 0,0 7 0 15,0-2 0-15,0 0 1 0,0 0-1 0,0-5 0 0,0 0 0 16,0 0 0-16,0 4 0 0,0-4 0 0,0 0 0 0,0 6 0 15,0-3 1-15,0 5-1 0,0-5 0 0,0-3 0 0,-2 0 0 16,-1 0 0-16,-6-7 0 0,4 3 0 16,5 4 0-16,-8-2 0 0,5 1 0 0,1 1 1 15,-6-3-1-15,8 3 0 0,0-3 0 0,-4 3 1 16,1 0-1-16,3 0 0 0,0 0 0 0,0 0 0 16,0 0 1-16,0 0-1 0,0 0-1 0,0 0 2 15,0 0-1-15,3 0 0 0,5 0 1 0,-8 0-1 0,6 0 0 16,5 0 0-16,6 0 0 0,-10 0 0 0,-7 0 0 0,16 0 0 15,-8 0 1-15,8 0-1 0,-9-2 0 0,-7 2 0 0,20 0 0 16,-14 0 0-16,15 0 0 0,-14 0 0 0,-7 0 0 0,11 20 1 16,-6-20 0-16,6 6-1 0,-5 15 1 0,-6-21-1 0,12 0 1 15,-6 19-1-15,1-15 1 0,-4 2-1 0,-3-6 0 0,0 0 1 16,2 0 0-16,-2 4 0 0,0-1 1 0,0-3-2 0,0 0 1 16,-2 6-1-16,-5-3 1 0,0-3-1 0,7 0 0 0,-6 5 0 15,-11 0 1-15,14 2 0 0,-16 0-1 0,19-7 0 0,-5 6 1 16,-16 1 0-16,14-1-2 0,-9 1 1 0,16-7 0 0,-3 6 0 15,-6 1 0-15,-9-2 0 0,18 2 1 0,0-7-1 0,-8 3-1 16,1 4 2-16,4 0-1 0,-3-3 0 16,6-4 0-16,0 6 0 0,-5-6-1 0,5 4 2 0,0-1-1 15,0-3 0-15,0 0 0 0,0 0 0 0,5 6 0 16,-5-6 0-16,0 0 0 0,3 0 0 16,3 0 0-16,1 0 0 0,1 0 0 0,-8 0 0 0,16 0-1 15,-9 0 1-15,10 0 1 0,-11 4-1 0,-6-4 0 0,21 5 0 16,-14-1 0-16,12 2 5 0,-11 1 0 0,-8-7-5 0,17 7 0 15,-11 10 4-15,1-17-4 0,2 7 0 0,-9-7 0 0,9 7 4 16,-4 10-3-16,0-17-1 0,-2 7 0 0,-3-7 0 0,0 17 1 16,0-12-2-16,0 1 2 0,-3 18-1 0,3-24 0 0,-19 2 0 15,17 20 0-15,-18-18 1 0,12 4-1 0,8-8 0 0,-19 16 0 16,11-16 0-16,-14 5 1 0,14 3-1 0,8-8 0 0,-21 5 0 16,19 2 1-16,-5-2-1 0,0-2 0 0,7-3 0 0,-3 6 0 15,-1-3 0-15,-3 1 0 0,7 2 0 0,0-6 0 0,0 4 0 16,0-4 0-16,0 3-1 0,0-3 1 0,0 0 0 0,3 0 0 15,5 7 0-15,-3-7-1 0,4 2 1 0,-9-2 0 0,16 5 0 16,-13 1 1-16,4 0-1 0,14-6 0 0,-21 0 0 16,3 3 1-16,8 3-1 0,-6-6-1 15,6 6 1-15,-11-6 0 0,6 7 0 0,2-3 0 16,2 4 0-16,-3-3 1 0,-7-5-1 0,5 5 0 16,4 2 0-16,-4-1-1 0,0 1 1 0,-5-7 0 0,3 6 0 15,0 2 0-15,0-3 1 0,-3 15-1 0,0-20 0 0,3 4-1 16,-3 16 2-16,0-16-2 0,0 20 1 0,0-24 0 0,0 24 1 15,0-17-2-15,0 25 2 0,4-8-1 0,-4-24 0 0,0 16 0 16,4 12 1-16,0-2-1 0,-4 4 0 0,0-30 0 0,2 31 0 16,2-2 0-16,-1 2 0 0,1-3 0 0,-4-28 0 0,2 33-1 15,5-6 2-15,-2-8-1 0,0 4 0 0,-5-23 0 0,5 18 0 16,1-11 0-16,-3 14 0 0,0-15 1 0,-3-6-1 0,4 5 0 16,0 3 1-16,-4 8-1 0,3-16 1 0,-3 0-1 0,0 0 1 15,3 0 0-15,-3 0 0 0,0 5 0 0,0-5-1 0,0 0 0 16,0 0 1-16,0 0-2 0,0 0 1 0,0 0 0 15,0 0 0-15,4-2 1 0,-4 2-1 0,3-5 1 16,-3-1-2-16,4 2 1 0,-2 1 0 0,-2 3 0 16,0 0-2-16,3 0-1 0,1 0-4 0,4 5-7 15,-8-5 14-15,7 8-25 0,13-3-16 0,11 23-21 0,-31-28 62 16</inkml:trace>
  <inkml:trace contextRef="#ctx0" brushRef="#br2" timeOffset="1.64356E6">27799 17348 21 0,'0'0'0'15,"-6"-19"15"-15,-19 11 0 0,25 8-15 0,-5-22 15 16,-17 13-1-16,19 6-3 0,-3 1-1 0,6 2-10 0,-8-2 8 16,-9 0-2-16,17 2-1 0,-2 0-2 0,2 0-3 0,-7 0 4 15,2 0-2-15,3 0 0 0,2-4 0 0,0 4-2 0,-7-2 0 16,7-3 1-16,0 1-1 0,0-16 0 0,0 20 0 0,0-20 0 16,0-8 1-16,0 4-1 0,-4-2 1 0,4 26-1 0,-3-8 0 15,-3-17 0-15,-2 8 1 0,-11 0-1 0,19 17 0 0,0-7 0 16,-3-11 0-16,-6 16 1 0,7 0-1 0,2 2 0 0,0-2 0 15,-3 2 0-15,3 0 0 0,0 4 0 0,0-4 0 0,0 4 0 16,0 12 0-16,3-8 0 0,4 18 0 16,-7-26 0-16,7 20 0 0,9 15 0 0,-13-3 1 15,9 6-2-15,-12-38 1 0,16 39 1 0,-9-7-1 16,0 2-1-16,-5-3 6 0,-2-31-5 0,8 32 4 16,-2-3 1-16,1 1 0 0,1-4-5 0,-8-26 0 0,2 29 1 15,1-3-2-15,1-4 2 0,0 5-1 0,-4-27 0 0,0 19 0 16,3 3 0-16,-1-1 0 0,-2-1 0 0,0-20 0 0,0 20 0 15,0-12 0-15,-5-2 1 0,1 13-1 0,4-19 0 0,-7 0 1 16,-10 0-1-16,11 0 0 0,-11 0 1 0,17 0-1 0,-7-5 0 16,-9 2 0-16,12-6 0 0,-4 3 0 0,8 6 0 0,-3-10 0 15,0 3 0-15,-4-1 0 0,7 3 0 0,0 5 0 0,0-2 1 16,0-3-1-16,0 5-1 0,7 0 2 0,-7 0-1 0,6 0 0 16,2 7 0-16,12 13 2 0,-13-20-2 0,-7 0 0 0,20 6 0 15,-14-2-1-15,11-4 1 0,-6 6 0 0,-11-6 0 0,27 7 0 16,-7 11 0-16,5-18-1 0,-3 0-4 0,3 0-5 0,-25 0 10 0,24 0-17 15,2 0-11-15,-1 0-5 0,-25 0 33 16,43 7-47-16,-43-7 47 0,0 0 0 0</inkml:trace>
  <inkml:trace contextRef="#ctx0" brushRef="#br2" timeOffset="1.64425E6">28199 17711 23 0,'0'0'0'0,"-6"-5"10"0,3-1 2 0,-6-3 3 0,4-8 0 0,-2 17-1 0,0-2-2 0,1-5-2 0,2 2-3 0,-3-16-1 0,7 21-6 0,-7-6 5 0,3-21-1 0,-1 7-1 16,-4-3 1-16,9 23-4 0,-3-27 2 0,-3-6 1 0,3 1-2 0,-4-4 1 0,7 36-2 0,0-34-4 16,0-2 0-16,0 5 1 0,0-1-1 0,0 32 4 0,0-27 1 15,0 6-1-15,0 2 0 0,0 11 1 0,0 8-1 0,0-18 0 16,0 16 1-16,3 0-1 0,1 2 0 0,-4 0 0 0,7 0 0 15,-5 4 1-15,5 3-1 0,1 12 0 0,-8-19 0 0,10 9 0 16,-5 17 0-16,13-8 0 0,-11 6 1 0,-7-24-1 0,9 24 0 16,9-3 5-16,-11 4 0 0,4-2 0 0,-11-23-5 0,6 22 5 15,4-16-4-15,-1 21 0 0,0-23 0 0,-9-4-1 0,5 19 0 16,3-19 1-16,-3 0-2 0,4 0 2 0,-9 0-1 0,3 0 0 16,3-4 1-16,-2-13 0 0,-1 0-1 0,-3 17 0 0,6-25 0 15,-2-7-4-15,0-3-1 0,-4-2 0 0,0 37 5 0,4-43-4 16,-2 9 4-16,-2 4 1 0,3-5-1 0,-3 35 0 0,4-25 0 15,-4 3 0-15,7 1 0 0,-7 21 0 0,0 0 0 16,2 0 0-16,3 0 0 0,-1 0 0 0,1 21 0 0,-5-21 0 16,8 22 0-16,9 3 0 15,-11 6 0-15,15-9 0 0,-21-22 0 0,7 31 0 0,16-1 0 16,-15 5 5-16,15-1 0 0,-23-34-5 0,7 38 6 16,9-3 0-16,-13-7-5 0,5 2 1 0,-8-30-2 0,9 27 0 15,-1-4 1-15,-3 6 1 0,4-10-1 0,-9-19-1 0,3 18 2 16,-1 0 0-16,-2-10-1 0,5 12 0 0,-5-20-1 0,0 7 1 15,0-2 0-15,0 3 0 0,0-8-1 0,0 0 0 0,0 0 1 16,0 0 0-16,-5 0-1 0,5-5 0 0,0 5 0 0,-2-3 0 16,2-14 0-16,0 11 1 0,0-2-2 0,0 8 1 0,0-7-2 15,0 2-2-15,2 2-4 0,3-1-4 0,-5 4 12 0,6 0-17 16,12 0-9-16,-13 0-8 0,17 0 2 0,-22 0 32 0,10 0-43 16,-10 0 43-16</inkml:trace>
  <inkml:trace contextRef="#ctx0" brushRef="#br2" timeOffset="1.64492E6">28721 17689 42 0,'0'0'0'0,"-6"-2"23"16,1-4-2-16,3 2-6 0,2 4-15 0,0-5 12 15,-8 3-2-15,8 2-3 0,0 0-1 0,0 0-6 0,0 4 5 16,5-4-2-16,0 3 1 0,3-3-2 0,-8 0-2 0,5 0 2 15,13-3 0-15,-14 1-1 0,3-8 0 0,-7 10-1 0,5-19 0 16,7 12 0-16,-5-18 0 0,-1 7 1 0,-6 18-1 0,6-17 0 16,-2-3 1-16,0 2 0 0,-4-5-1 0,0 23 0 0,0-22 1 15,0-2-1-15,0-5 1 0,-4 5-1 0,4 24 0 0,-4-32-5 16,-2 10 1-16,0-4 0 0,-1 4-1 0,7 22 5 0,-3-18 1 31,-6-3-1-31,6 16 1 0,1-17-1 0,2 22 0 0,0-4 0 0,0-5 0 0,0 1 0 0,0-1 0 0,0 9 0 0,2-6 0 31,5-1 0-31,1 2 0 0,7 3 0 0,-15 2 0 0,8-3 0 0,9 1 0 0,-11 0 0 0,15 1 0 0,-21 1 0 0,7 0 0 16,17 0 0-16,-17 0 0 0,12 0 0 0,-19 0 0 16,8 0 1-1,12 0 1-15,-13 0-1 0,2 0 0 0,-9 0-1 0,17 3 0 0,-13 2 0 16,3 2 1-16,0 14-1 0,-7-21 0 0,0 3 0 16,4 21 0-16,-4-19 0 0,0 24 0 0,0-29 0 0,0 22 0 15,-4-2 5-15,-3 0 0 0,4 1 0 0,3-21-5 0,-8 21 5 16,5 2-5-16,-3-2 1 0,6 2-1 0,0-23 0 0,0 21 0 15,0 0-1-15,0 3 2 0,4-4-1 0,-4-20 0 0,2 19 0 16,5-2 0-16,0-13-1 0,10 16 2 0,-17-20-1 0,7 5 0 16,-1 2-1-16,14-4 2 0,-12 2-1 0,-8-5 0 0,20 0 0 31,-13 6 1-31,2-6-1 0,8 0 1 16,-13 3 0-16,3-3 0 0,0 0 1 0,-3 0 0 0,-4 0-2 0,3 0 2 15,-1 0 0-15,2 0 0 0,0 0-1 0,-4 0-1 0,0 0 2 0,3 0-1 0,-3 0 0 0,3 0-1 16,-3 0 0-16,0 0 1 0,0 0 0 0,3 0 0 0,-3-2-1 15,0 2 0-15,4 0 1 0,-4 0-1 0,0 0 1 16,0 0-1-16,0 0 0 0,0 5 1 16,0-2 0-16,0-3-1 0,0 0 0 0,0 0 1 15,0 0-1-15,0 0 0 0,0 0-1 0,0 6 2 16,0-6-1-16,0 3 0 0,0-3 1 0,0 0-1 0,0 4 0 16,0 2 1-16,0-6-2 0,0 0 1 0,0 0 0 0,0 0-3 15,0 0 0-15,0 0-3 0,0 0 18 0,0 0-34 16,0 0 8-16,0 0-9 0,4 0-13 0,-4 0 36 0,0-1-40 0,0-19-12 15,0 20 52-15</inkml:trace>
  <inkml:trace contextRef="#ctx0" brushRef="#br2" timeOffset="1.64653E6">25475 15183 12 0,'0'0'0'0,"-3"-2"5"16,-5-4-3-16,5 3 0 0,1 1-1 0,2 2-1 16,0-2 2-16,-8 0 0 0,8 2 0 15,0-4-1-15,0 4-1 0,0-1 1 0,0-2 0 16,0 3 0-16,0-3 2 0,0 3-3 0,4-2 3 16,0-2 2-16,-4 0 2 0,5 0 0 0,-5 4-7 0,4-5 8 15,0 1-1-15,-1 2-1 0,-1 2-1 0,-2 0-5 0,0 0 5 16,5 6 0-16,-1 19-1 0,-4-3 1 0,0-22-5 0,0 24 3 15,0 5-1-15,0 0 1 0,0 2-1 0,0-31-2 0,0 32 2 16,0-6 0-16,0-2-1 0,0 3 0 0,0-27-1 0,0 27 1 16,0 3 0-16,0-5 0 0,0 1-1 0,0-26 0 0,3 23 1 15,-3 0 0-15,0-3-1 0,3 2 1 0,-3-22-1 0,4 19 0 16,-1-12-1-16,0 16 1 0,3-17 0 0,-6-6 0 0,8 17-2 16,-2-11-2-16,1-1-4 0,0-1-6 0,-7-4 14 0,11 0-22 15,-6 0 0-15,3-8 0 0,-2-14-4 0,-6 22 26 16,0 0 0-16</inkml:trace>
  <inkml:trace contextRef="#ctx0" brushRef="#br2" timeOffset="1.64756E6">25740 15208 10 0,'0'0'0'0,"0"-1"3"15,0 1-3-15,-5-5 2 16,5 5-1-16,-5-1 0 0,5 1 0 0,0 0-1 0,0 0 1 16,-5 0 0-16,5 0-1 0,0 0 1 0,0 0-1 0,0 0 0 0,0 0 0 0,-4 0 1 15,4 0 0-15,0 0-1 0,0 0 0 0,0 0 1 16,0 0 0-16,0 0 0 0,0 0 0 0,0 0-5 0,0 0 8 15,0 0-3-15,0 0 0 0,0 6-1 0,0-6 0 0,0 0 0 0,0 0 0 0,0 3 1 16,0 3-1-16,0-6 0 0,0 4 0 0,0-4 0 0,0 0 0 16,0 3 0-16,0 2 0 0,0-5 0 0,0 5 0 0,0-5 0 0,0 0 1 15,0 0-2-15,0 0 1 0,0 0 0 0,0 4 1 0,0-4-1 0,0 0-1 16,0 0 2-16,0 0-1 0,0 0 0 0,0 0-1 0,0 0 2 0,0 0-2 16,0 0 0-16,0 4 0 0,0-4 1 0,0 0-1 15,4 0-1-15,-4 0 1 0,0 0 0 0,0 0 1 0,0 6 0 0,0-6 0 0,0 0-1 16,0 3 0-16,0-3 0 0,0 0 1 0,0 4 0 0,0-4 0 15,0 5-1-15,0-5-1 0,0 0 0 0,5 17-11 16,-5-17 13-16,0 0 0 0</inkml:trace>
  <inkml:trace contextRef="#ctx0" brushRef="#br2" timeOffset="1.65044E6">25380 15071 14 0,'0'0'0'0,"0"0"1"16,0 0 0-16,-7 0 0 0,4 0 0 0,3 0-1 0,0 0 1 15,-3 4 0-15,3-4-1 0,0 0 1 0,0 0-1 0,0 4 0 16,0-4 0-16,0 4 1 0,0-4-1 0,0 0 0 0,0 0 0 16,0 0 1-16,0 5-1 0,0-5 1 0,0 0-1 0,-3 0 1 15,3 0-1-15,0 0 1 0,-9 0 0 0,9 0-1 0,0 0 2 16,0 0-1-16,-2 4 0 0,2-4-1 0,0 0 0 0,0 3 1 16,-3-3-1-16,3 0 1 0,0 7-1 0,0-7 0 0,-8 3 0 15,8 1 0-15,0 2 1 0,-2-2-1 0,2-4 0 0,-3 4 0 16,3 2 0-16,-8-3 0 0,8-3 0 15,0 4 0 1,-4 1 0-16,2-1 0 0,2 0 0 0,0-4 0 0,-7 6 0 0,3-3 0 16,1 1 0-16,3 2 0 0,0-6 0 0,-6 4 1 15,2-1-1-15,-1 4 0 0,3-7 0 0,2 0 0 0,0 0 0 0,0 0 0 0,-6 0 0 16,6 4 0-16,0 0 0 0,0-4 0 0,-5 0 0 0,5 0 0 0,0 5 0 16,0 1 0-16,0 1 0 0,0 1 0 0,0-8 0 0,0 17 0 15,0-12 0-15,0 13 0 0,0-18 0 0,-2 7 0 0,2-7 0 0,0 19 0 16,0-13 0-16,-7 11 1 0,7-17-1 0,0 4 0 0,0-4 0 0,0 8 0 15,0-2 0-15,0-1 1 0,0 1-1 0,0-6 0 0,0 3 0 16,0 4 0-16,0-7 0 0,0 0 0 0,0 0 1 0,0 0-2 16,0 0 2-16,0 0-1 0,0 0 1 0,0 0-3 0,0 3 5 0,0-3-3 0,0 0 0 15,4 0 1-15,-4 0 0 0,0 0-1 0,3 0 0 0,-3 0 0 0,0 0 0 16,0 0 1-16,2 0-1 0,-2 0 0 0,5 4 0 0,-5-4 0 0,0 0 1 16,3 0 0-16,0 0 0 0,-3 0 1 0,0 0-2 0,0 0 1 15,2 0 1-15,3 0-1 0,-5 0 1 0,0 0-2 0,0 0 1 16,4 0 1-16,-4 0-1 0,0 0-1 0,0 6 2 15,0-6-2-15,0 0 1 0,3 0 0 16,0 0 0-16,-3 0-1 0,0 0 0 0,7 0 1 0,-4 0 0 16,1 0-1-16,-2 0 0 0,-2 0 0 0,4 0 0 15,4 0 1-15,-5 4-1 0,-3-4 0 0,2 0 0 0,-2 0 0 0,8 0 0 16,-5 0 0-16,-1 0 0 0,3 0 1 0,-5 0-1 0,7 0 0 16,-4 0 1-16,0 0 0 0,4 0 0 0,-7 0-1 0,4 0 1 15,-2 0 0-15,-2 0 0 0,8 0-1 0,-8 0 0 0,4 0 1 16,-1-4 0-16,3-2-1 0,-6 6 0 0,4-4 1 0,-4 4-1 0,3-6 0 15,-1 2 0-15,3-1 1 0,-1 1-1 0,-4 4 0 0,3-8 1 16,0 3-2-16,0 1 2 0,1 2-1 0,-4 2 0 0,3-1 0 16,1-2 0-16,-4 0 0 0,2-1 1 0,-2 4-1 0,4-4 0 15,-4 1 0-15,4 3 0 0,0-3 0 0,-4 3 0 0,0-4 0 16,2 3 0-16,1 0 0 0,-3-5 1 0,0 6-1 0,0-3 0 16,0-5 0-16,0-1 0 0,0 3 1 0,0 6-1 0,0-9 0 15,0 4 0-15,0-5 0 0,0-8 0 0,0 18 0 0,0-7 0 16,0-1 0-16,0-10 0 0,-3 15 1 0,3 3-1 15,0-10 0-15,0 6 0 0,-2-7 0 16,2 4-1-16,0 7 1 0,0-8 1 0,-8 2-1 0,8-1 0 16,-4 3 0-16,4 4 0 0,0-6 0 0,-2 2 1 15,-5-1-1-15,3-1 0 0,4 6 0 0,-3-6 0 16,-3 1 0-16,2 2 0 0,-1 0 0 0,5 3 0 0,-2-2 0 16,-5 2 0-16,1 0 1 0,3 0-1 0,3 0 0 0,-4 0-1 15,4 0 1-15,-8 0 0 0,8 0 1 0,0 0-1 0,0 0 0 16,0 0 0-16,0 0-1 0,0 0 1 0,0 0 1 0,0 4-2 15,0 0 1-15,0-4 0 0,4 0 0 0,-4 0 0 0,4 5 0 16,-4-5 0-16,4 0 0 0,-1 0 0 0,-3 0 0 0,2 0 0 16,2 0 0-16,3 4 0 0,-5-1 0 0,-2-3 0 0,5 7 0 15,-1-4 0-15,-1 1-1 0,3 4 1 0,-6-8 0 0,4 17 0 16,3-11 0-16,-1 12 0 0,-2-15 0 0,-4-3 0 0,6 21 0 16,-3-16 0-16,5 18 0 0,-3-17 0 0,-5-6 0 0,9 25 0 15,-6-7 1-15,4 2-2 0,-1-1 1 0,-6-19 0 0,3 19 0 16,0 1 0-16,5-3 1 0,-4 3-1 0,-4-20 0 0,2 21 0 15,-2-1 1-15,3 0 0 16,-3 0 0-16,0-20-1 0,0 24 1 0,0-7 0 16,0 0 0-16,0-10 0 0,0-7-1 0,0 24 1 0,0-18 0 15,0 18 0-15,0-19-1 0,0-5 0 0,0 20 1 16,-3-16-1-16,3 4 1 0,0-3 0 0,0-5-1 0,0 7 0 16,0-3 1-16,0 0-1 0,0 2 1 0,0-6-1 0,0 4 0 15,0-1 0-15,0-3 1 0,0 0-1 0,0 0 0 16,0 0 0-16,0 6 0 0,0-6 0 0,3 0-1 15,1 0-1-15,-4 0-3 0,7 0-7 0,-7 0 12 0,7 0-19 16,-3 0 0-16,-1 0-15 0,-3 0 34 0</inkml:trace>
  <inkml:trace contextRef="#ctx0" brushRef="#br2" timeOffset="1.65124E6">25746 15123 13 0,'0'0'0'16,"0"0"2"-16,0-2-1 0,0 0 0 0,0 2-1 0,-3-2 1 16,3 0-1-16,0-1 1 0,0 0-1 0,0 3 0 0,0-2 0 15,0 0 0-15,0 2 1 0,0 0-1 0,0 0 0 0,0 0 0 16,0 0 0-16,0 0 0 0,0 0 0 0,0 0 0 0,0 0 0 16,0 0 1-16,0 0-1 0,0 0 1 0,0 0-3 0,0 0 5 15,0 0-1-15,0 0 0 0,-3 0-1 0,3 0-1 0,0 0 2 16,-5 0 0-16,0 0 0 0,0 0-1 0,5 0-1 0,0 0 1 15,-4 0 0-15,-1 0 0 16,1 0 0-16,4 0-1 0,-3 0 1 0,-3 0-1 0,2 0 1 16,0 0 0-16,4 0-1 0,-7 0 1 15,1 0 0-15,-2 0 0 0,3 0 1 0,5 0-2 0,-9 0 1 16,4 0 1-16,1 0 0 0,-3-1 0 0,7 1-2 0,-2 0 1 16,-2 0 0-16,-4 0 0 0,8 0 0 0,0 0-1 0,-3 0 0 15,3 0 0-15,0 3 0 0,0 2 0 0,0-5 0 0,0 5 1 16,0-1-1-16,0 1 0 0,0-1 1 0,0-4-1 0,0 4 0 15,0 3 1-15,0-1 0 0,3 15 1 0,-3-21-2 0,4 4 2 16,0 17 0-16,2-4 0 0,1-11 0 0,-7-6-2 0,7 25 2 16,0-4-1-16,2-16 1 0,-1 19 0 0,-8-24-2 0,9 3 1 15,9 5 1-15,-11-2-1 0,2 1 0 0,-9-7-1 0,10 5 1 16,7-5 0-16,-13 0 1 0,4 0-1 0,-8 0-1 0,9-1 1 16,-2-7 0-16,-1 2 0 0,2-20-1 0,-8 26 0 0,7-17 1 15,-1-4 0-15,-3 0-1 0,0 0 0 0,-3 21 0 0,4-17 1 16,-4-3-1-16,0 16 1 0,0-14-1 0,0 18 0 15,0-6 0-15,0 1 1 0,0-1-1 16,-4 4 0-16,4 2 0 0,0-2 0 0,0 2 1 0,-3 0-1 16,3 0 0-16,0 0 0 15,0 4 0-15,0 3 0 0,0-1 0 0,0-6 0 0,0 22 0 16,0-18 0-16,0 17 0 0,0-3 0 0,0-18 0 0,0 7 0 16,0 21 0-16,0-10 0 0,0 3 0 0,0-21 0 0,0 19 0 15,3 2 1-15,1 1-1 0,-4 0 1 0,0-22-1 0,4 23 0 16,0-5 2-16,-4 4-2 0,0-3 1 0,0-19-1 0,0 21 2 15,0-4-2-15,0 0 1 0,0-9 0 0,0-8-1 0,0 20 1 16,-8-14-1-16,4 12 1 0,4-15 0 0,0-3-1 0,-3 6 0 16,3-1 0-16,0-1 0 0,0 2 0 0,0-6 0 0,0 4-1 15,3-1-3-15,1 4-5 0,4-2-8 0,-8-5 17 0,9 5-23 16,-3 0 2-16,11-5-10 0,-17 0 31 0</inkml:trace>
  <inkml:trace contextRef="#ctx0" brushRef="#br2" timeOffset="1.65173E6">26132 15066 12 0,'0'0'0'15,"0"-8"4"-15,-3-13-2 0,3 15-1 0,0 6-1 0,-3-19 2 16,0 19 1-16,-6 0 0 0,4 0 1 0,5 0-4 0,-8 0 3 15,3 0 0-15,-3 0 0 0,2 8 1 0,6-8-4 0,-7 3 3 16,-10-3 1-16,12 8 0 0,0-5 0 0,5-3-4 0,-21 7 5 16,17 1-1-16,-15-3 0 0,12 3-1 0,7-8-3 0,-18 17 2 15,13-13 1-15,-16 4-2 0,17 10 2 0,4-18-3 0,-6 8 2 16,-1 9-1-16,0-10 1 0,4 10-1 0,3-17-1 0,0 8 1 16,0 9 0-16,0-13 0 0,0 16-1 0,0-20 0 0,3 3 1 31,4 15 0-31,0-13-1 0,3-1 0 0,-10-4 0 0,17 4 1 0,-13 2-1 0,6-6 1 0,7 0-1 0,-17 0 0 0,3 0 0 15,7 0 0-15,7-4 1 16,-10-3-1-16,-7 7 0 0,6-20 1 16,3 14-1-16,0-11 0 0,-3 7 0 0,-6 10 0 0,7-22 0 15,0 5 0-15,-1-1 0 0,2 9 1 0,-8 9-1 0,0-23-1 16,3 17 1-16,-1-14 0 0,-2 14 0 0,0 6 0 0,0-8 1 16,4 1-1-16,-4-2 0 0,0 8 0 0,0 1 0 0,0 0-1 15,4 0 1-15,-4 4 1 0,3 4-2 0,-3-8 1 0,2 24 1 16,-2-18-1-16,9 24 1 0,-6-3 0 0,-3-27-1 0,6 30 2 15,1 3-2-15,-1-4 1 0,2-1-1 0,-8-28 0 0,6 28 0 16,1-4 1-16,0-2-1 0,0-2 0 0,-7-20 0 0,7 19 0 16,-1-1 0-16,1 3-2 0,-1-3-6 0,-6-18 8 0,17 17-16 15,-9-12-7-15,-3-1 0 0,4-1-7 0,-9-3 30 0,0 0 0 0</inkml:trace>
  <inkml:trace contextRef="#ctx0" brushRef="#br2" timeOffset="1.65247E6">26342 14999 28 0,'0'0'0'15,"-2"-25"12"-15,2 25-12 0,-8-19 8 16,1-3-2-16,7 2-1 0,0 20 1 0,0 0-6 0,0-1 5 0,0 1-5 0,0 0 6 16,0 0-1-16,0 0-1 0,0 0-19 0,3 4 32 0,-3-4-17 0,4 17 3 15,4-9-2-15,-2 19 1 0,1-4 0 0,-7-23-2 0,5 27 2 16,0 2 0-16,-1-3 1 0,-4-26-3 0,5 29 2 0,-5-29-2 0,5 27 2 15,-2 2 1-15,0-1-1 0,-3-28-2 0,0 30 1 0,0-30-1 0,0 31 2 16,0-5 0-16,0-5 0 0,0-21-2 0,0 21 2 0,0-21-2 0,0 17 2 16,0-12 0-16,0 15-2 0,0-16 1 0,0-4-1 0,0 4 1 15,3 1-1-15,0-1 1 0,-3-4-1 0,0 0 0 0,0 0 0 16,0 0 1-16,0 0-1 0,0 0 0 0,0-2 0 0,0 2 0 0,0-2 1 16,0-6-1-16,0 3 0 15,0 5 0-15,0-7 0 0,0 7 0 0,0-6 0 0,0-1 0 0,0 0 0 0,0 7 0 16,0-7 0-1,0 1 1-15,0-3-1 0,-3-1-1 0,3 3 1 0,0 7 0 0,-3-8 0 0,3 0 0 0,0-2 1 0,-6 1-1 16,6 9 0-16,0-8 0 16,0-11-1-16,0 16 0 0,0-3 2 0,0 6-1 0,3-19-1 15,0 17 2-15,-3 0-1 0,3 0-1 0,-3 2 1 0,3 0 1 16,-3-2-2-16,4 2 2 0,4-3-1 0,-8 3 0 0,2-3 0 16,5 2 0-16,0-2 1 0,-1 3-1 0,-6 0 0 0,8-1 0 15,-1 0 0-15,-1-5 0 0,0 1 0 0,-6 5 0 0,12-8 0 16,-6 4 0-16,4-7 0 0,1-7 1 0,-11 18-1 0,16-3-1 15,-13-6 2-15,4-1-2 0,1 3 1 0,-8 7 0 0,9-9 0 16,-3-9 0-16,1 16 1 0,1-6-2 0,-8 8 1 0,7-5 1 16,-1-2-1-16,-3 6 0 0,0 0 0 0,-3 1 0 0,4 0-1 15,0 0 2-15,-1 2-1 0,-3 5 0 0,0-7 0 16,0 4 0-16,0 0 0 0,0 1 0 0,0 12 1 0,0-17-1 0,-3 0 0 16,-5 6 0-16,5 12 0 0,-3-18 0 0,6 0 0 15,-3 7 0-15,-4 0 1 0,-1-3-1 16,1 0 0-16,7-4 0 0,-6 0 0 0,-1 0 0 15,1 6-1-15,-2-6 1 0,8 0 0 0,-6 0 0 16,3 0 0-16,-5 4 0 0,6 1 0 0,2-5 0 0,0 19 0 16,-3-15 0-16,3 5 0 0,0 9 0 0,0-18 0 0,0 3 0 15,0 21 0-15,0-7 0 0,5 2 0 0,-5-19 0 0,11 5 1 16,7 22-1-16,-12-10 0 0,15 2 1 0,-21-19-1 0,10 7 0 16,6 17 1-16,-6-16 0 0,1 10 0 0,-11-18-1 0,17 8 1 15,-10 9 1-15,-1-12 0 0,1 4 0 0,-7-9-2 0,4 6 1 16,-1-1 0-16,0-1 0 0,0-4 0 0,-3 0-1 0,4 3 1 15,-4-3 0-15,3 0 0 0,-3 0-1 0,0 0 0 0,0 0 0 16,0-3 0-16,0 0-3 0,0 3 3 0,0-1-5 16,6-1-7-16,-3-1-12 0,1-3-13 0,-4 6 37 0,0-9-56 15,0 9 56-15</inkml:trace>
  <inkml:trace contextRef="#ctx0" brushRef="#br2" timeOffset="1.65368E6">30076 16177 15 0,'0'0'0'16,"0"0"5"-16,0 0 3 0,0 0 2 0,0 0-10 0,0-5 13 15,0 3 2-15,0 2-1 0,0 0 0 0,0 0-14 0,-3-2 12 16,3 0-2-16,-3-5-1 0,-5 5-1 0,8 2-8 0,-3-4 6 16,0 1 0-16,-4-3-1 0,3 0-1 0,4 6-4 0,-2-7 4 15,2 0 0-15,-3-1-1 0,-6-10-1 0,9 18-2 0,0-8 2 16,-3-12-1-16,3 12 1 0,-2-11-1 0,2 19-1 0,0-19 2 16,0-3-2-16,0 0 1 0,0-3-1 0,0 25 0 0,0-25 0 15,0 3 2-15,0-2-2 16,0 2 1-16,0 22-1 0,0-21 0 0,0 11 0 0,0-13 0 15,0 17 0-15,0 6 0 0,0-3 1 0,0-1-1 0,0 4 1 0,0 6-1 16,0-6 0-16,0 20 0 16,0 4 1-16,0 0-2 0,5 9 2 0,-5-33-1 0,4 28-1 15,1 7 1-15,-5 0 0 0,5-4 0 0,-5-31 0 0,0 39 1 16,4-4 0-16,-4 0-1 0,4 4 0 0,-4-39 0 0,3 32 0 16,-3-3 0-16,0 2 0 0,0-10 0 0,0-21 0 0,0 25 0 15,0-4 0-15,0-3-2 0,3 1-2 0,-3-19 4 0,3 5-6 16,5 1-4-16,-2-1-3 0,14-5-3 0,-20 0 16 0,8-4-20 15,7-1-5-15,-7-24-4 0,13 1 6 0,-21 28 23 0,24-22-30 0,-24 22 30 0</inkml:trace>
  <inkml:trace contextRef="#ctx0" brushRef="#br2" timeOffset="1.65416E6">30428 15787 16 0,'0'0'0'0,"-4"-19"10"0,4 19-10 0,0-7 10 0,-5-18 1 0,-3 16-1 0,5-9-1 0,3 18-9 15,-2-7 8-15,-7 0-1 0,6-4 1 16,0 6-1-16,3 5-7 0,-6-6 5 16,-1 4 1-16,-10 0-1 0,17 2-1 0,0 0-4 0,-7 0 4 15,0 4-2-15,0 2 2 0,0-2-1 0,7-4-3 0,-2 5 2 16,-5 15 1-16,3-16-1 0,-2 13 0 0,6-17-2 0,-3 7 2 16,-2 15 0-16,1-5 0 0,-1 3 0 0,5-20-2 0,-4 18 2 15,4 5-1-15,-4 0 1 0,4 5-1 0,0-28-1 0,0 28 1 0,0-28-1 0,0 27 2 16,0 1-1-16,0 0 0 0,0-28-1 0,4 26 1 15,0 0 0-15,-4-1 1 0,5 0-1 0,-5-25-1 0,4 23 0 16,4-17 1-16,-2 18-1 0,1-18 2 0,-7-6-2 0,6 20 1 31,15-13 1-31,-14 1-2 0,10-3 1 0,-17-5-1 0,7 0 0 0,-1 6 0 0,0-6 0 0,16 0 0 0,-22 0 0 0,3-6 1 16,3-14-1-16,15 3 1 0,-15-3-1 0,-6 20 0 0,8-18 1 0,-8 18-1 0,20-22 0 16,-13 3 0-16,0-3 0 0,-7 22 0 0,16-28 0 15,-10 2 0-15,3 0-1 0,-4 2 1 16,-5 24 0-16,8-23 1 0,-8 23-1 0,5-19 0 0,0 0 0 0,-1-2 0 15,-4 21 0-15,0-17-1 0,0 17 1 0,0-17 0 0,0-3 1 16,-9 3-1-16,9 17 0 0,-18-18 1 0,18 18-1 0,-9-21 1 16,-11-4-1-16,15 8 1 0,-20-4-1 0,25 21 0 0,-17-18-1 15,1 11 2-15,-5-12 0 0,-3 13-2 0,24 6 1 0,-16-8 0 16,-5 6 0-16,14 2-2 0,7 0 2 0,-23 0 0 0,23 0 0 0,-7 18-1 16,-13-10-1-16,12 19-2 0,8-27 4 0,-5 24-8 0,5-24 8 0,-9 21-12 15,6 5-4-15,3 3-5 0,0-4-8 0,0-25 29 0,3 23-30 16,19-1-2-16,-22-22 32 0</inkml:trace>
  <inkml:trace contextRef="#ctx0" brushRef="#br2" timeOffset="1.65491E6">30821 15386 10 0,'0'0'0'0,"0"0"3"15,0 0-1-15,0 0-2 0,-6 0 2 0,6 0 0 0,-3 0-1 0,-1 0 2 0,4 0-3 0,0 3 1 16,-4-3 1-16,4 0 0 0,-5 6 0 0,5-6-2 0,-5 0 3 15,5 5 0-15,-4-5 1 16,-1 0 0-16,5 0-4 0,-8 0 5 0,5 0 0 16,-3 2 0-16,-2-2 1 0,8 0-6 0,-6 6 5 15,-1-6 0-15,1 0-1 0,3 0 0 0,3 0-4 0,-5 4 3 16,-2-4 0-16,5 0-1 0,-2 0 1 0,4 0-3 0,-7 4 3 16,5-4 0-16,-2 6-1 0,-4-2 2 0,8-4-4 0,-6 3 3 15,3 5 0-15,-1-2 0 0,0 1 0 0,4-7-3 0,-5 5 2 16,0 3 0-16,1-1-1 0,-1 13 0 0,5-20-1 0,-4 4 2 15,0 2 0-15,4 17 0 0,0-20-1 0,0-3-1 0,0 7 2 16,-5 11-1-16,5-10 1 0,0 12 0 0,0-20-2 0,0 7 1 16,0 14 1-16,0-16-1 0,5 12 0 0,-5-17-1 0,8 8 1 15,-3 9-1-15,4-13 1 0,-4 15-1 0,-5-19 0 0,17 3 1 16,-13 3-1-16,4 0 0 0,7-3 1 0,-15-3-1 0,7 0 0 16,1 5 0-16,8-5 1 0,-9 0-2 0,-7 0 1 0,7-2 1 15,-1-4-1-15,2-3 0 0,1-14 1 16,-9 23-1-16,18-6 1 0,-15-11-1 0,3 7 1 15,-2-6-1-15,-4 16 0 0,4-8 0 0,-4-9 0 0,3 10 1 16,0-2-1-16,-3 9 0 0,0-8 0 16,0 3 0-16,0-1 0 0,0 5 1 0,0 1-1 0,-3-2 0 15,-4 2 0-15,-10 0 1 0,13 0-1 0,4 0 0 0,-19 17 0 16,11-12 1-16,-12-1-2 0,14 1 2 0,6-5-1 0,-18 8 0 16,11-4 0-16,5 4 0 0,-2-8-1 0,4 0 1 0,-7 4-5 15,7 0-4-15,0-4-7 0,0 5-10 0,0-5 26 0,0 0-33 16,0 0 3-16,0-5-2 0,0 5 32 0</inkml:trace>
  <inkml:trace contextRef="#ctx0" brushRef="#br2" timeOffset="1.65629E6">26004 14064 14 0,'0'0'0'15,"0"-2"3"-15,0-1-1 0,0 3-2 0,-7-3 2 16,7 1 0-16,0 0 0 0,0 0 1 0,0 2-3 0,0-5 4 16,-5 0-1-16,5 3 2 0,-2-6 0 0,2 8-5 0,0-5 6 15,-3-4 0-15,-5 3-1 0,6-13 0 0,2 19-5 0,-3-4 6 16,3-1-2-16,-8-2 0 0,4 2 0 0,4 5-4 0,-2 0 3 15,-5-6-1-15,3 4 0 0,1 2 0 0,3 0-2 0,-6 0 1 16,2 0-1-16,-3 0 1 0,1 0 0 0,6 0-1 0,-7 0 0 16,-10 0 0-16,13 8 0 0,-3-8 1 0,7 0-1 0,-20 5 0 15,17 2 1-15,-5 10-1 0,-11-12 0 0,19-5 0 0,-4 6 0 16,-3 14 0-16,-10-12 0 0,17 13 0 0,0-21 0 0,-6 20 1 16,3-3-1-16,-4 4 0 0,4-2 0 0,3-19 0 0,0 18 0 15,0 0 0-15,0-1 0 16,0-9 0-16,0-8 0 0,3 20 1 0,-1-13-1 15,6-2 0-15,-2-1 0 0,-6-4 0 0,7 0 1 16,1 0-1-16,10 0 1 0,-9 0-1 0,-9 0 0 0,5 0 1 16,13 0-1-16,-11-2 0 0,12 0 1 0,-19 2-1 0,7-2 0 15,16-6 1-15,-14 3-1 0,7-3 1 0,-16 8-1 0,6-19 0 16,6 12 1-16,-7-10-1 0,6 10 0 0,-11 7 0 0,7-19 0 16,0 14 0-16,-1-5 0 0,-2-7 1 0,-4 17-1 0,3-7 0 15,-3 2 1-15,0-5-2 0,0 3 2 0,0 7-1 0,0-5 0 16,0 3-1-16,0 2 1 0,0 0 0 0,0 0 0 15,0 7 0-15,0 0 0 0,0 10 0 0,0-17 0 0,0 5 0 0,0-5 0 0,0 20 0 16,0-13 0-16,4 22 0 0,-4-29 0 0,2 17 0 0,-2-17 0 0,0 22 0 16,4 2 0-16,0-2 0 0,-4-22 0 0,0 26 1 0,0-26-1 0,0 22 0 15,0-1 0-15,0-1 0 0,0-20 0 0,0 20 0 0,0-20 0 0,0 21 0 16,0-1 0-16,0 0 0 0,0-20 0 0,0 23 0 0,0-23 0 0,0 19 0 16,0-2 0-16,0-9 0 0,0-8 0 0,0 24 0 15,0-24 0-15,0 5-2 0,0 13-3 0,4-10-6 0,-4-8 11 0,3 5-19 16,-3-5 19-16,6 6-21 0,1-6 3 0,13 0-12 15,-20 0 30-15,0 0 0 0</inkml:trace>
  <inkml:trace contextRef="#ctx0" brushRef="#br2" timeOffset="1.65684E6">26536 13941 16 0,'0'0'0'0,"0"-6"3"15,-7 0-2-15,1-2 1 0,-2 1 0 0,8 7-2 0,-16-2 2 16,11 2 1-16,0 0 0 0,-16 0-1 0,21 0-2 0,-6 4 2 31,-2 2 0-31,-8 1 0 0,9 11 1 0,7-18-3 0,-21 4 3 0,14 3 0 0,-13 17 1 16,14-22 0-16,6-2-4 0,-24 24 3 0,17-18 1 0,-14 15-1 0,15-16 0 0,6-5-3 0,-22 25 3 15,20-7 0 1,-5-10 0-16,0 15-1 0,7-23-2 0,-6 6 2 16,-2 13-1-16,2-12 0 0,3-2 0 0,3-5-1 0,0 8 1 15,0 9 0-15,0-17 1 0,3 7-1 0,-3-7-1 0,3 4 1 16,4 2-1-16,10 1 0 0,-10-3 0 0,-7-4 0 0,16 8 1 16,-5-3-1-16,13-5 1 0,-17 0 0 0,-7 0-1 0,24 0 0 15,-18-5 0-15,14-1 0 0,-13 0 0 0,-7 6 0 0,7-9 0 16,4-8 1-16,-1 7-1 0,-7-8 0 0,-3 18 0 0,6-9 0 15,1-8 1-15,-3 11-1 0,0-12 1 0,-4 18-1 0,2-5 0 16,2-6 0-16,-1 6 0 0,-3-3 0 0,0 8 0 0,4-2 0 16,-4 1 0-16,0 1 1 0,0 0-1 0,0 0 0 0,0 3 0 15,0 5 0-15,0-3 0 0,0 15 0 0,0-20 0 0,0 8 0 16,0 16 0-16,0-19 0 0,0 24 0 0,0-29 0 16,0 19 0-16,0 5-1 0,0 0 2 0,3 1-1 0,-3-25 0 15,0 25 0-15,2-7 1 0,-2 3-1 0,0-3 0 0,0-18 0 16,0 22 1-16,0-18 0 0,0 21-1 15,-5-18 1-15,5-7-1 0,-4 18 0 0,4-14 1 16,0 3-1-16,0-3 0 0,0-4 0 0,0 3-1 16,0 4-3-16,0-4-5 0,4 2-9 0,-4-5 18 0,0 5-20 15,3-5-1-15,3 0-7 0,-6 0 28 0</inkml:trace>
  <inkml:trace contextRef="#ctx0" brushRef="#br2" timeOffset="1.65739E6">26939 13916 11 0,'0'0'0'15,"-7"-2"6"-15,4-3-4 0,3 5-2 0,-8-4 3 0,3-4 0 16,-3 5 1-16,1-3 0 0,7 6-4 0,-6-2 5 16,-11-1-1-16,17 0 1 0,-18 3-1 0,18 0-4 0,-5 0 3 15,-3 0 1-15,2 0-1 0,-14 0 0 0,20 0-3 0,-4 6 4 16,-3 0-1-16,-13-1 0 0,16 3 0 0,4-8-3 0,-17 24 2 16,11-18-1-16,-1 16 1 0,-11-4 0 0,18-18-2 0,-2 16 2 15,-1 7 0-15,-5-7 0 0,2 6 0 0,6-22-2 0,-4 23 2 16,1-2 0-16,3 0-1 0,0-2 0 0,0-19-1 0,0 18 1 15,0-11 0-15,0 12-1 0,7-14 0 0,-7-5 0 0,6 6 0 16,11 0 0-16,-10-3 1 0,0-3-2 16,-7 0 1-16,20 0 1 0,-14-3-1 0,15-7 0 0,-14-11 1 0,-7 21-1 0,20-7 0 15,-13-18 0-15,13 16 0 0,-13-16 0 0,-7 25 0 0,9-7-1 16,0-15 0-16,-3 16 0 0,-3-11 0 0,-3 17 1 0,7-3-1 16,-7-4 1-16,3 4 0 0,-3-2 0 0,0 5 0 0,3 0 0 15,-3 0 0-15,0 8 0 0,0-6 0 0,0-2 0 16,4 8 0-16,0 13 0 0,-4-14 0 15,6 22 0-15,-6-29 0 0,3 17 0 16,1 7 0-16,3 0 1 0,-5 3-1 0,-2-27 0 0,5 28 1 16,-5-1 0-16,4-2 0 0,-1-1 0 0,-3-24-1 0,0 24 1 15,0-2 0-15,0-3-1 0,0 3 1 0,0-22-1 0,0 16 1 16,0 2-1-16,0-10 0 0,0 16 1 0,0-24-1 0,0 5-1 16,0 16-3-16,0-16-5 0,0 0-9 0,0-5 18 0,0 7-22 15,0 0-8-15,0-7 8 0,0 0 22 0</inkml:trace>
  <inkml:trace contextRef="#ctx0" brushRef="#br2" timeOffset="1.65776E6">27331 14062 20 0,'0'0'0'0,"-6"0"6"0,6 0-6 0,-21 0 7 16,14 0 0-16,-9 3 1 0,13 1 1 0,3-4-9 0,-8 6 8 15,-11-1-2-15,16 15 0 0,-6-12-3 0,9-8-3 0,-5 22 3 16,-16-3-1-16,14 4 0 0,1-2-1 0,6-21-1 0,-3 24 1 16,-18-3-1-16,21-4 1 0,-3-9-1 0,3-8 0 0,-7 21 0 15,3-13 1-15,-2 9-1 0,2-13-2 0,4-4 2 0,0 7-7 16,0-2-5-16,0-2-5 0,0-3 1 0,0 0 16 0,-7-8-15 15,7-12-5-15,0 20 20 0</inkml:trace>
  <inkml:trace contextRef="#ctx0" brushRef="#br2" timeOffset="1.65817E6">27169 14178 16 0,'0'0'0'0,"0"0"7"0,0 0-7 0,4 0 4 16,1 0 0-16,4 0 1 0,-4 0 0 0,-5 0-5 15,8 7 6-15,-2-1-1 0,15 12-1 0,-14-13-2 16,-7-5-2-16,5 24 1 0,17-19 0 0,-16 19-1 0,18-19-2 15,-24-5 2-15,6 8-5 0,16 12-3 16,-16-20-3-16,25 18-13 0,-31-18 24 0,0 0 0 0</inkml:trace>
  <inkml:trace contextRef="#ctx0" brushRef="#br2" timeOffset="1.65821E6">27501 14096 33 0,'0'0'0'0,"-6"-3"12"16,-1-6-4-16,-14-8-4 0,21 12-1 0,0 5-3 0,-3-24 1 16,3 7 1-16,0 0 0 0,0 10 0 0,0 7-2 0,0-20 1 15,0 15 0-15,0-3 0 0,0 4 0 0,0 4-1 0,0-3 0 16,0-3 2-16,0 4 0 0,0 2 1 0,0 0-3 0,0 0 5 16,0 6-1-16,3-1 1 0,1 17-1 0,-4-22-4 0,3 5 4 15,1 29 0-15,2-5-1 0,2 0-1 0,-8-29-2 0,5 35 2 31,3 0 0-31,-3-1-1 0,0 2 0 0,-5-36-1 0,7 35 1 16,-4-2 0-16,0 2-1 0,4-6 0 0,-7-29 0 0,6 26 0 16,-2 0-2-16,0-4-3 0,2-1-6 0,-6-21 11 0,11 8-21 0,-1-4-4 0,28 23-17 15,-38-27 42-15</inkml:trace>
  <inkml:trace contextRef="#ctx0" brushRef="#br2" timeOffset="1.65858E6">27763 13929 47 0,'0'0'0'0,"-22"0"14"0,19 0-7 0,3 0-7 0,-6 3 5 15,-11 3-1-15,17 2 0 0,-8 8 1 0,8-16-5 0,-2 8 5 16,-5 12-1-16,2-2-1 0,5-1-1 0,0-17-2 0,-2 20 2 16,2 0 0-16,0 1 0 0,0 1 0 0,0-22-2 0,0 19 2 15,0 3 1-15,0-7 0 0,0 6 0 0,0-21-3 0,7 17 2 16,0 0 0-16,-5 3 0 15,6-16-1-15,-8-4-1 0,6 16 1 16,14-16 0-16,-12 8 1 0,-3-3-1 0,-5-5-1 0,12 5 1 16,-5-5 0-16,2 0-1 0,8-5 1 0,-17 5-1 0,7-7 0 15,0-17 1-15,14 2 0 0,-18 0-1 0,-3 22 0 0,6-27 0 16,5-4 1-16,-5 3 0 0,-2-3-1 0,-4 31 0 0,3-32 1 0,-3 32-1 0,0-32 0 16,0 3 1-16,0 0-1 0,0 29 0 0,-7-23 0 0,7 23 0 0,-23-26 0 15,20 7 0-15,-18 9 0 0,21 10 0 0,-7-19 0 0,7 19 0 0,-21-2 0 16,15 2 0-16,-19 5-2 0,25-5 2 0,-5 16-3 0,5-16 3 0,-21 23-4 15,14 3-4-15,1 0-5 0,2 6-9 0,4-32 22 0,-4 27-28 16,4-3-7-16,0-24 35 0</inkml:trace>
  <inkml:trace contextRef="#ctx0" brushRef="#br2" timeOffset="1.65908E6">28138 13443 12 0,'0'0'0'16,"0"-9"6"-16,0 8-3 0,-6-9 0 0,3 5 1 0,3 5-4 0,-9-2 4 16,4-2 0-16,-2 4 1 0,3 0 1 0,4 0-6 0,-6 0 6 15,-2 0 1-15,2 0-1 0,0 0 0 0,6 0-6 0,-19 7 6 16,16-1-2-16,-3 14 1 0,-15-18 0 0,21-2-5 0,-4 18 4 16,-1-9 0-16,-3 10 0 0,3-11-1 0,5-8-3 0,-9 29 3 15,4-8 0-15,-2-1 0 0,3 4-1 0,4-24-2 0,-3 22 2 16,3 0 0-16,0-3-1 0,0 2 1 0,0-21-2 0,0 8 0 15,3 12 1-15,4-14-1 0,2-1 1 0,-9-5-1 0,19 4 0 16,-13 2 0-16,14-6 0 0,-13 0 0 0,-7 0 0 0,21 0 1 16,-14-2-1-16,1-6 0 0,1 3 0 0,-9 5 0 0,9-8 1 15,-2-10-1-15,-1 10 1 0,-3 1-1 0,-3 7 0 0,4-11 0 16,1 2 0-16,-5 3 1 0,0-1-1 0,0 7 0 0,0-6 0 16,0 5 1-16,-5 1-1 0,1 0 1 0,4 0-1 0,-5 0 0 15,-2 2 0-15,0 5-1 16,-10 13 1-16,17-20 0 0,-6 18 0 0,-13-1 1 0,16 3-1 15,-3-1-2-15,6-19 2 0,-21 7-3 16,21 13-2-16,0-14-3 0,0 0-4 0,0-6 12 0,0 22-20 16,0-22-4-16,0 0 2 0,8-3-10 0,-8 3 32 0,0 0 0 0</inkml:trace>
  <inkml:trace contextRef="#ctx0" brushRef="#br2" timeOffset="1.66164E6">27789 13510 22 0,'0'0'0'0,"-4"-5"5"0,4 5-5 0,-6-5 5 16,0-5-1-16,1 4 1 0,3 1-1 0,2 5-4 0,0-3 4 16,0 2-1-16,0 0-1 0,0-2 1 0,0 3-3 0,0-2 1 15,0-2 2-15,2 3-1 16,-2-4 2-16,0 5-4 0,0-4 4 0,5-4 1 15,-5 4 1-15,3-5-1 0,-3 9-5 0,3-4 5 16,-3-5 1-16,3 0-2 0,-3 1 1 0,0 8-5 0,3-6 3 16,-3-13 1-16,4 17-1 0,0-7 1 0,-4 9-4 0,0-10 2 15,4 5 1-15,-2-2-1 0,-2 1 0 0,0 6-2 0,7-9 1 16,0 2-1-16,-1-1 1 0,2 3 0 0,-8 5-1 0,16-6-1 16,-9 4 2-16,1 0-1 0,10 1 0 0,-18 1 0 0,9 0 1 15,10 0-1-15,-8 3 0 0,8 5 0 0,-19-8 0 0,7 5 0 16,14 3 1-16,-15 11-1 0,12-19 0 0,-18 0 0 0,7 23 1 15,2-19-1-15,9 17 0 0,-15-14 1 0,-3-7-1 0,6 20 0 16,2-17 1-16,-2 6-1 0,1 8 0 0,-7-17 0 0,4 0 1 16,-2 6 0-16,1-1 0 0,1-1-1 0,-4-4 0 0,0 3 0 15,0-3 1-15,0 9-1 0,0-4 1 0,0-5-1 0,0 19 0 16,0-14 0-16,-4 17 0 0,1-17 1 0,3-5-1 16,-6 26 0-16,-1-18 0 0,-13 21 0 0,17-10 1 15,3-19-1-15,-22 5 0 0,19 24 0 0,-13-23 0 16,9 17 0-16,7-23 0 0,-7 5 1 15,-9 2-1-15,16-2 0 0,-8-5 0 0,8 0 0 0,-7 0 0 16,1 0 1-16,-1 0-1 0,1 0 0 0,6 0 0 0,-4 0 0 16,4-2 0-16,-4-1 0 0,4-4 0 0,0 7 0 0,0-3 0 15,0 1 0-15,0-1 0 0,0-2 1 0,0 5-1 0,0 0 0 16,4 0 1-16,0-4-1 0,0 2 0 0,-4 2 0 0,2-2 0 16,5 1 0-16,-3 1 0 0,1-4 0 0,-5 4 0 0,9-2 0 15,-4 0-1-15,3-2 1 0,1-3 1 0,-9 7-1 0,18-5-1 16,-11-3 2-16,2 6-1 0,12 0 0 0,-21 2 0 0,6-3 0 15,12 1 0-15,-11 2 0 0,2 0 0 0,-9 0 0 0,8 0 0 16,-1 5 0-16,-1-1 0 0,0 16 0 0,-6-20 0 0,8 2 0 16,-5 17 0-16,4-14 0 0,-4 10 0 0,-3-15 0 0,4 7 1 15,-4 14-1-15,0-15 0 0,0 16 0 0,0-22 0 0,0 4 0 16,0 15-1-16,0-13 1 0,-4 15 1 16,4-21-1-16,-3 18 1 0,-4-13-1 0,1 13 0 0,1-13 0 15,5-5 0-15,-4 7 0 0,-1-2 0 16,-3 3 1-16,3-1-1 0,5-7 0 0,-18 3 0 0,18-3 0 0,-7 6 0 15,1-1 0-15,-2-5 0 0,8 0 0 0,-17 3 0 0,17-3 0 0,-2 0 1 16,-6 0-1-16,1 0 0 0,7 0 0 0,-6 5 1 0,6-5-1 0,-3 0 0 16,-4 0 0-16,0 0 0 0,7 0 0 0,-4 0 0 15,4 0 0-15,-3 0 0 0,3 0 1 0,0 0-1 0,0 0 0 16,-6 0 0-16,6 0-1 0,0 0 1 0,0 0 0 0,0 0 0 16,0 0 0-16,0 0 0 0,3 4 0 0,-3-4 0 0,3 0 0 15,-3 4 0-15,0-4 1 0,0 0-1 0,3 5-1 16,1-1 1-16,3 0 0 0,-4-4 0 0,1 0 1 0,-4 0-1 0,7 0 0 15,-5 0 0-15,5 0 1 0,1 0-1 0,-8 0 0 0,10-4 0 16,-5-4 0-16,3 3 0 0,2-12 0 0,-10 17 0 0,7-6 0 16,-1 1 0-16,1-3 1 0,1 0-1 0,-8 8 0 0,7-19 1 15,-1 15-1-15,-6-8-1 0,2 7 2 0,-2 5-1 0,4-10 0 16,1 5 0-16,-5-5 0 0,3 3 0 16,-3 7 0-16,0-6 0 0,3-2 0 0,-3 5 1 0,0-3-1 0,0 6 0 15,0-7 0-15,0 1-1 16,0-4 1-16,0 2 1 0,0 8-1 0,0-6 0 15,0-3 0-15,0 3 1 0,-3-1-1 0,3 7 0 0,-3-7 0 16,-6 0 0-16,7-1 0 0,-4 3 0 0,6 5 0 0,-7-8 0 16,-1 1 0-16,1 1 1 0,-9-1-2 0,16 7 1 0,0-6 1 15,-3-1-1-15,-5 3 0 0,4 1 0 0,4 3 0 0,-2-2 0 16,-1-3 1-16,-5 5-1 0,6-3-1 0,2 3 1 0,-3 0 0 16,-6 0 0-16,6 0-1 0,1 0 2 0,2 0-1 0,-7 0 0 15,0 0 0-15,4 3 1 0,-1 2-2 0,4-5 1 0,-7 5 0 16,4-1 1-16,0-4-2 0,0 6 1 0,3-6 0 0,-7 5 0 15,7-1 0-15,0 1 0 0,0-5 0 0,0 0 0 0,0 4 0 16,0-4 0-16,0 0 0 0,0 4 0 0,0-4 0 0,2 0 0 16,3 0 0-16,1 0 0 0,0-2 0 0,-6 2 0 0,8-2 0 15,-2-2 0-15,1-3 0 0,2 0 0 0,-9 7 0 0,9-10 1 16,-4 0-1-16,3-9 0 0,-3 9-1 16,-5 10 1-16,8-22 0 0,-1 15 0 0,-4-15 1 0,1 16-1 15,-4 6 0-15,3-9 1 0,-3-10-1 16,0 12-1-16,0 4 1 0,0 3 0 0,-3-9 0 15,-1 4 0-15,-2 0 0 0,-2 1 0 0,8 4 0 0,-6-1 1 16,3-1-1-16,-19-1 0 0,19 2 0 0,3 1 0 0,-6-3 0 16,-15 1 0-16,18 2 1 0,-3-3-2 0,6 3 1 0,-18-3 0 15,14 3 0-15,-1 0-1 0,-12-2 2 0,17 2-1 0,-8 0 0 16,2 0 1-16,-10 0-1 0,16 0 1 0,0 0-1 0,-9 0 0 16,4 2-1-16,-2-2 1 0,1 0-1 0,6 0 1 0,-8 0 0 15,4 0 0-15,1 0 1 0,-3 0-1 0,6 0 0 0,-3 0 0 16,3 0 0-16,0 0-1 0,0 0 1 0,0 0 0 0,0 0 0 15,0-4 1-15,0-5-1 0,0 5 1 0,0 4-1 0,0-9-1 16,0 4 1-16,0 1 0 0,3 2 0 0,-3 2 0 0,0-4 0 16,3 2 0-16,0 0 0 0,0-1 0 0,-3 3 0 0,4-1 0 15,4 1 0-15,-2 0 0 0,-3-3-1 0,-3 3 1 0,7 0 1 16,-1 0-2-16,2 0 2 0,2 0-1 0,-10 0 0 0,6-3-1 16,11 2 1-16,-10-1 0 0,-1-3-1 0,-6 5 1 15,7 0 1-15,11 0-1 0,-12 0 1 16,1 0-1-16,-7 0 0 0,7 0 0 15,3 5 0-15,-4 1 0 0,1 1-1 0,-7-7 1 0,8 17 0 16,-1-13 0-16,-1 16 0 0,0-16 1 0,-6-4-1 0,8 8 0 16,-5 11-1-16,0-17 2 0,1 6-2 0,-4-8 1 0,3 21 0 15,-3-16 0-15,0 15 0 0,0-13 0 0,0-7 0 0,-3 17 1 16,-1-10-1-16,-2 12 0 0,-2-16 0 0,8-3 0 0,-6 8 0 16,0-2-1-16,-13 1 1 0,14 1 0 0,5-8 0 0,-7 2 1 15,-14 3-1-15,18 0 0 0,-3-5-1 0,6 0 1 0,-7 2-1 16,-1-2 1-16,1 0-1 0,5 0 1 0,2 0 0 0,-4 0 0 15,4 0-1-15,0 0 1 0,0 0 0 0,0 0 0 0,0 0 0 16,0 0 0-16,0 0 0 0,0 0 0 0,0 0 0 0,0 0 0 16,0 0 0-16,6 0 0 0,-3 0-1 0,-3 0 1 0,9 0 0 15,-4 0 0-15,3 0 0 0,-2 0 0 0,-6 0 0 0,11 0 0 16,-5 7 0-16,10-3 0 0,-7 0 0 0,-9-4 0 0,5 5 0 16,3 1 1-16,1 1-2 0,-1 1 1 15,-8-8 0-15,6 17 0 0,5-14 0 16,-6 4 0-16,4 15 0 0,-9-22 0 0,3 5 1 15,-3 2-1-15,2 12 0 0,3-13-1 0,-5-6 1 0,0 17 0 16,0-13 0-16,0 15 0 0,0-16 0 0,0-3 0 0,-7 7 0 16,-1 15 0-16,1-22 0 0,1 4 0 0,6-4 0 0,-17 8 0 15,17-5 0-15,-8 3 0 0,3-6 0 0,5 0 0 0,-3 0 0 16,-4 0 0-16,-1 0 0 0,4 0 0 0,4 0 0 0,-5 0-3 16,5 5-3-16,0-2-5 0,2-3-8 0,-2 0 19 0,7 5-29 15,1 0-3-15,-1-3-16 0,-7-2 48 0</inkml:trace>
  <inkml:trace contextRef="#ctx0" brushRef="#br2" timeOffset="1.66273E6">25926 14816 18 0,'0'0'0'0,"-8"-4"3"15,-11-1 0-15,12-2 0 0,0-2 1 0,7 9-4 0,-17-9 5 16,17-1 1-16,-3 3 0 0,-5-14-1 0,8 21-5 0,-2-7 5 16,-1-13-1-16,-6 14-1 0,6-14 0 0,3 20-3 0,0-5 3 15,-2-1 1-15,-5-3-1 0,7 2 2 0,0 7-5 0,-4-6 4 16,4 2 1-16,0 0-1 0,0 2 0 0,0 2-4 0,0-3 3 15,0 3 0-15,0 0 0 0,0 0-1 0,0 0-2 0,4 0 3 16,3 0 0-16,10 0 0 0,-10 0-1 0,-7 0-2 0,20 5 2 16,-3-5 0-16,2 0 0 0,6 0 0 0,-25 0-2 0,27 0 1 15,4 0 1-15,3 0-1 0,2 0-1 16,-36 0 0-16,43 0 1 0,2 0 0 0,-1-5-1 16,11 1 1-16,-55 4-1 0,53-20 0 0,3 15 1 0,0-2 0 15,-1 0 0-15,-55 7-1 0,54-7 0 0,0 3 1 16,1 2-1-16,-8-4 1 0,-47 6-1 0,48-3 1 15,-8 0-1-15,1 1 1 0,-1-3 0 0,-40 5-1 0,41-2 0 16,-5-4 0-16,7 5 0 0,-3-3 1 0,-40 4-1 0,39 0 0 16,0 0 0-16,-3 0 0 0,-5 5 0 0,-31-5 0 0,35 5 1 15,-2-5 0-15,-2 0-1 0,-1 0 1 0,-30 0-1 0,23 0 1 16,2 0 0-16,-3-2-1 0,0-2 1 0,-22 4-1 0,17-8-1 16,-7 4 1-16,14-4 2 0,-18 3-1 0,-6 5-1 0,21-7 1 15,-18 0 0-15,4-3 0 0,0 2 1 0,-7 8-2 0,6-9 2 16,2 2 0-16,-3 2-1 0,-5-3 0 0,0 8-1 0,4-2 0 15,0-2 1-15,-4 1 0 0,0 3-1 0,0 0 0 0,0-4 1 0,0 4-1 0,0-3 0 16,0 2 1-16,0 0-1 0,0 1 0 0,3 0 0 16,-1 0-1-16,3 2-3 0,-1 5-4 0,-4-7 8 15,9 24-16-15,-9-24 16 0,21 22-29 0,-15-4-12 0,15 3-15 0,-21-21 56 0</inkml:trace>
  <inkml:trace contextRef="#ctx0" brushRef="#br2" timeOffset="1.66508E6">29635 16549 8 0,'0'0'0'0,"0"0"3"0,3 0-2 0,-3 6 0 0,0-6-1 0,9 0 0 16,-9 0 1-16,5 0-1 0,-1 0 0 0,-4 0 0 0,7 0 0 15,-5 0 1-15,7 0-1 0,-6-1 1 0,-3 1-1 16,6-5 1-16,-2 4 1 0,-1 1 0 0,-3 0 1 0,0 0-3 16,3 0 3-16,0 6 1 0,-3-6 1 0,3 3 1 0,-3-3-6 15,5 0 7 1,-5 4 0-16,0 1 0 0,0-5 0 0,0 0-7 0,0 4 6 15,0-4-1-15,0 0 0 0,0 4 1 0,0-4-6 0,4 0 5 16,-4 0 0-16,0 0 1 0,0 0-1 0,0 0-5 0,0 0 5 16,2 6 1-16,-2-6-1 0,3 0 0 0,-3 0-5 0,0 0 4 15,4-4 0-15,-4 2-1 0,0-3 1 0,0 5-4 0,7-6 3 16,-5 0-1-16,7-3 2 0,-3-9-2 0,-6 18-2 0,7-3 1 16,14-7 1-16,-16 2-2 0,20 3 1 0,-25 5-1 0,16-8 2 15,4 1-2-15,-2 0 1 0,2 4 0 0,-20 3-1 0,20-5 0 16,0 5 1-16,1 0-1 0,2 0 1 0,-23 0-1 0,27-3 0 15,-2-1 0-15,1 4 1 0,1 0-1 0,-27 0 0 0,27 0 1 16,-2-2-1-16,5 2 0 0,-2 0 0 0,-28 0 0 0,26-2 0 16,4 1 0-16,-2-1 1 0,3 0-1 0,-31 2 0 0,27-8 1 15,-1 3 0-15,1-14 0 0,-3 17 0 0,-24 2-1 16,17-5 1-16,3-3-2 0,1 1 1 0,-3-11 1 16,-18 18-1-16,16-4 0 0,-9-5 0 15,13 2 0-15,-14 2 1 0,-6 5-1 0,17-3 0 0,-9 3 0 16,-3-2 0-16,0-3 0 0,-5 5 0 0,4-3 1 15,-4 3 0-15,0 0 0 0,0 5-1 0,0-5 0 0,0 0 1 16,0 5 0-16,-4-2-1 0,-1-3 0 0,5 0 0 0,-5 0 1 16,1 0-1-16,0 0 1 0,-1 0-1 0,5 0 0 0,-9 5 1 15,3-5-1-15,-13 4 0 0,15-4 0 0,4 0 0 0,-27 0 0 16,10 0 0-16,-5 0 0 0,0 0 1 0,22 0-1 0,-24 5 0 16,0-5 0-16,-3 0 0 0,0 0 0 0,27 0 0 0,-30 0-1 15,1 0 0-15,2-2 1 0,5-5 0 0,22 7 0 0,-25-8 0 16,-2 1 1-16,6 0-1 0,3 1 1 0,18 6-1 0,-22-4-1 15,2 4 1-15,1 0 1 0,-6 0-2 0,25 0 1 0,-23 0 1 16,5 7-1-16,-2 0 0 0,0 18 0 0,20-25 0 0,-16 5 0 16,-6 14 0-16,17-12 0 0,-20 10 0 0,25-17 0 0,-6 7 0 15,-15 13-1-15,14-16 2 0,-10 18-1 0,17-22 0 16,-6 5 0-16,2-2 0 0,4-3 0 0,0 0 0 16,0 7 0-16,0-7 1 0,0 0-1 15,0 0 0-15,0 0 0 0,0-2 0 0,7-6-1 0,-1 3 1 16,15-4 0-16,-21 9 0 0,7-5 0 15,13-1 0-15,-13 0 0 0,16-1 0 0,-23 7 0 0,17-4 1 16,1-2-1-16,5 1 0 0,-3 0-1 0,-20 5 1 0,24-7 0 16,4 1 0-16,-5-1 0 0,4 3 0 0,-27 4 0 0,25-4 0 15,1 2-1-15,0-3 1 0,-1 1 1 0,-25 4-1 0,24-2 0 16,2-5 0-16,-1 4 0 0,1 2 0 0,-26 1 0 0,27-3 0 16,-2 3 1-16,2 0 0 0,-7 0-1 0,-20 0 0 0,24 0 0 15,-4 0 0-15,0 0 0 0,1 0 1 0,-21 0-1 0,17 0 0 16,0 0 1-16,-7 0-2 0,7-5 1 0,-17 5 0 0,6-5 0 15,10-3 0-15,-7 4 1 0,-6-2-2 0,-3 6 1 0,6-4 0 16,-2 4 0-16,-1-2 0 0,0 2 0 0,-3 0 0 0,3 0 0 16,-3 0 0-16,0 0 0 0,0 0 0 0,0 0 0 0,0 0 0 15,0 0 0-15,-6 8-1 0,-1-4 1 0,7-4 0 0,-6 4 2 16,-11 1-2-16,9 0 1 0,-22-5-1 16,30 0 0-16,-23 0 0 0,-2 0 0 0,-2-2 0 15,1-1 0-15,26 3 0 0,-30 0 0 0,-2-2-1 16,-2 2 0-16,3 0 0 0,31 0 1 0,-34 0 0 15,4 0 0-15,3 0 0 0,-4 7 0 0,31-7 0 0,-26 7 1 16,-5-2-1-16,-3 16-1 0,3-17 1 0,31-4 0 0,-30 24 1 16,3-6-2-16,-3-1 2 0,4 3-1 0,26-20 0 0,-27 5-1 15,2 18 1-15,5-17 0 0,-4 18 1 0,24-24-1 0,-21 5 0 16,16 2 0-16,-20 10 0 0,23-17 0 0,2 0 0 0,-9 8 0 16,3-5 0-16,0 1 0 0,-1 3-1 0,7-7 1 0,0 0 0 15,-3 4 0-15,3 2 0 0,0 0 0 0,0-6 0 0,0 8 0 16,3-4 0-16,0 0 0 0,4 1-1 0,-7-5 1 0,6 4 1 15,11-1-1-15,-9-3-1 0,15 6 2 0,-23-6-1 0,21 0-1 16,-1 0 2-16,4 0-1 0,2 0-1 0,-26 0 1 0,31-7 1 16,-4-11-2-16,3 13 1 0,-1-3 0 0,-29 8 0 0,32-8 0 15,-4 4 0-15,0-18 0 0,-2 18 0 0,-26 4 0 0,26-8-1 16,1 3 1-16,-2 3 1 0,1 0-2 0,-26 2 1 16,25-5-1-16,3 2 0 0,-6-2 0 15,-1 1 1-15,-21 4 0 0,20-3 0 16,0 3 0-16,-9 0 1 0,13-3-2 0,-24 3 1 0,6-2 1 15,14-5-1-15,-12 1 0 0,11 0 0 0,-19 6 0 0,8-3 0 16,9 1 0-16,-14 0 0 0,4 2-1 0,-7 0 1 0,7 0 0 16,-1 0 0-16,1-2 0 0,-1-3 0 0,-6 5 0 0,3-1 0 15,2-1 0-15,-1 2 0 0,-4 0 0 0,0 0 0 0,2 0 0 16,1 0 0-16,-3 0 0 0,4 0 1 0,-4 0-1 0,4 0 0 16,-1 0 0-16,-1 0 0 0,3 0 0 0,-5 0 0 0,4 3 0 15,-4-3 0-15,3 0 0 0,-3 0 0 0,0 0 0 0,2 0 0 16,2 0 0-16,-4 0 0 0,4 0 0 0,-4 0 0 0,3 0 0 15,-3 0 0-15,0 0 0 0,0 0-1 0,0 0 1 0,3 0 0 16,-3-1 0-16,0 1 0 0,0-2 1 0,0 2-1 0,0-2 0 16,0 2 0-16,0 0 0 0,0 0 0 0,0 0 0 15,0 0 0-15,0 0 0 0,0 0 0 16,0 0 0-16,0 4 0 0,0-4 0 16,0 0 0-16,0 0 0 15,0 0 0-15,0 0 0 0,0 0 0 0,0 0 0 0,0 0 1 16,3 0-2-16,-3 0 1 0,0 0 0 0,0 0 0 0,0 0 0 15,0 0 0-15,0 0 0 0,0 0 0 0,0 0 0 0,0 0 1 16,0 0-1-16,0-2 0 0,0 2 0 0,0-2 0 16,0-1 0-16,0 3-1 0,0 0 1 0,0 0 0 15,0 0 0-15,0 0 0 0,0 0 0 0,0 0 0 0,0-3 0 16,0 3 0-16,0 0 1 16,0 0-2-16,0-4 2 0,0 4-1 0,0-2-1 15,0 0 1-15,0 2 0 0,0-1 0 16,0 1 0-16,0 0 1 0,0 0-1 0,0 0-1 15,0 0 1-15,0-2 0 0,0 2 0 0,0 0 0 0,0 0-1 16,0 0 2-16,0 0-2 0,0 0 1 0,0 0 1 0,4 0-2 16,0 0 2-16,-4 0-2 0,0 3 1 0,0-3 0 0,4 4-1 15,-2-4 1-15,-2 0-1 0,0 0 1 16,0 0 0-16,0-2 0 0,0 0 0 0,0 2 1 0,0 0-1 16,0 0 0-16,0-1-1 0,0 1 1 0,0 0 0 15,0 0 0-15,0 0 0 0,0-2 0 16,0 2-1-16,0 0 2 0,0 0-1 0,0-2 0 15,0 2 0-15,0-4 0 0,0 4-1 0,0 0 1 0,0 0 0 16,0 0 0-16,0 0 0 0,0 0 0 16,3-2 0-16,-3 2 0 0,0 0 0 0,0 0 0 0,0 0 0 15,0 0 0-15,0 0 0 0,0 0 0 0,0 0 0 0,0 0 0 16,0 0 0-16,0 0 0 0,0 0 0 0,0 0 0 0,0 0 0 16,0 0-1-16,0 0 2 0,0 0-1 0,0 0 0 0,-3 0 0 0,3 0 0 0,0 0 1 15,0 0-2-15,-6-2 1 0,6 2 0 0,-4 0 0 16,4 0 0-16,0 0 0 0,0 0 0 0,0 0 0 15,0 0 0-15,0 4 0 0,0-4 0 0,0 0 0 16,0 0 0-16,0 0-1 0,0 0 1 0,0 0 1 0,0 0-4 16,0 0 2-16,0 6 0 0,0-6-1 0,0 0 2 0,0 0-1 15,0 0 0-15,0 0-1 0,4 0 1 0,-4 0 1 0,0 0 0 16,0 0 0-16,0 0-1 0,0 0 1 0,0 0-1 0,0 0 0 16,0 0 4-16,0 0-7 0,0 0 3 15,0 0 0-15,0 0 7 0,0 0-12 0,0 0 12 0,0 3-13 16,4 1 6-16,-4-4-1 0,0 0 2 0,0 0-1 0,0 0 2 0,0 0-5 15,0 7 2-15,0-7-2 0,0 3 0 0,0-3 4 0,2 0-6 16,-2 4-3-16,3 4-5 0,1 16-9 0,-4-24 23 0,0 4-32 16,0-1 2-16,0 21 0 0,0-24 30 0</inkml:trace>
  <inkml:trace contextRef="#ctx0" brushRef="#br2" timeOffset="1.67581E6">24273 14872 33 0,'0'0'0'15,"-18"-28"11"-15,11 4-2 0,-19-3-3 0,26 27-6 0,-5-7 7 16,0-13 1-16,-4 13-1 0,4 2 1 0,5 5-8 0,-7-10 8 15,-11 3-2-15,15 2 1 0,-13 3-2 0,16 2-5 0,-7-2 4 16,-14 2 0-16,19 0-1 0,-6 18 1 0,8-18-4 0,-16 8 3 16,12 24 0-16,-2 5 0 0,-15 5-1 0,21-42-2 0,-4 61 1 15,-19 17 0-15,6 18 0 0,-6 20 0 0,23-116-1 0,-31 128 1 16,1 12 0-16,-13 9-1 0,-6 4 0 0,49-153 0 0,-58 151 1 16,-9 0-1-16,-2-10 0 0,-1-9 0 0,70-132 0 0,-68 130 0 15,-5-21 0-15,10 0 0 0,4-13 0 0,59-96 0 0,-49 78 0 16,1-8 0-16,10-12 0 0,5-11 0 0,33-47 0 15,-28 44 1-15,9-6-1 0,12-9 0 0,0-8 0 16,7-21 0-16,-3 5 0 0,3 0-1 0,6-5 1 0,22 0 0 16,-28 0 0-16,24-17 0 0,6-12 0 0,7-10 0 15,7-11 0-15,-44 50 0 0,48-61 1 0,2-19-1 0,11-14 0 16,0-15 1-16,-61 109-1 0,69-121-1 16,1-5 1-16,4-10 1 0,2-7-1 0,-76 143 0 0,74-150 1 15,-3-1-1-15,-3 2 0 0,0 9 0 0,-68 140 0 0,63-126 1 0,-63 126-1 0,58-120 0 16,0 11 1-16,-10 14-1 0,-48 95 0 0,33-78 0 0,-33 78 0 0,20-55 1 15,-15 20 0-15,-5 16-1 0,0 19 0 0,-9 0 1 0,9 0-1 0,-33 0 1 16,-7 34-1-16,-14 13 1 0,54-47-1 0,-65 66 0 16,-5 21 0-16,-15 19 1 0,-3 10-1 0,88-116 0 0,-105 124 0 0,105-124 0 0,-106 129 0 15,-7-2 0-15,10 6 0 0,1-2 0 0,102-131 0 0,-100 123 0 16,13-2 0-16,3-9 1 0,84-112-1 0,-72 106-1 0,72-106 1 0,-64 103 1 16,6-12-1-16,8-3 0 0,50-88 0 0,-44 74 0 15,10-19 1-15,3-10-1 0,10-12 0 0,18-11-1 0,3-22 1 0,-3 6 0 16,3-1 0-16,6-5 0 0,22-26 0 0,-28 26 0 15,30-36 0-15,12-20 1 0,8-27-2 0,8-23 1 0,-58 106 0 16,64-125 0-16,8-18 0 0,7-4 0 16,7 1 1-16,-86 146-1 0,85-143 0 0,3 1 0 0,3 18 1 15,-2 7-2-15,-89 117 1 0,85-101 0 0,-4 9 0 16,-10 9 1-16,-10 10-1 0,-61 73 0 0,44-57 0 16,-10 21 0-16,-17 15 0 0,-14 21 0 0,-3 0 0 0,0 25 0 15,-20 22 1-15,-7 30-1 0,-17 23 0 0,44-100 0 0,-59 126 0 16,-19 16-1-16,-9 20 1 0,-11 14 0 0,98-176 0 0,-103 182-1 15,-2 5 1-15,4-7 0 0,10-7-1 0,91-173 1 0,-88 162 0 16,9-14 0-16,12-14 0 0,6-14 0 0,61-120 0 0,-45 107 0 16,9-20 5-16,11-18-1 0,20-11 1 0,5-58-5 0,-9 34 4 15,9-17-5-15,5-17 1 0,18-2-1 0,-23 2 1 0,28-34 1 16,12-14-6-16,11-25 1 0,4-27 0 0,-55 100 4 0,61-117-5 16,9-22 5-16,5-11 0 0,2-18 0 0,-77 168 0 0,86-189 0 15,2-8 0-15,0-10 1 0,4 6-1 0,-92 201 0 0,91-195 1 16,-6 19-1-16,-9 21 0 0,-6 24 0 0,-70 131 0 15,52-107 0-15,-9 26 0 0,-13 33 1 0,-27 28-1 0,-3 20 0 16,4 5 1-16,-11 43-2 0,-35 25 1 0,-7 33 1 16,49-106-1-16,-73 134-1 0,-18 16 1 0,-16 20 0 0,-9 11 0 15,116-181 0-15,-126 185 0 0,8-3-1 0,3-6 1 16,7-14 0-16,108-162 0 0,-96 144 0 16,12-11 1-16,6-10-1 0,14-12 0 0,64-111 0 0,-58 95 0 15,10-13 0-15,13-17 0 0,13-9 4 0,22-56-4 0,-20 42 5 16,20-13-1-16,0-12 1 0,3-17-6 0,-3 0 1 0,24-6-1 15,6-30-4-15,16-17 0 0,13-24-1 0,-59 77 6 0,63-110-5 16,17-21 5-16,-2-28-1 0,9-27 1 0,-87 186 0 0,96-200 0 16,-1-10 0-16,6-1 0 0,4 9 0 0,-105 202 0 0,99-191 1 15,2 19-1-15,-13 13 1 0,-10 25 0 0,-78 134-1 0,61-108-1 16,-24 34 2-16,-13 29-1 0,-24 38 0 0,0 7 0 0,-8 27 0 16,-31 40 0-16,-19 33 1 0,-28 38-1 0,86-138 0 0,-100 158 0 15,-22 17-1-15,-7 21 1 0,-7 0-1 0,136-196 1 0,-135 199 0 16,10-1 1-16,6-17-1 0,7-11 0 0,112-170 0 0,-101 151 0 15,9-14 0-15,17-19 0 0,1-11 3 0,74-107-3 16,-68 90 5-16,3-14 0 0,15-8-1 16,2-16-3-16,48-52-1 0,-24 37 0 0,18-20 0 0,6-17-1 15,6-6 1-15,-6 6 0 0,35-42-1 0,18-16 0 16,12-19-4-16,13-22 0 0,-78 99 5 0,88-133-6 16,4-20 2-16,9-18 3 0,11-30 2 0,-112 201-1 0,118-207 0 15,15-7-1-15,-5-2 2 0,11 10-1 0,-139 206 0 0,131-191 0 16,-9 18 0-16,-9 20 1 0,-24 35-1 0,-89 118 0 0,64-88 0 15,-28 35 0-15,-28 36 1 0,-12 36-1 0,4-19 0 0,-40 54 1 16,-29 31-1-16,-18 30-1 0,-28 20 1 0,115-135 0 0,-126 154 0 16,-9 12 0-16,-7 9 0 0,2 1 0 0,140-176 0 0,-131 180-1 15,9-6 1-15,3-15 0 0,10-4 1 0,109-155-1 0,-101 136 0 16,0-13 0-16,9-10 0 0,3-13 4 0,89-100-4 0,-71 87 4 16,18-12 1-16,8-15 0 0,17-21-6 0,28-39 1 0,-2 27 0 15,2-23 0-15,10-6 0 0,31-29 0 0,-41 31 0 0,56-51-5 16,13-29-1-16,22-31 1 0,11-24 0 0,-102 135 5 0,104-156 1 15,9-20-1-15,-1-18 0 0,6-15 1 0,-118 209-1 0,125-219 0 16,5 1 1-16,-2 9-2 0,1 14 2 16,-129 195-1-16,122-188-1 0,-3 16 1 0,-12 11 1 15,-18 16-1-15,-89 145 0 0,71-116 0 0,-20 27 0 16,-17 33 0-16,-30 33 1 0,-4 23-1 0,0 0 1 16,-43 47-1-16,-17 19 1 0,-17 23-2 0,77-89 1 0,-102 117 0 15,-13 12 1-15,-15 13-1 0,-4 5 1 0,134-147-1 0,-136 150 0 16,4 0 1-16,7 4 0 0,3-4 0 0,122-150-1 0,-116 147 0 15,8-2 1-15,0-10-1 0,3-7 0 0,105-128 0 0,-99 119 0 16,11-11 0-16,14-19 0 0,16-13 1 0,58-76-1 0,-40 59 0 16,12-5 0-16,25-19 0 0,3-13-1 0,0-22 1 0,3 4 0 15,38-10 0-15,9-36 0 0,22-19 0 0,-72 61 0 0,88-89 0 16,16-14-1-16,9-34 1 0,2-24-1 0,-115 161 1 0,119-175 0 16,-1-21 0-16,3-5 0 0,9-2 0 0,-130 203 0 0,125-194 1 15,-1 5-2-15,7 18 1 0,-20 14 1 0,-111 157-1 0,102-136-1 16,-15 27 2-16,-21 35-1 15,-19 28 0-15,-47 46 0 0,24-5 0 0,-24 8 0 0,-22 52 0 16,-27 29 0-16,49-84 0 0,-72 121 0 0,-26 27 0 0,-21 18 0 16,-9 19 0-16,128-185 0 0,-136 186 0 0,-6 10 0 0,6-4 0 15,7-4-1-15,129-188 1 0,-122 188 0 0,4-16 0 16,6-13-1-16,3-18 1 0,109-141 0 0,-100 126-1 16,4-14 1-16,22-17 0 0,6-12 0 0,68-83 0 0,-51 61 0 15,17-16 0-15,10-10 4 0,21-17 1 0,3-18-5 0,0 4 0 16,17-4 0-16,14-22-5 0,12-13 0 0,-43 35 5 0,58-65-1 15,15-20 1-15,13-31-1 0,15-19 1 0,-101 135 0 0,102-159 0 16,7-18 0-16,-4-8 0 0,3-11 0 0,-108 196 0 0,109-198 0 16,3 9 1-16,2 8-1 0,-1 15 1 0,-113 166-1 0,105-148 0 15,-4 15 0-15,-12 16 0 0,-19 16-1 0,-70 101 1 0,55-75 0 16,-21 34 0-16,-29 32 1 0,-5 9 0 0,0 0-1 0,-33 50 0 16,-17 31 0-16,-28 31-1 0,-23 33 2 0,101-145-1 0,-117 166 0 15,-10 11-1-15,-9 19 1 0,1 1 0 0,135-197 0 0,-136 201 0 16,-3 2 1-16,3-16-2 0,1-11 2 0,135-176-1 0,-133 167 0 15,15-19 0-15,13-13 0 0,20-19 5 16,85-116-5-16,-74 103 6 0,15-21-2 0,16-17 0 0,12-12-4 16,31-53 0-16,-19 32-1 0,15-7 1 15,4-25 0-15,17-2-1 0,-17 2 1 0,30-33 0 0,20-25 0 16,16-24-5-16,12-23 0 0,-78 105 5 0,95-132-5 16,6-23 0-16,13-20 5 0,8-26 0 0,-122 201 0 0,122-207 0 15,-2-13 0-15,-5 1 1 0,-4 6-1 0,-111 213 0 0,108-206 0 16,-5 18 0-16,-9 18 0 0,-5 19 0 0,-89 151 0 0,67-126 0 15,-16 22 0-15,-15 30-1 0,-24 34 1 0,-12 40 0 0,0-7 1 16,-27 7 0-16,-21 48 0 0,-19 27-1 0,67-75 0 0,-85 104 0 16,-18 30 0-16,-8 17 0 0,-5 12 0 0,116-163 0 0,-122 185 0 15,-9 7-1-15,-1 5 1 0,-7 3 0 0,139-200 0 0,-135 186 0 16,4-16-1-16,18-10 2 16,7-25-1-16,106-135 0 0,-88 120 0 0,16-17 0 0,19-21 0 15,9-23 0-15,44-59 0 0,-27 48 0 0,21-20 0 16,1-23 0-16,5 2-1 0,0-7 1 0,24-5 0 0,18-34 0 0,14-11 0 0,16-37-1 0,-72 87 1 15,85-110 0-15,10-22 0 0,13-21 0 0,13-20 0 0,-121 173 0 16,126-188 0-16,9-14 0 0,-2-10 0 16,-1 8 0-16,-132 204 0 0,126-200 0 0,-8 12 0 15,-3 16 0-15,-6 12 0 0,-109 160 0 0,91-141 0 0,-9 25 0 16,-25 30 0-16,-20 33 1 0,-37 53-1 0,20-22 0 16,-20 27 0-16,-30 40 1 0,-24 34-1 0,54-79 0 0,-75 118 0 15,-27 28 0-15,-16 20-1 0,-10 19 1 0,128-185 0 0,-136 188 0 16,-10 10-1-16,-11-1 1 0,2-3 0 0,155-194 0 0,-156 189 0 15,11-20 0-15,9-10 1 0,15-22-1 0,121-137 0 0,-106 121 1 16,14-14-1-16,15-18 0 0,13-16 1 0,64-73-1 0,-48 56 0 16,14-15 0-16,14-15 0 0,16-17 0 0,4-9 0 0,0 0 0 15,21-9 0-15,13-20 0 0,17-17-1 0,-51 46 1 0,64-75 0 16,10-17-1-16,14-21 1 0,14-21-1 0,-102 134 1 0,105-146 0 16,7-28 0-16,10-16 0 0,4-11 0 0,-126 201 0 0,131-205 0 15,-5 7 1-15,-8 9-1 0,-9 17 0 0,-109 172 0 16,98-162 0-16,-13 18 0 0,-14 24 0 0,-20 32 0 0,-51 88 0 15,37-49 1-15,-30 30-1 0,-7 27 0 0,-24 47-1 16,24-55 1-16,-48 83 1 0,-19 28-2 0,-18 28 1 16,-21 15 0-16,106-154 0 0,-118 167 0 0,-14 12-1 15,-10 5 1-15,-3 3-1 0,145-187 1 0,-143 188 0 16,11-9 0-16,10-17 0 0,9-12 1 0,113-150-1 0,-97 131-1 16,9-15 2-16,15-19-1 0,17-17 0 0,56-80 0 0,-41 61 1 15,14-18-1-15,20-14-1 0,1-21 1 0,6-8 0 0,0 6 0 16,24-8 0-16,10-30-1 0,16-14 0 0,-50 46 1 0,64-72 0 15,18-28-1-15,9-18 0 0,11-27 0 0,-102 145 1 0,108-163 0 16,14-27-1-16,4-21 1 0,6-14 0 0,-132 225 0 0,135-220 0 16,1 6 1-16,-10 10-1 0,-12 17 0 0,-114 187 0 0,102-174 0 15,-13 21 0-15,-12 24 0 0,-19 31 0 0,-58 98 0 0,33-64 0 16,-16 28 1-16,-17 31 0 0,-26 10-1 0,26-5 0 0,-44 51 1 16,-21 22-1-16,-14 27 0 0,-14 34 0 0,93-134 0 0,-106 152 0 15,-14 21 0-15,-15 10 0 0,-6 0-1 0,141-183 1 0,-146 192 0 16,4-7 0-16,6-1-1 0,14-8 1 15,122-176 0-15,-111 160 0 0,9-20 1 0,17-21 0 16,14-25-1-16,71-94 0 0,-54 75 0 0,54-75 0 0,-38 58 1 0,15-9-2 0,16-15 1 16,7-34 0-16,0 20 0 0,0-20 0 0,7 0 0 15,34-20 0-15,2-10-1 0,-43 30 1 0,61-53 0 0,-61 53 0 0,76-67-1 16,11-18 0-16,12-29 1 0,-99 114 0 0,104-138 0 0,-104 138 0 0,116-158-1 16,9-19 1-16,3-12 0 0,-128 189 0 0,139-192 0 0,-139 192 0 0,136-193 1 15,-7 7-1-15,-3 5 0 0,-18 15 1 0,-108 166-1 0,105-157 0 16,-17 19-1-16,-10 21 2 0,-14 26-2 0,-64 91 1 0,47-64 0 15,-19 21 0-15,-21 34 1 0,-7 9-1 0,0 0 0 0,-24 36 1 16,-20 24 0-16,-17 25-1 0,-17 29 0 0,78-114 0 0,-92 139 0 16,-6 16 1-16,-14 8-1 0,-13 12 0 0,125-175 0 0,-132 172 0 15,-7 9-1-15,-7 5 1 0,146-186 0 0,-139 179 0 0,139-179 0 0,-128 179 0 16,13-18 1-16,6-17-1 0,17-21 1 0,92-123-1 0,-77 100 0 16,16-28 1-16,13-2-1 0,21-16 0 0,27-54 0 0,-7 35 0 15,4-15 0-15,3-20 0 0,34-7 0 0,-34 7 0 0,37-39 0 16,20-13 0-16,19-18-1 0,7-18 0 0,-83 88 1 0,99-107 0 15,9-24-1-15,14-23 1 0,6-20 0 16,-128 174 0-16,136-186 0 0,6-3 0 0,1 0 0 16,-4 12 1-16,-139 177-1 0,129-174 0 0,-7 12 0 15,-8 8 0-15,-8 12-1 0,-106 142 1 0,95-126 1 16,-20 21-2-16,-21 27 1 0,-17 25 0 0,-37 53 0 0,7-29 1 16,-7 29-1-16,-34 24 0 0,-20 30 1 0,54-54-1 0,-75 84 0 15,-19 32 0-15,-18 23 1 0,-17 22-1 0,129-161 0 0,-139 175 0 16,-17 8-1-16,-1 3 1 0,-12 7 0 0,169-193 0 0,-168 192 0 15,12-5 0-15,7-12 0 0,16-17 0 0,133-158 0 0,-114 133 1 16,11-22-1-16,17-19 1 0,20-16-1 0,66-76 0 0,-51 60 0 16,10-8 0-16,21-17 0 0,15-15 0 0,5-20 0 0,0 0 0 15,9 0 0-15,31-5 0 0,7-38 0 0,-47 43 0 0,65-53-1 32,13-19 0-32,13-24 0 0,15-13 0 0,-106 109 1 0,111-140-1 15,10-17 0-15,13-23 1 0,4-11 1 16,-138 191-1-16,146-192 0 0,3-4 1 15,-10 6-1-15,-7 8 0 0,-132 182 0 0,122-173 1 0,-14 13-2 16,-7 12 1-16,-15 24 1 0,-86 124-1 0,71-100-1 0,-20 29 1 0,-15 26 0 0,-25 24 0 0,-11 21 0 0,0 0 0 16,-6 34 0-16,-38 20 0 0,-10 25 1 0,54-79-1 0,-72 106-1 15,-15 33 1-15,-19 15 0 0,-3 14 0 0,109-168 0 0,-118 177 0 0,-8-3 0 16,-9 3 0-16,-4 4 0 0,139-181 0 0,-135 181 0 0,9-6 0 16,11-12 1-16,19-18-1 0,96-145 0 0,-80 124 1 15,15-24-1-15,22-21 0 0,16-16 0 0,27-63 0 0,0 39 0 16,0-19 0-16,30-14 0 0,14-10 0 0,-44 4 0 0,64-29 0 15,18-16 0-15,12-22 0 0,15-23 0 0,-109 90 0 0,122-105-1 16,10-16 1-16,11-15 1 0,-6-6-1 0,-137 142 0 0,134-149 0 16,-6-3 0-16,1 1 0 0,-7 7 0 0,-122 144 0 0,122-138 0 15,-10 18 1-15,-11 11-1 0,-9 14 0 0,-92 95 0 0,75-78 0 16,-18 18 0-16,-16 25-1 0,-35 31 1 0,-6 4 0 0,0 17 0 16,-20 29 0-16,-27 28 0 0,-21 24 0 0,68-98 0 0,-85 118-1 15,-13 17 1-15,-11 12 1 0,0 7-2 0,109-154 1 16,-114 154 1-16,2-5-1 0,3 1 1 0,8-7 0 0,101-143-1 15,-98 135 0-15,3-9 1 0,6-12-1 0,8-11 1 16,81-103-1-16,-67 92 0 0,12-12 0 0,18-16 0 16,13-21-1-16,24-43 1 0,0 29 0 0,3-22 0 15,30-7 0-15,12-7 0 0,-45 7 0 0,65-49 0 0,12-13 0 16,12-24 0-16,6-25 0 0,-95 111 0 0,98-122-1 16,4-31 1-16,3-17 0 0,6-21-1 0,-111 191 1 0,116-198 0 15,6 2 0-15,-8 2 0 0,9 15 0 0,-123 179 0 0,116-164 0 16,-9 16 1-16,-9 13-1 0,-13 28 0 0,-85 107 0 0,69-87 0 15,-17 28 0-15,-23 30 0 0,-23 28 0 0,-6 1 0 0,0 5-1 16,-30 57 2-16,-21 19-1 0,-24 27 0 0,75-108 0 0,-91 132 0 16,-20 17 0-16,-15 11-1 0,-3 13 1 0,129-173 0 0,-138 183 0 15,2 0 0-15,7-4 1 0,7-7-1 0,122-172 0 0,-112 160 1 16,11-14 0-16,8-17-1 0,9-13 1 0,84-116-1 0,-74 100 0 16,13-16 0-16,20-19 0 0,14-20-1 0,27-45 1 0,-4 26 0 15,4-21 0-15,28-5 0 0,13-27 0 0,-41 27 0 0,61-56 0 16,16-19-1-16,7-19 1 0,12-18-1 0,-96 112 1 0,95-128 0 15,10-22 0-15,6-18-1 16,5-9 2-16,-116 177-1 0,122-185 0 0,0 8 0 16,3 7 0-16,-3 12 0 0,-122 158 0 0,119-143 0 0,-10 16 1 15,-11 12-1-15,-17 15-1 0,-81 100 1 0,64-81 0 0,-20 26 0 16,-20 23 0-16,-21 26 0 0,-3 6 0 0,0 8-1 16,-27 47 0-16,-17 23 1 0,-20 31 0 0,64-109 0 0,-88 135 0 15,-14 21-1-15,-17 13 1 0,-10 17 0 0,129-186 0 0,-135 194-1 16,3 0 2-16,3-1-1 0,10-17 1 0,119-176-1 0,-111 162 1 15,11-12 0-15,17-21 0 0,12-18-1 0,71-111 0 0,-59 92 0 16,15-19 1-16,18-16-1 0,19-20-1 0,7-37 1 0,0 20 1 16,7-20-1-16,32-17 0 0,10-27-1 0,-49 44 1 0,61-65 0 15,10-32-1-15,17-19 1 0,9-25 0 0,-97 141 0 0,106-160 0 16,7-14 0-16,5-10 0 0,-1-5 1 0,-117 189-1 0,127-186 0 16,-1 12 0-16,-1 12 0 0,-6 18-1 0,-119 144 1 0,101-120 0 15,-14 24 0-15,-22 26 0 0,-11 24 0 0,-54 46 0 0,35-26 0 16,-11 22 1-16,-22 9-1 0,-2 34 0 0,0-39 0 15,-30 48 0-15,-11 27 0 0,-9 17-1 16,-18 16 1-16,68-108 0 0,-85 126 0 0,-9 18 0 16,-12 3 0-16,-13 4 1 0,119-151-1 0,-115 150 0 0,7-1 1 15,-2-12 0-15,13-9 0 0,97-128-1 0,-85 110 1 16,15-23-1-16,12-7 1 0,7-12-1 0,51-68 0 0,-32 53 0 16,10-12 1-16,15-9-1 0,7-29 0 0,0-3 0 0,0 0 0 15,20-7 0-15,8-30 0 0,9-9 0 0,-37 46 0 0,48-58 0 16,6-8-1-16,7-4 0 0,9-4-2 0,-70 74 3 0,72-72-3 15,-1-4-3-15,7 3-4 0,-7 7-7 0,-71 66 17 0,70-58-33 0,5 18-16 0,-75 40 49 16</inkml:trace>
  <inkml:trace contextRef="#ctx0" brushRef="#br2" timeOffset="1.67861E6">26939 16058 19 0,'0'0'0'0,"-5"-2"2"15,3 2 0-15,-5 0-1 0,0 0 1 0,7 0-2 0,-6 0 3 16,-2 5 0-16,2-3 0 0,-1 5 1 0,7-7-4 0,-6 3 4 15,3 2-1-15,-6 2 1 0,4-2 0 0,5-5-4 0,-21 8 3 16,17-4 2-16,-2 3-1 0,-10-3 1 0,16-4-5 0,-4 6 5 16,-3 13 0-16,-13-15-1 0,16 19-1 0,4-23-3 0,-6 5 3 15,-1 22-1-15,-10-4 0 0,12 2-1 0,5-25-1 0,-5 26 2 16,-3 3-1-16,3-4 0 0,-3-2 1 0,8-23-2 0,0 21 1 16,0-15 0-16,0 16-1 0,4-18 1 0,-4-4-1 0,4 20 0 15,1-15 0-15,6 16 1 0,-4-18-1 0,-7-3 0 16,20 8 0-16,-14-4 0 0,15-1 1 0,-14 3-1 15,-7-6 0-15,20 0 1 0,-9 0 0 0,8-4 0 16,3-1 0-16,-22 5-1 0,16-17 1 0,-16 17-1 0,6-19 2 0,19 1-1 16,-15-3 0-16,-10 21-1 0,17-18 1 0,-17 18-1 0,6-25 1 15,1 0 1-15,1 1-1 0,-8 24-1 0,9-31 1 16,-2 4 1-16,-5-2-2 0,3 0 1 0,-5 29-1 0,0-22 1 0,0 22-1 0,0-21 1 16,-5 11 0-16,0-12-1 0,5 22 0 0,-21-6 1 0,21 6-1 0,-4-8 1 15,-15 3 0-15,16 3 0 0,-19-3 0 0,22 5-1 0,-5 0 1 16,-20 0 0-16,19 9 0 0,-19 9 0 0,25-18-1 0,-5 8 1 15,-16 17 0-15,14-8-1 0,-10 5 0 0,17-22 0 0,-3 20 0 16,-5 3 0-16,3-1 0 0,5-22 0 0,-8 24 1 0,8-24-1 0,-4 20 0 16,-2-1 0-16,6 1 0 0,0-15 1 0,0-5-1 0,0 23 0 15,4-18 0-15,2 15 0 0,2-20 0 0,-8 0 0 0,9 4 0 16,-2 0 0-16,0-4 0 0,-7 0 0 0,17 0 0 0,-17 0 0 0,7 0 0 16,-1 0 0-16,11 0 1 0,-13-4-1 0,-4 4 0 0,10-9 0 15,-3-8 1-15,3-1-1 0,-1 9 0 16,-9 9 0-16,8-24 0 0,-2 7 1 0,1-5-1 15,0-4 1-15,-7 26-1 0,7-24 0 0,-7 3 1 0,0 5-1 16,0 5 0-16,0 11 0 0,0-24 0 16,-7 6 0-16,-9 11 1 0,12-1 0 0,4 8-1 0,-21-7 0 15,18 5 0-15,-17 2 0 0,16 3 0 0,4-3 0 0,-21 19 1 16,15-12-1-16,-14 21 0 0,13-6 0 0,7-22 0 0,-20 27 1 16,16 0-1-16,-2 0 0 0,-1-1 0 0,7-26 0 0,-4 24 0 15,-2-4 0-15,6-1 0 0,0-12 0 0,0-7 0 0,3 22 0 16,0-18 0-16,4-1 1 0,14 3-2 0,-21-6 1 0,2 0 0 15,9 0 1-15,6-2-2 0,-10-5 2 0,-7 7-1 0,17-9 0 16,-11 0 1-16,10-12-1 0,-7 14 1 0,-9 7-1 0,9-21 0 16,-2-1 1-16,13 2-1 0,-17-5 1 0,-3 25-1 0,8-28 0 15,-3 1 0-15,0-2 1 0,-1 5-1 0,-4 24 0 0,3-18 0 16,-3-4 0-16,0 16 1 0,-7-15-1 0,7 21 0 0,-7-5 1 16,-9-3-1-16,12 2 0 0,-4 4 1 0,8 2-1 0,-19 0 0 15,16 16 0-15,-19 2 0 0,19 5 0 16,3-23 0-16,-20 29 0 0,17 1 0 0,-14 3 0 0,10-1 1 15,7-32-1-15,-3 36 0 0,-5-4 0 0,8 3 0 16,0-7-1-16,0-28 1 0,0 25 0 0,0-8 0 16,4 1 1-16,3-13-1 0,-7-5 0 0,11 17-1 15,5-17 2-15,-10 0-1 0,15 0 0 0,-21 0 0 0,7 0 0 16,13-7 0-16,1-15 0 0,-4 0 0 0,-17 22 0 0,10-24 0 16,10-4 0-16,-10-2 0 0,11-1 1 0,-21 31-1 0,5-28 0 15,4-6 0-15,-4 7 0 0,0-2 0 0,-5 29 0 0,0-24 0 16,0 5 0-16,0 9 0 0,-5 1 1 0,5 9-1 0,-16-6 0 15,9-4 0-15,-14 7 0 0,15-4 1 0,6 7-1 0,-20 0 0 16,13 0 0-16,-21 20 0 0,22-2 0 0,6-18 0 0,-25 20 0 16,20 3 0-16,-16 9 0 0,15-5 0 0,6-27 0 0,-20 27 0 15,16 1 0-15,-3-6 0 0,0 2 1 0,7-24-1 0,0 25 0 16,0-3 0-16,0-1 0 0,4 3-1 0,-4-24 1 0,10 8 0 16,7 10 0-16,-10-14 0 0,16 2 0 0,-23-6 0 0,18 0 0 15,4 0 0-15,-5-8 0 0,5 0 0 16,-22 8 0-16,16-20 0 0,2 0 0 0,0-2 0 15,1-2 1-15,-19 24-1 0,6-30 0 0,17 1 0 16,-15-1 0-16,-3 3 0 0,-5 27 0 0,5-30 0 16,-1 10 0-16,-4-2 0 0,-4 3 0 0,4 19 0 0,-21-9 1 15,15-11-1-15,-19 13 0 0,6-10 1 0,19 17-1 0,-17-2 0 16,0-3 0-16,9 5 0 0,-19 9 0 0,27-9 0 0,-5 24 0 16,-20 1 0-16,19 1 1 0,-19 3-2 0,25-29 1 0,-5 34 1 15,-13-7-1-15,18 7-1 0,-7-3 1 0,7-31 0 0,0 28 0 16,0 0 0-16,0-4 0 0,0-2 0 0,0-22 0 0,7 17 0 15,3-14 0-15,7 5 0 0,-8-5 0 0,-9-3 0 0,22 0 0 16,-13 0 1-16,12 0-1 0,-12-5 0 0,-9 5 0 0,22-19 0 16,-16 13 0-16,14-19 0 0,-12 16 0 0,-8 9 0 0,19-25 0 15,-14 4 0-15,1 0 0 0,-3 2 0 0,-3 19 0 0,3-21 0 16,-3 4 0-16,0 0 1 0,0-3-1 0,0 20 0 0,-6-17 1 16,-10 8-1-16,12-11 0 0,-17 13 1 0,21 7-1 0,-6-6 0 15,-11-1 0-15,9 7 0 0,3 0 0 16,5 0 0-16,-22 7 1 0,19-1-1 0,-3 16 0 0,-2-5 0 15,8-17 0-15,-6 18 0 0,-1 2 0 16,1-3 0-16,3 1-1 0,3-18 1 0,-9 21 1 0,9-13-1 16,0 13 0-16,0-15 0 0,0-6 0 0,5 5 0 0,-1 3 0 15,2-3-1-15,-3 3 1 0,-3-8 0 0,7 4 0 16,-4-4 1-16,0 0-1 0,5 0 0 0,-8 0 0 0,0 0 1 16,4-1-1-16,-2-3 0 0,1-3 0 0,-3 7 0 0,4-7 0 15,-4 4 0-15,4-1 0 0,-4 4 0 0,0 0 0 0,3-3 1 16,-3 2-1-16,0 1 1 0,0-2-1 0,0 2 0 0,0 0 0 15,0 0 0-15,0 0 0 0,0 0 0 0,0 0 0 0,0 0 0 16,0 0 0-16,0 0 1 0,0 0-1 0,0 0-1 0,0 0 2 16,0 0-1-16,0 0-1 0,0 0 2 15,0 0-1-15,0 0 0 0,0 0 1 0,0 0-3 0,0 0 4 16,0 0-2-16,-7 0 1 0,7 0-1 0,0 0 0 16,-4 0 1-16,4 3-1 0,0-3 1 0,0 0-1 0,-3 4 0 15,3 2 0-15,0 1 0 0,-6 0 0 0,6-7 0 0,0 4-1 16,0 2 1-16,0 1 0 0,-4-3 1 0,4-4-1 15,0 5 0-15,0-1 1 0,0-4-1 0,-4 0 0 16,4 0 0-16,0 0 0 0,-6 0 0 16,3 0 0-16,-1 0 0 0,4 0 0 0,-6 0 0 15,3 0 0-15,-1 0 1 0,-3 0-1 0,7 0 0 0,-3 0 0 16,-5 0 1-16,5 4-1 0,1-4 1 0,2 0-1 0,0 5 0 16,-8-1 0-16,2-4 1 0,2 4-1 0,4-4 0 0,0 0 0 15,0 7 0-15,-3-7-1 0,3 2 2 0,0-2-1 0,0 0 0 16,0 5 0-16,0-5 1 0,0 0-2 0,0 0 1 0,0 5 0 15,0-5 1-15,-7 5-1 0,7-5 0 0,0 0 0 0,0 3 1 16,0 3-1-16,0-3-1 0,0-3 1 0,0 4 0 16,0 2-1-16,3-2 0 0,4 1-1 0,-7-5 2 0,6 7-4 15,2-2-4-15,1 3-4 0,13 9-6 0,-22-17 18 0,16 5-28 16,-10 3-10-16,19 10-18 0,-25-18 56 0</inkml:trace>
  <inkml:trace contextRef="#ctx0" brushRef="#br2" timeOffset="1.67942E6">26932 16257 20 0,'0'0'0'16,"-7"-1"4"-16,-10-6-1 0,17 7-3 0,-7-7 5 15,1-2 0-15,-1 1 3 0,4-11 0 0,3 19-8 0,0-3 7 16,0-6 1-16,0-8-2 0,0 10-1 0,0 7-5 0,0-5 4 16,0-5 0-16,0 6 0 0,0-3 1 0,0 7-5 0,0-4 4 15,3 2 0-15,0 0 0 0,-3-1 0 0,0 3-4 0,4-2 2 16,2-3 0-16,-3 2 0 0,5-1-1 0,-8 4-1 15,9-3 2-15,9 3 0 16,-11 0 0-16,16 0-1 0,-23 0-1 0,17 0 2 0,1 0-1 16,4 0 1-16,3 3-1 0,-25-3-1 0,27 0 1 15,0 5 0-15,-1-5-1 0,3 0 0 0,-29 0 0 0,30 0 1 16,1 0-1-16,-1-5 1 0,3-1 0 0,-33 6-1 0,28-9 0 0,-28 9 0 0,30-8 1 16,-2-11 1-16,2 12-2 0,4-1 1 0,-34 8-1 0,30-17 2 15,3 13-2-15,-5-4 3 0,-28 8-3 0,30-4 1 0,-30 4-1 0,28-5 1 16,-5 3 0-16,3 2-1 0,-26 0 0 0,22 0 1 15,-1 0-1-15,-3 5 0 0,-6-1 1 0,11-4-1 0,-23 0 0 0,8 4 1 16,10 4 0-16,-9-5 0 0,-4 1 1 0,-5-4-2 0,8 0 1 16,-2 0 0-16,-3 0 0 0,-3 0-1 0,4 0 1 15,0 0 0-15,-4 0 0 0,4 0 0 0,-4 0-1 0,2 0 0 0,-2 0 0 0,0 0 0 16,3 0 0-16,-3 0 1 0,0 0-1 0,0 0 0 0,0 0 0 16,4 0 0-16,-4 0 0 0,0 0 0 0,4-2-1 0,-4 2 1 15,3-2-4-15,-3 1-2 0,6-1-4 0,-6 2 10 0,8-2-14 16,-8 2 14-16,7-4-20 0,9 0-7 0,-16-2 0 0,0 6 27 15,26-7-32-15,-26 7 32 0,0 0 0 0</inkml:trace>
  <inkml:trace contextRef="#ctx0" brushRef="#br2" timeOffset="1.6804E6">27834 15416 40 0,'0'0'0'15,"-7"-1"11"-15,-14-2-3 0,17 3-1 0,4 0-7 0,-3 0 6 16,-3 0 0-16,6 0 0 0,0 0-1 0,0 0-5 0,0 4 6 16,0 4-2-16,4 18 0 0,5 1-1 0,-9-27-3 0,18 30 3 15,-13 8 0-15,16 8-1 0,-13 4 0 0,-8-50-2 0,18 57 2 16,-6 6 0-16,4 2-1 0,-9-3 1 0,-7-62-2 0,17 67 2 16,-11-2 0-16,1 0 0 0,-2-8-1 0,-5-57-1 0,3 55 2 15,-3-3 0-15,2-3 0 0,-2-6 0 0,0-43-2 0,0 41 2 16,0-3 0-1,0-6-1-15,0-2 0 0,0-30-1 0,0 31 1 0,0-9 0 0,0-3-1 0,0-14 1 0,0-5-1 16,0 7 0 0,0-3 1-16,0 0-1 0,5-4 0 0,-5 0 0 0,0-2 0 0,3 0 1 15,-3-5-1-15,3 3 1 0,-3 4-1 0,3-2 0 16,-3 0 0-16,3 2 0 0,-3 0 0 0,0 0 0 0,0 0 0 16,0 0 0-16,0 4 0 0,0 3 0 0,0-7 0 0,0 6 1 15,0 2-1-15,0-2 0 0,0-2 0 0,0-4 0 0,0 5 0 16,0-1 0-16,0-4 1 0,0 0-1 0,0 0 0 0,0-4 0 15,-3-15 0-15,3 2 0 0,-6-12 1 0,6 29-1 0,-3-28 0 16,-4-9 0-16,-1-4 0 0,1-8 0 0,7 49 0 0,-19-58 0 16,15-3 0-16,-17-1 1 0,19 1-1 0,2 61 0 0,-21-63-1 15,18 4 1-15,-18 3-1 16,15 3 1-16,6 53 0 0,-3-44 0 0,-18 5 1 0,18 2-1 16,-1 8 0-16,4 29 0 0,-7-26 0 0,1 1 1 0,-2 3 0 0,2-2-1 0,6 24 0 0,-3-19 0 15,0 0 0-15,-2-3-1 16,0 5 1-16,5 17 0 0,-4-20 0 0,-3-1 1 0,-13 13-1 15,16-17 0-15,4 25 0 0,-21-18 0 0,21 10 0 0,-2-9 0 16,2 10 0-16,0 7 0 0,-3-5 0 16,-6-4 0-16,7 3 0 0,-5 0 0 0,7 6 0 0,-4-3 0 15,4 1 1-15,-3 0-2 0,3-3 1 0,0 5 0 0,0 0 1 16,0 0-2-16,-6 0 1 0,6 0 1 0,0 0-1 0,0 7 0 16,0-2 0-16,6 14 1 0,1-13-1 0,-7-6 0 0,7 23 0 15,17-6 0-15,-18 2 0 0,22 1 0 0,-28-20 0 0,19 24 1 16,-2-2 0-16,0 2-1 0,0-2 0 0,-17-22 0 0,21 22 0 15,-1 0 0-15,5 1 0 0,-6-3 0 0,-19-20 0 0,24 22 1 16,-3-5-1-16,-5 0 0 0,5-10 0 0,-21-7 0 0,21 26 0 16,-3-21 0-16,4 15 0 0,-6-17 1 0,-16-3-1 0,21 4 0 15,-4 4 0-15,-7-2 1 0,13 1 0 0,-23-7-1 0,8 5 0 16,15 15 0-16,-12-20 0 0,8 5 0 0,-19-5 0 16,11 18 0-16,6-12 0 0,-10-1 0 0,14 19 0 0,-21-24 0 0,5 5 0 15,6 3 0-15,6 8 0 0,-14-12 1 0,-3-4-1 0,7 6-1 16,-1 11 2-16,2-12-1 0,-2-1-1 15,-6-4 1-15,7 5 1 0,-3-1-1 0,-1 1 0 16,-1-5 0-16,-2 0 0 0,5 4 0 16,-1-4 0-16,-4 4 1 0,3 1-1 0,-3-5 0 0,2 4 1 15,-2 4-1-15,0-4 1 0,0-1-1 0,0-3 0 0,0 6-1 16,0-2 1-16,0 0 0 0,0 2-1 0,0-6 1 0,0 2 1 16,0 3-1-16,0-5-1 0,0 8 2 0,0-8-1 0,-2 4 1 15,2-1-1-15,-3 5 1 0,3-4-1 0,0-4 0 0,-4 3 0 16,4 3 0-16,0-1 0 0,-7-2 0 0,7-3 0 0,0 5 0 15,-3 0 1-15,3-5-2 0,0 0 2 0,0 0-1 0,-4 0 0 16,4 0 0-16,0 4 0 0,-7-4 0 0,7 0 0 0,0 5 0 16,0-5 0-16,0 0 0 0,0 4 0 0,0-4 0 0,0 3 0 15,0 3 0-15,0-2-1 0,0 0 0 0,0-4 1 0,0 0-1 16,0 6-1-16,0-3-1 0,0-3-2 0,0 0 5 0,0 0-6 16,0 4-3-16,0 3-3 0,0-5-5 0,0-2 17 0,3 9-23 15,-3-5-3-15,0-1 2 0,-3 3-9 0,3-6 33 0,0 0 0 16</inkml:trace>
  <inkml:trace contextRef="#ctx0" brushRef="#br2" timeOffset="1.68146E6">26660 16679 8 0,'0'0'0'0,"0"0"3"0,0 0-3 15,0 4 2-15,-6 1-1 16,6-5-1-16,0 0 1 0,0 0-1 0,6-5 0 0,1-3 0 16,-2-11-1-16,0 2 0 0,-5 17 1 0,5-17-4 0,1-2-2 0,-6 19 6 0</inkml:trace>
  <inkml:trace contextRef="#ctx0" brushRef="#br2" timeOffset="1.68629E6">26695 16375 15 0,'0'0'0'15,"-7"-19"3"-15,1-7-1 0,-16-2 0 0,22 28-2 0,-6-31 2 0,6 31-2 0,-20-29 2 16,15-1 0-16,-13-1 1 0,18 31-3 0,-9-30 2 0,9 30-2 0,-19-28 2 15,12-5-1-15,-9 5 1 0,16 28-2 0,-7-27 1 0,7 27-1 0,-21-24 3 16,14 2 1-16,-10 2 1 0,17 20-5 0,-3-17 6 0,3 17-6 0,-3-10 7 16,-5-9-2-16,3 11 1 0,-4 1-1 0,9 7-5 0,-5-10 4 15,1 3 0-15,1 0-1 0,3 2 0 0,0 5-3 0,0-8 2 16,0 6-1-16,0 0 1 0,0 2 0 0,0 0-2 0,0 4 3 16,0 4-1-16,0 12 0 0,0 4 0 0,0-24-2 15,7 32 3-15,2 13 0 0,9 13 0 0,-12 8-1 0,-6-66-2 0,17 81 3 16,-10 6-1-16,14 12-1 0,-14 10 1 0,-7-109-2 0,20 115 0 15,-10 6 2-15,14-1-2 0,-9 4 1 16,-15-124-1-16,22 120 0 0,-13-5 0 0,13-9 0 16,-16-11 0-16,-6-95 0 0,2 79 5 15,7-9 0-15,-9-5 0 0,3-14 0 0,-3-51-5 0,3 47 0 16,-3-3 2-16,3-7-2 0,-3-5 1 0,0-32-1 0,4 27 0 16,-4-8 0-16,3-14 1 0,-3 2 0 0,0-7-1 0,4 5 1 15,-4-2-1-15,2-3 0 0,2-1 0 0,-4 1 0 0,0-10-1 16,4-11 1-16,0 0 1 0,-4 0-1 0,0 21 0 0,0-26 1 15,0-7-1 1,0-1 0-16,0 34 0 0,0-38 1 0,0 38-1 0,0-42 1 0,0 1-1 0,0-11-5 0,0 2 0 0,0 50 5 0,0-55-4 16,0-6 0-16,-4-13 4 0,0-9 0 0,4 83 0 0,-6-89 1 31,-1-1-1-31,0 3 1 16,1-5-1-16,6 92 0 0,-9-96 0 0,-14-4 1 0,16 3-1 0,-19 0 1 15,26 97-1-15,-18-92 0 0,-5 1 0 0,-1-2 0 0,8 6 0 0,16 87 0 0,-21-77 0 0,0 2 1 0,4 14-2 16,12 0 2-16,5 61-1 0,-21-51 0 0,15 11 0 15,-2 8 0-15,-8 5 0 0,16 27 0 0,0-9 0 0,-7-8 0 16,7 14 0-16,-3 3 1 0,3 0-1 0,0 0 0 16,0 0 0-16,0 4 0 0,0 14-1 0,0-18 1 0,3 7 0 15,4 24 0-15,9-6 0 0,-8 11 1 0,-8-36-1 0,27 42 0 16,-11 3 0-16,8 11 0 0,0 7 0 0,-24-63 0 0,23 68 1 16,3 10 0-16,6 4 0 0,-8 2-1 0,-24-84 0 0,24 89 0 15,-1 3 0-15,-3 7 0 0,1 0 0 0,-21-99 0 0,20 103 0 16,0-4 1-16,-3-8-1 0,-8 3 0 0,-9-94 0 0,22 91 0 15,-15-6 0-15,-1-2 0 0,4-4 5 0,-10-79-5 0,11 75 5 16,-6-4 1-16,4-3-1 0,0 3-5 0,-9-71 0 0,7 66 0 16,-1 4 0-16,2 1 0 0,-2-9 0 0,-6-62 0 0,0 58 1 15,3-8-1-15,-3-5 0 0,0-1 1 0,0-44-1 0,0 48-1 16,0-5 2-16,0-4-1 0,-3-8 0 0,3-31 0 0,0 24 1 16,-6-2-1-16,6-17 0 0,0 0 0 0,0-5 0 0,0 8 0 15,0-4 1-15,0-4-1 0,0 0 0 0,-4-5 0 16,4-5 0-16,0-13 0 15,-4 15 0-15,4 8 0 0,0-22 1 0,-6-2-1 16,6 4 1-16,-3-13-2 0,3 33 1 0,-4-36 0 16,4 1 1-16,-6-4-1 0,3 6 1 0,3 33-1 0,-4-34 0 15,-1-4 0-15,0-2 0 0,1-3 0 0,4 43 0 0,-4-53 0 16,-1-1 1-16,-3-8-1 0,4-14-1 0,4 76 1 0,-2-76-4 16,-5-7-1-16,0-11 0 0,-10-3 1 0,17 97 4 0,-7-107 0 15,-10 3 1-15,13 0 0 0,-15 12-1 0,19 92 0 0,-7-89 0 16,-11 6 1-16,13 6-2 0,-16 14 1 0,21 63 0 0,-7-53 0 15,-16 9 0-15,4 12 1 0,14 4-1 0,5 28 0 0,-29-26 1 16,14 4-1-16,7 2 0 0,-15 11 0 0,23 9 0 0,-7-17 0 16,0 13-1-16,-9-3 1 0,16 1 0 0,0 6 0 0,-3-3 0 15,-2 3 1-15,-2 0-2 0,7 5 1 0,0-5 0 0,-2 6 0 16,2 1-1-16,-4 21 1 0,4-1 0 0,0-27 0 0,0 34 0 16,0 26 0-16,4 5 0 0,1 16-1 0,-5-81 1 0,19 91 0 15,-13 5 0-15,18 3-1 0,-8-1 1 0,-16-98 0 16,18 102 0-16,2-3-1 0,-1-5 1 15,0-3 4-15,-19-91-4 0,17 78 5 0,-11-5 0 0,14-8 0 16,-12-12-5-16,-8-53 0 0,5 47 0 16,6-9 1-16,-4-4-1 0,-3-5 0 0,-4-29 0 0,3 19 0 15,-3 2-1-15,3-15 1 0,-3 15 0 0,0-21 0 0,0 3 0 16,0 1 1-16,-3-8-1 0,3 4 0 0,-7-22 1 16,0-7-2-16,0-7 1 0,-14-13 0 0,21 49 0 0,-2-63 0 15,-5-4 0-15,-15-6-5 0,20-4 0 0,2 77 5 0,-6-78-4 16,-16-11-1-16,20 2 5 0,-5 5 0 0,7 82 0 0,-17-82 0 15,12 14 1-15,0-5-1 0,-3-2 0 0,8 75 0 0,-5-79 0 16,-4-1 0-16,4 0 0 0,1 7 1 0,4 73-1 0,0-64 0 16,-3 3 0-16,3 11 0 0,0 7 0 0,0 43 0 0,-7-38 0 15,7-5 0-15,-3 8 0 0,-1 2 0 0,4 33 0 0,0-35 1 16,-7 11-1-16,7 3 0 0,-3 1 0 0,3 20 0 0,0-18-1 16,0-2 1-16,-3 12-1 0,3-12 1 0,0 20 0 0,0-7 1 15,0-16-2-15,0 14 2 0,-3-13-1 0,3 22 0 16,0-8-1-16,0-12 2 0,0 14-1 15,0-12 0-15,0 18 0 0,0-3 0 0,3-5 1 16,-3 2-2-16,3-1 1 0,-3 7 0 0,0-17 0 16,3 15-1-16,0-5 1 0,1 1 0 0,-4 6 0 0,7-2 1 15,-7-2 0-15,7 3 0 0,0-6-1 0,-7 7 0 0,2-5-1 16,1-1 2-16,1-2-2 0,1 3 0 0,-5 5 1 0,5-4 0 16,0-2 0-16,-2 4 0 0,-3-1 1 0,0 3-1 0,5-2-1 15,-5-3 1-15,5 4 1 0,2-3-1 0,-7 4 0 0,6-8 0 16,1 6 0-16,-1 0 0 0,6-1 1 0,-12 3-1 0,10-6 0 15,-4 1 0-15,14-3 0 0,-13-9 0 0,-7 17 0 0,18-7 0 16,-9 0 1-16,12 1-1 0,-15-3 0 0,-6 9 0 0,28-4 1 16,-13-1-1-16,-6 1 1 0,17 1-1 0,-26 3 0 0,17-1 0 15,4-3 1-15,-2 1-1 0,2 3 0 16,-21 0 0-16,21-3 0 16,-2-1 0-16,6-3 0 0,-6 1 1 0,-19 6-1 0,25-6 0 0,2 0 0 15,-4-1 0-15,5 2 0 0,-28 5 0 0,24-8 1 0,2 4-1 0,-1 2 1 16,-3 0-1-16,-22 2 0 0,27-2 1 0,1-4-1 0,-1 4 1 15,1 0-1-15,-28 2 0 0,23-7 1 0,0 3-1 16,5 2 0-16,-2 0 0 0,-26 2 0 0,28-2 1 16,3-1 0-16,-1-1 0 0,1 2-1 0,-31 2 0 0,30-7 0 15,0 3 0-15,1 0 0 0,-4 1 1 0,-27 3-1 0,36-8 0 16,-1 6 0-16,-4-5 1 0,-1 2-1 0,-30 5 0 0,26-8 0 16,-1 1 1-16,-1-2-1 0,2-8 1 0,-26 17-1 0,25-7 0 15,-6 1 1-15,6-1-1 0,-2 1 0 0,-23 6 0 0,25-7 0 16,-3 1 0-16,3 2 0 0,-1 1 0 0,-24 3 0 0,17 0 0 15,3-3 0-15,-11 3 1 0,14 0-2 0,-23 0 1 0,9 0 1 16,11 0-1-16,-10 0 0 0,10 0 0 0,-20 0 0 0,11 6-1 16,9-2 2-16,-10-4-2 0,10 4 2 0,-20-4-1 0,7 0 0 15,13 0 0-15,-14 0 0 0,15 0 1 0,-21 0-1 0,7 0 0 16,9 0 1-16,-8 0-1 0,-2-2 0 0,-6 2 0 0,17-4 0 16,-14-1 0-16,5 2 0 0,2 2 0 0,-10 1 0 0,7 0 0 15,-1 0-1-15,4 0 1 0,-3 0 1 0,-7 0-1 0,8 4 0 16,1 1 0-16,-2-1 0 0,0 0 0 15,-7-4 0-15,7 5 0 0,-1-1 0 16,1 0 0-16,-1 2 0 0,-6-6 0 0,8 4 1 16,-2-4-2-16,1 3 1 0,2-3 0 0,-9 0 0 0,9 0 0 15,-4 7 1-15,0-7-1 0,1 3 0 0,-6-3 0 0,6 4 0 16,2 1 0-16,-4 1 1 0,-2 13-2 0,-2-19 1 0,7 4 0 16,0 18 0-16,-1-15 0 0,-1 13 0 0,-5-20 0 0,5 6 1 15,0 17-1-15,1-6 0 0,0-9 0 0,-6-8 0 0,8 25-1 16,1-4 1-16,-1-15 0 0,-3 18 0 0,-5-24 0 0,12 8-1 15,-5 11 2-15,-1-13-1 0,0 12 0 0,-6-18 0 0,8 4 1 16,-2 4-1-16,5-4 0 0,-2 2-1 0,-9-6 1 0,8 3 0 16,-1 1-1-16,1 2 1 0,0-2 1 0,-8-4-1 0,7 4 0 15,0-4 0-15,0 0 0 0,-2 0 0 0,-5 0 0 0,9 0 1 16,-4 5-1-16,3-5 0 0,1 4 0 0,-9-4 0 0,8 0 0 16,-2 3 0-16,5-3 1 0,-6 0-2 0,-5 0 1 0,12 0 0 15,-6 0 0-15,12-1-1 0,-18-1 2 0,0 2-1 16,6-2 0-16,13 0 0 0,-15-3 1 0,6-1-1 15,-10 6 0-15,18-2 2 0,-11-4-1 0,12 4 0 16,-11 2-1-16,-8 0 0 0,20 0 0 16,-18 8 1-16,7-4-1 0,10 0 1 0,-19-4-1 0,3 0 0 15,9 0-1-15,-7 0 0 0,6 5 1 0,-11-5 0 0,11 4 1 16,-5-4-1-16,1 3 1 0,2-3-2 0,-9 0 1 0,8 6-1 16,-2-2 1-16,5 2 1 0,-1 1-1 0,-10-7 0 0,7 17 0 15,-1-12 1-15,4 2-2 0,-3 10 1 0,-7-17 0 0,8 6 0 16,10 12-1-16,-9-13 2 0,-4 18 0 0,-5-23-1 0,11 7-1 15,-5 11 1-15,2-12 0 0,-4 14 0 0,-4-20 0 0,2 17 0 16,5 5 1-16,0-17-1 0,-5 25-1 0,-2-30 1 0,9 24 0 16,-6-2 0-16,3 8 1 0,-2-5-1 0,-4-25 0 0,6 27 0 15,1 9 0-15,1-5 0 0,-3 3 0 0,-5-34 0 0,4 39 0 16,3-11 0-16,-1 7 0 0,-1-6 0 0,-5-29 0 0,5 35-1 16,0 0 1-16,4-1 1 0,2-4-1 0,-11-30 0 0,17 36 0 15,-12 2 0-15,4 0 0 0,-4 6 0 16,-5-44 0-16,8 35 0 0,-2-2 0 0,1-2-1 15,0-4 1-15,-7-27 0 0,19 32 0 0,-19-32 0 0,4 32 0 0,4-1 0 16,7-3 0-16,-15-28 0 0,4 24 1 0,-4-24-1 0,8 24 0 16,11-2 0-16,-12 2 0 0,-7-24 0 0,8 26 0 0,-8-26 0 0,15 21 0 15,-7 6 0-15,-1-1-1 0,-7-26 1 0,7 28 0 0,-7-28 0 0,7 30 0 16,-2 1 0-16,4-9 0 0,-6 3 1 0,-3-25-1 0,2 28 0 16,6-2 0-16,-5 2-1 0,-3-28 1 0,6 29 1 0,-6-29-1 0,5 28 5 15,-2 1 0-15,3-1 1 0,-6-28-6 0,4 26 6 0,-4-26-6 0,3 26 1 16,1 3-1-16,-2-1 0 0,-2-28 0 0,7 26 0 0,-7-26 0 0,0 26-1 15,8 3 2-15,-2-5-1 0,-6-24 0 0,4 26 1 0,-4-26-1 0,3 31 0 16,-1-8-1-16,7 2 1 0,-6 1 0 0,-3-26 0 0,3 17 0 16,0 6 0-16,1-2 0 0,-1 3 0 0,-3-24 0 0,4 22 0 15,-4 2 0-15,2-5 0 0,1 3 1 0,-3-22-1 0,0 20-1 16,0-2 1-16,0-10 0 0,5 14 0 16,-5-22 0-16,4 17 0 0,-4-10 0 0,0 17-1 15,0-17 2-15,0-7-1 0,0 27 0 0,0-22 1 0,0 4-2 0,0 11 2 16,0-20-1-16,0 6 0 0,0 11 0 15,0-9 0-15,0-3 0 0,0-5 0 0,0 6-1 0,0 2 2 16,0-4-2-16,0 2 2 0,0-6-1 0,0 3 0 0,0 1 0 16,0 2 0-16,-4-2 0 0,4-4 0 0,0 3 0 15,-8-3 0-15,6 0 0 0,-5 0 1 0,7 0-1 0,-7 0 0 16,-10 0 1-16,10 0-2 0,1 0 1 0,6 0 0 0,-21-1-1 16,14-5 1-16,-13 6 1 0,13-4-1 0,7 4 0 0,-23-2 0 15,16 2 1-15,-20 0-1 0,9 0 1 0,18 0-1 0,-20 0 0 16,2 8 0-16,3-8-1 0,-2 4 1 0,17-4 0 0,-21 3 0 15,5-3 0-15,9 0 0 0,-21-2 0 0,28 2 0 0,-17-1 1 16,-2 1-1-16,-3 0-1 0,2 0 1 0,20 0 0 0,-24 8 0 16,-2-3 1-16,-1 3-1 0,6-4 1 0,21-4-1 0,-24 5 0 15,1 14-1-15,-4-15 2 0,0 19-2 0,27-23 1 0,-28 4 0 16,1 16 0-16,0-14-1 0,0 15 1 0,27-21 0 0,-27 7-2 16,-1 0 1-16,1-2-1 0,0 3 3 0,27-8-1 0,-23 0 0 15,0 0 0-15,-1 0 0 0,-5 0 0 0,29 0 0 0,-23-4 0 16,0 4 0-16,0 0 0 0,-1 0 0 15,24 0 0-15,-25-2 0 0,6-3 0 0,-6-4 0 16,5 9 0-16,20 0 0 0,-16-3 0 16,-5 3 0-16,0 0 0 0,2 0-1 0,19 0 1 0,-21 0 0 15,0 0 0-15,2 3 0 0,-6-3 0 0,25 0 0 0,-20 0 1 16,1 0-1-16,1 0 0 0,1 0 1 0,17 0-1 0,-20 0 0 16,3 0 0-16,-3-3 0 0,-1 1 0 0,21 2 0 0,-20-8-1 15,-5 6 1-15,3-3 0 0,5-1-1 0,17 6 1 0,-25-2 1 16,3 1-1-16,5 1 0 0,-5 0 0 0,22 0 0 0,-23 0 0 15,-3 0 0-15,5 3 0 0,-3 3 0 0,24-6 0 0,-21 3-1 16,1 3 1-16,0 2 1 0,-1-2-1 0,21-6 0 0,-20 8 1 16,-3-3-1-16,1 3 0 0,0-4-1 0,22-4 1 0,-25 0 0 15,-2 0 0-15,4 0 0 0,3 0-1 0,20 0 1 0,-23 0 0 16,-2-4 1-16,2 2-1 0,-5 2 1 0,28 0-1 0,-23 0-1 16,2 4 1-16,-2-1 0 0,1 5-2 0,22-8 2 0,-22 4 0 15,-2 1-1-15,0-5 0 0,3 0 2 0,21 0-1 0,-19 4 0 16,-1 0 0-16,-2 0 0 15,3 4 1-15,19-8-1 0,-17 0 0 0,-5 0 1 16,6 0-2-16,-4-8 0 0,20 8 1 0,-16-3 0 16,7 2 0-16,-13 1 1 0,14 0-1 0,8 0 0 0,-19 0-1 15,11 0 2-15,-12 0-2 0,14-1 0 0,6 1 1 0,-20 0 1 16,13 0-1-16,-10 0 0 0,10 0 0 0,7 0 0 0,-21 0 0 16,15 0 0-16,-16 2 1 0,17 5-2 0,5-7 1 0,-25 4 0 15,19 0 0-15,-24-4-1 0,9 0 2 0,21 0-1 0,-17 0 0 16,-3-2-1-16,13 2 1 0,-14 0 0 0,21 0 0 0,-6-2-1 15,-14-1 2-15,13 2-2 0,-17-7 2 0,24 8-1 0,-6-6 0 16,-11 1 1-16,10 1 0 0,-11 2-2 0,18 2 1 0,-2-5 0 16,-5 1-1-16,-14 2 0 0,21-4 1 0,0 6 0 0,-3-4 1 15,0-1-2-15,3-3 2 0,-7-10-1 0,7 18 0 0,0-5-1 16,0-4 2-16,0-8-1 0,0 7 0 0,0 10 0 0,0-22 0 16,0 5 0-16,0-1 0 0,0-3 0 0,0 21 0 0,0-27-1 15,0 1 2-15,0-7-1 0,0 0 0 0,0 33 0 0,4-26 1 16,-4 0-1-16,0-3-1 15,0 10 1-15,0 19 0 0,0-24-1 0,0 6 1 16,0-3 1-16,0 13-1 0,0 8 0 0,0-23 1 16,0 14-1-16,0 1 0 0,0-17-1 0,0 25 1 0,0-10-1 15,0-8 2-15,0 10-1 0,0-9 0 0,0 17 0 0,0-10 1 16,0-7-1-16,0 0-1 0,0 10 1 0,0 7 0 0,0-18 0 16,0 11-1-16,-4-12 2 0,4 10-1 0,0 9 0 0,-5-17 1 15,5 8-2-15,-5 7 1 0,5 1 1 0,0 1-1 0,0 0 0 16,-4 0-1-16,4 0 1 0,0 0 0 0,0 0 0 0,0 0 0 15,0 0 0-15,4 5 0 0,-4 2-1 0,0-7 1 0,5 24 0 16,0-18 0-16,2 19 0 0,-1-20-1 0,-6-5 1 0,4 20 0 16,-1-13 1-16,1 12-1 0,-2-16 0 0,-2-3 0 0,8 6 0 15,-4 2 0-15,1-3 0 0,-1 3 0 0,-4-8 0 0,7 6 0 16,0 2 0-16,0 9 0 0,-1-12 0 16,-6-5 0-16,7 27 0 0,-1-21-1 0,2 23 2 0,-2-11-1 0,-6-18 0 15,3 19-1-15,5 7 1 0,-3-6 0 16,4 11 0-16,-9-31 0 0,6 30 1 0,-3 6-1 15,1 0-1-15,-1-2 1 0,-3-34 0 0,3 27 0 16,0-6 0-16,-3 4 0 0,4 0 1 0,-4-25-1 0,4 25-1 16,0 2 2-16,-2-9-2 0,1 5 1 0,-3-23 0 0,4 8 0 15,3 13 0-15,-5-4 0 0,3-12 0 0,-5-5 0 0,7 26 0 16,-5-21 0-16,6 17 0 0,-2-15 1 0,-6-7-1 0,7 7-1 16,1 10 0-16,-8-13 1 0,2 4 1 0,-2-8-1 0,3 5-1 15,-3 3 2-15,4-4-2 0,0 2 0 0,-4-6 1 0,0 23 1 16,0-23 0-16,0 20-1 0,0-13 1 0,0-7-1 0,0 5 0 15,0 16 0-15,0-21-1 0,0-8 1 0,0 8 0 0,0-3 1 16,0-5-1-16,0 6 0 0,0-2-1 0,0 4 1 0,0-19 0 16,0 19-1-16,0 0 1 0,0 8 1 0,0-8-1 0,3 20 0 15,-1-15-1-15,7-5 2 0,-4-5-2 0,-5 5 1 0,8-17 1 16,-2 6-1-16,5-7 0 0,6 18-1 0,-17 0 1 0,5-5 0 16,7 4 0-16,7-5 0 0,-7-2 1 0,-12 8-1 0,18-4-1 15,1-4 2-15,1 5-2 0,0-3 1 0,-20 6 0 16,21-8 0-16,-5 5 0 15,7-16 0-15,2 15 1 0,-25 4-1 0,20-5-1 16,3-19 2-16,-2 24-1 0,6-7-1 0,-27 7 1 0,23-7 0 16,2 0 0-16,1 2 1 0,2 1-1 0,-28 4 0 0,26-7 0 15,-1 2 1-15,2-2-1 0,-1 1 0 0,-26 6 0 0,28-5 0 16,-4-1 0-16,-2 2 0 0,3-4 0 0,-25 8 0 0,23-17 0 16,2 13 0-16,-2-6 0 0,-2 3 0 0,-21 7 0 0,24-8 0 15,2 6 0-15,-1-1 0 0,-3 1-1 0,-22 2 1 0,21 0 0 16,-3 0 0-16,1 0-1 0,-2-2 1 0,-17 2 0 0,20-2 0 15,1 0 0-15,3-6 0 0,-3 0 1 0,-21 8-1 0,22-18-1 16,-1 12 1-16,2-4 0 0,-1-8-1 0,-22 18 1 0,22-8 1 16,3-9-1-16,2 9 0 0,-3 1 0 0,-24 7 0 0,24-26-1 15,-2 19 2-15,3-14-1 0,-2 3 0 0,-23 18 0 0,25-7-1 16,-2-14 2-16,0 15-2 0,5-1 1 0,-28 7 0 0,23-2 1 16,4 2-2-16,1-2 1 0,-5 2 0 0,-23 0 0 0,26 0 0 15,-1 0 0-15,2 4 0 0,4-4-1 0,-31 0 1 16,26 0 1-16,6-2-1 0,-2-1 1 15,1-5-2-15,-31 8 1 0,26-6 0 16,2 3 0-16,-1 3-1 0,-1-4 1 0,-26 4 0 0,32-3 1 16,-7 1 0-16,7-9 0 0,-6 5 1 0,-26 6-2 0,25-7 1 15,-5 1 0-15,8-1-1 0,-10 1 0 0,-18 6 0 0,25-7 0 16,2 4-1-16,-4 2 1 0,2-1 1 0,-25 2-1 0,22 0 0 16,0 0 0-16,1 0 1 0,5 0-2 0,-28 0 1 0,23 0 0 15,3 0-1-15,-7-3 1 0,1 0 0 0,-20 3 0 0,19 0 1 16,3-4-1-16,-6 2 0 0,1 1-1 0,-17 1 1 0,9-7 1 15,13 3-1-15,-5-1-1 0,2-3 1 0,-19 8 0 0,22-7 0 16,-6 0-1-16,-9 7 2 0,12-3-1 0,-19 3 0 0,9 0 0 16,-4 0 0-16,17 0 0 0,-19 0 0 0,-3 0 0 0,6 3-1 15,14 4 1-15,-15-2 0 0,0-1 0 0,-5-4 0 0,11 0 0 16,-9 6 0-16,10-6 0 0,-2 4 1 0,-10-4-1 0,7 0 0 16,-2 0 0-16,4 0 0 0,-4-2-1 0,-5 2 1 0,8-2 0 15,-5 2 0-15,-1 0 0 0,2 0 1 0,-4 0-1 16,5 0-1-16,-2 0 2 0,0 0-2 15,0 0 1-15,-3 0 0 0,4 0 0 0,-1 0 0 16,-3 0 0-16,3 0 1 0,-3 0-1 0,3 0 0 16,0 0 0-16,2-2 0 0,-5-4-1 0,0 6 1 0,0-5 0 15,0-16 0-15,0 18 1 0,0-6-2 0,0 9 1 0,0-17 1 16,0 12-1-16,0-22 0 0,0 5 0 0,0 22 0 0,-5-24 0 0,5 24 0 0,-3-25 0 16,-3 4 1-16,3 0-1 0,3 21 0 0,-4-18 0 15,-2 0 0-15,3-2-1 0,-2 13 2 0,5 7-1 0,-6-10 0 0,6 10 0 0,-3-22 0 16,-5 15 0-16,3-18 0 0,5 25 0 0,-9-25-1 15,4 15 2-15,1-17-1 0,-3 7 0 0,7 20 0 0,-3-23 2 0,3 23-2 0,-6-31-1 16,-3-4 1-16,4-6-5 0,5 41 5 0,-8-44-7 0,8 44 7 0,-5-39-5 16,0-9-1-16,-2 6 5 0,5 2 2 0,2 40-1 0,-4-46 0 15,-3-1 0-15,1-1 1 0,-2-2-1 0,8 50 0 16,-4-44 0-16,-1 1 0 16,1-1 0-16,4 44 0 0,-4-46 0 0,4 46 0 0,-5-48 0 0,0-6 1 0,1-1-1 0,4-3 0 0,0 58 0 0,-5-53 1 15,5 3-1 1,0 4 0-16,0 46 0 0,-4-35 0 0,4 35 0 0,0-31 0 0,-3 4 0 0,-4 8-1 15,7-2 1-15,0 21 0 0,-7-9 1 16,-1-11-1-16,6 13 0 0,-19-10 0 0,21 17 0 0,0-6 0 16,-7-16 0-16,5 14 0 0,-5-13 0 0,7 21 0 0,-7-19 0 15,-10-1 0-15,14-4 1 0,-5 0-1 0,8 24 0 0,-5-29 0 16,-17-3 0-16,16 3 0 0,-1-5 0 0,7 34 0 0,-16-29 0 16,11 3 0-16,0 0 0 0,-4 7-1 0,9 19 1 0,-16-18 0 15,10 9-1-15,-11-14 1 0,14 18 0 0,3 5 0 0,-19-21 0 16,14 15 1-16,-3-13 0 0,3 12-1 0,5 7 0 0,-8-21 0 15,-9 3 0-15,13 8-1 0,2-6 2 0,2 16-1 0,-8-10 0 16,2-10 0-16,-1 11 0 0,0-9 0 0,7 18 0 0,-17-8 0 16,14-9 0-16,-13 14 0 0,7-4 1 0,9 7-1 0,-18-6 0 15,14-1-1-15,-13 3 1 0,9 2 0 0,8 2 0 0,-16-3 0 16,9 3 1-16,-14 0-1 16,15 0-1-16,6 0 1 0,-25 0 0 0,9 0 0 0,-4 0 0 0,0 0 1 0,20 0-1 0,-23-2-2 15,-2 0 1-15,-2 0 0 0,0-6-1 0,27 8 2 16,-27-6 0-16,-1 2 0 0,1-3 0 15,-4 4 0-15,31 3 0 0,-34 0 0 16,4 0 0-16,-6 0 1 0,-4 5 0 0,40-5-1 0,-43 8 0 16,4 13 0-16,-1-14 0 0,-5 12 0 0,45-19 0 0,-41 8 1 15,1 19-1-15,1-24 0 0,6 16-1 0,33-19 1 0,-30 0 1 16,2 0-1-16,6 4 0 0,4-4 1 0,18 0-1 0,-21-3-1 16,15 2 1-16,-10-5 0 0,12 4 0 0,4 2 0 0,-5-2-2 15,5 2-3-15,0 0-4 0,5 6-4 0,-5-6 13 0,20 20-15 16,3-17-6-16,-1 24-8 0,3-10-6 0,-25-17 35 0,22 24-53 0,-22-24 53 0</inkml:trace>
  <inkml:trace contextRef="#ctx0" brushRef="#br2" timeOffset="1.68835E6">25251 17109 23 0,'0'0'0'0,"0"0"3"15,0 0-1-15,0 0 0 0,0 0 1 0,0 0-3 0,0-1 4 16,7-7 0-16,-1-10 2 0,2 10 0 0,-8 8-6 0,22-16 5 16,-13 10-1-16,17-3-1 0,-5-8 0 0,-21 17-3 0,23-7 3 15,-2-1 0-15,6-2 0 0,-1-7 0 0,-26 17-3 0,28-6 3 16,-1 1 0-16,4-3-1 0,-4 1 0 0,-27 7-2 0,34-5 1 16,-4 0 0-16,-3 2 1 0,4-4-1 0,-31 7-1 15,27-4 2-15,-1 2-1 0,3-3 0 0,-7 2 0 16,-22 3-1-16,27-3 2 0,-2 1-1 15,-6 2 0-15,-1-2 0 0,-18 2-1 0,7 0 2 16,12 0-1-16,-19 0 1 0,7 0 0 0,-7 0-2 0,8 0 2 16,-6 0 0-16,3 0-1 0,1 4 0 0,-6-4-1 0,0 3 2 15,0 3-1-15,0-6 1 0,0 4-1 0,0-4-1 0,-3 4 1 16,-5-4 0-16,-9 7 0 0,11-1 0 0,6-6-1 0,-27 7 1 16,11-2-1-16,-11 2 1 0,3-1 0 0,24-6-1 0,-31 8 0 15,1-2 1-15,-5 1-1 0,2 0 1 0,33-7-1 0,-34 7 0 16,-5-2 0-16,0 12 0 0,1-17 1 0,38 0-1 0,-33 6 0 15,-1-2 0-15,4-4 0 0,6 4 0 0,24-4 0 0,-28 0 1 16,10 0-1-16,13 0 0 0,-16 0 0 0,21 0 0 0,-6 0 0 16,2 0 0-16,4 0 0 0,0 0 1 0,0 0-1 0,0-2 0 15,4 0 0-15,2 0 0 0,20 0 0 0,-26 2 0 0,18-6 0 16,10 3 0-16,-4 1 0 0,10-7-1 0,-34 9 1 0,30-5 1 16,3-3-1-16,8 3-1 0,0-3 2 0,-41 8-1 0,40-6 0 15,1-1 0-15,-1-10 0 0,1 12 0 0,-41 5 0 16,41-24 0-16,4 14 1 15,-9-14-1-15,2 7 0 0,-38 17 0 0,34-8 1 16,-4-16-1-16,-3 13 0 0,0-7 0 0,-27 18 0 0,24-8 0 16,-8-11 1-16,-8 11 0 0,1 3 0 0,-9 5-1 0,8-8 1 15,-5 4 0-15,-1-4 0 0,-2 8 1 0,0 0-2 0,0-5 1 16,0 3 0-16,-18 2 1 0,10 0-1 0,8 0-1 0,-26 0 1 16,2 0 0-16,-7 17 0 0,-2-10 0 0,33-7-1 0,-34 24 0 15,-7-16 1-15,-3 13-1 0,-1-16 0 0,45-5 0 0,-44 19 1 16,-1-13-1-16,3 0 1 0,-3-3-1 0,45-3 0 0,-40 0 0 15,6 0 0-15,3 0 0 0,1 0 0 0,30 0 0 0,-22-2 0 16,4 1 1-16,10-3-1 0,-12 2 0 0,20 2 0 0,-6-4 0 16,2 2 0-16,4 0 0 0,0 0 0 0,0 2 0 0,0-3 0 15,4-4 0-15,2 5-1 0,14-3 1 0,-20 5 0 0,21-3 0 16,3-2 0-16,2-11 0 0,9 10 0 0,-35 6 0 0,37-18 0 16,3 13 0-16,5-15 0 0,-3 2 0 0,-42 18 0 15,49-21 0-15,-2 4 1 0,4-1-2 0,-3 9 1 16,-48 9 0-16,46-25 0 0,2 19-1 15,-7-3 1-15,-4 3 0 0,-37 6 0 0,38-6 0 16,-11 5 0-16,-10-1 0 0,-12 2 0 0,-5 0 0 0,9 0 0 16,-3 3 1-16,-6 5-1 0,0 10 0 0,0-18 0 0,-3 3 0 15,-18 22 1-15,0-4-1 0,-1-2 1 0,22-19-1 0,-35 24 0 16,-2 0 1-16,-7-7-1 0,-3 8 1 0,47-25-1 0,-44 5 1 16,-7 14-1-16,3-14 0 0,1-5 0 0,47 0 0 0,-45 0 1 15,5 0-1-15,3 0 1 0,2-3-1 0,35 3 0 0,-26 0 0 16,5-2 0-16,5 2 0 0,9 0 0 0,7 0 0 0,-21 0 0 15,21 0 0-15,0 0 0 0,0 0 0 0,0 0 0 0,7 0 0 16,14 0-1-16,-5 5 1 0,12-5 0 0,-28 0 0 0,24 2 0 16,9-2 0-16,-2 0-1 0,8 7 1 0,-39-7 0 0,39 0 0 15,2-4 0-15,-2-1 0 0,3-13 0 0,-42 18 0 16,44-8 0-16,-4 2 0 0,-2-20 0 0,-4 16 0 16,-34 10 0-16,30-30-1 0,-2-1 1 0,-10 12 0 0,-6-5 0 15,-12 24 0-15,6-7 0 0,1 0 1 0,-3-10-1 16,-4 17 0-16,0 0 0 0,0-2 0 0,-20 2 0 15,2 0 1-15,-5 4-1 0,23-4 0 0,-24 17 0 0,24-17 0 0,-37 7 1 16,3 20-1-16,-7-6 0 0,41-21 0 0,-42 25 1 0,42-25-1 0,-39 26 0 16,-1-6 0-16,-3-3 0 0,43-17 0 0,-36 6 0 0,36-6 0 0,-30 22 0 15,-1-14 0-15,11 9 0 0,20-17 0 0,-21 4 1 16,1 4-2-16,14-3 1 0,1 12 0 0,5-17 0 0,-5 7 0 16,-4-5 0-16,9 3 0 0,5 1 0 0,4-6 0 0,-9 0 0 0,21 0 0 15,3 0-1-15,0 0 1 0,3 0 0 0,-27 0 0 0,34 0 0 16,0 0 0-16,2-6 0 0,-36 6 0 0,42-5 0 0,-42 5 0 0,40-18 0 15,-4 10 0-15,7 1 0 0,-3-15-1 0,-40 22 1 0,37-5 0 16,-6-16-1-16,-4 4 1 0,-10 11 1 0,-17 6-1 0,10-7 1 16,7-3-1-16,-13 5-1 0,-2-2 1 0,-2 7 0 0,0-3 0 15,0 3 1-15,0-2-1 0,-2 2 0 0,2 0 0 0,-8 0 0 16,-15 0 0-16,16 5 1 0,-20 2-1 0,27-7 0 0,-21 5 1 16,1 18-1-16,0-19 0 0,3 3-1 0,17-7 1 0,-7 17 0 15,-13-12 1-15,12 2-1 0,3-2 0 0,5-5 0 16,-8 20 0-16,4-20 0 15,2 4 1-15,2-4-2 0,0 0 1 0,0 3 1 16,0 3-2-16,0-6 1 0,0 0 0 0,0 0 0 16,0 0 0-16,0 0 0 0,0 0 0 0,0 0 0 0,0-4 0 15,0 4 0-15,0 0 0 0,0 0 0 0,0 0 0 0,0 0 1 16,0 0-1-16,0 0 0 0,0 0-1 0,0 0 2 16,0 0-1-16,0 0 0 0,0 0 0 0,0 0-1 0,-4 0 1 15,4 0 1-15,0 0-1 0,0 0 0 16,0-2 0-16,0-3 0 0,0-1 0 0,0 6 0 0,4-6 0 15,-4 5 0-15,6-5-1 0,-2 1 0 0,-4 5 1 0,4-5-2 16,1 2 0-16,3-2-1 0,-5 3-1 0,-3 2 4 0,7 0-6 16,-3-2-1-16,2 2-3 0,1 4-5 0,-7-4 15 0,7 8-21 15,-1-3-7-15,11 0-2 0,-10 14-3 0,-7-19 33 0,0 0 0 0</inkml:trace>
  <inkml:trace contextRef="#ctx0" brushRef="#br2" timeOffset="1.89214E6">30066 6204 12 0,'0'0'0'16,"-4"-7"3"-16,-2 1-1 0,-10-1 2 0,16 1 1 0,0 6-5 0,-9-7 7 16,-7 3 0-16,16 3 0 0,-6 1 0 0,6 0-7 0,-17 0 5 15,9 5 1-15,6-5-1 0,-6 5 0 0,8-5-5 0,-6 2 4 16,-1 4 1-16,-10-2-1 0,17-4 0 0,0 0-4 15,-7 0 4-15,1 0-1 0,-2 0 0 16,3 0 1-16,5 0-4 0,-9 0 4 0,-7 0-1 0,14-2 1 0,-6 0 0 16,8 2-4-16,-7-3 4 15,-9 0-1-15,13 3 0 0,-6-2 0 0,9 2-3 0,-5-2 3 16,-12 2 0-16,17 0-1 0,-8 0 0 0,8 0-2 0,-3 0 1 16,3 4 0-16,-3-4 0 0,3 0 0 0,0 0-1 0,0 3 1 15,0-3-1-15,0 5 0 16,6-5 0-16,-6 0 0 0,12 5 0 0,6-2 0 0,0 3 0 0,3-2 1 0,-21-4-1 0,22 0 0 15,3 3 0-15,2 3 0 0,-4-2 0 0,-23-4 0 0,25 3 0 16,1 3 0-16,-2 0 0 0,4-4 0 0,-28-2 0 0,27 0 0 16,-1 7 0-16,1-7 0 0,1 0 0 0,-28 0 0 0,28 0 0 15,-10 0 1-15,7 0-1 0,-2 0 0 0,-23 0 0 0,22 4 2 16,-2-4-1-16,-11 0 1 16,12 1 0-16,-21-1-2 0,6 8 1 0,5-8 0 0,5 3 0 0,-13 1 0 0,-3-4-1 0,9 0 1 15,-4 6-1-15,3-6 2 0,-8 0-2 0,0 0 0 16,3 0 1-16,-3 0 0 0,0 0 0 0,0 0-1 0,0 0 0 0,-7 0 1 15,-17 0 0 1,18-4 0-16,-21 2-2 0,27 2 1 0,-25-1-1 16,-6-2 1-16,4 1-1 0,-7-7 1 0,34 9 0 0,-30-4 0 15,-1-2 1-15,-1 4-1 0,-2 0 0 0,34 2 0 0,-31-6 0 16,-3 2 0-16,11 2 0 0,-5-3 0 0,28 5 0 0,-16-2 1 16,8-5-1-16,-18 5 0 0,22 0 0 0,4 2 0 0,-7-5 1 15,1 2-1-15,-2 0 0 0,6 3 0 0,2 0 0 0,-3 0 0 16,3-3 0-16,0 1 0 0,0 2 0 0,0 0 0 0,3-2 0 15,3 2 0-15,1 0 0 0,-1 0 0 0,-6 0 0 0,21 0 0 16,-14 0 0-16,9 0 0 0,-5 0 0 0,-11 0 0 0,27 0 0 16,-6 0 0-16,2 0 1 0,0 0-2 0,-23 0 1 0,25 0 0 15,1-3 0-15,-4 0 0 0,0-1 0 0,-22 4 0 0,21-7 0 16,0 4 1-16,-16-4-1 0,17 4 0 0,-22 3 0 0,6-2 0 16,1 1 0-16,-1-1 0 0,-3-1 0 0,-3 3 0 0,0-3 1 15,0 3-1-15,0-1 1 16,0-2 0-16,0 3-1 0,-16 0 0 0,10-2 0 0,-19 1 1 0,2-2-1 15,23 3 0-15,-21-3 1 0,-1 1-1 0,-6 2 1 0,0-3-1 16,28 3 0-16,-30 0 0 16,3-2 0-16,6 2 0 0,-2 0 0 0,23 0 0 0,-23 0 0 15,2 5 1-15,0 0-1 0,4-1 0 0,17-4 0 0,-5 5 0 16,-17 2 0-16,22-2 0 0,-5 3 0 0,5-8 0 0,-4 5 0 16,0 2 0-16,-3-3 0 0,7-1 0 0,0-3 0 0,0 5 0 15,0 0 0-15,0-2 0 0,3-3 0 0,-3 0 0 0,4 6 0 16,4-2 0-16,-3-4 1 0,6 0-1 0,-11 0 0 0,16 0-1 15,-5 3 1-15,9 3 0 0,-13-6 0 0,-7 0 0 0,23 4 0 16,-15-4 0-16,15 0-1 0,-7 0 2 0,-16 0-1 0,12 0 0 16,7-2 0-16,-11-3 0 0,9 1 0 0,-17 4 0 0,2-4 0 15,5 2 0-15,1-4 1 0,-8 3-1 0,0 3 0 0,2-3 0 0,-2 3 0 0,0-4 0 16,0 1 0-16,-5 0 0 0,-20 3 0 0,25 0 0 0,-6 0 0 16,-21 0 0-16,6 0 0 0,21 0 0 0,-21 6 0 15,2 1 1-15,-2-1-1 0,0-1 0 16,21-5 0-16,-19 4 0 0,11 0 0 0,-14-4 0 0,18 0 0 0,4 0 0 15,-8 5 0-15,8-5 0 0,-6 0 0 0,-1 0 0 0,3 0 0 16,4 0 0-16,0 0 0 16,0-2 0-16,0-1-2 0,0 0 0 0,0 3 2 0,11-3-4 0,-11 3 4 0,20-4-6 15,-9-5-2-15,12 6 0 0,-2-1-3 0,-21 4 11 0,20-6-12 16,-4 6-2-16,5-2-1 0,0 2-2 0,-21 0 17 0,9 0-18 16,15 0 1-16,-17 0 3 0,10 0 3 0,-17 0 11 0,6 0-7 0,1 0-8 0,-7 0 15 0</inkml:trace>
  <inkml:trace contextRef="#ctx0" brushRef="#br2" timeOffset="1.89319E6">30140 5875 12 0,'0'0'0'0,"0"-18"2"0,0 18-2 0,0-8 2 16,4-16 2-16,0 15 1 0,-4 2 2 0,0 7-7 0,-8-8 10 15,5 3 0-15,-3 2 0 0,-2 1 0 0,8 2-10 0,-6-3 8 16,3 3 0-16,-5 0-2 0,3 0 0 0,5 0-6 0,-9 5 5 15,4 1 0-15,-3-1 0 0,-9 14-2 0,17-19-3 0,-6 5 3 32,-1 13 0-32,-11-12-1 0,15 16 0 0,3-22-2 0,-15 17 1 15,7 2 1-15,-13 3-1 0,19 0-1 0,2-22 0 0,-28 24 0 16,8 2 1-16,4-2-1 0,-6 1 1 0,22-25-1 0,-20 25 2 16,4-4-1-16,9 1 0 0,-20-4-1 0,27-18 0 0,-4 18 1 15,-13-11-1-15,11 13 0 0,3-13 1 0,3-7-1 0,-9 16 0 16,7-10 0-16,-1 1 0 0,3 9 1 0,0-16-1 0,0 0 0 15,0 19 0-15,0-14 0 0,0 2 0 0,0-7 0 0,0 20 0 16,3-20 0-16,-1 8 1 0,7 7-1 0,-9-15 0 0,5 0 1 16,3 6-1-16,-2 2 1 0,11-2 0 0,-17-6-1 0,7 20 0 15,14-15 1-15,-19 10-1 0,19-15 1 0,-21 0-1 0,8 9 0 16,10-4 1-16,-9 2-1 0,7-2 1 0,-16-5-1 0,6 5 0 16,2-5 0-16,-2 4 1 0,1 2-1 0,-7-6 0 0,7 5 0 15,-1-1 1-15,-1 0-1 0,-2-4 0 0,-3 0 0 0,2 0 1 16,6 4-1-16,-2-4 0 0,1 5 0 0,-7-5 0 15,4 3 0-15,0 3 0 0,-2-2 0 0,1-4 1 16,-3 0-1-16,4 3 0 0,0 2 0 0,-4-5 0 16,2 5 0-16,-2-5 0 0,3 0 1 15,-3 0-1-15,0-2 0 0,0-3 1 0,0 5-1 0,0-5 0 16,0-3 0-16,0-10 1 0,0 8-1 0,0 10 0 0,0-22 0 16,0-1 1-16,0-2-1 0,0-4 0 0,0 29 0 0,0-31 0 15,0-1 0-15,0 3 1 0,0-5-1 0,0 34 0 0,0-29 0 16,0-3 0-16,0 6 0 0,0 0-1 0,0 26 1 0,0-26 0 15,-5 10-1-15,1 6 0 0,0-9 2 0,4 19-1 0,-5-3 0 16,5-4 1-16,-4 3 0 0,0 1-1 0,4 3 0 0,0-5 0 16,-7 5 0-16,4 0 0 0,3 0 0 0,0 0 0 0,-3 8 0 15,3 16 0-15,-8-18 0 0,8 17 1 0,0-23-1 0,0 19 0 16,-2 3 0-16,2 4 1 0,0-4-1 0,0-22 0 0,0 24 0 16,0 0 0-16,-3 0 1 0,-2 0-1 0,5-24 0 0,-6 20 1 15,3 4-1-15,3 1 1 0,0-20-1 0,0-5 0 16,-4 25 1-16,-3-7-1 15,7-11 0-15,-2-2 0 0,2-5 0 0,0 8 1 16,0-5-1-16,-4-3 0 0,4-1 0 0,0 1 0 0,0-8 1 16,0-11-1-16,0 11 1 0,4-13-1 0,-4 21 0 0,2-28 0 0,-2 2 0 15,7-7 0-15,-3 2 1 0,-4 31-1 0,5-37 0 16,4 4 0-16,-6-4-1 0,-1 0 1 0,-2 37 0 0,0-29 0 16,4 3 0-16,0 6-1 0,-4 11 1 0,0 9 0 0,0-11 0 15,3 5 0-15,-3 4 1 0,0 0-1 0,0 2 0 0,0 0 0 16,0 7 0-16,0 11-1 0,0 3 2 0,0-21-1 0,0 24-1 15,0 7 2-15,-3 1 0 0,-5 1-1 0,8-33 0 0,-2 34 2 16,-1-5-2-16,-2 2 0 0,-1-7-1 0,6-24 1 0,0 20 1 16,0 2-1-16,0-15 0 0,-3 13 0 0,3-20 0 0,0 0 0 15,0 2 0-15,0-2 0 0,0 0 0 0,3 0 0 16,-3-2 0-16,0-18 1 0,0 13-1 0,0 7 0 0,2-27 0 16,2 3 1-16,1-2-1 0,-5 26 0 0,3-24 0 15,-3 3 0-15,2-2 0 0,-2 16 0 0,4-15 0 0,-4 22 0 0,0-8 0 16,0 0-1-1,0-3 0-15,0 11 1 0,0 0 0 0,0 0 0 0,0 6 1 0,-4 15 0 16,4-21-1-16,-2 17 0 16,-6 2 0-16,2 5 0 0,-1 0 0 0,7-24 0 0,-7 19 0 15,-10 1 1-15,17-3-1 0,-6-10 0 0,6-7 0 0,-4 16 0 16,0-16 0-16,-1 0 0 0,5 4 1 0,0-4-1 0,-5 0 0 16,1 0 0-16,-1 0 1 0,1-1-1 0,4 1 0 0,-4-6 0 15,-1-14 1-15,-3 15-1 0,1-4 0 0,7 9 0 0,-19-10 0 16,15-9 0-16,-3 16 0 0,0-4 0 0,7 7 0 0,-4-5 0 15,1-4-2-15,3 8-6 0,0 1-19 0,0 0 27 0,11-2-55 16,16 0-12-16,-27 2 67 0</inkml:trace>
  <inkml:trace contextRef="#ctx0" brushRef="#br1" timeOffset="2.4705E6">1245 1148 36 0,'0'0'0'0,"-2"7"13"0,2-7-13 0,0 25 8 15,-3-18 0-15,3 16 0 0,0-23 1 0,0 0-9 0,-8 0 9 16,8 0-1-16,0-1-1 0,0 0-1 0,0 1-6 0,0-2 5 16,0-2 0-16,0 4-1 0,0-2 0 0,0 2-4 0,0-2 4 15,3-1 1-15,2 2 0 0,-5 1-1 0,0 0-4 0,5 0 4 16,-5 16 0-16,4-7-1 0,-4 20 0 0,0-29-3 0,0 16 3 15,4 11-1-15,-4 0 0 0,0 2 0 0,0-29-2 16,3 35 3-16,-1-3-2 0,-2 7 1 16,0-10 0-16,0-29-2 0,5 34 2 0,-2-3-1 0,-3-1 0 15,0 8 0-15,0-38-1 0,0 36 1 0,4 4 0 16,0 2 1-16,-4 2-1 0,0-44-1 0,2 53 1 16,1 1 0-16,-3 11-1 0,8-5 1 0,-8-60-1 0,2 61 0 15,5-1 1-15,1-6 0 0,-6 1 0 0,-2-55-1 0,8 51 0 16,-5 0 0-16,4 0 0 0,0 5 1 0,-7-56-1 0,6 53-1 15,5 8 2-15,-2-3-1 0,-1-3 1 0,-8-55-1 0,10 56 0 16,-5-1 0-16,3 3 1 0,0-5-2 0,-8-53 1 0,5 59 0 16,-1-9 0-16,2 3 1 0,-2 1 0 0,-4-54-1 0,0 51 0 15,3 1 0-15,2-1 1 0,-5 3-1 0,0-54 0 0,3 49 0 16,-1-1 0-16,2 7 0 0,3-6-1 0,-7-49 1 0,7 46 1 16,3-2 0-16,-4-12-2 0,-2 1 2 0,-4-33-1 0,4 28 0 15,-1-6-1-15,0-2 1 0,0-12 0 0,-3-8 0 0,5 19 1 16,-5-12 0-16,3 0 1 0,-3 0-2 0,0-7 0 0,0 3 0 15,0-3 0-15,-3 7 0 0,3-4 0 0,0-3 0 0,0 0 1 16,0 5 0-16,0 3 0 0,0-8-1 0,3 5 0 16,-1 3 0-16,6 9 2 15,-5-10-2-15,-3-7 0 0,7 5 0 0,0 3 1 16,-1 8-1-16,1-16 1 0,-7 0-1 0,7 6 1 0,-1 1 0 16,1-1-1-16,0 1 0 0,-7-7 0 0,7 3 1 15,0-3-1-15,3 0 1 0,7 0-1 0,-17 0 0 0,11 0 0 16,8 0 1-16,-11-4-1 0,15-2 2 0,-23 6-2 0,16-7 0 15,2-3 0-15,2 5 1 0,0-5-1 0,-20 10 0 0,17-3 1 16,3-5-1-16,7 4 0 0,-2-2 0 0,-25 6 0 0,27-3 0 16,0-1 1-16,3 4-7 0,-3 0-1 0,-27 0 7 0,38 0-5 15,2 0-3-15,0 0 8 0,2 0 0 0,-42 0 0 0,31 5-1 16,-1-5 2-16,1 0-1 0,-1 0 1 0,-30 0-1 0,31-1 1 16,2-3 0-16,-3-3-1 0,4-1 1 0,-34 8-1 0,38-8 0 15,-4-10-1-15,3 13 1 0,3 0 0 0,-40 5 0 0,30-11 1 16,4 3 1-16,0 2-1 0,-4-11 0 0,-30 17-1 0,35-6 0 15,-2-2-1-15,2-10 2 0,-2 13-1 0,-33 5 0 0,39-3 1 16,-3 0-1-16,4 3 0 0,2 0 1 0,-42 0-1 16,36 0 0-16,6 4 0 0,-1 3 1 15,-2-1-1-15,-39-6 0 0,38 7-1 0,3-2 2 16,-3-2-1-16,-2-3 1 0,-36 0-1 0,38 5 0 0,-1-5-1 16,1 0 0-16,-2 0 2 0,-36 0-1 0,38 0 0 15,-2 0 1-15,-1 0 1 0,6-2-2 0,-41 2 0 0,40-3 1 16,1 0-1-16,-3-4-1 0,-2 0 1 0,-36 7 0 0,33-7 0 15,6 2 0-15,2-3 0 0,-2 2 0 0,-39 6 0 0,45-10 0 16,-2-7 1-16,5 9-1 0,-4 3 2 0,-44 5-2 0,48-7 0 16,-5 1 1-16,1 2-1 0,7-1 0 0,-51 5 0 0,45-5 0 15,2 4 0-15,5-1 0 0,-2-2 0 0,-50 4 0 0,47-1 1 16,8-2 0-16,-8 0-1 0,3 2-4 0,1 0 4 0,-51 1 0 0,48-7-2 16,2 7 1-16,-2 0 5 0,-1 0-3 0,-47 0-1 0,48-4 1 15,0 4 1-15,3-1-1 0,-5-1-3 0,-46 2 2 0,55 0 2 16,-1-5-3-16,-3 4 0 0,0 0 1 0,-51 1 0 0,58 0 0 15,-5 0 1-15,-2 0-1 0,-51 0 0 0,48 0 1 16,-3-3-2-16,-3 2 2 0,3-1 0 16,-1-3-1-16,-44 5 0 0,44-6 1 0,0-1-2 0,-3-1 1 0,4 0 0 15,-45 8 0-15,47-7 0 0,-3-2 1 16,0 1-1-16,4 3 0 0,-48 5 0 0,46-6 0 0,-1-4-3 16,-1 0 0-16,4 3-2 0,-48 7 5 0,45-20-3 15,1 20 4-15,0-10 1 0,-46 10-2 0,45-6 3 0,-45 6-3 0,46-7 1 16,-1 4 1-16,6 3 1 0,-4 0-1 0,-47 0-2 0,52 0 3 15,-5 0-3-15,6 0-1 0,0 0 2 0,-53 0-1 0,53 0 1 16,-2 6-1-16,-3-2 1 0,-2 2-1 0,-46-6 0 0,51 5 0 16,-3 0-1-16,3 2 1 0,3-3 0 0,-54-4 0 0,52 3 0 15,4 3-2-15,-2-1 0 0,-3-5-1 0,-51 0 3 0,54 2-3 16,1 5 3-16,-5-1-3 0,1-3 0 0,-51-3 3 0,51 6 1 16,-1 0-1-16,-2-6 0 0,0 0 3 0,-48 0-3 0,50 0 2 15,-5 0 0-15,6 7 1 0,-1-3-2 0,-50-4-1 0,48 3 2 16,2-3-2-16,8 6 1 0,-6-1 0 0,-52-5-1 0,53 3 1 15,1-3 0-15,-6 7-2 0,0-7 1 0,-48 0 0 0,47 3 0 16,0 1-1-16,-3-4 0 0,8 5-1 0,-52-5 2 0,43 0-1 16,1 0 0-16,8 3-2 15,-8 2 2-15,-44-5 1 0,44 0-1 16,-1 19 0-16,1-19 0 0,-3 7 0 0,-41-7 1 0,42 7-3 16,-6-5 0-16,4 5 3 0,-5 0 0 0,-35-7 0 0,37 6 2 15,-3 13 2-15,-3-19-3 0,8 6-1 0,-39-6 0 0,35 8 2 16,2-2-4-16,1 1 2 0,-5-4 0 0,-33-3 0 0,37 8 2 15,1-3 2-15,-1 3-2 0,1-2 0 0,-38-6-2 0,36 4 0 16,1 1-1-16,-3-5 1 0,1 0 1 0,-35 0-1 0,30 0 0 16,1 0 0-16,-5 0 1 0,2 0-2 0,-28 0 1 0,26 0 0 15,2 0 0-15,-4-2-1 0,3 2 1 0,-27 0 0 0,27-3 1 16,-4 1-3-16,12 0 1 0,-9 1-2 0,-26 1 3 0,30-3-1 16,-1 1 1-16,-7-4-3 0,6 4 4 0,-28 2-1 0,25-2-1 15,1-1 1-15,-6 3 1 0,3 0-2 0,-23 0 1 0,24-3-1 16,0-2 0-16,-1-1 0 0,-2-1 0 0,-21 7 1 0,22-3-2 15,-7-4 1-15,6 2-1 0,-4 3-1 0,-17 2 3 0,21-7-2 16,-2 1 0-16,2 0 0 0,2 2 2 16,-23 4 0-16,21-3 0 0,4-3 0 0,-3 2 2 15,1-1-1-15,-23 5-1 0,24-11 2 0,0 3 0 16,0 3 0-16,0-3-2 0,-24 8 0 0,20-6 0 0,1-9 0 16,2 7-1-16,-2 1 2 0,-21 7-1 0,20-7 2 15,5-3 0-15,-7-8-1 0,11 7-1 0,-29 11 0 0,19-21-1 16,6 13 0-16,-2 2 1 0,-3-2 1 0,-20 8-1 0,24-6 0 15,1 0 0-15,-7 4 1 0,6-6-2 0,-24 8 1 0,24-7 1 16,1 2-1-16,-2 0 0 0,0 3 1 0,-23 2-1 0,21-1 0 16,-1-3 0-16,4 1 0 0,-4 3 0 0,-20 0 0 0,22-2-1 15,-7-1 1-15,6 2 0 0,-4-1 0 0,-17 2 0 0,16-3 0 16,-5 3 1-16,13 0-1 0,-14 0-1 0,-10 0 1 0,21-3 1 16,-15 2-2-16,18-2 1 0,-17 2-1 0,-7 1 1 0,24-2 0 15,-5 2 0-15,2 0 0 0,-5 0-1 0,-16 0 1 0,21 0-2 16,-15 0 1-16,15 0 0 0,-11 0 1 0,-10 0 0 0,22 3 0 15,-14-3-1-15,16 0 2 0,-17 0-1 0,-7 0 0 0,24 0 0 16,-14 0 0-16,10-1-1 16,-13-3 0-16,-7 4 1 0,10-6 0 0,-3 1-1 0,0-4 1 0,3 4 0 15,-10 5 0-15,6-10 0 0,12 5-1 16,-12-3 1-16,5 3-1 0,-11 5 1 0,20 0-1 16,-10 0 2-16,10-5-4 0,-13 5 3 0,-7 0 0 0,24-1-6 15,-18-1 6-15,15 2 0 0,-15-3-1 0,-6 3 1 0,18-2 4 16,-12-5-5-16,1 2 1 0,14 1 1 0,-21 4-1 0,3-9 0 15,3-9-1-15,2-1 1 0,2-8 0 0,-10 27 0 0,3-27 0 16,0-7 1-16,2-7 0 0,-5 0-2 0,0 41 1 0,0-49 0 16,-8-2-1-16,5 5 1 0,-4-9-1 0,7 55 1 0,-3-49-1 15,0 1 3-15,3 1-2 0,-8 6-1 0,8 41 1 0,0-43 1 16,0-3-1-16,0 3 0 0,0 2 1 0,0 41-1 0,0-41 0 16,-3-4 1-16,0-1-1 0,3-6 0 0,0 52 0 0,-6-41 0 15,-2-2-1-15,1-2 1 0,0 2 2 0,7 43-2 0,-6-48 0 16,-12-15 1-16,18 7 0 0,0 1 0 0,0 55-1 15,0-61-1-15,0 12 0 0,0-2 6 0,0 0-1 0,0 51-4 0,5-38 4 16,-2-8 0-16,0 9-4 16,2-1 2-16,-5 38-2 0,2-33 1 0,-2 3 0 0,0 1-1 15,0 0 0-15,0 29 0 0,-2-33 0 0,-3 1 0 0,-12-2 0 16,10-5 0-16,7 39 0 0,-20-31-1 16,13-9 0-16,-14 8 2 0,15-12-1 0,6 44 0 0,-24-41 1 15,21-1 1-15,-4 4-2 0,2 11 2 0,5 27-2 0,-8-24 0 16,4 2 0-16,4 1 0 0,-3 1-1 0,3 20 1 0,0-9 0 15,-7 4 1-15,7-5-1 0,0 6 0 0,0 4 0 0,-3-7 1 16,3-1-2-16,0 6 3 0,-4-1-2 0,4 3 0 0,-6-2-1 16,3 2 6-16,-2-3-6 0,-1-2 1 0,6 5 0 0,-7-7 1 15,2 0-5-15,0-1 3 0,-15 6 1 0,20 2 0 0,-4-3 1 16,-2-4 0-16,-12 4 0 0,12 0 0 0,6 3-1 0,-24-4 0 16,8 0 1-16,-2 1-2 0,1 0 3 0,17 3-2 0,-20-4 0 15,-1 4 0-15,1 0 1 0,0 0-1 0,20 0 0 0,-27 0 2 16,0 0 0-16,0 7 0 0,-4-4 0 0,31-3-2 0,-34 4 0 15,1 2 0-15,-1-2 0 0,0-1 0 0,34-3 0 0,-27 0 0 16,-4 0 0-16,5-2 0 0,-2-2 0 0,28 4 0 16,-27-9-1-16,-4 4 1 0,-3-16 0 15,-3 17 1-15,37 4-1 0,-40-10 0 0,-1 2 1 16,-3-14-1-16,-1 15-2 0,45 7 2 0,-40-18-1 16,-11 10-1-16,4-1 1 0,-7-9 1 0,54 18 0 0,-55-5-1 15,-2-2-2-15,-4-1 1 0,3 7 2 0,58 1 0 0,-58-4 2 16,4 3 2-16,0 1 0 0,-2 0-2 0,56 0-2 0,-56-4 1 15,-2 1 0-15,5 2 0 0,-6-1 0 0,59 2-1 0,-61 0 2 16,5 0 0-16,-5 0-3 0,-5 3 1 0,66-3 0 0,-64 0-1 16,0 7 1-16,0-7-1 0,-1 0 0 0,65 0 1 0,-57 0-1 15,-1 0 0-15,0 4 1 0,2-4-1 0,56 0 1 0,-55 0-2 16,-3 2 0-16,5 5-2 0,1-7 2 0,52 0 2 0,-50 5 0 16,2-2 2-16,-2 2 0 0,-1 2 2 0,51-7-4 0,-52 7 1 15,1 12 0-15,1-14 0 0,-1 14 0 0,51-19-1 0,-51 0 2 16,1 6 0-16,0 1-1 0,-3 0-1 0,53-7 0 0,-47 7 0 15,-4-1-1-15,1 1 0 0,2-1 0 0,48-6 1 0,-48 8 0 16,2-3 0-16,-2 1-1 16,4-3 1-16,44-3 0 0,-51 5-2 0,4 1 0 0,0 0 1 0,-8-3-2 15,55-3 3-15,-50 19-1 0,-5-19 0 16,1 20-2-16,-1-13 2 0,55-7 1 0,-50 19-1 16,-4 0 1-16,4-2 2 0,-6-11 0 0,56-6-2 0,-50 31 2 15,-1-24 0-15,6 14-1 0,-2-15 0 0,47-6-1 0,-44 7 0 16,4-1 0-16,-1 14 0 0,4-15 0 0,37-5 0 0,-41 3 0 15,5 4 2-15,-7 0-1 0,0-1-2 0,43-6 1 0,-50 3 0 16,-1 2 0-16,3 3-1 0,-6 11 1 0,54-19 0 0,-48 8 0 16,-6 10 0-16,7-18-1 0,6 20-1 0,41-20 2 0,-44 0-2 15,0 0-1-15,8 0 3 0,-6 0-1 0,42 0 1 0,-37 0-3 16,-1 0 1-16,-6 0-1 0,4 0 0 0,40 0 3 0,-41 0 1 16,-6 0 0-16,2 0 1 0,2 0 0 0,43 0-2 0,-50 0 1 15,2 3-1-15,-8 2 1 0,10-5 0 0,46 0-1 0,-52 7 1 16,2 0 1-16,2 0-3 0,0-1 2 0,48-6-1 0,-45 8 1 15,3-3-1-15,-8 1 1 0,5-6-2 0,45 0 1 0,-44 0-1 16,-3 0 1-16,6 0-2 0,-3 0 2 0,44 0 0 16,-45 0-2-16,2 0 2 0,-2 0 0 15,8 0 0-15,37 0 0 0,-40-4 0 0,2 4-3 16,-6-2 1-16,4 2 0 0,40 0 2 0,-45 6-3 16,-2-2 4-16,7-1 0 0,-1 6 0 0,41-9-1 0,-44 3 4 15,7 1-2-15,-1-4 0 0,2 0 0 0,36 0-2 0,-38 0 0 16,1-2 0-16,3 2 0 0,-7-5-1 0,41 5 1 0,-37-9 0 15,3 4-1-15,-6-14 0 0,2 17 0 0,38 2 1 0,-41-6 0 16,1-1 0-16,-3 5 1 0,1-1-1 0,42 3 0 0,-37-2-1 16,-1-5 1-16,2 6 0 0,-5-3 0 0,41 4 0 0,-42 0 0 0,42 0 0 0,-37 0 0 15,0-1 0-15,-1-1 0 0,38 2 0 0,-32-7-1 0,32 7 1 0,-38-4 0 16,1-2 0-16,-1 1-1 0,38 5 1 0,-40-9-1 0,40 9 1 0,-34-8 0 16,-6-16-1-16,2 19 0 0,0-2 0 0,38 7 1 0,-44-19-4 15,4 19 3-15,0 0 2 0,40 0-1 0,-38-5 1 16,38 5-1-16,-36-5 3 0,-2 0-1 0,4-2-2 0,3-2 0 0,31 9 0 15,-27-6-1-15,-3-4-1 0,2 3 0 0,5-12 0 16,23 19 2-16,-24-4-3 0,7-5 0 16,-3-12 2-16,3 12-1 0,17 9 2 0,-21-24-2 0,1 20 1 15,0-5-1-15,-1-10 1 0,21 19 1 0,-20-2-1 16,-3-5-1-16,2 1 1 0,2 4 2 0,19 2-1 0,-18-7-1 16,-3 0 1-16,1 2 1 0,0-1-2 0,20 6 1 0,-16-2 0 15,-9-4 1-15,5 5-1 0,20 1 0 0,-20-4 0 0,20 4 0 0,-23-8 0 16,1 6 1-16,-1-1-2 0,-1 0 1 0,24 3 0 0,-26-4 0 15,1 2 0-15,-2 2 0 0,-4 0 0 0,31 0 0 0,-19 0 0 16,-5 0 0-16,3 0 0 0,-3 6 0 0,24-6 0 0,-23 3 0 16,2 2 0-16,-2-5-1 0,16 6 2 0,7-6-1 0,-26 3-1 15,18-3 1-15,-19 4 1 0,1 2-2 0,26-6 1 0,-25 0 0 16,-2 3 1-16,10-3-2 0,0 0 1 0,17 0 0 0,-20 0 1 16,4 5-1-16,-6 0 0 0,1-5 2 0,21 0-2 0,-18 4-1 15,-4-4 2-15,-1 0 0 0,-1 0-2 0,24 0 1 0,-19 5 2 16,-3 0-2-16,-1-5 0 0,7 3 0 0,16-3 0 0,-22 0-1 15,2 0 1-15,3 5 0 0,-3 2 0 0,20-7 0 0,-20 0 0 16,-1 3 0-16,1 2 0 16,4 0 0-16,16-5 0 0,-22 3 0 0,19 5 0 0,-21-3 0 15,21-5-1-15,3 0 1 0,-23 5 0 16,15 2-1-16,-19-3 2 0,6 5-1 0,21-9 0 0,-15 4 0 16,-6-4 0-16,4 0 0 0,9 0 0 0,8 0 0 0,-26 0 0 15,9 3 1-15,11-3-2 0,-15 0 1 0,21 0 0 0,-4 0 0 16,-1 0 0-16,-3 6 0 0,2-3 0 0,6-3 0 0,-17 4 0 15,10 1 0-15,0-5-1 0,-14 5 1 0,21-5 0 0,-3 4 1 16,-3 4-1-16,-15-5 1 0,18 2-1 0,3-5 0 0,-7 5 1 16,0-1-1-16,1-1-1 0,3 15 1 0,3-18 0 0,-8 0 0 15,8 6-1-15,-4 13 1 0,-2-19 1 0,6 0-1 0,-4 7-1 16,4-4 2-16,0 5-1 0,0-8 0 0,0 5 0 16,0 15 0-16,0-17 1 0,0 5-1 0,0-8 0 0,0 7 0 15,0 10 0-15,0-8 1 0,4 8-1 0,-4-17 0 0,0 7 0 16,0 13 1-16,0-13-1 0,0 22 0 0,0-29 0 0,0 22 1 15,0-3 0-15,0 6 0 0,0 2 0 0,0-27-1 0,4 28 0 16,-2 10 1-16,2 2 0 16,-1 2 0-16,-3-42-1 0,5 46 0 0,-2 2 1 0,-1 0-1 15,-2 2 0-15,0-50 0 0,4 42 0 0,0 8 0 16,-4-10 1-16,0-2-2 0,0-38 1 0,3 29-8 16,-1-13-13-16,6-16-27 0,-8-20-39 0,0 20 87 0,0 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4:27:24.672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3852 4691 23 0,'0'0'0'15,"-3"-3"13"-15,3 3-13 0,-4-2 13 16,-3 2-1-16,7-2-1 0,-3 2-1 0,3 0-10 0,0 0 10 16,0 0-2-16,0 0 0 0,0 0-1 0,0 0-40 0,0 0 72 15,0-1-34-15,0-3 0 0,0 4 0 0,0 0-5 0,0-2 5 16,0 2 1-16,0 0-2 0,0-2-1 0,0 2-3 0,0-4 4 16,0 4-1-16,0 0-1 0,3 0 1 0,-3 0-3 0,7 6 3 15,0 0-2-15,13-1 1 0,-17 0-2 0,-3-5 0 0,16 5 2 16,-11-5-1-16,1 2 0 0,14 7 1 0,-20-9-2 0,7 4 0 15,16 1 1-15,-4-5 0 0,-3 0-1 0,-16 0 0 0,20 3 1 16,-3-3-1-16,3 5 0 0,7-5 0 0,-27 0 0 0,22 4 1 16,1-4-1-16,-4 0 0 0,3 0 0 0,-22 0 0 0,23 0-1 15,4-3 2-15,-3 2-1 0,2-4 0 16,-26 5 0-16,28-3 1 0,-1-4-1 0,0 1 0 0,4-1 1 16,-31 7-1-16,28-5 0 0,2 0 0 15,1 1 0-15,-1-1-1 0,-30 5 1 0,26 0 1 16,-2 0-1-16,-4 0 0 0,2 0 1 0,-22 0-1 0,19 5 0 15,1-5 0-15,-3 4 0 0,-7-4 0 0,-10 0 0 0,22 0 0 16,-13 0 1-16,16 0-1 0,-20 0 0 0,-5 0 0 0,25 0 0 16,-5-2 0-16,-1 0 1 0,0 1-1 0,-19 1 0 0,5 0 0 15,16 0 1-15,-13 0-2 0,7 0 1 0,-15 0 0 0,7 0 0 16,1 0 0-16,1 0 0 0,2 0 0 0,-11 0 0 0,7 5 1 16,-1 3 0-16,0-4-1 0,1 2 1 0,-7-6-1 0,7 0-1 15,-2 5 1-15,-2-2 1 0,-1-3-1 0,-2 0 0 0,0 6 1 16,8-6-1-16,-8 4 1 0,3-4-1 0,-3 0 0 0,0 0 0 15,0 0 0-15,0-3 0 0,0 2 1 0,0 1-1 0,0-2 1 16,0-3-1-16,0-2 0 0,0-15 0 0,0 22 0 0,0-7 1 16,-3-19 0-16,-5 5-1 0,8-6 0 0,0 27 0 15,-5-29-1-15,0 0 1 0,2 1-1 0,-1-7-1 16,4 35 2-16,0-29 1 0,-7-1-2 0,4 0 1 16,3 8 1-16,0 22-1 0,0-21 0 0,0 13 0 15,0-13 1-15,0 18-1 0,0 3 0 0,0-7 0 16,3 2 0-16,-3 4 0 0,5-1 0 0,-5 2 0 0,2 0 0 15,5 5 1-15,1 20-1 0,-2-2 0 0,-6-23 0 0,7 23 0 16,0 9-1-16,0 3 1 0,2 3 0 0,-9-38 0 0,17 43 1 16,-9 2 0-16,-2-9 0 0,1 4 0 0,-7-40-1 0,10 35-1 15,-3-4 2-15,2-4-2 0,-2-2 1 0,-7-25 0 0,7 22 1 16,11-3-2-16,-15-17 1 0,-1 6 1 0,-2-8-1 0,8 4-1 16,-1-4 0-16,-1-5 1 0,2-19-1 0,-8 24 1 0,6-26 1 15,2-3-1-15,-6-10 1 0,-2-3-2 0,0 42 1 0,6-50 0 16,-6 2-1-16,8 2 1 0,-1 6 0 0,-7 40 0 0,7-35 0 15,-1 9-1-15,1 6 0 0,0 13 2 0,-7 7-1 0,6-8 0 16,1 3 0-16,-4 2 1 0,8 3-1 0,-11 0 0 0,10 7 0 16,7 28 0-16,-7-3 0 0,6 6-1 0,-16-38 1 0,22 44 1 15,-16 4-1-15,21-3 1 0,-10 4 0 16,-17-49-1-16,7 47 0 0,17-7 0 0,-18-5-1 16,4-2 1-16,-10-33 0 0,18 22 0 0,-11-2 0 0,-1-13 0 15,4-5 0-15,-10-2 0 0,7 0 0 16,3-1 0-16,-4-15 0 0,-1-12 1 0,-5 28-1 0,6-37 0 15,2-7-1-15,-3-6 0 0,2-4 1 0,-7 54 0 0,4-55-1 16,-2 3 0-16,3 9 0 0,-2 4 0 0,-3 39 1 0,8-23 0 16,-3 7 0-16,3 12 0 0,-6 0 1 0,-2 4-1 0,7 0 0 15,-2 0 0-15,-2 8 0 0,3 10 0 0,-6-18 0 0,7 5 0 16,0 24 0-16,0-13 0 0,-3-9-1 0,-4-7 1 0,5 29 1 16,3-9 0-16,-2-5 0 0,11 6 1 0,-17-21-2 0,3 6 1 15,3 14-2-15,12-14 1 0,-15 16 0 0,-3-22 0 0,10 4-1 16,7 20 2-16,-13-19-1 0,5 13 0 0,-9-18 0 0,18 5 1 15,-12 2-1-15,16-2 0 0,-13-1 0 0,-9-4 0 0,21 9 0 16,-15-5 0-16,18 3 1 0,-13-3-2 0,-11-4 1 0,23 3 1 16,-17 2-1-16,18-5-1 0,-3 5 1 0,-21-5 0 15,24 0 0-15,-5 4 0 0,5-4 0 0,0 5 0 16,-24-5 0-16,21 5 0 0,2-5 0 0,4 0 0 0,-2 0 0 16,-25 0 0-16,23 0 0 0,0 3 0 0,1-3 1 15,3 7-1-15,-27-7 0 0,25 0-1 16,-5 0 0-16,4 3-6 0,2-3 8 0,-26 0-1 0,22 2 0 15,0 6 2-15,6-5 4 0,-2 1-6 0,-26-4 0 0,24 7 0 16,3-3 0-16,-2 0 0 0,2 2 0 0,-27-6 0 0,23 5 1 16,3-5-1-16,3 0 0 0,-7 0 0 0,-22 0 0 0,22 2-1 15,-3-2 2-15,-2 7-1 0,-9-7 0 0,-8 0 0 0,26 4 1 16,-18-3-1-16,8-1 1 0,-10 0-1 0,-6 0 0 0,8 0 0 16,2 0 0-16,0 0 0 0,-3 0 0 0,-7 0 0 0,7 0 0 15,-1 9 0-15,-1-4 0 0,-3-5 0 0,-2 0 0 0,3 0 0 16,0 0 0-16,2 6 0 0,-5-4-1 0,0-2 1 0,0 5-2 15,0 2-2-15,0-6-4 0,0 6-5 0,0-7 13 0,0 7-19 16,0-5-7-16,0-2-7 0,-8 0-6 0,8 0 39 0,8 0-43 16,-8 0 43-16</inkml:trace>
  <inkml:trace contextRef="#ctx0" brushRef="#br0" timeOffset="384.3129">6630 4298 5 0,'0'0'0'0,"-3"0"3"0,3 0 0 0,-5 5 1 0,5-5-4 0,0 0 5 15,-6 0-1-15,6-3 0 0,0 1-1 16,0 2-3-16,0 0 2 0,-2 0 0 0,2 0-1 16,0 0 0-16,0 0-1 0,0 5-1 0,0-2 0 0,0 4-2 15,0 0-1-15,0-7 4 0,0 5-4 16,0 0 0-16,0-5 0 0,2 3 1 0,-2-3 3 0,0 5-2 15,3-1 1-15,0 1 0 0,-3-2 0 0,0-3 1 0,5 6 0 16,-2-1 0-16,-3 2-1 0,2-1 1 0,-2-6 0 0,5 5-1 16,-5 0 1-16,0-1-1 0,0-4-1 0,0 0 2 0,0 5-3 0,0-5 3 0</inkml:trace>
  <inkml:trace contextRef="#ctx0" brushRef="#br0" timeOffset="2665.5946">6609 4284 8 0,'0'0'0'0,"-3"-2"5"0,3 0 0 0,-6-4 3 0,6 6-8 16,0-7 10-16,-4 0-1 0,4 0 0 0,0 2 0 0,0 5-9 15,0-9 7-15,0 9-7 0,0-1 8 0,0-1-1 0,-4 1-1 0,4 1-6 16,0 0 6-16,0 0-12 0,0-4 16 0,0 4-6 0,0 0 2 16,0 0-2-16,0 0-4 0,0 7 4 15,0-1 1-15,0 13-2 0,0-19-3 0,0 7 4 0,0-7-4 0,0 23 3 16,0-3-1-16,0 5 1 0,0-25-3 0,4 25 2 0,-4-25-2 0,4 30 2 15,-4 1 0-15,3 1-1 0,-3-32-1 0,3 36 2 0,-3-36-2 0,8 34 2 16,-3 3-1-16,6 3 0 0,-4 5 1 0,-7-45-2 0,7 45 0 16,-1 4 2-16,1 4-1 0,3-5 0 0,-10-48-1 0,10 57 1 15,7-3 0-15,-10 8 0 0,-1-3-1 0,-6-59 0 0,18 58 1 16,-12 8-1-16,1-1 0 0,-7-65 0 0,17 70 2 0,-17-70-2 0,4 66 0 16,-1-1 1-16,1-2-1 0,2-3 1 0,-6-60-1 0,3 63 1 15,1 3 0-15,-1-4 0 0,1 1-1 0,-4-63 0 0,6 62 2 16,1-6 0-16,-4-1 0 0,0-3 0 0,-3-52-2 0,7 56 1 15,-3-1 0-15,3 3 0 0,-1 1-1 0,-6-59 0 0,4 48 1 16,3 3-1-16,-5-3 0 0,6-6 1 0,-8-42-1 0,0 41 0 16,3-3 0-16,2-4 1 0,-5 0-1 0,0-34 0 0,2 29 0 15,1-3 1-15,0 1-1 0,2-4 0 0,-5-23 0 16,2 21 0-16,-2-16 0 0,0 17 1 16,0-22-1-16,0 0 0 0,0 5 0 0,0 0 1 15,0-5-1-15,0 0 0 0,0 0 0 0,0 0 0 16,0-2 0-16,0-4 1 0,0 2-1 0,0 4 0 0,0-25 0 15,0 10 0-15,0-11 0 0,-7-4 0 0,7 30 0 0,-3-33 0 16,0-2 0-16,-4-5 0 0,4-2 0 0,3 42 0 0,-8-45 0 16,2 6 0-16,-1-8 0 0,1 5 0 0,6 42 0 0,-7-47 0 15,1-2 1-15,-2 2-1 0,3 3 0 0,5 44 0 0,-8-53 0 16,1 8 0-16,0-6-2 0,0-3 2 0,7 54 0 0,-6-56-2 16,-12-7 0-16,15 0 2 0,-2-4 0 0,5 67 0 0,-25-68 0 15,19-4 0-15,-19-6 1 0,22 5-1 0,3 73 0 0,-24-84-1 16,17 5 1-16,-9 2 0 0,8 4 0 0,8 73 0 0,-3-63 0 15,0-1 0-15,3 1 0 0,-2 4 0 0,2 59 0 0,-8-62 0 16,8 9 0-16,0 3 0 0,0 0 0 0,0 50 0 0,-3-48 1 16,0 2-2-16,3 2 0 0,-8 6 1 0,8 38 0 15,-7-41-1-15,5 0 2 0,-5-4-1 0,2 3 0 16,5 42 0-16,-5-44 1 0,-3 1-1 0,3 6 0 16,0-1-1-16,5 38 1 0,-7-36-1 0,0 1 2 15,1 4-1-15,2 2 0 0,4 29 0 0,-2-29 0 16,-5 7 0-16,0-4-1 0,-1 3 2 0,8 23-1 0,-3-18 0 15,0-2 0-15,3 0 0 0,-7 11 0 0,7 9 0 0,0-25 0 16,0 17 0-16,0-12 0 0,0 11 0 0,0 9 0 0,0-19 1 16,0 9-1-16,0-16-1 0,0 8 1 0,0 18 0 0,5-18-1 15,0 9 2-15,3-8 0 0,-3 12 0 0,-5 5-1 0,8-8 1 16,-4-13-1-16,2 15 0 0,-3-2-1 0,-3 8 1 0,3-7 0 16,4-1 1-16,-7 8-1 0,7-4 1 0,-7 4-1 0,5-1 1 15,-5-7-1-15,5 3 1 0,-2-3-1 0,-3 8 0 0,5-8 0 16,0-1 0-16,-5-14 1 0,8 19 0 0,-8 4-1 0,0-26 0 15,4 1 0-15,-2 8-1 0,-2-1 2 0,0 18-1 0,0-7 0 16,0-2 2-16,0-10-1 0,0 14-2 0,0 5 1 0,0-8 2 16,0 2-2-16,0 2 0 0,0 1 1 0,0 3-1 15,4-1-1-15,-1 1 1 0,-3 0 0 0,4 5 0 0,-4-5 0 0,7 8 1 16,-4-2 0-16,5 1 0 0,-6-1 0 16,-2-6-1-16,6 7-1 15,2-5 1-15,12 3 0 0,-13 0 1 0,-7-5-1 0,7 4 0 16,17 0 0-16,-7 1 0 0,-8 0 0 0,-9-5 0 0,24 7 0 15,-7-3 0-15,0-4-1 0,3 4 1 0,-20-4 0 0,20 9 0 16,4 9 1-16,-2-12-1 0,0 0 0 0,-22-6 0 0,28 6-1 16,-4 0 1-16,6 10 1 0,1-16-1 0,-31 0 0 0,30 8 0 15,7-2 0-15,-3 1 0 0,3 11 0 0,-37-18 0 0,40 3 1 16,-3 4-2-16,6-2 2 0,-1 1-2 0,-42-6 1 0,42 3 0 16,-2 4 0-16,4-2-1 0,-3 2 0 0,-41-7 1 0,43 7-4 15,5 9 3-15,-4-11 0 0,-3 2 2 0,-41-7-1 0,42 5 4 16,-3 15-3-16,2-20 0 0,0 3-1 0,-41-3 0 0,40 18 1 15,4-13-1-15,-3 1 0 0,2 15 1 0,-43-21-1 0,45 0-1 16,-5 0 2-16,5 5 0 0,-5 0-2 0,-40-5 1 0,45 6 0 16,-4-3 0-16,-5-3 0 0,2 0 0 0,-38 0 0 0,40 0 1 15,-1 0 0-15,-3 0 0 16,4 0 0-16,-40 0-1 0,38 0 1 16,2 0 0-16,2 0-1 0,-2-3 0 0,-40 3 0 0,43-8 0 15,-2 2 0-15,7-1-4 0,0-2 3 0,-48 9 1 0,43-7-1 16,5 1 1-16,-4-2-2 0,0 5-1 0,-44 3 3 0,47-7 0 15,-7 2 0-15,2-3 6 0,-8 6-2 0,-34 2-4 0,40-6 1 16,-3 2-1-16,1 1 0 0,-8 2 1 0,-30 1-1 0,35-3 2 16,-4 3-1-16,1 0-1 0,-1 0 0 0,-31 0 0 0,34 4 0 15,-7-4 1-15,-3 0-1 0,3 7 0 0,-27-7 0 0,26 3 0 16,-2 2 1-16,0-5-1 0,3 0 0 0,-27 0 0 0,21 0 0 16,-5-2 0-16,6-4 0 0,-2-1 0 0,-20 7 0 0,19-5-1 15,5 1 1-15,-6 1 0 0,1 1 1 0,-19 2-1 0,18-3 0 16,-8 3 0-16,10 0 0 0,-10 0 0 0,-10 0 0 0,25 0 0 15,-16 0 0-15,15-3-1 0,-4-4 1 0,-20 7 0 0,21-6-1 16,-1-1 2-16,-3 1-1 0,3 0-1 0,-20 6 1 0,20-7-1 16,-13-2-1-16,17 2 2 0,-8 1 1 0,-16 6-1 0,12-5 1 15,7 2-1-15,-7-2 0 0,6-2-1 0,-18 7 1 0,21-8-1 16,-14-4 1 0,16 8-1-16,-15-4-1 0,-8 8 2 0,20-5-1 0,-14 2 1 15,13 2 0-15,-14 1 0 0,-5 0 0 0,21 0 0 16,-15 4 0-16,1 1-1 0,15 17 0 0,-22-22 1 0,2 3-2 15,4 4 0-15,12 22 3 0,-14-12 0 0,-4-17-1 0,9 22-1 16,8 2 0-16,-10-19-1 0,-4 24-1 0,-3-29 3 0,8 21 0 16,1-15-1-16,1 20 1 0,-3-8 0 0,-7-18 0 0,6 23-1 15,2-1-1-15,2 4 1 0,-4 1 0 0,-6-27 1 0,7 28-1 16,0 7 1-16,1-1 0 0,-2 3-1 0,-6-37 1 0,7 40 1 16,0 6 1-16,-4 3 0 0,0 5 0 0,-3-54-2 0,0 58 0 15,5 1 0-15,-3 3-2 0,-2 2 2 0,0-64 0 0,0 61 2 16,0 12-1-16,0-6 2 0,0 4 0 0,0-71-3 0,0 70 0 15,0 5 1-15,3-5 0 0,0 7 0 0,-3-77-1 0,0 73 1 16,5-1-1-16,-5 8 0 0,2-10-1 0,-2-70 1 0,4 76 0 16,-4-2 0-16,3-6 0 0,1 5 1 15,-4-73-1-15,0 67-1 0,4 9 1 0,-2-7 0 16,5-1-3-16,-7-68 3 0,4 71 1 0,-2 3-1 0,3-6 2 16,-2 2 0-16,-3-70-2 0,0 70 2 15,3-2-2-15,1 0 0 0,-4 0 0 0,0-68 0 0,0 63 0 16,0 5 0-16,0-6 0 0,0 5 0 0,0-67 0 0,3 63 0 15,0 0-1-15,-3-5 1 0,3-6 0 0,-3-52 0 0,0 56 0 16,0-8 0-16,0-2 0 0,0 3 0 0,0-49 0 0,0 39 0 16,0-1 0-16,0-5-1 0,-3-4 0 0,3-29 1 0,-6 23-1 15,-11-5 0-15,13-12 0 0,-16-3 1 0,20-3 0 0,-6 0 0 16,-18 0 0-16,4-2-2 0,-5-5 0 0,25 7 2 0,-21-21-1 16,2 1 0-16,-5 13 2 0,3-15 1 0,21 22-2 0,-24-6 0 15,1-4 1-15,-3 0 0 0,-2 3 2 0,28 7-3 0,-27-9 2 16,-4-2-1-16,1-5 1 0,-1 11-1 0,31 5-1 0,-30-8 1 15,-4-11-1-15,3 12 0 0,-1-12 2 0,32 19-2 0,-35-18 3 16,-3 0-1-16,7 2 0 0,-1-8-2 0,32 24 0 0,-31-9 0 16,-4-18-1-16,2 11 2 0,-1-3-1 15,34 19 0-15,-33-8 0 0,-5-13 0 0,-2 11-1 0,-4-13 1 16,44 23 0-16,-38-7 0 0,-7-16 1 16,6 12-1-16,1-8 0 0,38 19 0 0,-41-9 0 15,4-13-1-15,1 4 0 0,-7-1 0 0,43 19 1 0,-37-24-1 16,-2 0 0-16,1 6 0 0,4-3-1 0,34 21 2 0,-37-17-2 15,-1 8-1-15,-2-11 1 0,6 14 1 0,34 6 1 0,-34-6 0 16,4 3 2-16,-2-1 0 0,3 4-2 0,29 0 0 0,-32 0 1 16,2 0 1-16,-1 0-2 0,1 0 2 0,30 0-2 0,-33 0 2 15,5-3-1-15,-5 1-1 0,3-3-1 0,30 5 1 0,-38-7 1 16,4 2-2-16,-2-2 2 0,-2-1-1 0,38 8 0 0,-35-6 0 16,4-2 0-16,-1 3 0 0,1 3 0 0,31 2 0 0,-35-3 0 15,5 0 0-15,-4 3 0 0,-2-2 0 0,36 2 0 0,-35 0 0 16,-3 0-1-16,9 0 1 0,-5 0-1 0,34 0 1 0,-35 0 0 15,-2-2 0-15,3-1-1 0,2 3 0 0,32 0 1 0,-35 0-1 16,4 0 0-16,5 0 0 0,-4-4 1 0,30 4 0 0,-28 0 0 16,0 0 0-16,4 0-1 15,-2 0 0-15,26 0 1 0,-28 0-2 0,5 4-1 16,-4-4 1-16,3 0-1 0,24 0 3 0,-27 0-2 16,-4 0 3-16,4 0 0 0,1 0 2 0,26 0-3 0,-31-4 2 0,31 4-2 0,-27-1 0 15,3-6 1-15,-3 5-1 0,27 2 0 0,-21-2 1 16,-3 2 0-16,5 0-1 0,1 0 0 0,18 0 0 0,-17 0-1 0,17 0 1 0,-7 0-2 15,-17 0 1-15,18 0 0 0,6 0 1 0,-24 0-1 0,24 0 1 0,-19 0 0 16,12 0 0-16,-16 0 0 0,23 0 0 0,-8-3-1 0,8 3 1 0,-17-2-1 16,14-2-2-16,-18 3-2 0,21 1 5 0,-3-1-8 0,3 1 8 0,-6-2-10 15,-2-1-4-15,1 3-5 0,7 0 19 0,-7 0-26 0,7 0 26 0,-6 0-36 16,-14 0 2-16,16 0 0 0,4 0 34 0,0 0 0 0</inkml:trace>
  <inkml:trace contextRef="#ctx0" brushRef="#br0" timeOffset="3488.1172">7037 7514 44 0,'0'0'0'0,"0"-6"21"0,-7-2-10 0,0-10-3 0,7 18-8 0,-4-8 9 16,4 2 0-16,0-1-1 0,0 4-1 0,0 3-7 0,0 0 5 16,0 0-1-16,0 7-1 0,0-1-1 0,0-6-2 0,4 24 3 15,3-5-2-15,-4 7 1 0,4 8 0 0,-7-34-2 16,3 34 1-16,-3 8 1 16,3 6-1-16,-3-48-1 0,3 51 1 15,-3-5-1-15,0 5 1 0,0-7 0 0,0-2 0 0,0-42-1 0,0 40 2 16,0-3-1-16,0 0 0 0,0-5 0 0,0-32-1 0,0 23 1 15,0-5-1-15,0-12 1 0,0 1-2 0,0-7 1 0,0 0 0 16,0-4 0-16,0-20-2 0,0-7 2 0,0 31 0 0,0-36-1 16,-6-6 1-16,3-6 0 0,0 0 0 0,3 48 0 0,-7-50 0 15,0-4 0-15,7 9 0 0,0 1 0 0,0 44 0 0,0-35 1 16,0 9-1-16,2 5 0 0,3 13 0 0,-5 8 0 0,0-14 0 16,3 8 0-16,1 2 1 0,-1 1-1 0,-3 3 0 0,3-7 0 15,0 4 0-15,0-1 0 0,-3-1 0 0,0 5 0 0,5-2 0 16,-3 1 0-16,2-2 0 0,4 0 0 0,-8 3 0 0,3 0 0 15,-1 0 0-15,-2 0 0 0,7-5 1 0,-7 5-1 0,4 0 0 16,-2-3 0-16,3 0 1 0,-2 1-1 0,-3 2 0 16,4 0 0-16,-1-5 0 0,0-2 0 0,0 0 0 0,-3 7 0 15,3-5 0-15,2-5 0 0,1-9 0 16,-3 9 0-16,-3 10 0 0,7-20 0 0,0-2 0 16,0 1 0-16,3 2-1 0,-10 19 1 0,7-21 0 15,2 3 0-15,-2 1-1 0,0 7 1 0,-7 10 0 0,7-18 1 16,-1 12-1-16,2 1 0 0,2 4 0 0,-10 1 0 0,6 0 0 15,1 4 0-15,3 13 0 0,-3 2 1 0,-7-19-1 0,21 22 1 16,-14-1 0-16,9 4-1 0,-6-3 1 0,-10-22-1 0,17 29 0 16,-9-3 0-16,15 6 1 0,-16 0 0 0,-7-32-1 0,20 31 1 15,-14 4 0-15,12 0 1 0,-12 6-1 0,-6-41-1 0,11 39 1 16,-4 2 1-16,-1-3-1 0,4-5 0 0,-10-33-1 0,8 28 0 16,-2-1 1-16,1-4 0 0,-3-7-1 0,-4-16 0 0,2 7 0 15,2 10 0-15,-1-17 0 0,-3 0-1 0,0 0 1 0,0 0-2 16,0 0-2-16,0-3-4 0,0-7-3 0,0 10 11 0,-7-16-17 15,5 7-9-15,-2-12-11 0,-20-2 4 0,24 23 33 0,-2-21-31 16,2 21 31-16</inkml:trace>
  <inkml:trace contextRef="#ctx0" brushRef="#br0" timeOffset="3714.6895">7043 7781 68 0,'0'0'0'15,"0"0"17"-15,3-3-9 0,0 0-3 0,-3 3-5 0,7-7 6 16,10 5 1-16,-10 0-1 0,20-1-1 0,-27 3-5 0,17 0 4 16,6 0-2-16,1 0-1 0,0 0 0 0,-24 0-1 0,27 0-1 15,-3 0-1-15,4 5-6 0,-2-5-6 0,-26 0 14 0,28 3-24 16,-8-3-6-16,-13-8 1 0,13 1 7 0,-20 7 22 0,0 0 0 0</inkml:trace>
  <inkml:trace contextRef="#ctx0" brushRef="#br0" timeOffset="4402.0113">7617 7611 18 0,'0'0'0'15,"0"-19"11"-15,0 14 1 0,0-18-4 0,0 23-8 0,0-8 8 16,0 8 0-16,0 0 0 0,0 0-1 0,0 0-7 0,2 0 5 16,1 5 0-16,0 1-1 0,2 14 1 0,-5-20-5 0,2 5 4 15,5 19 0-15,1-5 0 0,-2 3-1 0,-6-22-3 0,7 20 3 16,13 3 0-16,-20 6 0 0,11 3-1 0,-11-32-2 0,6 29 2 15,2 5 1-15,-3-2-1 0,2-1 1 0,-7-31-3 0,6 32 2 16,-6-1 0-16,5-1 0 0,-2-10 0 0,-3-20-2 0,0 20 2 16,0-15-1-16,0 2 0 0,0-2 0 15,0-5-1-15,0 0 0 0,0 0 1 0,0-9 0 0,-8-16-1 16,8 25 0-16,-6-20 0 0,-1-6 1 16,-10-4-1-16,17-7 0 0,0 37 0 0,-7-34 0 15,1-3 0-15,-12 0 0 0,16 4 0 0,2 33 0 0,-7-38 1 16,1 4-1-16,-2 4 0 0,1 5 0 0,7 25 0 0,-2-19 0 15,2 3 0-15,-8 6 0 0,8-11 0 0,0 21 0 0,0-6-1 16,0-1 2-16,0-1-1 0,0 0 0 0,0 8 0 0,3 0 1 16,2-3-1-16,-5 0 0 0,2 3 0 0,-2 0 0 0,4 0 0 15,-1 0 0-15,5 0 0 0,-2 0 0 0,-6 0 0 0,7 6 0 16,13 10 0-16,-14-9 0 0,13 18 1 0,-19-25-1 0,5 20 0 16,16 1 1-16,-14 6 0 0,13-9-1 0,-20-18 0 0,8 21 0 15,-3-15 1-15,6 17-1 0,-4-20 0 0,-7-3 0 0,7 6 0 16,-1-6 0-16,0 0 1 0,-1-5-1 0,-5 5 0 0,2-7 0 15,2-15 0-15,-4 0 0 0,0-2 0 0,0 24 0 0,0-26 1 16,0-6-2-16,0 0 1 0,0-2 0 0,0 34 0 0,-4-31-1 16,2 2 1-16,-3 2 0 0,5 4 0 0,0 23 0 15,0-8 0-15,0 0 0 0,0 3 0 0,0 5 0 16,0 0 0-16,0 0 0 16,7 5 0-16,0 18 0 0,14-4 0 0,-21-19 0 0,7 26 1 15,12 4-1-15,-8 3 0 0,9-4 0 0,-20-29 0 0,18 32 0 16,-9 0 0-16,13-1 1 0,-17-2-1 0,-5-29 0 0,21 26 0 15,-17 1 1-15,2-4-1 0,0-4 0 0,-6-19 0 0,7 19 1 16,0-1-2-16,-2-13 1 0,-3 14-3 0,-2-19 3 0,6 0-7 16,-6 6-4-16,8-6-7 0,-8 0-5 0,0 0 23 0,2 0-31 15,-2-20 2-15,5 12-6 0,-5 8 35 0</inkml:trace>
  <inkml:trace contextRef="#ctx0" brushRef="#br0" timeOffset="4938.9495">8175 7452 63 0,'0'0'0'0,"0"4"32"0,0-4-32 0,0 22 11 15,0-2-6-15,3 3-2 16,1-1 1-16,-4-22-4 0,6 25 5 0,1-1-1 16,-1 6 0-16,5-2-2 0,-11-28-2 0,7 27 2 15,3 4-1-15,7 1 0 0,-9-3 0 0,-8-29-1 0,5 34 0 16,3-5 1-16,1 0 0 0,-1 0 0 0,-8-29-1 0,6 29 1 15,1-8-1-15,0 0 1 0,-1-2-1 0,-6-19 0 0,5 3 1 16,-3 17-1-16,-2-20 1 0,3 0-1 0,-3 0 0 0,3 0 0 16,-3-3 0-16,0-2 0 0,0-16-1 0,0 21 1 0,0-20-1 15,-6-5 0-15,-1-2 0 0,-13-5 0 0,20 32 1 0,-4-38 0 16,-2 1-1-16,-15-2 0 0,16 5-1 0,5 34 2 0,-22-37-1 16,15-1-2-16,-20 7 1 0,4 2 1 0,23 29 1 0,-17-26-1 15,9 5 1-15,-15 2-1 0,20 12 2 0,3 7-1 0,-21-19 0 16,19 12 1-16,-5 1-1 0,0-2 1 0,7 8-1 0,-8-6 0 15,5 3 2-15,-2-4-1 0,5 5 0 0,0 2-1 0,0-3 1 16,-5 2-1-16,5-4 1 0,0 3-1 0,0 2 0 16,0 0 1-16,0-5-1 0,0-3 0 0,0 3 0 15,0 5 0-15,5-10 0 0,0 1 1 0,3 1-1 0,2-10-1 16,-10 18 1-16,20-5 0 16,-10-3 0-16,6-11 0 0,6 14 0 0,-22 5 0 0,6-18-1 15,21 12 1-15,-10-4 1 0,-6-9-1 0,-11 19 0 0,23-6 0 16,-13 2 1-16,10 1-1 0,-12 3 0 0,-8 0 0 0,15 0 0 15,-10 6 1-15,1 1-1 0,1 0 1 0,-7-7-1 0,3 14 1 16,0-6 0-16,-3 16 0 0,0-3 1 0,0 1-1 0,0-22-1 0,-6 20 2 16,-1 7-1-16,1-4 0 0,6-23-1 0,-7 27 1 0,7-27-1 0,-7 26 1 15,1-8 0-15,-2 1-1 0,8-19 0 0,-7 8 0 16,5 10-1-16,-3-15-2 0,5 2-3 0,0-5 6 0,0 5-12 0,0-5 12 0,0 3-19 16,0 2-8-16,0-5-6 0,0 0 33 0,0-3-26 15,7 0 1-15,-7 3 25 0</inkml:trace>
  <inkml:trace contextRef="#ctx0" brushRef="#br0" timeOffset="5382.1746">8647 7479 14 0,'0'0'0'16,"0"-1"9"-16,0-3 2 0,-5 4-1 0,2 0 0 0,3 0-10 0,-6 0 11 16,1 0 0-16,2 0-1 0,-4 5-2 0,7-5-8 0,-6 6 6 15,-2 17 0-15,2-17-2 0,-11 23 1 0,17-29-5 0,0 24 4 16,-7-2 1-16,0 5 0 0,1 2-1 0,6-29-4 0,-3 26 4 16,0 6-1-16,3-3 0 0,0 3-1 0,0-32-2 0,0 29 2 15,0-5-1-15,0 2 1 0,6-5-1 0,-6-21-1 0,11 18 1 16,5-1 0-16,-10-10-1 0,18 14 1 0,-24-21-1 0,17 0 0 15,0 2 0-15,8 2 1 0,-6-4-1 0,-19 0 0 16,20-1 0-16,4-4 0 0,-3-18 0 0,-5 4 0 0,-16 19 0 16,8-24 0-16,15-5 0 0,-16 1 1 15,3-7-1-15,-10 35 0 0,7-37 0 0,-7 0-1 0,3-1 2 16,-3 3-2-16,0 35 1 0,-3-35 0 0,-18 4 1 16,5 2-1-16,-5 2 0 0,21 27 0 0,-27-21 1 15,0 3 0-15,3 13-1 0,-2-6 1 0,26 11-1 0,-28-5 0 16,4 2 1-16,0 3-1 0,4 19 0 0,20-19 0 0,-16 5-1 15,9 26 0-15,-17-10-1 0,17 2-4 0,7-23 6 0,-7 28-8 16,5-3-6-16,2 0-4 0,0-8-7 0,0-17 25 0,2 6-30 16,2 2 4-16,4-6-2 0,-8-2 28 0</inkml:trace>
  <inkml:trace contextRef="#ctx0" brushRef="#br0" timeOffset="5966.4235">8872 7408 63 0,'0'0'0'15,"4"21"25"-15,-4-21-25 0,7 23 7 0,3 4-5 16,-4 2 0-16,1-4-1 0,-7-25-1 0,11 23 3 16,8 3-1-16,-11 6 0 0,13-1 0 0,-21-31-2 0,9 35 1 15,12 5 0-15,-3-2-1 0,-3 7 1 0,-15-45-1 0,11 43 0 16,13 3 0-16,-18 2 1 0,12-3-1 0,-18-45 0 0,6 50 1 15,1-4 0-15,-1-5 1 0,-2-2-1 0,-4-39-1 0,3 33 1 16,-3-12 1-16,0-1-1 0,0-17 1 0,0-3-2 0,0 5 2 16,0-5-1-16,0 0 0 0,0-7-1 0,0 7 0 0,0-22-1 15,-3-5-1-15,-1-11 0 0,-2-7 0 0,6 45 2 0,-7-53-3 16,1-3 1-16,-15 1 0 0,13 0 0 0,8 55 2 0,-26-56-1 16,9 2 0-16,10 6 0 0,-17 3 0 0,24 45 1 0,-6-37 0 15,-15 8 1-15,18 2 0 0,-17 5 0 0,20 22-1 0,-4-24 1 16,-3 5 1-16,-10 9-1 0,17-9 1 0,0 19-2 0,-7-7 1 15,1-13 0-15,-1 17 0 0,4-4-1 0,3 7 0 0,-7-18 1 16,3 15 0-16,4-2 0 0,0-3 0 0,0 8-1 0,0-7 0 16,0 1 0-16,0-2 1 0,0 3-1 15,0 5 0-15,4-8 0 0,3 3 0 0,1-3 0 16,-6 0-1-16,-2 8 1 0,11-8 1 0,-2-11 0 16,12 12-1-16,-14-15 1 0,-7 22-1 0,24-14 0 15,-5-6 1-15,2-1 0 0,2 6 0 0,-23 15-1 0,28-7 0 16,-2-11 1-16,-2 16-1 0,4-1 0 0,-28 3 0 0,20 0 1 15,0 0-1-15,-3 6 1 0,-7 18 0 0,-10-24-1 0,22 7 1 16,-17 22 1-16,2-9 0 0,-1 5 0 0,-6-25-2 0,5 29 3 16,-2 0 0-16,-3 4 0 0,-8-1 1 0,8-32-4 0,-6 35 3 15,-14-3-1-15,16 2 1 0,-19-8-1 0,23-26-2 0,-8 21 2 16,-10 0 0-16,10-13-2 0,-9 13 1 0,17-21-1 0,-3 2 1 16,-4 4-2-16,-1-2 0 0,2-4-3 0,6 0 4 0,-3 0-6 15,-1 0-4-15,-2 0-4 0,6 0-4 0,0 0 18 0,0-4-24 16,0-4-8-16,0 3 4 0,-4-4-2 0,4 9 30 0,0 0 0 15</inkml:trace>
  <inkml:trace contextRef="#ctx0" brushRef="#br0" timeOffset="9467.6668">6903 4671 8 0,'0'0'0'16,"5"0"4"-16,-5 0 1 0,0 0 2 0,3 0 2 0,-3 0-9 0,0 6 9 15,3-6 0-15,-3 0 0 0,5 0 0 0,-5 0-9 0,2 0 8 16,4 0 0-16,-1 0-2 0,1 0 0 0,-6 0-6 0,8 0 5 15,-3 0 0-15,6 0-1 0,7 0-2 0,-18 0-2 0,5 0 3 16,5 0-1-16,11 0 1 0,-14 0-1 0,-7 0-2 16,20-2 2-16,-14 2-1 0,22-4 1 0,-7 4-1 15,-21 0-1-15,23-3 2 16,-3 1-1-16,4 0 0 0,-4 2-1 0,-20 0 0 0,23 0 1 16,1 0-1-16,3 0 0 0,1 4 1 0,-28-4-1 0,25 3-1 15,-2 5 2-15,0-1-1 0,0 0 1 0,-23-7-1 0,22 5 0 16,1 3 0-16,-7-3 0 0,6-2 0 0,-22-3 0 0,9 6-1 15,13 0 2-15,-14 0-1 0,14 13 0 0,-22-19 0 0,6 0 1 16,1 3-1-16,0 4 1 0,-1-2-1 0,-6-5 0 0,5 3 0 16,-3 3 0-16,-2 0 0 0,3 13 0 0,-3-19 0 0,0 4 1 15,0 1-1-15,0 2 0 0,0-2 0 0,0-5 0 0,0 8 0 16,0-2 0-16,0 1 0 0,0-4 0 0,0-3 0 0,-3 5 0 16,3-5 0-16,0 5 0 0,0-5 1 0,0 0-1 0,0 0 0 15,0 0 1-15,0 0-2 0,0 0 1 0,0 0 0 16,0 0 1-16,0 3-1 0,6 2 0 0,-6-5 0 0,5 0 0 15,1 8 0-15,1-2-1 0,-1 1 1 0,-6-7 0 0,7 19 0 16,-1-13 0-16,-1 13 0 0,-2-12 1 16,-3-7-1-16,8 21 0 0,-3-13 0 0,3 16 0 15,-6-17-1-15,-2-7 1 0,4 22 0 16,-1-17 0-16,2 19 0 0,-2-19 0 0,-3-5 0 0,2 26 0 16,2-19 0-16,-4 18 0 0,3-22 1 0,-3-3-1 0,4 18-1 15,-4-15 2-15,2 3-1 0,-2-2-1 0,0-4 1 0,0 0 1 16,0 0-1-16,0 0 0 0,5 3 1 0,-5-3-1 0,0 0-1 15,3 7 1-15,0-7 1 0,-3 4-2 0,0-4 1 0,5 2 1 32,-3 6 0-32,-2-3-1 0,0 1-1 0,0-6 1 0,3 1 1 0,-3-1-1 0,0 0 0 0,0 6 0 0,0-6 0 0,0 0 0 15,0 6 0-15,0-6 0 0,0 0 1 0,0 0-1 0,0 0 0 16,0-4 0-16,0 2 1 0,0-4-1 0,0 6 0 0,-3-5 1 16,-4-2-1-16,4 5 0 0,0-4 1 0,3 6-1 0,-7-1 0 15,3 0 1-15,1 1 0 0,-3 2-1 0,6-2 0 0,0 8 0 16,0-5 1-16,0 1-1 0,0 1 1 0,0-5-1 0,0 8 0 15,0-8-1-15,0 6 1 0,2-6 0 0,-2 0 0 0,4 0 1 16,3 3 0-16,0-3-2 0,-1 4 1 16,-6-4 0-16,7 0 0 0,-1 0 0 0,5 0 0 15,6 0 0-15,-17 0 0 0,7 0 1 0,13-1-1 0,-9-2 0 16,8 3 0-16,-19 0 0 0,11 0 0 31,9 0 0-31,-14 0 0 0,1 0 0 0,0 0 0 0,0 0 0 0,0 4 0 0,0 4 1 16,-7-8-1-16,2 5 0 0,-2 3-1 0,0 12 2 0,0-13-1 0,0-7 0 0,-6 22 1 15,-1-4-1-15,-10 0 0 0,10-10 0 0,7-8 0 0,-19 32 0 16,-1-17 0-16,12 4 0 0,-12 0 0 0,20-19 0 0,-6 8 0 16,-15 8 0-16,15-12 1 0,-2 2-1 0,8-6 0 0,-20 5 1 15,20 3-1-15,-7-4 0 0,4-1 0 0,3-3 0 0,-3 7 0 16,3-5 1-16,0 3-1 0,0 3 0 0,0-8 0 0,0 3 0 16,3 1 0-16,5-4 0 0,0 6 0 0,-8-6 0 0,7 3 0 15,14-3 0 1,-14 5 1-16,13-5-1 0,-20 0 0 0,17 0-1 47,0 0 1-47,-8 0 0 0,15 0 0 0,-13-2 0 0,9 2 0 0,-14 0 0 0,15-3 0 0,-13 3 1 0,-2 0-1 0,-3 5 0 0,4 0 0 15,-7-5 0-15,6 5 0 0,-6 17 0 0,4-20 1 0,-4 17-1 0,0-19 0 0,0 5-1 0,-7 15 2 0,2-10-1 16,-17 8 0-16,22-18 0 0,-6 18 0 16,-15-11 0-16,14 15 1 0,-17-15-1 0,24-7 0 0,-19 22 1 15,12-18 0-15,-14 4-1 0,14 9 0 0,7-17 0 0,-2 2 2 16,-6 6-1-16,2-3-1 0,3 3 1 0,3-8-1 0,0 3-1 15,0 2 2-15,0 0 0 0,3-2-1 0,-3-3 0 0,3 4 1 16,3 3-1-16,1-7 0 0,0 0-1 0,-7 0 1 0,10 0 0 16,1 3 0-16,-4 2 0 0,3 0 0 0,-10-5 0 0,9 3 0 15,10 2-1-15,-17 1 1 0,5-2 1 0,-7-4-1 0,7 5 0 16,3 1 0-16,-3-4 0 0,-1 3 0 0,-6-5 0 0,3 7 0 16,2 10 0-16,1-17 0 0,2 9 1 0,-8-9-1 0,2 15 0 15,4-15 0-15,2 8 0 0,-1 11 0 0,-7-19 0 0,7 3 0 16,-1 4-1-16,-6 11 1 0,3-15 1 0,-3-3-1 0,3 20-1 15,-3-15 2-15,5 12-1 0,-3-11 0 0,-2-6 0 16,0 18 0-16,4-11 0 0,-1 10 0 0,-3-12 1 0,0-5-1 16,5 18 1-16,-5-15 1 15,0 3-1-15,0 1-1 0,0-7 0 0,2 6 0 16,1 0 0-16,-3 1 0 0,0-1 0 0,0-6 0 0,0 4 0 16,0 1 0-16,0 1 0 0,0-3 0 0,0-3 0 0,0 4 1 15,0 2-1-15,0-4 1 0,0 3-1 0,0-5 0 0,0 7 0 16,0-4 1-16,-5 2-1 0,0 0 0 0,5-5 0 0,-3 2 1 15,-3-2-1-15,-2 7 0 0,-8-1 0 0,16-6 0 0,-7 3 1 16,-9-3-1-16,11 0 0 0,-2 0 1 0,7 0-1 0,-19 0 1 16,12-2-1-16,-16 1 0 0,4-2 0 0,19 3 0 0,-19-8 0 15,-1 6 1-15,-2 2-1 0,-2-7 1 0,24 7-1 0,-18 0 0 16,-9-5 0-16,-2 5 0 0,2-2 0 0,27 2 0 0,-34-5 1 16,2 2 0-16,-7 1-1 0,2 2 0 0,37 0 0 0,-41-3 0 15,-2 3 0-15,-5 0 0 0,0 0 0 0,48 0 0 0,-54-2 0 16,6 2 0-16,-3 0 0 0,5 0 0 0,46 0 0 0,-47 2 0 15,0 3 0-15,-2 3 1 0,-1 13-1 0,50-21 0 0,-55 21 0 16,-1 4 0-16,-5-7 1 0,5 1-1 16,56-19 0-16,-58 7 0 0,7 14 0 0,4-16 0 15,1 12 0-15,46-17 0 0,-47 7 0 0,2 13 0 16,1-13 0-16,-1 18 0 0,45-25 0 0,-44 6 0 16,4 21 0-16,2-19-1 0,5 13 1 0,33-21 0 0,-30 7 0 15,-1 10 0-15,3-17 1 0,2 8-1 0,26-8 0 0,-27 4 0 16,4-4 0-16,1 4 0 0,-1-4 0 0,23 0 0 0,-21 0 0 15,1 0 0-15,0-3 0 0,-1 0 0 0,21 3 0 0,-17-7 1 16,-4 0-2-16,5-3 1 0,9 0 1 0,7 10-1 0,-20-6 0 16,14-2 0-16,-15 3 0 0,17-3 0 0,4 8 0 0,-5 0 0 15,-17-2 0-15,16 0 0 0,-11 2 0 0,17 0 0 0,-4 0 0 16,-3 0 0-16,2 0 0 0,-14 0 0 0,19 0 0 0,-6 0 0 16,3 0-1-16,-4 0-1 0,4 0-2 0,3 0 4 0,-7-3-5 15,3 3-3-15,4 0-4 0,0-5-4 0,0 5 16 0,0 0-24 16,6 0-10-16,12-2-1 0,2 0-6 0,-20 2 41 0,0 0 0 0</inkml:trace>
  <inkml:trace contextRef="#ctx0" brushRef="#br0" timeOffset="10493.3734">7979 5251 7 0,'0'0'0'16,"-7"-2"7"-16,0-4 0 0,-1-1 2 0,8 7-9 0,-3-3 11 15,-2 0 0-15,0-4 1 0,-2 5-1 0,7 2-11 0,0-8 9 16,0 8-1-16,0-4-1 0,-2 3-1 0,2 1-6 0,0-2 6 16,0-1-1-16,0 0 0 0,0 3-1 0,0 0-4 0,2 0 3 15,-2 0 0-15,7 0 0 0,-2 0-1 0,-5 0-2 0,5 0 2 16,2 0 0-16,-1 0-1 0,2 0 0 0,-8 0-1 0,21-1 1 16,-15-2 1-16,10 0-1 0,-8-5-1 0,-8 8 0 0,26-6 1 15,-7 6-1 1,-1 0 1-16,7 0 0 0,-25 0-1 0,23 0 0 0,2 0 0 0,-5 0 0 0,-4 0 0 15,-16 0 0-15,8 3 1 0,11 2-1 0,-12 1 0 16,-7-6 0-16,6 6 0 0,-6-6 0 0,8 7 1 0,0 0-1 16,-3 0 0-16,-5-7 0 0,0 5 0 0,0-5 0 0,3 21 1 15,-3-16-1-15,0 15 0 0,0-15 0 0,0-5 0 0,0 17 1 16,0-11-1-16,0-1 0 0,0 13 0 0,0-18 0 0,-3 5 1 16,0 2-1-16,3 13 0 0,-2-15 0 0,2-5 0 0,-8 21 0 15,5-2 0-15,-4 2 0 0,0 0 1 0,7-21-1 0,-6 21-1 16,-2-2 1-16,1 1 0 0,0-4 0 0,7-16 0 0,-3 21 0 15,-2-2 0-15,0-15 1 0,5 23-1 0,0-27 0 0,-6 8 1 16,6 16-1-16,0-17 0 0,0 10 0 0,0-17 0 0,3 5 0 16,0 2 0-16,4 12 0 0,-4-19 0 0,-3 0 0 0,8 3 0 15,-2 1 0-15,5-4 0 0,4 6 0 0,-15-6 0 0,8 0 1 16,13 4-2-16,-15-4 1 0,11 0 0 0,-17 0 0 0,7 0 0 16,13 0 0-16,-14 0 0 0,12 0 0 0,-18 0 0 0,6 0 1 15,1 0-2-15,-1 0 0 0,2 0-1 0,-8 0 2 0,8-2-4 16,-3 0-3-16,3-4-2 0,-6 4-4 0,-2 2 13 0,0-5-16 15,4 5-3-15,-1-6-3 0,-3 0-1 0,0 6 23 16,0-7-18-16,0 5-3 0,0 2 21 0</inkml:trace>
  <inkml:trace contextRef="#ctx0" brushRef="#br0" timeOffset="10709.6055">8046 5478 23 0,'0'0'0'0,"0"-1"12"0,0 1-12 0,0-2 12 16,0-1-1-16,3 1 0 0,4-1-2 0,-7 3-9 0,7-2 8 15,14 2-1-15,-16 0-2 0,16 0-1 0,-21 0-4 0,7 0 2 16,16 0 0-16,-1 7-1 0,-2-1 1 0,-20-6-2 0,6 4 0 16,18 4 0-16,-17-4-2 0,17 1-3 0,-24-5 5 0,11 5-10 15,8 4-6-15,-12-5-4 0,12 2-1 0,-19-6 21 0,5 0-17 16,14 0-1-16,-19 0 18 0</inkml:trace>
  <inkml:trace contextRef="#ctx0" brushRef="#br0" timeOffset="10936.2774">8530 5499 28 0,'0'0'0'0,"4"0"13"16,-4 0-4-16,7 5-1 0,0 14 0 0,-7-19-8 0,7 5 7 15,-1 12-1-15,0-11 0 0,1 16-1 0,-7-22-5 0,7 18 5 16,3 3-2-16,-3-4 0 0,-1 8-1 0,-6-25-2 0,8 21 3 16,-8-1-1-16,6-6 1 0,-6-5-2 0,0-9-1 0,4 20 2 15,-1-14-1-15,-3 0-1 0,0 1-1 0,0-7 1 0,0 3-3 16,0-3-5-16,3 0-4 0,-3-2-5 0,0 2 17 0,0-8-20 16,0-18 0-16,-6 6 6 0,0-4-6 0,6 24 20 0,0 0 0 0</inkml:trace>
  <inkml:trace contextRef="#ctx0" brushRef="#br0" timeOffset="11081.3153">8541 5332 12 0,'0'0'0'0,"-4"-3"10"15,4 3-10-15,0-2 9 16,-3 0-1-16,3 2-2 0,0 0 0 0,0 0-6 0,0 0 5 16,0 4-2-16,0 1-1 0,0 2-1 0,0-7-1 0,0 5-2 15,0 3-2-15,0 10-3 0,0-18-6 0,0 0 13 0,0 0-11 16,-7-6-2-16,7-1 1 0,0 7 12 0</inkml:trace>
  <inkml:trace contextRef="#ctx0" brushRef="#br0" timeOffset="12289.4619">5599 6434 27 0,'0'0'0'0,"0"0"12"0,0 0-12 0,0 0 9 0,0 0-18 0,0 0 23 15,-2 5-8-15,2 2 0 0,0 13 0 0,0-20-6 0,0 8 7 16,2 18-1-16,2-6-1 0,4 7-2 0,-8-27-3 0,9 26 3 16,-2 5 0-16,13 4-1 0,-17 2 0 0,-3-37-2 0,8 39 2 15,9 0 0-15,-11 1 0 0,11 5 0 0,-17-45-2 0,10 48 1 16,10-1 0-16,-13 5 1 0,14 1-1 0,-21-53-1 0,7 53 1 16,10 4 0-16,-11-3 0 0,2-1-1 15,-8-53 0-15,16 50 1 0,-14-8 0 0,6-1 1 0,-2-8-1 0,-6-33-1 0,4 30 1 16,-1-8-1-16,5-4 1 0,-5-10-1 15,-3-8 0-15,3 16 0 0,0-16 1 16,2 5-1-16,-5-5 0 0,0 0 0 0,0 0-1 16,0 0 0-16,0-5-2 0,0 5 3 0,0-2-5 0,0 1-5 15,0-1-4-15,0-1-7 0,0 3 21 0,-5-1-25 16,-1-6 6-16,-1-1-7 0,7 8 26 0</inkml:trace>
  <inkml:trace contextRef="#ctx0" brushRef="#br0" timeOffset="12542.6798">5505 7570 48 0,'0'0'0'0,"0"0"20"0,0 0-12 0,7 5-4 0,-7-5-4 0,7 4 3 15,16-4 2-15,-3 0 1 0,4 0 0 0,-24 0-6 0,28 0 5 16,11 0-1-16,-2-2-1 0,8 0-1 0,-45 2-2 0,47-5 2 15,1 2 0-15,0-3-1 0,3 1 0 16,-51 5-1-16,48-8 1 0,-5 0 0 16,-2 1 0-16,-1-2-1 0,-40 9 0 0,34-8 0 0,-1 3-1 15,-5 2 0-15,-3 3-2 0,-25 0 3 0,15 0-6 16,-8 5-5-16,1 3-6 0,-2 7-5 0,-6-15 22 0,0 0-23 0,0 7-5 0,0-7 28 0</inkml:trace>
  <inkml:trace contextRef="#ctx0" brushRef="#br0" timeOffset="13011.0207">5728 7750 42 0,'0'0'0'0,"5"18"18"0,0-1-10 0,-5-17-8 0,11 25 3 15,6 3-1-15,-11 4 0 0,16 2 1 0,-22-34-3 0,5 36 3 16,16-2 0-16,-11 3 0 0,10 2 0 0,-20-39-3 0,7 40 2 15,17-1-1-15,-18 4 1 0,12-7-1 16,-18-36-1-16,6 40 1 0,4-2 0 16,11-4 0-16,-15 2 0 0,-6-36-1 0,21 34 1 15,-11 3 0-15,11-2-1 0,-14-3 1 0,-7-32-1 0,23 26 0 16,-7-3 0-16,2-4 0 0,2-1 0 0,-20-18 0 0,17 8 1 16,0 10-2-16,-6-13 1 0,9-1 0 0,-20-4 0 0,6 0 0 15,12 0 0-15,-18-4 0 0,6-14 0 0,-6 18 0 0,8-7 0 16,-3-19 0-16,2 4 0 0,-1 1 1 0,-6 21-1 0,8-26 0 15,0-2 0-15,-3-7 0 0,5-3 0 0,-10 38 0 0,7-39 1 16,10-4 0-16,-13 5 1 0,6 3 0 0,-10 35-2 0,16-28 3 16,-9 6-1-16,10 12-1 0,-10-6 0 0,-7 16-1 0,6-6 1 15,-1 2-1-15,-2 1 1 0,1-3 0 0,-4 6-1 0,0-7 0 16,0 2 2-16,0-3-1 0,-7 2 1 0,7 6-2 0,-7-7 3 16,-14-12-1-16,14 9 0 0,-12-15 0 0,19 25-2 0,-7-16 2 15,-11-1 0-15,13-3 0 0,-14 3-1 0,19 17-1 0,-3-6 1 16,-20-11-1-16,16 10 1 0,-16-1-1 15,23 8 0-15,-5-17 1 0,-21 16 0 0,19-7-1 16,-14 0-1-16,21 8 1 0,-2-5-1 0,-16-2-3 16,15 3-5-16,-4 1-8 0,7 3 17 0,-23 0-34 0,26 27-21 0,-3-27 55 0</inkml:trace>
  <inkml:trace contextRef="#ctx0" brushRef="#br0" timeOffset="16924.2404">4642 3260 9 0,'0'0'0'0,"0"0"4"0,0 0 1 0,0 0-5 0,0 0 7 16,0 0 2-16,0-1 0 0,0-5 0 0,0 6-9 0,-5-7 9 16,-1 5 0-16,2-3-1 0,1 0-1 0,3 5-7 0,-7-5 6 15,1 1 1-15,-1-4-2 0,0 4 0 0,7 4-5 0,-16-6 5 16,8 1-1-16,1-2 1 0,-9 0-2 0,16 7-3 0,-3-7 2 15,-5 1 0-15,-11 2-1 0,11-2 1 0,8 6-2 0,-21-3 1 16,15 1 0-16,-18 2-1 0,22 0 1 0,2 0-1 0,-29 0 0 16,13 5 0-16,0 15 1 0,-2 0-1 0,18-20 0 0,-20 20 1 15,13-1 0-15,-17 5-1 0,20 0 1 0,4-24-1 0,-16 22 0 16,9 1 0-16,4 0 0 0,-4-4 0 0,7-19 0 16,-3 17-1-16,-5 4 1 0,8-1 1 0,0-2-1 0,0-18 0 0,0 5 0 15,4 3 0-15,3-3 0 0,13-5 0 16,-20 0 0-16,7 0 1 0,13 0-1 0,1-2 0 15,-1-6 0-15,-20 8 0 0,20-18 0 0,1 10 0 16,3-12 0-16,-2 2-1 0,-22 18 1 0,22-18 1 16,-2-1-1-16,-1-2-1 0,0-1 2 0,-19 22-1 0,19-25 0 15,-12-2-1-15,9 4 1 0,-11-4 0 0,-5 27 0 0,6-22-1 16,-2 2 1-16,3 0-1 0,-7 12 1 0,0 8 0 0,2-20 0 16,-2 18-1-16,0-3 1 0,0 5 0 0,0 0 0 0,0 0-1 15,0 0 1-15,0 3 0 0,4 16 0 0,-4-19 0 0,0 7 0 16,3 21 1-16,1 0-1 0,3 1 0 0,-7-29 0 0,6 33 0 15,1 1 0-15,-1-1 1 0,-1-3-1 0,-5-30 0 0,6 35 1 16,-6-2-1-16,4 6 0 0,0-2 0 0,-4-37 0 0,0 34 0 16,0 5 0-16,0-8 1 0,0-11-2 0,0-20 1 0,0 23 0 15,-4-18-1-15,4 2-2 0,0 13-4 0,0-20 7 0,0 0-13 16,0 0-10-16,0-8-6 0,-4-25 2 0,4 33 27 0,0-28-32 16,0 28 32-16</inkml:trace>
  <inkml:trace contextRef="#ctx0" brushRef="#br0" timeOffset="17417.3104">4974 3059 14 0,'0'0'0'16,"-19"-18"8"-16,16 14 1 0,3 4-9 0,-21-19 10 15,16 19-2-15,-3-2 0 0,3 2-2 0,5 0-6 0,-8-3 6 16,4 2-1-16,-15 1 0 0,15-3-1 0,4 3-4 0,-8 0 4 16,-7 0 0-16,7 4-2 0,1 2 2 0,7-6-4 0,-15 7 2 31,15 11 1-31,-8-13-1 0,0 13 0 0,8-18-2 0,-6 20 2 0,3-2-1 0,3 2 2 0,0 4-2 0,0-24-1 0,0 24 1 16,0-2 1-16,0-1-2 0,3-3 1 0,-3-18-1 15,4 21 0-15,3-1 1 0,4-1-1 0,-6-14 0 0,-5-5 0 16,17 7 0-16,-9 13 1 0,-2-20-1 0,15 0 0 15,-21 0 0-15,6 0 0 0,11 0 0 0,-9-5 0 16,-3-17 1-16,-5 22-1 0,11-18 0 16,6-4 0-16,-14 1 0 0,3-5 0 0,-6 26 0 0,7-27 0 15,0 7 0-15,-2 2 0 0,-2 8 0 0,-3 10 0 0,6-17 0 16,-6-1-1-16,4 12 1 0,-1 2-1 0,-3 4 1 0,2-8 0 16,3 4 0-16,-2 3 0 0,4 1 0 0,-7 0 0 0,9 0 0 15,-2 5 0-15,5 18 0 0,-7-7-1 0,-5-16 1 0,0 21 0 16,4 6 0-16,0 0 0 0,-4 4 1 0,0-31-1 0,0 30 0 15,0-1 0-15,0 4 0 0,0-4 0 0,0-29 0 0,0 27 1 16,0 0-1-16,-8-1 1 0,8-3-1 0,0-23 0 0,-3 20 0 16,3-13-1-16,0 13 1 0,0-13 0 0,0-7 0 0,0 3-3 15,0 1-4-15,0-4-6 0,3 0-8 0,-3 0 21 0,8-7-26 16,-8-20 4-16,5 4-4 0,-5 23 26 0</inkml:trace>
  <inkml:trace contextRef="#ctx0" brushRef="#br0" timeOffset="17961.1533">5279 2931 5 0,'0'0'0'15,"0"17"2"-15,-5-9 0 0,5-8-2 0,-6 19 3 16,2-11 0-16,1-2 2 0,-4 1 0 0,7-7-5 0,-6 17 7 16,-1-12-1-16,0 2 1 0,-9-1 0 0,16-6-7 0,0 18 6 15,-8-14 0-15,2 15-1 0,-2-11-1 0,8-8-4 0,-7 27 3 16,1-21 0-16,-2 16-1 0,6-15-1 0,2-7-1 0,0 18 2 16,0-13 0-16,0 21 0 0,0-19-1 0,0-7-1 15,0 22 2-15,0-13-1 0,2 8-1 0,6-8 1 0,-8-9-1 16,6 5 0-16,12 3 0 0,-12-3 1 0,12-5-1 15,-18 0 0-15,6 5 1 0,11-5-1 0,-10-3 0 16,13-1 1-16,-20 4-1 0,6-11 0 16,18-5 1-16,-17-2-1 0,10-3 0 0,-17 21 0 0,5-20 0 15,0-5 0-15,3 0 0 0,-6 0 1 0,-2 25-1 0,8-21 0 16,-8-1 0-16,0 4 0 0,0 0 0 0,0 18 0 0,0-18 1 16,0 11-1-16,0-10 0 0,0 14 0 0,0 3 0 0,0-3 0 15,0-3 0-15,0 6 0 0,0 0 0 0,0 0 0 0,0 8 0 16,0 11 0-16,0 0 0 0,0-1 0 0,0-18 0 0,4 21 1 15,-1 1-1-15,-3 3 0 0,6 0 0 0,-6-25 0 0,3 23 0 16,4 1 0-16,-3 2 2 0,-1-1-1 0,-3-25-1 0,8 27 2 16,-6 0-1-16,-2 1 1 0,3 5 0 0,-3-33-2 0,0 29 2 15,3 3 0-15,-3-3-1 0,0 2 1 0,0-31-2 0,0 32 1 16,0-6 0-16,0-2 0 0,0-6-1 0,0-18 0 0,0 3 0 16,0 4 0-16,0-1-2 0,0 2-2 0,0-8 4 15,0 4-8-15,0-4-6 0,5 0-6 0,-5-5-4 0,0 5 24 16,2-20-21-16,2-1-5 0,-4 21 26 0</inkml:trace>
  <inkml:trace contextRef="#ctx0" brushRef="#br0" timeOffset="18609.6949">5559 2817 28 0,'0'0'0'15,"-4"6"17"-15,4 10-2 0,0-16-15 0,0 8 11 16,0 20-2-16,0-23-2 0,0 15-1 0,0-20-6 0,0 7 5 16,0 21-1-16,4-5 0 0,-1 4 0 0,-3-27-4 0,6 31 2 15,2 2 0-15,-4 5 0 0,2 0-1 0,-6-38-1 16,6 40 1-16,-1 0 0 0,1-1 1 0,-3-5-1 0,-3-34-1 0,8 31 1 16,-6-3 0-16,2-5-1 0,-4-4 1 15,0-19-1-15,3 17 0 0,1-11 0 0,-4 0 0 0,2 2 0 16,-2-8 0-16,0 4 1 0,0 1-1 0,0-5 0 0,0 0 0 0,0 0 0 15,0-2-1 1,0-5 1-16,0-17-1 0,0 16 1 0,0 8 0 0,-6-29 0 16,3 11 0-16,-3-6 0 0,-2 3 0 0,8 21 0 0,-7-24-1 15,5 2 1-15,-6 14 0 0,8-14 0 0,0 22 0 0,0-9 0 16,-3 2 0-16,3-2 1 0,0 3-1 0,0 6 0 0,0-8 0 16,3 6 0-16,5 0 0 0,-6 2 0 0,-2 0 0 0,7 0 0 15,14 0 1-15,-14-2-1 0,9-1 0 0,-16 3 0 0,8-3 0 16,9 2 0-16,-11-6 0 0,15 2 1 0,-21 5-1 0,6-3 0 15,14-4 1-15,-13 0-1 0,9-3 0 0,-16 10 0 0,8-16 0 16,2 12 1-16,7-5-1 0,-9-11 0 0,-8 20 0 0,5-9 0 16,3-9 0-16,-5 10 0 0,-1 0 0 0,-2 8 0 0,5-8 0 15,-5-15 0-15,3 17 0 0,-3-15 0 0,0 21 0 0,0-10 1 16,0-9-1-16,-8 11 0 0,3-10 0 0,5 18 0 0,-8-3 0 0,8 3 0 16,-5-7 0-16,0 4 1 0,2 1-1 0,-1 2 0 0,4 0 0 0,0 0 0 15,0 4 0-15,0 15 0 0,0-13 0 0,0-6 0 16,0 24 0-16,0-4 1 0,0 8-1 15,0-1 0-15,0-27 0 0,0 31 0 0,7 1-1 16,0-5 1-16,-7-27 0 0,6 34 1 0,-6-34-1 0,8 31 0 16,2-2 0-16,7 5 1 0,-17-34-1 0,4 29 0 0,-4-29 0 0,9 29 1 15,-2-4 1-15,-1-3 0 0,4 1 0 0,-10-23-2 0,8 23 2 16,-2-2 1-16,5 1-1 0,-4-17-1 0,-7-5-1 0,6 30 2 16,1-25-1-16,-4 18 1 0,5-17-1 0,-8-6-1 0,3 21 1 15,-1-17 0-15,-2 0-1 0,0 3 0 0,0-7 0 0,0 0-1 16,0 0 1-16,0 0-3 0,0 0-3 0,0 0 16 0,0 0-32 15,0-2 2-15,0-3-14 0,-5-15-2 0,5 20 36 0,-8-3-39 16,8 3 39-16</inkml:trace>
  <inkml:trace contextRef="#ctx0" brushRef="#br0" timeOffset="20007.9108">9165 5758 20 0,'0'0'0'0,"0"-1"11"16,0-4-1-16,0 3-2 15,0-4 0-15,0 6-8 0,-8-6 7 16,8 4 0-16,0-1-1 0,0-5-1 0,0 8-5 0,-3-7 5 16,3-2-1-16,0-10 0 0,0 9 1 0,0 10-5 0,-4-23 4 15,4 15 0-15,-2-19-1 0,2 5 0 0,0 22-3 0,-8-22 2 16,5-5 0-16,-4 4 0 0,1-2 0 0,6 25-2 0,-7-26 1 16,0-1 0-16,1 0 1 0,-11-1-2 0,17 28 0 0,-5-23 2 15,-1-5-2-15,-1 1 1 0,-13 1 0 0,20 26-1 0,0-24 1 16,-4 18 1-16,2-14-1 0,2 15-1 0,0 5 0 0,0-1 1 15,0-6-1-15,0 4 0 0,0 1 0 0,0 2 0 0,0 0 0 16,0 5 1-16,0 2-1 0,6 12 1 0,-6-19-1 0,7 17 1 16,0 3-1-16,4 6 0 0,-3 1 0 0,-8-27 0 0,7 26 1 15,4 6-1-15,-5 2 1 0,1 0-1 0,-7-34 0 0,6 34 2 16,-1 3-1-16,-2-4 0 0,0 7 1 0,-3-40-2 16,4 35 1-16,-4-4-1 0,3 4 1 0,-3-12-1 15,0-23 0-15,3 27 0 0,-3 1 1 0,0-5 0 16,0-3 0-16,0-20-1 0,0 6 0 0,0 1-1 0,0-2 2 15,0 0-2-15,0-5 1 0,0 0-2 16,0 0-1-16,3 0-3 0,-3 0-3 0,0 0 9 0,5 0-14 16,-5 0-7-16,2-2-7 0,5-3 0 0,-7 5 28 0,21 0-33 0,-21 0 33 0</inkml:trace>
  <inkml:trace contextRef="#ctx0" brushRef="#br0" timeOffset="20593.3975">9479 5854 26 0,'0'0'0'0,"-7"-2"13"0,7-7 0 0,-3-9-2 16,3 18-11-16,-2-9 9 0,2-16-1 15,0 7-2-15,0-5-1 0,0 23-5 0,0-26 5 16,-5-2-1-16,5 2 0 0,-7 0-1 0,7 26-3 0,0-29 2 16,-3 2 0-16,-1-2 0 0,-2 0-1 0,6 29-1 0,0-27 1 15,-4 1-1-15,4 2 0 0,0 6 0 0,0 18 0 0,0-8 1 16,0-10-1-16,0 16 0 0,0 2 1 0,0 0-1 0,4-5 1 16,-4 5-1-16,6 0 2 0,1 19-1 0,-7-19-1 0,12 6 0 15,4 17 1-15,-9-3-1 0,12 0 0 0,-19-20 0 0,7 16 1 16,5-6-1-16,3 12 2 0,-15-22-2 0,3 5 1 15,9 1 0-15,-6 2 1 0,4-4 0 0,-3 2-1 16,-7-6-1-16,8 4 2 0,-3-4-1 0,-2 0-1 0,2-4 1 0,-5 4-1 0,5-18 1 16,-5 10-1-16,4-17 0 0,0-1 1 15,-4 26-1-15,0-28-1 0,4 2 2 0,-4 2-1 0,0 0 0 0,0 24 0 0,0-16 1 16,2 5-1-16,-2-4 0 0,0 13 0 0,0 2 0 16,0-3 0-16,4 3 0 0,-1 5 0 15,-3 2 0-15,0-7 0 0,6 20 0 0,2-1-1 0,0 4 2 16,-3 8-1-16,-5-31 0 0,8 32 0 15,-2 3 1-15,5-7 0 0,-5 2-1 0,-6-30 0 0,7 29 1 0,0 0 1 16,-4 3 0-16,0-1 0 0,-3-31-2 0,0 23 3 16,5-2-1-16,-5 0 0 0,0-15 0 0,0-6-2 0,0 23 1 15,0-18 0-15,2 0 0 0,-2-2 0 0,0-3-1 0,0 0 0 16,0 0 0-16,0-8 1 0,0-11-1 0,0 19 0 0,0-7 0 16,0-1-1-16,0-16 0 0,0 16-1 0,0 8 2 0,0-7-3 15,0-2-2-15,0 4-3 0,0 5-3 0,0 0 11 0,0 0-16 16,3 3-8-16,0 5-9 0,-3-3 0 0,0-5 33 0,0 23-25 0,0-23 25 15</inkml:trace>
  <inkml:trace contextRef="#ctx0" brushRef="#br0" timeOffset="48323.4207">5681 2440 5 0,'0'0'0'0,"-4"0"5"0,-1-2-3 16,-3-3 0-16,8 5-2 0,-4-7 1 0,-15-13 2 16,19 0-1-16,-7 4 1 0,7 16-3 0,-7-19 3 15,3 0 0-15,1 12 1 0,3-13 0 0,0 20-4 0,-6-7 5 16,6-2 1-16,0 3 0 0,0-1 1 0,0 7-7 0,0-6 6 16,-3 0-1-16,3 3 0 0,-5 1 0 0,5 2-5 0,0-3 4 15,0 3-1-15,-7 0 1 0,5 0-1 0,2 0-3 0,-5 5 4 16,-1 3-1-16,0-3 0 0,-1 3 1 0,7-8-4 0,-7 0 3 15,0 3 0-15,1-3 0 0,-11 0-1 0,17 0-2 0,-5 0 3 16,-14 0-1-16,14 0 0 0,-13-3 0 0,18 3-2 0,-8-8 2 16,-15 3 0-16,16-3 0 0,-16 3 0 0,23 5-2 0,-8-7 3 15,-19 4-1-15,10-1 0 0,-4 1 0 0,21 3-2 0,-23 0 2 16,2 0-1-16,-6 17 0 0,7-12 0 0,20-5-1 0,-20 8 1 16,-4-3-1-16,8 3 1 0,-5-2-1 0,21-6 0 0,-21 7 0 15,2-1 0-15,-2 2 1 0,-3-5-1 0,24-3 0 16,-16 5 0-16,-5 0 1 0,-5-2-1 0,1-3 0 15,25 0 0-15,-31 5 1 0,4-5-1 16,1 2 0-16,1-2 0 0,25 0 0 0,-26 0 1 16,-2 0-1-16,-2 0 1 0,4 6-1 0,26-6 0 0,-25 5 1 15,-2 3-1-15,6-3 1 0,2 16-1 0,19-21 0 0,-25 3 0 16,8 3 1-16,2 14-2 0,7-17 1 0,8-3 0 0,-23 9 0 16,16 8 0-16,-16-12 1 0,15 14 0 0,8-19-1 0,-23 3 0 15,16 4 0-15,-16 0 0 0,15 13-1 0,8-20 1 0,-23 7 0 16,16 20 0-16,-21-8 0 0,11 8 1 0,17-27-1 0,-21 29-1 15,3 0 1-15,0 2 1 0,-2-1-2 0,20-30 1 0,-21 33 1 16,-3-2-1-16,3 4 0 0,-2-2 0 0,23-33 0 0,-20 35 0 16,0-5 0-16,13-2 0 0,-21-2 0 0,28-26 0 0,-6 26 0 15,-14 0 1-15,13 4-1 0,-14 1-1 0,21-31 1 0,-2 35 0 16,-15-2 0-16,10 4 1 0,0-6-1 0,7-31 0 0,-7 34 0 16,-10-3 0-16,17 1 0 0,-4-1 0 0,4-31 0 0,0 29 1 15,0-2-1-15,0-2 0 0,0-6 0 0,0-19 0 16,0 24 0-16,7-3-1 0,1-1 1 0,-2 8 0 15,-6-28 0-15,7 23 0 0,11 1-1 0,-16-3 2 16,4 0-1-16,-6-21 0 0,11 20 0 16,-3 2 0-16,10 2 0 0,-10 0 0 0,-8-24 0 0,8 23 0 15,7 4 1-15,-8-2-1 0,1 1-1 0,-8-26 1 0,20 30 0 16,-13 2 0-16,12 3 0 0,-12 0 0 0,-7-35 0 0,21 29 0 16,-14 3 0-16,3-8 0 0,10 1-1 0,-20-25 1 0,3 27 0 15,4 0 0-15,9-1 1 0,-11-2-1 0,-5-24 0 0,7 21 0 16,-1 0 0-16,1-3-1 0,3 4 2 0,-10-22-1 0,8 18-1 15,-3 4 1-15,3 4 0 0,-3-3-1 0,-5-23 1 0,8 22 0 16,-2 2 1-16,-2 0-1 0,-1-1 1 0,-3-23-1 0,8 26 0 16,-5 1 0-16,0-1-1 0,5 6 1 0,-8-32 0 0,5 24 0 15,3 2 1-15,-2 2-2 0,5-5 1 0,-11-23 0 0,17 30 1 16,-11-1-1-16,2 3 2 0,8-4-2 0,-16-28 0 0,3 27 0 16,8 1 0-16,5-4 0 0,-9 1 0 0,-7-25 0 15,8 21-1-15,8 2 1 0,-9 5 0 0,2 2-1 0,-9-30 1 16,18 28 0-16,-12-3 1 0,1 0-1 0,4 0 1 15,-11-25-1-15,6 24 0 0,5 1 0 0,-2 0 0 16,9 0 0-16,-18-25 0 0,6 22-1 16,0 4 1-16,13-6 1 0,-14 3-1 0,-5-23 0 0,18 23 0 15,-11-6 0-15,12 0-1 0,-7 2 1 0,-12-19 0 0,18 17 0 16,-6 0 1-16,7-9-2 0,-12 10 1 0,-7-18 0 0,23 7 0 16,-5 16 0-16,-7-18 0 0,16 13 0 0,-27-18 0 0,17 3 0 15,6 5 0-15,-6 11 1 0,4-19-2 0,-21 0 1 0,23 7 1 16,-2-2-1-16,-1 0 0 0,0 1 0 0,-20-6 0 0,16 7 0 15,6-2-1-15,-2-5 1 0,-1 0 0 0,-19 0 0 0,24 0 0 16,-3 0 0-16,3 0 0 0,-4 0 0 0,-20 0 0 0,25-2 0 16,1-1 0-16,1-4 0 0,0 4 0 0,-27 3 0 0,24-5 0 15,2 0 0-15,-4 2-1 0,1 3 2 0,-23 0-1 0,23-2 0 16,5-5 1-16,-5 4-1 0,2-1 0 0,-25 4 0 0,23-8 0 16,0 3 0-16,-2-14 0 0,0 12-1 0,-21 7 1 0,19-28-1 15,2 8 2-15,0-1-2 0,-4 0 2 16,-17 21-1-16,16-19 0 0,-5-5 0 0,12-1 0 15,-17 6 0-15,-6 19 0 0,19-17 1 0,-14-3-1 0,16 9 0 16,-17-14 0-16,-4 25 0 0,6-18-1 16,1-1 1-16,0 11 0 0,-1-19 0 0,-6 27 0 0,7-8 0 15,-1-18-1-15,2 4 1 0,-1 2 0 0,-7 20 0 0,3-21 1 16,1-3 0-16,-4 1 0 0,2-7-1 0,-2 30 0 0,0-27 0 16,0-2 0-16,0-5 0 0,0 3 0 0,0 31 0 0,0-36 0 15,0 3 0-15,0 0 0 0,0 2-1 0,0 31 1 0,0-25-1 16,0-1 0-16,0 2 1 0,0 0 0 0,0 24 0 0,4-24 1 15,3-3-1-15,0 0 0 0,-4 0 0 0,-3 27 0 0,8-26 0 16,-3-3 0-16,3-1 1 0,-3 1-1 0,-5 29 0 0,12-31 0 16,4 0 0-16,-9-2-1 0,3 3 1 0,-10 30 0 0,6-27 0 15,5 3 0-15,6 2 1 0,-10 2-1 0,-7 20 0 0,7-18 1 16,4-4-2-16,-6 4 2 0,3-6-2 0,-8 24 1 0,6-18 0 16,-2-1 1-16,3 1-1 0,-1 1 0 0,-6 17 0 0,7-10 1 15,0-15-1-15,-4 5 0 0,0-3 1 0,-3 23-1 16,5-23-1-16,-5 0 1 0,2-2 0 15,1-1 0-15,-3 26 0 0,0-22 1 0,0-9-1 0,0 5 1 0,0-3-1 16,0 29 0-16,0-29 0 0,0 3 0 16,0 1 0-16,0-2 0 0,0 27 0 0,0-22 0 15,0-2 1-15,0 0-1 0,-3 1 1 0,3 23-1 0,0-25 0 16,0 3 0-16,0 2 0 0,0-2 0 0,0 22 0 0,0-19 1 0,0 19-1 0,0-21 0 16,0 0 0-16,0-4 1 0,0 25-1 0,0-23-1 0,0 23 1 0,0-20 0 15,0 0 0-15,0-1-1 0,0 1 2 0,0 20-1 0,-2-20 0 16,-6-5 1-16,5 4-1 0,3 21 0 0,-7-17 1 0,7 17-1 0,-4-23 0 15,-3 16 0-15,1-21 0 0,6 28 0 0,-7-18 0 0,7 18 0 0,-6-8 1 16,-2-17-1-16,-8 16 0 0,9-17 1 0,7 26-1 0,-7-15 0 16,-10 3 0-16,14-11 1 0,3 23-1 0,-8-21 0 0,8 21 0 0,-16-25 0 15,9 5 1-15,-9-3-2 0,16 23 1 0,-4-27 1 0,4 27-1 0,-21-21 0 16,18-3 0-16,-17 4 0 0,20 20 0 0,-4-19 0 0,4 19 0 0,-21-24 0 16,19 6 0-16,-6-3 1 0,-14 2-1 0,22 19 0 0,-4-11 0 15,-3-12 0-15,-16 16 0 0,18-13 0 0,5 20 0 0,-20-9 1 16,13-8-1-16,-12 10 0 0,14-11 0 15,5 18 0-15,-18-9 0 0,10-12 0 16,-12 16 0-16,20 5 0 0,-3-23 0 0,3 23 0 0,-25-9 0 0,20-18 0 16,-14 8 0-16,13 2 0 0,6 17 0 0,-18-19 1 15,12 14-1-15,-11-5 0 0,10-9 0 0,7 19 0 0,-15 0 0 16,11-8 1-16,-14 6-1 0,11-2 0 0,7 4 0 0,-17-5 0 16,15 4 0-16,-15-2 0 0,10 3 1 0,7 0-1 0,-18 0-1 15,16 0 1-15,-6 0 0 0,-9-3 0 0,17 3 0 0,-5-3 1 16,-3-2-1-16,-9-2 0 0,13 2 0 0,4 5 0 0,-5-4 0 15,-14 0 0-15,13-3 0 0,-1 6 0 0,7 1 0 0,-6-1 0 16,-14 1 0-16,17 0 0 0,-5 0 0 0,8 0 0 0,-19 7 0 16,11-4 0-16,-13 4 0 0,15 12 1 0,6-19-1 0,-18 0 0 15,15 6 0-15,-2 1 0 0,-13-3 0 0,18-4 0 0,0 4 0 16,-7 2 0-16,1-6-1 0,2 0-2 0,4 0 3 0,0 0-6 16,0 0-3-16,0 4-7 0,6 13-15 0,-6-17 31 0,7 5-50 15,0 18-7-15,-7-23 57 0</inkml:trace>
  <inkml:trace contextRef="#ctx0" brushRef="#br0" timeOffset="52501.2868">15063 5752 9 0,'0'0'0'0,"4"-8"3"16,-2-12 0-16,6 14 0 0,-5-17 2 15,-3 23-5-15,0 0 7 0,0 0 1 0,0 0 1 0,-3 0-1 0,3 0-8 16,-8 0 8-16,8 0 0 0,-2 0-1 15,-2 0 0-15,4 0-7 0,-7 1 6 16,4-1-2-16,-4 8 1 0,0-3 0 0,7-5-5 0,-4 9 3 16,-2-3 1-16,3 1-1 0,-4 0-1 0,7-7-2 0,-6 19 4 15,-2-19-2-15,1 3 1 0,-13-3-1 0,20 0-2 0,0 5 2 16,-2 2 1-16,-6-4-2 0,1 6 1 0,7-9-2 0,-6 20 2 16,-2-11 0-16,2 14-1 0,-1-5 0 0,7-18-1 0,-6 24 1 15,-1 1 0-15,7-3-1 0,0 4 1 0,0-26-1 0,0 16 0 16,0 4 0-16,7-15 1 0,2 21-2 0,-9-26 1 0,18 7 1 15,-8 9 0-15,14-16-1 0,-8 5 0 0,-16-5 0 0,21 0-1 16,3 0 0-16,-5-5 1 0,5-3 1 0,-24 8-1 0,21-21 1 16,0 13-1-16,-2-18 1 0,-12 8-1 0,-7 18 0 0,24-24 1 15,-18-2-1-15,15-1 0 0,-18-4 1 0,-3 31-1 0,7-34 0 16,-3 0 0-16,-4-4 1 0,0 7-2 0,0 31 1 0,0-33 1 16,-7 2 0-16,-10 5-1 0,10 5 1 15,7 21-1-15,-20-18 0 0,13 13 0 0,-13-3 0 0,13 6 0 0,7 2 0 0,-27-4 0 16,9 4 0-16,12 0 1 15,-21 6-1-15,27-6 0 0,-17 26 0 0,10-10 0 16,-16 5-1-16,15 6 1 0,8-27 0 0,-19 25 0 16,15 4 0-16,-3-2 1 0,0-1-2 0,7-26 1 0,-6 26 1 15,-1 3-1-15,4-2 0 0,-5-1 0 0,8-26 0 0,0 21 0 16,0-3 0-16,0-12 0 0,8 15 0 0,-8-21 0 0,3 0 0 16,4 5 0-16,-1-5 0 0,1 0 1 0,-7 0-1 0,7-3 0 15,3-4 0-15,0-12 1 0,7 2-1 0,-17 17 0 0,7-20 0 16,-1 1 0-16,2-3 0 0,2-2 1 0,-10 24-1 0,6-19-1 15,-2-2 1-15,0 13 0 0,-2-12 1 0,-2 20-1 0,0-6 0 16,0 0 0-16,0 1 1 0,-6 3-1 0,6 2 0 0,0 0 1 16,-4 0-1-16,1 5 0 0,-3 16 0 0,6-21 0 0,-7 16-1 15,-1 4 1-15,2 3-1 0,3 3 1 0,3-26 0 0,-7 32 0 16,7-7 0-16,-3 1 0 0,3-2 1 0,0-24-1 16,0 5-1-16,0 19 1 0,0-22 0 0,3 6 0 0,-3-8 0 0,7 4 0 15,2-4 0-15,-1 0 0 16,2 0 0-16,-10 0 0 0,16-5 1 0,-8-15-1 15,8 13 0-15,-9-21 0 0,-7 28 0 0,7-28 1 16,13-2-2-16,-17-3 1 0,5-2 0 0,-8 35 0 0,3-33 0 16,-3 3 0-16,3 4 1 0,-3-3-1 0,0 29 0 0,0-21 0 15,0 11 0-15,-3-6 0 0,-3 14 0 0,6 2 0 0,-5-5 0 16,-1 0 0-16,-1 5 0 0,1 0 0 0,6 0 0 0,-7 0 0 16,-1 7 0-16,2 11 0 0,-1-11 0 0,7-7 0 0,-3 22 0 15,-3-1 0-15,1 5 0 0,5 1 0 0,0-27 0 0,0 28 0 16,0 5 0-16,0-2 0 0,0-5 0 0,0-26 0 0,0 24-1 15,8-6 1-15,-2-12 1 0,4 15-2 0,-10-21 1 0,7 5 0 16,13-2 0-16,-16-3 0 0,7 0 1 0,-11 0-1 0,6 0 1 16,4-6-2-16,7-3 2 0,-13-16-2 0,-4 25 1 0,6-18 0 15,4-8 0-15,-3 0 0 0,-3 0 0 0,-4 1 1 0,0 25-1 0,0-26 0 16,-4 4 0-16,0 1 0 0,4 21 0 0,-6-18 0 16,-14 10 0-16,16 2 0 0,-3-2 1 15,7 8-1-15,-16-2 0 0,13 2 0 0,-5 0 0 0,1 0-1 0,7 0 1 16,-20 8 0-16,20 13 0 0,-4-13 0 15,1 13 1-15,3-21-1 0,-3 6 0 16,-4 15 1-16,7-13-1 0,0 15 0 0,0-23 0 0,0 3 0 0,0-3 0 0,0 7-1 16,0 0 1-16,4-7-1 0,-4 0 1 0,3 3 0 15,0-3 1-15,4 0-2 0,0 0 2 0,-7 0-1 0,7 0-1 0,-7 0 1 0,6 0 0 16,4 0 0-16,8 0 0 0,-18 0 0 0,6-3 0 16,1 3 0-16,0 0 0 0,0-4 0 0,-7 4 0 0,6-3 0 0,-6 3 0 0,7-2 0 15,0 2 0-15,0 0 1 0,-4 0-1 0,-3 0 0 0,0 0 0 16,4 0 0-16,-1 0-1 0,-3 0 1 0,0 0 1 0,0 0-1 0,3 5-1 15,1-5 1-15,-4 7 1 0,3-3-1 0,-3-4 0 0,4 5 1 16,-1-5-1-16,4 3 0 0,-7-3 0 0,0 0 0 16,6 5 0-16,1-5 0 0,0 0 0 0,0 0 1 0,-7 0-1 0,7 6 0 15,-1-6 0-15,1 3 1 16,0 1-1-16,-7-4 0 0,10 0 1 0,-3 6-1 0,-1-4 1 0,-6-2-1 0,11 0 0 0,-11 0 0 0,16 5 0 16,-12 0 0-16,3-1 0 0,0-4 1 15,-7 0-1-15,6 6 0 0,4-6 0 0,8 0 1 0,-12 0-1 16,-6 0 0-16,7 0 1 0,0 0-1 0,10 0 0 15,-11-3 0-15,-6 3 0 0,8-3 0 0,-2 2 1 16,15-2-1-16,-15 3 1 0,-6 0-1 0,7 0 0 16,10-2 0-16,-10-1 0 0,0 1 0 0,-7 2 0 0,20-3 0 15,-13 3 0-15,-4 0 0 0,-3 0 0 0,21 0 0 16,-15 0 0-16,1 0 0 0,10 0 1 0,-17 0-1 0,7 0 0 0,-7 0 0 0,6 0 0 16,15 0 1-16,-15 0-2 0,12 0 2 0,-18 0-1 0,6 0 0 15,11 0 0-15,-10 0 0 0,-7 0 0 0,20 0-1 0,-20 0 1 0,8 0 1 16,14-2-1-16,-18-1 0 0,16 0 1 0,-20 3-1 0,7 0 1 15,14-3-2-15,-15 3 1 0,12-1-1 0,-18 1 1 0,6 0 0 16,4 0 1-16,11 4-1 0,-15 2 0 0,-6-6 0 0,11 2 0 16,5 3-1-16,-9 0 2 0,0-1-1 0,-7-4 0 0,20 6 0 15,-13-6 1-15,-3 0-1 0,16 0 1 0,-20 0-1 0,6 0-1 16,2-3 1-16,11 0-1 0,-15 2 1 0,-4 1 0 0,7-3 1 16,0 1-1-16,3-3 1 0,0 2-1 0,-10 3 0 15,7 0-1-15,0 0 1 0,-7 0 0 0,6 0 1 0,-6 0-1 16,0 0 0-16,3 0 0 0,1 0 0 15,-4 0 0-15,0 0 0 0,0 3 0 16,0-3 0-16,0 0 0 0,0 0 1 0,0 0-1 0,0 0-1 16,0 0 2-16,0 0-1 0,0 0 0 0,0 0 0 0,0 5 0 15,0-5 0-15,-4 0-1 0,4 5 1 0,0-5 0 0,-3 0 0 16,-3 0 0-16,2 0 0 0,1 0 0 0,3 0 0 0,-7 0-1 16,7 0-1-16,-4 0 1 0,4 0 1 0,0-5-3 15,0-3 1-15,-3 3 0 0,3-3 1 0,0 8 1 0,0-18-1 16,0 11 1-16,0-3-1 0,0-8 1 0,0 18 0 0,0-2 0 15,0-6 0-15,0 2 0 0,0-1 0 0,0 7 0 0,0-8 0 16,0 1 1-16,0-12-2 0,0 13 2 0,0 6-1 0,0-7-1 16,0-15 1-16,0 21 0 0,0-11 0 0,0 12 0 0,0-16 0 15,3 13 1-15,-3-4-1 0,4 1 0 0,-4 6 0 0,0-7 0 16,7 4 0-16,-7 3 1 0,3 8-1 0,-3-8 0 16,4 5 1-16,-4 11-1 0,6 6 0 0,-6-5 0 0,0-17 0 0,7 27 1 15,-3-3-1-15,-1 1 0 16,1 3 0-16,-4-28 0 0,3 23 0 15,0 3 1-15,0 0 0 0,1-4-1 0,-4-22 0 0,6 26 1 0,-2-4 0 16,0-16-1-16,2 17 1 0,-6-23-1 0,4 5 0 16,-1-2 0-16,3-3 0 0,2 0 1 0,-8 0-1 0,6-3 0 15,-2-2 0-15,2-22 1 0,4-1-1 0,-10 28 0 0,11-35 0 16,-4-8 1-16,13-5-1 0,-17 0 0 0,-3 48 0 0,7-49 0 16,14 3 0-16,-18 3 0 0,7 9 1 0,-10 34-1 0,6-27-1 15,5 6 1-15,-4 13 0 0,-4 6 0 0,-3 2 0 0,3 0 0 16,-3 0 0-16,4 21 0 0,-1 3 0 0,-3-24 0 0,0 34 0 15,3 0 1-15,-3 7-1 0,0-1 0 0,0-40 0 0,4 36 0 16,-4-1 0-16,0 0 0 0,4-6 0 0,-4-29 0 0,3 27 1 16,3-7-1-16,1-2 1 0,1-15-1 0,-8-3 0 0,6 7 0 15,1-2 1-15,-1-5-1 0,1-1 0 0,-7 1 0 0,11-19 0 16,-5-2 0-16,4-4 0 0,7-7 1 0,-17 32-1 16,7-38 0-16,-4 0 0 0,18-3 0 0,-15 2-1 0,-6 39 1 0,7-34 0 15,4 5 0-15,-5 5-1 16,1 16 1-16,-7 8 0 0,6-4 0 15,-2 1 0-15,0 3 1 0,3 0-1 0,-7 0 0 0,6 19 0 0,1-12-1 16,-1 25 0-16,-1-7 2 0,-5-25-1 0,3 31-1 16,0-1 1-16,4 2 0 0,-4-3 0 0,-3-29 0 0,6 27-1 15,-2-1 2-15,0-6-1 0,3-1 0 0,-7-19 0 0,6 18 0 16,1-15 0-16,-1 15 0 0,2-13 0 0,-8-5 0 0,6 7 0 16,1 0 0-16,3-1 0 0,-6 1 0 0,-4-7 0 0,10 3 0 15,-4-3 0-15,4 0 0 0,-2 0 0 0,-8 0 0 0,6 0 0 16,1 0 0-16,3-1 1 0,-3-1-1 0,-7 2 0 0,10-3 1 15,-3-4-2-15,-1 5 2 0,5 1-2 0,-11 1 1 0,7-4 0 16,2 4 0-16,2 0 0 0,-7 0-1 0,-4 0 1 0,9 7 0 16,9 0 0-16,-12 11 0 0,15-15 1 0,-21-3-1 0,3 6 0 15,17-1 0-15,-13 4 0 0,13-4 0 0,-20-5 0 0,7 7 0 16,17 12 0-16,-18-19 0 0,15 3 1 0,-21-3-1 0,10 7 0 16,10-1 0-16,-10 13 2 0,14-19-2 0,-24 0 0 0,11 7 1 15,12 0 0-15,-6-1 0 16,4 2-1-16,-21-8 0 0,16 3 0 0,-5 4 0 0,12-2 1 15,-2-2-1-15,-21-3 0 0,17 5 0 16,3 0 0-16,0-3 1 0,-3 3-1 0,-17-5 0 0,20 7 1 16,-2-7-1-16,-8 2 1 0,10-2-1 0,-20 0 0 0,10 0 1 15,11 5-1-15,-15-5 1 0,18 6-1 0,-24-6 0 0,7 3 1 16,9 1-1-16,-8-4 0 0,2 0 1 0,-10 0-1 0,17 0 0 16,-14 6 0-16,4-6 0 0,-1 0 1 0,-6 0-1 0,7 0 0 15,0 0 1-15,-3 0-1 0,2 0 0 0,-6 0 0 0,0 0 1 16,7 0-1-16,-7 0 0 0,3-3 1 0,-3 3-1 0,3-3 0 15,-3 2 0-15,0-2-2 0,0 3-2 0,0 0 4 0,0 0-7 16,-3 7-8-16,0 14-14 0,-24-14-25 0,27-7 54 0,-20 4-67 16,20-4 67-16</inkml:trace>
  <inkml:trace contextRef="#ctx0" brushRef="#br0" timeOffset="57070.1935">17516 5243 35 0,'0'0'0'0,"-3"0"13"0,3 0-13 0,-4 0 8 16,-2 5-3-16,-2 1 0 0,2 23 0 0,6-29-5 0,-7 21 5 16,1 2 0-16,-2-1-2 0,5 4 0 0,3-26-3 0,-3 25 3 15,-4 8-1-15,7-4 1 0,0 3-1 0,0-32-2 0,0 36 3 16,0 5 1-16,0 3-1 0,3 8 0 0,-3-52-3 0,4 58 3 15,2 10-1-15,2 6 0 0,-2 1-1 0,-6-75-1 0,7 83 3 16,-1 1 0-16,-6 1-1 0,4 8 1 0,-4-93-3 0,4 91 1 16,-4 1 1-16,0 6 0 0,0-6-1 0,0-92-1 0,0 97 2 15,0-4 0-15,-4-7-1 0,4 2 0 0,0-88-1 0,-4 84 2 16,-2-2-1-16,3-1 0 0,-1-7-1 16,4-74 0-16,-6 72 2 0,6-1-1 0,-4-6 1 15,4 1 0-15,0-66-2 0,0 63 1 16,0-2-1-16,0 0 1 0,4-1 0 0,-4-60-1 0,0 61 0 15,0-6 1-15,3-3-1 0,-3 1 0 0,0-53 0 0,0 47 0 16,0-9 1-16,0-7-1 0,-3-7 1 0,3-24-1 0,-8 7 0 16,5 10 1-16,3-17-1 0,-3 4 0 0,3-4 0 0,-7 0 1 15,7 0-1-15,-3-1 1 0,3-3-1 0,0 4 0 0,0-10 0 16,-3-6 1-16,3 5-1 0,0-6 0 0,0 17 0 0,0-20 0 16,0-1 1-16,0-4 0 0,0-5-2 0,0 30 1 0,0-32 1 15,0 1-1-15,3-9 0 0,0-5 0 0,-3 45 0 0,0-48 0 16,3-11 1-16,1-3-1 0,2-6 0 0,-6 68 0 0,8-76 1 15,-2 0-2-15,1 0 1 0,-1-6-1 0,-6 82 1 0,11-82 0 16,-4 4 1-16,13-2-1 0,-16 2 0 0,-4 78 0 0,6-72 0 16,4-5 1-16,-3 9-1 0,0-3 1 0,-7 71-1 0,3-76 0 15,1 4 0-15,-1 1 0 0,-3 3 1 0,0 68-1 0,0-65 0 16,0-1 0-16,0-1 0 0,0-3 0 16,0 70 0-16,0-71 0 0,-7-1-1 0,7 1 0 15,0 3 0-15,0 68 1 0,0-69 1 0,0 1-1 16,0 8 1-16,0 1-2 0,0 59 1 0,0-48 0 15,0 4 0-15,0 5 0 0,0 9 0 0,0 30 0 0,0-27 0 16,0-1 1-16,0 5-1 0,0 0 0 0,0 23 0 0,0-17 0 16,0 7 0-16,-3-12-1 0,0 16 1 0,3 6 0 0,-4-21 0 15,-3 12 1-15,4-14-1 0,0 16 0 0,3 7 0 0,-7-23 0 16,4 7 0-16,3-2 0 0,-4-3 1 0,4 21-1 0,0-19 0 16,0 10 0-16,0-18 0 0,0 5 0 0,0 22 0 0,0-19-1 15,0-2 1-15,0 14 0 0,0-14 0 0,0 21 0 0,0 0 0 16,4-2 1-16,-1-1-1 0,0 3 0 0,-3 0 0 0,4 0 0 15,2 0 0-15,-3 5 0 0,1 0 0 0,-4-5 0 0,7 16 0 16,-4-11 0-16,4 3-1 0,0 11 1 0,-7-19 0 0,6 2 0 16,2 18 0-16,-2-12 1 0,11 18-1 0,-17-26 0 15,7 20 0-15,13 4 1 0,-3 2-1 0,1 8 0 0,-18-34 0 16,23 29 0-16,0 0 0 0,1 3 0 0,7-1 0 16,-31-31 0-16,27 37 0 0,4-6 0 0,2 6 1 15,1-7-1-15,-34-30 0 0,37 34 1 0,0-2-1 16,1-4 1-16,6 1-1 0,-44-29 0 0,44 29 0 15,-3-4 0-15,6 3 0 0,-9-2 1 0,-38-26-1 0,40 24 0 16,-3 5 0-16,4-3 0 0,-4-2 0 0,-37-24 0 0,41 29 0 16,-1-7 0-16,1-2 0 0,0 1 0 0,-41-21 0 0,41 22 0 15,3 3 1-15,-4-1 1 0,-2 5-1 0,-38-29-1 0,40 26 1 16,1 3-1-16,-4 5 0 0,-7-2 0 0,-30-32 0 0,35 34 0 16,-1-5 0-16,-1 3 0 0,1-2 0 0,-34-30 0 0,31 34 1 15,-4-2-1-15,0-1 0 0,-4-4 0 0,-23-27 0 0,27 22 0 16,-6 4 0-16,2 1 0 0,-1-3 0 0,-22-24 0 0,19 24 0 15,-8-4 0-15,9 1 0 0,-9 4 0 0,-11-25 0 0,16 16 0 16,-10 4 0-16,2-1 0 0,-1-14 0 0,-7-5 0 0,3 27 0 16,-3-10 1-16,3 5-1 0,0 1 0 0,-3-23 0 0,0 20 1 15,0-1-1-15,0-2 0 0,0-12 0 0,0-5 0 0,-6 27 0 16,-15-9 0-16,18-13 0 16,-13 19 0-16,16-24 0 0,-5 7 0 0,-14 15 1 0,12-17-1 0,-20 14 0 15,27-19 0-15,-8 2 0 0,-22 5 0 16,13 13 0-16,-7-15 0 0,24-5 0 0,-23 18 1 15,-1-12-2-15,1 18 1 0,-5-7 1 0,28-17-1 0,-33 19 0 16,2 5-1-16,-10 2 1 0,1 3 0 0,40-29 0 0,-44 35 0 16,-4-4 1-16,0 6-1 0,-2 0 0 0,50-37 0 0,-51 34 0 15,-4 0 0-15,5-2 1 0,-1 1 0 0,51-33-1 0,-51 27 1 16,7 2 0-16,-3 0-1 0,0-2 0 0,47-27 0 0,-48 26 0 16,4 0 0-16,-4-5 0 0,1 3 1 0,47-24-1 0,-47 26-1 15,-5 3 1-15,6 6 0 0,-6-1 0 0,52-34 0 0,-51 40 0 16,1 4 0-16,-1-1 0 0,0 2 0 0,51-45 0 0,-47 47 0 15,2-3 0-15,5-7 0 0,3-2 0 0,37-35 0 0,-31 26-1 16,8-6 1-16,-1-2 0 0,17-14 0 0,7-4 0 0,-17 21 0 16,17-18 0-16,-7 4 0 0,4-3 0 0,3-4 0 0,0 0 0 15,0-1-1-15,3-6-2 0,-3 7 3 0,3-9-4 16,8-15-3-16,6 3-4 0,0-7-3 16,-17 28 14-16,16-26-19 0,8-4-6 0,4 1-7 15,-8-10 2-15,-20 39 30 0,23-40-36 0,-23 40 36 0</inkml:trace>
  <inkml:trace contextRef="#ctx0" brushRef="#br0" timeOffset="57464.5075">17858 6088 27 0,'0'0'0'0,"-3"6"10"31,-4-1 1-31,1 4-2 0,2 6-1 0,4-15-8 0,0 0 8 16,0 7-1-16,0 0-1 0,0-2-2 0,0-5-4 0,4 4 4 16,2-4-1-16,1 0-1 0,17-3 0 0,-24 3-2 0,17-4 1 15,3-2 1-15,-3-2 0 0,7 6-1 0,-24 2-1 0,23-7 1 16,1 7 0-16,-3-5 0 0,2 5 0 0,-23 0-1 0,20-2 0 16,-2 2 0-16,1 2 1 0,-8 3-1 0,-11-5 0 0,24 7-2 15,-21-5-1-15,17-2-2 0,-20 8-5 0,0-8 10 0,7 6-17 16,-3 1-6-16,-4-1 2 0,-4 1-8 0,4-7 29 0,0 0 0 0</inkml:trace>
  <inkml:trace contextRef="#ctx0" brushRef="#br0" timeOffset="58163.5123">17537 7250 18 0,'0'0'0'0,"-18"0"10"16,12 0-1-16,-21 0-2 0,20 3-2 0,-17 2 0 0,24-5-5 0,-6 6 5 15,-18-6 0-15,17 0 0 0,-20 0 1 0,27 0-6 0,-18 0 6 16,2 0-1-16,-1 0 0 0,17 0-5 16,-20 0 3-16,20 0-3 0,-17 0 4 0,-4 0-2 0,1 0 1 15,20 0-3-15,-17 0 3 0,17 0-3 0,-21-6 3 0,2 6-1 16,1-2 0-16,-1-1 0 0,19 3-2 0,-21 0 2 15,3 0 0-15,-1 0-1 0,11 0 0 0,8 0-1 0,-26 0 1 16,19 0 0-16,-16 0 0 0,15 0-1 0,8 0 0 0,-20 0 1 16,17 0-1-16,-4 0 0 0,-10 5 0 0,17-5 0 0,-3 6 0 15,-5-5 1-15,5 5-1 0,3-6 0 0,-3 5 0 16,-4-2 0-16,4 4 0 0,3 14 0 0,0-21 0 0,-3 4 0 16,-5 17 1-16,8-16-1 0,-3 19 0 0,3-24 0 0,-3 18 0 15,-4 3 0-15,4-1 0 0,-4 3 0 0,7-23 0 0,-3 23 1 16,0 3 0-16,-5 3 0 0,2 6 0 0,6-35-1 0,-7 36 1 15,0 7-1-15,0 4 1 0,0 0 0 0,7-47-1 0,-16 53 1 16,12 1 0-16,0 2-1 0,-2 2 1 0,6-58-1 0,-21 56 2 16,21-1-1-16,-6 3 0 0,-1-5 1 0,7-53-2 0,-7 50 1 15,4-2 1-15,-4-10-1 0,3 3 0 0,4-41-1 0,-3 39 2 16,-3-5-1-16,2 6 1 0,-2-8-1 16,6-32-1-16,-4 32 0 0,-3 2 1 0,4-8 0 0,-1-2-1 15,4-24 0-15,0 18 1 16,0-13-1-16,-6 16 0 0,6-18 1 0,0-3-1 0,0 8 0 15,0-4 0-15,0 3 1 0,0-2-1 0,0-5 0 0,0 0 0 16,0 2 0-16,-3-2 0 0,3 0 0 0,0 0-1 16,0 0-2-16,0 0-1 0,0 0-2 0,0 0 6 0,0-5-9 15,0 0-4-15,0-2-4 0,3 0-5 0,-3 7 22 0,0-5-26 16,3-5 4-16,-3-6 5 0,3 8-2 0,-3 8 19 0,0 0 0 0</inkml:trace>
  <inkml:trace contextRef="#ctx0" brushRef="#br0" timeOffset="58520.9717">16422 8601 13 0,'0'0'0'15,"0"0"4"-15,-7 0 0 0,7-2 1 0,-3 2 1 0,3 0-6 0,0 0 8 16,0 0 1-16,0 0 1 0,0 0-1 0,0 0-45 0,3 0 81 16,4 0-37-16,10 0-1 0,-10-3 0 0,-7 3-7 0,24-3 5 15,-15 0 0-15,19 2-1 0,-4 0 0 0,-24 1-4 0,22-2 3 16,6-4 0-16,-1 3 0 0,3 1-1 0,-30 2-2 0,31-1 2 16,-1-1 0-16,1 0-1 0,-4 2 1 0,-27 0-2 0,27-3 1 15,-3 1 0-15,-1-1-1 0,-2 1 1 0,-21 2-1 0,20 0 0 16,-3-3 1-16,4-2-1 0,-15 1 0 0,-6 4 0 0,21-3 1 15,-21-3-1-15,6 5 0 0,-2-2-1 0,-4 3 1 0,6-3-3 16,-6 2-2-16,4-4-3 0,0 4-3 0,-4 1 11 0,0 0-18 16,0 0-5-16,0-3-2 0,-8-1 5 15,8 4 20-15,-16-1-25 0,16 1 25 0</inkml:trace>
  <inkml:trace contextRef="#ctx0" brushRef="#br0" timeOffset="58906.471">16584 8546 17 0,'0'0'0'0,"-3"6"7"0,3-6-7 0,0 8 7 16,0 12 0-16,0 1 0 0,0-2 0 0,0-19-7 0,6 24 7 16,2 5 0-16,-2 2 0 0,1 1-1 0,-7-32-6 0,6 36 6 15,2-1-1-15,-1 6-1 0,-1 0 0 0,-6-41-4 0,7 42 4 16,-1 3-1-16,5 3 0 0,-4-2-1 0,-7-46-2 0,9 47 2 15,9-2 0-15,-15-11-1 0,4 1 1 0,-7-35-2 0,6 24 1 16,2-3 0-16,-2-1 1 0,1-14-2 0,-7-6 0 0,6 16 1 16,5-16 0-16,-4 0-1 0,3-3 1 0,-10 3-1 0,10-19 1 15,7-1-1-15,-11-9 1 0,5 0-1 0,-11 29 0 16,17-37 0-16,-11 0 1 0,15-3-1 0,-15 4 0 16,-6 36 0-16,24-41 1 0,-17 0-1 0,14-1-1 15,-15 2 1-15,-6 40 0 0,21-36 1 16,-18 3 0-16,18 5 0 0,-15 6 1 0,-6 22-2 0,7-20 2 15,-4 14-1-15,0-14 1 0,5 12-1 0,-8 8-1 0,0-7 1 16,0-5 0-16,0 5 0 0,0-2-1 0,0 9 0 0,0-18 1 16,0 10-1-16,-3-13-1 0,-2 0-2 0,5 21 3 0,-6-25-7 15,6-1-5-15,-4-6-9 0,1-9-9 0,3 41 30 0,-6-53-29 0,2-10-6 16,4 63 35-16</inkml:trace>
  <inkml:trace contextRef="#ctx0" brushRef="#br0" timeOffset="61086.1914">16980 6108 9 0,'0'0'0'0,"0"-7"2"16,0 2 0-16,0-3-1 0,5 1 1 0,-5 7-2 0,3-8 2 16,-3 5-1-16,3 0 1 0,0 3-1 0,-3 0-1 0,0-1 0 15,4-3 2-15,-1 4-1 0,-3-2 1 0,0 2-2 0,0 0 2 16,3 0 1-16,-3 0-1 0,0 0 1 0,0 0-3 0,0 0 3 15,0 0 0-15,0 0 0 0,0-3 0 0,0 3-3 0,0-3 4 16,0 2 1-16,0 1-1 0,0-6 0 0,0 6-4 0,-3 0 4 16,3-1 0-16,0 1 0 0,0 0 0 0,0 0-4 15,-7-3 3-15,7 3 0 0,0 0 0 0,0-2 0 16,0 2-3-16,-3 0 2 0,3-3 0 0,0-1 1 16,0 3-1-16,0 1-2 0,0-2 2 0,-3-1-1 0,3 2 0 15,0-5 0-15,0 6-1 0,0-1 1 16,0-4 0-16,0 2 0 0,0 3 0 0,0 0-1 0,-8-5 1 15,8 0 1-15,0 2-1 0,-3-4 1 0,3 7-2 0,0-7 2 16,0 0-1-16,0-13 0 0,0 13 1 0,0 7-2 0,0-22 0 16,3 3 1-16,-3 3 1 0,5-10-2 0,-5 26 0 0,3-25 1 15,0 2 0-15,0-6 0 0,1 3 0 0,-4 26-1 0,3-29 0 16,0-3 1-16,1 3-1 0,-1-7 0 0,-3 36 0 0,4-39 1 16,-1-2-1-16,1-2 0 0,-1-11 0 0,-3 54 0 0,6-53 1 15,-6-7-1-15,4-6 0 0,-1 3 0 0,-3 63 0 0,0-66 1 16,8 3-1-16,-5 1 1 0,0-1-1 0,-3 63 0 0,7-57 0 15,-1 3 0-15,-2 6 1 0,3 7 0 0,-7 41-1 0,7-39 0 16,-1 10 1-16,-3-1-2 0,1 4 1 0,-4 26 0 0,0-24 0 16,0 4-1-16,0-1 1 0,-7 2 0 0,7 19 0 0,-6-20 0 15,2 0 1-15,4-1-1 0,-3 2 0 0,3 19 0 16,0-9 0-16,0-10 1 0,-7 11-1 16,7 2 0-16,0 6 0 0,0-7 0 0,0 1 0 15,0 1 0-15,0 4 0 0,0 1 0 0,0 0 1 0,0 0-2 0,0 0 2 16,3 0-1-16,1 0 0 0,-4 0 0 0,3 0 0 15,1 0 0-15,2 0 0 0,1 0 0 0,-7 0 0 0,6 0 0 0,-6 0 0 0,11 0 0 16,5 0 1-16,-8 0-2 0,12 0 2 0,-20 0-1 0,11 0 0 16,11 0 0-16,-4 0 1 0,-18 0-1 0,21-1 0 0,-21 1 0 0,22 0 1 15,2 0-1-15,0 0 1 0,-24 0-1 0,28 0 0 0,-28 0 0 0,27 2 0 16,0 4 0-16,3-1 0 0,4-2 1 0,-34-3-1 0,31 5 0 16,6 0 1-16,0-1 0 0,-37-4-1 0,40 0 0 15,1 0 1-15,0 0-1 0,-1 0 1 0,5 0-1 0,-45 0 0 0,43 0 1 16,5 0 0-16,-4 0-1 0,-44 0 0 0,48 0 1 0,-48 0-1 0,48 0 0 15,2 5 0-15,4 0 0 0,-3-2 0 0,-51-3 0 0,54 7-1 16,-3-4 2-16,-7 0-1 0,0-3 1 0,-44 0-1 0,48 6-1 16,2-6 2-16,-3 0-1 0,-47 0 0 0,48 0 0 0,-48 0 0 15,48-6 1-15,0 3 0 0,-2 0-1 0,-1 0 1 0,-45 3-1 16,40-5 1-16,1 0-1 0,0 3 1 16,-41 2-1-16,37-1 1 0,-37 1-1 0,34-4 0 0,3 4 1 15,0 0-1-15,-37 0 0 0,34 0 0 0,-34 0 0 0,34 5 0 0,0 0 1 16,0 2-1-16,0-4 0 0,-34-3 0 0,30 6 0 15,1 0 0-15,-5-6-1 0,2 4 2 0,-28-4-1 0,24 3 0 16,-1 4 0-16,-2-2 1 0,-1 2-1 0,-20-7 0 0,20 3 1 16,-9 1-1-16,12 3 0 0,-16-4 1 0,-7-3-1 0,20 5 0 15,-13 3 0-15,13-3 1 0,-17 3-1 0,-3-8 0 0,8 3 1 16,-1 0 0-16,-1 4-1 0,15-4 0 0,-21-3 0 0,3 9 0 16,4-7 0-16,10 4 0 0,-14-1 0 0,-3-5 0 0,10 4 0 15,-1 2 1-15,9 16 0 0,-14-18-1 0,-4-4 0 0,6 21 1 16,5-15 0-16,5 17-2 0,-12-1 2 0,-4-22-1 0,6 25 1 15,5-2-2-15,-4 10 1 0,1 0 0 0,-8-33 0 0,9 35 0 16,-3 8 0-16,4 2 1 0,-3 3-2 0,-7-48 1 0,7 44 1 16,3 3-1-16,0 1 0 0,-3 0 0 0,-7-48 0 0,10 48 0 15,-3 2 0-15,0-1 0 0,-1 0 0 16,-6-49 0-16,8 51 0 0,-2-1 0 0,1 4 0 16,-7 1 1-16,0-55-1 0,3 58 0 0,-1 5-1 15,-2 3 1-15,0 1 0 0,0-67 0 0,0 69 0 16,0 3 1-16,0 0 0 0,0 1 0 0,0-73-1 0,0 73 1 15,0 0-1-15,-2-2 0 0,-1-3-1 0,3-68 1 0,-7 66 0 16,4-4 0-16,0-3 0 0,-5 3 1 0,8-62-1 0,0 57 0 16,-3-5 0-16,3-3 0 0,-3-5 0 0,3-44 0 0,-7 40 0 15,4-3 0-15,-1 0 0 0,1-8 1 0,3-29-1 0,-7 26 0 16,2-3 0-16,3-8 0 0,-4-8 0 0,6-7 0 0,-7 18 0 16,4-18 0-16,-1 3 0 0,-3 1 1 0,7-4-1 0,-3 0 0 15,-4 0 0-15,4 0 0 0,-4-1 0 0,7 1 0 0,-3-6 0 16,-6-19 1-16,4 21-1 0,-2-17-1 0,7 21 1 0,-6-5 0 15,-2-3 0-15,4 0 0 0,-2-3-1 0,6 11 1 0,-6-8 0 16,-1 3-1-16,-10-6 1 0,10 6 0 0,7 5 0 0,-20-7 0 16,13 2 0-16,-14-1 0 0,15 4 0 0,6 2 0 0,-21-7 0 15,15 0 0 1,-18 1 0-16,17-15 0 0,7 21 0 0,-24-1 0 16,18-18 0-16,-14 7 0 0,12-8 0 0,8 20 0 0,-19-8-1 0,11-14 1 15,-18 15-1-15,18-11 1 0,8 18 0 0,-16-3 0 16,10-5 0-16,-22 3 0 0,11-2 0 0,17 7 0 0,-16-7 0 15,8 6 0-15,-19-2 0 0,10 3 0 0,17 0 0 0,-17 0 0 16,-3 4 0-16,13 3 0 0,-16 10 0 0,23-17 0 0,-8 4 0 16,-15 13 0-16,16-8 0 0,-13 6 0 0,20-15 0 0,-7 8 0 15,-13 10-1-15,17-15 1 0,-5 4 1 0,8-7-1 0,-6 20 0 16,2-15 0-16,4-2 0 0,0 1 0 0,0-4 0 0,0 0 0 16,0 0 0-16,4 0 1 0,2 0-1 0,-6 0 0 0,17 0 0 15,-7 0 0-15,14 0 0 0,0-1 0 0,-24 1 0 0,24-3 0 16,-1 0 0-16,4 3 0 0,0-5 0 0,-27 5 0 0,28 0 0 15,-1-3 0-15,3 1 0 0,-2-1 0 0,-28 3 0 0,30-7 0 16,-3 2 0-16,4-2 0 0,-4 2 0 0,-27 5 0 0,31-8 1 16,-1 3-1-16,4-3 0 0,-4 3 0 0,-30 5 0 0,27-5 0 15,4 1 0-15,-4 3 0 0,0-1 0 0,-27 2 0 0,27 0 0 16,-3 0 1-16,3 0-1 16,0 0 0-16,-27 0 0 0,24 0 0 0,3 0 0 15,-4 3 0-15,-2-3 0 0,-21 0 0 0,27 0 0 16,-4 0 0-16,2 0 0 0,-2 0 1 0,-23 0-1 0,24 0 0 15,0 6 0-15,0-6 1 0,0 5-1 0,-24-5 0 0,19 0 0 16,2 3 0-16,3 2 1 0,-5-5-1 0,-19 0 0 0,21 5 0 16,0-5 0-16,-2 0 0 0,2 0 0 0,-21 0 0 0,21 0 0 15,-5 0 0-15,5-5 0 0,-1 4 0 0,-20 1 0 0,20-7 1 16,-3 5-1-16,7-3 0 0,-4-2 1 0,-20 7-1 0,21-1 0 16,-1-8 1-16,-13 7-1 0,20-1 0 0,-27 3 0 0,3-5 1 15,17 3-1-15,-9-1 1 0,9 0-1 0,-20 3 0 0,7-5 0 16,13 2 1-16,0-2-1 0,-2-2 0 0,-18 7 0 0,19-7 1 15,2 3-1-15,-14-5 0 0,20 9 1 0,-27 0-1 0,3-5 0 16,21 2 0-16,-14 3 0 0,11 0 0 0,-21 0 0 0,6 0 0 16,12 0 1-16,-12 5-1 0,15 2 0 0,-21-7 0 0,5 5 0 15,3-1 0-15,2 3 0 0,-3 0 0 0,-7-7 0 0,10 5 0 16,-3 3 0-16,-1-2 0 16,2-2 0-16,-8-4 0 0,3 0 0 0,4 0 0 0,-1 0-1 15,1 0-2-15,-7 0 3 0,4-2-6 0,-1-5-7 16,1 1-12-16,-4-2-22 0,0 8 47 0,6 0-71 0,-6 0 71 0</inkml:trace>
  <inkml:trace contextRef="#ctx0" brushRef="#br0" timeOffset="63047.7519">20935 6137 9 0,'0'0'0'16,"0"-7"2"-16,-7-12-1 0,3 16 1 0,4-9 0 0,0 12-2 0,0-8 4 16,0 2 0-16,0-1 0 0,-3-1 1 0,3 8-5 15,0-5 4-15,0-3 0 0,0 1 1 0,0 1 0 0,0 6-5 16,0-7 4-16,0 6 1 0,0-1 0 0,-3-1-1 16,3 3-4-16,0 0 4 0,-8 0-1 15,8 5 1-15,-2 15 0 0,2-20-4 0,0 1 4 16,0 23 0-16,0-6 0 0,-3 7-1 0,3-25-3 0,0 25 2 15,0 5 0-15,0 0 1 0,-8 5-1 0,8-35-2 0,0 34 2 16,0 9 0-16,0 4 0 0,0-1 1 0,0-46-3 0,0 58 1 16,0-2 1-16,0 9 0 0,0 5 0 0,0-70-2 0,0 76 1 15,0-1 0-15,0 1 0 0,0-2 0 0,0-74-1 0,4 76 1 16,0-3 0-16,-1 2 0 0,4 4 0 0,-7-79-1 0,3 73 1 16,3 3 0-16,-2-1 1 0,3 4 0 0,-7-79-2 0,7 80 2 15,-1 2-2-15,4 0 1 0,-2 2-1 0,-8-84 0 0,3 82 0 16,0 5 1-16,-3 2-1 0,0-2 0 0,0-87 0 0,0 91 0 15,-6-12 0-15,-2 1 0 0,2-3 0 0,6-77 0 0,-7 75 1 16,1-5-1-16,-12-4 0 0,18-6 0 0,0-60 0 0,-6 55 0 16,-1-7-1-16,0 0 1 0,0-9 0 15,7-39 0-15,-7 40 0 0,1-6 1 0,-1-5-1 0,0 2 1 16,7-31-1-16,-7 24 0 0,4-3 1 16,0 0-1-16,-4-2-1 0,7-19 1 0,0 4 1 15,0 21-1-15,0-18 0 0,0 0 0 0,0-7 0 0,0 17 1 16,2-17-1-16,3 0 0 0,-2 0 0 0,-3 0 0 0,3 0 0 15,4 0 0-15,-3-2 0 0,3-1 0 0,-7 3 0 0,6-6 1 16,1-14-1-16,-1 15 0 0,2-19 0 0,-8 24 0 0,5-9 0 16,3-16 0-16,-2 6 0 0,2 11 0 0,-8 8 0 0,3-29 1 15,4 8-1-15,-4-4 0 0,0-11 0 0,-3 36 0 0,4-41 0 16,-2-10 0-16,-2-7 1 0,0-7 0 0,0 65-1 0,0-74 0 16,0-2 1-16,-6-6 0 0,3-1-1 0,3 83 0 0,0-83 0 15,-3-3 0-15,3 1 1 0,0-5-1 0,0 90 0 0,-7-89 0 16,7 2 1-16,0 2-1 0,0 3 0 0,0 82 0 0,-3-83 0 15,3 1 0-15,-4 0 0 0,4-2 0 0,0 84 0 0,-4-84-1 16,4-2 0-16,-6 1 0 0,6 3 1 0,0 82 0 0,-3-84 0 16,-2 2 1-16,0-1-1 0,-3 5 0 15,8 78 0-15,-6-79 1 0,-1 6-1 0,1-2 0 0,-12 9 0 16,18 66 0-16,-3-60 0 0,-5 9 0 16,3 3 0-16,-3 7 0 0,8 41 0 0,-6-34 0 15,-1-2 0-15,4 3 1 0,-4-2-1 0,7 35 0 0,0-35 0 16,-3 2 0-16,3-1 0 0,0 0-1 0,0 34 1 0,0-30-1 15,0-8 0-15,0 2-1 0,3 7 2 0,-3 29 0 0,4-27 0 16,2 3 0-16,1 16 1 0,-1-10-2 0,-6 18 1 0,11-2 0 16,-4 1 0-16,-4-1 1 0,0 2 0 0,-3 0-1 0,3 0 0 15,1 3 0-15,-4 1 0 0,4 2 0 0,-4-6 0 0,0 3 1 16,0 3-1-16,0-6 1 0,3 0 0 0,-3 0-1 0,0 0 0 16,4 0 1-16,-4 0 0 0,6 0 0 0,-6 0-1 0,7 4 1 15,-1 1 0-15,12 15-1 0,-12-3 1 0,-6-17-1 0,24 17-1 16,-3 2 2-16,-2 3-1 0,2 2 0 0,-21-24 0 0,21 31 2 15,2 1 0-15,-3-3-1 0,8 5 1 0,-28-34-2 0,30 29 0 16,0 0 0-16,1 2 0 0,-1-7 0 0,-30-24 0 0,38 32 0 16,-1-3 0-16,3 5 0 0,4-3 0 0,-44-31 0 0,47 37 0 15,-2-1 0-15,6 3 0 0,0 0 0 16,-51-39 0-16,54 45 0 0,0 2 0 16,1 3 0-16,6-3 0 0,-61-47 0 0,60 43 0 15,1-4 0-15,0-5 0 0,4 4 0 0,-65-38 0 0,64 34 0 16,-3 3 0-16,0-2 0 0,-3 0-1 0,-58-35 1 0,57 35 0 15,-2 5 0-15,-1-4 0 0,-7-1 0 0,-47-35 0 0,45 39 0 16,-8-2 0-16,3-1 0 0,-9-1-1 0,-31-35 1 0,30 37 0 16,-3 0 0-16,0-3 1 0,-4 2 0 0,-23-36-1 0,25 33 1 15,-3 2 0-15,-3-1-1 0,-3-1 0 0,-16-33 0 0,10 28 0 16,12-1 1-16,-16 3-1 0,1-3 0 0,-7-27 0 0,6 25 0 16,1 1-1-16,0-4 1 0,-1-4 0 0,-6-18 0 0,4 18 0 15,-4 1 0-15,0-1 0 0,0-9 0 0,0-9 0 0,0 22 0 16,-4-15 0-16,2 13 0 0,-5-12 0 0,7-8 0 0,-8 16 1 15,-8-12-2-15,13 3 2 0,-15 13-1 0,18-20 0 0,-7 6 0 16,-13 12 0-16,14-10 0 0,-18 11-1 0,24-19 1 0,-7 7 1 16,-20 14-1-16,10-13 0 0,-4 12 0 0,21-20 0 0,-20 17 0 15,-5 4 0-15,3 0 0 16,-5 6 0-16,27-27 0 0,-27 20 0 0,-4 1 0 0,1 6 0 16,-4-2 0-16,34-25 0 0,-38 28 0 0,1 2 0 15,-3 1 1-15,-1 6-1 0,41-37 0 0,-44 36 0 16,0-1 0-16,3 2 0 0,1 1 0 0,40-38 0 0,-41 33 1 15,0 3-1-15,4 1 1 0,-3 1-1 0,40-38 0 0,-45 36 1 16,5 1-1-16,-5 0 1 0,1-3-1 0,44-34 0 0,-47 35-1 16,0-4 0-16,2 1 2 0,2 1 0 0,43-33-1 0,-44 30 3 15,-4 4 0-15,4-2-2 0,0 3 1 0,44-35-2 0,-40 31 1 16,3 0 0-16,5 3-1 0,3-6 1 0,29-28-1 0,-24 29 0 16,3-3 1-16,4 2-1 0,12-7 0 0,5-21 0 0,-5 24 1 15,-16-4-1-15,21 4 0 0,-3-3 1 0,3-21-1 0,-3 21 0 16,-4-1 0-16,4-3 1 0,3-11-1 0,0-6 0 0,0 21 0 15,0-21-1-15,0 5 1 0,0 0 0 0,0-5 0 0,0 0 0 16,0 0-1-16,0 0 0 0,0-3-1 0,0 3 2 0,3-5-3 16,-3-16-1-16,0 3-2 0,0-9-2 0,0 27 8 15,0-34-10-15,-3 5-2 0,-4-10-3 16,4-3-4-16,3 42 19 0,-9-43-26 0,4-9-5 0,-2-3 6 16,1-3-1-16,6 58 26 0,0 0 0 0</inkml:trace>
  <inkml:trace contextRef="#ctx0" brushRef="#br0" timeOffset="63971.3699">20910 6590 5 0,'0'0'0'0,"5"5"3"15,-2-3-2-15,-3 5-1 0,0-1 1 0,0-6-1 0,0 16 0 16,0-9 1-16,0-2 0 0,-8 15 0 0,8-20-1 0,-5 2 2 15,1 5 0-15,0-1 2 0,-2-3 1 0,6-3-5 0,0 5 6 16,0-5 0-16,0 5 2 0,0-5-1 16,0 0-7-16,0 3 7 0,0-3-2 0,3 5 1 0,0 0-1 0,-3-5-5 15,8 4 4-15,-3 4 1 0,6-3-2 16,-4 0 0-16,-7-5-3 0,20 21 3 0,-14-21-1 0,16 5-1 16,-16 0 1-16,-6-5-2 0,24 5 1 15,-17-1 0-15,10-4 1 0,-10 0-1 0,-7 0-1 0,17 0 1 16,-11 0 0-16,4-4 1 0,11 4-1 0,-21 0-1 0,7-3 1 15,-1-4 0-15,11 5 0 0,-10-1-1 0,-7 3 0 0,9-3 1 16,3 0-1-16,-6 1 1 0,1-1-1 0,-7 3 0 0,5 0 0 16,4 0 1-16,-9 0-1 0,3 0 1 0,-3 0-1 0,3 5 0 15,-3-5 1-15,0 6-1 0,0-6 1 0,0 0-1 0,-6 3 0 16,2-3 1-16,-3 0-1 0,-9 0 1 0,16 0-1 0,-8 0 0 16,-8 4 0-16,9-4 0 0,-13 0 1 0,20 0-1 0,-7 5 0 15,-14-5 0-15,15 0 0 0,-13 0 0 0,19 0 0 0,-2 3 0 16,-14 2 0-16,8 3 0 0,4-4 0 0,4-4 0 0,-2 5 0 15,-5 0 0-15,4-3 0 0,3 4 0 0,0-6 0 0,0 5 0 16,0-2 0-16,0 2 0 0,0 0 0 0,0-5 0 0,3 3 0 16,0-3 0-16,3 5 0 0,2 1 0 0,-8-6 0 15,10 0 0-15,7 0 0 0,-10 0 0 0,0 0 0 16,-7 0 0-16,20-4 0 0,-13 2 0 0,8-3 1 16,-6 2-1-16,-9 3 0 0,6-3 1 15,14-1-1-15,-16-1 0 0,3 4 0 0,-7 1 0 0,6-5 1 16,1 2-1-16,-5 0 0 0,-2 1 1 0,0 2-1 0,5 0 0 15,-5 0 1-15,0 0-1 0,-5 0 0 0,5 0 0 0,-5 0 1 16,-2 0-1-16,-11 0 1 0,12 5-1 0,6-5 0 0,-20 5 0 16,13-1 0-16,-21 1 1 0,22-5-1 0,6 0 0 0,-16 0 0 15,7 4 1-15,-9-4-1 0,18 4 1 0,0-4-1 0,-8 4 1 16,4 1-1-16,2-5 0 0,2 0 0 0,0 0 0 0,0 0 0 16,0 0 1-16,0 0-1 0,6-5 0 0,-6 5 0 0,8-4-2 15,-2 3-1-15,4-2-3 0,7 1-4 0,-17 2 10 0,7 0-14 16,14 0-6-16,-18 0-7 0,4 0 4 0,-7 0 23 0,8 6-27 15,-8-6 27-15</inkml:trace>
  <inkml:trace contextRef="#ctx0" brushRef="#br0" timeOffset="64423.6652">21186 8335 44 0,'0'0'0'0,"0"0"16"0,0 0-7 16,0 0-9-16,6 0 5 15,0 0 0-15,2 0-1 0,12 0 0 0,-20 0-4 0,7 0 4 16,10 0-2-16,-7 0 0 0,14-3 0 0,-24 3-2 0,20-7 1 15,0 2 0-15,1-4 0 0,3 2 1 0,-24 7-2 0,16-5 1 16,5-3 1-16,-2 7-1 0,-1-3 0 0,-18 4-1 0,20-3 1 16,-2 0-1-16,-8 0 1 0,7 3-1 0,-17 0 0 0,7 0 1 15,2-3-1-15,-2 1 0 0,0 0-2 0,-7 2 2 0,7-3-5 16,-5 0-3-16,-2 3-7 0,0-2-7 0,0 2 22 0,0-9-22 16,0 9-10-16,0 0 32 0</inkml:trace>
  <inkml:trace contextRef="#ctx0" brushRef="#br0" timeOffset="64648.4721">21356 8066 47 0,'0'0'0'15,"0"0"20"-15,0 0-20 0,-5 8 9 16,5 8-5-16,-3-8 0 0,3 23-1 0,0-31-3 0,0 24 3 15,0 8-1-15,0 2-1 0,0-4 0 0,0-30-1 0,3 34 0 16,2-2 0-16,1 0-1 0,1-1-2 0,-7-31 3 0,3 30-5 16,0-7-4-16,0 2-5 0,1-3-4 0,-4-22 18 0,0 5-16 15,0 3 1-15,-4 12 2 0,4-20 13 0</inkml:trace>
  <inkml:trace contextRef="#ctx0" brushRef="#br0" timeOffset="65567.5638">20863 8510 26 0,'0'0'0'0,"-6"0"9"0,-11 1-1 0,17-1-8 0,-7 9 4 16,-16-3-1-16,15 1 0 0,-14-2 0 0,22-5-3 0,-18 0 3 16,-3 0 0-16,5 0 0 0,-5 0 0 0,21 0-3 0,-20-5 3 15,2-2-1-15,-1-1 1 16,-2 0 1-16,21 8-4 0,-16-9 4 0,-12-10 0 0,8 17-1 16,0-3 0-16,20 5-3 0,-24-5 3 15,0 0-1-15,4 3 0 0,-7 2-1 0,27 0-1 0,-20 0 1 16,-4 0 0-16,-1 0-1 0,6 4 0 0,19-4 0 0,-24 3 1 15,4 4-1-15,0-4 0 0,3 0 0 0,17-3 0 0,-7 7 0 16,-17-3 1-16,18 1 0 0,-12 0-1 0,18-5 0 0,-3 0 1 16,-4 3-1-16,1 1 1 0,-12-4-1 0,18 0 0 0,0 6 1 15,-6-6-1-15,3 3 0 0,3-3 1 0,0 0-1 0,-4 0 0 16,-3 0 1-16,3 0-1 0,1 0 0 0,3 0 0 0,-3 0 0 16,-5 0 0-16,6 0 1 0,-1-2-1 0,3 2 0 0,-8-1 0 15,2-5 1-15,-14 2 0 0,16 1 0 0,4 3-1 0,-7-5 1 16,1 0 0-16,-1 2 0 0,1 2 0 0,6 1-1 0,-8 0 1 15,1 0 1-15,4 0-1 0,0 0 0 0,3 0-1 0,-7 0 1 16,4 4 0-16,3 1 0 0,0 0 1 0,0-5-2 16,0 3 0-16,-4-3 1 0,4 0 0 0,0 4-1 0,0-4 0 0,-4 0 0 15,4 0 1-15,0 0-1 16,0 0 1-16,0 0-1 0,0 0 0 0,0 6 0 16,0-6 0-16,0 0 0 0,0 0 0 15,0 0 1-15,0 0-1 0,0 0 0 0,0 0 0 16,0 0 0-16,0 0 0 0,0 0 0 0,0 0 0 0,4 0 0 15,-4 0 0-15,0 0 0 0,4 3 1 0,-4 3-1 0,0-6 0 0,3 19 0 16,-3-16 0-16,4 21-1 0,-1-6 1 0,-3-18 0 0,0 25 0 16,6 1 0-16,-2 3 1 0,-1 6-1 0,-3-35 0 0,3 41 0 15,2-2 0-15,-5 4-1 0,3 1 1 0,-3-44 0 0,3 48 1 16,-1 1-1-16,3 9 0 0,-5-3 0 0,0-55 0 0,3 56 1 16,0-3-1-16,-3 0 0 0,3-1 0 0,-3-52 0 0,4 48 0 15,0 0 0-15,-1-4 1 0,1 1-1 0,-4-45 0 0,0 45 1 16,0 0-1-16,3-10 0 0,-3-2 0 0,0-33 0 0,0 29 0 15,0-8 0-15,0-1 1 0,0-1-1 0,0-19 0 0,-3 16 0 16,3-10 1-16,-7 20-1 0,3-21 1 0,4-5-1 16,0 17 0-16,-4-14 0 0,4 4 1 0,-3-2-1 15,3-5 0-15,0 0 0 0,-6 0-1 0,6 0-1 16,0 0 2-16,0-2-4 0,0 2 4 0,0-5-5 0,-5-3-4 16,5 1-3-16,0 1-3 0,0 6 15 0,0-7-24 15,-2 1-2-15,-19-22 3 0,21 27 1 0,0 1 22 0,0 0 0 0</inkml:trace>
  <inkml:trace contextRef="#ctx0" brushRef="#br0" timeOffset="65866.6217">19814 9781 29 0,'0'0'0'0,"3"-3"13"0,7 1-5 0,14 0-4 0,-24 2-4 0,20-2 5 16,3 1 0-16,1-2 1 0,3 3-1 0,-27 0-5 15,28 0 4-15,-2 4-1 0,4 0 0 0,-5 1 0 16,-25-5-3-16,31 4 3 16,-1 0-1-16,1 1 1 0,-4 1-1 0,-27-6-2 0,30 8 1 15,-7-3 0-15,1 14 0 0,0-19 0 0,-24 0-1 0,21 7 0 16,-5-2 0-16,-6 3-2 0,14-3 0 0,-24-5 2 0,7 9-4 15,0-4-4-15,-4 0-3 0,4-5-3 0,-7 0 14 0,3 0-18 16,-3-2 3-16,-6-25 0 0,-13 20 2 0,19 7 13 0,0 0 0 0</inkml:trace>
  <inkml:trace contextRef="#ctx0" brushRef="#br0" timeOffset="66285.172">19932 9861 22 0,'0'0'0'0,"0"5"8"0,0 23 1 0,0-3-2 0,0-25-7 15,4 31 6-15,-2-2 0 16,5 6-2-16,14 1 0 0,-21-36-4 0,7 39 5 0,10 7-2 16,-8-2 1-16,13 3-1 0,-22-47-3 0,6 47 3 15,14 2-1-15,-13-2 0 0,13 2 2 0,-20-49-4 0,11 51 2 16,8-6 1-16,2-1-1 0,-4-5-1 0,-17-39-1 0,20 41 2 15,1-7 0-15,-1-5-1 0,0-2 1 0,-20-27-2 0,18 19 1 16,1 1 0-16,2-15 0 0,-4 2-1 0,-17-7 0 0,7 4 1 16,17-4 0-16,-18-1 0 0,15-20 0 0,-21 21-1 0,6-21 0 15,10-8 0-15,-8-8 0 0,-1-5 1 0,-7 42-1 0,7-42 0 16,-1-9 0-16,-4-1 1 0,-2-6-1 0,0 58 0 0,0-60 1 16,0 2 1-16,0 0 0 0,-5-1 1 0,5 59-3 0,0-50 2 15,0 7 1-15,0 8 1 0,3 9-2 0,-3 26-2 0,2-25 3 16,-2 16-2-16,5-10 1 0,-1 11-1 0,-4 8-1 0,0-6 1 15,0-2 0-15,0 6 0 0,0-3-1 0,0 5 0 0,0-5 1 16,0 3-1-16,-4-2 0 0,4 0 1 0,0 4-1 0,0-7 0 16,0 7-2-16,0-4-3 0,0-4-4 15,0 8 9-15,4-5-18 0,2-17-11 0,1 6-5 16,3-9-10-16,-10 25 44 0,0 0 0 0</inkml:trace>
  <inkml:trace contextRef="#ctx0" brushRef="#br0" timeOffset="67483.3223">23015 7830 22 0,'0'0'0'15,"-16"0"15"-15,11-1-2 0,-15 1-4 0,20 0-9 0,0-5 7 16,-2 5-1-16,2 0 1 0,0 0 0 0,0 0-7 0,0 0 7 15,0 0-1-15,2 0-1 0,2-3 0 0,-4 3-5 0,3 0 5 16,4-2-1-16,4 2 0 0,-1 0 0 0,-10 0-4 16,6 0 4-16,5 0-1 0,5 0-1 15,-10 0 1-15,-6 0-3 0,12 5 2 0,4 1 0 0,-9 0 0 16,13 1 0-16,-20-7-2 0,6 7 1 16,16-1 0-16,-14-1 1 0,14-1-1 0,-22-4-1 0,7 0 1 15,17 6 0-15,-7-6 0 0,-7 3 1 0,-10-3-2 0,24 0 2 16,-6 0-1-16,1 0 1 0,-3 0 0 0,-16 0-2 0,21 0 1 15,-4 0 0-15,-10 0 1 0,17-2-1 0,-24 2-1 0,6 0 2 16,15 0-1-16,-15 0 0 0,1 0 0 0,-7 0-1 0,21 0 1 16,-19 0 0-16,5 0-1 0,11 0 1 0,-18 0-1 0,5-1 1 15,3 1 0-15,1 0-1 0,9 0 0 0,-18 0 0 0,7-1 0 16,17 1 0-16,-21-5 1 0,18 4-1 0,-21 1 0 0,6-3 1 16,15 1-1-16,-16 1 0 0,20-7 0 0,-25 8 0 0,6 0 0 15,19-1 1-15,-9-2-1 0,2 0 0 0,-18 3 0 0,22 0 1 16,2-7-1-16,4 7 0 0,2-4 0 0,-30 4 0 0,31-8 0 15,1 3 1-15,-1 2-1 0,4-5 0 0,-35 8 0 16,30-4 0-16,5-2 0 0,-5 3 0 0,4 3 0 0,-34 0 0 16,31-2 0-16,2 2 0 0,1-3 0 0,0 3 0 0,-34 0 0 15,39-2 0 1,-8-1 0-16,5 0 1 0,1 3-2 0,-37 0 1 0,32 0 1 16,3-1-2-16,2-2 1 0,0-6 0 0,-37 9 0 0,38-8 0 15,3-10 1-15,2 12-1 0,1-17-1 0,-44 23 1 0,52-16 0 16,-2 6 0-16,0-14 0 0,-2 17 1 0,-48 7-1 0,45-17 1 15,-5 12-1-15,-3 1 1 0,-2 0 0 0,-35 4-1 0,34-3 1 16,-4 1 0-16,-7 2-1 0,3 0 2 0,-26 0-2 0,25 0 0 16,2 0 1-16,-6 0 0 0,3 5 0 0,-24-5-1 0,20 4 0 15,-1-4 1-15,-1 4-1 0,2-4 0 0,-20 0 0 0,6 0 0 16,16 5 1-16,-16-5-1 0,1 0 0 0,-7 0 0 0,10 0 0 0,-10 0 0 0,7 0 0 16,0 0 0-16,-5 0 0 0,-2 0 0 0,4 0 0 0,-4 0 0 0,0-3-1 15,0 3 0-15,0-2-1 0,0 2 0 0,0 0 2 0,0 0-5 16,-4 0-2-16,-2 0-5 0,-1 0-5 0,7 0 17 0,-6 0-24 15,-11 0-10-15,9 0-3 0,-25-8 2 0,33 8 35 0,0 0 0 16</inkml:trace>
  <inkml:trace contextRef="#ctx0" brushRef="#br0" timeOffset="74223.5257">21030 6915 5 0,'0'0'0'0,"0"-2"1"16,0-4 1-1,0 2 0-15,0-4 0 0,0 8-2 0,0 0 4 0,0-3 1 16,0 1 0-16,0 2 1 0,0 0-6 0,0 0 6 16,0 0 0-16,0 0-1 0,0 5 1 0,0-5-6 0,0 0 6 15,0 0 1-15,0 0 0 0,0 0 0 0,0 0-34 0,0 0 60 16,0 0-27-16,0 0-1 0,0 0 0 0,0 0-54 0,0-3 103 16,0-2-51-16,-3-4 0 0,3-1 0 0,0 10-3 0,0-7 3 15,-8-12 0-15,8 16 0 0,0-2 0 0,0 5-3 0,0-2 3 16,0-2-1-16,0 3 0 0,0-1 1 0,0 2-3 0,0 0 2 15,4 0 0-15,-4 0-1 0,0 0 1 0,0 0-2 0,4 0 1 16,-4 3 1-16,3 3-1 0,0-1 1 0,-3-5-2 0,0 3 1 16,0-3 0-16,0 0 0 0,0 0 0 0,0 0-1 0,4 0 2 15,-4 0-1-15,3 5 0 0,-3-5 0 0,0 0-1 0,3 0 2 16,-1 0-1-16,3 0 0 0,2 0 0 0,-7 0-1 0,3 0 0 16,4-1 1-16,0-3 0 0,-1 1-1 0,-6 3 0 0,8 0 1 15,2 0-1-15,-4 0 1 0,11 0-1 0,-17 0 0 16,7 0 1-16,0 0-1 0,13 0 1 15,-13 3-1-15,-7-3 0 0,20 5 1 0,-13 0-1 0,14-2 0 16,-15-3 0-16,-6 0 0 0,21 0 1 0,-15 0-1 16,14 6 0-16,-12-6 0 0,-8 0 0 0,6 0 0 15,15 0 0-15,-15 0 0 0,-2 0 0 0,-4 0 0 0,20 0 0 16,-20 0 1-16,6 0-1 0,1 0 0 0,-7 0 0 0,7 0 0 16,1-1 0-16,-5-4 0 0,0 2 0 0,-3 3 0 0,2 0 0 15,3-2 1-15,-2-1-1 0,3 3 0 0,-6 0 0 0,0-1 0 16,7-3 0-16,-3 4 0 0,0-3 0 0,-4 3 0 0,2 0 0 15,2 0 0-15,-4 0 0 0,3 0 1 0,-3 0-1 0,4 0 0 16,-4 7 0-16,0-1 0 0,0-6 0 0,0 16-1 16,0-10 2-16,0 0-1 0,0 14-1 0,0-20 1 0,0 6 1 15,0 9-2-15,0-8 1 0,0 10 0 0,0-17 0 0,0 4 0 16,0 3 1-16,0 0-1 0,0 0 0 0,0-7 0 0,0 16 0 16,0-16 0-16,0 22 0 0,-7-19 0 0,7-3 0 15,0 20 0-15,-4-12 0 0,2 19 0 0,-6-7 0 0,8-20 0 0,-7 21 0 16,4-1 0-16,0 0 0 0,0 2 0 15,3-22 0-15,-7 21 0 0,4-5 0 0,0 5 0 16,3-3 0-16,0-18 0 0,-8 19 0 0,8-1 0 16,0-11 0-16,0 15 0 0,0-22 0 0,0 8 0 15,0 8 0-15,0-9 0 0,0 12 0 0,0-19 0 0,3 0 0 16,2 5 0-16,-5 3 0 0,0-3 0 0,0-5 0 0,3 9 0 16,0-7 0-16,-3 3 0 0,0-5 0 0,0 0 0 0,2 0 0 15,3 0 0-15,-5 0 0 0,0 0 0 0,0 0 0 0,0 0 0 16,0 0 0-16,0 0 0 0,0 5 0 0,0-5 0 0,0 0 0 15,0 0 0-15,0 0 0 0,0 0 0 0,0 0 0 0,3 0 0 16,-3 0 0-16,0 0 0 0,0 0 0 0,0 0 0 16,0 3 0-16,0 2 1 0,0-5-1 0,3 5 0 15,-3-1-1-15,3-4 1 0,-3 0 0 0,0 0 0 16,7 0 0-16,-3 5 0 0,0-5 0 0,-4 0 0 0,6 0 0 16,1 0 0-16,-1 5 0 0,5-5 0 0,-11 0 0 0,7 5 0 15,-1-2 0-15,1-3 0 0,0 5 0 0,-7-5 0 0,6 0 0 16,1 5 0-16,-3-3 0 15,-1 4 2-15,-3-6-2 0,3 5 1 0,2-2 0 16,-5 2 0-16,0 0-1 0,0-5 0 0,0 3 0 0,0-3 0 16,0 5 0-16,-8 1 0 0,8-6 0 0,-7 3 0 0,0 4 1 15,-10-2-1-15,11 1 0 0,6-6 0 0,-16 5 0 16,11 11 0-16,-1-16 0 0,-15 8 0 0,21-8 0 0,-3 5 0 16,-4 16 0-16,1-18 0 0,-1 3 0 0,7-6 0 0,-3 7 0 15,0-2 0-15,-5 3 0 0,8-2 0 0,0-6 0 0,0 7 0 16,0-2 0-16,0 1 0 0,3-4 0 0,-3-2 0 0,5 6 0 15,1-1 0-15,1-1-1 0,-4 0 2 0,-3-4-1 0,6 5 0 16,1 0 0-16,3-5 0 0,1 2 0 0,-11-2 0 0,6 6 0 16,2-2 0-16,-3-4 0 0,3 7 0 0,-8-7 0 0,10 5-1 15,-3-3 1-15,-3 4 0 0,-2-1 0 0,-2-5 0 0,4 4 0 16,-1 3-1-16,-3-1 1 0,0 15 0 0,0-21 0 0,0 5 0 16,0-3 0-16,-7 6 0 0,5-3 0 0,2-5 0 0,-7 9 0 15,-1-4 0-15,2 2 0 0,-2 13 1 0,8-20-1 0,-5 0 0 16,-3 4 0-16,5 4 0 0,0-3 0 0,3-5 0 0,-7 19 0 15,3-15 0-15,4 4 0 16,-2-1 0-16,2-7 0 0,-8 20 0 0,8-17 0 0,-3 3 0 16,3 14 0-16,0-20 0 0,0 5 0 0,0 4 0 0,0-4 0 15,0 2 0-15,0-7 0 0,0 5 0 16,0 4 0-16,0-5 0 0,3 5 0 0,-3-9 0 0,0 5 0 16,0 2 0-16,4 0 0 0,0 0 0 0,-4-7 0 0,0 6 0 15,2 12 0-15,-2-13 0 0,4 11 0 0,-4-16 0 0,0 8 0 16,0 12 0-16,0-13 0 0,3 20 0 0,-3-27 0 0,4 19 0 15,-4 3 0-15,0-1 0 0,0 2 0 0,0-23 0 0,0 23 0 16,0-3 0-16,0-4 0 0,0 4 0 0,0-20 0 0,0 17 1 16,0 3-1-16,0-2 0 0,0 0-1 0,0-18 1 0,0 20 0 15,3-16 0-15,-3 24 0 0,3-21 0 0,-3-7 0 0,0 21 0 16,0-13 0-16,0 11 0 0,0-12 0 0,0-7 0 0,0 19 0 16,0-17 0-16,0 6 0 0,0-2 1 0,0-6-1 0,0 20 0 15,0-17 0-15,0 4 1 0,0 0-1 0,0-7 0 0,-6 7 0 16,6 10 0-16,0-13 1 0,-4 5-1 0,4-9 0 0,0 17 0 15,0-13 0-15,0 19 0 16,0-15 0-16,0-8 0 0,-3 18 0 0,3-9 0 0,0 9 0 0,0-13 0 16,0-5 0-16,0 21 1 15,0-18-1-15,-6 5 0 0,6-3 0 0,0-5 0 0,0 8 0 16,0-3 0-16,0 2 0 0,0-4 0 0,0-3 0 0,0 0 0 16,0 4 0-16,0-4 1 0,0 7-1 0,0-7 0 0,0 3 1 15,0-3-1-15,0 4 0 0,0-1 0 0,0-3 0 0,-4 0 0 16,4 6 0-16,-4-2 0 0,-3-1 0 0,7-3 0 0,-3 7 0 15,0-2 1-15,0-3-1 0,-4-2 0 0,7 0 0 0,-3 0 0 16,-5 5 1-16,-9-5-1 0,11 0 1 0,6 0-1 0,-17 0 0 16,10 0 1-16,-17-7-1 0,17 2 1 0,7 5-1 0,-23-9 0 15,20 4 1-15,-21-3-1 0,17 6-1 0,7 2 1 0,-24-5 1 16,18 5-1-16,-13 0 0 0,17 0 1 0,2 0-1 0,-7 0 0 0,7 0 0 16,-21 0-1-16,21 0 2 0,-6 5-2 0,6-5 1 0,-6 2 0 15,-1 4-2-15,0-6-1 0,0 6-3 0,7-6 6 16,-6 1-11-16,6-1 11 0,-7 9-19 0,4 8-18 0,-18-17-15 0,18 0-4 0,3 0 56 15,0 0 0-15</inkml:trace>
  <inkml:trace contextRef="#ctx0" brushRef="#br0" timeOffset="75885.1871">18529 6728 4 0,'0'0'0'0,"0"0"1"0,0 0-1 0,-7 0 1 15,7 0-1-15,0 0 0 0,-3-7 1 0,3 7-1 0,0-5 0 16,0 2 0-16,0-2 0 0,0 1 0 0,0 4 0 0,0-2 0 16,0-1 0-16,0 0-2 0,3 3-3 0,-3 0 5 0,0 0 0 0</inkml:trace>
  <inkml:trace contextRef="#ctx0" brushRef="#br0" timeOffset="80271.2191">18471 8356 24 0,'0'0'0'15,"0"-7"13"-15,0 7-13 0,0-17 10 16,0 10-4-16,0 2-1 0,-6 3-1 0,6 2-4 0,0-3 4 16,0 3-1-16,0 0 0 0,0 5-1 0,0-5-2 0,0 21 2 15,3-15-1-15,0 23-1 0,-3-7 1 0,0-22-1 0,4 29 0 16,0 1 1-16,-4 10-1 0,2-4 1 0,-2-36-1 0,4 41 0 15,-4 0 1-15,3-2 1 0,1-3 0 0,-4-36-2 0,0 37 3 16,0-2 0-16,0-3 0 0,0-6 0 0,0-26-3 0,0 18 4 16,0-1 0-16,0-12 0 0,0 3 0 0,0-8-4 0,0 1 2 15,0-1 0-15,0 0 0 0,0 0-2 0,0 0 0 0,0-17 1 16,0-2 0-16,-7-7 0 0,7-9 0 0,0 35-1 16,-4-45 0-16,2-1 1 0,2-10 0 0,-8-7 0 15,8 63-1-15,0-63 1 0,0-5 1 0,0 4 1 0,4 4 1 16,-4 60-4-16,6-55 4 0,5 4 0 0,-5 9-1 15,2 8-1-15,-8 34-2 0,6-27 2 0,1 17-1 16,-7 0 0-16,3 5 0 0,-3 5-1 0,0 0 2 0,0 0-2 0,0 5 0 0,0 18 1 16,0 4 0-16,0-27-1 0,0 31 0 0,0-31 0 0,-3 36 1 15,0 4-1-15,-1-1 0 0,-2 5 0 0,6-44 0 0,-8 40 0 16,2-2 0-16,-15 2 0 0,18-6 0 0,3-34 0 0,-7 34 0 16,1 0 0-16,-12-2 0 0,18-6 0 0,0-26 0 0,-6 24 1 15,2-3-1-15,-2-16 0 0,6 3-1 0,0-8 1 0,0 3 0 16,0-4 0-16,0-6 0 0,0 7 0 0,0-21 0 15,0 3 0-15,-3-9 1 0,3-4-1 0,0 31 0 0,0-41 0 16,-4 0 0-16,4-7 0 0,0 48 0 0,0-49 0 0,0 49 0 0,0-53 0 16,0 0 0-16,0 0 0 0,0 0 0 0,0 53 0 15,0-53 1-15,0 9-1 0,0 5 1 0,0 7-1 0,0 32 0 0,0-26 0 16,0 2 0-16,0 14 0 0,0-7 0 0,0 17 0 0,0-2 0 16,-7 2 0-16,4 0 1 0,-4 19-1 0,7-19 0 0,-7 20 0 15,-13 4-1-15,16 5 1 0,-13 0 0 16,17-29 0-16,-6 31 0 0,-14 7 0 0,12-2 0 0,-15-2 0 15,23-34 0-15,-7 34 0 0,-10-6 0 0,11 0 0 16,-2-4-1-16,8-24 1 0,-6 19 1 0,3-1-1 0,3-11-1 16,0-1 1-16,0-6 0 0,0 8 0 15,0-3 0-15,0-5 0 0,0 0-1 0,0 0 1 0,3-5 1 16,0-16-2-16,4 0 1 0,0-6 0 0,-7 27 0 0,7-28 0 16,-1-6 1-16,4-2-1 0,8-7 0 0,-18 43 0 0,6-38 0 15,1-7 0-15,0 9 0 0,0 1 1 0,-7 35-1 0,10-32 0 16,-4 7 0-16,5 4 1 0,-5 12-1 0,-6 9 0 0,7-21 1 15,1 17-1-15,-2-5 0 0,-3 4 0 0,-3 5 0 0,4-7 0 16,-4 4 0-16,3 0 0 0,-3 3 1 0,0 0-1 0,0 7 0 16,0 1 0-16,0 8-1 0,0-16 1 0,0 8 0 15,0 12 0-15,0-3 1 16,0 2-2-16,0-19 1 0,0 22 0 0,0 0 0 0,0 2 0 0,0-1 0 16,0-23 0-16,0 22 0 0,0 0 0 0,0-17 0 0,3 21 1 0,-3-26-1 0,7 4-1 15,0 16 1-15,0-16 0 16,-1 0 0-16,-6-4 0 0,10 0 0 0,1 0 0 15,-4-3 0-15,-1-2 0 0,-6 5 0 0,7-22 1 0,0 1-1 0,-1 0-1 16,1-3 1-16,-7 24 0 0,4-23 0 16,-1-1 1-16,-3-2-1 0,0 4 0 0,0 22 0 0,0-18 0 15,-3-1 0-15,-4 10 0 0,1-8 1 0,6 17-1 0,-8-5 0 16,2-1 0-16,-1-1 0 0,4 4 0 0,3 3 0 0,0-2 0 16,0 2 0-16,0 0 0 0,0 5 0 0,0-5 0 0,0 7 0 15,6 12 0-15,1-10 0 0,10 19 0 0,-17-28 0 0,7 18 0 16,17 7 0-16,-18-2 0 0,21 1 0 0,-27-24 0 0,7 23 0 15,17 1 0-15,-18 2 0 0,15 1 0 0,-21-27 0 0,7 23 0 16,-1-2 0-16,15-14 0 0,-21 19 1 0,0-26-1 0,6 5 0 16,-6 3 1-16,4-4-1 0,-4 4 1 0,0-8-1 0,0 4 1 15,0-4 0-15,0 0-1 0,-4-1 1 0,4 1-1 0,-6-8 0 16,-1-9 0-16,-10 8 1 0,14-7-1 16,3 16 0-16,-7-19 0 0,-14-1 0 0,18 1 0 15,-16-2 1-15,19 21-1 0,-8-19 0 0,-12-2 0 16,13 5 0-16,-10-4 0 0,17 20 0 0,-3-19 0 0,-18 1 0 0,18-1 0 0,-3 11 0 15,6 8 0-15,-21-25-1 0,21 16 1 16,-3-6 0-16,-4 10-1 0,7 5 1 0,-3-7 0 16,0 0 0-16,3 4 0 0,0-2 0 0,0 5 0 0,0-3 0 15,0 3 0-15,0 0 0 0,0 0-1 0,0 0 1 0,0 0 1 16,0 0-2-16,0 0 2 0,0 4-1 0,0-4 0 0,0 7 0 16,0 12 0-16,6-12 0 0,1 14-1 0,-7-21 1 0,3 8 0 15,4 19 0-15,3-9 0 0,-4 0 0 0,-6-18 0 0,11 19 0 16,-5-1 0-16,2 0 0 0,2 2 0 0,-10-20 0 0,6 20 0 15,1 1 1-15,0 0-1 0,0-2 0 0,-7-19 0 0,6 16 0 16,-2-9-1-16,-1-1 1 0,0 3 0 0,-3-9 0 0,5 4 1 16,-5 3-1-16,0-7 0 0,0 0 0 0,0-1 0 15,0-9 0-15,0-13 0 0,-5 16 0 0,5 7 0 0,-3-34 0 16,-4 13 0-16,1-1 0 0,-15-4 0 0,21 26 0 0,-3-18 0 16,-18 0 0-1,18-1 0-15,-17 13 0 0,20 6 0 0,-4-8 1 0,-12 1-1 0,9 4 0 0,4 3 0 16,3 0 0-16,-8 5-1 15,5 13 1-15,-4-11 0 0,7-7 0 0,-3 20 0 16,3-4-1-16,-3 7 2 0,3 1-2 0,0-3 1 0,0-21 0 0,0 24 0 16,0-5 0-16,0 0 0 0,0-1 0 0,0-18 0 0,0 8 0 15,0 10 1-15,0-11-2 0,0-1 1 0,0-6 0 0,-7 19 1 16,3-14-1-16,1-3 0 0,-4 4-1 0,7-6 1 0,-6 4 0 16,2-1 0-16,-2-3 0 0,-15 0 1 0,21 0-1 0,-3 0 0 15,-4 0 0-15,-10 0 0 0,14-5 0 0,3 5 0 0,-7-5 0 16,0 0 0-16,0 0-1 0,1-3 1 0,6 8 0 0,-4-6 0 15,1 3 1-15,3 1-2 0,0 0 2 0,0 2-1 0,0-1 0 16,0-2 0-16,0 0 0 0,0 2 0 0,0 1 0 0,0-3 0 16,0 1 0-16,0 1 0 0,3-2 0 0,-3 3 0 0,4 0 0 15,-4-4 1-15,6 3-1 0,-3-2 0 0,-3 3 0 0,4-3 0 16,3-4 0-16,0 3 0 0,-1 1 1 0,-6 3-1 0,10-7 0 16,7 1 0-16,-10-1 1 0,10 3-1 0,-17 4 0 15,7-3 0-15,14-5 0 0,-12 2 0 0,12-1 0 0,-21 7 0 16,17-6 0-16,-7-2 0 0,13 1 0 15,-15 2 0-15,-8 5 0 0,19-3 1 0,-11-2-1 0,12 0 0 16,-17 2 0-16,-3 3 0 0,8-6 0 0,-2 6 0 0,1-5 0 16,-1 2-1-16,-6 3 1 0,3 0 0 15,-3 0 1-15,0 8-1 0,0-2 0 0,0-6 0 0,0 4 0 16,-3 5 0-16,-3 10 0 0,-15-12 0 0,21-7 0 0,-7 24 1 16,-13-19-1-16,13 18 0 0,-12-19 0 0,19-4 0 0,-18 8 0 15,12 10 0-15,-18-14 0 0,17 2 0 0,7-6 0 0,-24 3 0 16,21 2 0-16,-4-5 0 0,-13 5 0 0,20-5 0 0,-4 4 0 15,-2 1 0-15,3 0 0 0,3-5 0 0,-5 0 0 16,5 0 0-16,0 0 0 0,0-2 0 0,0 2 0 0,0-7 0 16,0 2 0-16,0-5 0 0,0-6 0 0,0 16 0 0,0-8 0 15,5-11 0-15,-2 9 1 0,-3-16-1 0,0 26 0 0,6-19-1 16,-6-1 1-16,4-2 0 0,-4 2 0 0,0 20 0 0,3-20 0 16,0-1 1-16,-3-1-1 0,4 2 0 15,-4 20 0-15,3-10 0 0,-3-14 0 0,3 17 0 0,1-9-1 0,-4 16 1 16,0-6 0-16,4 2 0 0,-1 1 0 0,-3-3 1 15,0 6-1-15,3 0 0 0,0-3 0 0,-3 1 0 16,4 2 0-16,-4 0 0 0,3 0 0 0,-3 5 0 16,3 1 0-16,2-3 0 0,-5-3 0 0,0 4 0 15,6 4 0-15,-3 9 0 0,4-13 0 0,-7-4 0 0,7 21 0 16,-1-5-1-16,2 3 2 0,-2 2-1 0,-6-21 0 0,7 20 0 16,4 3 0-16,-5 0-1 0,4-2 1 0,-10-21 0 0,6 21 0 15,2 1 0-15,2-16 0 0,-4 17 0 0,-6-23 0 0,7 4 0 16,-4 2 0-16,2-5 1 0,-5-1-1 0,0 0 0 0,3 0 0 15,0 0-1-15,-3-1 1 0,0-7 1 0,0 8-1 16,0-18 0-16,0 11 0 0,-6-18 0 0,1 1 0 0,5 24 0 0,-3-24 0 16,-4-3 0-16,1-1 0 0,-1 2 0 0,7 26 0 0,-7-30 0 15,0 7 0-15,4 1 0 0,0 5 0 0,3 17 0 0,0-3 0 16,0-6 0-16,0 4 0 0,0 5 0 0,0 0 0 0,0 0-1 16,0 0 2-16,3 0-1 15,-3 17-1-15,0-17 1 0,6 5 0 0,-2 22 0 0,3-7 0 0,0 0 0 16,-7-20 0-16,6 22 0 0,1 2 1 0,1-6-2 0,-5 3 1 15,-3-21 0-15,3 19 0 0,4-15-1 16,-7 16 2-16,3-16-1 0,-3-4 0 0,3 8 0 16,-3-5 1-16,0 3-1 0,0-6 0 0,0 0-1 15,0-3 1-15,0-7 1 0,0-7-1 0,0 17 0 0,0-7 0 16,-6-12 0-16,1 11 0 0,3-13 0 0,2 21 0 0,-6-7 0 16,1-15 0-16,2 15 0 0,-4-1 0 0,7 8 0 0,-3-9 0 15,3 4 0-15,0-3 1 0,0 3-1 0,0 5 0 0,0-3 0 16,0 1-1-16,3-1 1 0,-3 3 0 0,0 0 0 0,7 0 0 15,-4 5 0-15,2 0 0 0,-2 0 0 0,-3-5 0 0,3 8 0 16,4-1 0-16,-4 0 0 0,0 9 0 0,-3-16 0 0,3 0 0 16,1 19 0-16,0-15 0 0,-1 13 0 0,-3-17 0 0,4 7 0 15,-4-2 0-15,0 3 0 0,0-2 0 0,0-6 0 0,0 3 0 16,0 2 0-16,0 0 0 0,0-5 0 16,0 3 0-16,-4-3 0 0,4 5 0 0,0-5 0 0,-3 0 0 15,-5 0 0-15,5 0 0 0,-3-3 0 16,6 3 0-16,-7-3 0 0,1 1 0 0,-12-3 0 0,15 0 0 15,3 5 0-15,-7-3 0 0,0-3 0 16,-13 6 0-16,17 0 0 0,3 0 0 0,-8 0 0 16,2 3 0-16,-15 3 0 0,18 15 0 0,3-21 0 0,-7 5 0 15,-9 15 0-15,16-12 0 0,-8 12 0 0,8-20 0 0,-16 6 0 16,16 14 0-16,-7-19-1 0,0 6 1 0,7-7 0 0,-7 20 0 0,7-20 0 0,-16 0 0 16,8 5 0-16,2 3 1 0,6-8-1 0,-7 5-1 15,-10 2 1-15,17-3 0 0,-3-4 0 0,3 0 0 0,-7 3 0 16,4-3 0-16,-4 0 0 0,4 0 0 0,3 0 0 0,-4 0-1 15,4-3 2-15,0 3-1 0,0-2 0 0,0 2 0 0,0-5 0 0,0 5 0 0,0-5 0 16,0 1 0-16,0-1 0 0,0 5 0 0,0-3 0 0,0 3 0 0,0-4 1 16,0-3-2-16,0 6 1 0,0 1 0 0,0-3 0 0,0 3 0 0,4-2 0 15,-4 1 0-15,3 1 0 0,-3 0 0 0,0-3 0 0,0 3 0 16,3-4 1-16,1 3-1 0,-1-5 0 0,-3 6 0 0,7-7 0 0,-7 7 0 0,0-2 0 16,6-3 0-1,-2-4 0-15,-4 9 0 0,4-6 0 0,-1-14 0 0,0 14 0 0,-3-18 0 0,7 15 0 16,-7 9 0-16,0-19 0 0,0 3 0 0,0 5 0 15,0 11 0-15,0-23 0 0,0 16 0 16,0-17 0-16,0 13 0 0,0-10 1 0,0 21-1 0,0-6 0 16,-4-15 0-16,1 13 0 0,3 8 0 0,-6-20 0 0,6 20 0 0,0-5 0 15,-4-4 0-15,4 1 0 0,0 8 0 0,0-5 0 16,0-2 0-16,0 0 0 0,0 5 0 0,0-1 0 0,0 3 0 0,0-2 0 16,0 2 0-16,0 0 0 0,0 0 0 0,0 0 0 0,4 5 0 15,-4 13 0-15,6-18 0 0,-3 6 0 0,-3-6 0 0,7 18 0 16,-4-18 0-16,5 8 0 0,-2-3-1 0,-6-5 1 0,7 19 0 15,-4-16 0-15,4 15 1 0,0-10-1 0,-7-8 0 0,10 18-1 16,0-9 2-16,-2 17-2 0,-8-26 1 0,16 18 0 0,-16-18 0 0,7 21 0 16,3 2 0-16,0 2 0 0,-3 3 0 0,-7-28 0 0,20 26 0 15,-16 1 0-15,2 2 0 0,1-2 0 0,-7-27 0 0,7 23 0 16,0 4 0-16,-7-1 0 0,3-5 0 0,-3-21 0 0,3 21 0 16,-3-1 0-16,0-4 0 0,0-9 0 15,0-7 0-15,0 22 0 0,0-18 0 0,0 16 0 16,0-20 0-16,0 0 0 0,0 5 0 0,0 0 0 0,-6-1 1 15,6 2-2-15,0-6 1 0,-3 4 0 0,-1-1 0 16,-3 3 0-16,7-6 0 0,-4 0 0 16,1 1 0-16,0-1 0 0,3 0 0 0,0 0 0 0,-7 7 0 15,4-7 0-15,3 0 0 0,0 0 0 0,-3 0 0 16,-5 0 0-16,8 0 0 0,0-1 0 16,-3-5 0-16,0-1 0 0,3 0 0 0,0 7 0 0,0-20 0 15,-7 13 0-15,7-14 0 0,-4 0 1 0,4 21-1 0,0-17 0 16,-2-4-1-16,2 4 2 0,-8-7-1 0,8 24 0 0,-6-18 0 15,-1-5 0-15,4 6-1 0,-4 9 2 0,7 8-1 0,-3-19-1 16,0 12 2-16,3 2-1 0,-8 2 0 0,8 3 0 0,0-1 0 16,0 1-1-16,0 4 1 0,0-4 0 0,0 18 0 15,0-14 0-15,3 18 0 0,2 2 0 0,-5-24 0 0,0 23 0 16,3 7 0-16,0-2 0 0,-3 7 0 0,0-35 0 16,3 31-1-16,1 6 1 0,-4 4 1 0,3 0-1 0,-3-41 0 15,0 36 0-15,3 5-1 0,1-7 1 0,-1 3 0 16,-3-37 0-16,3 34 0 0,-3-1 0 0,4 1 1 0,0-4-1 15,-4-30 0-15,2 21 0 0,2-1 0 16,-4-13 0-16,3 0 0 0,-3-7 0 0,4 5 0 16,-4-5 0-16,3 0 0 0,-3 0 0 0,0 0 0 0,0-7 0 15,0-18 0-15,0 1 0 0,0-1 0 0,0 25 0 0,-3-31 0 16,-4-7 0-16,3-6 0 0,2-1 0 0,2 45 0 0,-8-48 0 16,5-1 0-16,-4-5 0 0,4 1 0 0,3 53 0 0,-3-51 0 15,-4 3-1-15,7 6 2 0,0 4-1 0,0 38 0 0,0-29-1 16,0 8 2-16,3 16-2 0,1-5 1 0,-4 10 0 0,3-6 1 15,0 3-1-15,1 3 0 0,-4 0 0 0,0 0 0 0,6 19-1 16,-6-15 1-16,8 18 0 0,-6-3 0 0,-2-19 0 0,4 27 0 16,3-1 0-16,-4 4-1 0,0 5 1 0,-3-35 0 0,0 38 0 15,5 0 0-15,-5 6 0 0,0-3 0 0,0-41 0 0,0 43 0 16,0-1 0-16,0-2 0 0,0 2 0 0,0-42 0 16,0 34 0-16,0 0-1 0,0-8 1 0,0-2-1 15,0-24 1-15,0 18 0 0,0-13-1 0,3-1 1 0,-3-4 0 16,0 0 0-16,0 0-1 0,0-4 0 0,0-16 1 0,0 0 0 15,0 20 0-15,0-25-1 0,0-9 1 16,0-1 0-16,-8-6 0 0,8 41 0 0,-6-42 1 0,2-6-1 16,-3 7 0-16,5-2 0 0,2 43 0 0,-8-41-1 15,5 4 2-15,3 11-1 0,0 7 0 0,0 19 0 0,0-7 0 16,0 4 0-16,0 3 0 0,3 4 0 0,-3-4 0 0,0 25 0 16,8 1 0-16,-2 11 0 0,-3 4 0 0,-3-41 0 0,7 46 0 15,1 5-1-15,-5 2 1 0,3 0 0 0,-6-53 0 0,7 47 0 16,-4 0 0-16,0-7 1 0,1-5-1 0,-4-35 0 0,4 28 0 15,-1-2 0-15,1-5 0 0,-1-3 0 0,-3-18 0 0,0 8 1 16,0 12-1-16,0-16 0 0,0-4 0 0,0 0 0 0,0 6 0 16,0-6 0-16,0 0 0 0,0-3 0 0,0 3 0 0,0-7 0 15,0-2 0-15,-3-10 0 0,-1 12 0 0,4 7 0 0,-7-24 0 16,3 6 0-16,1-4 0 0,3-4 0 0,0 26 0 0,-3-27 0 16,-4-1 0-16,7-3 0 15,-3-7 0-15,3 38 0 0,-3-39 0 0,-5-7-1 0,2-2 2 0,2-4-1 16,4 52 0-16,-3-51 0 0,3 6 1 0,0 0-1 15,-6 6 0-15,6 39 0 0,0-36 0 0,0 5 0 16,0 8 0-16,0-1 0 0,0 24 0 0,-4-19 0 0,4 14 0 16,0-3 0-16,0 4 0 0,0 4 0 0,0-8 0 15,0 4 0-15,0-1 0 0,0 2 0 0,0 3 0 0,0 0-1 16,0-2 2-16,0 2-2 0,0 0 1 0,0 0 0 0,0 0 0 16,0 0 0-16,0 7 0 0,4 12 0 0,-4-19 0 0,0 22 0 15,2 7 0-15,2 5 0 0,-1 5 0 0,-3-39 0 0,4 51 0 16,-4 1 0-16,3 5 0 0,0 5 0 0,-3-62 0 0,0 59 0 15,0-4 0-15,0-1 0 0,0-4 0 0,0-50 0 0,0 47 0 16,5-2 0-16,-5-4 1 0,3-2-2 0,-3-39 1 0,0 36 1 16,0-4-1-16,3-3 0 0,0-2 1 0,-3-27-1 0,0 20-1 15,0 4 1-15,4-6 0 0,-1 2 0 0,-3-20 0 0,3 4 0 16,-3 14 0-16,3-11 0 0,1 0 0 0,-4-7 0 16,0 19 1-16,4-17-2 0,-4 3 1 0,0 0 1 0,0-5-1 15,0 0 0-15,0 0-1 0,0-2 1 0,0 2 0 16,0-7 0-16,0-10 0 0,-4 8 0 0,-3-16 0 15,7 25 0-15,0-27 0 0,-3-2 0 16,3-4 0-16,-3-2 0 0,3 35 0 0,0-42 0 16,0-3 0-16,-4-3 0 0,4 4 0 0,0 44 0 0,0-53-1 15,-6 0 1-15,6 2 0 0,-3 3 0 0,3 48 0 0,0-46 0 16,-5 12 0-16,5 8 0 0,0 7 0 0,0 19 0 0,-6-6-1 16,6 4 1-16,0 2-1 0,0 0 1 0,0 0 0 0,0 24-1 15,0-2 1-15,3 11 0 0,0 2-1 0,-3-35 1 0,0 48 0 16,5 3 0-16,-2 2 0 0,-3 6 0 0,0-59 0 0,3 55 0 15,0 0 0-15,1 0 0 0,-1-6 0 0,-3-49 0 0,3 46 0 16,4-4 0-16,-7-5 0 0,4-5 0 0,-4-32 0 0,0 28 0 16,0-8 1-16,0-12-1 0,0 12 0 0,0-20 0 0,0 3 0 15,0 3 0-15,0-2 1 0,0-4-1 0,0 0 0 0,0 0 0 16,0 0 1-16,0 0-1 0,0-4 0 0,0 4 0 0,-4-9 0 16,4 1 0-16,-7-10 0 0,4 12 1 15,3 6-1-15,0-16-1 0,-3 10 2 0,3-3-1 0,0 1-1 0,0 8 1 16,-4-9 0-16,4 6 0 0,0 3 1 15,0 0-1-15,0 0 0 0,0 0 0 0,0 0-1 16,0 0-2-16,0-4-2 0,0 4 5 0,0-2-7 16,7-2-5-16,-4 0-5 0,4-5-9 0,-7 9 26 0,7-20-36 0,-7-7 4 15,4-7 1-15,-4 34 31 0</inkml:trace>
  <inkml:trace contextRef="#ctx0" brushRef="#br0" timeOffset="99619.0179">21758 4659 39 0,'0'0'0'0,"-3"-2"12"0,3 1-5 0,-3-2-1 0,3 3-6 0,0-2 7 0,-4-1 1 0,-3 3-1 0,4 0 0 0,3 0-7 0,-3 0 6 0,-4 0-1 16,4 0 1-16,-1 0 0 0,4 0-6 0,-8 0 4 0,6 0-1 0,2 0 1 16,-4 0 0-16,4 0-4 0,-6 0 4 0,2 5 1 0,-2-5-1 0,-2 0-1 0,8 0-3 0,-16 4 3 15,9 0-1 1,-16 1-1-16,16 0 1 0,7-5-2 0,-24 8 1 0,7-1 0 16,-3 12 0-16,-2-15 0 0,22-4-1 0,-23 17 0 15,-1-11 1-15,2 18 0 0,-2-16-1 0,24-8 0 0,-24 23 1 16,0-18-1-16,3 20 0 0,-2-7 1 0,23-18-1 0,-21 20 0 15,1-4 1-15,-3 1-1 0,2-9 0 0,21-8 0 0,-27 24 0 16,3-19 1-16,0 15-1 0,1-12 0 0,23-8 0 0,-27 16 0 16,3-7 0-16,-3 16 0 0,0-6 0 0,27-19 0 0,-29 34 1 15,-1-2-1-15,-3 4 0 0,3-2 0 0,30-34 0 0,-28 38 0 16,-2 1 0-16,3 0 0 0,0 1 0 0,27-40 0 0,-27 32 0 16,2 2 0-16,6-2-1 0,-1-2 2 0,20-30-1 0,-22 30 0 15,6-1 0-15,-4-2 0 0,13 2 0 0,7-29 0 0,-18 29 0 16,18 0 0-16,-5 5 1 0,-3-1-2 0,8-33 1 0,-3 33 1 15,3-2-2-15,0 7 1 0,0-9 0 0,0-29 0 0,0 33 0 16,0 4 0-16,0-3 0 0,3 0 0 0,-3-34 0 0,0 37 0 16,0-4 0-16,5 6 1 0,-5-3 1 0,0-36-2 15,0 37 2-15,0 1-1 0,0-3-1 16,0 4 0-16,0-39 0 0,-8 36 0 0,1 1 0 0,0 2 0 16,1-2 0-16,6-37 0 0,-7 37 0 0,-10 1 1 15,14-4-1-15,-3 7 1 0,6-41-1 0,-22 40 0 16,16 7 1-16,-1-2-1 0,-10 0 1 0,17-45-1 0,-3 45 1 15,-4-6-1-15,0 2 1 0,0-5-1 0,7-36 0 0,-17 36 0 16,11 2 1-16,-1-10-2 0,-10 6 2 0,17-34-1 0,-7 27 0 16,-9-6 0-16,8 2 1 0,-12-5-1 0,20-18 0 0,-6 17 0 15,-21-9 0-15,6 16 0 0,4-6 0 0,17-18 0 0,-20 16 0 16,-1 7 0-16,-3 0 0 0,5-1 0 0,19-22 0 0,-27 27 0 16,3-4 0-16,0 4 0 0,0-1 0 0,24-26 0 0,-23 24 0 15,2-1 0-15,-3 1 0 0,5 0 1 0,19-24-1 0,-24 22 2 16,3-2-1-16,-3-2 1 0,4 2-2 0,20-20 0 0,-20 20 0 15,-1 1 0-15,1 4 0 0,3-11 0 0,17-14 0 0,-7 21 0 16,-13-1 0-16,13 3 0 0,-13 0-1 0,20-23 1 0,-7 29 1 16,-10 0-1-16,10 3 0 0,-13-4 0 15,20-28 0-15,-4 29 0 0,-16 6-1 0,14-1 1 16,-15 1 0-16,21-35 0 0,-6 34 1 0,-2 0-1 16,-12 2 0-16,17-1-1 0,3-35 1 0,-7 36 0 15,-10 3 0-15,14-6 0 0,-4 2 0 0,7-35 0 0,-20 34 0 16,16-3 0-16,-2 0 0 0,-11 4 0 0,17-35 0 0,-4 35 0 15,-2 2 0-15,-15-6 0 0,14 6 0 0,7-37 0 0,-17 38-1 16,11 3 2-16,-16-5-1 0,20 5-1 0,2-41 1 0,-20 41 0 16,12-4 0-16,-11 7 0 0,15-1 0 0,4-43 0 0,-20 40 0 15,17 2 0-15,-4 0 1 0,-1 2-1 0,8-44 0 0,-6 45 0 16,-1-3 0-16,1 1 0 0,-2-1 0 0,8-42 0 0,-6 42 0 16,2-1 0-16,-2 4 0 0,3-5 1 0,3-40-1 0,-4 46 0 15,4-2 0-15,-7 5 0 0,7-4-1 0,0-45 1 0,-4 48 0 16,4-3 1-16,0-2-2 0,0 3 1 0,0-46 0 0,0 41 0 15,0-3 0-15,0-1 1 0,4-2-1 0,-4-35 0 0,4 39 1 16,3-7-1-16,-4 2 0 0,3-2 0 0,-6-32 0 16,10 29 0-16,1 5 0 0,5-7 0 0,-8 8 1 0,-8-35-1 0,20 34 0 15,-14-2 1-15,18 6-1 16,-6-4-2-16,-18-34 2 0,19 34 0 0,5 3-1 16,0 2 1-16,3-1 0 0,-27-38 0 0,27 34 0 15,-3 3 0-15,3-8 1 0,0 2-1 0,-27-31 0 0,29 32 1 16,-4-3-1-16,9-5 0 0,-7 2 0 0,-27-26 0 0,31 20 0 15,-1 2 1-15,4-4-1 0,0-1 0 0,-34-17 0 0,38 8 0 16,-8 16 0-16,6-17 0 0,-1 10 1 0,-35-17-1 0,34 7 0 16,3 0 0-16,1 10 0 0,2-13 1 0,-40-4-1 0,37 6 0 15,4 1 0-15,3 0 0 0,0-1 0 0,-44-6 0 0,51 3 1 16,-3-3-1-16,2 0 0 0,4 0 0 0,-54 0 0 0,54-1 0 16,1-1 0-16,-1 0 0 0,3-2 1 0,-57 4-1 0,58-4 0 15,3 1 0-15,-3-2 1 0,0 0-2 0,-58 5 1 0,51-3 0 16,-2-3 0-16,3 5 0 0,-4-5 0 0,-48 6 0 0,47-2 1 15,-3-4-1-15,0 1 0 0,1 2 0 0,-45 3 0 0,43-7 0 16,1 1 0-16,-1 1 0 0,1-16-1 16,-44 21 1-16,42-6 0 0,-1-17 1 0,-8 5-1 0,-2-2 0 15,-31 20 0-15,27-21 0 0,0-6 0 0,-6-4 0 16,-1 2 1-16,-20 29-1 0,20-31 0 16,-13-1-1-16,13 3 1 0,-10 2 0 0,-10 27 0 0,18-25 1 15,-12 2-1-15,4-2 1 0,-3-3-1 0,-7 28 0 0,17-32 1 16,-11 3 1-16,1 0-1 0,1 3 0 0,-8 26-1 0,9-32 0 15,0 1 1-15,0-1-1 0,7-4 1 0,-16 36-1 0,7-34 0 16,4-2 0-16,8-3 0 0,-11-2 1 0,-8 41-1 0,16-41 0 16,-6-1 0-16,11 1 1 0,-15-1 0 0,-6 42-1 0,24-48 0 15,-17 5 1-15,20 2-1 0,-6 1 1 0,-21 40-1 0,24-35 1 16,-5-2 0-16,5-1-1 0,-4 3 1 0,-20 35-1 0,25-32 0 16,-6 6 0-16,2 1 1 0,3-3-1 0,-24 28 0 0,24-26 0 15,-4 2 0-15,0 0 0 0,4 2 1 0,-24 22-1 0,17-28 0 16,3 1 1-16,4-4-1 0,-5 0 0 0,-19 31 0 0,28-29-1 15,-4-3 1-15,3 5 1 0,-3-1-1 0,-24 28 0 0,23-24 1 16,1-2-1-16,3 2 0 0,-3 1 0 0,-24 23 0 0,26-21 1 16,-1-5 1-16,-5 4-2 0,1 0 2 0,-21 22-2 15,17-20 0-15,3 1 0 0,-3-4 1 16,-1 4-1-16,-16 19 0 0,17-23 0 16,3-1 1-16,1 2-1 0,-10 2 1 0,-11 20-1 0,22-21 0 15,-5 0 0-15,-6 3 0 0,9-4 0 0,-20 22 0 0,11-21 0 16,13-3 1-16,-18-2-1 0,18-4 0 0,-24 30 0 0,21-34 0 15,-3 3 0-15,1-3 0 0,-3 2-5 0,-16 32 5 0,11-34 0 16,4 0 0-16,-6 6 1 0,-3-9 4 0,-6 37-5 0,4-29 2 16,-1-9-2-16,-3 1-1 0,0 3 1 0,0 34 0 0,0-39-1 15,-7 2 0-15,4 2 2 0,-4-1-2 0,7 36 1 0,-17-36 0 16,14-2 0-16,-4-2-1 0,-13 4 1 0,20 36 0 0,-7-42 0 16,-10 2 2-16,9-2-1 0,3 2 0 0,5 40-1 0,-21-37 1 15,18-2-1-15,-16-1-3 0,14 4-1 0,5 36 4 0,-21-32-3 16,15 3 1-16,-18 3 4 0,20 2 0 0,4 24-2 0,-27-24 3 15,8-2-2-15,1 4 0 0,-3-3-1 0,21 25 0 0,-20-32 0 0,20 32 0 16,-17-26 0-16,-2-3 0 0,11 2 0 0,8 27 0 0,-26-29 0 0,26 29 0 16,-22-32 0-16,-1-4 0 0,3-6 0 0,20 42 0 0,-23-40 1 15,-2-3-1 1,2-5 0-16,6 5 0 0,17 43 0 0,-21-45 1 0,21 45-1 0,-6-43 0 0,-18 2 0 16,18-2 0-16,6 43 0 0,-21-39 0 15,15 5 0-15,-12 2 1 0,15 4-1 0,3 28 0 0,-7-28 0 0,7 28 0 0,-17-23 1 16,10-1-2-16,-10 3 1 0,17 21 0 0,-4-20 0 0,4 20 0 0,-19-22 1 15,16-2-2-15,-18-1 1 0,21 25 0 0,-6-29 0 16,-15-4 0-16,14 4 0 0,-10-5 0 0,17 34 0 0,-6-32 0 0,6 32 0 0,-24-34 1 16,17-4-1-16,-17 3-1 0,18-3-1 0,6 38 2 0,-24-36-1 15,17 7-1-15,-10 0 2 0,17 29 0 0,-7-29 0 0,7 29 0 0,-20-24-1 16,16 3 2-16,-15 0-1 0,12 0 0 0,7 21 0 0,-22-24 1 16,17 1-1-16,-13 2 0 0,11-6 0 0,7 27 0 0,-20-21 0 15,14-6-1-15,-18 0 1 0,17 3 0 0,7 24 0 0,-24-25 0 16,18-1 1-16,-18 2-2 0,17 3 1 0,7 21 0 0,-27-23 0 15,11 2 0-15,-6 0 1 0,2 5 1 0,20 16-2 0,-16-26-1 16,7 5 1-16,-17 1 0 0,19-3-1 0,7 23 1 16,-23-19-1-16,16-2 0 0,-17 1 0 0,18 1 0 0,6 19 1 15,-24-17 0-15,7-2 0 16,-3-5-1-16,13 4 0 0,7 20 1 0,-24-22 0 0,4 3-2 16,12 1 1-16,-14 9 3 0,22 9-2 0,-9-18 1 15,-9 11 0-15,10 1 0 0,-12-4-1 0,20 10 0 0,-3-5 1 16,-4-4-1-16,0 3 2 0,1 0-1 0,6 6-1 0,-7-1 0 15,0-1 1-15,-1 2-1 0,2 0 0 0,6 0 0 0,-16 0-1 16,12 3 1-16,-3 3 1 0,-9-2-1 0,16-4 0 0,-8 3 0 16,-11 3 0-16,15-6-1 0,-3 5 1 0,7-5 0 0,-18 2 0 15,18-2 0-15,-5 0 0 0,-3 0 0 0,8 0 0 0,-6-7-1 16,2 1 1-16,-3 5 1 0,1 1-2 0,6 0 1 0,-3 0 1 16,-1 5-1-16,-3-1 0 0,4 16-1 0,3-20 1 0,-8 5 0 15,-11 16-1-15,15-1 2 0,-3-15-1 0,7-5 0 0,-20 29 0 16,17-7 0-16,-18 3 0 0,18-7 0 0,3-18 0 0,-20 22-1 15,13-17 1-15,-11 16 0 0,13-16-1 0,5-5 1 0,-21 17 1 16,17-13-2-16,-13 4 1 0,11 7 1 0,6-15-1 16,-16 0-1-16,11 9 2 0,-12 8 0 0,11-12-2 0,6-5 1 15,-20 20 1-15,16-12-1 0,-16 18-1 16,13-10 1-16,7-16 0 0,-20 8 0 0,13 18-1 16,-17-19 1-16,17 20-1 0,7-27 1 0,-23 6-1 15,16 19 2-15,-17-5-2 0,8-2 1 0,16-18 0 0,-8 16 0 16,-18 3-1-16,9-2 1 0,-5-11 0 0,22-6 0 0,-16 23 0 15,-1-7 1-15,-3-8-2 0,3 19 1 0,17-27 0 0,-17 19-1 16,-3-4 1-16,3 8 1 0,10 2-1 0,7-25 0 0,-27 26 0 16,19-1 1-16,-11 2-2 0,12-1 1 0,7-26 0 0,-21 22 0 15,18-1 0-15,-3-1-1 0,-15 2 1 0,21-22 0 0,0 23 1 16,-7-5-1-16,1 5 1 0,-1-5 1 0,7-18-2 0,-7 20 1 16,3 4 0-16,-2 0-1 0,3 2 0 0,3-26 0 0,0 24 0 15,-5 3 0-15,0-1 0 0,5 6 0 0,0-32 0 0,-3 31 0 16,-2 4 0-16,-1 1 0 0,-1-4 0 0,7-32 0 0,-4 28 0 15,-2 4 0-15,-11 0 0 0,14-6-1 0,3-26 1 0,-7 29 0 16,-17 0 0-16,20-1 0 0,-16 7 0 0,20-35 0 0,-3 29 0 16,-18 0 0-16,18 2 0 15,-13-6-1-15,16-25 1 0,-8 26 1 0,1 1-1 16,1-4 0-16,3 1-1 0,3-24 1 0,-7 21 1 0,-14 5-1 16,21-5 0-16,-7 0 0 0,7-21 0 0,-16 26-1 15,12-4 1-15,-2 4 0 0,-1-2 0 0,7-24 0 0,-7 18 0 16,-10 9 0-16,11-9 0 0,-2 3-1 0,8-21 1 0,-6 20-2 15,-1 5 2-15,0-4-1 0,4 6 1 0,3-27 0 0,-7 26 0 16,0-4 0-16,0 5 0 0,1-3-1 0,6-24 1 0,-7 24-1 16,0-3-1-16,0 3 1 0,1 2 1 0,6-26 0 0,-21 26 1 15,18 1 0-15,-4-1 0 0,-13 3 1 0,20-29-2 0,-4 27 1 16,-2 1 1-16,-13 1-1 0,17 4 0 0,2-33-1 0,-6 28 1 16,-16 2-1-16,20 5 0 0,-15-4 0 0,17-31 0 0,-3 29 0 15,-18-1 0-15,15 4 0 0,-12-3 0 0,18-29 0 0,-6 26 0 16,-15-4 0-16,15 1 0 0,-15 2 0 0,21-25 0 0,-7 27 0 15,-17-3 0-15,18 4 0 0,-21-1 0 0,27-27 0 0,-7 27-1 16,-17 1 1-16,18-2 0 0,-18 0 0 0,24-26 0 0,-7 24 0 16,-17-3 0-16,18 3 0 0,-15 0 0 15,21-24 0-15,-3 19 1 0,-17 4-1 0,12-5 0 16,-11 4-1-16,19-22 1 0,-3 21 0 0,-19 2 0 16,16-1 0-16,-11 4 0 0,17-26 0 0,-7 26 0 15,-10-2 0-15,14 3 0 0,-18-2 0 0,21-25 0 0,-3 33-1 16,-4-5 2-16,-9 4-1 0,12 3 0 0,4-35 0 0,-20 34 0 15,17-5 0-15,-5-3-1 0,-12 5 1 0,20-31 0 0,-3 30 0 16,-14-2 0-16,10 2 0 0,1 1 0 0,6-31 0 0,-18 29 0 16,18 0 0-16,-6 3 1 0,-1-4-1 0,7-28 0 0,-7 27 1 15,0 7-1-15,1-5-1 0,2 0 1 0,4-29 0 0,-3 34 0 16,-4-2 0-16,0-3 0 0,4 2 0 0,3-31 0 0,-4 34 0 16,-2-2 0-16,-1 2 0 0,4-1 0 0,3-33 0 0,-9 35 0 15,7 0 0-15,-1-4 0 0,-4-1 1 0,7-30-1 0,0 28 0 16,-3-5 0-16,3 5 0 0,0-4-1 0,0-24 1 0,0 28 1 15,0-2-1-15,0-4-1 0,0 4 1 0,0-26 0 0,3 25 0 16,-3 1 0-16,7 0 0 0,-4 2 1 0,-3-28-1 16,2 29 0-16,7 4 0 0,-6-5 0 0,4-2 0 15,-7-26 0-15,3 29 0 0,0 1 0 0,4-6 0 16,-4 4 0-16,-3-28 0 0,4 24 0 0,0-4-1 16,-1 4 2-16,0-6-1 0,-3-18 0 0,4 21 0 15,-4-1 0-15,3 1 0 0,0-3 0 0,-3-18 0 0,0 23-1 16,2 2 0-16,3 1-1 0,-1-5 1 0,-4-21 1 0,3 29 1 15,0-3-1-15,1 3 0 0,-1 0 0 0,-3-29 0 0,7 26 0 16,-1 3 0-16,2-1-1 0,-2 3 2 0,-6-31-1 0,21 25 0 16,-15-1 0-16,11 0 0 0,-6-6 0 0,-11-18 0 0,19 19 0 15,-11 2 0-15,12-16-1 0,-10 19 2 0,-10-24-1 0,23 8-1 16,-2 10 2-16,-4-15-1 0,6 5 0 0,-23-8 0 0,24 5-1 16,0 2 1-16,7-1 0 0,-4 0 1 0,-27-6-1 0,34 5 0 15,-1-3 0-15,8 5 0 0,0-3 0 0,-41-4 0 0,40 4 0 16,5 3 0-16,-1 11-1 0,3-18 0 0,-47 0 1 0,51 16 0 15,3-16-1-15,0 7 2 0,4 12-1 0,-58-19 0 16,58 3 1-16,3 5 0 0,-3-5-1 0,-2 3 0 0,-56-6 0 0,55 0 0 16,-4 0-1-16,0 0 1 0,-4-4 0 0,-47 4 0 15,40-3 0-15,1-2 0 16,-7-3 0-16,0 1 0 0,-34 7 0 0,30-9 0 0,1-9 0 16,3 11 0-16,-7 0 0 0,-27 7 0 0,30-10 0 15,1 1 1-15,3-8-2 0,-4 9 1 0,-30 8 0 0,31-21 0 16,-1 3 0-16,-6-1 0 0,2-2 0 0,-26 21 0 0,29-21 0 15,-2 3 0-15,-4-2 0 0,3 2 0 0,-26 18 0 0,25-20 0 16,-1-1 0-16,3 1 0 0,-7 0 0 0,-20 20 0 0,20-28-3 16,1 6 1-16,-1-5 2 0,-3 0 0 0,-17 27 0 0,17-26 2 15,3-3 1-15,-13 4-3 0,17-4 0 0,-24 29 0 0,6-29-1 16,15 2 2-16,-16-7 0 0,14 5 0 0,-19 29-1 0,6-31 1 16,0-2 0-16,12 2-2 0,-15-1 2 0,-3 32-1 0,7-32 0 15,0 2-1-15,3 0 2 0,-3 1-1 0,-7 29 0 0,6-32 0 16,5 3 0-16,6 0 0 0,-12-4 0 0,-5 33 0 0,9-30 0 15,7-1 0-15,-9 2 0 0,0 2 1 0,-7 27-1 0,20-29 0 16,-12 3 0-16,-2-3 0 0,14 3 0 0,-20 26 0 0,7-28 0 16,13-5 0-16,-12 1 0 15,11-2 0-15,-19 34 0 0,7-34 0 0,13-2 1 16,-10 4-1-16,14-1 0 0,-24 33 0 0,18-34 0 0,-2-1 0 16,5 2 0-16,-1-3 0 0,-20 36 0 0,27-37 0 15,-4 2 0-15,5-9 0 0,2 10 0 0,-30 34 0 0,27-40 0 16,1 4 0-16,-5 4 0 0,-3-3 0 0,-20 35 0 0,21-31 1 15,-4-1 0-15,2 1 0 0,-1 2 1 0,-18 29-2 0,17-30 0 16,0 4 0-16,-8 4 0 0,12-4 0 0,-21 26 0 0,9-20 1 16,10 3-1-16,-13-3 0 0,14 4 0 0,-20 16 0 0,7-18 0 15,0 0 0-15,14 1 0 0,-18-1 1 0,-3 18-1 0,6-23 0 16,5 1 0-16,-5 1 0 0,5-5 0 0,-11 26 0 0,5-24 0 16,4 0 0-16,-4-4 1 0,3 3-2 0,-8 25 1 0,6-23 0 15,1-3 1-15,-3 3-2 0,2-5 2 0,-6 28-1 0,4-26 0 16,-1 2 0-16,1 3 0 0,-1-1 0 0,-3 22 0 0,0-27 0 15,0 3 1-15,0-5-1 0,0 0 0 0,0 29 0 0,0-31 0 16,-3-4 0-16,-1 3 0 0,-3-4 0 0,7 36 0 0,-2-38 0 16,-2 7 1-16,4-4-1 0,-7 6 0 15,7 29 0-15,0-28 0 0,-4-1 0 16,1 0 0-16,0 0 0 0,3 29 0 0,-8-26 0 0,6-4 0 16,-1 4 0-16,-6-2 0 0,9 28 0 0,-5-21 0 15,-12-4 0-15,13 2 0 0,-12-3 0 0,16 26 0 0,-7-27-1 16,-14-2 0-16,18-3-1 0,-15-4 1 0,18 36 1 0,-6-40 0 15,-10-2 0-15,7-3 0 0,4-2 0 0,5 47 0 0,-7-45 0 16,1 2 1-16,2 7-1 0,0 4 0 0,4 32 0 0,-6-31 1 16,-1 10-1-16,4-1 0 0,-4 5 0 0,7 17 0 0,-21-8 0 15,18-12 0-15,-17 13 0 0,13-11-1 0,7 18 1 0,-24-8 1 16,4-9-2-16,3 12 2 0,-7-21-1 0,24 26 0 0,-20-19 0 0,20 19 0 0,-27-21 0 16,2-2 0-16,-1-4-1 0,26 27 1 0,-24-29 1 0,24 29-1 0,-28-34 0 15,6 0 0-15,0-2 0 0,3 7 0 0,19 29 0 0,-20-27 0 16,3 1 0-16,10 8 1 0,-17-4-1 0,24 22 0 0,-6-11 0 15,-15-10 0-15,13 3 0 0,-11 12 0 0,19 6 0 0,-7-22 0 16,-14 16 0-16,15-18 0 0,-18 8 0 0,24 16 0 16,-20-21 0-16,13-5 0 0,-13 4 0 15,20 22 0-15,-7-28 0 0,7 28 0 0,-21-24-1 16,15-1-1-16,-14-3 0 0,13 0 0 0,7 28 2 0,-21-27-2 16,18 1 3-16,-3 2-1 0,-2 7 0 0,8 17 0 0,-6-9-1 15,-1-10-1-15,0 18 0 0,7 1 2 0,-6-10-2 16,2 5 2-16,-1 1 0 0,0 1 0 0,1 0 0 0,4 3 0 0,0-1 1 15,-3 1-1-15,3 0 1 0,-6 0-1 0,6 0 0 0,0 0-1 16,-4 0 1-16,0 0 0 0,4 0 0 0,0 0 0 0,-6 0 1 16,6 0-1-16,0 4 0 0,0-4-1 0,0 0 1 0,0 3 0 15,0 4 0-15,0-7-1 0,0 2 0 0,0-2 1 0,0 4-2 16,0 2-1-16,2-6-1 0,2 4 1 0,-4-4 3 0,4 0-4 16,0 0-1-16,2 5 2 0,1-5-2 0,-7 0 5 0,5 0-6 15,14 5 0-15,-13-2-3 0,14 18 0 0,-20-21 9 0,7 5-10 16,21 22-1-16,-12 1-1 0,5-1-2 0,-21-27 14 0,19 26-16 15,-1 6-2-15,6 0-1 0,-5 0 1 16,-19-32 18-16,21 31-16 0,3 4-5 0,-24-35 21 0</inkml:trace>
  <inkml:trace contextRef="#ctx0" brushRef="#br0" timeOffset="124655.4893">9377 12276 33 0,'0'0'0'0,"-20"4"14"15,0 2-4-15,3-6-3 0,11 4-2 0,6-4-5 0,-7 0 4 16,0 0 1-16,-9 0 1 0,16 0-1 0,0 0-5 0,-5 0 6 15,2 0-2-15,-3-2 1 0,6 0-1 0,0 2-4 0,0-2 3 16,-5-2 0-16,5 3 0 0,0-2 0 0,0 3-3 0,0 0 3 16,0 0 0-16,5 0 0 0,-5 0-1 0,0 0-2 0,2 0 3 15,2 0 0-15,-1-3-1 0,4 1 1 0,-7 2-3 0,3-4 2 16,0 1 0-16,5-4 0 0,-1 0 0 0,-7 7-2 0,7-6 2 16,12-2-1-16,-15 2 0 0,6-1 0 0,-10 7-1 0,24-5 1 15,-8-5 0-15,5 3-1 0,3 0 1 0,-24 7-1 0,27-7 0 16,-1 4 1-16,9-2-1 0,-4 3 0 0,-31 2 0 0,40 0 1 15,-6 0-1-15,4 0 0 0,-1 0 0 0,-37 0 0 0,37 0 0 16,0 0 0-16,0 0 1 0,0 0-1 0,-37 0 0 16,41-4 0-16,0-1 0 0,-1-3 1 0,4 3-1 0,-44 5 0 15,47-3 1-15,1-3-1 0,-4 3 1 0,4 1 0 16,-48 2-1-16,43-2 0 0,2 2-2 16,-2 0 3-16,-1 0-1 0,-42 0 0 0,43 4 0 15,-1 5 1-15,-5-4-1 0,-3 3 0 0,-34-8 0 0,37 3 0 16,-7 1 0-16,-3 3 0 0,1-2 0 0,-28-5 0 0,27 3 1 15,-3 4-1-15,-5-7 0 0,0 0 0 0,-19 0 0 0,5 0 0 16,16 0 1-16,-15 0-1 0,1 0 0 0,-7 0 0 0,8-3-1 16,-2-1 0-16,-3 4-3 0,-3 0-3 0,0 0 7 0,5 0-13 15,-5 7-9-15,0-3-11 0,-22-4-3 0,22 0 36 0,-7 0-44 0,7 0 44 16</inkml:trace>
  <inkml:trace contextRef="#ctx0" brushRef="#br0" timeOffset="125987.5188">10574 11456 37 0,'0'0'0'16,"0"27"9"-16,7 2-4 0,-7-29-5 0,6 48 4 15,12-4 0-15,-12 6 1 0,1 1 1 0,-7-51-6 0,19 51 6 16,-11 11 1-16,13 4-2 0,-19 2 0 0,-2-68-5 0,20 73 4 16,-12 3-1-16,15 2 1 0,-6-2 0 0,-17-76-4 0,10 84 4 15,14 3 1-15,-17-3-1 0,13 6 0 0,-20-90-4 0,7 84 3 16,17 5 0-16,-18 7 0 0,11-1-1 0,-17-95-2 15,7 96 1-15,0 1-1 0,-1 1 1 0,4-2 0 0,-10-96-1 16,8 94 1-16,-2-5 0 0,1-1 0 0,0-3-1 0,-7-85 0 16,7 89 2-16,1-10-1 0,-3-7-1 0,2-3 1 0,-7-69-1 15,6 60 0-15,2 0 1 0,-2-7-1 0,-2-1 0 16,-4-52 0-16,6 46 0 0,-2-5 0 16,-1-7 0-16,4-8 1 0,-7-26-1 0,5 20 0 15,-3-1 0-15,1-15 0 0,0 4 1 0,-3-8-1 0,4 5 0 16,-1-5 0-16,0 0-1 0,-3-3 1 0,0 3 0 0,0-19 0 15,0-2 0-15,-6-6 0 0,-1-9 0 0,7 36 0 0,-5-42 0 16,0-8 0-16,-2 1 1 0,0-2-1 0,7 51 0 0,-6-53-1 16,0 0 2-16,-1 3-1 0,-14-11-1 0,21 61 1 0,-2-60 1 15,-20-4-1-15,15-6-1 0,-17-2 2 0,24 72-1 0,-16-76-1 16,-1-1 1-16,-3 0 0 0,4-5 0 0,16 82 0 0,-22-83 0 16,1 2 1-16,3-6 0 0,-7 6 0 0,25 81-1 0,-18-80 1 15,12 5-2-15,-18 3 1 0,22 4 0 0,2 68 0 0,-21-66 0 16,18 8 0-16,-15-5 0 0,12 2 0 0,6 61 0 0,-7-61 0 15,-10 4 1-15,10-1-1 0,-10 2-1 0,17 56 1 16,-3-57 0-16,-3 1 0 0,-2-4 0 0,-9-1 0 0,17 61 0 16,0-58 0-16,-6 0 0 0,2 0 0 0,1 9 0 15,3 49 0-15,0-48 0 0,-8 1-1 16,6 2 1-16,2 7 0 0,0 38 0 0,-4-37 0 0,4 4 0 16,-7 6 0-16,7 6 0 0,0 21 0 0,-2-20 0 15,-2 0 0-15,4 2 0 0,-7 12 0 0,7 6 0 0,-4-22 0 16,2 18 0-16,-3-4 0 0,5-9 0 0,0 17 0 0,0-1 1 15,0-7-1-15,0 1 0 0,0 4 0 0,0 3 0 0,0-9 0 16,0 8 0-16,0-6 0 0,5 7 0 0,-5 0 0 0,6 0 0 16,1 7 1-16,10-3-1 0,-10 20 0 0,-7-24 0 0,10 5 1 15,6 20-1-15,-9-16 0 0,10 16 0 0,-17-25 0 0,11 5 0 16,8 19 0-16,-8-21 0 0,13 18 1 0,-24-21-1 0,17 6 0 16,6 15 0-16,-2-14 1 0,5 7-1 0,-26-14 0 0,21 8 0 15,3 12 0-15,3-15 1 0,-3 15-1 0,-24-20 0 0,26 5 0 16,-2 12 1-16,3-10-1 0,2 15 1 0,-29-22-1 0,26 17 1 15,4 5-1-15,1 0 2 0,4-1-1 0,-35-21-1 0,30 25 1 16,1 4 0-16,-1 5 0 0,3-2 0 0,-33-32-1 0,34 38 1 16,-4-7 0-16,4 6-1 0,1-8 1 0,-35-29-1 15,32 31 0-15,3-1 1 0,5-1-1 16,-3-3 1-16,-37-26-1 0,39 26 0 0,-2 3 0 16,-4-4 1-16,8 6-1 0,-41-31 0 0,37 30 1 15,0 3-1-15,-3 1 1 0,0 2 0 0,-34-36-1 0,31 32 1 16,4 5 0-16,-3-8-1 0,-1 1 1 0,-31-30-1 0,30 32 0 15,1-5 0-15,-3 3 0 0,-2-5 1 0,-26-25-1 0,27 25 0 16,-4-4 1-16,6-13-1 0,-7 21 0 0,-22-29 0 0,21 2 0 16,-1 19 1-16,-3-16-1 0,1 1 0 0,-18-6 0 0,16 21 0 15,-6-16 1-15,10 15-1 0,-12-15 0 0,-8-5 0 0,7 19 0 16,2-16 0-16,1 3 1 0,-3 16-1 0,-7-22 0 0,4 3 0 16,4 19 0-16,-3-18 0 0,2 20 1 0,-7-24-1 0,4 7 1 15,-2 16-1-15,-2-14 0 0,0 14 1 0,0-23-1 0,0 7 0 16,-6 21 0-16,-1-13 0 0,-10 4 1 0,17-19-1 0,-3 20 0 15,-17 1 1-15,12 5 0 0,-18-6-1 0,26-20 0 0,-21 25 0 16,1-1 0-16,0-2 0 0,-1 3 0 0,21-25 0 16,-24 23 0-16,2 2 0 0,-7-4 0 15,3 3-1-15,26-24 1 0,-30 29 1 0,2-3-1 0,-2 9 1 16,-8-2 0-16,38-33-1 0,-34 34 0 0,-6 6 0 16,3-8 0-16,-1 8 0 0,38-40 0 0,-34 38 0 15,-3-6 0-15,3 7 0 0,0-3 1 0,34-36-1 0,-30 34 0 16,-1 3 0-16,4-7 0 0,0 7 0 0,27-37 0 0,-23 35 0 15,-5-3 1-15,11 4-1 0,-7-5 1 0,24-31-1 0,-20 35 1 16,0-3-2-16,3 4 2 0,10-3-1 0,7-33 0 0,-19 31 0 16,11 4 0-16,2-10 0 0,-11-1 1 0,17-24-1 0,0 21 0 0,0-21 0 0,-7 20 1 15,3-15-1-15,-2 3 0 0,6-8 0 0,-4 6 0 0,4-6 0 0,-3 7 0 16,-3-2 0-16,1-5 0 0,5 0 0 0,-6 2 0 16,-1-2 0-16,1 0 0 0,-1 0 0 0,-10 0-1 0,17 0 1 0,-4 0 0 15,-3 0-1-15,0 0-2 0,7 0 3 0,-19 0-4 0,19 0 4 16,-5 0-6-16,-1-2-2 0,-1-1-3 0,7 3 11 0,-6-8-15 15,6 8 15-15,-7-7-19 0,3-14-4 0,4-1-9 0,0 22 32 0,0-29-30 0,0 29 30 16,0-34-39-16,0 34 39 0</inkml:trace>
  <inkml:trace contextRef="#ctx0" brushRef="#br0" timeOffset="126986.4308">10889 12347 17 0,'0'0'0'0,"-3"-2"8"0,3 2-8 16,-5-1 10-16,-1-2 0 16,2 1-1-16,4 2 1 0,0 0-10 0,0 0 9 15,0 0-2-15,0 0-1 0,0 0 0 0,0 0-34 0,4 0 61 16,0 0-28-16,3 0-1 0,0 0 0 0,-7 0-4 0,9 5 4 15,8-2-1-15,-10 3 0 0,9-3-1 0,-16-3-2 0,8 4 3 16,12 4 0-16,-3-3 0 0,-1-2 0 0,-16-3-3 0,12 4 2 16,11 3 0-16,-15-1 0 0,10-6 0 0,-18 0-2 0,8 4 2 15,16-4 0-15,-18 0-1 0,12 0 0 0,-18 0-1 0,6 0 0 16,14-4 1-16,-14 0-1 0,12 2 1 0,-18 2-1 0,6-4 0 16,12 1 1-16,-14-4-1 0,2 5 0 0,-6 2 0 0,9-3 0 15,2 1-1-15,-4 2 0 0,-1-3-1 0,-6 3 2 0,5-3-4 16,1 1-4-16,-3 2-3 0,1 0-7 0,-4 0 18 15,4 0-26-15,-4 0-3 0,-4-5 0 0,-3-3 7 0,7 8 22 16,0 0 0-16</inkml:trace>
  <inkml:trace contextRef="#ctx0" brushRef="#br0" timeOffset="128500.629">11107 13251 6 0,'0'0'0'0,"0"0"4"0,0 0-4 0,0-3 3 15,0-1 2-15,0 0 1 0,0-3 2 0,0 7-8 0,0-4 10 16,0-2 1-16,0 3 0 0,0 2-1 0,0 1-10 0,0-3 9 16,2 0-1-16,-2 3-1 0,3-3-1 0,-3 3-6 0,3 0 5 15,4 0-1-15,0 0 0 0,10 0-1 0,-17 0-3 0,6 0 3 16,5 0 0-16,7 0-1 0,-12 0 0 0,-6 0-2 0,20 0 1 16,-14 0 1-16,12 0-1 0,-12 0 0 0,-6 0-1 0,22 6 0 15,-16-6 0-15,14 0 1 0,-13 0-1 0,-7 0 0 0,17 0 0 16,-14 0 0-16,4 0-1 0,0 0 0 0,-7 0 1 15,7 0-4-15,0 0-4 0,-1 0-4 0,1 0-7 0,-7 0 19 16,6-3-26-16,-1-2 2 0,-10-19 0 0,5 19 7 0,0 5 17 16,0 0 0-16</inkml:trace>
  <inkml:trace contextRef="#ctx0" brushRef="#br0" timeOffset="128744.4314">11183 13005 18 0,'0'0'0'16,"0"0"7"-16,0 7 1 0,0 12-1 15,0-19-7-15,0 17 6 0,0 4 0 0,7-1-2 0,1 7-1 0,-8-27-3 0,9 34 2 16,2-5 0-16,-5 8-1 0,1 1-1 0,-7-38 0 0,6 34-1 15,-1 0-3-15,1-3-4 0,-3-5-5 0,-3-26 13 0,4 19-13 16,-4-13-10-16,0-6 23 0</inkml:trace>
  <inkml:trace contextRef="#ctx0" brushRef="#br0" timeOffset="129873.1033">9117 13612 12 0,'0'0'0'16,"0"0"4"-16,-4 0 0 0,4 0-4 0,0 0 5 16,0 0 1-16,0 5 0 0,0-5 2 0,0 0-8 0,0 5 8 15,0-5-1-15,6 0-1 0,15 4 0 0,-21-4-6 0,8 0 5 16,11 0-1-16,2 0 0 0,0 0 0 0,-21 0-4 0,23 0 4 16,1 0-1-16,6 0 0 0,4-2-1 0,-34 2-2 0,30-2 2 15,12-1 0-15,-5-2 0 0,6 3-1 0,-43 2-1 0,48-6 1 16,-1 4 0-16,1-2-1 0,-5 2 0 0,-43 2 0 15,45-1 1-15,-1-3 0 0,0 2 1 0,3-4 0 16,-47 6-2-16,48-5 1 0,-4-1 0 0,3 3 1 0,0 0-1 16,-47 3-1-16,49-2 0 0,-6 0 1 0,8-1 0 15,-4 0-1-15,-47 3 0 0,44-2 2 0,0 0-1 16,2 2 0-16,-7-3 0 0,-39 3-1 0,44-4 1 16,-3 2-1-16,0-1 1 0,-8-2 0 0,-33 5-1 0,35-5 1 15,-5 1-1-15,-4-2 0 0,3-1 1 0,-29 7-1 0,16-7 0 16,-10-13-2-16,15 11 0 0,-18-11-3 0,-3 20 5 0,7-21-8 15,1 16-2-15,-6-22-3 0,2 10-3 0,-4 17 16 0,0-10-20 16,0-16 1-16,0 9 4 0,0-3-7 0,0 20 22 0,0 0 0 0</inkml:trace>
  <inkml:trace contextRef="#ctx0" brushRef="#br0" timeOffset="131276.4304">10051 12050 41 0,'0'0'0'0,"-3"0"15"0,-2 0-6 0,5 0-9 16,-8 0 5-16,8 0-5 0,-4 0 5 0,2 0 1 0,-6 0 0 15,8 0-6-15,-3-6 7 0,3 6-7 0,-4-19 5 0,-2 2-1 16,3-8-1-16,3 25-3 0,0-26 2 16,-5-6 0-16,-1-7 0 0,-1 2 1 0,7 37-3 0,-3-45 2 0,3 45-2 0,-2-42 3 15,-6-5-2-15,4-1 1 0,2-4-1 0,2 52-1 0,-8-48 1 16,5-7 1-16,-4 7 0 0,7 48-2 0,-6-54 2 0,6 54-2 0,-5-53 2 15,-1 2 0-15,3-1 0 0,3 52-2 0,0-45 2 0,0 45-2 0,-7-45 2 16,4 6 0-16,-1 4 0 0,-3 1-1 0,7 34-1 0,-2-33 1 16,-3-1 0-16,2 0 0 0,-3 5 0 0,6 29-1 0,-4-33 1 15,4 4 0-15,-3 2 0 0,3 1-1 0,0 26 0 0,0-21 1 16,0 0-1-16,0 3 1 0,0-1-1 0,0 19 0 0,0-18 0 16,7 10 0-16,-1-12 1 0,-6 20-1 0,8-7 0 0,-8 7 0 0,2-7 1 15,9-4-1-15,-1 2 0 0,7 2 0 0,-17 7 0 0,7-7 1 16,9 1-1-16,-4 2 0 0,-12 4 0 15,18-7 0-15,-18 7 0 0,21-4 1 0,-4-7-1 0,4 2 0 0,-1 2 0 16,-20 7 0-16,25-8 1 0,-2 3 0 0,7-16-1 0,-6 18 1 16,-24 3-1-16,30-8 0 0,3 2 0 15,2-1 1-15,3 2-1 0,-38 5 0 0,36-10 1 0,9 3 0 16,-2 0 0-16,5 1 0 0,-48 6-1 0,47-7 0 16,4 1 1-16,-1-2-1 0,-50 8 0 0,55-4 0 0,-55 4 0 0,54-6 0 15,-3 1 0-15,7 3 1 0,-4-1-1 0,-54 3 0 0,57-3 0 31,-2-1 1-31,0 2-1 0,-5 1 0 0,-50 1 0 0,50-2 0 16,-5 2 0-16,2 0 1 0,-6 0-1 0,3 0 0 0,-1 0 1 0,-5 3-1 0,3-3 0 0,-41 0 0 0,37 0 0 16,-3 0 1-16,4 0-1 0,-5 0 1 0,-33 0-1 0,37 0 1 15,-6 0 0-15,-1 0-1 0,-30 0 0 0,31-1 0 16,-1-1 0-16,1-5 0 0,3 2 0 0,-7-3 0 0,-27 8 0 0,30-6 0 16,-2 3 0-16,-1-1 0 0,-3-2 0 0,-24 6 0 0,24-2 0 15,2 0 1-15,-5-1-1 0,-1 3 0 0,-20 0 0 0,20 0 0 16,0 0 1-16,1 0-1 0,-5 0 0 0,-16 0 0 15,21 0 0-15,-3-4 0 16,-9 0 0-16,14 3 0 0,-23 1 0 0,18-3 0 0,-8 0 0 0,13 3 1 0,-5-1-1 0,-18 1 0 16,10-3 0-1,10 3 0 1,-10 0 0-16,15 0 1 0,-19 4-1 0,14-4 0 0,-13 7 0 0,13 1-1 0,-20-8 1 0,10 5 0 16,11 19 0-16,-13-19 0 0,7 19 1 0,-15-24-1 0,7 5 0 15,3 21 0-15,8-10 0 0,-12-9 0 0,-6-7 0 0,7 25 0 16,-1-18 0-16,1 13 0 0,0-14 0 0,-7-6 0 0,8 25 0 15,-2-21 0-15,0 24 0 0,-6-28 0 0,8 20 1 16,-5 1-2-16,5 0 1 0,-6 6 0 0,1-1 0 0,-3-26 0 0,3 29 0 16,-3 6 0-16,4 0 1 0,-4-35-1 0,3 41 0 31,-3-1 0-31,0 6 0 0,0 2 0 0,0 2 0 0,0-50 0 0,0 50 0 0,-7 4 0 0,7 0 0 0,0-1 0 0,0-53 0 0,-3 51 1 16,3 3-1-16,0-4 0 0,0 5 0 0,0-55 0 0,0 53 0 15,0-2 0-15,0-5 0 0,3-1 0 0,-3-45 0 0,0 45 0 16,4-2 1-16,-1-1-1 0,-3 2 0 0,0-44 0 15,7 37 0-15,-7 2 0 0,8-3 0 0,-8 3 0 0,0-39 0 16,2 32 0-16,2 4 1 0,-1-4-1 0,0-4 0 16,-3-28 0-16,0 33 0 0,0-5 0 0,0-1 0 15,0-4 0-15,0-23 0 0,0 23 0 0,0 3 0 0,-6-1 0 16,2-2 0-16,4-23 0 0,-6 25 0 0,2-5 0 16,-3 4 1-16,0-8-1 0,7-16 0 0,-3 20 0 15,-2-14 0-15,-3 18 0 0,5-6 0 0,3-18 0 0,-8 21 0 16,5-1 0-16,-4 3 1 0,5-5-1 0,2-18 0 0,-4 20 0 15,-4-1 0-15,2 3 0 0,6-4 0 0,0-18 0 0,0 20 0 16,0-1 0-16,0 1 0 0,0 3 0 0,0-23 0 0,0 21 0 16,0 0 0-16,0 0 0 0,0-5 1 0,0-16-1 0,0 21 0 15,3-3 0-15,0 0 0 0,-3 2 0 0,0-20 0 0,4 4 0 16,-4 22 0-16,0-23 0 0,0 5 0 0,0-8 0 0,0 5 0 16,-4-5 1-16,-2 0-1 0,6 0 0 0,-4-5 0 15,1-4 0-15,-2-8 0 0,0 9 0 0,5 8 0 16,-6-18 0-16,-2 12 0 0,2-1-2 0,0 2 0 15,6 5 2-15,-8-9-4 0,1 4-2 0,0 0-2 0,-9 0-3 16,16 5 11-16,-4-2-12 0,-3-2-3 0,1 0-1 0,2 0-2 16,4 4 18-16,-6-8-21 0,2 3 0 15,-3-4 2-15,0 5 6 0,7 4 13 0,-20-21-11 0,13 15 2 0,7 6 9 0</inkml:trace>
  <inkml:trace contextRef="#ctx0" brushRef="#br0" timeOffset="131884.3986">12271 12751 7 0,'0'0'0'16,"-20"-2"5"-16,16 0-2 0,4 2-3 0,-26-1 3 15,5-1 2-15,14 2-1 0,-13 0 2 0,20 0-6 0,-7 0 7 16,-10 0 1-16,17 0 2 0,-7 0 0 0,7 0-10 0,-3 0 10 16,3 0-1-16,0 0-2 0,0 3 0 0,0-3-7 0,0 4 5 15,0-4 0-15,0 7 0 0,3-5 0 0,-3-2-5 0,0 4 5 16,7-4-1-16,-1 8 1 0,2-5-1 0,-8-3-4 0,10 4 3 16,7-4 1-16,-10 0-1 0,10 0 0 0,-17 0-3 0,10 0 3 15,13-6 0-15,-6-1-1 0,4-1 1 0,-21 8-3 16,27-19 2-16,-4 14 0 0,8-18 1 0,-1 15-1 15,-30 8-2-15,30-23 2 0,8 14 1 0,-7-11-2 0,-5 13 1 16,-26 7-2-16,32-17 2 0,-6 12-1 0,4-4 0 0,-1 1 0 16,-29 8-1-16,26-9 1 0,1 2 0 0,-3 1 0 15,0 2 0-15,-24 4-1 0,27-7 1 16,-1 0-1-16,-2 1 1 0,0-3 0 0,-24 9-1 0,24-3 1 16,0-2-1-16,2 0 1 0,2 3 0 0,-28 2-1 0,23 0 0 15,5 0 1-15,-1 7 0 0,-3-7 0 0,-24 0-1 0,27 3 1 16,-1-3 0-16,-2 5-1 0,0 3 0 0,-24-8 0 0,21 4-4 15,-2 4 3-15,5 9 1 0,0-17-1 0,-24 0 1 0,21 0 4 16,-1 4-5-16,4-4 0 0,-4 5 2 0,-20-5-1 0,20 0 2 16,1 0 0-16,-1 0-1 0,0-2 0 0,-20 2-1 0,17-5 1 15,4 2-1-15,-5-4 0 0,5 2 0 0,-21 5 0 0,21-4 0 16,-5-4 0-16,-8 5 0 0,14-1 0 0,-22 4 0 0,18-5 1 16,3 2-1-16,-15 1 0 0,18-1 1 0,-24 3-1 0,7-5 0 15,12 3 0-15,-12 2 1 0,10 0-1 0,-17 0 0 0,7 0 0 16,13 0 1-16,-13-3-1 0,10 1 1 15,-17 2-1-15,10 0 0 0,11-2 0 0,-11-2 0 0,10 4 0 16,-20 0 0-16,7 0 0 0,13 0 0 0,-10 6 0 0,11-1 1 16,-21-5-1-16,8 2 0 15,7 6 0-15,-8-6 0 0,3 1 0 0,-10-3 0 0,17 8 0 0,-10-6 0 16,-2-2 0-16,3 5 0 0,-8-5 0 0,7 5 0 16,4-5 0-16,-5 4 0 0,1 1 0 0,-7-5 0 0,6 0 0 15,-2 0 0-15,3 0 0 0,-2 0 1 0,-5 0-1 0,2 0-1 16,-2 0 1-16,3 0 0 0,0 0 0 0,-3 0 0 0,0 0 0 15,4 0 0-15,-1 0-1 0,-3 0-1 0,0 0 2 0,0 0-3 16,0 0-4-16,-7 7-4 0,1-2-8 0,6-5 19 0,-18 22-27 16,12-17-18-16,-28 16-16 0,34-21 61 0</inkml:trace>
  <inkml:trace contextRef="#ctx0" brushRef="#br0" timeOffset="141169.6558">14772 12131 17 0,'0'0'0'0,"0"21"6"0,0-3 0 0,0 10-1 15,0-28-5-15,0 27 5 0,0-2 0 0,0 1-1 16,3-9 0-16,-3-17-4 0,7 25 4 0,3-4-1 16,7-2 0-16,-10-1-1 0,-7-18-2 0,24 4 4 15,-8 16 0-15,4-20 0 0,1 7 0 0,-21-7-4 0,24 5 4 16,-1 4-1-16,4-7 1 0,-3 1-1 0,-24-3-3 0,24 8 2 16,0-6 1-16,-4 3-2 0,0-5 1 0,-20 0-2 0,21 0 1 15,-5 0 0-15,5-2-1 0,-11-3 1 0,-10 5-1 0,21-20 1 16,-12 13 0-16,12-17 0 0,-14-1 0 0,-7 25-1 0,10-24 1 15,7-2 1-15,-17-6-1 0,6 6 2 0,-6 26-3 0,4-29 2 16,-1-5 0-16,-3 2 0 0,0-2 1 0,0 34-3 0,0-29 2 16,-3 0-1-16,-1 1 1 0,-2 3 0 0,6 25-2 0,-24-21 2 15,21 0 0-15,-21 3-1 0,17 7 1 0,7 11-2 0,-24-17 2 16,5 13-1-16,-2-3 0 0,-3 0 0 0,24 7-1 16,-23-6 1-16,-5 4 0 0,2 2 0 0,-2 0-1 0,28 0 0 15,-30 0 0-15,6 0 1 0,0 2-1 0,0 5 0 16,24-7 0-16,-23 20 1 0,3-15-1 15,-1 19 0-15,1-16 0 0,20-8 0 0,-17 29 0 0,-4-5 0 16,15 0 0-16,-15 0 1 0,21-24-1 0,-3 29 0 16,-4 0 0-16,0 2 0 0,1-2 1 0,6-29-1 0,-3 33 0 15,3-3 0-15,0 5 0 0,0-2 0 0,0-33 0 0,3 33 0 16,3 5 0-16,1-6 0 0,10 3 0 0,-17-35 0 0,10 29 0 16,11-3 0-16,-5 1 0 0,2-1 0 0,-18-26 0 0,19 21 0 15,2-4 0-15,3-10 1 0,3 15-1 0,-27-22 0 0,27 0 0 16,1 6 0-16,-2-6 0 0,4 6 0 0,-30-6 0 0,31 0 1 15,-1-3-1-15,-3-4 0 0,4-10 0 0,-31 17 0 0,27-7 0 16,0-17 0-16,1 3 0 0,-1-5 0 0,-27 26 0 0,24-27 0 16,-5-2 1-16,2-6-1 0,-14-4 1 0,-7 39-1 0,20-36 1 15,-13-8 0-15,-1 6 0 0,2-2 0 0,-8 40-1 0,8-40 1 16,-6 2 0-16,-2 3 0 0,0-2 0 0,0 37-1 0,0-31 0 16,0 1 1-16,0-1-1 0,-2 5 1 0,2 26-1 15,-8-26 0-15,0-2 1 0,-11 7-1 0,15-4 0 16,4 25 0-16,-20-19 0 0,-1-2 1 0,1 0-1 15,-7 3 0-15,27 18 0 0,-24-17 0 16,-3 8 0-16,0-14 1 0,-4 17-1 0,31 6 0 0,-27-17 0 16,1 11 0-16,-2-1 0 0,2 7 0 0,26 0 0 0,-28-2 0 15,4 2 0-15,-6 2 0 0,6 16 0 0,24-18 0 0,-27 18-1 16,0 5 1-16,-1 3 0 0,5 6 0 0,23-32 0 0,-23 31 0 16,-1 0 0-16,6 3 0 0,2 1 0 0,16-35 0 0,-7 34 1 15,-13 9-1-15,16-4 0 0,-2-4 0 0,6-35 0 0,-8 41 0 16,5-6 0-16,3 1 0 0,0 6 0 0,0-42 0 0,3 43 0 15,5 7 0-15,11-1 0 0,-11-6 0 0,-8-43 0 0,23 41-1 16,-6 3 1-16,4-7 0 0,-1-1 0 0,-20-36 0 0,20 32 0 16,8-6 1-16,-5 0-1 0,5-7-1 0,-28-19 1 0,30 7 0 15,-4 19 0-15,5-23 0 0,4 3 0 0,-35-6 0 0,30 5 0 16,1-1 0-16,-1-4 0 0,1 0 0 0,-31 0 0 16,30-4 0-16,-4-16 0 0,2-2 0 0,-5-4 0 0,-23 26 0 15,24-32 1-15,-7-3-1 0,-6-5 0 16,8-8 0-16,-19 48 0 0,8-48 0 0,-2-10 0 15,1 2 1-15,-1-2-1 0,-6 58 0 0,0-63 0 16,0 5 0-16,0 3 0 0,-3-8 1 0,3 63-1 0,-16-54 0 16,8 2 0-16,-22 0 0 0,7 6 0 0,23 46 0 0,-31-43 0 15,-7 3 0-15,8 4 0 0,-7 8 0 0,37 28 0 0,-34-26 1 16,-3 19-1-16,3-13 0 0,0 19 0 0,34 1 0 0,-38 0 0 16,5 4 0-16,2 17 0 0,-3 2 0 0,34-23 0 0,-30 29 0 15,3 6 0-15,4 3 0 0,-1 4 0 0,24-42 0 0,-24 42 0 16,6 5 0-16,12-1 1 0,-15-2-1 0,21-44 0 0,-3 36 0 15,0 0 0-15,-4-4 0 0,4 1 0 0,3-4 0 0,0-29 0 0,0 25 0 16,3-3 1-16,4-15-1 0,-1 17 0 0,-6-24 0 0,8 5 0 16,11 4-1-16,-11 9 0 0,-8-18 1 0,16 0-1 15,-9 4-2-15,14 2-3 0,-15-2-2 0,-6-4 8 0,24 0-15 0,-24 0 15 16,7 4-24-16,17 1-15 0,-24-12-1 0,3 1 6 0,-3 6 34 0,0 0 0 16</inkml:trace>
  <inkml:trace contextRef="#ctx0" brushRef="#br0" timeOffset="142872.0342">7010 12133 14 0,'0'0'0'16,"-17"-2"8"-16,9 2 0 0,-19 0 0 0,27 0-8 0,-7 0 6 15,7 0-6-15,-24 8 7 0,8-1-1 0,-1 12 1 0,17-19-7 0,-21 3 6 0,21-3-6 16,-15 19 5-16,-7-12 0 0,2 20 0 0,20-27-5 0,-17 15 4 16,0 11 0-16,-3 0 0 0,-1 8 1 0,21-34-5 15,-20 36 4-15,20-36-4 0,-16 42 4 0,9 4-1 0,-14-3 0 0,21-43-3 16,-2 43 2-16,2-43-2 0,-8 44 3 0,5-2-2 15,-4 3 0-15,7-45-1 0,0 42 1 16,0 0 0-16,3-2-1 0,1-1 1 0,-4-39-1 0,16 39 0 0,-16-39 0 0,8 38 0 16,18-2 1-16,-2 5-1 0,0-7 0 0,-24-34 0 0,30 30 0 15,-3 1-1-15,4-5 0 0,7 3 0 0,-38-29 1 0,33 27-1 16,4-5 2-16,4-1-1 0,-3-16 0 0,-38-5 0 0,40 18 1 16,0-12-1-16,2-2 0 0,-6-4 0 0,-36 0 0 0,34-2 0 15,4-6 0-15,-1-19 0 0,-6-1 1 0,-31 28-1 0,33-31 0 16,-5-11 2-16,-5-6 0 0,-3-6 0 0,-20 54-2 0,18-59 2 15,-9-2 0-15,9-8-1 0,-18 69-1 0,3-66 1 0,-3 66-1 0,3-67 1 16,2-4 0-16,-5 6-1 0,-8-7 1 0,8 72-1 0,-17-74 0 16,-4 6 1-16,-2 2-1 0,-7 9 1 0,30 57-1 0,-34-46 1 15,-3 6-1-15,-5 11 1 0,2 9-1 0,40 20 0 16,-48-8 0-16,5 1 0 0,-8 7 1 0,51 0-1 0,-45 0-1 16,45 0 1-16,-49 23 0 0,4-4 0 0,2 8 0 15,43-27 0-15,-42 30 1 0,42-30-1 0,-35 32 0 0,3 1 1 0,1-1 0 16,31-32-1-16,-28 35 0 0,5 1 0 15,2-4 0-15,5 8 1 0,8-4-1 0,8-36 0 0,-6 38 0 16,4 2 0-16,2 1 0 0,0 0 1 0,0-41-1 0,2 44 0 16,1 0 0-16,22 1 0 0,-5 1 0 0,-20-46 0 0,19 44 0 15,3 5 0-15,4-1 0 0,-6 0 0 0,-20-48 0 0,24 44 0 16,3 2-1-16,-2-3 0 0,1-3 0 0,-26-40 1 0,24 40-1 16,2-8 1-16,5-6 0 0,-31-26 0 0,28 22 0 0,-28-22 0 0,26 7-1 15,5 0 1-15,4-4 0 0,-35-3 0 0,30 0 0 0,-30 0 0 0,33 0 0 16,2-24 1-16,-2 0-1 0,2-5 0 0,-35 29 0 0,31-34 0 15,1-5 0-15,-1 0 2 0,-7-4-1 0,-24 43-1 0,24-47 1 16,-18-1-2-16,14-5 1 0,-12-5 1 0,-8 58-1 0,7-63 0 16,-1-1 0-16,1-5 0 0,-7 0 0 0,0 69 0 0,0-71 0 15,-4-2 0-15,-16 4 0 0,1 4 1 0,19 65-1 0,-25-55 0 16,-9 14 0-16,1 4 0 0,-5 16 1 16,38 21-1-16,-37-8 1 15,-1 2-1-15,-1 6 1 0,1 27-1 0,38-27 0 0,-35 33 0 16,2 13 1-16,5 9-1 0,-3 6 1 0,31-61-1 0,-23 66 0 15,6-3 1-15,-4-2-1 0,19-4 0 0,2-57 0 0,-7 53 1 16,1 2-1-16,3-6 1 0,3 0-1 0,0-49 0 0,0 47 0 16,5-5 0-16,6-5 1 0,9 1-1 0,-20-38 0 0,11 29 0 15,8 3 0-15,2-4 1 0,2-8-2 0,-23-20 1 0,24 22-1 16,3 0 0-16,0-4-1 0,4-10 3 0,-31-8-1 0,25 20 0 16,1-15-1-16,1 14 1 0,-6-15-1 0,-21-4 1 0,23 3 0 15,-3 5-1-15,-2-1 0 0,-13-3-2 0,-5-4 3 0,21 5-5 16,-14-5 0-16,0 0 0 0,3 0-2 0,-10 0 7 0,6 0-6 15,-1 0-2-15,-2 0-3 0,-3-2-1 0,0 2 12 0,0-7-19 16,0 7-4-16,0-5 2 0,-3 5-5 0,3 0 26 0,0 0 0 0</inkml:trace>
  <inkml:trace contextRef="#ctx0" brushRef="#br0" timeOffset="146037.9714">18485 13324 23 0,'0'0'0'0,"-6"-8"12"16,-2 1 0-16,2-1 0 0,-1 3-2 0,4 1-1 0,3 4-9 0,0 0 8 15,0 5-1-15,0 1-1 0,0 13-1 0,0-19-5 0,3 4 4 16,0 1 0-16,4 4-1 0,-4 9 0 0,-3-18-3 0,8 6 3 16,-2 0-1-16,1 1 1 0,4 11-1 0,-11-18-2 0,9 4 2 15,8 3 1-15,-10-1-1 0,10 15-1 0,-17-21-1 0,6 4 2 16,18 4-1-16,-6 9 0 0,1-14 0 0,-19-3-1 0,21 9 1 16,3-4-1-16,6 4 1 15,-30-9-1-15,31 2 1 0,-31-2-1 0,30 3 0 0,7 4 0 16,4-7 1-16,-3 0-1 0,-38 0 0 0,43 0 0 15,2 0 0-15,2 0 1 0,4 0-1 0,-51 0 0 0,50-7 1 16,8 2-1-16,3-18 1 0,-61 23-1 0,65-18-1 0,-65 18 1 0,68-17 1 16,2-3-1-16,9-1 0 0,-79 21 0 0,74-19 1 0,-74 19-1 0,78-17 0 15,0 0 0-15,3-3 0 0,4 1 0 0,-85 19 0 0,88-21 1 16,7-1-1-16,6 1 0 0,5-2 0 0,-106 23 0 0,108-19 0 16,7 2 0-16,1-7-1 0,6 4 2 0,-122 20-1 0,125-19 0 15,0 9 0-15,0-9 0 0,-3 12 1 0,-122 7-1 0,122-8 0 16,3-1 0-16,5 3 0 0,-2 1 0 0,-128 5 0 0,136-3 0 15,0 2 0-15,5-1 0 0,-1 2 0 0,-140 0 0 0,139 0 0 16,-7 0 0-16,-1 0 0 0,6 0 0 0,-137 0 0 0,138 0 0 16,5 0 0-16,-1 0 0 0,3 0 0 0,-145 0 0 0,148 0 0 15,-1 0 0-15,-5-1 0 0,-3-5 0 0,-139 6 0 0,136-1 0 16,4-1 0-16,-5 2 0 0,7 0 0 16,-142 0 0-16,141 0 0 0,2 9 0 0,0-5-1 0,-1 0 2 15,-142-4-1-15,132 6-1 0,0-2 1 0,-10-1 0 16,-6-3 0-16,-116 0 0 0,117 6 0 15,3-1 0-15,-9-2 0 0,1 4 0 0,-112-7 0 0,109 0 0 16,-8 2 0-16,-3 3-1 0,0-5 1 0,-98 0 0 0,92 0 0 16,-8 6 1-16,-2-6-2 0,-14 0 1 0,-68 0 0 0,61 0-1 15,0 0-3-15,-11-6-3 0,2-1-7 0,-52 7 14 0,47-7-23 16,-7-13-11-16,-16-4 3 0,-7 1-2 0,-17 23 33 0,0 0 0 0</inkml:trace>
  <inkml:trace contextRef="#ctx0" brushRef="#br0" timeOffset="146587.9502">16618 16298 4 0,'0'0'0'15,"0"-8"1"-15,-4-1-1 0,4-10 0 0,0 13 0 0,0 6 0 0,0-6-1 16,0 5 0-16,4-1-2 0,-4 2 3 0</inkml:trace>
  <inkml:trace contextRef="#ctx0" brushRef="#br0" timeOffset="147353.2278">16686 16218 6 0,'0'0'0'16,"0"0"1"-16,0-2 0 0,4-2 0 0,-4 4-1 0,3-1 1 15,0-2-1-15,0 3 1 0,1-2 1 0,-4 2-2 0,0 0 4 16,3-1 1-16,0-1 0 0,-3-2 2 0,0 4-7 16,0-2 6-16,4 2 1 0,3 0-1 0,0 0-1 0,-7 0-5 15,6-2 5-15,1 1-1 0,0-2 0 16,13-2-1-16,-20 5-3 0,7-5 2 15,13 3-1-15,-3-5 1 0,3 5 0 0,-20 2-2 0,18-4 1 16,-9 0 1-16,15 1 0 0,-3-1-1 0,-21 4-1 0,21-2 2 16,-5 2 0-16,1-2 0 0,3 1 0 0,-20 1-2 0,24-5 2 15,-7 4 0-15,6-1 0 0,1-2 1 0,-24 4-3 0,21-5 2 16,3-2 1-16,-5 5 0 0,5 1 0 0,-24 1-3 0,24 0 3 16,0 0-1-16,4 0-1 0,2 0 1 0,-30 0-2 0,34-4 1 15,0 1 0-15,6-4 0 0,0-2 0 0,-40 9-1 0,42-10 0 16,4 5 1-16,6-5-1 0,-1 5 0 0,-51 5 0 0,53-8 1 15,2 0-1-15,-1-1 1 0,0 1-1 0,-54 8 0 0,58-6 1 16,3 2 0-16,0 1 0 0,3-1 0 0,-64 4-1 0,65-4 1 16,-1-4-1-16,0 5 1 0,-3-4 0 0,-61 7-1 0,69-7 0 15,1 5 1-15,1-7-1 0,11-1 1 0,-82 10-1 16,82-18 1-16,1 8-1 0,12-15 0 0,-3 4 1 16,-92 21-1-16,102-27 0 0,-1-1 0 0,5 0 1 15,2 5-1-15,-108 23 0 0,109-24 0 0,2 5 0 0,-2 1 0 0,-5 12 0 16,-104 6 0-16,109-18 1 15,3 15 0-15,3-4 0 0,3 7-2 0,-118 0 1 0,122-7 0 16,-3 3 0-16,6 0-1 0,5 3 1 0,-130 1 0 0,122-2 1 16,6-4-1-16,-9 4 1 0,-1-4-1 0,-118 6 0 0,119-7 0 15,3 1 0-15,0-3 1 0,7-9-2 0,-129 18 1 0,130-7 1 16,7-10 0-16,2 6 0 0,0-7 1 0,-139 18-2 0,139-8 0 16,-4-10 1-16,-4 10-1 0,3-2 1 0,-134 10-1 0,135-6 1 15,7-3-1-15,1 3 1 0,-4-12-2 0,-139 18 1 0,146-8 0 16,-7-16 0-16,-4 17 0 0,0-15 0 0,-135 22 0 0,126-9 0 15,0 1 0-15,-2-10 1 0,2 13-1 0,-126 5 0 0,122-8 0 16,7 0-1-16,-5 0 1 0,2 7 0 0,-126 1 0 0,130-2 0 16,-9 0 1-16,-2-1-1 0,-4 0 0 0,-115 3 0 0,112-4 0 15,-1 2 0-15,-3 2 1 0,5 0-2 0,-113 0 1 0,109 0 0 16,-1 0 0-16,-3 0 0 0,0 0 0 0,-105 0 0 16,101 0 0-16,5 0-1 15,-8 0 2-15,-5 0 0 0,-93 0-1 0,90 0 1 16,-10 0 1-16,3-1-2 0,-6 1 0 0,-77 0 0 0,79-3 2 15,-9-1-2-15,-3 4 2 0,1-3-1 0,-68 3-1 0,61-2 0 16,0 2 2-16,-3 0 0 0,-7 0 0 0,-51 0-2 0,51 0 1 16,-5-2 1-16,-3 2-1 0,-7-2 0 0,-36 2-1 0,38 0 1 15,-11 0 1-15,-1 0-1 0,-1 0 1 0,-25 0-2 0,16 0 1 16,1 0 0-16,-6 0 0 0,8 0 0 0,-19 0-1 0,8-3 0 16,-5 1 0-16,3-1 2 0,-6 3-3 0,0 0 1 0,4 0 1 15,-4 0-1-15,0 0 0 0,0 0 0 0,0 0 0 0,0 0-5 16,0 0-1-16,-7 0-7 0,4 0-9 0,3 0 22 0,0-1-36 15,-16-27-10-15,7-9-4 0,9 37 50 0</inkml:trace>
  <inkml:trace contextRef="#ctx0" brushRef="#br0" timeOffset="149105.204">23957 10394 18 0,'0'0'0'16,"0"-1"6"-16,0-2-1 0,0-1 0 0,0 1 0 0,0 3-5 0,-3 0 7 16,3 0 0-16,0 6 1 0,-8-2 0 0,8-4-8 0,0 5 7 15,-2 0 0-15,2-3-1 0,0 4-1 0,0-6-5 0,0 4 5 16,0-1-1-16,0-3 0 0,-3 6 0 0,3-6-4 0,0 0 3 15,0 5 1-15,-8-2 0 0,8-3 0 0,0 0-4 0,-4 5 3 16,4 0 0-16,-2-1 0 0,2 3-1 0,0-7-2 0,-7 6 3 16,0 1-1-16,1 11 0 0,2-14 0 0,4-4-2 0,-7 20 1 15,1-14 1-15,-1 15 0 0,0-17-1 0,7-4-1 16,-8 17 2-16,-8-9 0 0,16 10 0 0,-6-10-1 16,6-8-1-16,-9 6 2 0,4 1 0 0,-3 9-1 0,3-11 0 15,5-5-1-15,-8 4 1 16,4 3 0-16,2 1 0 0,-5-3 0 0,7-5-1 0,-4 7 1 15,4-2-1-15,-3 1 1 0,-3 0-1 0,6-6 0 0,0 4 0 16,-4 5 1-16,4-7-1 0,-4 7 1 0,4-9-1 0,-3 5 1 16,-3 0-1-16,1 3 1 0,3 8 0 0,2-16-1 0,-7 5 1 15,-1 1 0-15,2 0-1 0,3 16 1 0,3-22-1 0,-6 3 0 16,2 15 1-16,-3-12 0 0,3 9-1 0,4-15 0 0,-6 6 1 16,3 1-1-16,-4 15 1 0,4-17-1 0,3-5 0 0,-8 24 0 15,5-19 1-15,-4 18-1 0,4-6 0 0,3-17 0 0,-6 20 0 16,2-2 0-16,1 3 0 0,-5-1 1 0,8-20-1 0,-3 24 0 15,-3 4 0-15,-15 1 0 0,18 8 0 0,3-37 0 0,-7 39 0 16,-14 7 0-16,15 3 0 0,-16 6 0 0,22-55 0 0,-16 61 0 16,-4 2 0-16,0 7 0 0,-1-2 0 0,21-68 0 0,-20 75 0 15,4 1 0-15,-5 6 1 0,3 1-1 0,18-83 0 16,-16 84 1-16,-1 5-1 0,-3 0-1 0,0 9 2 16,20-98-1-16,-19 100 0 0,-7 6-1 0,-4 14 1 15,-11 10 0-15,41-130 0 0,-47 150 0 0,-10 12-1 16,-8 7 1-16,-3 7 0 0,68-176 0 0,-71 175 0 15,0-6 0-15,3-4 1 0,0-6-1 0,68-159 0 0,-64 153 0 16,0-6 0-16,3-6 1 0,0 0-1 0,61-141 0 0,-58 130 0 16,4-8 1-16,7-7-1 0,5-1 0 0,42-114 0 0,-37 107 1 15,-1-4-1-15,6-4 0 0,1-6 0 0,31-93 0 0,-30 96 0 16,1 2-1-16,-3 5 0 0,-2 6 1 0,34-109 0 0,-39 112 0 16,3 6 1-16,-5 6 0 0,-4 1-2 0,45-125 1 0,-43 133 0 15,-6-4-1-15,0 4 1 0,-2-3 1 0,51-130-1 0,-51 130-1 16,1 1 0-16,2-7-4 0,4-6 1 0,44-118 4 0,-44 109-12 15,10-10-12-15,-4 3-18 0,15 7-20 0,23-109 62 0,0 0 0 0</inkml:trace>
  <inkml:trace contextRef="#ctx0" brushRef="#br0" timeOffset="150704.3195">24444 4618 10 0,'0'0'0'0,"-22"-20"3"0,22 20-3 0,-22-21 2 15,-1-3 1-15,-4 3 0 0,24 1 1 0,3 20-4 0,-24-7 4 16,17-16-1-16,-13 18 1 0,13-3 0 0,7 8-4 0,-27-6 4 15,11-1 1-15,-2 2 0 0,2 0 0 0,16 5-5 0,-9-3 6 16,-17-3-2-16,19-1 1 0,-16 1 1 0,23 6-6 0,-7-8 4 16,-13 2 1-16,12-4-1 0,-11 3 0 0,19 7-4 0,-3-5 4 15,-6-4 0-15,-9 4-1 0,18-3 0 0,0 8-3 16,-4-6 2-16,0 5 0 0,4-2 0 0,0 0 0 16,0 3-2-16,0-3 1 0,0 3 0 0,4 0 0 15,6 0 0-15,-10 0-1 0,21 0 0 16,-15 0 1-16,18 0 0 0,-2 0-1 0,-22 0 0 0,22 0 1 15,5 6 0-15,7-2 0 0,3-4 0 0,-37 0-1 0,45 0 0 16,-2 0 1-16,12-1 0 0,1-2 0 0,-56 3-1 0,61-3 1 16,5-3 0-16,1-2-1 0,8 2 0 0,-75 6 0 0,74-8 0 15,7 3 1-15,8-15 0 0,5 2 0 0,-94 18-1 0,102-19 1 16,4-5 0-16,-2 1 0 0,2 4-1 0,-106 19 0 0,101-20 0 16,0 3 0-16,7 7 1 0,0-11-1 0,-108 21 0 0,110-9 0 15,2-11 1-15,7 11-1 0,-6-16 0 0,-113 25 0 0,122-6 0 16,0-15 0-16,-5 17 0 0,-9-6 0 0,-108 10 0 0,105-20-1 15,-11 15 2-15,-3-3-1 0,-2 0 0 0,-89 8 0 0,82-10-1 16,-9 3 1-16,-8 0 0 0,-3 2 1 0,-62 5-1 0,53-8 0 16,-5 2 0-16,-5 0 0 0,-4 3 0 0,-39 3 0 15,27-4 0-15,3 0 0 0,-4-4-1 0,-1 4 0 0,-25 4 1 16,23-20-3-16,-12 14-2 0,10-14-2 16,-15 12-2-16,-6 8 9 0,20-27-11 0,-9 7-2 15,8-2-3-15,-11 4-1 0,-8 18 17 0,17-8-18 0,-13-13 3 0,2 18-9 16,-6 3 24-16</inkml:trace>
  <inkml:trace contextRef="#ctx0" brushRef="#br0" timeOffset="151290.2404">24069 6439 15 0,'0'0'0'0,"0"0"5"0,0 0-5 0,0 0 4 16,0-3 0-16,0 3 0 0,3-2 1 0,-3 2-5 0,7-1 4 15,4-1 1-15,5-1-1 0,-10 0 1 0,-6 3-5 0,25-4 5 16,-8 1-1-16,6-4 1 0,1 1-1 0,-24 6-4 0,27-16 3 15,9 11 1-15,7-3-1 0,-3-11 0 0,-40 19-3 0,51-4 3 16,-1-13 0-16,7 9 0 0,2-11 0 0,-59 19-3 0,63-9 3 16,10-16 0-16,4 7 0 0,5 2-1 15,-82 16-2-15,85-24 3 0,6 4-1 0,1 1 0 16,1-2-1-16,-93 21-1 0,96-8 1 0,-9-16 0 0,-1 15 1 16,-9-11-2-16,-77 20 0 0,78-5 0 0,-1-13 0 0,3 12 0 15,-10 1 0-15,-70 5 0 0,69-9 1 16,-2 2 0-16,-6 2-1 0,-3-3 0 0,-58 8 0 0,49-6 1 15,-1-1-1-15,-10-1 1 0,-2 8 0 0,-36 0-1 0,28-5 1 16,-4 5-1-16,-1-3 1 0,-2 3 0 0,-21 0-1 0,21 0 0 16,-12 0 1-16,-1 0-1 0,2 0 0 0,-10 0 0 0,6 0 0 15,1 3-2-15,1 2-5 0,1 1-5 0,-9-6 12 0,9 3-22 16,0-3-6-16,-9 0 2 0,5-6-4 0,-5 6 30 0,0 0 0 0</inkml:trace>
  <inkml:trace contextRef="#ctx0" brushRef="#br0" timeOffset="152606.0289">27239 2867 68 0,'0'0'0'0,"-5"0"14"0,-16 0-8 16,14 7-4-16,7-7-2 0,-6 26 1 0,3 4 0 0,-4 3-1 15,-1 6 1-15,8-39-1 0,-6 47 1 16,3 3 0-16,-4 11 1 0,1 8-1 0,6-69-1 0,-8 77 1 15,1 13 0-15,-9 2-1 0,16 15 1 0,0-107-1 0,-8 110 0 16,4-2 1-16,-1 7-1 0,1-5 1 0,4-110-1 0,-3 108 0 16,-3 1 1-16,6 2-1 0,-8 0 0 0,8-111 0 0,-4 108 1 0,4-108-1 0,-6 106 1 15,0 5 0-15,-15 0 2 0,21-111-3 0,-3 111 2 16,-14 6 0-16,9-4 0 0,-11-8-1 0,19-105-1 0,-7 111 3 16,-16-10-1-16,2-3-1 0,13 3 1 0,8-101-2 0,-16 92 2 15,16-2 0-15,-3-1 0 0,-1-9 0 0,4-80-2 0,0 73 1 16,0-4-1-16,7-4 0 0,0-4 1 0,-7-61-1 0,20 53 0 15,-10-7 0-15,11-5 0 0,-11 0 0 0,-10-41 0 0,23 34 0 0,-23-34 0 0,20 30 0 16,2-1 0-16,-3-3 1 0,-19-26-1 0,28 26 0 16,-1-7 0-16,0-1 0 0,4 1 0 0,-31-19 0 0,26 8 0 15,-26-8 0-15,30 26 0 0,1-20 0 0,10 17 0 0,-41-23 0 0,36 5 0 16,-36-5 0-16,45 8 0 0,3 10 0 0,3-18 0 0,-51 0 0 0,57 0 0 16,-57 0 0-16,65-2 0 0,1-8 0 15,9-11 0-15,-75 21 0 0,82-19 0 0,-82 19 0 0,84-21 1 16,5 0-2-16,3-1 1 0,-92 22 0 0,91-21 0 0,-91 21 0 0,85-20 0 15,-3-2 1-15,-3 1-1 0,-79 21 0 0,80-17 0 0,-80 17 0 0,81-9 0 16,-1 3 0-16,-2-2 0 0,-78 8 0 0,78-1 0 0,-78 1 0 0,79-3 1 16,-1 3 0-16,-4 0-1 0,-74 0 0 0,82 0 0 0,-82 0 0 0,77 0 0 15,1 0 0-15,-1 0 0 0,-77 0 0 0,80 0 0 0,-80 0 0 0,73-2 1 16,-4-5-1-16,-5-1-1 0,-9 4 2 0,-55 4-1 0,52-5 0 16,-7 0 0-16,-1-1 0 0,-2 5 1 0,-42 1-1 0,36-3 0 15,-2 3 1-15,-4 0 0 0,-3 0-1 0,-27 0 0 0,28 4 1 16,-5-4-1-16,-2 0 1 0,-21 0-1 0,20 0 0 0,-20 0 0 0,16 0 1 15,-4 0-1-15,7 0 1 0,-11-6-1 0,-8 6 0 0,19-7 1 16,-12-1 0-16,3-10-1 0,7 9 1 0,-17 9-1 0,8-21 1 16,9 3-1-16,-12-3 1 0,17-1-1 0,-22 22 0 0,5-20 0 15,20-3 2-15,-19 1-1 0,-6 22-1 0,28-24 2 16,-28 24-2-16,17-29 1 0,2 3-1 0,3-3 1 0,-17-3-1 0,-5 32 0 16,25-34 0-16,-19 0 0 15,15-1 0-15,-14-3 0 0,-7 38 0 0,11-46 0 16,5-4-1-16,-13-4 1 0,3-7 0 0,-6 61 0 0,9-64 0 15,0-4 1-15,-2-1-2 0,0 0 1 0,-7 69 0 0,4-70 0 16,-1-5 0-16,-3 2 1 0,0 0-1 0,0 73 0 0,-7-77 1 16,-14-3 1-16,19 3-2 0,-19-3 1 0,21 80-1 0,-8-71 2 15,-8-3-2-15,9 6 2 0,-14-4-2 0,21 72 0 0,-6-71-1 16,-1 3 1-16,1-4-1 0,-2 9 2 0,8 63-1 0,-4-63 0 16,-1 2 0-16,-3 4 0 0,5-1 0 0,3 58 0 0,-2-53-1 15,-7 9 2-15,6 2-1 0,-3 4 0 0,6 38 0 0,-7-34 0 16,1 1 0-16,-15 0 0 0,17 2-1 0,4 31 1 0,-19-27 0 15,12 1-1-15,-15 1 1 0,17 0-1 0,5 25 1 0,-27-24 0 16,6 1 0-16,3-1 1 0,-2 3-2 0,20 21 1 0,-23-21 0 16,2 0 0-16,-6-1 0 0,1-1 1 0,26 23-1 0,-27-22 0 15,-1 1 1-15,0-4-1 0,2 2 0 0,26 23 0 16,-35-15 1-16,2-5-1 0,0 12 0 0,-5-12 1 16,38 20-1-16,-34-7 0 0,-6-11 0 15,-1 10 0-15,0 3 0 0,41 5 0 0,-47-8 0 16,-3 6 1-16,-8 2-1 0,0 0 1 0,58 0-1 0,-64 0 0 15,3 0 1-15,-8 0-1 0,2 5 0 0,67-5 0 0,-72 0 0 16,2 5 0-16,-5-1-1 0,1-4 0 0,74 0 1 0,-75 0-1 16,-3 0 0-16,1 4 1 0,-6-4 1 0,83 0-1 0,-80 0 0 15,2 5 0-15,0 0 0 0,-4 3 0 0,82-8 0 0,-84 19 0 16,-1-13 1-16,-4-1 0 0,-2-5-1 0,91 0 0 0,-80 2-1 16,-6 5 1-16,8-4 0 0,7 3 0 0,71-6 0 0,-64 7 1 15,10-2-1-15,6-5-1 0,11 0-1 0,37 0 2 0,-25 0-5 16,6 0-3-16,13 0-6 0,-3 0-7 0,9 0 21 0,-2 3-31 15,-1-3-3-15,3 6-11 0,0-6 45 0</inkml:trace>
  <inkml:trace contextRef="#ctx0" brushRef="#br0" timeOffset="153398.2312">31317 4499 6 0,'0'0'0'0,"-30"-2"2"0,30 2-2 0,-25-5 0 16,-6-2 0-16,5 4 0 0,4-1 0 0,22 4 0 0,-27-7 1 15,2 5-1-15,0-4 1 0,-2-1-1 0,27 7 0 0,-23-5 1 16,-2-3 0-16,3 2 0 0,-5 1 0 0,27 5-1 0,-28-3 0 15,0-2 1-15,1 4-1 0,1-4 1 0,26 5-1 0,-27-1 1 16,2 0 0-16,3 1 1 0,-3 0 0 0,25 0-2 16,-23 0 3-16,5 2 0 0,-2 7-1 0,14-6 1 15,6-3-3-15,-25 7 4 0,20-2-1 0,-17-1 1 0,19 3 0 16,3-7-4-16,-6 5 4 0,-2 0 1 0,5-2-1 16,-3 2 0-16,6-5-4 0,0 0 3 0,0 0 0 15,3 6-1-15,3-6 0 0,-6 0-2 0,17 0 2 16,-9 0-1-16,15 0 1 0,2-5 0 0,-25 5-2 0,22-3 0 15,2-3 1-15,4 1-1 0,2 3 1 0,-30 2-1 0,33-5 0 16,1 4 2-16,8-6-1 0,-5 6 0 0,-37 1-1 0,39-3 2 16,-1 1 0-16,-3 1-1 0,5-3 1 0,-40 4-2 0,40-2 1 15,2 2 0-15,5-1 1 0,0-1-1 0,-47 2-1 0,55-9 2 16,6 2-1-16,6-11 1 0,5 9 1 0,-72 9-3 0,70-25 0 16,9 5 6-16,5-2-1 0,4-3 1 0,-88 25-6 0,95-25 5 15,-4 0-4-15,5 7 0 0,1-6 0 0,-97 24-1 0,95-19 0 16,-4 9 1-16,-5-12-1 0,-14 19 0 0,-72 3 0 0,74-9 0 15,-10 6-1-15,0 1 1 0,-3-1-1 0,-61 3 1 0,51 0-1 16,-5 0-1-16,-4 5-3 0,-4 2-2 0,-38-7 7 0,34 5-10 16,-4 3-4-16,-3-3-5 0,-7-1-2 0,-20-4 21 15,16 5-15-15,12 16-13 0,-28-21 28 0</inkml:trace>
  <inkml:trace contextRef="#ctx0" brushRef="#br0" timeOffset="153881.8642">29311 6260 30 0,'0'0'0'0,"4"-5"9"15,5-4-5-15,12-5-2 0,-21 14-2 0,10-3 1 16,16-4 1-16,-4 2 0 0,-4-2 1 0,-18 7-3 0,29-8 4 15,1-10 0-15,3 12 0 0,6-18-1 0,-39 24-3 0,43-5 4 16,-3-16 0-16,5 16 0 0,6-7-1 0,-51 12-3 0,47-15 4 16,5 7-1-16,1 2 0 0,4-1-1 0,-57 7-2 0,58-8 2 15,0-2-1-15,3 0 1 0,0 4 0 0,-61 6-2 0,63-10 4 16,2 0 1-16,1-7 0 0,-2 8 0 0,-64 9-5 0,71-22 5 16,-1 3-1-16,3 11-1 0,3-16-1 0,-76 24-2 0,76-19 2 15,0 0 0-15,3 2 0 0,-2 7-2 0,-77 10 0 0,75-21 1 16,-6 3 0-16,2 9-1 0,-3-12 0 0,-68 21 0 0,71-4 0 15,-4-5 0-15,1 6 0 0,0 3-3 0,-68 0 3 0,64 3-7 16,1 21-2-16,-1-3-11 0,0 5-9 0,-64-26 29 16,61 25-27-16,11 1-13 0,-72-26 40 0</inkml:trace>
  <inkml:trace contextRef="#ctx0" brushRef="#br0" timeOffset="161920.2392">19528 7567 22 0,'0'0'0'15,"0"-24"6"-15,-3 2-2 0,3-4 1 0,0 5 1 0,0 21-6 0,0-6 5 16,-3-1 2-16,3-1-1 0,0 0-1 0,0 8-5 0,0-5 5 16,0 0-1-16,0 2 0 0,0-2 0 0,0 5-4 0,3-3 3 15,-3-1 0-15,3-1 0 0,-3 3 0 0,0 2-3 0,0-5 2 16,0 0 1-16,-6 2 0 0,-1 1-1 0,7 2-2 0,-20-3 2 16,13 0-1-16,-14 3 1 0,15 0-1 0,6 0-1 0,-24-2 2 15,17 1-1-15,-13-3 0 0,16-4 0 0,4 8-1 0,-3-20 0 16,0 11 1-16,-4-18-1 0,7 5 1 15,0 22-1-15,0-20 0 0,0-9 1 0,0-2-1 0,4-1 0 0,-4 32 0 16,6-37 1-16,15 2-1 0,-1-1 0 16,7-3 0-16,-27 39 0 0,30-36 0 0,5 9 0 15,2 6 0-15,0 1-3 0,-37 20 3 0,39-5-7 16,7-2-8-16,-9 1-7 0,2 1-2 0,-39 5 24 0,46-7-28 0,1 1 7 0,-47 6 21 0</inkml:trace>
  <inkml:trace contextRef="#ctx0" brushRef="#br0" timeOffset="163188.2036">24635 5320 20 0,'0'0'0'0,"-4"-29"3"0,4 29-3 0,-4-37 2 15,4-11 1-15,0-1 1 0,0 4 3 0,0 45-7 0,0-43 9 16,0 3 0-16,0-1 0 0,0 1-1 0,0 40-8 0,-6-39 7 15,3 0-1-15,-1-4 0 0,-2 4 0 16,6 39-6-16,-17-39 7 0,9 1-1 0,-11-2-2 16,12-1 0-16,7 41-4 0,-17-40 2 0,10 0 0 15,-13 7 1-15,-1-7-1 0,21 40-2 0,-6-38 1 16,-19 9 2-16,6-7-2 0,12 9 1 0,7 27-2 0,-21-26 2 16,15 5-1-16,-12 13 1 0,12-14 0 0,6 22-2 0,-7-6 1 15,0 2 1-15,-13 1-1 0,17 1 0 0,3 2-1 0,-8 0 1 16,-11 5-1-16,12 2 0 0,-23 18 0 0,30-25 0 0,-24 19 1 15,-7 8 0-15,1 9-1 0,-4 6 1 0,34-42-1 0,-34 50 0 16,-6 2 1-16,1 10-1 0,3 3 1 0,36-65-1 0,-37 73 1 16,5 11 1-16,6 4-2 0,4 2 1 0,22-90-1 0,-5 102 1 15,-3-2-1-15,8 6 0 0,0-2 1 0,0-104-1 0,5 102-1 16,18-5 2-16,-3 0-2 0,4-6 1 0,-24-91 0 0,27 89 0 16,7-5 1-16,3-5 1 0,8-6-1 0,-45-73-1 0,47 67 1 15,7-12-1-15,7-8 0 0,2-10 0 0,-63-37 0 0,70 31 0 16,1-9 0-16,-2-19 1 0,4 1-1 0,-73-4 0 15,74 0 0-15,-3 0 1 0,4-20-1 0,-11-5 1 16,-64 25-1-16,65-28 1 0,-8-9 0 0,1-6 0 0,-7-8 0 16,-51 51-1-16,50-62 0 0,-3-8 0 0,-5-4 0 15,-1-12-1-15,-41 86 1 0,34-95 1 16,-4-4 0-16,-3-10-1 0,-7 0 0 0,-20 109 0 0,17-124 1 16,-10-11-2-16,14-7 2 0,-19-8-1 0,-2 150 0 0,3-150 0 15,1 5 0-15,0 6 0 0,-4 10 0 0,0 129 0 0,-8-113 0 16,-11 10 0-16,12 13 1 0,-17 15-1 0,24 75 0 0,-24-74 0 15,-2 15 1-15,-5 6-1 0,-3 6 0 0,34 47 0 0,-41-34 1 16,-2 1-2-16,-2 10 1 0,-2 0 0 0,47 23 0 0,-39-17 0 16,0 10 0-16,1 2 0 0,2 5 1 0,36 0-1 0,-42 0 0 15,2 20-1-15,0 5 1 0,-2 9 0 0,42-34 0 0,-41 45 1 16,2 13 0-16,-6 6-1 0,2 10-1 0,43-74 1 0,-43 75 0 16,-3 16-1-16,1 6 1 0,-4 21 0 0,49-118 0 0,-51 125 0 15,3 10 1-15,0 12 0 0,3 1-1 0,45-148 0 0,-39 148 2 16,8-1-3-16,10-9 1 0,18-10 0 0,3-128 0 15,0 121 0-15,0-10 0 0,21-6 0 0,10-5 0 16,-31-100 0-16,37 93 0 0,7-7 1 0,10-15 0 0,3-5 0 16,-57-66-1-16,69 58 1 0,5-11-1 15,0-7 0-15,4-11-1 0,-78-29 1 0,75 19 0 0,0-17 0 16,-2-2 0-16,-4 0 0 0,-69 0 0 0,61-16 0 16,0-10 1-16,-11-14-1 0,8-6 0 0,-58 46 0 0,55-55 1 15,-4-11-2-15,-8-15 0 0,-2-7 0 0,-41 88 1 0,38-97-2 0,-38 97 2 0,33-106 0 16,-3-5 0-16,-2-10 0 0,-28 121 0 0,23-134 1 0,-23 134-1 0,26-142 0 15,-1-17 0-15,-1-7 1 0,-24 166-1 0,24-164-1 0,-24 164 1 0,16-165 0 16,-9 8 0-16,-3 11-1 0,-4 146 1 0,0-134 1 0,0 134-1 0,-4-116 0 16,-19 8 0-16,2 5 0 0,21 103 0 0,-27-87 0 0,27 87 0 0,-30-73 0 15,-4 18 1-15,-4 13-1 0,-7 5 0 0,45 37 0 0,-52-18-1 16,-9 8 0-16,-11 9 1 0,72 1 0 0,-82 6 0 0,82-6 0 0,-83 27 0 16,-2 3 0-16,3 11 1 0,82-41-1 0,-77 43-1 0,77-43 1 0,-76 58 1 15,2 16-2-15,7 6 1 0,-3 15 0 0,70-95 0 0,-63 98 0 16,-1 12 0-16,0 12 0 0,-4 17 0 0,68-139 0 15,-67 157 2-15,0 18-1 0,4 23 1 0,4 7 0 0,59-205-2 0,-52 208 0 16,4-10 1-16,13-11-1 16,12-15 2-16,23-172-2 0,-3 157 1 0,3-22 0 0,7-27 0 15,34-19-1-15,-41-89 0 0,37 71 0 0,13-17 0 16,1-13-1-16,10-9 0 0,-61-32 1 0,64 22-2 16,4-17-4-16,1-3-8 0,5-2-19 0,-74 0 33 0,63-19-55 0,2-23-10 0,-65 42 65 15</inkml:trace>
  <inkml:trace contextRef="#ctx0" brushRef="#br0" timeOffset="164717.0436">32654 3296 21 0,'0'0'0'0,"0"-2"7"16,0 2 0-16,0-6 2 0,0 4 0 0,0 2-9 0,0 0 10 15,-16 20-1-15,9 0 0 0,-20 3 0 0,27-23-9 0,-25 28 8 16,7 3 0-16,-10 3-1 0,3 5 0 0,25-39-7 0,-33 41 7 16,-3 5-2-16,-3 2 0 0,-1 7 1 0,40-55-6 0,-38 59 5 15,-2 3 0-15,0 5 0 0,-4 0-1 16,44-67-4-16,-51 69 4 0,-4 2-1 0,0 9 0 0,-1 5 0 0,56-85-3 15,-52 89 2-15,2 5 1 0,6-4 0 0,2-1-6 16,42-89 3-16,-34 93-2 0,11-2-1 0,3 2-2 16,14-4 6-16,6-89-1 0,-8 90 0 15,2-6 1-15,6 6-1 0,10-10 1 0,-10-80-1 0,23 76 0 16,5-9 6-16,-1 0 1 0,7-9-2 0,-34-58-5 0,41 56 7 16,3-1-7-16,7-7 1 0,7-5-1 0,-58-43 0 0,55 40 2 15,6-14-2-15,-3-1 0 0,-2-6 0 0,-56-19 0 0,53 3 0 16,5 5 1-16,-7-8 0 0,0-3 0 0,-51 3-1 0,50-17 0 15,-3-3 1-15,-8-6 0 0,1-3-1 0,-40 29 0 0,34-34 1 16,2-7-1-16,-5-3 0 0,13-7 0 0,-44 51 0 0,42-51 0 16,-3-4 0-16,2-6 0 0,-16-1 1 0,-25 62-1 0,22-62 0 15,3-2 1-15,-5-4 0 0,0-8-1 0,-20 76 0 0,8-80 1 16,7-4-2-16,-7-5 1 0,-1 0 0 0,-7 89 0 0,3-92-2 16,0-9 0-16,-3 2 1 0,0-4-2 0,0 103 3 0,0-106-1 15,0 0-1-15,-6-1-1 0,-1 0 1 0,7 107 2 16,-18-107-1-16,15 0 0 0,-2 6 1 0,-20 7 0 0,25 94 0 15,-6-83 0-15,-19 16 0 0,6 8 0 16,2 4 0-16,17 55 0 0,-25-43 0 0,8 8 0 16,-7 4 0-16,-1 11 0 0,25 20 0 0,-27-5 0 15,-2-16 0-15,6 19-1 0,16 0 1 0,-24 2 0 0,31 0 0 0,-19 17-1 16,-9 2 0-16,-2 12 1 0,30-31 0 0,-34 36 0 0,34-36 0 0,-35 43 0 16,-1 10-1-16,-9 5 1 0,45-58 0 0,-47 68 0 0,47-68 0 0,-50 79 0 15,-6 7 0-15,7 10 0 0,-3 4-1 0,52-100 1 0,-53 105 0 16,-6 1 1-16,1 3-1 0,58-109 0 0,-52 111 1 0,52-111-1 0,-52 111 0 15,7-2 3-15,9-1-1 0,36-108-2 0,-34 104 2 0,34-104-2 0,-27 103 2 16,11 0-1-16,7-2 0 0,3-4-1 0,6-97 0 0,0 91 1 16,0-7-1-16,20-6-1 0,-20-78 1 0,25 71 1 0,-25-71-1 0,31 65 0 15,1-6 0-15,6-4 0 0,2-5 0 0,-40-50 0 0,44 42-1 16,3-3 0-16,-2-9 1 0,-1 2 1 0,-44-32-1 0,47 15 0 16,0-8 1-16,1 0 0 0,4-7-1 0,-52 0 0 0,49-9 2 15,7-11-2-15,-6-7 0 0,0 0 2 0,-50 27-2 0,45-38 0 16,2-3 1-16,-6-8-1 0,0 1 1 15,-41 48-1-15,50-51 0 0,-6-4 0 0,-2-1 0 0,2-4 1 16,-44 60-1-16,30-65 0 16,-3-6 0-16,0-5 1 0,-7-7-1 0,-20 83 0 0,18-83-1 0,2-8 1 15,-14-6 0-15,16-1-1 0,-22 98 1 0,5-105-2 16,3 1 2-16,-5 4-2 0,-3 1 2 0,0 99 0 0,0-97-1 16,-8 10 1-16,-12 7 0 0,14 8 0 0,6 72 0 0,-17-66 0 15,9 4 0-15,-15 8 0 0,3 7 0 0,20 47 0 0,-18-38 0 16,0 13 1-16,-7 9-2 0,-2 9 1 0,27 7 0 0,-27-7-1 15,-11 2 1-15,-3 5 0 0,5 8 0 0,36-8 0 0,-45 33 0 16,13-4-2-16,-7 12 2 0,-1 6 0 0,40-47 0 0,-38 55-1 16,-12 8 1-16,-5 9 0 0,-2 6 0 0,57-78 0 0,-57 85 1 15,2 7 0-15,5 6-1 0,6 7 0 0,44-105 0 0,-38 109 3 16,12 0-2-16,4 7 2 0,19-8 0 0,3-108-3 0,0 106 1 16,0-1-1-16,19-15 1 0,9-3-1 0,-28-87 0 0,39 71 0 15,0-8 0-15,9-10 0 0,3-13 0 0,-51-40 0 0,53 28 0 16,2-12 1-16,-1-11-1 0,-3 2 0 0,-51-7 0 0,47 0 1 15,0-3 0-15,-2-6-1 0,-4-17 1 16,-41 26-1-16,34-25 0 0,11-3 0 16,-5-9 1-16,-4-5 0 0,-36 42-1 0,38-44 1 15,-15-12 0-15,-6-8-1 0,-9-4 1 0,-8 68-1 0,9-77 1 16,-5 4 0-16,-4-9 0 0,0-5 0 0,0 87-1 0,-8-86 0 16,-10-5-1-16,-4 7-2 0,1 8 3 0,21 76 0 0,-24-67-2 15,-6 14 2-15,5 15 0 0,-2 9-2 0,27 29 2 0,-25-18-5 16,21 15-7-16,-1 3-12 0,-17 0-30 0,22 0 54 0,-3 30-87 0,3-30 87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4:31:17.623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6812 5966 29 0,'0'0'0'0,"-7"0"20"15,-9 7 0-15,16-7-20 0,-7 5 16 0,-9 19-3 0,16-19-2 16,-7 15-2-16,7-20-9 0,-4 16 8 0,0 7-1 0,4-3-2 15,0 5-1-15,0-25-4 0,0 26 5 0,0 1-2 0,8 0 0 16,-1-5 1-16,-7-22-4 0,6 23 2 16,14-2 0-16,-13-15 1 0,10 12-2 0,-17-18-1 0,7 0 1 15,10 6 0-15,-7-6 0 0,13-4 0 0,-23 4-1 0,17-16 0 16,4-5 1-16,-5-3-1 0,6-4 0 0,-22 28 0 0,15-28 0 16,-3-8 1-16,7 2-1 0,-12 4 0 0,-7 30 0 0,8-38-1 15,-2 9 0-15,-3-4 0 0,-3 4 0 0,0 29 1 0,0-28 1 16,-3 3-1-16,-18 3 0 0,19 1 0 0,2 21 0 0,-21-8 0 15,13 0 1-15,-15 1-1 0,6 5 0 0,17 2 0 0,-16 0 0 16,-4 4 0-16,-2 17 0 0,3-3 0 0,19-18 0 0,-20 24 0 16,3 2 1-16,9 2-1 0,-15 2 2 0,23-30-2 0,-7 35 2 15,-14-4-1-15,19-2 2 0,-3 0-3 0,5-29 0 16,-3 25 1-16,3-4-1 0,0-4 0 0,3-9 0 16,-3-8 0-16,7 16 0 0,17-16 1 0,-13 6-1 15,13-6 0-15,-24 0 0 0,17-3 0 16,3-2 0-16,-1-19 0 0,3 2 0 0,-22 22 0 0,20-19 0 0,-1-8 0 15,-12 3 0-15,10-2 0 0,-17 26 0 0,4-27-2 0,-1 8 0 0,1-2 1 16,-4 3 0-16,0 18 1 0,0-10 1 16,-4-9-1-16,-3 11 1 0,-12-8-2 0,19 16 1 0,-8-2 0 15,-8-4 0-15,9 4 1 0,-21 2-1 0,28 0 0 0,-15 18 0 16,7 0 0-16,-15-11 0 0,15 22 1 0,8-29-1 0,-20 20 2 16,13 1 0-16,-13 7 0 0,20-8-1 0,0-20-1 0,-6 23 0 15,2 3 0-15,4-11 1 0,0 4-1 0,0-19 0 0,4 7 0 16,2 13 0-16,11-15-1 0,-7 0 2 0,-10-5-1 0,17 7 0 15,3-3 0-15,-14-4-1 0,18 0 1 0,-24 0 0 0,11-4-2 16,13-16 0-16,-14 12 0 0,11-17-1 0,-21 25 3 0,6-22-2 16,14 5-1-16,-20 1 1 0,6 4 0 0,-6 12 2 15,0-20-1-15,5 14 0 0,-5-10-1 0,0 11 1 0,0 5 1 0,-5-5-2 16,-1-5-1-16,-1 5 3 0,2-4 0 0,5 9 0 0,-8-3 0 16,2 1 0-16,-2 1-1 0,3-4 1 0,5 5 0 0,-8 0 0 15,0 0 0-15,6 6 2 16,-5-1-2-16,7-5 0 0,-4 7 1 0,2 0 0 0,-6 0 0 15,5-2 2-15,3-5-3 0,-4 17 1 16,-3-17 1-16,4 7 0 0,-2-1 0 0,5-6-2 0,-5 7 1 0,2-5 1 16,-5 2-1-16,6 2 1 0,2-6-2 0,-4 4 1 0,4-4-1 0,0 5 2 15,0 0-1-15,-7-2 0 0,7-3-1 0,0 0 1 16,0 5 0-16,0 1-1 0,4-3 0 0,-4-3 0 0,3 0 0 16,-3 4 1-16,6-4-1 0,-1 0 0 0,-5 0 0 0,3 0 0 15,5 6 0-15,-6-6 0 0,1 0 0 0,-3 0 0 0,3 0 0 16,4 0 0-16,0 0 0 0,-2 0 0 0,-5 0 0 0,3-3 0 0,-3 3 0 0,2 0 1 15,2 0-2-15,-1 0 2 0,-3 0-1 0,4 0 0 0,-4 0 0 0,0 0 0 16,2 0 0-16,-2 0 1 0,0 0-1 0,0 0-1 0,0 0 2 16,0 0-2-16,0 0 1 0,0 0 1 0,0 0-2 15,0 0 1-15,0 0 1 16,0-3-1-16,0 3 0 0,5 0 0 0,-5 0 0 0,0-2 0 0,0 2 1 0,0 0-1 0,0-2 0 16,3 0 1-16,0 1-1 0,-3-5 1 15,0 6-1-15,5-2 0 0,-3-1 1 0,-2 0-1 16,6 3 1-16,-6 0-1 0,5 0 1 0,-3 0 0 0,2 0 0 0,4 0-1 15,-8 0 0-15,5 0 1 0,2 0 0 16,-1 0-1-16,2 0 0 0,-8 0 0 0,21 6 1 16,-19-6-1-16,10 5 1 0,4-1-1 0,-16-4 0 0,7 0 1 15,12 0-1-15,-12 0 1 0,14 0-1 0,-21 0 0 0,9 0 1 16,15-1-1-16,-13-2 1 0,13-2-1 0,-24 5 0 0,20-6 1 16,0 6-1-16,-3-1 1 0,3-3-1 0,-20 4 0 0,24-2 1 15,-1-1-1-15,6 0 1 0,-7 2-1 0,-22 1 0 0,31 0 0 16,-7-6 0-16,6 2-1 0,1 2 0 0,-31 2 1 0,30 0-5 15,1 0-1-15,-3 0 6 0,5 0-2 0,-33 0 2 0,34 0 2 16,4 0 2-16,-6 0-4 0,3 0 2 0,-35 0-2 0,34 0 3 16,4 0-1-16,-2 0-1 0,-2 0 0 0,-34 0-1 0,41 0 2 15,-3 0-2-15,1 0 0 0,6 0 0 0,-45 0 0 0,38 0 0 32,1 0 0-32,6 0 0 0,-5 0 0 0,-40 0 0 0,42 0 0 0,-5 0 1 0,-4 0-2 0,1-3 2 0,-34 3-1 0,31-4 0 15,-4 4-1-15,0-1 2 0,-3-1-1 0,-24 2 0 0,20-4-2 16,-3-2 2-16,3 5 0 0,-3-1 0 15,-17 2 0-15,10 0 2 0,12 0-3 0,-17 0 1 16,13 0 0-16,-18 0 0 0,7 0 0 0,2 0 1 16,1 0-1-16,-3 3 0 0,-7-3 0 0,7 6 0 15,-4-2 1-15,4 3-1 0,-3-4 0 0,-4-3 0 0,2 5 0 16,6 2-1-16,-8-3 1 0,0 5-2 0,0-9 2 0,0 4-3 16,0 4-3-16,-3-2-4 0,-2 1-5 0,5-7 15 0,-6 5-21 15,2-5-8-15,1-2-12 0,-2-25 0 0,5 27 41 0,-8-26-38 0,8 26 38 0</inkml:trace>
  <inkml:trace contextRef="#ctx0" brushRef="#br0" timeOffset="1136.3185">8506 5254 56 0,'0'0'0'0,"-3"0"32"0,-3 7-20 15,6-7-12-15,-7 17 6 16,-1-9 0-16,2 18 0 0,3-4-1 0,3-22-5 0,0 25 6 0,0-2-1 16,0 7-2-16,0 4 1 0,0-34-4 0,3 39 2 15,3 6 1-15,5-1-1 0,7 16 1 0,-18-60-3 0,2 56 2 16,10 4 0-16,4 10 1 0,-9-2-1 0,-7-68-2 0,7 75 3 16,-1 0 0-16,0-2-1 0,-1 4 1 0,-5-77-3 0,6 75 2 15,-3-2-1-15,2-1 0 0,-5-1 1 0,0-71-2 0,2 65 1 16,1-2 1-16,-3 4-1 0,0-10 0 0,0-57-1 0,0 61 1 15,3-7 0-15,1-5-1 0,-4-8 1 0,0-41-1 0,4 41 0 16,-2-2 0-16,3-5 1 0,-2-5-1 0,-3-29 0 0,4 27 0 16,-2-4 0-16,5-3 0 0,-4-13 1 0,-3-7-1 0,5 22 0 15,1-15 0-15,-3-2 0 0,4 16 0 0,-7-21 0 0,6 0 1 16,2 7-1-16,12-1 0 0,-17-3 0 16,-3-3 0-16,17 5 0 15,-10 1 0-15,14 1 0 0,-12 1 0 0,-9-8 0 0,21 15 0 0,-11-11 0 0,14 3 0 0,-14 13 0 0,-10-20 0 16,25 7 0-16,-10 8 0 0,6-9 0 15,4 1-1-15,-25-7 1 0,19 6-5 0,5 1 4 16,-1 10-1-16,8-17-3 0,-31 0 5 0,27 5 2 16,3-5-1-16,1 0 0 0,-1 0 5 0,-30 0-6 0,34 0 3 15,-3-5-1-15,9 2-1 0,-2-5 0 0,-38 8-1 0,37-8 1 16,3 0 0-16,-3-1-1 0,1 2 0 0,-38 7 0 0,37-8 1 16,0 2-1-16,8 2 1 0,-1 0-1 0,-44 4 0 0,43-4 1 15,5 2-1-15,-8 1 1 0,2-2 0 0,-42 3-1 0,43-3 0 16,2 3 0-16,-1 0 1 0,-4 6-1 0,-40-6 0 0,48 3 1 15,-5 5-1-15,2-3 0 0,-5 0 0 0,-40-5 0 0,45 8-1 16,-5-1 0-16,4 12-2 0,0-16 2 0,-44-3 1 0,41 7-1 16,0 13-2-16,-1-15 2 0,2 16-1 0,-42-21 2 0,40 3-1 15,0 15 3-15,2-13 1 16,-5-2 1-16,-37-3-4 0,37 8 2 0,3-3-1 16,-2 2 0-16,-1-3-1 0,-37-4 0 0,40 2 0 15,-3 6 0-15,-3-3 1 0,3 2 0 0,-37-7-1 0,35 4 1 16,-4-1 2-16,-1-3-2 0,0 0 0 0,-30 0-1 0,31 0 1 15,-8 0-1-15,-2-6-1 0,-1-1 1 0,-20 7 0 0,18-7-1 16,-1-2 0-16,-2-2-1 0,-4 3 0 0,-11 8 2 0,20-5 0 16,-9-5 0-16,6 1 0 0,-10-9 0 0,-7 18 0 0,19-7 0 15,-14-15 1-15,1 17 0 0,1-19 0 0,-7 24-1 0,6-9 0 16,1-11 1-16,-1-2-2 0,2 1 0 0,-8 21 1 0,7-20 0 16,-4-9-1-16,0 3 1 0,0-8-1 0,-3 34 1 0,0-32 0 15,0 2 0-15,0-7 0 0,0 9 0 0,0 28 0 0,-3-34 0 16,-3-3 1-16,2 0 0 0,1-2 0 0,3 39-1 0,0-43 1 15,-8 1-1-15,2-6 0 0,3 1 0 0,3 47 0 0,-6-49 1 16,2 0-1-16,-3 2 0 0,7-2 0 0,0 49 0 0,-4-51 0 16,-3-1 0-16,4-3 0 0,0 0 0 0,3 55 0 0,0-63 0 15,-7 9 0-15,7-1 0 0,-3 5-2 0,3 50 2 0,-3-45-1 16,-4-3 0-16,3 5 0 0,1 2 2 0,3 41-1 16,-6-39 0-16,2 10 1 0,0 0-2 0,-3 3 2 0,7 26-1 15,-7-23 0-15,4 3 0 0,-2-1 0 16,-17 2 1-16,22 19-1 0,0-20 0 0,-7 4 0 0,1 6-1 15,-1-12 2-15,7 22-1 0,-6-7-1 0,-12-12 1 16,15 14 1-16,-14-2-1 0,17 7 0 0,-6-10 0 16,-16 7 0-16,16-9 0 0,-18 7 1 0,24 5-1 0,-21-8 0 15,-2 3 0-15,-3-3 0 0,-2 3 0 0,28 5 0 0,-24-3 0 16,-10-5 1-16,4 0-1 0,-6-10-1 0,36 18 1 0,-38-6-1 16,1-14-1-16,-8 10 1 0,0-12 1 0,45 22 0 0,-46-21 0 15,-9 11 0-15,2-13-2 0,-13 3 0 0,66 20 2 0,-64-18-2 16,0-6 1-16,-7 19 4 0,3-4 0 0,68 9-3 0,-71-5 3 15,3 5-1-15,1 0-1 0,-1 4 0 0,68-4-1 0,-68 4 0 16,7 15 0-16,0-15 1 0,0 3-2 0,61-7 1 0,-61 18 0 16,0-13-1-16,0 2 1 0,3-1-2 0,58-6 2 0,-58 7-1 15,2-1-2-15,-3 1 0 0,-2 0-2 0,61-7 5 0,-57 16-4 16,7-10-1 0,-2 0 2-16,13 15-1 0,39-21 4 0,-39 5-5 0,6 20-1 0,1-18-4 0,6 21-4 0,26-28 14 15,-30 17-17-15,7-11-2 0,-6 19-4 16,9-15-4-16,20-10 27 0,-24 3-23 0,17 19-2 0,7-22 25 0</inkml:trace>
  <inkml:trace contextRef="#ctx0" brushRef="#br0" timeOffset="1664.3614">9634 5871 41 0,'0'0'0'0,"-3"0"18"0,-3 4-10 0,-12 2-1 16,18-6-7-16,-5 0 5 0,-16 3 1 0,14 1-1 15,-16 2 0-15,23-6-5 0,-8 5 5 0,-19 3-1 0,10-3-1 16,-7 15 1-16,24-20-4 0,-20 4 4 0,1 14 0 0,-6-12 0 15,6 14 2-15,19-20-6 0,-21 8 4 16,3 11 1-16,-2 1-2 0,1-4-1 0,19-16-2 0,-7 10 2 16,-14 12-1-16,14-15 0 0,0 15 0 0,7-22-1 0,-7 5 0 15,1 2 1-15,6-2-1 0,0-3 0 0,0-2 0 0,0 5 1 16,0 3-1-16,6-2 0 0,1 1 0 0,-7-7 0 0,7 5 0 16,0 3 0-16,14-8 1 0,-14 4-1 0,-7-4 0 0,19 5 0 15,-7-5 0-15,6 0 0 0,-10 5 0 0,-8-5 0 0,21 2 0 16,-12 4 0-16,12-2 0 0,-14 2-1 0,-7-6 1 0,19 6 0 15,-12 0-1-15,0 1 1 0,0 0 0 0,-7-7 0 0,6 6 0 16,2 0 0-16,-8 3 0 0,0 10 1 0,0-19-1 0,0 3 1 16,-16 17-1-16,11-13 1 0,-15 15 0 15,20-22-1-15,-20 18 1 0,-1-12 0 16,1 13 0-16,-8-11 0 0,28-8-1 0,-27 5 1 0,1 11 0 16,2-16 0-16,4 7-1 0,20-7 0 0,-24 3 0 0,24-3 0 0,-17 5 0 0,11 0 1 15,-18-1-2-15,24-4 1 0,-5 3 0 16,3-3-2-16,2 0-1 0,0 0-1 0,0 0 4 0,0 0-7 15,7 0-3-15,12-3-2 0,0-4-5 0,-19 7 17 0,18-9-23 0,3-13-4 16,-4 18 3-16,4-19-5 0,-21 23 29 0,0 0 0 0</inkml:trace>
  <inkml:trace contextRef="#ctx0" brushRef="#br0" timeOffset="2213.5312">9733 6178 6 0,'0'0'0'16,"-3"0"3"-16,-3 0-2 0,1-2-1 0,5 2 0 0,-3-2 1 16,3-1 0-16,0-1-1 0,0 3 1 0,0 1-1 0,-3-2 0 15,3 2 1-15,0 0-1 0,0 0 0 0,0 0 0 0,0 0 0 16,0 0 2-16,0 0 1 0,0 0 2 16,0 0-15-16,0 3 27 0,0 4-8 0,0-3 0 15,0-4 0-15,0 0-9 0,0 3 10 0,0 2-2 0,0-5 1 16,0 5-2-16,0-5-7 0,0 0 7 0,0 0-1 15,0 0-1-15,0 0-1 0,0 0-4 0,3 0 3 0,0 0 0 16,4 0 0-16,0-3-1 0,-7 3-2 0,10-2 3 16,8 0 0-16,-12-1-1 0,4 0 0 0,-10 3-2 0,17-7 1 15,-9 2 0-15,-2-2 0 0,14 0 0 0,-20 7-1 0,7-6 1 16,-1-1 0-16,-1 1 0 0,1-2 0 0,-6 8-1 0,7-9 1 16,-1-8-1-16,1 12 1 0,-3-14-1 0,-4 19 0 0,2-8 1 15,-2-6-2-15,0 4 0 0,0-8 0 0,0 18 1 0,0-5-2 16,0-3 3-16,-2 3-1 0,-2-3 0 15,4 8 0-15,-7-4 1 16,-12 1-1-16,11 3 1 0,-13 0 0 0,21 0-1 0,-6 0 0 31,-20 0 0-31,8 7 0 0,12-2 0 0,6-5 0 0,-28 21 2 0,21-15 0 16,-13 17 0-16,14-4 0 0,6-19-2 0,-24 21 0 16,17-4 1-16,-10 8-1 0,15-2 1 0,2-23-1 0,-8 27 0 0,0 0 1 0,2 1-1 0,3-1 1 15,3-27-1-15,0 29 1 0,0-2-1 0,0-1 1 0,3-6-1 0,-3-20 0 0,6 21 0 16,2-16 0-16,8 19 1 0,-9-20-1 0,-7-4 0 0,7 7-1 0,14-2 1 0,-11 1 0 15,13-6-2-15,-23 0 2 0,17 0-2 16,7-3-2-16,-4-2-2 0,1-4-2 0,-21 9 8 0,24-7-11 16,-4-3-1-16,-3 1-3 0,3 1-1 0,-20 8 16 0,18-21-18 15,-9 21 1-15,12-7 1 0,-14-3 5 0,-7 10 11 0,16-10-7 16,-13-9 2-16,4 11 2 0,0-8-1 0,-7 16 4 0,0 0 0 0</inkml:trace>
  <inkml:trace contextRef="#ctx0" brushRef="#br0" timeOffset="2599.4858">10045 6073 9 0,'0'0'0'0,"0"-3"6"0,0 3-6 0,0-3 8 16,0-4 3-16,0 7 4 0,0-6 0 0,0 6-15 16,0-1 13-16,0 1-1 0,0 0-4 0,0 0 0 0,0 0-8 0,3 7 7 15,-3-1-2-15,3 10 0 0,-3-12-1 0,0-4-4 0,8 18 4 16,-8 1 0-16,7-14-1 0,-4 24-1 0,-3-29-2 16,4 21 3-16,-2 1-1 0,2-5 0 0,-1 2-1 15,-3-19-1-15,3 19 2 0,-3-1-1 0,0 4 0 16,0-17 0-16,0-5-1 0,0 22 1 0,0-16-1 15,0 2 1-15,0-3-1 0,0-5 0 0,0 4 0 16,0-4 0-16,0-2-1 0,0-16 1 0,0 18 0 0,0-7-2 16,0-21 1-16,0 5-1 0,0 1 0 0,0 22 2 0,0-30-1 15,0 3-1-15,5 1 1 0,-3 1 0 0,-2 25 1 0,7-16 0 16,0 6 0-16,-1-7 0 0,2 14 0 0,-8 3 0 0,7-3 0 16,2 1 0-16,-2 2 0 0,0 5 1 0,-7-5-1 0,10 5 0 15,-3 15 1-15,3 0 0 0,-4-4-1 0,-6-16 0 0,8 24 1 16,-2-6 0-16,-2 5 0 0,-4-4 0 0,0-19-1 0,3 21 1 15,0-3 1-15,-3-10-1 0,0 19-1 0,0-27 0 0,0 6 1 16,0 16-1-16,0-15-1 0,0 13-1 0,0-20 2 0,0 0-4 16,0 0-5-16,0 0-4 0,0 0-5 0,0 0 62 0,4 0-111 31,-1-8 39-31,4-13 5 0,10 10-2 0,-17 11 25 0,0 0 0 16</inkml:trace>
  <inkml:trace contextRef="#ctx0" brushRef="#br0" timeOffset="2966.5687">10417 6012 39 0,'0'0'0'16,"0"-8"22"-16,0-9-6 0,0 8-5 0,-3-6-2 0,3 15-9 0,0-3 7 15,-3 1-1-15,1-2-1 0,-6 4-1 0,8 0-4 0,-8 0 3 16,5 0-1-16,0 0 0 0,-4 6 0 0,7-6-2 0,-6 4 0 16,-2-1 1-16,3 17 0 0,-13-15 1 0,18-5-2 0,-6 15 2 15,-12-7 0-15,16 15-2 0,-6-4 1 0,8-19-1 0,-20 21 2 16,18-3-1-16,-6 2 0 0,1 0 0 0,7-20-1 0,-4 6 0 15,1 16 1-15,-4-19-1 0,7 16 0 0,0-19 0 0,0 0 1 16,0 5-1-16,7-2 0 0,0-3 0 0,-7 0 0 16,10 0 0-16,7 0 0 0,-11-3-1 15,12 0 1-15,-18 3 0 0,9-7-1 0,20 0 0 0,-12-1 0 0,-2-1 0 16,-15 9 1-16,21-6 0 0,-13 4-1 0,15-1 1 0,-16 3 0 0,-7 0 0 16,20 0 0-16,-14 5 0 0,-1 1 0 0,1 1 0 15,-6-7 0-15,7 20 0 0,-1-16 1 0,-6 18-1 0,0-15 1 16,0-7-1-16,0 25 1 0,-2-6 1 0,-6 0-1 15,-12 1 0-15,20-20-1 0,-7 18 1 16,-17-11 0-16,18 18 0 0,-18-18 0 0,24-7-1 0,-7 8 0 16,-13 8 1-16,16-13-2 0,-2-3 0 0,6 0 1 0,-8 7-2 15,5-7-3-15,3 0-4 0,0 3-4 0,0-3 13 0,3 0-18 16,5 0-6-16,8-3-3 0,-13-7 5 0,-3 10 22 0,11-11-27 0,-11 11 27 0</inkml:trace>
  <inkml:trace contextRef="#ctx0" brushRef="#br0" timeOffset="3306.3733">10618 6070 49 0,'0'0'0'0,"0"5"26"0,0 2-11 0,0-7-15 0,-4 19 10 15,-3-12-2-15,0-4-2 0,4 2 0 16,3-5-6-16,-3 7 6 0,-4 16-1 0,4-17-2 0,3 18 1 16,0-24-4-16,-3 15 2 0,3 4 0 15,0 3 0-15,0-8-1 0,0-14-1 0,0 22 2 16,0-2-1-16,6 1 0 0,1-15 0 0,-7-6-1 0,17 23 1 0,-10-16-1 15,17 13 1-15,-14-20-1 0,-10 0 0 0,23 3 0 16,-16-3 0-16,20-2 0 0,-17-7 0 0,-10 9 0 0,24-4 1 16,-8-18-1-16,-5 6 0 0,9-4 0 0,-20 20 0 0,7-22 0 15,0-5 1-15,-1 1-1 0,-2-6 0 0,-4 32 0 0,4-26 1 16,-4 1-1-16,0-1 0 0,-8 1 0 0,8 25 0 0,-22-24 1 16,14 3-2-16,-19 1 1 0,7 14-1 0,20 6 1 0,-17-8 0 15,-3 5 1-15,-1 3-1 0,1 0 2 0,20 0-2 0,-18 8 1 16,12 13 1-16,-14-13-2 0,14 18-2 0,6-26 2 0,-5 19-3 15,5 3-4-15,0-7-3 0,0 4-2 0,0-19 12 0,5 7-17 16,1 11-3-16,14-11-3 0,-14-7-1 0,-6 0 24 0,21 0-18 16,-18 0 5-16,18 0 2 0,-21 0 11 0</inkml:trace>
  <inkml:trace contextRef="#ctx0" brushRef="#br0" timeOffset="3651.3976">10814 6067 26 0,'0'0'0'0,"0"0"17"16,0 0-17-16,0 0 18 0,0-1-3 15,0-3-4-15,4 2-1 0,-4 2-10 0,0 0 8 16,7 0-2-16,-4 7 0 0,3 12-2 0,-6-19-4 0,7 5 3 16,0 20 0-16,0-18-1 0,1 22 0 0,-8-29-2 0,5 26 2 15,2-2 0-15,-1 6-1 0,2-2 1 0,-8-28-2 0,4 28 2 16,-2 2 0-16,2 2 0 0,-1-12 0 0,-3-20-2 0,0 24 1 16,3-17 0-16,1 16 0 0,-4-23 0 0,0 0-1 0,3 7 0 15,1-4 1-15,-4-3-1 0,3 0 0 0,-3 0 0 0,5-3 0 16,-5-20-1-16,2-1 0 0,-2-5-1 0,0 29 2 0,3-37-2 15,0 2 1-15,1-2-1 0,2 1 2 0,-6 36 0 0,8-34 0 16,-2 4 0-16,-2 5 0 0,2 3 0 0,-6 22 0 0,7-8 1 16,0-10 0-16,0 12 0 0,-1 1 1 0,-6 5-2 0,7-2 1 15,0-1 1 1,1 3 0-16,-2 0-1 0,-6 0-1 0,6 5 2 0,-3 0-1 0,2 14 0 16,-2-14 0-16,-3-5-1 0,3 5 1 15,2 3 0-15,-5-1-1 0,2-2 1 0,-2-5-1 0,0 7 0 16,3-2 0-16,0 0-1 0,-3-5 0 0,0 0 1 0,0 4-4 15,0 1-4-15,0-1-7 0,0 1-13 0,0-5 28 0,-3 0-42 0,-18-2-11 0,21 2 53 0</inkml:trace>
  <inkml:trace contextRef="#ctx0" brushRef="#br0" timeOffset="5166.9195">11434 6634 7 0,'0'0'0'0,"0"5"3"16,0 16 0-16,-3-14 1 0,-1 20-1 0,4-27-3 0,-2 0 3 15,-6 5 0-15,1-1 0 0,1-4 0 0,6 0-3 0,-8 0 3 16,2-1 2-16,-1-7 0 0,1 1 0 0,6 7-5 0,-18-16 6 15,15 10 0-15,-13-1-1 0,9-2-1 0,7 9-4 0,-7-10 5 16,0 4-1-16,0-2 0 0,0 2-1 0,7 6-3 0,-2-7 3 16,-6-1 0-16,2 1 0 0,-1 0 0 0,7 7-3 0,-8-10 3 31,6 3 1-31,-2 2-1 0,-3-5 0 0,7 10-3 0,-6-6 3 0,2-1 0 16,-3 1 0-16,5 1 0 0,2 5-3 0,-5-2 3 0,-1-1-1 0,-1-2 0 0,4 1 0 0,3 4-2 15,-3-3 2-15,-4 1 0 16,0 2-1-16,1 0 0 0,6 0-1 0,-8 0 1 0,-9 0 0 15,14 0 0-15,-4 0 1 0,7 0-2 0,-6-2 0 16,-2-3 2-16,2-1-1 0,0 1 0 0,6 5-1 0,-8-6 1 16,1 1 1-16,0-2-1 0,4 2 0 0,3 5-1 0,-3-8 2 15,3 4-1-15,0 1 1 0,0 1-1 0,0 2-1 0,0-3 1 16,0 3 0-16,0 0 0 0,0 0 0 0,0 0-1 0,3 0 2 16,5 0-1-16,-2 0 0 0,1-2 0 0,-7 2-1 0,6 0 1 15,15-3-1-15,-18 1 1 0,7 1 0 0,-10 1-1 0,17-7 1 16,-9 1-1-16,12 1 1 0,-14-2 0 0,-6 7-1 0,20-5 1 15,-13-3-1-15,16 1 1 0,-15 0-1 0,-8 7 0 0,23-5 1 16,-6-3 0-16,1 6-1 0,6 1 1 0,-24 1-1 16,19-8 0-16,2 8 1 0,0-2-1 0,1 2 0 15,-22 0 0-15,21 0 1 0,-1 0 0 0,-3 0-1 0,4 0 1 16,-21 0-1-16,20-2 0 16,3 1 0-16,-1-1 1 0,1-6-1 0,-23 8 0 0,23-2 1 0,1-6-1 0,0 1 0 15,-4 0 0-15,-20 7 0 0,27-6 1 0,-3-1-1 0,0 5 1 16,1-2-1-16,-25 4 0 0,26-2 0 0,1 1-1 15,0 1 1-15,-4 0 0 0,-23 0 0 0,24 0 0 16,3 0 1-16,1 3 0 0,-1 1-1 0,-27-4 0 0,27 6 0 16,0-3 1-16,4 2-1 0,-5 1 0 0,-26-6 0 0,28 2 0 15,3 3 0-15,-5 2 0 0,4-7 1 0,-30 0-1 0,27 0 0 16,1 3 0-16,-1-3 0 0,1 0 0 0,-28 0 0 0,26 4 0 16,5-4 0-16,-1 0 0 0,1 6 0 0,-31-6 0 0,30 0 1 15,-7 0-1-15,1 3 0 0,0-3 0 0,-24 0 0 0,25 0 0 16,-5 0 0-16,4 0 1 0,-7 0-1 0,-17 0 0 0,15 4 0 15,6-4 0-15,-13 0 0 0,11 0 0 0,-19 0 0 0,7 0 1 16,10 0-1-16,-10 0 0 0,-1-2 1 0,-6 2-1 0,11-2 0 16,-4-1 1-16,12-3-1 0,-11-1 1 0,-8 7-1 15,6-5 0-15,11 3 1 0,-10 0-1 16,0-1 0-16,-7 3 0 0,10 0 1 0,7 0-1 0,-10 0 0 0,-1 0 0 16,-6 0 0-16,7 0 1 15,-3 0-1-15,-1 0 0 0,1 5 0 0,-4-5 0 0,3 0 0 16,-3 0 0-16,0 7-1 0,0-7-2 0,0 0 3 0,0 0-5 15,0 0-3-15,-3 0-5 0,-4 0-3 0,7 0 16 0,-4-7-22 16,2 2-5-16,2-2-7 0,-5-15 2 0,5 22 32 0,0-7-35 0,0 7 35 0</inkml:trace>
  <inkml:trace contextRef="#ctx0" brushRef="#br0" timeOffset="5572.5874">12935 6133 28 0,'0'0'0'0,"-3"0"14"0,3 0-14 0,-18 6 12 15,12 1-3-15,-11 11 0 0,14-15 1 0,3-3-10 0,-17 9 10 16,10 9-1-16,1-10-1 0,-12 10-2 0,18-18-6 0,-3 9 5 16,-4 11-1-16,0-12 0 0,0 22 0 0,7-30-4 0,-6 15 3 15,-1 5 0-15,4-1 0 0,3-10-1 0,0-9-2 16,0 20 2-16,0-11 0 0,0 17-1 16,0-20 1-16,0-6-2 0,6 20 1 0,1-17 1 0,3 2-2 0,7 2 1 15,-17-7-1-15,7 6 2 0,17-1-2 16,-7-2 2-16,-10-3-1 0,-7 0-1 0,27 0 0 15,-21 0 1-15,18 0 0 0,-14-3-1 0,-10 3 0 0,24-10 1 16,-17-6 0-16,13 6-1 0,-15-17 1 0,-5 27-1 0,5-16 0 16,2-9 0-16,-1 2 1 0,-6 3-1 0,0 20 0 0,0-23 0 15,0-3 1-15,-6 1-1 0,-11 2 1 0,17 23-1 0,-7-22 1 16,-13-2-1-16,14 16 0 0,-15 0 0 0,21 8 0 0,-3-8 1 16,-4 8-1-16,-10 0 0 0,13 19 1 0,4-19-1 0,-6 5 0 15,-2 19 0-15,2-15 1 0,-1 17-1 0,7-26 0 0,0 20 0 16,0-12 0-16,0 18 0 0,0-23 0 0,0-3 0 0,3 7 0 15,5 0 0-15,2-7 0 0,-4 0 0 0,-6 0 0 0,21 0 1 16,-18-2-1-16,4-10-1 0,3-8-1 0,-10 20 2 0,6-6-5 16,2-15-3-16,-5 17-8 0,-3-6-9 15,0 10 25-15,0-5-42 0,-24-2-17 0,24 7 59 0</inkml:trace>
  <inkml:trace contextRef="#ctx0" brushRef="#br0" timeOffset="7965.5221">6842 9341 26 0,'0'0'0'16,"-6"-2"10"-16,6 2-10 0,-20 0 7 15,16-3-3-15,-3 3 1 0,1 0 1 0,6 0-6 0,-7-2 7 16,4-1 0-16,0 3 0 0,-4-5 0 0,7 5-7 0,0-8 6 16,-4 5 0-16,4-5-1 0,-3 4-1 0,3 4-4 0,0-4 5 15,0 1-1-15,-6-1 0 0,6 2-1 0,0 2-3 0,0 0 3 16,0 0-1-16,0-1 0 0,0 1 1 0,0 0-3 0,0 0 2 16,0 0 0-16,0 0 1 0,0 0-1 0,0 0-11 0,0 0 19 15,0 0-8-15,0-3 0 0,0 3-1 0,0 0-1 0,0-3 1 16,2 3 1-16,2-2-2 0,3 2 1 0,-7 0-1 0,3-3 0 15,1 1 1-15,2 2 0 0,1 0 0 0,-7 0-1 0,3 0 0 16,5 0 1-16,-2 0-1 0,1 0 1 0,-7 0-1 0,6 0 0 16,-2 0 1-16,3 0-1 0,0 0 1 15,-7 0-1-15,3 0 0 0,5 0 1 0,-3 0-1 16,5 2 1-16,-10-2-1 0,7 5 0 0,3-5 1 0,8 6-1 16,-12-3 1-16,-6-3-1 0,18 5 0 0,-12-5 0 0,14 5 0 15,-14-5 1-15,-6 0-1 0,21 0 0 16,-11 3 0-16,14-3 1 0,-13 0-2 0,-11 0 1 0,24 0 1 15,-5 0-1-15,2 0 1 0,2 0 0 0,-23 0-1 0,24 0 0 16,0 0 0-16,1 0 0 0,1 0 0 0,-26 0 0 0,27 0 0 16,-3 0 0-16,7 0 1 0,-4 0-1 0,-27 0 0 0,33 0 0 15,-2 0 1-15,-1 0-1 0,4-2 1 0,-34 2-1 0,34-6 0 16,0-1 1-16,6 0-1 0,0 0 0 0,-40 7 0 0,38-19 0 16,6 11 0-16,-4 1 0 0,8-15 0 0,-48 22 0 0,48-2 1 15,-1-9-1-15,-2 7 0 0,1-7 0 0,-46 11 0 0,48-6 0 16,-1 1 0-16,2 3 1 0,-3 2-2 0,-46 0 1 0,48 0 0 15,-5 4 0-15,-1 4 1 0,-2-3-2 0,-40-5 1 0,40 7 0 16,-2-4 0-16,0 1 0 0,-1 1 0 0,-37-5 0 0,38 5 1 16,2-2 0-16,0-3-1 0,2 0 1 15,-42 0-1-15,37 0 1 0,6 0-1 0,-2-3 1 0,4-2-1 16,-45 5 0-16,44-8 1 16,-1 4-1-16,-2-5 1 0,3 4-1 0,-44 5 0 0,47-8 0 0,-7 5 1 0,2 0-1 15,1-1 0-15,-43 4 0 0,42-3 1 0,1 0-1 16,1 3 0-16,-2 0 0 0,-42 0 0 0,43 0 0 15,-2 0 0-15,-1 0 0 0,1 0 0 0,-41 0 0 0,49 0 1 16,-7 0-1-16,3 0 1 0,-5 0-1 0,-40 0 0 0,45 6 0 16,-8-6 0-16,6 4 0 0,-1-4 1 0,-42 0-1 0,41 4 0 15,-2-4 0-15,6 4 0 0,-5-4 0 0,-40 0 0 0,48 0 1 16,-4 0-1-16,-1 6 0 0,2-6 0 0,-45 0 0 0,47 3 0 16,-3-3 0-16,0 0 0 0,-3 0 0 0,-41 0 0 0,44 0 0 15,-7 0 0-15,4 0 0 0,-4 0 1 0,-37 0-1 0,37 0 0 16,-2-1 0-16,-2-1 0 0,5-4 0 0,-38 6 0 0,34-2 0 15,3 0 0-15,-7-2 0 0,1 0 1 0,-31 4-1 0,30-6 0 16,1-2 0-16,2 3 0 0,1-3 0 0,-34 8 0 0,34-4 0 16,0 3 0-16,0 0 1 0,0-6-2 15,-34 7 1-15,35 0 0 0,-9-3 0 16,5 3-1-16,-1 0 2 0,-30 0-1 0,27 0 0 0,4 0 1 16,-4 3-1-16,4-3 0 0,-31 0 0 0,26 7 0 15,2-7-1-15,-2 0 1 0,1 0 0 0,-27 0 0 0,28 0 0 16,-4 0 1-16,0 0-1 0,2-2 0 0,-26 2 0 0,24-5 0 15,3 2 0-15,-3-1 0 0,4 3 0 0,-28 1 0 0,26-5 0 16,2 4 1-16,-2-3-2 0,1 2 1 0,-27 2 0 0,27-1 0 16,0-7 0-16,1 5 0 0,-3 1 0 0,-25 2 0 0,22-8 1 15,6 4-2-15,-9 1 2 0,3 3-1 0,-22 0 0 0,20-6 0 16,-4 2 0-16,1 0 1 0,4-1-1 0,-21 5 0 0,7-4 0 16,17 2 1-16,-18-1-1 0,18-2-1 0,-24 5 1 0,7-2 1 15,17-4-1-15,-22 6 1 0,18-5 0 0,-20 5-1 0,8-2 0 16,12-1 0-16,-14 0 0 0,12-1 0 0,-18 4 0 0,6-3 0 15,15 1 1-15,-15 0-1 0,15 0 0 0,-21 2 0 0,7-1 0 16,17-3 1-16,-18 4-1 0,14 0 0 0,-20 0 0 0,12 0 1 16,6 0-1-16,-10 0 1 0,12 0-1 0,-20 0 0 15,7 5 0-15,9-1 0 0,-9 1 0 0,1-1 1 16,-8-4-1-16,19 6 0 0,-12-4 0 0,13 3 0 16,-10-5 1-16,-10 0-1 0,21 6 0 15,-15-6 0-15,15 2 0 0,-14-2 1 0,-7 0-1 0,20 0 0 16,-13 0 0-16,4 0 0 0,5 0-1 0,-16 0 1 0,3-2 1 15,4 2-1-15,0 0 0 0,1-3 0 0,-8 3 0 0,6 0 1 16,0 0-1-16,-3 0 0 0,5 0 0 0,-8 0 0 0,3 0 0 16,2 5 1-16,0 0-1 0,-2-2-1 0,-3-3 1 0,7 5 0 15,0 1 0-15,1-4 0 0,-2 3 1 0,-6-5-1 0,9 7 0 16,2-6 0-16,-4-1 1 0,-4 6-1 0,-3-6 0 0,8 0 0 16,-2 0 0-16,5 0 0 0,-5-4 0 0,-6 4 0 0,6-2 0 15,-3 1-1-15,5-6 1 0,-8 0 0 0,0 7 0 0,3-6 0 16,1 0 1-16,-4-1-1 0,0-1 0 0,0 8 0 0,0-10 0 15,0-14 0-15,0 19 0 0,-7-21 0 0,7 26 0 0,-8-22 0 16,5 6 0-16,-3-2 0 0,0 8 0 0,6 10 0 16,-8-21 0-16,1 15 0 0,0-2 0 0,1 2 0 15,6 6 0-15,-7-7 0 16,1 5 0-16,-2-1 0 0,2 1 0 0,6 2 0 0,-6 0 0 16,-2 0 0-16,-9 0 0 0,14 0 0 0,3 0 0 0,-7 5 1 15,-10 3-1-15,10 10 0 0,1-11 0 0,6-7 0 0,-18 25 0 0,18-5 0 16,-6 2-1-16,-1 4 2 0,7-26-1 0,-3 29 0 15,0 0 1-15,3 2-1 0,0-4 0 0,0-27 0 0,0 29 0 16,0 2 0-16,3-2 0 0,7-2 0 0,-10-27 0 0,16 20 0 16,-8 3 0-16,11-16 0 0,-8 17 0 0,-11-24 0 0,20 5 0 15,1 1 0-15,-4-2 0 0,-7 1 0 0,-10-5 0 0,20 0-1 16,-3 0 1-16,-11-2 1 0,15-5-1 0,-21 7 0 0,8-17 0 16,8 7 1-16,-9-11-2 0,-1-3 1 0,-6 24 0 0,8-24 0 15,-2-2 0-15,1-3 0 0,-7 1 1 0,0 28-1 0,3-35-1 16,-3 3 1-16,0 3 0 0,0-3 0 0,0 32 0 0,-3-23 0 15,-4-1 0-15,1 0 0 0,-2 5 1 0,8 19-1 0,-16-7 0 16,16 1 0-16,-7 2 0 0,1 1 0 0,6 3 0 0,-8 0 0 16,5 7 0-16,-4 18 0 15,4-4 0-15,3-21 0 0,-8 22 0 0,5 0 0 0,3 2 0 16,0 0 0-16,0-24 0 0,0 23 0 16,0-7 0-16,3-10 0 0,-3 17 0 0,0-23 0 0,8 3 0 0,-1 6 0 0,-1-5 0 15,2-4 0-15,-8 0 0 0,6 0 0 16,1 0 0-16,3-5 0 0,-4-6 0 0,-6 11 0 0,8-17 0 15,-2 10 1-15,1-14-1 0,-1 11 0 0,-6 10 0 0,5-25 0 16,-5 20 0-16,2-16 0 0,-2 14-1 0,0 7 1 0,0-8 0 16,0-10 0-16,-7 12 0 0,1 1-1 0,6 5 1 0,-21-5-1 15,15 0-2-15,-22 4-1 0,4 1-5 0,24 0 9 0,-23 0-14 16,-4 0-6-16,-7 6-9 0,-4 1-16 0,38-7 45 0,-30 27-61 0,30-27 61 0</inkml:trace>
  <inkml:trace contextRef="#ctx0" brushRef="#br0" timeOffset="8987.3688">7307 9360 9 0,'0'0'0'15,"-7"0"4"-15,-16 5-3 0,23-5-1 0,-8 6 1 0,8-6-1 0,-18 7 0 16,13-3 1-16,-12-4-1 0,10 0 1 0,7 0-1 0,-20 0 1 15,13 0 0-15,-10-3 0 0,10 2-1 0,7 1 0 0,-26 0 0 16,19 0 1-16,-14 0 0 0,14 4 0 0,7-4-1 0,-19 4 1 16,14 4 0-16,-13-3 0 0,10 3 1 0,8-8-2 0,-17 7 1 15,14 0 1-15,-14-2 0 16,10 2 0-16,7-7-2 0,-21 0 2 0,19 0 1 0,-19 0 0 16,13 0 0-16,8 0-3 0,-18 0 3 0,10 0 0 15,-9 0 0-15,10 0-1 0,7 0-2 0,-17-2 2 0,14-3 0 16,-3 0 0-16,-16 2 0 0,22 3-2 0,-3-4 2 15,0 3 1-15,-4 1 1 0,4 0-1 0,3 0-3 0,-8 7 3 16,2-1-1-16,3 15 0 0,-1-13 1 0,4-8-3 0,-6 23 1 16,2-4 1-16,1-13-1 0,3 23 0 0,0-29-1 0,-6 17 2 15,6 5-1-15,0-7 1 0,0 5-1 0,0-20-1 0,0 6 1 16,0 16 0-16,0-17 0 0,0 12-1 0,0-17 0 0,6 0 1 16,1 5-1-16,-1-1 1 0,15 4 0 0,-21-8-1 0,8 5 0 15,-3-1 1-15,12 3 0 0,-9-7-1 0,-8 0 0 0,20 0 1 16,-14-2 0-16,4-7 0 0,-2-8 0 0,-8 17-1 0,6-8 1 15,2-19 0-15,-3 11 0 0,-5-8 0 0,0 24-1 0,4-21 1 16,-4 0-1-16,0 0 1 0,-6 4-1 0,6 17 0 16,-8-17 0-16,-9 6 1 0,14-7-1 0,-17 10 1 0,20 8-1 15,-7-5 1-15,-10-2 0 0,13 7 0 0,-3 0 0 0,7 0-1 16,-19 0 1-16,14 3 0 16,-1 4 1-16,-1 14-2 0,7-21 0 0,-6 5 1 15,-1 16 0-15,3-15 0 0,4 21 0 0,0-27-1 0,0 17 1 16,0-10-1-16,0 20 0 0,4-22 1 0,-4-5-1 0,7 8 0 15,-1 10 1-15,1-18-1 0,-1 0 1 0,-6 0-1 0,8 0 0 16,0-2 0-16,-3-6 2 0,-5 3-1 0,0 5-1 0,3-19 1 16,4 12 1-16,-7 0-2 0,4-13 2 0,-4 20-2 0,3-5 0 15,-3-2 1-15,0 1 0 0,0-5-1 0,0 11 0 0,0-5 0 16,-7-2 1-16,0 1-1 0,4 3 0 0,3 3 0 0,-5-3-2 16,-3 3-4-16,5 0-7 0,3 0-12 0,0 0 25 0,-7-2-33 15,0-6-19-15,7 8 52 0</inkml:trace>
  <inkml:trace contextRef="#ctx0" brushRef="#br0" timeOffset="10121.0091">5966 4638 22 0,'0'0'0'0,"0"28"3"16,0 6 0-16,0 19-1 0,3 3 1 0,-3-56-3 0,0 61 2 16,8-6 1-16,-3 6 0 0,-2-10-1 0,-3-51-2 0,8 54 3 15,2-2 1-15,0-8-1 0,-3 2 1 0,-7-46-4 0,7 34 3 16,-1 1 1-16,1-12-1 0,-1-16 0 0,-6-7-3 0,5 22 2 16,1-22-1-16,-2 0 0 0,-1 0 1 0,-3 0-2 0,0 0 1 15,4-5 0-15,-2-3 0 0,-2-19 0 0,0 27-1 0,0-23 1 16,0-5 1-16,-6-5-1 0,-1 2-1 0,7 31 0 0,-6-32 1 15,-2-3-1-15,-8 2 0 0,9-3 1 0,7 36-1 16,-17-34 0-16,14 4 0 0,-4-2-1 0,-14 5 1 0,21 27 0 16,-3-29-1-16,-4 2 1 0,0 1 0 15,-14 4 0-15,21 22 0 0,-2-20 0 0,-1 13 1 16,-5-15-1-16,-8 15-1 0,16 7 1 0,-7-19 1 16,3 12-1-16,1 2 0 0,-3-14 0 0,6 19 0 0,-4-4 0 15,4-2-1-15,-3-3 0 0,3-2 1 0,0 11 0 0,0-7 0 16,0-2 0-16,7-11 0 0,-1 13 1 0,-6 7-1 0,7-16 0 15,3 7 0-15,11 2-1 0,-16-1 1 0,-5 8 0 0,21-4 0 16,-14-1 0-16,13 3 0 0,-2-1 0 0,-18 3 0 0,9 0 0 16,15 0 0-16,-6 8 0 0,-8 11 0 0,-10-19 0 0,20 21 1 15,-13-1 0-15,4 2 0 0,-6 6 1 0,-5-28-2 0,8 25 1 16,-2-2-1-16,-3 3 1 0,-3-1 0 0,0-25-1 0,0 25 0 16,0 1 2-16,-7 1-1 0,0-5-1 0,7-22 0 0,-3 5 1 15,-2 13-1-15,-3-18 0 0,1 0 0 0,7 0 0 0,-7 0 1 16,0-2-1-16,1-7 0 0,3-10 0 0,3 19 0 15,0-2 0-15,0-3 0 0,0-1 1 0,0 4-1 0,0 2 0 0,0-2 0 16,3 2 0-16,3 0 0 0,1 0 1 16,-7 0-1-16,7 3 0 0,10 4 0 15,-14 17 1-15,7-3-1 0,-10-21 0 0,17 20 0 0,-10 4 0 0,-1 1 1 0,12-1-1 16,-18-24 0-16,6 20 1 0,-1 4-1 16,14-1 0-16,-15-4-1 0,-4-19 1 0,9 20-2 15,12 2-2-15,-13-3-8 0,11-14-7 0,-19-5 19 0,7 7-20 0,34 23-15 0,-41-30 35 0</inkml:trace>
  <inkml:trace contextRef="#ctx0" brushRef="#br0" timeOffset="10490.4415">6766 4698 24 0,'0'0'0'0,"-7"0"3"15,-11 0-1-15,13 7-1 0,-17-3 0 0,22-4-1 0,-7 5 0 16,-17 1 2-16,18-6-1 0,-11 0 2 0,17 0-3 0,-3 0 2 16,-4 0 0-16,1 0 0 0,-16 0-1 0,22 0-1 15,0 0 1-15,-3 0 0 0,3 0 1 0,-3 6 0 16,3-6-2-16,0 6 3 0,0 16-1 16,0-2 1-16,0-4-1 0,0-16-2 0,0 24 3 15,0 3-1-15,0 2 0 0,-2 0 1 0,2-29-3 0,0 36 3 16,0-5 0-16,0-1 1 0,0 3-1 0,0-33-3 0,0 35 2 0,0-35-2 0,0 38 2 15,0-7 0-15,0 3 0 0,0-5-1 0,0-29-1 0,0 29 1 16,2-3 0-16,-2-1 0 0,6-2 0 0,-6-23-1 0,0 21 1 16,8-14-1-16,-6 15 0 0,-2-22 0 0,5 5 0 15,2 13 0-15,-1-15 0 0,1 4 0 0,-7-7 0 0,0 20-3 16,7-20-1-16,-4 5-3 0,0 0-4 0,-3-5 11 0,5 0-12 0,-5 0 12 0,2 0-14 16,-2-5 3-16,0-3 3 0,0 8 8 0,-7-26-7 15,7 20-10-15,0 6 17 0</inkml:trace>
  <inkml:trace contextRef="#ctx0" brushRef="#br0" timeOffset="11056.9973">6667 5120 14 0,'0'0'0'15,"0"0"4"-15,3 0-2 0,-3 0 1 0,5-1 0 16,-5 1-3-16,5-2 4 0,-2-1 1 0,5 1 1 0,-1 1-1 0,-7 1-5 0,7-2 6 15,2-3 0-15,-2 0 0 0,10-3 0 0,-17 8-6 0,6-16 6 16,1 10-1-16,14-14-1 0,-14 8 0 0,-7 12-4 0,20-20 3 16,-17 11 0-16,5-11 0 15,-2 1-1-15,-6 19-2 0,7-8 2 0,-1-13 0 0,-2 11-1 0,-1-9 0 0,-3 19-1 16,0-18 1-16,4 0 0 16,-4-1-1-16,0-1 1 0,0 20-1 0,0-7 1 0,-7-15-1 15,1 15 0-15,-16-12 1 0,22 19-1 0,-6-4 0 16,-21-4 1-16,6 5-1 0,1 1 1 0,20 2-1 0,-20 0 0 15,0 5 1-15,-1 21 0 0,1-5-1 0,20-21 0 0,-20 27 0 16,-1 5 1-16,4 4-1 0,10 1 0 0,7-37 0 0,-27 35 1 16,22-1-1-16,0 5 0 0,-15-7 0 0,20-32 0 0,0 32 1 15,0-2-1-15,0-2-1 0,0-6 2 0,0-22-1 0,0 25-1 16,6-2 2-16,1-4-1 0,10-12 0 0,-17-7 0 0,8 24 0 16,15-19 0-16,-6 3 1 0,-1 10-1 0,-16-18 0 0,22 5 0 15,-2-1 0-15,-4 4 0 0,2-1 1 0,-18-7-1 0,16 17 0 16,6-17 0-16,-7 5 0 0,-7 0 0 0,-8-5 0 0,23 5 0 15,-16-5-2-15,9 3-1 0,-9 2-3 16,-7-5 6-16,7 6-12 0,14-3-5 0,-19-3-4 0,6 0 3 0,-8 0 18 16,8-3-24-16,-3-16 7 0,-5 19 17 0</inkml:trace>
  <inkml:trace contextRef="#ctx0" brushRef="#br0" timeOffset="11683.5925">7195 4816 13 0,'0'0'0'16,"0"-7"3"-16,-5 0-2 0,0 0 0 0,-2-1-1 0,7 8 0 0,-7-7 0 16,1-12 0-16,-14 14 1 0,20-2 0 0,0 7-1 0,-7-10 3 15,3 3-1-15,-1 1 2 0,0 0 0 0,5 6-4 0,-3-2 5 16,-3-2-1-16,6 4 1 0,0 0-1 0,0 0-4 0,0 0 5 15,0 0 0-15,0 0 0 0,0 7 0 16,0-7-5-16,0 6 3 16,0 16 0-16,0-17 0 0,2 21-1 0,-2-26-2 0,7 20 3 0,-2 1-1 0,-3 3 1 0,1 3-1 15,-3-27-2-15,4 28 3 0,3 7-1 0,0-6 0 16,0 2-1-16,-7-31-1 0,6 29 2 0,0 6-1 16,-1-3 0-16,1 1 1 0,-6-33-2 0,3 30 2 0,2-5-1 15,-3 2 1-15,1-5 0 0,-3-22-2 0,3 20 1 16,1-14 0-16,-4 21 0 0,4-22-1 0,-4-5 0 0,2 18 1 15,-2-18 0-15,0 7 0 0,0-4-1 0,0-3 0 0,0 3 1 16,0-3-1-16,0 0 0 0,0 0 0 0,0 0 0 0,0 5 0 16,5-5 0-16,-5 5 1 0,0 0-1 0,0-5 0 0,0 6 0 15,0 2 1-15,0-1-1 0,0-7 0 0,0 6 0 16,0-4 0-16,0 4 0 0,-5 0 0 0,5-6 0 0,0 6 0 16,-6-3 1-16,6 2-1 0,-4 0 0 0,4-5 0 0,0 3 0 15,-3 2 0-15,-2 2 0 0,5-2 0 0,0-5 0 0,-5 8 0 16,2-3 0-16,3-2 0 0,-4 4 0 0,4-7 0 0,0 3 0 15,-7 1 0-15,4 4 0 0,3-3 1 0,0-5-1 16,-3 7 0-16,-3-4 0 0,6 2 0 16,-4-5 0-16,4 0 0 0,0 5 0 0,-3-2 0 0,3-3 0 15,0 0 0-15,0 4-1 16,-7-4 1-16,7 6 1 0,0-3-1 0,0-3 0 0,0 0 0 16,0 5 0-16,0-5 0 0,0 5 0 0,0-5 0 0,0 0 0 15,0 0 0-15,2 0 0 0,-2 0 0 0,0 0 0 16,0 0 0-16,5 0 0 0,-5 0-2 0,0 0 2 0,3 3-3 15,1-3-2-15,-4 0-2 0,6 0-2 0,-6 0 9 0,3 0-11 16,5-5-2-16,-2-13-1 0,2 9 0 0,-8 9 14 0,5-26-10 16,2 5 1-16,-1 3 4 0,-6-7-4 0,0 25 9 0,8-16-13 0,-8 16 13 0</inkml:trace>
  <inkml:trace contextRef="#ctx0" brushRef="#br0" timeOffset="11915.9777">7145 4980 17 0,'0'0'0'0,"0"6"10"15,0-6-5-15,-7 5 0 0,7-5-5 0,0 4 5 0,0-4 0 0,0 0 0 0,0 0 1 16,0 0-6-16,0 0 6 0,3 0-1 16,3 0 0-16,2 0-1 0,-8 0-4 0,7 0 3 0,-1-2-1 15,4 0 0-15,7 2 0 0,-17 0-2 0,3-3 2 16,15 3-1-16,-12-2 0 0,4 2-1 0,-10 0 0 0,21 0 0 15,-15 0 1-15,2 0-3 0,8 0-3 0,-16 0 5 0,4 0-11 16,2 5-5-16,1-5 0 0,0 4-9 0,-7-4 25 0,0 0 0 0</inkml:trace>
  <inkml:trace contextRef="#ctx0" brushRef="#br0" timeOffset="14656.4504">6282 4600 18 0,'0'0'0'15,"-22"-18"3"-15,2 10-1 0,20 8-2 0,-19-29 2 16,-3 10 1-16,15 2 1 0,-17-3 1 0,24 20-5 0,-6-23 5 15,-14 7 0-15,16 5 2 0,1-5-1 0,3 16-6 0,-6-6 6 16,3 5 0-16,-2 1-3 0,-2 0-1 0,7 0-2 0,-2 30 2 16,-3 4-1-16,5 10-1 0,0 12 1 0,0-56-1 0,-3 62 1 15,3 7 1-15,0 2-1 0,-5 3 1 0,5-74-2 0,0 72 1 16,-5-7 0-16,2-9 1 0,-4-8 0 0,7-48-2 0,-3 44 2 16,3-11 0-16,0-7-1 0,0-6 0 0,0-20-1 0,0 3 1 15,0-3-1-15,3 0 2 0,-3-7-1 0,0 7-1 0,7-29 1 16,1-4 0-16,-3-10-1 0,5-9 1 0,-10 52-1 0,7-60 0 15,1-4 0-15,-2-4 1 0,1-4-2 0,-7 72 1 16,7-68 0-16,-1 12 0 0,1 10 0 0,-1 6 1 0,-6 40-1 0,5-27 1 16,-5 19 0-16,2 3-1 0,2 5 1 15,-4 0-1-15,0 5 0 0,3 25 0 0,2 6 0 16,-5 9 1-16,0-45-1 0,3 53 1 16,-3 8 0-16,0 0 1 0,0 1-2 0,0-62 0 0,0 58 1 15,-3-6-1-15,-5-3 1 0,4-2 1 0,4-47-2 0,0 41 1 16,-2-4 1-16,2-6-1 0,-5-1 0 0,5-30-1 0,0 18 1 15,0-15-1-15,0 3 0 0,0-9 1 0,0 3-1 0,7-21 0 16,5-5 1-16,4-15 0 0,-9-5-1 0,-7 46 0 0,7-51-1 16,2-9 1-16,-1 2 1 0,1 3-1 0,-9 55 0 0,8-54 0 15,12 8 0-15,-20 14 1 0,7 8-1 0,-7 24 0 0,6-7 0 16,-3 3 0-16,0 4 0 0,2 9 1 0,-5-9-1 0,2 30 0 16,5 5 0-16,1 5 0 0,-2 10 0 0,-6-50 0 0,7 53 1 15,0 4-1-15,0-3 1 0,-1-4-1 0,-6-50 0 0,6 52 0 16,-1-3 1-16,1-9-1 0,-3-2 1 0,-3-38-1 0,8 35 1 15,-2-10 0-15,-3-2 0 0,3-5 0 0,-6-18-1 0,8 0 1 16,-1 0 0-16,13-7-1 0,-12-33 0 0,-8 40 0 0,23-49 0 16,-13-12 0-16,13-15 0 15,-16-3 1-15,-7 79-1 0,21-85 0 0,-12-7 0 0,12 8 0 0,-13-1-1 16,-8 85 1-16,18-67-1 0,-10 13 1 0,13 20 0 16,-18 9 0-16,-3 25 0 0,6-9 0 15,1 9 0-15,-4 0 0 0,0 7 1 0,-3-7-1 0,8 29 0 16,-1-1 0-16,0 6 1 0,-1 8 0 0,-6-42-1 0,7 46 1 15,-4 5 0-15,1 2-1 0,-1 3 0 0,-3-56 0 0,3 54 0 16,-3-4 0-16,0-2 0 0,5 0 0 0,-5-48 0 0,2 46 1 16,-2-4 0-16,3-1-1 0,0-8 0 0,-3-33 0 0,8 22 0 15,-1-14 0-15,2-6 0 0,9-4 1 0,-18 2-1 0,6-21 0 16,14-11 1-16,-9-3-1 0,13-11 0 0,-24 46 0 0,19-53 0 16,-12 5 0-16,17-9 1 0,-18 6-1 0,-6 51 0 0,18-55 0 15,-15 5 0-15,7 2 0 0,7 6-1 0,-17 42 1 0,7-29 0 16,-1 5-1-16,5 20 0 0,-4-6 1 0,-7 10 0 0,11-2 0 15,-5 2 1-15,2 4-1 0,10 19 2 0,-18-23-2 0,5 16 0 16,2 8 0-16,2 5 1 0,-1-5-1 0,-8-24 0 0,17 31 0 16,-11 4 0-16,3-5 0 15,3 11 1-15,-12-41-1 0,6 37 0 16,5-4 0-16,-5 6 1 0,2-4 0 0,-8-35-1 0,5 34 0 16,2-7 0-16,-3-3 0 0,-2-7 0 0,-2-17 0 0,5 6 0 15,-2-6 0-15,1 0 0 0,-1-2-1 0,-3 2 1 0,6-19-1 16,-3-7-3-16,2-3-3 0,-5-10-3 0,0 39 10 0,0-41-12 15,0-1-7-15,0-12-4 0,-8-2-1 0,8 56 24 0,-23-69-22 0,16 2-5 0,7 67 27 0</inkml:trace>
  <inkml:trace contextRef="#ctx0" brushRef="#br0" timeOffset="15125.5247">6173 3537 34 0,'0'0'0'15,"-5"-8"7"-15,-1 2-2 0,4 5-2 0,2 1-3 0,0 0 2 0,0 0-4 0,-5 4 7 16,5 23-2-16,0-2 0 0,0-25-3 0,0 39 4 0,0-39-4 0,7 46 4 15,-1 4-2-15,1 11 1 0,-7-61-3 0,17 63 1 0,-17-63-1 0,7 60 1 16,15 3 1-16,-17-10-1 0,-5-53-1 0,17 52 2 0,-17-52-2 0,8 49 2 16,-2-7 0-16,11-2 0 0,-13-1-1 0,-4-39-1 0,6 29 3 15,5-3-2-15,-5-8 1 0,2-13-1 0,-8-5-1 0,9 5 1 16,-2-5 1-16,3 0-1 0,-3-1 1 0,-7 1-2 0,3-22 1 16,3 1 0-16,1-9 0 0,0-10-1 0,-7 40 0 0,8-48 1 15,-2-13-1-15,1-4 0 0,3-10 1 0,-10 75-1 0,16-82 1 16,-9-2 0-16,10 8-1 0,-10 9 1 0,-7 67-1 15,21-54 0-15,-15 10 2 0,11 10-1 0,-12 8 0 0,-5 26-1 0,2-20 1 16,1 12 0-16,0 1-1 16,-3 1 1-16,0 6-1 0,0-1 0 0,0 1 1 0,0 0-1 0,0 0 0 15,0 0 0-15,0 4 1 0,0 1-1 0,0-1 0 16,0 0-1-16,0-4 1 0,0 5-2 0,5 0-1 16,0-3-2-16,3 7-4 0,-8-9 9 0,10 4-13 15,-4 6-4-15,5-8 0 0,-3 5 2 0,-8-7 15 0,0 0-14 0,5 6-5 0,-5-6 19 0</inkml:trace>
  <inkml:trace contextRef="#ctx0" brushRef="#br0" timeOffset="16316.1017">6888 3886 12 0,'0'0'0'15,"0"0"3"-15,-3 0-1 0,3-6 0 0,-5 0 1 0,5 6-3 0,0-8 3 16,-7 5 1-16,5 0 0 0,-3-4 1 0,5 7-5 0,-3-3 5 15,-2-1-1-15,-3 1 1 0,0 3 0 0,8 0-5 0,-6 0 4 16,-1 7-1-16,1 14 0 0,-1-15-1 0,7-6-2 0,-17 25 2 16,10-3-1-16,-13 1 1 0,16 1-1 0,4-24-1 0,-6 29 2 15,-15 1-1-15,18-1 1 0,-4 3 0 0,7-32-2 0,-6 27 1 16,-12 1 1-16,12 0-1 0,3-2 1 0,3-26-2 0,-7 21 1 16,4-3 1-16,-5-9-1 0,8 7 0 0,0-16-1 15,0 6 1-15,0-6 0 0,0 4 0 0,0-4 0 0,0 0-1 16,3 0 0-16,2 0 0 0,1 0 1 0,-2 0-1 0,-4 0 0 0,7 0 0 15,-1-3 0-15,1 2 0 0,0 1 0 0,-7 0 0 0,11 0 0 16,-6 0 0-16,5 0 1 0,-2 0-1 0,-8 0 0 0,9 0 0 16,2 0 0-16,-4 0 0 0,4 0 0 15,-11 0 0-15,8 0 0 0,-1-3 1 0,0-4-1 16,1 0 0-16,-8 7 0 0,2-22 0 16,5 5 1-16,-1-1-2 0,-1-7 1 0,-5 25 0 0,3-25 0 15,5-1 0-15,-8-2 0 0,2 4 1 0,-2 24-1 0,3-29 0 16,-3 6 0-16,0 2 0 0,0 0 0 0,0 21 0 0,3-4 1 15,-3-4-1-15,0 6 0 0,0-1 0 0,0 3 0 0,0 0 0 16,0 10 0-16,0-6 0 0,0-4 0 0,0 21 0 16,0-17 0-16,0 16 0 0,0-13 0 0,0-7 0 0,0 24 0 15,0-18 0-15,0 22 0 0,0-9 0 0,0-19 0 0,5 21 0 16,-3 4 0-16,-2-2 0 0,7 4 0 0,-7-27 0 0,0 28 0 16,8-4 1-16,-6-1-1 0,2-4 0 0,-4-19 0 15,3 5 1-15,3 17-1 0,-1-22 0 0,1 3 0 0,-6-3 0 0,7 5 1 16,-1-5-1-16,-1 0 0 0,1 0 1 0,-6 0-1 15,8-7 0-15,-3-11 1 0,2 11-1 0,-1-16 1 0,-6 23-1 0,8-10 1 16,0-12 0-16,0 0 0 0,-1 17-1 0,-7 5 0 0,7-22 1 16,1 14-1-16,-2-13 1 0,1 11-1 15,-7 10 0-15,7-21 0 0,0 5 1 0,2-9-1 16,1-3 0-16,-10 28 0 0,7-37 0 16,10-5 0-16,-13-11 0 0,3-2 1 0,-7 55-1 0,7-60 1 15,-1 0-1-15,0-4 1 0,-1 6-1 0,-5 58 0 0,0-54 0 16,0 3 0-16,0 6 0 0,-8 3 0 0,8 42 0 0,-6-37 1 15,-11 11-1-15,13 5 1 0,-3 18 0 0,7 3-1 0,-5-3 0 16,-14 3 1-16,19 0-1 0,-6 6-1 0,6-6 1 0,-6 22 1 16,-1 0-1-16,0 2 0 0,3 6 0 0,4-30 0 0,-3 34 1 15,3 2-1-15,0 7 0 0,0 0 0 0,0-43 0 0,7 46 0 16,0 1 0-16,0 4 1 0,12 1-1 0,-19-52 0 0,4 46 0 16,7 2 0-16,-2-2 0 0,-3-4 0 0,-6-42 0 0,8 45 0 15,-1-1 0-15,-1 0 0 0,2-1 1 0,-8-43-1 0,6 37 0 16,-3-6 0-16,4-2 0 0,0-9 0 15,-7-20 0-15,3 7 0 0,3 14 0 0,-1-21-1 0,-5 5 1 16,0-5 0-16,3 0 0 0,1 0-2 0,-4 0-1 0,6-2-5 16,-6 2 8-16,0-6-12 0,3-1-6 0,0 1-4 0,-3-2 2 15,0 8 20-15,0 0-33 0,0 0 33 0</inkml:trace>
  <inkml:trace contextRef="#ctx0" brushRef="#br0" timeOffset="18396.3025">7155 4287 11 0,'0'0'0'0,"-3"-3"5"0,3 3-5 0,0 0 1 16,-7-2 0-16,7 0 0 0,0 1-1 0,0 1 0 0,0-2 1 15,-4-4-1-15,4-1 0 0,0-9 1 0,0 16-1 0,0-9 0 16,0-6 0-16,0 7 0 0,0 1 0 0,0 7 0 0,0-9 0 15,0-2 1-15,0 4-1 16,0-1 1-16,0 8-1 0,0-6 1 0,0 1 0 0,0 2-1 0,0 3 1 0,0 0-1 16,4 0 1-16,-4 0 1 0,2 0-1 0,-2 0 0 0,0 0-1 15,0 0 1-15,5 0 0 0,-5 0 1 16,0 0-1-16,0 0-1 0,3 0 2 16,1 0 0-16,-4-1-1 0,0-2 1 0,0 3-2 0,3-7 1 15,0 4-1-15,-3-2 1 0,3 1 0 0,-3 4-1 0,3-3 1 16,-3-2 1-16,0 3-1 0,5-1 1 0,-5 3-2 0,2 0 1 15,2 0 1-15,-1 8-2 0,-3 9 1 0,0-17-1 0,5 5 1 16,0 16 0-16,2 0-1 0,-1-1 1 0,-6-20-1 0,8 26 1 16,-2-5 1-16,1-4-1 0,1 1 1 0,-8-18-2 0,6 7 3 15,2 13-1-15,0-13 0 0,0-1 0 0,-8-6-2 0,7 21 2 16,0-19 0-16,-1-2-1 0,0 5 0 0,-6-5-1 0,7 0 2 16,-3 0-2-16,4 0 2 0,-3-3-1 0,-5 3-1 0,8-16 1 15,-3 8 0-15,3-18 0 0,-2 8 0 0,-6 18-1 0,7-21 0 16,0-1 1-16,3 1-1 15,-3 4 0-15,-7 17 0 0,6-5 0 0,2-7 0 0,-1 10 0 0,0 2 1 0,-7 0-1 0,2 0-1 16,2 2 1-16,-1 5 0 0,1 18 1 16,-4-25-1-16,0 7 0 0,7 17 0 0,-7-5 0 0,3-14 0 15,-3-5 0-15,3 21 0 16,2-15 0-16,-3 13 1 0,4-16-1 0,-6-3 0 0,5 6 0 16,1 0 0-16,-2-6 1 0,3 0-2 0,-7 0 1 0,6 0 1 15,-3-7-1-15,4 1 0 0,0-18 0 0,-7 24 0 0,8-16-2 16,-3-2-2-16,-2-3-5 0,4 4-4 0,-7 17 13 0,0-20-17 15,0 1 2-15,11 19-11 0,-11 0 26 0</inkml:trace>
  <inkml:trace contextRef="#ctx0" brushRef="#br0" timeOffset="18540.7162">7283 3810 22 0,'0'0'0'0,"-2"0"2"0,-5 0-3 0,-14 0-5 0,21 0 6 16,0 0-16-16,0 0 16 0</inkml:trace>
  <inkml:trace contextRef="#ctx0" brushRef="#br0" timeOffset="19983.4499">6583 8159 41 0,'0'0'0'0,"0"8"10"0,0 19-5 0,0 1-4 0,0-28-1 0,0 38 1 15,2 1 1-15,5 8 1 0,1 2 1 0,-8-49-4 0,19 48 5 32,-11 3-1-32,15 0-1 0,-16-3 0 0,-7-48-3 0,23 48 2 0,-12-6 1 0,9-1-1 15,-13-6 0-15,-7-35-2 0,10 27 3 16,-2 0-1-16,-3-12-1 0,-2-10 0 0,-3-5-1 0,0 7 1 16,0-3 0-16,0-4-1 0,0-2 1 0,0 2-1 0,0-9 1 15,-3-17-1-15,-2 4 0 0,-20-9 1 0,25 31-1 0,-6-34 0 16,-19-3 0-16,5 0 0 0,0-6 1 0,20 43-1 0,-21-43 0 15,2 0 0-15,-2-4 0 0,13 5 0 0,8 42 0 0,-18-33 0 16,13-2 0-16,-2 10 0 0,5 5 1 0,2 20-1 0,-5-11 0 16,5-10 0-16,0 15-1 0,0-14 2 0,0 20-1 0,0-9 0 15,7-16 0-15,-3 16 0 0,4-17-1 0,-8 26 1 0,5-7 1 16,3-13-1-16,11 12 0 0,-12 1 0 0,-7 7 0 0,22-6 0 16,-20-5 0-16,19 4 0 0,-14 2 0 0,-7 5 0 0,20-9 0 15,-14 7 0-15,1 0 0 0,-1-1 0 0,-6 3 0 16,8 0 0-16,-5 0 0 0,1 0 0 0,-1 5 0 15,-3-5 0-15,0 6 0 0,0 1 0 0,-7-1 0 16,4-2 0-16,3-4 0 0,-3 4 0 0,-5 3 0 0,3-1 0 16,-13 1 0-16,18-7 0 0,-7 3 0 0,3 2 0 15,-2 1 0-15,-2-3 0 0,8-3 0 0,-2 4-1 16,-6-4 1-16,8 0-1 0,-3 0 0 0,3 0 1 0,0 0-1 0,0 0 0 16,0 0 0-16,3 0 1 0,-3 0 0 0,8 0 0 15,-1 0-1-15,0 5 1 0,13 1 0 0,-20-6 0 0,6 23 0 16,12-17 0-16,-8 18 0 0,13-5 0 0,-23-19 0 0,17 20 0 15,-11-1 1-15,22 5-1 0,-21-3 1 0,-7-21-1 0,20 23 1 16,-14 1 0-16,12-1 0 0,-12 2-1 0,-6-25 0 0,7 17 1 16,4-8-1-16,-5 16 0 0,-1-18 0 0,-5-7 0 0,5 17 0 15,-5-11 0-15,3-1-2 0,4 4-3 0,-7-9 5 0,7 2-9 16,1-2-4-16,-6 0-3 0,5-1 0 0,-7 1 16 0,4-10-12 16,3-11-5-16,-1 2 3 0,-6 19 14 0</inkml:trace>
  <inkml:trace contextRef="#ctx0" brushRef="#br0" timeOffset="20601.9365">7129 8369 16 0,'0'0'0'16,"0"0"2"-16,-5 5 1 0,5-5-3 0,0 7 3 16,0 0 1-16,0 0 0 0,0-4 1 0,0-3-5 0,0 4 5 15,0 2 0-15,7-6-1 0,0 0 1 0,-7 0-5 0,7 0 4 16,0 0 0-16,0 0 0 0,-1 0-1 0,-6 0-3 0,6-4 4 15,-1-2-1-15,-3-4 0 0,-2-9-1 0,0 19-2 0,4-8 2 16,-4-12-1-16,0 11 0 0,0-16 0 0,0 25-1 0,0-17 0 16,-4 7 1-16,-3-10-1 0,1 9 1 0,6 11-1 0,-18-9 0 15,12 1 1-15,-11 1-1 0,10 1 0 0,7 6 0 0,-19-5 0 16,12 5 0-16,-11 0 0 0,13 8-1 0,5-8 1 0,-5 26 0 16,-2-7 0-16,0 10-1 0,4 3 1 0,3-32 0 0,-3 32 0 15,-3 6 0-15,6 0 0 0,0 1 0 0,0-39 0 0,0 36 0 16,0 5 0-16,3-5 0 0,0-4 0 15,-3-32 0-15,6 26 0 0,1-3 0 0,10-6 0 0,-10-10 1 0,-7-7-1 16,21 6 0-16,-15 0 1 0,16-6-1 16,-13 0 1-16,-9 0-1 0,21-1 1 15,-2-6-1-15,-2 0 0 0,4 0 0 0,-21 7 0 0,16-7 0 0,3 0-1 16,-3 1-2-16,-6 0-6 0,-10 6 9 0,23-1-15 16,-11-1-2-16,4-1 2 0,7 3-10 0,-23 0 25 0,0 0 0 0</inkml:trace>
  <inkml:trace contextRef="#ctx0" brushRef="#br0" timeOffset="20996.6728">7453 8108 14 0,'0'0'0'0,"0"0"3"0,-6 0-1 16,1 0 1-16,2 6 1 0,3-6-4 0,-3 6 5 16,-4 2 0-16,4 13 0 0,3-14 0 0,0-7-5 0,-3 26 5 15,3-7-1-15,0 3 0 0,0-5 0 0,0-17-4 0,0 22 4 16,0-4-1-16,6 3 1 0,-1 3-1 0,-5-24-3 0,5 29 3 15,3 3 0-15,11-1 0 0,-12 5 0 0,-7-36-3 0,17 41 2 16,-10 0 0-16,13 4 0 0,-12 0-1 0,-8-45-1 0,20 45 1 16,-14-3 0-16,12-1 0 0,-12-4-1 0,-6-37 0 0,7 38 1 15,-1-9-1-15,1 0 0 0,-3-5 1 0,-4-24-1 0,2 21 0 16,-2-14-1-16,0 12 0 0,0-19-3 0,0 0 4 0,0 4-6 16,0-4-5-16,0 0-3 0,-6-1-2 0,6 1 16 0,-17-19-13 15,10 3 1-15,-8-5-9 0,15 21 21 0</inkml:trace>
  <inkml:trace contextRef="#ctx0" brushRef="#br0" timeOffset="21152.0832">7453 8601 15 0,'0'0'0'16,"0"0"8"-16,0-5-4 0,0 5-4 0,0-7 6 15,7 1-1-15,-1-2 1 0,1 0-2 0,-7 8-4 0,7-19 4 16,13 14-2-16,-17-5-1 0,19-6-2 0,-22 16 1 0,6-7-6 15,14-2-2-15,-20-12-1 0,5 3-1 0,-5 18 10 0,2-11-19 0,-2 11 19 0</inkml:trace>
  <inkml:trace contextRef="#ctx0" brushRef="#br0" timeOffset="22122.4367">5690 7892 22 0,'0'0'0'0,"-6"-2"3"16,-1 2-2-16,-12 0 0 0,19 0 0 0,0 0-1 0,-5 9 2 16,5-4 1-16,0 2 0 0,0 10 1 0,0-17-4 0,0 4 4 15,0 4-1-15,0 13 0 0,11-2 0 0,-11-19-3 0,17 23 2 16,-8 6 1-16,20 12 0 0,-10 5 0 0,-19-46-3 0,25 53 3 15,1 7 0-15,2 1 0 0,2 2-1 0,-30-63-2 0,34 59 3 16,-4 3 0-16,1-6 0 0,-4-1 0 0,-27-55-3 0,27 45 2 16,-3-5 1-16,-1-6 0 0,-2-2-1 0,-21-32-2 0,20 23 1 15,-10-5 0-15,10-12 0 0,-13 2 0 0,-7-8-1 0,10 5 2 16,1-5-1-16,-4-9 0 0,-4-16 1 0,-3 25-2 0,3-26 2 16,-3-9-1-16,0-13 0 0,0-7 0 0,0 55-1 0,-3-56 1 15,-5-7 0-15,2-4 0 0,-11-1 0 0,17 68-1 0,0-73 0 16,-7 0 2-16,0 0-1 0,7 2 1 0,0 71-2 0,0-67 2 15,0 5-1-15,0 4 1 0,0-2-1 16,0 60-1-16,5-56 1 16,-3 2-1-16,5 4 0 0,1 3 0 0,-8 47 0 0,0-47 0 0,6 2 0 15,-3 0 0-15,1 6 0 0,-4 39 0 0,2-37 0 16,3 4 1-16,-2 10-1 0,0 2 0 0,-3 21 0 0,0-6 0 16,5-2 0-16,-5 2 0 0,0 5 0 0,0 1 0 0,0 0 1 15,0 3-1-15,0-3 0 0,0 18 0 16,0-10 0-16,0 13 0 0,-5-15 1 0,5-6-1 0,0 29 0 15,0-24-1-15,0 24 1 0,0-8 0 0,0-21 0 0,0 24 0 16,0 2 0-16,0-1 1 0,0 4 0 0,0-29-1 0,0 34 0 16,0 2 1-16,0 3-1 0,0 6 0 0,0-45 0 0,0 50 0 15,0 0 0-15,0 6 0 0,0-3 0 0,0-53 0 0,0 61 0 16,0 1 0-16,0 4 0 0,0-1 0 0,0-65 0 0,0 69 0 16,0-3 0-16,0-8 0 0,0-8 0 0,0-50 0 15,0 47 0-15,0 1 0 0,0-4 0 0,0-4 0 0,0-40 0 0,5 35 0 16,-5-3 0-16,2-5 1 0,-2-3-1 0,0-24 0 0,0 21 0 15,0-1 1-15,0-3 0 0,0-9-1 0,0-8 0 16,0 21 1-16,0-16 0 0,0 0 0 16,3 4 0-16,-3-9-1 0,3 2 0 0,-3 4 1 0,5 1-1 15,-5-4 0-15,0-3 0 0,2 4 0 16,2 3 0-16,-4-4 1 0,3 1-1 0,-3-4 0 0,5 5 0 16,-5 0 0-16,5 2-1 0,-1-2-3 0,-4-5 4 0,3 5-10 15,8 1-8-15,8-6-13 0,9 1-11 0,-28-1 42 0,7 0-33 0,-7 0 33 0</inkml:trace>
  <inkml:trace contextRef="#ctx0" brushRef="#br0" timeOffset="29585.4551">12247 4414 3 0,'0'0'0'0,"0"-11"3"0,0 11-3 0,0-19 1 16,0 11 0-16,0 0 0 0,0 1 0 0,0 7-1 0,0-5 1 16,0-3 0-16,0 2 0 0,0 2 0 0,0 4-1 0,0-5 1 15,0-3-1-15,0 3 1 0,0-12 0 0,0 17-1 0,0-5 1 16,0-1 1-16,0-12 0 0,0 15 0 16,0 3-2-16,0-8 3 0,-3 0 0 0,3 3 0 15,-4-3 2-15,4 8-5 0,-6-6 5 0,6-1 1 0,-4 2 0 0,4-3-1 0,0 8-5 0,-3-5 6 31,3 3 0-31,-6-3 0 0,6 3 0 0,0 2-6 0,0-2 6 0,-5 2 0 16,5 0-2-16,-2 0 0 0,2 0-4 0,0 0 3 0,-8 4 0 0,5 3 0 16,3-2 0-16,0-5-3 0,-3 20 3 15,3-17-1-15,0 18 0 0,-7-14 0 0,7-7-2 0,0 20 2 16,0-14-1-16,0 12 1 0,0-12-1 0,0-6-1 0,0 16 1 16,4-10 1-16,-1 15-1 0,-3-15 0 0,0-6-1 0,3 25 1 15,0-6 1-15,-3 1-1 0,4 3 1 0,-4-23-2 0,0 24 1 16,0 3 0-16,0-4-1 0,0 8 1 0,0-31-1 0,0 32 2 15,0-4-3-15,0 10 3 0,0-6 0 0,0-32-2 0,0 32 1 16,-4 2 0-16,4 2-1 0,0 4 1 0,0-40-1 0,0 41 0 16,0-1 0-16,0 2 0 0,0-2 1 0,0-40-1 15,0 41 1-15,0 0 0 0,0 1-1 0,0 0 1 16,0-42-1-16,0 49 0 0,0 2 1 0,-6-4-1 0,6 6 0 0,0-53 0 0,-3 48 0 16,3-5 0-16,-4 3 0 0,-3 1 0 0,7-47 0 0,-2 48 0 15,2 0 1-15,-5 1-1 16,5-6 0-16,0-43 0 0,0 48 0 0,0-48 0 0,0 46 0 15,0-3 1-15,0-1-1 0,0-42 0 0,5 39 0 16,-5-1 0-16,2 0 1 0,-2-1 1 0,0-37-2 0,4 39 0 0,-4-39 0 0,3 41 1 16,-3-2-1-16,0 0 1 0,0-39-1 0,0 41 0 0,0-41 0 0,0 46 0 15,0-3 0-15,0-1 0 0,0 0 0 0,0-42 0 0,0 42 0 16,0 2 0-16,0 6 1 0,0-50-1 0,0 51 0 0,0-51 0 0,0 53 0 16,0 1 0-16,-3-3 0 0,-1-2 0 0,4-49 0 0,0 52 0 15,-2-4 1-15,-6-3-1 0,8-45 0 0,0 51 0 0,0-51 0 0,-3 47 0 16,3 3 0-16,0 0 0 0,0-50 0 0,0 48 0 0,0-48 0 0,-4 49 0 15,4 2 0-15,-6-4 0 0,6-47 0 0,0 49 1 0,0-49-1 0,0 50 1 16,-3-2-1-16,3 6 1 0,0-54-1 0,-5 52 1 0,5-52-1 0,0 52 0 16,0 2 0-16,0-4 0 0,-6-4 1 0,6-46-1 0,0 44 0 15,0-1 0-15,0-1 0 0,0-42 0 0,0 43 0 0,0-43 0 0,0 39 1 16,4 2-1-16,-2 0 0 0,-2-2 0 0,0-39 0 0,5 42 0 16,-2-2 0-16,-3-3 0 0,3-1 0 0,-3-36 0 15,3 39 0-15,-3 2 0 0,4-2 1 0,-1 1-1 0,-3-40 0 0,0 44 0 16,8-3 0-1,-8 3-1-15,0 1 2 0,0-45-1 0,0 42 0 0,0 0 0 16,0-2 0-16,-8-4 0 0,8-36 0 0,0 37 0 16,0-6 0-16,0 3 1 0,0 1-1 0,0-35 0 0,0 31 0 15,0 4 1-15,0-3-1 0,0 0 0 0,0-32 0 0,0 34 0 16,3-5 0-16,2-3 0 0,-3 8 0 0,-2-34 0 0,4 29 0 16,-1-2 0-16,-3-1 0 0,4 0 0 0,-4-26 0 0,3 27 0 15,-3 0 0-15,0 2 0 0,0-1 0 0,0-28 0 0,0 30 1 16,3-2-1-16,-3 1 0 0,3 0 1 0,-3-29-1 0,0 28 0 15,4-1 0-15,-4-1 0 0,4 1 1 0,-4-27-1 0,0 22 0 16,2 4 0-16,3-3 0 0,-2 1-1 0,-3-24 1 0,3 28 0 16,0-7 1-16,1 2-1 0,-1 2 0 0,-3-25 0 0,3 21 1 15,1 0-2-15,-1 5 1 0,1-1 0 0,-4-25 0 0,3 26 0 16,2 2 1-16,-5 1-1 0,2-3 0 0,-2-26 0 16,0 29 0-16,0-2 1 0,0 0-1 0,0-1 0 0,0-26 0 0,0 22 0 15,0-5 0-15,0-8 0 0,0 12 0 16,0-21 0-16,0 5 1 0,-2 13-1 0,2-15 1 15,0 4-1-15,0-7 0 0,0 6 0 0,0-3 0 0,0-3 1 0,0 0-1 16,0 5 0 0,0 0 0-16,0-5 0 0,5 3 1 0,-5-3-1 0,7 6 0 15,-1-3 1-15,2 1-1 0,-2-4 0 0,-6 0 0 0,10 6 0 16,9-1 0-16,-14-5 0 0,5 2 0 0,-10-2 0 0,17 7 0 16,-7-7 0-16,11 3 0 0,-5-3 0 0,-16 0 0 0,21 4 0 15,3-4 1-15,0 0-2 0,0 7 2 0,-24-7-1 0,23 3 0 16,4-3 0-16,0 3-1 0,-2-3 1 0,-25 0 0 0,26 7 0 15,-2-7 0-15,7 0 0 0,-5 0 1 0,-26 0-1 0,27 0 0 16,5 0 0-16,0 0 0 0,-1-5 0 0,-31 5 0 0,41-2 0 16,-7-3 0-16,3-3 0 0,3 1-1 0,-40 7 1 0,43-7 0 15,-4 0 0-15,5-12-1 0,-3 16 1 0,-41 3 0 0,43-10 0 16,-1-9 0-16,1 9 0 0,2-11 0 0,-45 21 0 0,44-8 0 16,-6-11 1-16,-1 12-1 0,-4-13 0 0,-33 20 0 0,34-7 1 15,-3-9-1-15,-1 9 1 0,-3-1 0 0,-27 8-1 0,28-11 2 16,-2 2-2-16,-2 3 1 0,3 0-1 0,-27 6 0 0,30-5 1 31,-2 3-1-31,2 1 1 0,4 1-1 0,-34 0 0 0,37 0 1 0,-3 3-1 0,4 2 0 16,-1 0 1-16,-37-5-1 0,37 3 0 15,3 1 1-15,5 1-1 0,3-5 0 0,-48 0 0 0,50 0-1 16,7 0 2-16,1 0 0 0,0 0-1 0,-58 0 0 0,64-2 1 16,-6-1-1-16,3-3-1 0,-7 2 0 0,-54 4 1 0,54-5-4 15,-3 3 3-15,-3 0 1 0,-5 1 1 0,-43 1-1 0,45 0 5 16,-8 0-4-16,-3 0 0 0,3 0 0 0,-37 0-1 0,35 5 0 15,-6 0 1-15,5-1 0 0,-4 2-1 0,-30-6 0 0,31 5 0 16,-4-1 0-16,7 2 1 0,-4 1 0 0,-30-7-1 0,35 3 1 16,2 4-1-16,-3-1 0 0,3 2 0 0,-37-8 0 0,34 5 0 15,-1 2 0-15,1-1 1 0,4 3-1 0,-38-9 0 0,34 5 0 16,3 2 1-16,-3-2-1 0,0 13-1 0,-34-18 1 16,33 6 0-16,2 0 0 0,-1 12 0 0,-4-13 1 0,-30-5-1 0,28 6-1 15,2 1 0-15,-4-1 0 0,1 2-4 16,-27-8 5-16,31 5 0 15,-4 2-2-15,0-1-3 0,-27-6 5 0,28 8 3 0,-8-3-4 16,7 2 0-16,0 0 4 0,-3 13-5 0,-24-20 2 0,27 3-2 0,3 16 2 16,1-14 1-16,3 13-1 0,-34-18 0 0,33 8 2 15,1 12 0-15,4 0-1 0,-1-16 1 0,-37-4-2 0,37 28 1 16,0-10 2-16,-2 0-1 0,-1 0-1 0,-34-18-1 0,34 17 2 16,-1 1-3-16,1 0 2 0,0-13-1 0,-34-5 0 0,34 24 0 15,3-16 0-15,-7 10 1 0,5-15-1 0,-35-3 0 0,26 19 0 16,1-19 1-16,1 5-1 0,-4-2 0 0,-24-3 0 0,23 7 0 15,1-7 0-15,4 3 0 0,-5-3 0 0,-23 0 0 0,27 7 0 16,0-1 1-16,3 12-1 0,-2-12 0 0,-28-6 0 0,24 16 0 16,6-11 1-16,-3 3-2 0,1 10 2 0,-28-18-1 0,26 5-1 15,-2 14-1-15,3-16 2 0,-3 14-2 16,-24-17 2-16,20 0 0 0,3 6 0 0,-2-3 0 0,-4 2-1 0,-17-5 1 0,20 0-1 16,-9 0-1-16,9 0 0 0,-10-3 2 0,-10 3 0 0,20-5-1 15,-13-5 1-15,17-6-1 0,-18 7 0 0,-6 9 1 0,21-17-1 16,-11 14 0-16,10-6 2 0,1 5-1 0,-21 4 0 15,16-3 0-15,-5-2 1 16,12 5-1-16,-15 0 1 0,-8 0-1 0,19 0 1 0,-11 8-1 16,15-5 0-16,-16 0 0 0,-7-3 0 0,20 7-1 15,-12-7 2-15,8 3-1 0,-9 2 0 0,-7-5 0 0,17 0 2 16,-14 0 0-16,7 0 0 0,1 0-1 0,-11 0-1 0,16 0 2 16,-12-3-3-16,6-1 2 0,-3-4-2 0,-7 8 1 0,10-3 1 15,1-3-1-15,-5-2 0 0,1 6 0 0,-7 2 0 0,6-8 0 16,-3 2 0-16,5 1 1 0,-1-3-2 0,-7 8 1 0,0-5 1 15,6-3-2-15,-6 5 1 0,7-4 0 0,-7 7 0 0,3-6 0 16,0-4 0-16,5-8 0 0,-8 12 0 0,0 6 0 0,6-7 0 16,-2-12 0-16,2 14 0 0,1-17 0 0,-7 22 0 0,4-7 1 15,-1-15-2-15,1 7 1 0,-1 4-1 0,-3 11 1 0,0-27-1 16,3 10-1-16,0-2 1 0,-3-3 1 0,0 22 0 0,0-17 1 16,0-5-1-16,0 3 0 0,0-1 0 0,0 20 0 0,4-19 0 15,-4-5-1-15,0 7-1 0,0-7 1 0,0 24 1 0,0-24 0 16,0-1 0-16,0-3 0 0,0-2 0 0,0 30 0 0,0-34 0 31,0-1 0-31,0-2 1 0,0-1 0 0,0 38-1 0,0-41 1 16,0 1-1-16,-4-3 1 0,-2 4-2 0,6 39 1 0,-3-42 1 15,-1-1-1-15,4 1 0 0,-7 0 0 0,7 42 0 0,-4-39 0 16,4-1 0-16,-3 4 0 0,0-4-1 0,3 40 1 0,-7-34 1 16,7 0-1-16,-3 2 0 0,3-1 0 0,0 33 0 0,-3-38 0 15,3 6 0-15,-8-5 0 0,5 6 0 0,3 31 0 0,-3-40 1 16,-4-2-2-16,7 3 1 0,-3-2-1 0,3 41 1 0,-7-44-1 15,0-1 1-15,0 0-1 0,1-2 1 0,6 47 0 0,-18-47-1 16,15-3 1-16,-4 2 0 0,-13-6 0 0,20 54 0 0,-3-54 1 16,-4-7-1-16,0 4 0 0,-13-1 2 0,20 58-2 0,-4-64 1 15,-2 2-1-15,-11-1 0 0,10-1 0 0,7 64 0 0,-3-61 1 16,-4 1-1-16,1 5 1 0,-2 5-2 0,8 50 1 0,-7-49-1 16,1 8-1-16,-1-6 0 0,0 4 1 0,7 43 1 0,-17-48-1 15,17 0 1-15,-6-1 0 0,-15-3 0 0,21 52 0 0,-3-51-1 16,-4-3 0-16,0-4-1 0,-10-6 0 0,17 64 2 15,-3-68-2-15,-4-11 1 16,-13-1 1-16,13-3 0 0,7 83 0 0,-7-79 2 0,4 0 0 16,-1 10-1-16,4 6-1 0,0 63 0 0,0-61 0 15,0 9 0-15,-6-2 0 0,6 2 0 0,0 52 0 0,-4-44 0 16,4-4 0-16,-3 12 0 31,-4-4 1-31,7 40-1 0,-7-37-1 16,1 0 2-16,-1 1-1 0,0-5 0 0,7 41 0 0,-7-41 0 0,-9-8-1 0,16 1 1 0,-7-2-2 0,7 50 2 0,-8-59 0 15,-8 3 0-15,16-4-1 0,-7-1 2 0,7 61-1 0,-7-57 1 16,0 2 0-16,1 7 0 0,3 7 0 0,3 41-1 0,-4-33-1 0,1 1 1 0,3 13 1 0,-8-3-2 0,8 22 1 0,-6-19 1 16,3 14-1-16,-4-17 0 0,0 12 1 0,7 10-1 0,-4-19 2 15,-2 9-1-15,-1-8 0 16,1 10 0-16,6 8-1 0,-4-19 0 0,-3 13 2 16,0-15-1-16,1 1-2 0,6 20 1 0,-7-17 1 0,0-8-2 0,0-1 1 0,-9 2 0 0,16 24 0 0,-4-29 0 15,-3 24 1-15,0-21-1 0,-12 19 1 16,19 7-1-16,-8-17 0 0,-12 6-1 0,13-5 2 0,-19 12 0 15,26 4-1-15,-18-9 1 16,-3 3 0-16,-1-1 0 0,-2-11-2 0,24 18 1 0,-24-2 1 16,0-5-2-16,0-11 1 0,4 10 0 0,20 8 0 0,-21-18 1 15,-2 7-1-15,3-8 1 0,-4-2-1 0,24 21 0 0,-24-20-1 16,3-4 1-16,2-2-1 0,-5 0 1 0,24 26 0 0,-21-22 0 16,1 1 0-16,0 6 1 0,-1 4-3 0,21 11 2 0,-27-23-1 15,0 16 0-15,-4-13 0 0,1 15 1 0,30 5 0 0,-31-9 0 16,-6 4 0-16,3-3 0 0,1 4-1 0,33 4 1 0,-37-7-1 15,0 2 1-15,2-2-2 0,1-2 2 0,34 9 0 0,-30-16-1 16,-4 9-1-16,3-14-3 0,1 12 3 0,30 9 2 0,-34-26-2 16,4 19-2-16,-4-17 6 0,3 16-3 0,31 8 1 0,-33-18 0 15,2 13 2-15,1-1 0 0,-1-1 1 0,31 7-3 0,-34 0 1 16,0-4 1-16,-4 4-1 16,1 0 1-16,37 0-2 0,-33 4 0 0,33-4 0 0,-37 0 1 0,3 0-1 15,-4 7 0-15,38-7 0 0,-34 0 1 0,0 3-1 0,4-3 0 0,-4 5 0 0,34-5 0 0,-30 0 0 0,30 0 0 0,-31 0-1 16,-3 0 1-16,4 5 0 0,30-5 0 15,-34 0-1-15,34 0 1 0,-34 6 0 0,-4-1 0 16,1-1-1-16,3 0 1 0,34-4 0 0,-33 5-1 16,-1-5 0-16,3 5 1 0,1-5-1 0,30 0 1 0,-27 0 0 15,3 0 0-15,-4-3 0 0,28 3 0 0,-22-2 0 0,22 2 0 0,-28-5 1 16,4 1-2-16,0 2-1 0,1-5 0 0,23 7 2 0,-23-3-1 16,-1 2 1-16,0-3 0 0,0-1 0 0,24 5 0 0,-27-6-1 15,4-1 0-15,-5 2-4 0,4 3 2 0,24 2 3 0,-27-7-1 16,7 4 1-16,-4 1 2 0,-3 1 0 0,27 1-2 0,-22 0 0 15,-7 3-1-15,2 5 1 0,-3 8 1 0,30-16-1 0,-34 6 0 16,-3 14 1-16,3-14 1 0,-3 16-2 0,37-22 0 0,-32 2 1 16,-1 3-1-16,7 1 0 0,-3-6 0 0,29 0 0 0,-30 0 0 15,7-3 0-15,-1 0 0 0,3-2 1 0,21 5-1 16,-19-2 0-16,-5-8 0 0,3 8 0 0,0-1-1 0,21 3 1 0,-23-7-1 16,3 4 1-16,-1 2 0 0,1-1 0 0,20 2 0 0,-20 0 0 31,2 0-1-31,-9 0 0 0,-3 0 0 0,30 0 1 0,-31 0 0 15,-3 0 0-15,-3 0 0 0,0 0-1 0,37 0 1 0,-40 0-2 16,-1 3 1-16,-3 2 0 0,-4 0 0 0,48-5 1 0,-43 5-1 0,-2 2 1 16,2-2 1-16,-2 13-1 0,45-18 0 0,-40 5 0 15,-1 1 2-15,-3 1-3 0,7-2 2 0,37-5-1 0,-36 8 3 16,-3-1-4-16,5 0 2 0,0-7-1 0,34 0 0 0,-30 0 0 16,-4-5-1-16,7 0-1 0,-3-3 1 0,30 8 1 0,-24-9-1 15,-3 2 1-15,3 4 1 0,-3-2-2 0,27 5 1 0,-31-6 0 16,4 3 0-16,0 2 0 0,1-2 1 0,26 3-1 0,-24-3-1 15,3 3 1-15,-3 0 0 0,3 0-1 0,21 0 1 0,-15 0 0 16,7 6 1-16,-19-5-1 0,21-1 0 0,6 0 0 0,-24 6 1 16,17-6-2-16,-12 5 2 0,11-1 0 0,8-4-1 0,-21 4 0 15,19-4 1-15,-20 5-2 0,16-5 1 0,6 0 0 0,-21 0-1 16,1 0 0-16,0 0 2 0,-1 0 0 0,21 0-1 0,-20 5 2 16,0 1-1-16,3 1 0 0,-3 0-1 0,20-7 0 0,-18 7-1 15,12 0 2-15,-18-1-2 16,17 1 1-16,7-7 0 0,-20 6 1 0,16 0-2 0,1-2 1 0,-2-4 0 15,5 0 0-15,-5 5 0 0,5-5 1 0,0 0-1 16,0 0 0-16,0 0 0 0,0 0-2 16,0 0-5-16,5 0-4 0,0 0-4 0,-5 0 15 0,24 0-19 15,-4 0-10-15,-13-5-13 0,13-11-9 0,-20 16 51 0,0 0 0 16</inkml:trace>
  <inkml:trace contextRef="#ctx0" brushRef="#br0" timeOffset="34492.6668">17733 7746 5 0,'0'0'0'0,"-7"4"2"0,7-4-2 15,-20 4 1-15,16 0 0 0,-12 2 0 0,16-6 1 16,0 0-2-16,0 0 1 0,-3-3 1 15,-5 0 0-15,5-2 1 0,3 5-3 0,0-4 3 0,-4-2 1 16,-2 3 1-16,6 0 0 0,0 3-5 0,-3 0 5 16,3 0-1-16,0 0 0 0,0 0 0 0,0 0-4 0,-4 0 2 15,4 0 1-15,0 3-1 0,0 3 0 0,0-6-2 0,-7 4 1 16,7 0 1-16,0-4-1 0,-3 0 0 0,3 0-1 0,0 0 1 16,0 4 0-16,-4-4 0 0,4 0-1 0,0 0 0 0,0 0 0 15,0 0 1-15,0 0-1 0,0-2 0 0,0 2 0 0,0-2 1 31,0-2-1-31,0-3 0 0,0 1 0 0,-6-4 1 0,6 3-1 0,0-14 0 16,0 15 0-16,0 6 0 0,-4-19 0 0,1 14 0 0,3-14 0 0,-3 14 0 16,3 5 0-16,-8-10 0 0,8 2 0 0,-3-11 0 0,0 14-1 0,3 5 1 0,-7-8 0 15,4-12-1-15,3 13 1 0,-3-11-1 0,3 18 1 16,-8-7 0-16,5-1 1 0,3 0-1 0,-3-3-1 0,3 11 1 16,-7-5 0-16,4 0-1 0,3-3 0 0,-4 2 2 15,4 6-1-15,-3 0 0 0,-4-7 1 0,7 7-1 0,-4 0 2 16,4 0-2-16,-3 0 1 0,3 0 1 0,-6 0 1 0,2 0 0 15,4 0-3-15,0 0 2 16,-3 0 1-16,3 0 0 0,-7 0-1 0,7 0-2 0,0 0 2 16,0 0 0-16,-4 0 0 0,4 0-1 0,0 0-1 0,0 0 2 15,0 0 0-15,-3 0 1 0,3 0-1 0,0 0-2 0,0 0 2 16,0 0 0-16,0 0-1 0,0 0 1 0,0 0-9 0,0 0 16 16,0 0-8-16,0 0 1 15,0 3 0-15,0-3-2 0,3 4 1 16,1 2 1-16,-4-3 0 0,4 4 0 0,-4-7-2 0,3 5 2 0,-3-2 0 0,3 2-1 0,-3-5-1 0,4 0 1 15,2 6 0-15,-3-4 1 0,1-2-1 0,0 0 1 0,-4 0-2 0,3 6 0 16,0-6 1-16,4 0 0 0,0 0 0 0,-7 0-1 0,6 0 1 16,2 0-1-16,-2 0 1 0,4 0 0 0,-10 0-1 0,11 0 1 15,-5 5-1-15,4-5 1 0,-3 0 0 0,-7 0-1 0,20 0 0 32,-13 0 1-32,1 0-1 0,8 0 1 0,-16 0-1 0,7-4 0 0,13 3 1 0,-13-5 0 0,17 4-1 0,-24 2 0 0,6-3 0 15,15 0 1-15,-15 3-1 0,18 0 1 0,-24 0-1 16,17-5 1-16,-6 5-1 15,8 0 1-15,-8 0-1 0,-11 0 0 0,20 0 0 16,-9 0 1-16,13 0-1 0,-18-2 0 0,-6 2 0 0,24 0 0 16,-4-1-1-16,0-1 1 0,-3-3-1 0,-17 5 1 0,20-6 1 15,4-2 0-15,-3 1-1 0,2 1 1 0,-23 6-1 0,24-5 0 16,0-1 1-16,-4 3-1 0,0-4 1 0,-20 7-1 0,17-2 0 16,0-1 0-16,4 2 1 0,-1-4-1 0,-20 5 0 0,17-2 0 15,7 2 1-15,-4-2-1 0,0 2 0 0,-20 0 0 0,24 0 1 16,-4 0-1-16,0 0 1 0,1 0-1 0,-21 0 0 0,20 0 0 15,0 0 1-15,7 0-1 0,-3 2 0 0,-24-2 0 0,24 0 1 16,2 0-1-16,-1 0 0 0,3 0 1 0,-28 0-1 0,26 0 0 16,1 0 0-16,0 0 1 0,4-2-1 0,-31 2 0 0,27-3 1 15,3-5-2-15,1 8 2 0,-4-5-1 0,-27 5 0 0,31-7 1 16,-4 4 0-16,3-1-1 0,-3-1 0 0,-27 5 0 0,28-2 1 16,2-1-1-16,-3 3 1 0,0-3-1 0,-27 3 0 15,24-2 0-15,3-1 0 16,3 0 1-16,-3 3-1 0,-27 0 0 0,28 0 0 0,2-2 0 15,1 1 0-15,-1 0 1 0,-30 1-1 0,31-3 0 16,-1 0 0-16,1 0 0 0,-4 1 0 0,-27 2 0 0,34 0 0 16,-7 0 0-16,3 0 1 0,-2 0-1 0,-28 0 0 0,30 0 0 15,-3 0 0-15,-4 0 0 0,1 0 0 0,-24 0 0 0,21 0 0 16,6 0 0-16,-7 0 1 0,4 0-1 0,-24 0 0 0,23 0 0 16,1 0 0-16,0 0 0 0,-1 0 0 0,-23 0 0 0,24 0 1 15,0 0-1-15,3 0 0 0,-3-3 0 0,-24 3 0 0,28-3 0 16,-6-2 0-16,6 3 0 0,-4-1 0 0,-24 3 0 0,24-7 1 15,0 3-1-15,-2 2 0 0,6 1 0 0,-28 1 0 0,19-2 0 16,3-1 0-16,1 3 0 0,-2 0 1 0,-21 0-1 0,20 0 0 16,-1 0 0-16,3 0 0 0,-5 0 1 0,-17 0-1 0,20 0-1 15,-3 0 2-15,3 0-1 0,0 0 1 0,-20 0-1 0,10 0 0 16,14 0 0-16,-17 0 1 0,13 0-1 0,-20 0 0 0,7 0 0 16,13 0 0-1,-13 5 0-15,0-5 0 0,-7 0 0 0,10 0 0 0,-3 0 1 0,0 0-1 0,-1 0 0 16,-6 0 0-16,4 0 0 0,0 0 1 0,-1 0-1 15,0 3 0-15,-3-3 0 0,0 0 0 16,0 0 0-16,0 0 1 0,0 0-1 0,0 0 0 0,0 0 0 16,0 0 1-16,0 0-1 0,-3 0 0 0,3 0 0 0,0-2 0 15,-7 1 0-15,3-1 0 0,-2-1 0 0,6 3 0 0,-4-2 0 16,4-3 0-16,-3 2 0 0,3-2 0 0,0 5 0 0,0-6 0 16,-7 4 0-16,7-4 0 0,0 1 0 0,0 5 0 0,0-1 0 15,0-3-1-15,-3 0 2 0,3 0-2 0,0 4 1 0,-3-2 0 16,3 1 0-16,-4-2 0 0,-3 0 0 0,7 3 0 0,0-1 0 15,-3-2 0-15,-1 0 0 0,-2-4 0 0,6 7 0 0,-3-7 0 16,-1 0 1-16,-3 2-1 0,0-3 0 0,7 8 0 0,-6-18 0 16,2 15 0-16,1-5 0 15,-4-10 0-15,7 18 0 0,-7-1 0 0,1-6 0 0,-1 0-1 0,0 2 1 0,7 5 0 0,-8-1 0 16,8 1 0-16,-6-2 0 0,0 1 0 0,2 1 0 0,4 0 0 16,-6 0 0-1,-3 0 0-15,4 0 0 0,-2 4 0 0,7-4 0 0,-18 20 0 16,12-15 0-16,3 16 0 0,-4-14 0 0,1 20 0 0,6-27 0 0,-8 18 0 0,5 1 0 0,3-1-1 15,0-18 1-15,0 21 1 16,0-2-1-16,0 2-1 0,0 0 1 0,0-21 0 0,3 22 0 0,-3-22 0 0,4 20 0 16,3 1 0-16,0-1 1 0,-7-20-1 0,6 7 1 0,-6-7-1 0,21 22 2 15,-14-18-1-15,13 1-1 0,-17 3 0 0,-3-8 0 0,20 5 0 16,-12 1 0-16,10-1 1 0,-6-5-1 0,-12 0 0 0,20-4 1 16,-13 1-1-16,15-6-1 0,-13-8 0 0,-9 17 1 0,20-9-1 15,-14-17-1-15,11 19 3 0,-10-21-1 0,-7 28 0 0,11-17 0 16,-5-3 0-16,1-1 1 0,0 3-1 0,-7 18 0 0,6-21 0 15,-2 2 0-15,-4 11 0 0,0-12 0 0,0 20 0 0,0-8 0 16,-4-12 0-16,-2 13 1 0,-11 2-1 0,17 5 0 0,-3-10 0 16,-21-1 0-16,17 6 0 0,-17 2 0 0,24 3 0 0,-3 0 0 15,-21 0 0-15,18 0 0 0,-18 5 0 0,24-5 0 16,-7 16 0-16,-17-8 0 0,21 11-1 0,-4-12 1 16,7-7 0-16,-17 24 0 0,17-19-1 0,-7 19 1 0,7-19 0 0,0-5 0 0,0 24 0 15,0-16 0-15,0 13 0 0,0-16 0 0,0-5 0 16,4 18-1-1,-1-14 1-15,4 3 1 0,3 12-1 0,-10-19 0 0,17 2 1 16,-12 5-1-16,4-1 0 0,11 1 0 0,-20-7 0 0,6 6 0 16,5-3 0-16,4-3 0 0,-6 0 0 0,-9 0 0 0,6 0 0 15,1 0 1-15,3 0-1 0,1-2 0 0,-11 2 0 0,6-6 0 16,1-2 0-16,-2 2 0 0,4-14 0 0,-9 20 0 0,3-8 0 16,0-1 0-16,-3-11 1 0,0 14-1 0,0 6 0 0,0-20 0 15,0 12 0-15,-6-11 0 0,-3 14 0 0,9 5 0 0,-5-9 0 16,-16-8 0-16,18 14 0 0,-4-2 0 0,7 5 0 0,-20-8 0 15,15 6 0-15,3 1 0 0,-5-2 0 0,7 3 0 0,-6 0 0 16,3 0 0-16,-1 4 0 0,4 2 0 0,0-6 0 0,0 8 0 16,-7 9 0-16,7-13 0 0,0 16 0 0,0-20 0 0,3 6 0 15,5 14 0-15,-2-15 0 0,1 14 0 0,-7-19 0 0,5 5 0 16,7 0 0-16,-5 2 0 0,3-2 0 0,-10-5 0 0,6 0 0 16,5 4 0-16,-5-4 0 0,3 0 0 0,-9 0 0 0,9 0 0 15,-3-2 0-15,-2-3 0 0,-1-1 1 16,-3 6-1-16,3-8 0 0,-3-10 0 0,4 10 0 15,-4-12 0-15,0 20 0 0,0-17 0 16,0 9 0-16,-4-16 0 0,-2 15 1 0,6 9-1 0,-4-17 0 16,-2 14 0-16,-3-5 0 0,4 2-1 0,5 6 1 0,-7-7 0 15,1 7 0-15,-2 0 0 0,2 0 0 0,6 0 0 0,-4 0 1 16,1 0-2-16,3 6 2 0,-7-5-1 0,7-1 0 0,0 6 0 16,-3-1 0-16,3 1-1 0,0 1 1 0,0-7 0 0,0 18 0 15,0-14 0-15,0 4 1 0,0-3-1 0,0-5 0 0,0 8 0 16,3-3 0-16,-3 3-1 0,4-5 1 0,-4-3 0 0,3 0 0 15,0 0 1-15,1 0-1 0,-4 0 0 0,0 0 0 0,3 0 0 16,-3-1 0-16,0-1 0 0,0-3 0 0,0 5 0 0,0-6 0 16,0-1 0-16,0 1 0 0,0-2 0 0,0 8 0 0,0-6 0 15,0-2 0-15,-3 1 0 0,-4 0 0 0,7 7 0 0,-3-9 0 16,-1 1 0-16,-2 4 0 0,-3-2 0 16,9 6 0-16,-2-2 0 0,-5-1 0 15,4 3 0-15,3 0 1 0,0 0-1 0,-3 0-1 16,3 0 1-16,-7 3 0 0,7-1 0 0,0-2 0 0,0 7 0 0,0 13 0 0,-4-16 0 15,4 2 0-15,0-6 0 0,0 18 0 0,0-12 0 16,0 10 0-16,0-11 0 0,0-5 0 0,0 7 0 16,0-1 0-16,4-2 0 0,-4 0 0 0,0-4 0 0,4 5 0 15,-1 0 1-15,3-5-1 0,-6 0 0 0,0 0 0 0,7 0-1 16,-7 0 1-16,2 0 0 0,3-2 0 0,-5 2 0 0,0-5 0 16,0 2 1-16,0-5-2 0,0 2 2 0,0 6-1 0,0-7 0 15,0 1 0-15,0-1 0 0,0 1 0 0,0 6 0 0,-5-2-1 16,3-4 1-16,2 6 1 0,-7-2-1 0,7 2 0 0,-3 0 0 15,0 0 0-15,-4 0 0 0,3 0 0 0,4 0 0 0,-3 0 0 16,3 0 0-16,-7 0 0 0,7 0 0 0,-3 0 0 16,3 0 0-16,0 0 0 0,0 0 0 0,0 0 0 0,0 0 0 15,-3 0 0-15,3 0 0 0,0 0 0 0,0 0 0 16,0 0 0-16,0 0-1 0,0 0-1 16,0 0-3-16,0 0 13 0,0 0-25 15,0 0 1-15,6 2-10 0,1 6-21 0,-7-8 47 0,3 7-70 0,-3-7 70 0</inkml:trace>
  <inkml:trace contextRef="#ctx0" brushRef="#br0" timeOffset="50862.0647">13288 6660 14 0,'0'0'0'0,"0"0"12"0,0 0-12 0,-8-7 14 16,8 7-1-16,0 0-2 0,0 0-1 0,0 0-10 0,0 5 9 15,0-3 1-15,4 3-1 0,0 3-1 0,-4-8-8 16,4 3 8-16,-2 2-1 0,5 0-1 0,-4-5-1 16,-3 0-5-16,8 0 6 0,-2 0 0 15,1-5-1-15,-1-2 0 0,-6 7-5 0,7-7 5 0,0-12-1 16,1 2 0-16,-6-4-1 0,-2 21-3 0,7-27 2 15,-4-4 0-15,5-6 0 0,-2-4-1 0,-6 41-1 0,0-49 1 16,7 0 0-16,-7-5 0 0,0 0-1 0,0 54 0 0,0-53 1 16,-3-3-1-16,-1 1-2 0,-2-8-1 0,6 63 3 0,-20-63-3 15,12 2 0-15,5 6 4 0,-1 6 0 0,4 49-1 0,0-40 1 16,0 13 0-16,0 5-1 0,0 16 0 0,0 6 0 0,0-3 0 16,0-3 0-16,0 6 0 0,0 24 0 0,0-24 0 0,7 19 1 15,1 8 0-15,12 7 0 0,-14 2 0 0,-6-36-1 0,24 45 0 16,-7-2 0-16,3 5 1 0,-2 0 1 0,-18-48-2 0,19 48 1 15,2-1 0-15,0 1-1 0,-5-4 0 0,-16-44 0 0,10 41 0 16,10-2 0-16,-13-8 0 0,14 4 0 0,-21-35 0 0,3 26 0 16,3-2 0-16,2-7 0 15,-8-14-1-15,0-3 1 0,2 6-1 0,-2-2-3 0,0-4-3 0,0 0-4 0,0 0 11 16,-6-7-15-16,-14-11-3 0,14 1-8 16,-18-3-7-16,24 20 33 0,-24-27-32 0,-4-2-4 0,28 29 36 15</inkml:trace>
  <inkml:trace contextRef="#ctx0" brushRef="#br0" timeOffset="51027.7482">13307 6302 47 0,'0'0'0'0,"8"-5"39"0,-1-2-21 0,-7 7-18 0,6-9 10 16,4 1-3-16,7 2 0 0,-10 0-1 0,-7 6-6 0,17-4 3 15,-10 2 1-15,10-7-1 0,-10 9-1 0,-7 0-2 0,19-1 2 16,-8-2-6-16,13 3-3 0,-4 4-6 0,-20-4 13 0,20 8-21 15,1-2-10-15,-14 1 1 0,17 9-8 0,-24-16 38 0</inkml:trace>
  <inkml:trace contextRef="#ctx0" brushRef="#br0" timeOffset="51662.5267">13681 6343 74 0,'0'0'0'0,"0"-5"20"0,0 3-12 0,0 2-8 0,0 0 6 15,0 0 0-15,3 2-1 0,4 5-1 0,-7-7-4 0,17 21 4 16,-10-17 0-16,17 27-1 0,-18-4 0 0,-6-27-3 0,27 29 2 16,-10 3-1-16,3 4 0 0,1 2 0 0,-21-38-1 0,20 34 0 15,-10 2 1-15,10-2-1 0,-13 2 0 0,-7-36 0 0,7 31 1 16,0-3-1-16,-1-1 1 0,-2-9-1 0,-4-18 0 0,0 18 1 16,0-15-1-16,0 3 0 0,0-1 1 0,0-5-1 0,0 0 0 15,-4-5 0-15,-2-16 0 0,-1 5 0 0,7 16 0 0,-17-23 0 16,14-4 0-16,-4 1 0 0,-14-6-1 0,21 32 1 0,0-26 0 15,-6-1-1-15,4 4 1 0,-6 5 0 0,8 18 0 0,-4-17 0 16,0 7 0-16,-2-11 0 0,6 13 0 0,0 8 0 0,-3-22 0 16,-1 18 0-16,4-20 1 0,-6 19-2 0,6 5 1 0,0-18 0 15,0 9 0-15,0-14 1 0,0 14-1 0,0 9 0 16,0-24 0 0,0 17 0-16,3-17-1 0,4 20 1 0,-7 4 0 0,6-21 0 15,1 14 0-15,10-9 0 0,-10 9 0 0,-7 7 0 0,10-6 0 16,10-1 1-16,-13 0-1 0,10 7 0 0,-17 0 0 0,10 0 0 15,14 2 1-15,-14 17-1 0,10 1 1 0,-20-20-1 0,10 21 0 16,14 3 0-16,-16 0 1 0,8 2-1 0,-16-26 0 0,7 26 0 16,-1-4 1-16,2 3-1 0,-4 0 1 0,-4-25-1 0,2 23 0 15,2-2 1-15,-4-2-1 0,3-14 1 0,-3-5-1 0,0 24 1 16,0-20 0-16,0 2-1 0,-7-6 1 0,7 0-1 0,-2 0 1 16,-2-6-1-16,-4-12 1 0,2 8-1 0,6 10 0 0,-4-27 0 15,-2 1 0-15,3-3 0 0,-1-2-1 16,4 31 1-16,0-32 0 0,0 1-1 0,0 1 1 0,4 5 0 0,-4 25 0 0,3-21 0 15,3 4 0-15,1 11 0 0,0-14 1 0,-7 20-1 0,8 0-1 16,1-5 2-16,-3 3-1 0,5 2 0 0,-11 0 0 0,10 0 0 16,7 5 0-16,-10 2 1 0,0 10-1 0,-7-17 0 15,20 6 1 1,-13 14-1-16,3-15 1 0,-3 18-1 0,-7-23 0 0,10 6 1 0,0 21-1 16,-4-5 1-16,2-16 0 0,-8-6-1 0,3 21 1 0,0-12-1 15,-3 8 1-15,0-14-1 0,0-3 0 0,0 8 0 16,0-2-2-16,0-1-2 0,0 0-5 0,0-5 9 0,0 0-13 15,0 0-8-15,0-3-10 0,0-18-2 0,0 21 33 0,0-15-27 16,0-7 2-16,0 22 25 0</inkml:trace>
  <inkml:trace contextRef="#ctx0" brushRef="#br0" timeOffset="52174.9387">14280 6109 51 0,'0'0'0'16,"0"0"29"-16,0 2-12 0,0 8-6 0,0-10-11 0,0 4 10 15,0 4-2-15,0 13-2 0,0-13-1 0,0-8-5 0,4 29 5 16,3 0-1-16,12 8-1 0,-11 3-1 0,-8-40-2 0,19 46 2 16,-15 7 0-16,20 10 0 0,-7 2 0 0,-17-65-2 0,20 71 2 15,-3 7-1-15,4-4 1 0,-5 3 0 16,-16-77-2-16,11 76 1 0,9-8 0 16,-14-5-1-16,5-5 1 0,-11-58-1 0,17 45 0 0,-14-5 1 0,4-11-1 15,0-5 0-15,-7-24 0 0,6 18 1 16,1-10-1-16,-4-5 1 0,1-3-1 0,-4 0 0 0,4-3 0 15,-4-14 0-15,0-3 0 0,0-6-1 0,0 26 1 0,-8-37-1 16,-15-1 0-16,16-3 0 0,-13-6 0 0,20 47 1 0,-21-56-2 16,5 3 1-16,-1-4-1 0,-1-4 1 0,18 61 1 0,-6-55 0 15,-14 2 0-15,16 7 0 0,-3 7 1 0,7 39-1 0,-6-29 0 16,-1 0 0-16,1 4 0 0,-1 1 0 0,7 24 0 0,-4-24 0 16,0 0 1-16,-2 5-1 0,3-6 0 0,3 25 0 0,-4-24 0 15,4 6 0-15,0-5 0 0,0 4 1 0,0-3-2 0,0 22 1 0,0-27 1 16,0-2-1-16,0 3-1 0,0 26 1 0,4-26 1 15,2 3-1-15,5-2 0 0,-4 4 0 0,12 17 0 0,-19 4 0 0,7-25 0 16,0 23 0-16,13-8-1 0,-20 10 1 0,8-9-1 16,15 1 0-16,-16 7 1 0,13 1 1 15,-10 0 0-15,-10 0-1 0,20 4 1 0,-13 17 0 0,4-16 0 0,-5 27 0 16,-6-32-1-16,7 23 1 0,-1 0-1 0,-2 0 0 16,-4 0 1-16,0-23-1 0,0 26 0 0,-4 1 0 15,-2-5 1-15,2 1-1 0,4-23 0 0,-6 20 0 16,-1-1-1-16,0-11 0 0,0 11-3 0,7-19 4 0,-16 7-7 15,16-7-3-15,-8 3-4 0,5-3-5 0,3 0 19 0,-7-2-26 16,4-20-4-16,0 2 5 0,-4-12 2 0,7 32 23 0,0 0 0 16</inkml:trace>
  <inkml:trace contextRef="#ctx0" brushRef="#br0" timeOffset="52427.9262">14535 5525 29 0,'0'0'0'15,"0"0"0"-15,0-19 19 0,0 16-3 0,0-15-4 0,0 15-2 0,0 3-10 0,0-1 10 16,3-2-1-16,0 3-2 0,4 0-1 0,-7 0-6 16,6 4 6-16,2 15-2 0,-2 0 0 0,15 7 0 0,-21-26-4 0,8 32 3 15,7 4-1-15,-8 11 1 0,13 1 0 0,-20-48-3 0,7 56 3 32,13 4 0-32,-13 1-2 0,10 2-1 0,-17-63 0 0,7 63 1 15,13 0 1-15,-16 1 1 0,2-6 0 0,-6-58-3 0,22 57 2 16,-20-14-2-16,8-4 0 0,-2-5 0 0,-8-34 0 0,6 26-2 15,1-2 0-15,-1-8-2 0,-2-7-3 0,-4-9 7 0,7 4-10 16,-7 4-5-16,3-8-5 0,1 0-7 0,-4 0 27 0,3-8-29 16,-3-13 6-16,3 17-2 0,-3 4 25 0</inkml:trace>
  <inkml:trace contextRef="#ctx0" brushRef="#br0" timeOffset="52637.8821">14840 6157 57 0,'0'0'0'0,"0"7"38"0,0-7-38 0,3 22 20 16,-3-4-10-16,0-12-5 0,0 13 3 0,0-19-8 0,0 5 6 15,0 3-2-15,0 11 2 0,0-19-4 0,0 0-2 16,0 6 2-16,0-3-2 0,0 2 0 16,3-5-2-16,-3 0 2 0,0 0-3 0,3-2-4 15,1-4-4-15,-1-1-6 0,-3 7 17 0,7-18-25 16,-7 8-6-16,0-18 3 0,4 21 1 0,-4 7 27 0</inkml:trace>
  <inkml:trace contextRef="#ctx0" brushRef="#br0" timeOffset="52812.265">14825 5738 45 0,'0'0'0'0,"0"0"32"0,0 6-14 0,0-6-18 0,0 6 10 16,0 2-2-16,0-3-2 0,0 2-2 0,0-7-4 0,0 3 3 15,0 3-2-15,0 0 0 0,8 0-4 0,-8-6 3 0,7 8-6 16,9-3-7-16,-9 14-8 0,0-14-7 0,-7-5 28 0,6 5-24 16,1 30-2-16,-7-35 26 0</inkml:trace>
  <inkml:trace contextRef="#ctx0" brushRef="#br0" timeOffset="53331.2063">15344 5622 10 0,'0'0'0'0,"0"0"0"0,0-7 4 16,0-9-1-16,0-2-1 0,0 10 0 0,0 8-2 0,0-27 2 0,0 11 1 15,-4-1 1-15,4 8 2 0,0 9-6 0,-6-8 6 0,3 2 0 16,-1 4 0-16,-2-1 0 0,6 3-6 0,-4 0 6 15,0 0 0-15,-2 5 1 0,2 1 0 0,4-6-7 0,0 20 7 16,-3-13-1-16,3 13-1 0,-6-14-1 0,6-6-4 0,-4 24 4 16,1-6-1-16,-1 5 1 0,4 2 0 0,0-25-4 0,0 28 5 15,0 0-2-15,0 7 0 0,0 0 1 0,0-35-4 0,4 36 3 16,-1 6 0-16,-3 1 0 0,4 0 0 0,-4-43-3 0,6 43 2 16,1-3 1-16,-4 2-1 0,4 0 1 0,-7-42-3 0,4 46 3 15,2-2-1-15,1-4 0 0,-4 1-1 0,-3-41-1 0,3 35 0 16,-3-6 1-16,4 3-1 0,0-6 0 0,-4-26 0 0,0 16 0 15,3 3 0-15,2-15-2 0,-5 2-1 0,0-6 3 0,2 5-6 16,-2-5-3-16,0 0-4 0,0-3-4 0,0 3 17 0,-2-8-21 16,-6-15-5-16,-13 2-1 0,1-6 7 0,20 27 20 15,-7-26-24-15,7 26 24 16</inkml:trace>
  <inkml:trace contextRef="#ctx0" brushRef="#br0" timeOffset="53478.9527">15154 6073 31 0,'0'0'0'0,"0"0"0"0,0-3 25 16,0 0-5-16,7-2-5 0,10 0-5 0,-17 5-10 0,7-3 8 16,10 2 0-16,-7-6-4 0,7 2-1 0,-17 5-3 0,20-3 3 15,-3-4-2-15,0 4 1 0,0 2-2 0,-17 1 0 0,10-6-3 16,14 5-2-16,-18 1-5 0,15 0-7 0,-21 0 17 0,7 5-25 16,3-2-3-16,-3-3 3 0,0 6 8 0,-7-6 17 0</inkml:trace>
  <inkml:trace contextRef="#ctx0" brushRef="#br0" timeOffset="53679.7849">15571 6123 108 0,'0'0'0'15,"0"5"20"-15,0 0-14 0,0-5-6 0,0 4 6 0,3 1 0 16,-3-1-2-16,4 1-1 0,-4-5-3 0,0 3 2 15,3 2-1-15,0-5-1 0,-3 5-3 0,0-5 3 0,8 3-6 16,-5 4-7-16,0-3-8 0,1 15-14 0,-4-19 35 0,0 0-34 16,0 7-6-16,0-7 40 0</inkml:trace>
  <inkml:trace contextRef="#ctx0" brushRef="#br0" timeOffset="55143.1184">13960 7245 14 0,'0'0'0'15,"0"-5"11"-15,0-11 1 0,0 16-12 0,0-8 13 0,0-2-1 0,0 4-1 0,0 4-2 16,0 2-9-16,2 0 9 0,-2 0-1 0,6 0-1 0,1 5-1 0,-7-5-6 16,7 16 5-16,3-11 1 15,8 16-2-15,-12-1 0 0,-6-20-4 0,20 24 4 16,-13 0-1-16,10 8-1 0,-11 0 1 0,-6-32-3 0,21 29 2 15,-14 2 0-15,0-2 0 0,3-3-1 0,-10-26-1 0,7 24 1 16,-1 0 0-16,2-8 0 0,-2-8-1 0,-6-8 0 0,0 18 1 16,4-18-1-16,-1 5 1 0,-3-2-1 0,0-3 0 0,0 0 0 15,0 0 1-15,0 0-1 0,-7-1 0 0,7 1 0 0,-6-7 1 16,-15 2-1-16,14-4 0 0,-13-9-1 0,20 18 1 0,-18-7-1 16,-1-1 1-16,-2 0-1 0,-3 2 0 0,24 6 1 0,-20-8-1 15,0 6 0-15,2 2 1 0,3 0-1 0,15 0 1 0,-18 5-1 16,1 14 1-16,-3-14 0 0,2 23-1 0,18-28 1 0,-18 22 0 15,-1 2 0-15,13-1 0 0,-18-2 1 0,24-21-1 0,-4 24 0 16,-2-6 0-16,3 2 0 0,-1-3 0 0,4-17 0 0,0 3 0 16,0 18 0-1,0-16 0-15,4 0 0 0,-4-5 0 0,6 10 0 0,15-6 0 0,-15 1 1 16,23-5-1-16,-29 0 0 0,15 0 0 0,6 0 0 16,4 0 0-16,-7-2 0 0,-18 2 0 0,21 0-1 15,1-3-3-15,-7 0-4 0,6 3-4 0,-21 0 12 0,20 0-19 16,0-1-7-16,-3-5-3 0,4-13 6 0,-21 19 23 0,16-7-27 15,-16 7 27-15</inkml:trace>
  <inkml:trace contextRef="#ctx0" brushRef="#br0" timeOffset="55527.2094">14446 7561 43 0,'0'0'0'0,"0"0"23"0,0 6-9 0,0-6-14 0,0 3 8 16,0 2-1-16,0-1 0 0,0-1 0 0,0-3-7 0,0 7 5 15,4-7-1-15,-1 3 0 0,4-3-1 0,-7 0-3 0,7 0 2 16,3 0 0-16,10-2 0 0,-13-6-1 0,-7 8-1 0,17-15 2 16,-10 9-1-16,13-15 0 0,-14 16 0 15,-6 5-1-15,21-8 1 0,-15 2 1 0,2-1-2 0,0 1 1 0,-8 6-1 16,5-7 1-16,-2 4 0 0,-3-3-1 0,0-1 0 16,0 7 0-16,0-6 1 0,-3-1-1 0,-2 0 0 0,-17 0 0 15,22 7 0-15,-7-6-1 16,-13-1 1-16,3 7 0 0,-3 0 0 0,20 0 0 0,-21 0 0 15,1 7 0-15,3 15 0 0,1 2 0 0,16-24 0 0,-8 23-1 16,-15 9 1-16,16 2 0 0,0 1 0 0,7-35 0 0,-16 36 0 16,16 1 0-16,-7 0 1 0,7-3-1 0,0-34 0 0,0 29 0 15,2 0 0-15,6-4 0 0,8-18 0 0,-16-7 0 0,11 21 0 16,15-21 0-16,-5 5 0 0,3-5 0 0,-24 0 0 0,27 0 0 16,-3 0 0-16,-1 0 1 0,1 0-2 0,-24 0 1 0,22 0-1 15,-7 0-3-15,-8 3-2 0,13 2-5 0,-20-5 11 0,7 9-17 16,0 6-9-16,-7-10-3 0,0 1 5 0,0-6 24 0,-3 15-25 15,3-15 25-15</inkml:trace>
  <inkml:trace contextRef="#ctx0" brushRef="#br0" timeOffset="55878.7488">13532 8686 64 0,'0'0'0'0,"3"-3"22"0,-3 3-22 0,6 0 11 0,15-7-3 0,-3-12 0 0,1 13 0 0,-19 6-8 0,24-23 7 16,0 6-1-16,7-1-1 0,2-3 0 0,-33 21-5 0,34-20 3 15,0 0-1-15,3-2 0 0,-3 2-1 0,-34 20-1 16,33-20 0-16,-2 13 1 0,-4-13-1 0,-3 13-2 0,-24 7 2 16,21-8-5-16,-2 2-4 15,-8 6-5-15,6 0-8 0,-17 0 22 0,6 0-30 16,-6 0 1-16,-3 0 3 0,-4 0 10 0,7 0 16 0</inkml:trace>
  <inkml:trace contextRef="#ctx0" brushRef="#br0" timeOffset="56095.236">13816 8606 57 0,'0'0'0'16,"3"25"22"-16,0 1-11 0,-3-26-11 0,8 36 8 15,8-2 0-15,-12-1-2 0,6-4-1 0,-10-29-5 0,20 31 5 16,-13-3 0-16,0 2-1 0,10-2-2 0,-17-28-2 0,6 25 1 15,15-2 0-15,-15 1-1 0,12-2 0 0,-18-22 0 0,3 17-1 16,4-10-2-16,-1 13-3 0,-2-20-3 0,-4 0 9 0,4 5-12 16,-4 2-5-16,-4-7-3 0,-16 0-1 0,20 0 21 15,-18 0-17-15,-5-7 6 0,-4 2 4 0,0 2 4 16,27 3 3-16,-34-7-4 0,0 7 0 16,34 0 4-16</inkml:trace>
  <inkml:trace contextRef="#ctx0" brushRef="#br0" timeOffset="56229.8787">13728 9041 8 0,'0'0'0'0,"-27"21"4"0,27-21-4 0,-7 6 5 16,-9 20 3-16,16-21 2 0,0 14 2 0,0-19-12 0,0 6 12 15,6 10-1-15,4-12-1 0,7 4-2 0,-17-8-8 0,7 5 7 16,14 3-1-16,-12-5-2 0,15-3 0 0,-24 0-4 0,17 0 3 16,3-3-2-16,1-5 0 0,-1-10 0 0,-20 18-1 0,24-8 0 15,-4-21-1-15,0 12-3 0,1 8-4 0,-21 9 8 0,20-20-14 16,0 13-8-16,-13-14-2 0,13 12 5 0,-20 9 19 0,8-17-23 16,-8 17 23-16</inkml:trace>
  <inkml:trace contextRef="#ctx0" brushRef="#br0" timeOffset="56597.3827">14158 8786 57 0,'0'0'0'15,"0"4"30"-15,0-4-30 0,0 9 12 0,0 7-4 0,0-11-2 0,0 3 0 16,0-8-6-16,0 17 5 0,4-10-1 0,-4-2 0 16,7 18-1-16,-1-17-1 0,-6-6-2 0,10 20 2 0,11-13-2 15,-15 18 1-15,12-9-1 0,-18-16 0 0,6 22 0 16,4-5 1-16,7 4-1 0,-13-4 0 0,-4-17 0 0,6 18 0 15,-1-11 1-15,-5 13-1 0,2-20 0 0,-2 0 0 0,0 7-1 16,0-1 0-16,0-6-2 0,0-4 1 0,0 4 2 0,-2-9-3 16,-6-13 0-16,-8-1 0 0,8-6 1 0,8 29 2 0,-7-33-2 15,1-3 1-15,-1 2 0 0,7 3 0 0,0 31 1 0,0-30 0 16,0 6-1-16,4 4 1 0,2 11 1 0,-6 9-1 0,7-20 1 16,-1 15 0-16,5-2 1 0,7 3-1 0,-18 4-1 0,6-3 3 15,10-2-1-15,-8 5 0 0,8 0 0 0,-16 0-2 0,10 0 2 16,11 8-1-16,-15 8 1 0,15-8 0 0,-21-8-2 0,7 21 1 15,10-1 0-15,-10-3 0 0,-1 4-1 0,-6-21 0 0,7 17 1 16,-4 5-1-16,0-3 0 0,-3-1 0 0,0-18 0 0,0 19-1 16,0-14-3-1,0 19-3-15,0-22-6 0,0-2 13 0,0 0-20 0,0 0-7 16,0-18-1-16,0-9 7 0,0 27 21 0,0-29-23 16,0 29 23-16</inkml:trace>
  <inkml:trace contextRef="#ctx0" brushRef="#br0" timeOffset="56995.4838">14626 8501 21 0,'0'0'0'0,"0"0"0"0,0-2 13 15,0 0 0-15,3-1-2 0,1 0-1 0,-4 3-10 0,0-8 9 16,0 3-1-16,0 2 0 0,0-2-2 0,0 5-6 0,-4-5 5 16,1 2-1-16,-4-2 0 0,0 5-1 0,7 0-3 0,-7 0 3 15,1 6 0-15,-12-2 0 0,12 16-1 0,6-20-2 0,-7 7 3 16,1 17-1-16,-15-4 1 0,18-1-1 0,3-19-2 0,-7 23 2 15,-10-2-1-15,14 0 0 0,-4 1 0 0,7-22-1 0,-3 22 1 16,-1-2 0-16,4 4 0 0,0-9 0 0,0-15-1 0,0 9 1 16,0 11 0-16,7-14-1 0,0-1 0 0,-7-5 0 15,6 0 1-15,1 0-1 16,10 0 0-16,-10 0 0 0,-7 0 0 0,20-3 0 0,-13-5 0 16,15 0-1-16,-4-13 0 0,-18 21 1 0,18-5 0 15,2-16-1-15,-3 18 0 0,3-3 1 0,-20 6 0 0,24-7 0 16,-4 5-1-16,1 2 0 0,-1 0 1 0,-20 0 0 0,7 2-1 15,13 5 1-15,-13 14 0 0,9-14 0 0,-16-7 0 0,8 21 0 16,-5-6 1-16,1 6-1 0,-4 3 0 0,0-24 0 0,0 21 2 16,0 1-1-16,-7 1 1 0,-1-2-1 0,8-21-1 0,-19 20 2 15,12-1-1-15,-13 0-1 0,13-12 1 0,7-7-1 0,-23 6 0 16,15 1 0-16,-19-7-2 0,21 0-2 0,6 0 4 0,-24-3-6 16,16-4-3-16,2 0-4 0,2-1-8 0,4 8 21 0,-3-6-29 15,0-2 1-15,6 8-5 0,-3 0 33 0</inkml:trace>
  <inkml:trace contextRef="#ctx0" brushRef="#br0" timeOffset="57312.9435">14809 8037 36 0,'0'0'0'0,"0"0"0"0,0 0 15 16,0 7-6-16,3 10-2 0,4-14 0 0,-7-3-7 0,6 7 7 16,2-4-1-16,-1 4-1 0,-1 19 0 0,-6-26-5 0,10 21 3 15,-3 4 0-15,3 4 0 0,0 4 1 0,-10-33-4 0,8 34 3 16,1-3 1-16,8 7 0 0,-10-7 0 0,-7-31-4 0,10 37 3 16,11-1 0-16,-15-2 0 0,1 4-1 0,-7-38-2 0,8 32 2 15,1 7 0-15,-2-5-1 0,-1-2 0 0,-6-32-1 0,21 32 0 16,-18-5 0-16,4-5 0 0,-1 0-1 0,-6-22 1 0,8 17-3 15,-1-9-2-15,-1 8-2 0,-3-16-3 0,-3 0 10 0,4 0-14 16,0 0-5-16,-2-2-5 0,-2-17 2 0,0 19 22 0,-6-20-18 16,-1-2-1-16,7 22 19 0</inkml:trace>
  <inkml:trace contextRef="#ctx0" brushRef="#br0" timeOffset="57544.9378">14697 8304 28 0,'0'0'0'0,"0"0"17"0,0 0-17 0,3 4 14 16,5 6-4-16,8-6-1 0,-13-4-1 0,-3 0-8 0,22 0 7 15,-16-2-2-15,14-3-1 0,-10-3-1 0,-10 8-3 0,27-6 1 16,-6-4 1-16,-5 5-2 0,8-4-1 0,-24 9 1 0,24-5-4 15,-4-3-4 1,4 6-7-16,-7 0-7 0,-17 2 22 0,7-7-22 0,4-10 4 0,-5 16 0 0,-6 1 18 0</inkml:trace>
  <inkml:trace contextRef="#ctx0" brushRef="#br0" timeOffset="57944.0352">15148 8194 63 0,'0'0'0'0,"0"21"19"0,0 2-13 0,0-23-6 0,3 26 5 15,4 3 0-15,0-21-1 0,0 16 0 0,-7-24-4 0,19 21 1 16,-11-6 1-16,8 7-1 0,-9-3 0 0,-7-19-1 0,17 20 0 16,0 1 1-16,-10-1-1 0,13 0 1 0,-20-20-1 0,7 24 0 15,0 0 0-15,3-3 1 0,7-1-1 0,-17-20 0 0,3 18 1 16,4-9-1-16,-1 10 0 0,5-15 0 0,-11-4 0 0,7 6 1 15,-1 2 1-15,1-3-1 0,4-2 1 0,-11-3-2 16,6 0 1-16,4 0 1 0,-3 0-1 0,10 0 0 0,-17 0-1 16,3-2 1-16,7-4 0 15,-2-2 0-15,11-10 0 0,-19 18-1 0,5-9 1 16,1-15 1-16,1 17-1 0,-1-18 1 0,-6 25-2 0,7-19 2 0,0-3 1 16,0-2-1-16,-7 0-1 0,0 24-1 0,3-20 2 15,-3-6 0-15,0-1-1 0,0 0 0 0,0 27-1 0,-3-25 1 16,-4-3-1-16,0 2 1 0,-10 6 0 0,17 20-1 0,-6-9 0 15,-2-11 0-15,2 14 0 0,-1-1 0 0,7 7 0 0,-2-1 0 16,-2 1-1-16,-4 0-3 0,8 0-2 0,0 0 6 0,0 8-11 16,0-5-5-16,0 4-9 0,0-3-7 0,0-4 32 0,0 4-26 15,0-4-4-15,0 0 30 0</inkml:trace>
  <inkml:trace contextRef="#ctx0" brushRef="#br0" timeOffset="58266.1852">15608 8020 38 0,'0'0'0'0,"0"0"0"0,0 0 21 16,4 5-7-16,-1 14-5 0,-3-14-3 0,0-5-6 0,4 2 5 15,-1 4 0-15,-3-2-2 0,7 1 0 0,-7-5-3 0,3 7 1 16,0-2 1-16,4 15-1 0,1-17-1 0,-8-3 0 0,6 18 0 16,1-12 0-16,-1 15 1 0,1-14-1 0,-7-7 0 0,4 22 0 15,3-15 0-15,-1 18 0 0,1-21 1 0,-7-4-1 0,0 24 0 16,6-19 0-16,-6 17 0 0,8-20 1 0,-8-2-1 0,0 19 0 16,3-19 0-16,0 7 0 0,-3-4 0 0,0-3 0 0,4 6-1 15,-4-6-2-15,0 0-2 0,0 0-4 0,0 0 9 0,0-3-16 16,0-3-4-16,-4-4-2 0,-2-13 5 0,-2 15-1 0,8 8 18 15</inkml:trace>
  <inkml:trace contextRef="#ctx0" brushRef="#br0" timeOffset="60013.9194">15307 8153 11 0,'0'0'0'0,"0"0"0"0,-7 0 8 15,1-4 1-15,-1 1 2 0,-1 3 1 0,8 0-12 0,-3 0 12 16,3 7-3-16,0-4-2 0,0 3 0 0,0-6-7 0,0 8 5 15,7-3 0-15,0 19-1 16,0-16 0-16,-7-8-4 0,6 21 4 0,12-14 0 0,-12 20-1 0,11-12 0 16,-17-15-3-16,7 22 3 0,0-1 0 15,13 0-1-15,-13-1 0 0,-7-20-2 0,7 22 2 0,2 3 0 0,2-2 1 0,6 2-1 16,-17-25-2-16,3 26 2 0,4-1 1 16,1 0-2-16,-2-5 1 0,-6-20-2 0,6 22 2 15,2-6 0-15,-2 4-1 0,1-15 1 0,-7-5-2 0,3 18 1 16,-3-13 1-16,3 1-1 0,-3-1 0 0,0-5-1 0,4 0 0 15,-4 0 1-15,0 0 0 0,3 0-1 0,-3 0 0 0,0-3 1 16,0-1-1-16,0-2 0 0,0-2 1 0,0 8-1 0,-7-18 0 16,4 9 0-16,3-6 1 0,-3-4-1 0,3 19 0 0,-4-19 1 15,-2-3-1-15,-2 0 0 0,-11-7 1 0,19 29-1 0,-4-26 0 16,0-1 0-16,-2 0 0 0,-1-1 1 0,7 28-1 0,-3-24 0 16,3 1 0-16,0 4 0 0,3 9 0 0,-3 10 0 0,3-21 0 15,4 13 1-15,0-14-1 0,1 17 0 0,-8 5 0 0,6-10 0 16,3-7 0-16,-1 16 0 0,-2-7 0 0,-6 8 0 15,7-4 0-15,0 3-1 0,-1-5 2 0,2 5-1 0,-8 1 0 16,6 0 0-16,1 0 1 0,-4 0-1 0,5 0 0 0,-8 0 0 16,0 0 0-16,3 0 0 0,0 0 1 0,-3 7-1 0,0-7 0 15,0 3 1 1,0-3-1-16,0 4 0 0,0 2 0 0,0-6 0 0,-6 1 1 16,1-1-1-16,-1 6 1 0,-1-6-1 0,7 0 0 0,-17 5 0 15,17-5 0-15,-7 4 0 0,-12-4 1 0,19 0-1 0,0 6 0 16,-8 1 0-16,2 0 0 0,0-1 0 0,6-6 0 0,-8 18 0 15,1-13 0-15,0 13 1 0,4-12-1 0,3-6 0 0,-7 22 0 16,4-20 0-16,-4 16 0 0,0-13 0 0,7-5 0 0,-3 6 0 16,0 1 0-16,3-2 0 0,-7 3 0 0,7-8 0 0,0 7 0 15,0 0 0-15,0 11 0 0,0-15 0 0,0-3 0 0,0 20 0 16,0-13 1-16,3 18-2 0,1-6 2 0,-4-19-1 0,6 16 0 16,-3 3 0-16,1-3 1 0,3 3-1 0,-7-19 0 15,7 7 0-15,-4 18 1 0,4-6-1 0,-1-14 1 0,-6-5-1 0,8 27 0 16,-4-19 0-16,-2 10 0 0,-2-15 0 0,0-3 0 0,7 8 0 15,-7-4 1-15,3 0-1 0,-3-4 1 0,0 0-1 16,0 0 0-16,0 0 0 0,0 0 1 0,0-7-1 0,0 7 0 16,0-17 0-16,-3 9 1 0,3-18-1 0,-7 10 0 0,7 16 0 0,-6-22 0 15,-2 5 0-15,2-5 0 0,-1 2 0 16,7 20 0-16,-17-17 1 16,13-4-1-16,-2 4 0 0,-11-3 0 0,17 20 0 0,-7-19 0 15,0 10 1-15,-9-11-1 0,12 13 0 0,4 7 0 0,-20-27 0 16,13 12 0-16,-13-3 1 0,13-3-2 0,7 21 1 0,-27-17 1 15,20-1-1-15,-16 10 0 0,16-13 0 0,7 21 0 0,-17-8 0 16,13-13 0-16,-2 15 0 0,2-1-1 0,4 7 1 0,-4-6 0 16,4-2 1-16,0 6-1 0,0-1 0 0,0 3 0 0,0 0 0 15,0 0 0-15,0 0 0 0,0 0 0 0,0 0 0 16,0 0-1-16,0 5-2 0,0 2-1 0,0-7 4 0,4 3-5 16,0 1-3-16,2-4-1 0,1 6-3 0,-7-6 12 0,17 0-16 15,-7 0-3-15,14 0-8 0,-4 0-3 0,-20 0 30 0,17 0-23 16,4-8-3-16,-21 8 26 0</inkml:trace>
  <inkml:trace contextRef="#ctx0" brushRef="#br0" timeOffset="60464.4204">15622 8017 18 0,'0'0'0'16,"0"-2"11"-16,0-2 0 0,0 2-1 0,0 2-10 0,0-1 10 15,0-4-1-15,4 2-1 0,-1-1-2 0,-3 4-6 0,6-6 6 16,1 1-2-16,1 0 0 0,-5 2 1 0,-3 3-5 0,6-3 4 16,1 1 0-16,0 2 0 0,0 0 1 0,-7 0-5 0,7 8 4 15,-1 12-1-15,1-12 0 0,-1 16 0 0,-6-24-3 0,8 6 2 16,-2 22 1-16,1-4 0 0,-1 0-1 0,-6-24-2 0,8 26 2 16,-1 1 0-16,-1-7 0 0,1 4 0 0,-7-24-2 0,6 24 1 15,2 1 1-15,2-8-1 0,-4 7 0 0,-6-24-1 0,11 21 1 16,-4-2 0-16,2 0 0 0,9-12 0 0,-18-7-1 0,6 23 0 15,15-15 1-15,-14 16-1 0,12-22 1 0,-8 5-1 0,-11-7 0 16,20 8 0-16,-16-4 1 0,16-4-1 16,-14 0 1-16,-6 0-1 0,8 0 0 0,-2 0 0 0,1 0 1 0,-1-4 0 15,-6 4-1-15,8-17 1 0,-5 9 0 16,4-16 0-16,-7 8-1 0,0 16 0 0,0-23 1 0,0 3 0 16,0-4 0-16,0 0 0 0,0 24-1 0,0-21 1 15,0-3-1-15,0 1 1 0,0 3-1 0,0 20 0 0,-3-23 1 16,-1 4-1-16,1-5 0 0,-5 15 0 0,8 9 0 0,-3-19 1 15,0 11-2-15,-4 3 2 0,1-5-1 0,6 10 0 0,-8-5 0 16,2-4 0-16,2 6-1 0,1 0-2 0,3 3 3 0,-6-1-4 16,2-3-4-16,4 2-2 0,0 1-4 0,0 1 14 0,0-6-17 15,4 0-4-15,-1 3-3 0,3-3-2 0,-6 6 26 0,18-4-20 16,-15 1 6-16,4 3 0 0,-7 0 14 0</inkml:trace>
  <inkml:trace contextRef="#ctx0" brushRef="#br0" timeOffset="61082.827">16184 7850 24 0,'0'0'0'0,"0"-7"16"0,0 7-16 0,-3-5 17 16,3-1-4-16,0 4-2 0,0 2-2 0,0 0-9 0,0 0 9 16,0 0-2-16,3 0-1 0,4 0-1 0,-7 0-5 0,17 6 5 15,-10 16-2-15,13-16 1 0,-13 17-2 0,-7-23-2 0,17 8 3 16,-10 22 0-16,14-12-1 0,-15 6 0 0,-6-24-2 0,17 26 2 16,-10-2 0-16,0 3 0 0,2 0-1 0,-9-27-1 0,10 27 2 15,-2 0 0-15,-5 1 0 0,0-7-1 0,-3-21-1 0,0 20 2 16,0-15-1-16,0 3 0 0,0-4 0 0,0-4-1 15,0 0 0-15,0 0 1 0,-3 0-1 0,-3-4 1 16,6 4-1-16,-8-20 0 0,-12 12 0 0,13-25 0 0,-13 4-1 0,20 29 1 16,-6-36-1-16,-15-1 0 0,21 1 0 15,-3 0 0-15,3 36 1 0,0-29-1 0,0 5 1 16,0 4 0-16,3 11 0 0,-3 9 0 0,3-19 0 16,4 12 0-16,-1 1 0 0,12-2 0 0,-18 8 0 0,6-1 0 15,12-2 0-15,-9 3 0 0,12 0 0 0,-21 0 0 0,10 4 0 16,7 17 0-16,-10-15 0 0,14 21 0 0,-21-27 0 0,6 21 0 15,10-3 0-15,-8 0 1 0,-1 3-1 0,-7-21 0 0,3 18 0 16,0 2 1-16,-3-2 0 0,0 1-1 0,0-19 0 0,0 7 1 16,0 10 0-16,0-17-1 0,0 0 0 0,0 0 0 0,-3-3 0 15,0-17-1-15,-4-1 0 0,-1-7-1 0,8 28 2 0,-6-32-3 16,-1-5 0-16,4-1 0 0,-3 0 0 0,6 38 3 0,-5-40-1 16,5 9 0-16,0 4 0 0,0 1 1 0,0 26 0 0,5-18 0 15,1 9 0-15,-3-9 0 0,4 16 1 0,-7 2-1 0,6-3 0 16,2 1 1-16,-1 2 0 0,2 0 0 0,-9 0-1 0,10 7 1 15,-2 12 0-15,2-1-1 0,-4 3 0 0,-6-21 0 16,7 25 1-16,0 0-1 0,0 1 0 16,-1-5-1-16,-6-21 1 0,7 27-4 15,-4-5-5-15,2-5-6 0,1-8-9 0,-6-9 24 0,0 4-32 0,0 0 4 16,0-4-5-16,0 0 33 0</inkml:trace>
  <inkml:trace contextRef="#ctx0" brushRef="#br0" timeOffset="61510.1073">16659 7735 40 0,'0'0'0'0,"0"5"19"0,-3 4-6 0,3-9-13 0,0 17 8 16,0-14 1-16,0 3-2 0,3 1-1 0,-3-7-6 0,7 3 5 15,-1 2-1-15,12-5-1 0,-12 0 0 0,-6 0-3 0,10 0 2 16,7 0 1-16,-10-2 0 0,3-4-1 0,-10 6-2 0,7-7 3 15,13-14 0-15,-20 13-1 0,7-16 0 0,-7 24-2 0,7-22 2 16,0 4 0-16,-4-6-1 0,0 9 1 0,-3 15-2 16,0-21 1-16,0 2 0 0,0 11 0 0,-6-17 0 15,6 25-1-15,-7-6 0 0,-14-10 1 16,18 8 0-16,-18 3-1 0,21 5 0 0,-6-2 1 16,-15-2-1-16,15 4 0 0,-18 0 0 0,24 0 0 0,-20 7 0 15,13 18 1-15,-13-7-1 0,13 6 0 0,7-24 0 0,-7 28 0 16,0 2 0-16,4 4 1 0,-4 0-2 0,7-34 1 0,0 35 0 15,0-4 0-15,0-2 0 0,4-3 0 0,-4-26 0 0,9 27 1 16,9-5-1-16,-12-5 0 0,18-8 0 0,-24-9 0 0,17 20 0 16,3-20 0-16,-2 8-1 0,-8-4 2 0,-10-4-1 0,20 0 0 15,-10 0 0-15,11 0-1 0,-15-3-1 0,-6 3 2 0,17-7-3 16,-10 0-1-16,0 5-3 0,9-7-2 0,-16 9 9 0,8-4-11 16,-2-5-3-16,1 4-3 0,-1-2-1 0,-6 7 18 0,11-5-18 15,-4-4 2-15,-4-9 4 0,0 16 4 0,-3 2 8 16,4-11-10-16,-4 11 10 0</inkml:trace>
  <inkml:trace contextRef="#ctx0" brushRef="#br0" timeOffset="61998.8999">16937 7501 11 0,'0'0'0'16,"-4"-1"12"-16,4-1 1 0,0-1 0 0,0 3-13 0,0 0 12 15,0 0-2-15,4 0-2 0,-1 0 0 0,-3 0-8 0,7 6 6 16,-1 17 0-16,5-18-2 0,-1 19-1 0,-10-24-3 0,17 17 2 15,-14 3 1-15,4 4-1 0,10-3 0 0,-17-21-2 16,7 22 1-16,-1 1 1 0,1 0 0 0,1 1-1 0,-8-24-1 16,3 19 1-1,0-12 0-15,-3 11 0 0,0-18 0 0,0 0-1 0,0 7 0 16,0-7 0-16,0 0-2 0,-6-9 0 0,6 9 2 0,-5-20-4 0,2-2-1 16,-4-5-1-16,1-2 0 0,6 29 6 0,-7-36-5 15,0 3 1-15,0-5 0 0,4 7 1 0,3 31 3 0,0-26-1 16,0 4 0-16,0 15 1 0,0-13-1 0,0 20 1 0,3 0 1 15,1-2 1-15,-1-1 0 0,4 3 2 0,-7 0-4 0,7 0 5 16,-1 5-1-16,1 16 1 0,1-15-2 0,-8-6-3 0,6 22 4 16,4-5-2-16,-3-12 0 0,0 27 0 0,-7-32-2 0,10 18 2 15,-4-1-1-15,1 3 0 0,1-14-1 0,-8-6 0 0,3 23 1 16,-3-18-1-16,3 14 0 0,0-19-2 0,-3 0 2 0,0 5-5 16,4 1-6-16,-1-6-6 0,-3 0-8 0,0 0 25 15,0-6-25-15,-7-21 3 0,1 20 7 0,6 7 15 0</inkml:trace>
  <inkml:trace contextRef="#ctx0" brushRef="#br0" timeOffset="62231.2978">16974 6797 67 0,'0'0'0'0,"0"0"0"0,0 0 30 16,0 3-17-16,3 2-4 0,0 17 0 0,-3-22-9 0,5 0 6 16,-2 20 0-16,0-1-2 0,0 2-2 0,-3-21-2 0,7 28 2 15,0-1-1-15,0-1 0 0,0 1-1 0,-7-27 0 0,9 21-1 16,-2-3-4-16,4 0-7 0,5-13-9 0,-16-5 21 0,4 22-35 16,3-22 1-16,0 3-4 0,-7-3 38 0</inkml:trace>
  <inkml:trace contextRef="#ctx0" brushRef="#br0" timeOffset="62781.7373">16903 6631 43 0,'0'0'0'0,"0"0"0"0,3 36 23 15,7 5-7-15,11 8-3 0,-18-1-2 0,-3-48-11 0,21 41 9 16,-15 0-1-16,18 0-1 0,-4 1-2 0,-20-42-5 0,20 41 6 15,1 1-2-15,-1-1 0 0,0-1-1 0,-20-40-3 0,24 40 2 16,-7-4 0-16,0-3 0 0,1 0-1 0,-18-33-1 0,6 30 1 16,14-4 1-16,-13-8-1 0,3 1 0 0,-10-19-1 0,18 8 1 15,-15-3 0-15,0 1-1 0,0-6 1 0,-3 0-1 0,4 0 0 16,-4 0 0-16,0 0 0 0,0-3-1 0,0 3 1 0,0-3-1 16,0 3-1-16,-4 0-2 0,-2 0-1 0,6 0 5 0,0 6-6 15,-3-2-3-15,-2 4-4 0,-1 12-3 0,6-20 16 0,-4 4-22 16,1 1-5-16,-3-2 1 15,-18-3 6-15,24 0 20 0,-4 0-15 0,4 0 15 16</inkml:trace>
  <inkml:trace contextRef="#ctx0" brushRef="#br0" timeOffset="62963.0528">16910 7110 25 0,'0'0'0'0,"-7"-7"19"0,4-14 0 0,3 21-19 0,-8-8 14 15,8-13-1-15,0 15-3 0,0-12 0 0,0 18-10 0,4-5 6 16,3-16 0-16,0 15-2 0,13-1-2 0,-20 7-2 0,7-6 2 16,9 6-1-16,-8-2 0 0,11 2-2 0,-19 0 1 0,8 0-4 15,12 4-3-15,-10 5-7 0,10-5-6 0,-20-4 20 0,11 9-27 16,5-6 2-16,8 20-5 0,-24-23 30 0</inkml:trace>
  <inkml:trace contextRef="#ctx0" brushRef="#br0" timeOffset="63153.0526">17299 7150 81 0,'0'0'0'0,"0"6"27"0,4 1-13 0,-4-7-14 0,6 15 8 16,-3-8 2-16,1-7-1 0,-4 0-3 0,0 0-6 0,0 0 8 15,0 0-6-15,0 5 0 0,0-5-2 0,0 0 0 0,0 0-2 16,0 0-6-16,0 0-8 0,0 0-19 0,0 0 35 0,0 0-46 15,-4-5-6-15,4 5 52 0</inkml:trace>
  <inkml:trace contextRef="#ctx0" brushRef="#br0" timeOffset="88769.5537">19945 8264 27 0,'0'0'0'0,"0"-7"25"16,0-1-3-16,0 2-9 0,0 1-3 0,0 5-10 0,0-2 9 16,0 2-1-16,0 0-1 0,4 0-2 0,-4 0-5 0,0 4 5 15,3 1-1-15,0-1-1 0,2 4 0 0,-5-8-3 0,6 7 3 16,-4-1 0-16,3 1 0 0,1-1-1 0,-6-6-2 0,3 18 3 16,5-12-1-16,-1 18 0 15,-1-8 0-15,-6-16-2 0,7 20 1 0,-1 3 0 0,2 4-1 0,-3 7 1 0,-5-34-1 0,8 39 1 16,-2 3 0-16,-2 3 1 15,3 6-2-15,-7-51 0 0,4 53 1 0,2-3-1 0,-3 0 0 0,4-3 0 16,-7-47 0-16,8 44 0 16,-2-3 1-16,1-7-1 0,-1-3 0 0,-6-31 0 0,18 26 0 15,-12-2 0-15,1-5 0 0,-1-12 0 0,-6-7 0 0,11 18 0 16,5-14 1-16,-12 3-1 0,3-1 0 0,-7-6 0 0,20 5 0 16,-13-5 0-16,0 0 1 0,13-9-1 0,-20 9 0 0,4-17 0 15,16-2-1-15,-14 4 1 0,2-12-1 0,-8 27 1 0,19-29 0 16,-11 2-1-16,12-6 1 0,-14-1-1 0,-6 34 1 0,21-32 0 15,-11-5 1-15,7 2 0 0,-10 1 0 0,-7 34-1 0,20-34 0 16,-13 5 1-16,13 0 0 0,-16 3 1 0,-4 26-2 0,10-27 1 16,7 3 0-16,-11 4 1 0,1 1-2 0,-7 19 0 0,11-18 0 15,-5 2 1-15,14 6-1 0,-12-14 0 0,-8 24 0 0,6-7 0 16,1-13 1-16,3 13-1 0,-3-12 1 0,-7 19-1 0,7-6 0 16,-1-10 0-16,1 9 1 0,0 0-1 0,-7 7 0 0,6-8 1 15,-2-1-1-15,-1 3 0 0,1 2 1 16,-4 4-1-16,3-5 0 0,0 2 0 0,2 0 0 0,-2 1 0 0,-3 2 0 15,3-3 1-15,-3 0-1 16,3 0 0-16,1 3 0 0,-4 0 0 0,0-1 0 0,0-2 0 16,3-3 0-16,-3 4 0 0,0 2 0 0,0-2 0 15,0-5 0-15,0 3 0 0,0 1 0 0,0 3 0 0,0-3 1 16,0 1-1-16,0-1 0 0,0 3 0 0,0 0 0 0,-3 0-1 16,3 0 2-16,-4 0-2 0,1 5 1 0,3-5 0 0,-6 3 0 15,6 1 0-15,-5 3 1 0,2-2-1 0,3-5 0 0,-7 5 0 16,7 2 0-16,-3-1 0 0,-1 2 0 0,4-8 0 0,-6 15 0 15,-1-9 0-15,0 13 0 0,1-15 0 0,6-4 0 0,-19 25 0 16,17-4 0-16,-18 6 0 0,13 1-1 0,7-28 1 0,-20 34-1 16,13 6 0-16,-24 1 1 0,15 7-1 0,16-48 1 0,-21 51-6 15,1-3 4-15,3 3 0 0,0 0 0 0,17-51 2 0,-20 48 4 16,13 1-5-16,-17 3 2 0,18-7 1 0,6-45-2 0,-17 45 2 16,13-11 1-16,-2-5-2 0,2 0-2 0,4-29 1 0,0 24 0 15,-4-3 0 1,4-3 1-16,0-12-1 0,0-6 0 0,0 6 0 0,0-4 0 0,0-4 0 15,0 2 0-15,0-4 0 0,-6-6 0 0,6-9 0 16,0 11 0-16,0 8 0 0,0-29 1 0,-4 6-1 16,4-6 0-16,-3 1 0 0,3 28 0 0,0-29 0 15,0-4 0-15,-6-1 0 0,6 0 0 0,0 34 0 0,-4-34-1 16,1-3 0-16,-5 5 0 0,5-2 2 0,3 34-1 0,-6-30 1 16,-1-3 0-16,0 5 0 0,-13-1 0 0,20 29-1 0,-3-27 0 15,-4 0 1-15,-15-1 0 0,17 1 0 0,5 27-1 0,-24-29 1 16,17 0-1-16,-13 3 1 0,13-1-1 0,7 27 0 0,-21-24 0 15,15 1 0-15,-12 2 0 0,15 2 0 0,3 19 0 0,-3-16 0 0,3 16 0 0,-8-6 0 16,3-13 0-16,2 17 0 0,3 2 0 0,-5-7 0 16,-1 1 0-16,6 5 0 0,-4-3 0 0,4 4 0 0,0-2 0 0,0 2 0 0,-3 0 0 15,-3-3 0-15,6 3 0 0,0 0 0 0,0 0 0 0,0 0 1 16,0 0-2-16,0 0 1 0,0 5 0 0,0-5 0 0,0 0 0 16,0 5 0-1,2 3 0-15,-2-8 0 0,4 19 0 0,3-12 0 0,-4 12 0 0,5-11 0 0,-8-8 0 0,6 29 0 16,1-3 0-16,-1 1 0 0,1 8-1 0,-7-35 1 15,7 38 1-15,-7-38-1 0,10 43 0 0,0 2 0 0,6-3 0 16,-8 4 0-16,-8-46 0 0,6 46-1 0,15-7 1 16,-14 3 0-16,10-2 0 0,-17-40 0 0,7 40-1 15,10-4 1-15,-10 2-1 0,2-9 1 0,-9-29 0 0,18 26 0 16,-12-4-1-16,1-5 1 0,3-9 0 0,-10-8 0 0,7 21 0 16,3-16-1-16,-3 1 2 0,-7-6-1 0,2 7 0 0,-2-7 0 0,4 6 0 15,4-6 1-15,-8 0-1 0,6 0 0 0,-6 0 0 0,4-3-1 16,-1-4 0-16,0-12-1 0,0 11-4 0,-3 8 6 0,8-21 0 15,-5 0-1-15,4 16 1 0,-4-17 4 0,-3 22-4 0,3-7 0 16,1-12 0-16,-2 11 0 0,6-12 0 0,-8 20 0 0,4-6 0 16,-1-15 0-16,4 16 0 0,-4-3 0 0,-3 8 0 0,3-5 0 15,-1-3 0-15,3 4 0 0,-5 0 0 0,0 4 0 16,0-3-1-16,0 0 1 0,0 1-1 0,0 2 1 0,0 0 0 0,0 0-2 16,0 0 0-16,0 0-1 0,0 0-1 0,0 0 15 0,0 8-27 15,0-4 9-15,0 1-5 0,-5 15-7 0,5-20 19 0,0 5-33 16,-15 16-6-16,8-15-8 15,7-6 47-15</inkml:trace>
  <inkml:trace contextRef="#ctx0" brushRef="#br0" timeOffset="549942.6455">5637 11806 33 0,'0'0'0'0,"0"4"20"0,0-4-20 0,4 23 17 15,5 1-5 1,8 5-1-16,-9 3-2 0,-8-32-9 0,20 39 9 0,-13 6-1 16,10 4-1-16,-11 5 0 0,-6-54-7 0,24 65 6 15,-4 7-1-15,5 7-1 0,-2 7 1 0,-23-86-5 0,24 84 3 16,-2-1 1-16,6-6-1 0,-8 2 1 0,-20-79-4 0,23 73 3 16,-2 0-1-16,1-8 1 0,-3-1-3 0,-19-64 0 0,17 55 0 15,-7-11 0-15,10-1 0 0,-12-12 0 0,-8-31 0 0,6 25 0 16,1-8 1-16,-3-17-1 0,-2 3 1 0,-2-3-1 0,0-1 0 15,-6-8 0-15,-1-17 1 0,-12-9-1 0,19 35 0 0,-22-36 1 16,2-8 0-16,-4-2 1 0,0-7-1 0,24 53-1 0,-24-55 0 16,2-2 0-16,-7 0 0 0,11-1-1 0,18 58 1 0,-29-56 0 15,5 0 0-15,4 1 0 0,-6 8 0 0,26 47 0 0,-21-45 0 16,-3-6 0-16,3 2 0 0,3 1 0 0,18 48 0 0,-19-49 1 16,13 6-1-16,0 3 0 0,2-2 0 0,4 42 0 0,0-42-1 15,0-5 1-15,4 4 0 0,15-5 0 16,-19 48 0-16,17-47-1 0,4 3 1 0,6-4 0 0,4 6 0 15,-31 42 0-15,33-36 0 0,4-2 0 0,8 9 0 16,2 8-2-16,-47 21 2 0,44-20-1 16,3 14 0-16,-3 3-1 0,2 2 3 0,-46 1-1 0,36 0 0 15,2 17 1-15,-8-12 0 0,-7 24-1 0,-23-29 0 0,25 24 0 16,-19-1 1-16,15 2 0 0,-15 3 0 0,-6-28-1 0,6 28 1 16,-1 1 0-16,-3 4-1 0,-2 1 1 0,0-34-1 0,-7 35 1 15,-9-4 0-15,8 3-1 0,-22-2 1 0,30-32-1 0,-23 26 1 16,-3 2-1-16,1-8 1 0,-2-12 0 0,27-8-1 0,-28 18 0 15,-2-18 0-15,4 0 0 0,2 0 1 0,24 0-1 0,-20 0 0 16,-2 0 0-16,19 0 0 0,-13 3 0 0,16-3 0 0,0 6 0 16,0-2-1-16,0-4 1 0,0 3 0 0,0-3 0 0,3 0 0 15,5 8 0-15,8 9 0 0,-6-8 0 0,-10-9 0 0,30 26 0 16,-6-9 0-16,0 4 0 0,2 4 0 0,-26-25 0 0,28 22 0 16,-1 7 0-16,-2 0 0 0,-7-3 0 0,-18-26 0 0,21 32 0 15,-4-5 0-15,4-6 0 0,-14 8 0 0,-7-29 0 0,19 26 0 16,-12-1 0-16,10 0 0 0,-10-7 0 15,-7-18 0-15,6 18 0 0,15-12 0 16,-18 16-1-16,4-15-2 0,-7-7 3 0,7 8-6 0,1 15-5 16,-2-20-3-16,1 14-4 0,-7-17 18 0,7 5-25 15,0 2-6-15,-1-2-1 0,0 3-2 0,-6-8 34 0,0 0 0 0</inkml:trace>
  <inkml:trace contextRef="#ctx0" brushRef="#br0" timeOffset="550493.5777">6632 12721 53 0,'0'0'0'0,"0"0"22"0,-2 18-7 0,2-11-4 0,0-7-11 0,-8 16 10 16,8-16 0-16,0 0-2 0,5 0 1 0,-5 0-9 0,3 4 7 15,4-4-1-15,13 0-2 0,-13 6 0 0,-7-6-4 16,19 3 3-16,-1-3 0 0,2 0-1 0,0 0 1 15,-20 0-3-15,21-2 2 0,-1 1-1 0,0-7 0 16,1 2 0-16,-21 6-1 0,17-9 0 0,3-9 1 16,-3 11-1-16,0-14 0 0,-17 21 0 0,20-7 1 15,-2-13-1-15,1 15 0 0,-12 0 0 0,-7 5 0 0,22-5-1 16,-17 2 0-16,3 0-1 0,-6 3-3 0,-2 0 5 0,7 0-6 16,1 0-5-16,-2 20-4 0,-3-16-7 0,-3-4 22 0,4 5-28 15,-4 14-3-15,0-19 5 0,0 0-1 0,0 0 27 0,0 0 0 0</inkml:trace>
  <inkml:trace contextRef="#ctx0" brushRef="#br0" timeOffset="552379.8695">6728 12829 9 0,'0'0'0'0,"-3"0"2"0,3 0-2 0,0 0 1 15,-4 0 1-15,-3 0 1 0,7 0 0 0,0 0-3 0,-3 0 4 16,3 0 0-16,0 0 0 0,0 0 0 0,0 0-4 0,0 0 4 16,0 0 0-16,0 0 0 0,3 0 1 0,-3 0-5 0,0 0 4 15,4 0 1-15,-1 0-1 0,-3 0 1 0,0 0-5 0,4 0 4 16,-1 0 1-16,-3 5 0 0,3 1-1 0,-3-6-4 0,5 7 4 16,-3 11-1-16,1-14 0 0,0 3 0 0,-3-7-3 15,0 21 3-15,7-13-1 0,-3 13 0 0,0 0 0 16,-4-21-2-16,7 19 2 0,-1 2-1 0,1-2 0 15,-4 1 0-15,-3-20-1 0,7 21 1 0,1 4-1 16,-3-2 0-16,3 3 1 0,-8-26-1 0,6 21 0 16,1 5 1-16,-1-3 0 0,1-6 0 0,-7-17-1 0,4 21 2 15,3-16-2-15,-4 22 1 0,0-20 0 0,-3-7-1 0,5 16 1 16,-5-16 0-16,2 4 0 0,-2-4 0 0,0 0-1 0,3 4 1 16,-3-4 0-16,0 0 0 0,0 0 0 0,0 0-1 0,0 0 0 15,0 0 1-15,0 0-1 0,0-2 1 0,0 2-1 0,0-4 1 16,0-6-1-16,0-5 0 0,-5 5 1 0,5 10-1 0,-5-20 1 15,5 11-1-15,-3-13 0 0,-5 15 0 0,8 7 0 0,-2-19 0 16,-2 11 1-16,-3 3-1 0,5-6 0 0,2 11 0 0,0-8 0 16,-4-1 0-16,-3 0 1 0,7 1-1 0,0 8 0 0,-4-5 0 15,4-2 0-15,-2 3 0 0,2 1 0 0,0 3 0 0,0-2 0 16,0-4 1-16,-5 1-1 0,5 5 1 0,0 0-1 0,0 0 1 16,0 0-2-16,0 0 1 0,0 0-1 0,0 0 2 0,0 0-3 15,0 0 2-15,-6 0 0 0,6 0 0 16,0 0 0-16,0 0 0 0,0 5 1 0,0-5-1 15,0 6 0-15,0-6 0 0,0 2 0 0,0 2 0 16,0-4 0-16,0 6 0 0,0-6 0 0,0 0 0 16,0 0 0-16,0 4 0 0,0-4 1 0,0 0-1 0,0 0 0 15,0 5 0-15,0-5 0 0,0 0-1 0,0 0 1 0,0 0 0 16,0 0 0-16,0 0 0 0,0 0 0 0,0 0-1 16,0 0 1-16,3 5 1 0,-3-5-1 0,0 0 0 15,0 0 1-15,0 0-1 0,0 0 0 0,0 0-1 0,0 0 2 16,0 0-1-16,0 0 0 0,0 0 0 0,0 0-1 0,0 0 2 15,0 0-1-15,0 0 0 0,0 0 0 0,0 0-1 0,0 0 2 16,0 0-1-16,0 0 1 0,0 0-2 0,0 0 0 0,0 0 2 16,0 0-1-16,0 0-1 0,0 0 2 0,0 0-2 0,0 0 2 15,0 0-2-15,0 0 2 0,0 0-1 0,0 0-1 0,0 0 2 16,-3 0-1-16,3 0 0 0,0 0 0 0,0 0 0 16,-7-5 0-16,7 5 0 0,0 0 0 0,0 0 0 15,-3-3 0-15,3 1 0 0,-3 0 0 0,3-3 0 0,0 5 0 16,-7-4 0-16,3-1 1 15,4-3 0-15,-3 3 0 0,3 5-1 0,-6-10 1 0,6 3 0 16,-4-3-1-16,4 2 0 0,0 8 0 0,0-6 1 16,0-4-1-16,0 5 0 0,0-4-1 0,0 9 1 0,0-17 0 15,0 12 0-15,0-3 0 0,0-11 1 0,0 19-1 0,0-5 0 16,0-5 0-16,0-6 0 0,0 7 0 0,0 9 0 0,4-19 0 16,-4 13 0-16,2-15 1 0,5 15-1 0,-7 6 0 0,7-8 0 15,0-13 0-15,1 14 0 0,-3-3 0 0,-5 10 0 0,8-16 0 16,-2 12 0-16,14-5 0 0,-14-8 0 0,-6 17 0 0,8-5 0 15,8-4 0-15,-9-1 0 0,14 1 0 0,-21 9 0 0,7-5 0 16,11-3 0-16,-13 4 0 0,12 0 0 0,-17 4 0 0,8-4 0 16,7 2 0-16,-7 2 0 0,2 0 0 0,-10 0 0 0,17 0 0 15,-14 0 0-15,7 6 0 0,1 1 0 0,-11-7 0 0,7 7 0 16,0 11 0-16,-1-14 0 0,0 14 0 0,-6-18 0 0,7 8 0 0,-7-8 0 16,0 21 0-16,4-16 1 0,-4 19-1 0,0-24 0 0,0 8 0 15,0 13 0-15,-4-13 0 0,-3 16 1 16,7-24-1-16,-6 6 0 0,0 19 0 0,-1-20 0 15,-11 19 0-15,18-24 0 0,-2 5 1 0,2-5-1 0,-8 19 0 0,-9-13 0 16,12 1 1-16,-3-1-1 0,8-6 0 0,-21 8 0 16,19-5 1-16,-6-3-1 0,8 0 0 0,-20 0 0 15,20 0 0-15,-7 0-1 0,1 0 1 0,6 0 0 0,-5-1 1 0,5 1-1 0,-2-2 0 16,-5 0 0-16,7-2-1 0,0 4 1 0,0 0 0 16,0-2 0-16,0 2 0 0,0 0 0 0,3 0 1 15,1 6-1-15,3-2 0 0,9 1 0 0,-16-5 0 0,8 20 0 16,11-17-2-16,-12 14 2 0,15-9-1 0,-22-8 1 0,8 20-1 15,14-12 1-15,-16 17-1 0,15-7 1 0,-21-18 0 0,6 21 0 16,11-4 0-16,-9-11 0 0,-3 18 0 0,-5-24 0 0,11 8 0 16,-1 13 1-16,-3-14-1 0,-1 17 1 0,-6-24-1 0,8 7 0 0,-8-7 0 0,2 21 0 15,2-17 0-15,-1 1 0 0,-3-5 0 0,5 7 0 0,-5-7 0 0,2 7-2 16,-2-2-2-16,3-5-4 0,-3 0 8 0,4 0-10 16,-4 0 10-16,0 0-15 0,3-8-2 0,1 3-3 0,-4 5 20 0,2-19-22 15,3 13 3-15,-5-12 5 0,3 11 5 16,-3 7 9-16,4-6-11 0,-4 6 11 0,0 0 0 0</inkml:trace>
  <inkml:trace contextRef="#ctx0" brushRef="#br0" timeOffset="553179.6731">7195 12697 15 0,'0'0'0'0,"-3"6"8"0,3-6-8 0,-2 6 9 16,-3 1 3-16,-2-2-1 0,7-5 0 0,0 0-11 0,-2 0 10 15,2 0-1-15,0 0-1 0,0 0-2 0,0 0-6 0,2 0 6 16,-2 0-1-16,7 0 0 0,0-3-1 0,-7 3-4 0,6-4 4 16,12 1 0-16,-12-1-1 0,11-3 1 0,-17 7-4 0,7-4 3 15,11 0 0-15,-13-4-1 0,19 3 1 0,-24 5-3 0,7-8 2 16,18 3-1-16,-15-3 1 0,10 1-1 0,-20 7-1 0,7-7 1 16,12 2 0-16,-11-3 0 0,-1 2-1 15,-7 6 0-15,20-3 0 0,-17-1 1 0,4-1-1 0,1 2-1 16,-8 3 1-16,5-2-1 0,3-1-3 0,-2 3-2 0,1 0-3 15,-7 0 9-15,4 0-12 0,-2-2-3 16,5 2-3-16,0 0-3 0,-7 0 21 0,0 0-22 16,4-3 4-16,-4-1 5 0,0-1-2 0,0 5 15 0,0 0 0 0</inkml:trace>
  <inkml:trace contextRef="#ctx0" brushRef="#br0" timeOffset="553386.8041">7386 12668 9 0,'0'0'0'0,"0"0"6"0,0 0-6 0,-5 7 7 15,5-2 2-15,-6 4 4 0,6-4 0 0,0-5-13 0,0 20 13 16,0-16-1-16,3 17-2 0,0-2 0 0,-3-19-10 0,5 21 8 16,-2 3-2-16,4 0 1 0,-4 3-2 0,-3-27-5 0,4 27 4 15,-2 0-1-15,2-1-1 0,3-2 0 0,-7-24-2 0,3 24 1 16,1 2 0-16,-1-3-1 0,0-2 0 0,-3-21 0 0,7 17-2 16,-7-11-2-16,3 15-3 0,5-17-3 0,-8-4 10 15,6 7-14-15,-2-1-3 0,-1-3-6 0,-3-3 0 0,0 0 23 0,4 0-18 16,-2 0-4-16,-2 0 22 0</inkml:trace>
  <inkml:trace contextRef="#ctx0" brushRef="#br0" timeOffset="556984.7768">8391 12770 39 0,'0'0'0'0,"-2"0"24"0,2 0-24 0,0 0 17 16,-8 0-6-16,8 0-4 0,0 0 0 15,0 0-7-15,0 3 6 0,8-3 0 0,-6 0-1 0,19 0 1 16,-21 0-6-16,7 0 4 0,10 0-1 15,-8-1 0-15,15 1 0 0,-24 0-3 0,24-2 2 16,0 2 0-16,2 0 0 0,3 0-1 0,-29 0-1 0,26 3 1 16,-2 3 0-16,-4-1-1 0,-20-5 0 0,21 5 1 0,-21-5-1 0,20 17 0 15,0-17 0-15,-10 7 0 0,15-2-1 0,-25-5 1 0,6 5-3 16,11-1-3-16,-9 3-4 0,-3-3-5 0,-5-4 15 0,3 0-19 16,2 4-5-16,-5-4-2 0,0-4 5 0,0 4 21 0,-8-8-25 0,8 8 25 0</inkml:trace>
  <inkml:trace contextRef="#ctx0" brushRef="#br0" timeOffset="557166.7701">8459 12528 56 0,'0'0'0'0,"5"0"23"0,0 4-9 0,2-1-4 15,14 4-1-15,-21-7-9 0,9 0 8 0,12 0-2 0,-11 0-1 0,14-7-2 16,-24 7-3-16,11-5 2 15,15-2-1-15,-6 0-2 0,1 1-2 0,-21 6 3 0,20-6-7 16,4 3-7-16,1-1-11 0,-7-4-7 0,-18 8 32 0,28 0-45 0,-28 0 45 0</inkml:trace>
  <inkml:trace contextRef="#ctx0" brushRef="#br0" timeOffset="559649.7174">9825 12005 47 0,'0'0'0'16,"-3"-7"20"-16,3 2-10 0,-7-3-4 0,7 8-6 0,-4-19 5 15,4 13 0-15,-3-15 1 0,3 12-1 0,0 9-5 0,0-25 5 16,0 6-1-16,0 0-2 0,0 1 0 0,0 18-2 0,0-9 1 16,3-16 0-16,1 16 0 0,-2-8 0 0,-2 17-1 0,5-9 2 15,-2 4-1-15,0-2 0 0,1 3 0 0,-4 4-1 0,3-2 1 16,-3 2 1-16,6 0-1 0,-1 6 2 0,-5-6-3 0,2 26 1 15,2-10 1-15,3 7 0 0,-3 4 0 0,-4-27-2 0,2 29 1 16,2 0 1-16,-1 10-1 0,-3 1 1 0,0-40-2 0,4 40 2 16,-4-1 0-16,2 3-1 0,-2 0 1 0,0-42-2 0,0 38 1 31,0 6 0-31,0-6 0 0,0 0 0 0,0-38-1 0,0 38 0 16,0-7 0-16,0 3 0 0,0-12-1 15,0-22 1-15,5 25-3 0,-2-4-2 0,0-5-4 0,1-10-3 0,-4-6 12 0,6 19-16 16,2-19-4-16,-6 5-4 0,2-5 0 0,-4 0 24 0,3-3-18 15,18 3-6-15,-21 0 24 0</inkml:trace>
  <inkml:trace contextRef="#ctx0" brushRef="#br0" timeOffset="560116.0766">10075 12198 10 0,'0'0'0'0,"0"9"5"0,-2 14 1 0,2-23-6 0,-7 22 6 16,2 2 2-16,3-4 0 0,-6 5 1 0,8-25-9 0,-3 32 10 15,3-2-1-15,0 1-1 0,-3-2-1 0,3-29-7 0,0 26 7 16,0-1-2-16,0 2 1 0,0-1-1 0,0-26-5 0,6 27 4 16,2-1 0-16,-1-1 0 0,0 0-1 15,-7-25-3-15,17 18 3 0,-11 4-1 16,14-5 0-16,-14-10-1 0,-6-7-1 0,24 23 2 15,-5-23-1-15,-3 7 1 0,4-2-1 0,-20-5-1 0,20 9 1 16,-3-7 0-16,3-2 0 0,-13 0 0 0,-7 0-1 0,24 0 0 16,-14-2 1-16,10-5-1 0,-10-14 1 0,-10 21-1 0,19-9 0 15,-14-18 1-15,12 1-1 0,-13 2 0 0,-4 24 0 0,6-31 1 16,1 1-1-16,-4-6 0 0,0-1 0 0,-3 37 0 0,0-34 1 16,0-6-1-16,0 1 0 0,-6 2 1 0,6 37-1 0,-21-29 0 15,16-1 0-15,-19 5 1 0,6 4-1 0,18 21 0 0,-17-22 1 16,-3 3 0-16,14 2 0 0,-21 11 0 0,27 6-1 0,-8-7 1 15,-12 0 0-15,13 3 0 0,-12 4 0 0,19 0-1 0,-7 0 0 16,-14 0 0-16,14 8 1 0,4 9-1 0,3-17 0 0,-7 6 0 16,0 13 0-16,0-12 0 0,1 20-1 0,6-27 1 0,-8 19-1 15,6 1-2-15,-2 6-2 0,4-3-1 0,0-23 6 0,0 23-10 16,0-4-3-16,0-11-3 0,0 9-4 16,0-17 20-16,6 0-23 0,2 0 2 0,-2 0 5 15,1-4 2-15,-7 4 14 0,17-8-9 0,-17 8 9 0</inkml:trace>
  <inkml:trace contextRef="#ctx0" brushRef="#br0" timeOffset="560481.1756">10506 12105 35 0,'0'0'0'0,"-4"7"18"0,-2 14-5 0,6-21-13 0,-7 24 11 16,1-4-2-16,1 0 0 0,-1-3-1 0,6-17-8 0,-7 21 7 15,1 4-1-15,-1-1 0 0,3 4-2 0,4-28-4 0,0 29 4 16,0 1-1-16,0-1-1 0,0 5 1 0,0-34-3 0,4 31 2 16,3 1 1-16,-1 6-2 0,12-8 1 0,-18-30-2 0,6 31 2 15,14-2-1-15,-14-4 0 0,18 0 0 0,-24-25-1 0,18 19 1 16,-1 1 0-16,3-13 0 0,-3-2 0 0,-17-5-1 16,20 5 1-16,1-5 0 0,2-1 0 0,-2-8-1 15,-21 9 0-15,20-27 1 0,-3 1-1 16,3 2 1-16,-3-7 0 0,-17 31-1 0,7-34 0 15,4-3 0-15,-5-8 1 0,2 3-1 0,-8 42 0 0,5-41 1 16,-2-5-1-16,-3 4 0 0,0 0 1 0,0 42-1 0,-6-34 0 16,-10 5 1-16,8 5-1 0,-19 6 0 0,27 18 0 0,-20-19 0 15,-4 14 1-15,-3-4-2 0,3 2 0 0,24 7 1 0,-34 0-4 16,4 0-4-16,-11 0-3 0,3 0-6 0,38 0 17 0,-37 18-26 16,-10-18-11-16,17 30-8 0,30-30 45 0</inkml:trace>
  <inkml:trace contextRef="#ctx0" brushRef="#br0" timeOffset="562851.748">7815 12746 17 0,'0'0'0'15,"0"0"6"-15,0 3 1 0,0-3-7 0,0 9 6 16,0-5 0-16,0 4 0 0,0 11 1 0,0-19-7 0,0 8 6 16,0 13-1-16,0-13 0 0,0 18-1 0,0-26-4 0,4 21 3 15,4 2 0-15,-3-1 0 0,-1-1 0 0,-4-21-3 0,3 22 3 16,-3-3 0-16,4 1 0 0,-2-3 0 0,-2-17-3 0,0 9 3 16,5 13 0-16,-5-15-1 0,0 13 0 0,0-20-2 0,0 7 1 15,0-2 0-15,0 12 1 0,0-17 0 0,0 0-2 0,0 7 1 16,0-2 0-16,0 0 0 0,0-5 0 0,0 0-1 0,-5 0 0 15,5 0 1-15,0 0-1 0,-6-5 0 0,6 5 0 0,0-7 1 16,-7-2 0-16,4-2 1 0,-4-6-1 0,7 17-1 0,-7-5 1 16,-9-15-1-16,13 13 0 0,-4-17 0 0,7 24 0 15,-20-21 0-15,12 4 0 0,-9 0 0 0,14-3 0 0,3 20 0 16,-6-7 1-16,-1-17-1 0,0 17 0 16,0-14 0-16,7 21 0 0,-4-6 0 0,-1-12 0 0,0 12 0 15,5-4 0-15,0 10 0 0,0-8 0 16,-3 0 0-16,3-2 1 0,0 4-2 0,0 6 1 0,0-7 0 15,0 1 0-15,3-2 0 0,5 3 0 0,-8 5 0 0,6-5 0 16,3 5 0-16,9-7 0 0,-12 5 0 0,-6 2 0 0,22-4 0 16,-16 2 0-16,18 2 0 0,-4 0 1 0,-20 0-1 0,20 0-1 15,1 0 1-15,2 6 0 0,5-1 0 0,-28-5 0 0,26 9 0 16,-2 10 0-16,3-16 1 0,0 17-2 0,-27-20 1 0,27 3 0 16,-3 15 0-16,-1-11 1 0,-2 18-1 0,-21-25 0 0,17 18 0 15,1 6 0-15,-13-4 0 0,16 3 0 0,-21-23 0 0,7 25 0 16,0 0 1-16,1 1-1 0,-6-5-1 0,-2-21 1 0,0 23 0 15,0 2-1-15,0-4 0 0,0 1 2 0,0-22-1 0,-7 22 0 16,-10 0 1-16,10-15-1 0,-17 17 0 0,24-24 0 0,-16 6 0 16,9 16 0-16,-16-16 1 0,16 1-2 0,7-7 1 0,-21 18 0 15,15-14 0-15,-2 3-2 0,-11-3-2 0,19-4 4 16,-5 4-7-16,0 2-6 0,-3-3-7 0,-11 2-8 16,19-5 28-16,-21 0-34 0,21 0 34 0</inkml:trace>
  <inkml:trace contextRef="#ctx0" brushRef="#br0" timeOffset="563772.871">11546 11313 29 0,'0'0'0'0,"-7"6"12"0,7-6-12 0,-3 24 8 16,-4-3-1 0,1 3 0-16,-12-19 0 0,18-5-7 0,-5 26 6 0,-3-5 0 15,4 3 0-15,-16 3-1 0,20-27-5 0,0 23 5 16,-6 10 0-16,-1 1-1 0,-1 3 1 0,8-37-5 0,-6 39 4 15,-1 1 1-15,0 5-1 0,5 4 0 0,2-49-4 0,-8 52 4 16,5 2-1-16,3 1 0 0,-4 1-1 0,4-56-2 0,0 55 3 16,0-1-1-16,0-1 0 0,0-2 0 0,0-51-2 0,0 55 2 15,7-9-1-15,3 5 0 0,10-1 0 0,-20-50-1 0,8 45 1 16,12-3 0-16,-9-2-1 0,8-7 0 0,-19-33 0 0,11 30 0 16,12-1 1-16,-6-5-2 0,4-6 0 0,-21-18 1 0,20 8-4 15,0 9-1-15,-3-12-3 0,1-1-2 0,-18-4 10 0,16 6-14 16,-6-6-4-16,10 0-6 0,-13 0-2 0,-7 0 26 0,8-8-21 15,1-14-4-15,-9 22 25 0</inkml:trace>
  <inkml:trace contextRef="#ctx0" brushRef="#br0" timeOffset="564104.3079">11990 12048 50 0,'0'0'0'0,"-7"-18"26"0,-13 10-19 0,14-23-5 0,6 31-2 0,-22-27 1 15,19 1 0-15,-3-1-1 0,-1 0 2 0,7 27-2 0,-3-24 1 16,3 0 1-16,0 2 0 0,0 2-1 0,0 20-1 0,3-7 1 16,4-12-1-16,-1 19 0 0,2-6 1 0,-8 6-1 0,9 0 0 15,8 0 1-15,-11 6 0 0,5 20 0 0,-11-26-1 0,18 20 3 16,-12 6-1-16,1 5 1 0,3 3 1 0,-10-34-4 0,7 42 3 15,0 0 1-15,-1 4 0 0,-2-3 0 0,-4-43-4 0,6 43 4 16,-6 2-1-16,0-3-1 0,0 0 0 0,0-42-2 0,0 43 1 16,0-8 0-16,0 0 0 0,0-9-1 0,0-26 0 0,0 19 0 15,0-1-3-15,0-18-3 0,3 3-4 16,-3-3 10-16,7 0-16 0,0-3-6 0,3-13-5 16,1-11 4-16,-11 27 23 0,31-7-29 0,-31 7 29 0</inkml:trace>
  <inkml:trace contextRef="#ctx0" brushRef="#br0" timeOffset="564365.274">12487 12083 49 0,'0'0'0'15,"5"5"27"-15,1 1-13 0,1 12-6 0,-1-13 0 0,-6-5-8 0,10 4 7 16,-2-4 0-16,11 0 0 0,-11 0-2 0,-8 0-5 0,23 0 5 15,-6 0-1-15,4-3 0 0,0-1-1 0,-21 4-3 0,19-3 2 16,5-3 0-16,-6 5-1 0,1-2 0 0,-19 3-1 0,10 0 1 16,11-1-1-16,-4 1 0 0,-10 0 0 0,-7 0 0 0,19 0-1 15,-11 0 0-15,2 0-3 0,7 0 0 0,-17 0 4 16,3 0-7-16,4 0-2 0,3 4-4 0,-4-4-3 16,-6 0 16-16,8 0-21 0,-5 0-4 0,0 0 4 15,14 17-8-15,-17-17 29 0,0 0 0 0</inkml:trace>
  <inkml:trace contextRef="#ctx0" brushRef="#br0" timeOffset="564613.0619">12681 11913 41 0,'0'0'0'0,"0"26"31"0,0-26-31 0,0 34 16 16,0 12-9-16,0 0-1 0,0 1 0 0,0-47-6 0,4 48 7 15,-4-1 0-15,6-4 0 0,-3 0-1 0,-3-43-6 0,7 46 4 16,-3-5-1-16,-1-6-1 0,4-2 0 0,-7-33-2 0,3 24 1 16,1-5-1-16,2-13 1 0,-3 15-1 0,-3-21 0 15,5 0-1-15,-2 0 1 0,0 0-2 0,1 0-1 0,-4 0 3 16,3-2-5-16,-3-7-1 0,3 3-4 16,-3-1-5-16,0 7 15 0,3-5-20 0,-3-2-6 15,0 1 2-15,5 10-7 0,-5-4 31 0,0 0 0 0</inkml:trace>
  <inkml:trace contextRef="#ctx0" brushRef="#br0" timeOffset="566549.0847">13752 11829 13 0,'0'0'0'0,"-18"0"4"16,15-6 1-16,-20 4-1 0,16 0 1 0,7 2-5 0,-17 0 4 15,14 0 1-15,-18 0 0 0,18 0 0 0,3 0-5 0,-7 4 5 16,0 2 0-16,0-2 0 0,1-1 1 0,6-3-6 0,-7 7 6 15,-10 12 0-15,17-14 0 0,-4 12-1 0,4-17-5 0,-6 5 4 16,-1 19 0-16,4-5 0 0,-1 3-1 0,4-22-3 0,-2 27 3 16,2 2-1-16,0 3 0 0,0-1 0 0,0-31-2 15,0 28 1-15,6 2 0 0,1-4 1 16,10 1-1-16,-17-27-1 0,7 24 1 0,16 1 0 16,-16-6 0-16,19 0-1 0,-26-19 0 0,21 17 1 15,3-12-1-15,3 14 1 0,0-13-1 0,-27-6 0 0,23 0 0 16,8 3 0-16,-4-3 1 0,0 0-1 0,-27 0 0 0,24 0 0 15,-3-3 0-15,-2-15 0 0,-1-2 1 0,-18 20-1 0,10-18 0 16,14-8 0-16,-18-9 0 0,12 0 0 0,-18 35 0 0,3-40 0 16,0-3 0-16,-3-1 0 0,0-4-1 0,0 48 1 0,-3-48 0 15,-4 2 0-15,-19-1-1 0,4 3 1 0,22 44 0 0,-20-42-1 16,-7 3 1-16,-3 2 0 0,-5 10 1 0,35 27-1 0,-34-21 0 16,-6 14 1-16,6 4-1 0,-3 3 0 0,37 0 0 0,-30 5-1 15,-4 21 1-15,-1-1 0 0,5 1-1 0,30-26 1 0,-23 31 0 16,2 6 0-16,15-2-1 0,-18-1-1 0,24-34 2 0,-4 37-4 15,1-1-2-15,3-1-3 0,0 1-5 0,0-36 14 0,0 29-20 16,3-1-5-16,4-7 5 0,1-6-5 16,-8-15 25-16,0 0 0 0</inkml:trace>
  <inkml:trace contextRef="#ctx0" brushRef="#br0" timeOffset="566768.5058">14310 12160 57 0,'0'0'0'0,"0"27"10"0,0-27-10 0,0 31 3 15,0 8-1-15,0 7 0 0,-2-2 0 0,2-44-2 0,-4 46 1 0,-3-5 0 0,4-3 0 0,0-3-2 0,3-35 1 0,-7 38-4 16,3-11-5-16,4 1-7 0,-2-10-1 0,2-18 17 0,0 5-29 15,0-5 29-15</inkml:trace>
  <inkml:trace contextRef="#ctx0" brushRef="#br0" timeOffset="567234.3744">14714 11547 58 0,'0'0'0'0,"-6"4"12"0,6-4-12 0,-20 21 5 16,12-1-3-16,-12 0 1 0,13-2 0 0,7-18-3 0,-17 21 4 16,14-1-1-16,-4 1 0 0,0-1 1 0,7-20-4 0,-7 24 3 15,0-4 1-15,1 11-1 0,4-3 1 0,2-28-4 0,-5 31 4 16,5 3-1-16,0 1 1 0,0 2-1 0,0-37-3 0,0 39 2 15,5-1 0-15,-3-4-1 0,4 3 0 16,-6-37-1-16,21 31 1 0,-14-5 0 0,18-4 0 0,-7-4 0 16,-18-18-1-16,21 4 0 0,6 3 1 15,-2-1-1-15,1 1 0 0,-26-7 0 0,24 0 0 0,2 0 1 0,-2-3-1 16,0-7 0-16,-24 10 0 0,24-24 0 16,-4 5 0-16,0-5 1 0,-10-3-1 0,-10 27 0 0,21-28 0 0,-13-7 1 15,11-4-1-15,-12-5 0 0,-7 44 0 0,6-53 0 16,2 1 0-16,-5 3 0 0,-3-5-1 0,0 54 1 0,0-48 1 15,-6 0-1-15,-15 6 0 0,5 9 0 0,16 33 0 0,-21-27 1 16,-6 11-1-16,-1 8 0 0,-5 3 1 0,33 5-1 0,-31 0 0 16,-3 3-1-16,1 21 1 0,-2 1 0 0,35-25 0 0,-31 30-1 15,-2 2 0-15,5 4-1 0,5 6-1 0,23-42 3 0,-20 43-4 16,18 3-3-16,-20-3-5 0,22-6-6 0,0-37 18 0,0 32-24 16,0-8-1-16,6-20 5 0,12 15-2 0,-18-19 22 0,0 0 0 0</inkml:trace>
  <inkml:trace contextRef="#ctx0" brushRef="#br0" timeOffset="567667.4883">15188 11619 28 0,'0'0'0'16,"-3"8"11"-16,3-8-11 0,-7 20 6 15,1-3-2-15,-12 2 1 0,18-1 1 0,0-18-6 0,-6 21 6 16,6 5 1-16,0 1-1 0,-4 2-1 0,4-29-5 0,0 29 6 16,0 0-2-16,0 3 1 0,4 0-1 0,-4-32-4 0,0 34 4 15,6 3-1-15,1-1 1 0,4 2-2 0,-11-38-2 0,16 33 2 16,-5 2 0-16,9-6-1 0,0 0 0 0,-20-29-1 0,21 24 1 16,-5-20 1-16,8 18-1 0,-7-22 0 0,-17 0-1 0,20 0 2 15,1-5-1-15,-1-16 0 0,0 4 0 0,-20 17-1 0,21-17 1 16,3-5 0-16,-5-4 0 0,2-6-1 0,-21 32 0 0,7-31 1 15,17-6-1-15,-18-4 1 0,2 5-1 0,-8 36 0 0,9-40 1 16,-2 2-1-16,-4-3 0 0,1 0 1 0,-4 41-1 0,0-42 0 16,-7-1 0-16,4 5 1 0,-24 2 0 15,27 36-1-15,-21-31 1 0,-2-1 1 0,-8 7 0 0,-3 6 1 16,34 19-3-16,-37-8 2 0,0 2 1 0,-4 3-1 16,3 3 0-16,38 0-2 0,-40 17 2 15,6 7-1-15,0 1 0 0,7 8-1 0,27-33 0 0,-24 39 0 16,5-3-1-16,12 7-1 0,-1-1-2 0,8-42 4 0,-6 37-6 15,6-3-4-15,0-8-2 0,6-5-5 0,-6-21 17 0,24 2-20 16,-7 5-3-16,7-1 0 0,0-6 5 0,-24 0 18 0,37 4-24 0,-37-4 24 0</inkml:trace>
  <inkml:trace contextRef="#ctx0" brushRef="#br0" timeOffset="569959.412">15669 11651 28 0,'0'0'0'0,"0"-18"15"0,-3 10-3 0,3 8-12 0,0-24 9 16,-3 16-1-16,3 4 0 0,0-5-1 0,0 9-7 0,0-7 6 15,0-11-1-15,0 14-1 0,3-1-1 0,-3 5-3 0,7-20 3 16,0 14-1-16,3-3 0 0,6-9 0 0,-16 18-2 0,8-8 1 16,8 3 1-16,-9-11-1 0,13 11 0 0,-20 5-1 15,7-2 1-15,14 1 0 0,-15 1 0 16,1 0 0-16,-7 0-1 0,17 3 1 16,-10 6 1-16,-1 8-2 0,2-10 2 0,-8-7-2 0,3 19 1 15,0-11 0-15,-3 12 0 0,4 1-1 0,-4-21 0 0,0 15 1 16,0 4 0-16,-4 2 0 0,-2-3 1 0,6-18-2 0,-8 18 1 15,-11 1 0-15,15-14 0 0,-13 21-1 0,17-26 0 0,-3 9 2 16,-18 7-1-16,18-12 0 0,-14 5 0 0,17-9-1 0,-7 4 0 16,3 1 1-16,-2-5-1 0,-1 0 0 0,7 0 0 0,-6 0 0 15,-2 0 1-15,8 0-1 0,0 0 0 0,0 0 0 0,0 0 0 16,0 0 0-16,0 0 0 0,0-1 0 0,0 1 0 16,0-4 0-16,5 3 1 0,-2 1-2 0,0 0 2 0,-3 0-1 0,3 0 0 15,4-3 0-15,-1 3 0 0,2 0-1 0,-8 0 1 0,7 0 0 16,9 0 0-16,-8 0 0 0,8-3 0 0,-16 3 0 15,6 0 0-15,15 0 0 0,-14 0 0 16,17 0-1-16,-24 0 1 0,9 3 0 0,9 5 0 0,-12-2 0 0,15 12 0 16,-21-18 0-16,3 7 0 0,4 12 1 0,-4-12-1 0,4 18 0 15,-7-25 0-15,0 17 0 0,0 0 0 0,0 4 0 16,-4 0 0-16,4-21 0 0,-16 23 0 0,9 1 1 16,-13-3-1-16,13-1 1 0,7-20-1 0,-27 17 0 15,10-9 0-15,-3-4 1 0,3 4 0 0,17-8-1 0,-21 5 0 16,5-5 1-16,9 0-1 0,-17 0 0 0,24 0 0 0,-3 0 1 15,-18 0-1-15,21 0 0 0,-6 0 0 0,6 0 0 0,-4 0-1 16,1 0-1-16,-4 7-1 0,7-3-2 0,0-4 5 0,0 5-7 16,0 3-4-16,3-2-3 0,4 0-4 0,-7-6 18 0,10 5-22 15,-3-5-1-15,13 0 5 0,-20-5 3 0,0 5 15 0,10-12-13 0,-10 12 13 16</inkml:trace>
  <inkml:trace contextRef="#ctx0" brushRef="#br0" timeOffset="570714.5013">15992 11548 26 0,'0'0'0'0,"0"-1"14"16,0 0-2-16,0-6-4 0,0 6-2 0,0 1-6 0,0-2 6 15,0-1-1-15,0 3-2 0,0-5 0 0,0 5-3 0,3 0 1 16,0-2 0-16,4 2 0 0,-1-4-1 0,2 2 1 0,-8 2-1 0,6-1 0 16,4-4 0-16,-3 3 0 0,4 1 0 0,-11 1 0 0,6-2 0 15,1 2 0-15,3 0 0 0,0 0-1 0,-10 0 1 0,7-2-1 16,-1 0 0-16,2 2 1 0,-2 0-2 0,-6 0 2 0,4 0-2 16,-1 0-1-16,0 0-1 0,-3 0 4 0,7 0-3 0,-7 0 3 15,7-4-3-15,-7 3 1 0,7-1 0 0,-7 0 1 0,0 2 1 0,3-3-1 16,1 1 0-16,2-4 1 0,-6-1 0 15,0 7 0-15,8 0-1 0,-8-6 1 0,6 5 0 0,-6 1 1 16,0 0-1-16,3-3 1 0,1 0 0 0,-4 2 2 16,0-4 0-16,0 5-3 0,0-2 3 0,0 2 0 15,0 0 1-15,0 0-1 0,0 0-3 0,-4 0 3 0,-2 0 0 0,-2 0-1 16,-8 7 1-16,16-7-3 0,-7 4 3 16,-10-1 0-16,10 4 1 0,-13 0-2 0,20-7-2 0,-7 6 3 15,-13-1-1-15,13 0 0 0,-17 3-1 0,24-8-1 0,-20 3 2 16,13 5-1-16,-13-2 0 0,17 1 1 0,3-7-2 0,-21 6 1 15,18 2 0-15,-4 9 0 0,0-13 0 0,7-4-1 0,-3 21 1 16,3-18 0-16,0 17 0 0,0-14 0 0,0-6-1 0,0 25 1 16,0-18 0-16,0 13 0 0,6-18-1 0,-6-2 0 0,8 21 1 15,-2-15-1-15,1 12 1 0,3-13 0 0,-10-5-1 0,17 6 0 16,-10 2 1-16,17-5-1 0,-18 1 0 0,-6-4 0 0,24 0 1 16,-3 0-1-16,-5 0 0 0,1-1 0 0,-17 1 0 0,10-17 0 15,11 9 0-15,-14-16 0 0,13 3 0 0,-20 21 0 0,7-21 1 16,-4-1-2-16,4-1 1 0,-1-2 0 0,-6 25 0 0,4-21 0 15,0-3-1-15,-4 2 1 0,0 4-1 0,0 18 1 0,0-18 0 16,0 11-1-16,0-10 1 0,0 14 0 16,0 3 0-16,0 0 0 0,0 0 0 0,0 5 0 0,0 3 0 15,0-8 0-15,0 21 0 0,0 1 0 16,0-1 0-16,0 6 1 0,0-27-1 0,0 26 1 16,3 2 0-16,0 3 0 0,4-1 0 0,-7-30-1 0,6 31 0 15,2 4 1-15,-2-3 0 0,1 2 0 0,-7-34-1 0,3 34 0 16,1 1 1-16,-1-2 0 0,0-5 0 0,-3-28-1 0,4 32 1 15,-4-5 1-15,0-3-1 0,0-4-1 0,0-20 0 0,0 16 1 16,-7-8-1-16,4 16 0 0,-1-21 1 0,4-3-1 0,0 6-1 16,-3-1 0-16,-4-1-2 0,7-4-3 0,0 0 6 0,0 0-9 15,0-1-4-15,0-2-4 0,0-4-7 0,0 7 24 0,0-5-28 16,0-17 7-16,0 16-3 0,0 6 24 0</inkml:trace>
  <inkml:trace contextRef="#ctx0" brushRef="#br0" timeOffset="572206.5522">16340 11225 7 0,'0'0'0'16,"0"0"1"-16,0 0 0 0,-3 5-1 0,3-5 0 0,0 8 0 15,0-3 0-15,0-5 0 0,0 5 0 0,0-5 0 0,0 0 0 16,0 0 0-16,0 0-1 0,3 0 1 0,-3 0 0 0,3 0 0 16,-3 0 0-16,5 0-1 0,-2 0 1 0,-3 0 0 0,0 0-1 15,0 0 1-15,0 3-1 0,0 3-1 0,0-6 2 0,0 0-2 0,0 0 2 16</inkml:trace>
  <inkml:trace contextRef="#ctx0" brushRef="#br0" timeOffset="572912.3223">16422 11401 17 0,'0'0'0'15,"-4"-3"10"-15,1 1 2 0,3 2-12 0,-6-3 12 16,1 3-1-16,2 0 0 0,3-3-1 0,0 3-10 0,-7 0 10 16,7 0-3-16,0 0 0 0,0-1-1 0,0 1-6 0,4 0 5 15,-1 0 0-15,8 0-1 0,5 0 0 0,-16 0-4 0,7 0 3 16,13 0 0-16,-10 4-1 0,11-4 1 0,-21 0-3 0,17 0 2 15,3 0 1-15,-3 0-1 0,-7 0 0 0,-10 0-2 16,24 0 2-16,-3 0-1 0,-2 0 1 16,5 0 0-16,-24 0-2 0,24-3 1 0,0 3 1 0,-7 0-1 15,3-1 0-15,-20 1-1 0,10 0 0 0,11 0 1 16,-15 0-1-16,12 0 1 0,-18 0-1 0,3 0 0 16,7 0 0-16,-4 0 1 0,5 0-2 0,-11 0 1 0,3-1-1 15,4 1 0-15,-4 0-2 0,1 2-1 0,-4-2 4 0,3 8-6 16,0-2-4-16,1 0-2 0,0-2-3 0,-4-4 15 0,0 3-18 15,0 2-4-15,0-5-1 0,0 0 3 0,0 0 20 0,-8 0-14 0,2-3-2 16,6 3 16-16</inkml:trace>
  <inkml:trace contextRef="#ctx0" brushRef="#br0" timeOffset="573134.9517">16648 11398 5 0,'0'0'0'0,"0"4"7"0,0-4-7 0,0 8 6 16,-3 9 2-16,3-11 3 0,0 17 1 0,0-23-12 0,0 22 12 15,0-2-1-15,0 8-1 0,3 1-2 16,-3-29-8-16,4 34 7 0,-4-5-1 0,0 3 0 0,4-3-1 0,-4-29-5 0,0 26 5 16,3 3 1-16,-3-1-2 15,0 1-1-15,0-29-3 0,0 28 3 0,0 2-1 16,0-7-1-16,0 2 0 0,0-25-1 0,0 21 1 16,0-1-1-16,0-1 1 0,0-12-2 0,0-7 1 0,0 27-3 15,7-21-3-15,-1 16-4 0,1-19-8 0,-7-3 18 0,7 8-26 16,0-8-4-16,-4-1 6 0,4-6 1 0,-7 7 23 0,0 0 0 0</inkml:trace>
  <inkml:trace contextRef="#ctx0" brushRef="#br0" timeOffset="573604.1358">16937 11211 33 0,'0'0'0'16,"0"0"17"-16,0 0-6 0,3 6-3 0,-3-1-1 0,0-5-7 0,3 3 7 15,4 2-1-15,0 0-1 0,0-2-1 0,-7-3-4 0,16 0 2 16,-8 5 1-16,8 0-2 0,-5-2 1 0,-11-3-2 0,23 6 2 16,-15 1-1-16,15-2 0 0,-13 18 0 0,-10-23-1 0,23 1 1 15,-15 19 0-15,15-12-1 0,-16 18 1 0,-7-26-1 0,20 22 0 16,-12-1 1-16,11 6-1 0,-16 2 1 0,-3-29-1 0,11 32 1 16,6 2 1-16,-11 5 0 15,2 2-1-15,-8-41-1 0,6 41 3 0,1 1-1 0,-1 2-1 0,-2 1 1 0,-4-45-2 0,0 46 2 16,4 2 0-1,-1-5-1-15,-3 6 1 0,0-49-2 0,0 43 1 0,0-1 1 0,-7-1-1 0,0-3 1 0,7-38-2 16,-16 39 1-16,8-1 0 0,-8-6 0 0,13 2-1 16,3-34 0-16,-21 29 1 0,18 0-1 0,-18 0 0 15,14-5 0-15,7-24 0 0,-6 25 0 0,-15-3-3 16,18-14-1-16,-4 21-3 0,7-29 7 0,-20 3-12 16,20 5-5-16,-4-3-9 0,-2-8-4 0,6 3 30 0,0 0-40 0,0 0 40 0</inkml:trace>
  <inkml:trace contextRef="#ctx0" brushRef="#br0" timeOffset="574591.5552">17736 11991 15 0,'0'0'0'0,"3"0"16"15,5 0-6-15,8 3-4 0,-9 1 0 0,-7-4-6 0,11 7 6 16,-5-7 0-16,1 0 2 0,-1 0-1 0,-6 0-7 0,5 0 6 15,1 0 0-15,-6-7-2 0,3-10 0 0,-3 17-4 0,4-5 4 16,-4-19-1-16,0 7 1 0,0 0-2 0,0 17-2 0,0-22 3 16,-7 1-1-16,4 0 0 0,0-4-1 0,3 25-1 0,-8-23 2 15,1 0 0-15,1 0-1 0,3 2 0 0,3 21-1 0,-4-22 1 16,-3 2 0-16,4 2 0 0,-1-4-1 0,4 22 0 0,0-17 1 16,0-1-1-16,0-3 1 0,0 0-1 15,0 21 0-15,4-20 1 0,3-1 0 0,0 4-1 0,2 0 1 0,-9 17-1 0,7-9 1 16,14-9-1-16,-15 12 1 0,12 2 0 0,-18 4-1 15,9-9 1-15,15 6 0 0,-7 1-1 16,-6 2 0-16,-11 0 0 0,24 0 0 0,-18 0 0 0,18 5 1 0,-17 14-1 16,-7-19 0-16,6 7 0 0,15 15 0 15,-21-17 1-15,6 21-1 0,-6-26 0 0,4 17 0 16,-1 1 1-16,-3 1-1 0,0-2 0 0,0-17 0 0,0 20 1 16,0-2-1-16,0 2 0 0,-7-1 0 0,7-19 0 0,-6 21 0 15,-2 2 0-15,2 3 1 0,-1-2-1 0,7-24 0 0,-6 26 1 16,-1 1-1-16,3-3 0 0,-3-1 0 0,7-23 0 0,-6 18 0 15,6-11 0-15,0 16 0 0,0-19 0 0,0-4 0 0,3 20 0 16,3-18 0-16,2 6 0 0,12-2 0 0,-20-6 0 0,6 5 0 16,15 0 0-16,-15-2 0 0,18-3 0 0,-24 0 0 0,21 0 0 15,-1 0 0-15,0 0 1 0,4 0-1 0,-24 0 0 0,21 0 0 0,-21 0 0 16,16 0 1-16,5 0-1 0,-14 0 1 0,-7 0-1 0,20 0 1 0,-20 0-1 0,7 4 1 16,13-4 0-16,-13 6 1 0,-7-6-2 0,10 0 2 0,-10 0-2 0,17 0 2 15,-14 0-1-15,4 3 1 0,-7-3-2 0,7 0 1 0,-7 0-1 0,3 4 1 16,4-4 1-16,-3 0-1 15,-4 0-1-15,3 0 0 0,-3 0 0 0,0 0 1 16,3 0-1-16,1 0 0 0,-4 0 0 0,0 0 1 0,0 0-2 0,0 0 2 0,0 0-1 0,0 0 0 16,0 0 0-16,0 0 0 0,3 0-1 0,-3-1 0 0,3-2-2 0,-3 0-1 15,0 3 4-15,0-6-8 16,3 4-5-16,-3 0-9 0,0 1-13 0,0 1 35 0,0-2-38 0,-3 0-1 0,3 2 39 0</inkml:trace>
  <inkml:trace contextRef="#ctx0" brushRef="#br0" timeOffset="581192.2044">10256 14374 5 0,'0'0'0'0,"2"-2"2"0,5 2-1 0,0 0 1 15,-7 0-2-15,10 0 2 0,-3 0 1 0,-1 5 1 0,-2 4 3 16,-4-9-7-16,3 5 8 0,4 2 1 0,-3-1 0 15,0-2 0-15,-4-4-9 0,2 8 8 0,2-4 0 16,-4 1-1-16,0 0 0 0,0-5-7 0,3 4 6 0,-3 4-1 16,0-1 1-16,3 10-3 0,-3-17-3 0,0 5 4 15,3 12-2-15,2-10 0 0,-5 15 0 0,0-22-2 0,3 8 1 16,0 16 1-16,-3-18-1 0,0 21 0 0,0-27-1 0,5 19 1 16,-5-13 0-16,2 20 1 0,-2-5-1 0,0-21-1 0,0 19 1 15,0 4 1-15,0-2-2 0,0 8 2 0,0-29-2 0,0 26 2 16,0 4-1-16,0 0 0 0,0-7 0 0,0-23-1 0,3 23 0 15,-3-1 0-15,3-6 0 0,2-7 0 0,-5-9 0 0,0 22 0 16,5-14-2-16,-1 11-1 0,0-11-3 0,-4-8 6 0,4 20-10 16,2-15-5-16,-3 15-9 0,0-20-6 0,-3 0 30 0,3 0-24 15,-3-4-2-15,0 4 26 0</inkml:trace>
  <inkml:trace contextRef="#ctx0" brushRef="#br0" timeOffset="581654.2803">10605 14379 40 0,'0'0'0'16,"0"0"23"-16,-5 9-5 0,5-9-18 0,-3 16 14 15,3-12-5-15,-3 19-1 0,-4-15-1 0,7-8-7 0,0 27 6 16,0-7-1-16,-3 3-2 0,3 2 0 0,0-25-3 0,0 19 3 15,0 3 0-15,3 0-1 0,1-1-1 0,-4-21-1 0,6 25 1 16,2-4 0-16,-2 3 0 0,1 1 0 0,-7-25-1 0,10 23 1 16,-1-5 0-16,9 8-1 0,-12-2 1 0,-6-24-1 0,18 25-1 15,-12-6 1-15,15-2 1 0,-15-10 0 0,-6-7-1 0,21 22 0 16,-1-15 1-16,0-1-2 0,-3 2 1 16,-17-8 0-16,17 3 1 0,1-3-1 0,1-2 0 15,2-2 0-15,-21 4 0 0,21-11 0 0,2-11 0 0,-6 5 1 16,-1-8-1-16,-16 25 0 0,12-29 0 0,7-3 0 15,-12 0 0-15,-2-3 0 0,-5 35 0 0,5-40 1 0,-2-1-2 16,1-4 1-16,-4 3-1 0,0 42 1 0,-7-41 0 16,2 0 1-16,-14 4 0 0,13 3 0 0,6 34-1 0,-28-37 0 15,22 8 0-15,-21 5 0 0,7 6 1 0,20 18-1 0,-8-1 0 16,-19-6 0-16,11 7 0 0,8 0 1 0,8 0-1 0,-26 5 0 16,9 12 0-16,10-11 0 0,-17 22 1 0,24-28-1 0,-5 27-1 15,-14 4 2-15,13-5-2 0,2 4-2 0,4-30 3 0,-3 27-4 16,-3-2-4-16,1 3-2 0,5-7-4 0,0-21 14 0,0 24-20 15,5-2-8-15,1-16-1 0,-6 0 5 0,0-6 24 0,3 6-19 0,-3-6 19 0</inkml:trace>
  <inkml:trace contextRef="#ctx0" brushRef="#br0" timeOffset="582155.5975">11231 14391 17 0,'0'0'0'15,"-7"0"11"-15,7 0-11 0,-3 0 13 16,-5 5-3-16,6 0-1 0,-5 1-1 0,7-6-8 0,-6 20 7 16,2-16 0-16,0 4-2 0,-3-3 0 0,7-5-5 0,0 18 5 15,-2-11-1-15,2 10 0 0,-5-9 0 0,5-8-4 0,-3 27 5 16,3-7-2-16,-5 0 1 0,5 1 0 0,0-21-4 0,0 22 4 15,0-3-2-15,0 3 1 0,0 0-1 0,0-22-2 0,2 19 2 16,1 4 1-16,5-17-2 0,-2 20 0 0,-6-26-1 0,11 21 1 16,4-3 0-16,-7 6 0 0,8-4 1 0,-16-20-2 0,11 20 0 15,9-14 0-15,-9 16 0 0,15-16 0 0,-26-6 0 0,21 6 1 16,-1 0-1-16,4-6 0 0,0 0 0 0,-24 0 0 0,23 0 0 16,-2 0 1-16,-2-2-2 0,2-3 1 15,-21 5 0-15,17-20 1 0,-7 3-1 0,11-4 1 16,-15-2-1-16,-6 23 0 0,10-32 0 0,1 1 0 0,-8 1 0 15,4-6 0-15,-7 36 0 0,0-32 0 0,3-8 0 16,-3 0 0-16,0 0 0 0,0 40 0 0,-3-42 0 16,-4-3 1-16,-10 7 0 0,10-3 0 0,7 41-1 0,-20-40 0 15,13 8 1-15,-17 1-1 0,5 8 2 0,19 23-2 0,-18-17 2 16,-1 7 0-16,-5 1 0 0,0 1 0 0,24 8-2 0,-21-2 1 16,-2 2 1-16,2 6-2 0,1 22 1 0,20-28-1 0,-18 22 1 15,-1-2-1-15,1 8 1 0,12-2-2 0,6-26 1 0,-18 32-2 16,16 0-2-16,-5 5-4 0,1-7-5 0,6-30 13 0,-8 31-17 15,8-2-9-15,0-8-8 0,0-16 5 0,0-5 29 0,8 8-34 0,-8-8 34 0</inkml:trace>
  <inkml:trace contextRef="#ctx0" brushRef="#br0" timeOffset="582685.7505">12071 14530 47 0,'0'0'0'16,"0"-1"27"-16,4-2-10 0,-4 3-17 0,3-1 10 16,0-7-2-16,4 5-1 0,-1-2 0 0,-6 5-7 0,8-5 7 15,8 1-2-15,-9-1 1 0,17-2-3 0,-18 2 0 0,-6 5-3 0,31-8 3 16,-11 2-1-16,8-1 0 0,-28 7-2 0,27-8 3 0,-27 8-3 0,27-8 2 16,0 3 0-16,1-3-1 0,-28 8-1 0,26-3 2 0,-26 3-2 0,27-5 1 15,3-2-1-15,-6 1 1 0,-24 6-1 0,28-8 1 0,-28 8-1 0,17-6 1 16,-7 1-2-16,10 1 2 0,-12 3-1 0,-8 1 0 0,6 0-1 15,0 0 1-15,-3-2-3 0,2 2-3 0,-5 0 6 0,3-4-8 16,-3 4-5-16,0 0-6 0,0 0 19 0,0-3-28 0,0 3 28 0,-8-2-34 16,-11-13 6-16,11 6 1 0,8 9 27 0</inkml:trace>
  <inkml:trace contextRef="#ctx0" brushRef="#br0" timeOffset="582952.7574">12155 14048 36 0,'0'0'0'15,"0"21"38"-15,5 6-19 0,1 9-10 0,-6-36-9 0,7 32 7 16,4 2-1-16,5-1 1 0,-13 8 0 0,-3-41-7 0,7 39 6 16,-1 5 1-16,12-1-3 0,-12 0-1 0,-6-43-3 0,7 39 3 15,0-2 0-15,0-1-1 0,3 2 0 0,-10-38-2 0,6 32 2 16,2-1-1-16,-2-9 0 0,1 2 0 0,-7-24-1 0,0 5 1 15,3 16 0-15,1-17-1 0,-4 2 0 0,0-6 0 0,0 0-2 16,0 0-1-16,0 0-2 0,-7-6-3 0,7 6 8 0,-3-8-9 16,-4-13-4-16,1 16-4 0,1-18-9 0,5 23 26 0,-6-9-31 15,-18-18 5-15,21 19 1 0,3 8 25 0</inkml:trace>
  <inkml:trace contextRef="#ctx0" brushRef="#br0" timeOffset="586136.9246">13274 13951 14 0,'0'0'0'0,"-7"6"5"0,7-6-5 16,-3 3 6-16,-4 7 1 0,1-5 0 0,-2-3 0 15,8-2-7-15,-3 7 7 0,-4-4-1 0,1-3-1 0,2 4-1 16,4-4-4-16,-7 0 3 15,0 0 1-15,1 0 0 0,4 6 0 0,2-6-4 0,-5 4 4 16,2-1 1-16,-5 3 0 0,5-2-1 0,3-4-4 0,-3 7 3 16,-4 12 0-16,5-11 0 0,-2 11-2 0,4-19-1 0,-8 8 3 15,5 17-2-15,0-5 0 0,-4 3 1 0,7-23-2 0,-3 20 1 16,1 2 0-16,-3 2 0 0,-2-2 0 0,7-22-1 0,-4 23 1 16,1 2 0-16,-3-6-1 0,6 3 1 0,0-22-1 0,-4 25 1 15,4 2 0-15,0-1 0 0,0-2 0 0,0-24-1 0,4 27 0 16,2-5 0-16,1-3 1 0,0 3-1 0,-7-22 0 0,17 22 0 15,3-5 1-15,1 2-1 0,-1-12 0 0,-20-7 0 0,24 25 0 16,3-18 1-16,3 13-1 0,-2-16 1 0,-28-4-1 0,23 4 0 16,8-4 0-16,-4 0 0 0,-1 0 0 0,-26 0 0 0,24-1-1 15,3-6 2-15,1-1-1 0,-4-11-1 0,-24 19 1 16,19-9 1-16,5-17-1 0,-6 6 0 0,-9-2 1 16,-9 22-1-16,21-25 0 0,-18-2 1 0,1-4 0 15,2-3-1-15,-6 34 0 0,0-32 0 0,0-4 0 16,0 3 0-16,-3-2 0 0,3 35 0 0,-7-33 1 15,-9 3-1-15,8 1 0 0,-14 3 1 0,22 26-1 0,-21-22 0 16,0 4 1-16,4 9-2 0,0-10 2 0,17 19-1 0,-20-2 0 16,-4-3-1-16,8 1 2 0,-8 0 0 0,24 4-1 0,-17 0 0 15,-3 0 1-15,-1 8-2 0,4-3 2 0,17-5-1 0,-7 24-1 16,-19-7 1-16,18 7 0 0,-16-1-2 0,24-23 2 0,-6 25-1 16,-11-3-2-16,17 3-1 0,-6 1-1 0,6-26 5 0,-5 17-8 15,5 5-4-15,0-16-3 0,0 17-5 0,0-23 20 0,5 4-23 16,1 4 5-16,-6-8 2 0,10 3 3 0,-10-3 13 0,0 0 0 0</inkml:trace>
  <inkml:trace contextRef="#ctx0" brushRef="#br0" timeOffset="586348.3253">13960 14441 28 0,'0'0'0'16,"2"0"12"-16,1 5-4 0,-3-5-8 0,3 25 5 16,4-6-1-16,-7 13 0 0,0-1-2 0,0-31-2 0,0 34 2 15,-3 0 0-15,-1 1-2 0,-2-3-1 0,6-32 1 0,-2 29-4 16,-6-2-4-16,0-3-4 0,2-16 0 0,6-8 12 0,-7 21-10 16,-20-21-1-16,27 0 2 0,0 0 9 0</inkml:trace>
  <inkml:trace contextRef="#ctx0" brushRef="#br0" timeOffset="587440.4889">14341 13770 11 0,'0'0'0'0,"-4"0"3"15,1 0-1-15,-3 0 1 0,-1 0 0 0,7 0-3 0,-6 0 4 16,-1 0 0-16,-1 0 1 0,2 0 0 0,6 0-5 0,-7 0 6 16,-10 0-1-16,14 0-1 0,-4 4 1 0,7-4-5 0,-6 7 3 15,-15 10 0-15,14-12 0 0,-10 14-2 0,17-19-1 0,-7 3 2 16,-13 5-1-16,13 10 0 0,-10-15 1 0,17-3-2 0,-3 7 1 16,-17-2 2-16,17 17-1 0,-5-18 0 0,8-4-2 0,-20 5 2 15,13 3 0-15,4-1-1 0,-4 0 1 0,7-7-2 0,-3 3 2 16,0-3-1-16,3 0 0 0,-7 0 0 0,7 0-1 0,0 0 1 15,0 0 0-15,0 0-1 0,3 0 1 0,-3 0-1 0,4 7 1 16,-4-7 0-16,6 0 0 0,-3 0-1 0,-3 0 0 0,4 0 2 16,-1 0-1-16,4 0 1 0,-3 0 0 0,-4 0-2 0,6 0 2 15,1 0-1-15,-1-4 0 0,2-2 0 0,-8 6-1 0,7-7 1 16,-1-15-1-16,1 12 1 0,10-14 0 0,-17 24-1 0,6-19 0 16,12-5 1-16,-12 4-1 15,18-3 0-15,-24 23 0 0,7-17 0 0,14 10 0 0,-15-11 0 16,18 11 0-16,-24 7 0 0,7-6 0 0,12 0 1 15,-8 4-1-15,9 2 0 0,-20 0 0 0,17 0 0 16,-6 0 1-16,9 0-1 0,-14 6-1 0,-6-6 1 0,21 3 1 16,-15 3-1-16,12 2 0 0,-12-3 0 0,-6-5 0 0,10 22 0 15,1-18 0-15,-4 20 1 0,2-6 0 0,-9-18-1 0,7 19 0 16,0-1 1-16,0 3-1 0,0-2-1 0,-7-19 1 0,0 17 1 16,0 5-1-16,0-3 0 0,0 1 1 0,0-20-1 0,0 17 0 15,-7 5 0-15,0-5 1 0,0 4-1 0,7-21 0 0,-20 5 1 16,17 20-1-16,-18-19 1 0,15 2-1 0,6-8 0 0,-21 17 0 15,15-13 0-15,-18 1 0 0,20 1 0 0,4-6 0 0,-20 6 0 16,16-3 1-16,-2 2 0 0,-1-5-1 0,7 0 0 0,-7 0 0 16,0 0 0-16,4 0 0 0,-4 0 0 0,7 0 0 0,0 0-1 15,0-5 2-15,0 2-1 0,0-6-1 0,0 9 1 0,7-4 0 16,-4-4 0-16,4 3 0 0,0-2 0 0,-7 7 0 0,21-4 0 16,-14 0 0-16,12 3 0 15,-8-3 0-15,-11 4 0 0,23 0 0 0,-12 0 0 0,12 0-1 16,-6 0 2-16,-17 0-1 0,17 5 0 0,-7 12 0 15,11-12 1-15,-14 2-2 0,-7-7 1 0,19 17 0 16,-11-9 0-16,-2 11 0 0,1-12 0 0,-7-7 0 0,6 27 0 16,2-21 0-16,0 17 0 0,-8-6 0 0,0-17 0 0,0 17 0 15,0 2 1-15,0-1-1 0,-8 6 1 0,8-24-1 0,-8 21 1 16,-11 1 0-16,15 0-1 0,-19-3 1 0,23-19-1 0,-4 17 1 16,-26-9 0-16,9 15 0 0,1-20 0 0,20-3-1 0,-20 4 0 15,-1-4 0-15,15 5 1 0,-18-5-1 0,24 0 0 0,-7 0 1 16,-10 0 0-16,13 0-1 0,-2 0 0 0,6 0 0 0,-7 0 0 15,4 0 0-15,-1 0-1 0,0 0-1 0,4 0 2 0,0 6-3 16,0-6-3-16,0 0-3 0,0 0-4 0,0 0 13 0,0 0-18 16,0 0-6-16,4-3 1 0,3-7 5 0,-7 10 18 0,7-22-22 15,-7 22 22-15</inkml:trace>
  <inkml:trace contextRef="#ctx0" brushRef="#br0" timeOffset="588189.7796">14992 13593 6 0,'0'0'0'16,"0"-2"1"-16,0-2 0 0,0 2 0 0,0 2-1 0,-7-2 1 15,7 2 0-15,-3 0-1 0,-1 0 1 0,4 0-1 0,0 0 2 16,-2 4-1-16,-6 4 2 0,5-5 0 0,3-3-3 0,-7 6 5 16,1-1 2-16,-2-5 0 0,1 3 1 0,7-3-8 0,-6 0 7 15,-11 0-1-15,13 5 0 0,-2-5-2 0,6 0-4 0,-7 5 4 16,-14-5-1-16,21 0 0 0,-6 4 0 0,6-4-3 0,-7 0 2 16,0 6 0-16,0-4 0 0,4 5-1 15,3-7-1-15,-3 7 2 0,0 12-1 0,-4-14 0 16,-1 0-1-16,8-5 0 0,-3 17 1 15,0-10 0-15,-4 8 1 0,1-10 0 0,6-5-2 0,-4 7 2 16,1 11-1-16,-4-14 1 0,3 14 0 0,4-18-2 0,-3 4 2 16,3 15-1-16,0-14 1 0,0 12 0 0,0-17-2 0,0 9 1 15,0 9 1-15,0-12-1 0,0-1-1 0,0-5 0 0,7 8 1 16,0 10-1-16,0-15 0 0,3 3 0 0,-10-6 0 0,9 4 1 16,-1-4-1-16,2 0 1 0,-4 0-1 0,-6 0 0 0,21 0 0 15,-15 0 1-15,1-2-1 0,14-3 0 0,-21 5 0 0,6-6 0 16,12-12 1-16,-12 10-1 0,15-9 0 0,-21 17 0 0,6-7 1 15,11-12-2-15,-10 9 2 0,13-12-1 0,-20 22 0 0,8-17-1 16,-2 8 2-16,1-11-1 0,-4 12 0 0,-3 8 0 0,3-18 0 16,0 8 0-16,1-12 1 0,-4 17-1 0,0 5 0 0,0-21 0 15,0 12 0-15,0-9 0 0,0 11 0 0,0 7 0 16,0-6 1-16,0 0-1 0,0 4 0 0,-4 1-1 0,4 1 1 16,0 0 1-16,0 0-1 0,0 0 0 0,0 7 0 15,0-7 0-15,0 8 0 0,0 14 0 16,0-15 0-16,0 19 0 0,0-26 0 0,0 5 1 15,4 19-2-15,-4-4 1 0,4-1 0 0,-4-19 0 0,3 24 1 16,1 2-1-16,-1 1 0 0,0-2 1 0,-3-25-1 0,0 27 1 16,3-3 0-16,1 0 1 0,-4 2-1 0,0-26-1 0,0 24 1 15,0 4 1-15,0 0 0 0,0 2 0 0,0-30-2 0,0 31 2 16,-7-2-1-16,4 2 1 0,0 4-1 0,3-35-1 0,-7 30 1 16,3-5 0-16,-3 0 1 0,4-7-1 0,3-18-1 0,-3 8 1 15,-4 13 0-15,1-21 1 0,-2 8-1 0,8-8-1 0,-7 6 0 16,4-1 0-16,3-5 0 0,0 0 0 0,0 0 0 0,0 0 0 15,0-2 1-15,0-3-3 0,0-1 0 0,0 6 2 0,0-7-5 16,0-1-3-16,3-1-3 0,4-2-4 0,-7 11 15 0,21-7-23 16,-15-12-5-16,5 14 2 0,23 3-7 15,-34 2 33-15,0 0 0 0</inkml:trace>
  <inkml:trace contextRef="#ctx0" brushRef="#br0" timeOffset="588548.9074">15358 13614 26 0,'0'0'0'0,"-2"0"18"0,2 0-18 0,0 0 16 15,-5 5-6-15,5 2-2 0,0 0 0 0,0-7-8 0,0 4 7 16,5 0-1-16,-5 1 0 0,5-1-1 0,-5-4-5 0,10 0 3 16,7 4 1-16,-10-4-2 0,17 0 1 0,-24 0-3 0,10 0 3 15,14-2-2-15,-4 0 2 0,-3 0-1 0,-17 2-2 16,17-2 2-16,4-7 0 0,-5 4 0 16,5-1 0-16,-21 6-2 0,19-4 1 15,-1 1 0-15,-1 1 0 0,-1-3 0 0,-16 5-1 0,21 0 0 0,-14-3 0 16,13 0 0-16,-13 1 1 0,-7 2-1 0,16 0 1 15,-8 0-1-15,-2 0-2 0,1 0 0 0,-7 0 2 0,6 0-6 16,-2 0-4-16,3 5-4 0,-7-5-7 0,0 0 21 0,4 0-28 0,-4 0 3 0,3 3-7 0,-3-3 32 16</inkml:trace>
  <inkml:trace contextRef="#ctx0" brushRef="#br0" timeOffset="588755.7896">15544 13641 56 0,'0'0'0'16,"0"26"23"-16,0 1-13 0,0 9-4 0,0-36-6 0,0 38 6 15,0-1-2-15,0 6 1 0,0-3-1 0,0 1-2 0,0-41-2 0,3 35 3 16,1 2-2-16,-4-3-1 16,0-34 0-16,0 30 1 0,0-30-1 0,0 28 0 0,3-4-2 0,1-5-1 0,-1 1-7 15,-3-20 10-15,4 5-16 0,2 0-10 16,-6-5 0-16,3 0-8 0,-3 0 34 0,0 0 0 0</inkml:trace>
  <inkml:trace contextRef="#ctx0" brushRef="#br0" timeOffset="590221.4971">10183 13869 9 0,'0'0'0'0,"-2"6"6"0,2 13-4 0,-8-12 0 16,2 11 0-16,6-18-2 0,-7 0 3 15,4 0 2-15,-4 3 0 0,0 4 1 0,7-7-6 0,-21 6 6 16,21-3 0-16,-6 5 0 0,-1-3-1 0,7-5-5 0,-5 7 5 16,0-1 0-16,-2 14 0 0,0-14-1 0,7-6-4 0,-6 24 4 15,0-8 0-15,-1 8-1 0,2 2-1 0,5-26-2 0,-2 28 3 16,-6 0-1-16,2 6 1 0,4 2-1 0,2-36-2 0,-5 38 3 16,5 5-1-16,-3 3 0 0,3 0 1 0,0-46-3 0,0 52 2 15,0 0 1-15,3-1-2 0,2 4 1 0,-5-55-2 0,5 56 2 16,13 0-2-16,-11 5 2 0,12-6 0 0,-19-55-2 0,17 61 1 15,4-6 1-15,2 7-1 0,1-6-1 0,-24-56 0 0,27 61 0 16,0 2 0-16,0-9 1 0,2 1 0 0,-29-55-1 0,22 48 0 16,6-10-1-16,1-8-2 0,-2-6-2 0,-27-24 5 0,31 5-8 15,-1 3-2-15,1-8-3 0,7-21-4 0,-38 21 17 0,38-30-21 16,-2-19 2-16,4-5 3 0,11-6-5 16,-51 60 21-16,0 0 0 0</inkml:trace>
  <inkml:trace contextRef="#ctx0" brushRef="#br0" timeOffset="591090.7496">15744 13196 13 0,'0'0'0'0,"0"0"10"0,0 0-10 0,0 0 9 16,0 0-1-16,0 0-2 0,0 0 1 0,0 0-37 0,4 0 67 15,-1 7-30-15,3-5 0 0,1 3-1 0,-7-5-6 0,8 9 6 16,-2-5-1-16,10 4-2 0,-8-2 1 0,-8-6-4 0,20 7 4 0,-20-7-4 16,6 7 4-16,21 16 0 0,-9-21-1 0,-18-2-3 0,20 21 3 0,-20-21-3 0,20 17 3 15,1 0 0-15,3 5-1 0,-1 4 0 0,-23-26-2 0,20 29 2 16,8 1 0-16,-4 1 0 0,-24-31-2 0,27 32 2 16,-27-32-2-16,27 33 2 0,-4 4-1 15,4 1 1-15,-3 5-1 0,-24-43-1 0,24 49 1 0,-3 6 0 16,-2 5 0-16,-1 4 0 0,-18-64-1 0,6 66 2 15,12 4-2-15,-15 0 1 0,-3-70-1 0,3 78 1 0,-3-78-1 0,3 80-1 16,-3 9 2-16,0 0-1 0,-6 3 0 0,6-92 0 0,-18 96 0 16,12-2 0-16,-21-3 0 0,6-3 0 0,21-88 0 0,-24 74 0 15,4-4-1-15,-3-11-2 0,-5-9-4 0,28-50 7 0,-24 45-12 16,-3-10-10-16,-3-14-14 0,10-15-7 0,20-6 43 0,0 0 0 0</inkml:trace>
  <inkml:trace contextRef="#ctx0" brushRef="#br0" timeOffset="597975.6814">16574 14333 21 0,'0'0'0'16,"0"5"14"-16,-6 2-1 0,6-7-13 0,-4 17 11 16,1-13-2-16,-1 4 1 0,-3 11-1 0,7-19-9 0,0 5 9 15,0 1-1-15,0 12-1 0,0-13-1 0,0-5-6 0,0 6 5 16,3 12 1-16,1-18-3 0,3 6 1 0,-7-6-4 0,7 2 5 16,-1 5-2-16,1-4 2 0,0 1-1 0,-7-4-4 0,7 0 5 15,3 0-2-15,-4 6 1 0,12-6-1 0,-18 0-3 0,6 0 2 16,15 0 0-16,-14 0 0 0,17 0-1 0,-24 0-1 0,6 0 1 15,15 0-1-15,-15 0 1 0,15 0 0 0,-21 0-1 0,7-6 0 16,2-1 1-16,9-10-1 0,-15-1 0 0,-3 18 0 16,7-9 1-16,-1-17 0 0,-3 4-1 0,1-1 0 15,-4 23 0-15,0-26 0 0,0 2 0 0,0 3 0 0,0-4 0 16,0 25 0-16,0-16 0 0,0-6 1 16,0 11-1-16,0-12 0 0,0 23 0 0,-4-9 1 15,1-1-1-15,3-5 0 0,-6 12 0 0,6 3 0 0,-4-10 0 16,1-9 0-16,-4 10-1 0,0-6 2 0,7 15-1 0,-7-9 0 15,1-10 0-15,-1 10 1 0,0-17-1 0,7 26 0 0,-7-16 0 16,1 6 1-16,2-12-1 0,4 12 0 0,0 10 0 0,0-23-1 16,0 15 1-16,0-11 0 0,0 13-1 0,0 6 1 0,7-19 1 15,3 18-1-15,7-7 0 0,-10 0 0 0,-7 8 0 0,24-7 0 16,-18 0 0-16,18-3 0 0,-17 5 0 0,-7 5 0 0,24-9 0 16,-7-8 0-16,-7 17 0 0,14-5 0 0,-24 5 0 0,10-8 0 15,10 7 0-15,-13-2 0 0,-4 0-1 0,-3 3 1 0,7 0 0 16,-1 0 1-16,2 0-1 0,-2 7 0 0,-6-7 0 0,3 8-1 15,1 9 1-15,-4-14 0 0,0 16 0 0,0-19 0 0,0 5 1 16,0 17-1-16,0-16 0 0,0 18 1 0,0-24-1 0,0 20 0 16,0-1-1-16,0 1 1 0,-4 0 0 15,4-20 0-15,-3 19 0 0,-3 5 1 0,6 0-1 16,-4 0 0-16,4-24 0 0,0 28 1 0,-4-3-2 16,4 2 1-16,0 0 0 0,0-27 0 0,0 26 1 15,0 5-1-15,0-4 0 0,0-8 0 0,0-19 0 0,4 22 0 16,3-2-1-16,-1-13 1 0,1 12 0 0,-7-19 0 0,8 8 0 15,1 9 0-15,-2-13 1 0,14 4-1 0,-21-8 0 0,6 6-1 16,18 1 2-16,-7-3-2 0,-7-4 1 0,-10 0 0 0,23 4 0 16,-2 1 0-16,-4-5 0 0,0 4-1 0,-17-4 1 0,11 0 1 15,11 0-1-15,-14 0 0 0,15 0 0 0,-23 0 0 0,11 0 0 16,8 0 0-16,-8 0 0 0,9 0 0 0,-20 0 0 0,11 3 0 16,12 4 1-16,-16-7-1 0,13 0 0 0,-20 0 0 0,7 0 0 15,13 0 0-15,-13 0-1 0,0 0 0 0,-7 0 1 0,7-2-1 16,-1-3 0-16,1 4-2 0,0 1 3 0,-7 0 0 0,0 0 1 15,4 0-1-15,-1 0 5 0,-3 0-4 0,0 0-1 0,3 0-1 16,-3 0 0-16,0 0 0 0,0 0 1 0,0 0 0 0,0 6 0 16,0-6 1-16,-3 0-2 0,3 0 1 15,-7 3-3-15,0-3-3 0,0 4-3 16,-9-4-5-16,16 0 14 0,-8 5-22 0,2-5-12 16,-18 0-7-16,17 0-6 0,7 0 47 0,0 0 0 0</inkml:trace>
  <inkml:trace contextRef="#ctx0" brushRef="#br0" timeOffset="602713.9348">10871 17394 51 0,'0'0'0'16,"0"0"30"-16,0 0-13 0,0 3-7 0,0-3-10 0,0 6 8 15,0-6-1-15,0 3 0 0,0-3 0 0,0 0-7 0,0 5 6 16,4-5-2-16,-4 5 0 0,6 2 0 0,-6-7-4 0,5 4 3 15,-2 2 0-15,3-2-2 0,1 2 0 0,-7-6-1 0,7 0 2 16,0 0-1-16,1 4 0 0,-6-4 0 0,-2 0-1 16,6 0 0-16,1-2 1 0,1-3 0 15,-1-2-1-15,-7 7 0 0,2-10 1 0,2-8 0 0,-4 10 0 16,0-12-1-16,0 20 0 0,0-15 1 16,-6-9-5-16,-1 2 0 0,-1 0 1 0,8 22 3 0,-7-26-4 15,1 2 4-15,4 6 0 0,-6-1 0 0,8 19 0 0,-7-9 0 16,0-9 1-16,4 12-1 0,3-3 0 0,0 9 0 0,0-6 1 15,-4-16-2-15,4 20 2 0,0 0-2 0,0 2 1 0,0 0 0 16,0 4 1-16,0-1-1 0,0 2 0 0,0-5 0 0,4 4 0 16,-1 1 0-16,-3 0 0 0,3-1 0 0,-3-4 0 0,4 6 0 15,-1 1 0-15,4 15 0 0,0-15 1 0,-7-7-1 0,6 24 0 16,4-7 0-16,11 3 0 0,-14 1 3 0,-7-21-3 0,20 22 4 16,-13 3 0-16,17-2 1 0,-15-1-5 0,-9-22 0 0,18 24-1 15,-12-7 1-15,16-10 1 0,-13 15-2 0,-9-22 1 0,24 7 1 16,-18-1-1-16,16 1 0 0,-13-3-1 0,-9-4 1 0,22 5 0 15,-17-5 0-15,12 0 0 0,-9 0 1 0,-8 0-1 16,9-7 0-16,2 0 0 0,-5-12-1 0,1 11 0 16,-7 8 1-16,3-17-4 0,0 11-3 0,-3-13-1 15,5 14-5-15,-5 5 13 0,0-25-18 0,0 15-9 16,-8-21-8-16,-13 3 6 0,21 28 29 0,0-23-32 0,0 23 32 0</inkml:trace>
  <inkml:trace contextRef="#ctx0" brushRef="#br0" timeOffset="602874.5012">10828 16913 16 0,'0'0'0'16,"0"0"5"-16,0 19-3 0,0-19-2 0,0 6-2 15,-3 19-2-15,-4-22-3 0,7 5-3 0,0-8 10 0,0 0 0 0</inkml:trace>
  <inkml:trace contextRef="#ctx0" brushRef="#br0" timeOffset="603717.1712">11756 16387 22 0,'0'0'0'0,"0"0"11"16,-7 6-1-16,2 0-2 0,-3 1 0 0,8-7-8 0,-8 6 8 15,2 13 0-15,-1-14-1 0,1 11 0 0,6-16-7 0,-8 8 6 16,2 19-2-16,-1-21 0 0,-10 21 0 0,17-27-4 0,0 20 3 16,-7-3 1-16,-9 6 0 0,8-4-1 0,8-19-3 0,-3 23 4 15,-4-2-1-15,1-1 0 0,4 2 1 0,2-22-4 0,-5 22 3 16,-2 2 0-16,4 0-1 0,3 3 1 0,0-27-3 0,0 21 2 16,0 6 0-16,0 1 0 0,3 0-1 0,-3-28-1 0,7 27 0 15,-2 5 1-15,13-3 0 0,-6 3 0 0,-12-32-1 16,23 39 2-16,-7 3-1 0,6-1 0 0,-3 3-1 0,-19-44 0 0,24 44 1 15,-4-7-1-15,9 4 5 0,-7-8 0 0,-22-33-5 16,28 30 3-16,-28-30-3 0,26 34 5 0,1-7-5 0,-3 2 1 16,-24-29-1-16,27 26 0 0,-3-8-1 0,-4 1-1 15,4-14-4-15,-24-5 6 0,21 8-9 0,-5 10-2 16,4-18-6-16,1 0-7 0,-21 0 24 0,7 0-34 0,-7 0 34 0,6-9-31 0,15-8-8 0,-21 17 39 0</inkml:trace>
  <inkml:trace contextRef="#ctx0" brushRef="#br0" timeOffset="604105.7773">12203 16751 42 0,'0'0'0'0,"-3"-6"18"0,-4-3-12 16,7 9-6-16,-7-17 2 0,0 0 1 0,1 9 1 15,-1-18 1-15,7 26-5 0,-6-18 6 0,1-5-2 0,-1 4-1 16,6 10-1-16,0 9-2 0,0-25 1 16,0 21 0-16,0-3-1 0,0 1 2 0,0 6-2 0,0-8 1 15,0 4 1-15,0 3-2 0,4 1 2 0,-4 0-2 0,2 0 1 16,6 0 1-16,-5 5 1 0,0 15-1 0,-3-20-2 0,7 18 2 15,1 7 0-15,1 0 0 0,-2 1 0 0,-7-26-2 0,16 27 2 16,-11 2-1-16,4 3 1 0,8 4-1 0,-17-36-1 0,4 35 1 16,4-3 0-16,-3 0 0 0,2-5-1 0,-7-27 0 0,6 31 1 15,2-5-1-15,-5-3 0 0,0 3-1 0,-3-26 1 0,7 28-4 16,0-10-6-16,-4 6-6 0,4 0-9 0,-7-24 25 0,0 0-28 16,5 7 7-16,-3-7-3 0,-2 0 24 0</inkml:trace>
  <inkml:trace contextRef="#ctx0" brushRef="#br0" timeOffset="604522.4453">12508 16663 33 0,'0'0'0'0,"-3"18"19"16,-4-1-7-16,1 6-6 0,-2 1-1 0,8-24-5 0,-3 6 6 15,3 25 0-15,0-10 1 0,0-2-3 0,0-19-4 0,0 23 4 16,0 0 0-16,3-5-2 0,5 6 0 0,-8-24-2 0,11 20 2 16,4-1 0-16,-8 5 0 0,16-4 0 0,-23-20-2 0,8 21 2 15,15-2 0-15,-2 6-1 0,-1-1 0 0,-20-24-1 0,18 27 1 16,1-8 0-16,5-12-1 0,-4-2 1 0,-20-5-1 0,21 5 0 16,3-5 1-16,-4 0 0 0,4 0 0 0,-24 0-1 0,20-3 0 15,-9-28 1-15,11 9-1 0,-14-9 1 0,-8 31-1 0,16-30 0 16,-12 8 0-16,2-6 0 0,-6 3 0 0,0 25 0 0,5-32 0 15,-5 1 0-15,0-5 0 0,-8-6-1 16,8 42 1-16,-23-42 0 0,6-4-1 0,-1 5 1 16,-6 1-1-16,24 40 1 0,-26-43 0 0,2 13 0 0,-3 4 0 15,3 5 0-15,24 21 0 0,-21-4 1 16,-2 0-1-16,3 2 0 0,2 2 1 0,18 0-1 0,-15 4 0 16,-7 24 0-16,19-1 0 0,-21 8 0 0,24-35 0 0,-6 32-1 15,-12 6 0-15,12-6-3 0,-1 1-3 0,7-33 7 0,-3 35-10 16,-4-1-3-16,7-5-7 0,0-5-2 0,0-24 22 0,0 17-21 15,0-12 5-15,7 17 0 0,-7-22 16 0</inkml:trace>
  <inkml:trace contextRef="#ctx0" brushRef="#br0" timeOffset="604971.586">12993 16586 30 0,'0'0'0'0,"0"21"13"16,0 1-7-16,0 5-1 0,0 0-1 0,0-27-4 0,0 21 5 16,0-4 2-16,0-9 0 0,0 22-1 0,0-30-6 0,3 20 7 15,0 2-2-15,1 7 0 0,3-7-1 0,-7-22-4 0,8 25 5 16,0-2-1-16,10 0 0 0,-12 2-1 0,-6-25-3 0,10 22 3 15,9-5-1-15,-14 0 1 0,16-9-1 0,-21-8-2 0,10 21 1 16,15-13 1-16,-20 9-1 0,22 6 1 0,-27-23-2 0,21 4 2 16,-1 17-1-16,4-16 1 0,1-1-2 0,-25-4 0 0,22 0 1 15,6-6 0-15,-5-21-1 0,1 5 1 0,-24 22-1 0,24-17 1 16,-8-7-1-16,1 2 1 0,-10-5-1 0,-7 27 0 0,11-34 0 16,-1 8 0-16,-4-7 0 0,-6-4 0 0,0 37 0 0,0-29 0 15,0-5 0-15,-6 2 1 0,-12 3 0 0,18 29-1 0,-6-26 0 16,-22-8 1-16,1 7-1 0,0-2 0 0,27 29 0 0,-31-26 1 15,-6 7-1-15,4 1 0 0,-3 11 1 0,36 7-1 16,-35-10 0-16,1 5 0 0,7 5-1 16,1 0 0-16,26 0 1 0,-25 27-4 15,1-3-1-15,7 5-2 0,10 9-5 0,7-38 12 0,-7 40-16 16,1-4-7-16,-1-1-6 0,4-9 5 0,3-26 24 0,0 27-28 0,0-27 28 0</inkml:trace>
  <inkml:trace contextRef="#ctx0" brushRef="#br0" timeOffset="605541.8531">13731 16576 30 0,'0'0'0'0,"0"0"20"0,0 0-2 0,0 7-6 16,0-7-12-16,8 0 10 0,-5 0-3 0,0 0 0 0,4-7-1 16,-7 7-6-16,6-6 5 15,12-1 0-15,-12 1-2 0,15-3 1 0,-21 9-4 0,19-18 2 16,-1 11-1-16,6 1 1 0,-5-11-2 0,-19 17 0 0,21-6 1 16,0 1 0-16,-2-13 0 0,-1 10-1 0,-18 8 0 0,20-5 1 15,-12-3-1-15,15 3 1 0,-13-3 0 0,-10 8-1 0,16-6 0 16,-4-1 0-16,8 4-1 0,-14 2-1 0,-6 1 2 0,20 0-4 15,-16-1-4-15,6 1-6 0,-3 0-7 0,-7 0 21 0,3 0-29 16,0 0 4-16,5 0-5 0,-8 0 30 0</inkml:trace>
  <inkml:trace contextRef="#ctx0" brushRef="#br0" timeOffset="605817.197">13795 16186 33 0,'0'0'0'0,"0"20"18"16,0 3-6-16,4 5-5 0,3 3-1 0,-7-31-6 0,10 27 6 15,7-1 0-15,-10 6 1 0,13-1-1 0,-20-31-6 0,7 32 5 16,17-1 0-16,-16 4-1 0,10-2 0 0,-18-33-4 0,8 34 3 15,-2 0 0-15,15 2-1 0,-21-7-1 0,0-29-1 0,8 26 1 16,-6-1 0-16,4-8-3 0,-6 2-3 0,0-19 5 0,7 7-10 16,-7 13-7-16,0-20-9 0,0 0-1 0,0 0 27 0,-23-10-25 15,19-7 7-15,4 17 18 0</inkml:trace>
  <inkml:trace contextRef="#ctx0" brushRef="#br0" timeOffset="606748.0494">14703 15947 11 0,'0'0'0'0,"-6"22"6"0,-15-15 0 16,21-7-6-16,-6 29 6 0,-14-7 1 15,16-22 1-15,-3 19 1 0,7-19-9 0,-6 0 9 16,-15 17 0-16,18-10-1 0,-1 10-1 0,4-17-7 0,-6 3 6 16,-1 18 0-16,4-16-1 0,-5 19 0 0,8-24-5 0,-3 19 5 15,0 1-1-15,3 4 0 0,0 2 0 0,0-26-4 0,0 27 4 16,0 1 0-16,0 7-1 0,0-1 0 0,0-34-3 0,6 34 3 15,2 3 0-15,0-1-1 0,7-3 0 0,-15-33-2 0,11 37 2 16,12-4 0-16,-6-1 0 0,4-5-2 0,-21-27 0 0,19 21 1 16,5-1 0-16,4-2-1 0,-1-1 1 0,-27-17-1 0,24 6 0 15,3-1 0-15,-4-5 0 0,4-2 0 0,-27 2 0 0,27-9 0 16,-3-21 0-16,0 8 1 0,-4 0-1 0,-20 22 0 0,20-34 0 16,1 5 0-16,-5-4 0 0,-8-2-1 0,-8 35 1 0,7-33 0 15,-1 4 0-15,-6-1-1 0,0 7 1 0,0 23 0 0,-6-27 0 16,-18-5 0-16,6 5 0 0,-5 1 0 0,23 26 0 0,-24-26 0 15,-3 2 0-15,-3 3 0 0,-4 12 0 0,34 9 0 16,-34-20 0-16,4 19 0 0,-1 1 1 0,1 0-1 16,30 0 0-16,-28 5-1 0,1 20 0 15,0-8-1-15,3 4 1 0,24-21 1 0,-20 24-2 16,0 0-1-16,18 0-1 0,-23 3 0 0,25-27 4 0,-4 26-6 16,-2 0-3-16,-2-2-2 0,5 1-3 0,3-25 14 0,0 25-20 15,3-4-5-15,-3-13 3 0,8 11 5 0,-8-19 17 0,19 7-16 0,-19-7 16 0</inkml:trace>
  <inkml:trace contextRef="#ctx0" brushRef="#br0" timeOffset="607023.7765">15294 16493 42 0,'0'0'0'15,"6"7"17"-15,-6-7-17 0,7 27 7 16,-1-9-3-16,5 6 2 0,-4-19 2 0,-7-5-8 0,3 26 7 16,3 1 1-16,-2-1-3 0,0 2-2 0,-4-28-3 0,3 28 3 15,2 1-1-15,-5 3-2 0,2-1 1 0,-2-31-1 0,0 29 0 16,0 5-3-16,0-3-6 0,0-3-10 0,0-28 19 0,-2 21-28 15,-6-17 3-15,-13 1-3 0,21-5 28 0</inkml:trace>
  <inkml:trace contextRef="#ctx0" brushRef="#br0" timeOffset="608043.9374">15547 16102 36 0,'0'0'0'15,"0"0"21"-15,-3 0-6 0,3 0-4 0,0 0-11 0,0 0 9 16,-3-2-2-16,3 0 0 0,0-6-2 0,0 8-5 0,0-3 4 15,0-1-1-15,0-6 0 0,0-7-1 0,0 17-2 16,0-8 1-16,0-13 1 0,6 12-1 16,1-9 1-16,-7 18-2 0,11-9 0 0,8-8 0 15,-11 12 1-15,15-3-1 0,-23 8 0 0,7-9 0 16,21-1 0-16,-22 5 1 0,18 2-1 0,-24 3 0 0,7 0 0 16,17 0 1-16,-18 0-1 0,14 3 0 0,-20-3 0 0,7 7 1 15,10 1-1-15,-11 9 0 0,2-12 0 0,-8-5 0 0,6 19 0 16,1-1 0-16,-4 0 1 0,-3 3-1 0,0-21 0 0,0 23 0 15,0 0 1-15,0-3-1 0,0 4 1 0,0-24-1 0,-3 19 0 16,0 1 0-16,-4-2 1 0,-14-10-1 0,21-8 0 0,-3 24 0 16,-3-18 1-16,-12 15 0 0,15-17-1 0,3-4 0 0,-7 17 1 15,4-13-1-15,0 1 0 0,3-1 0 0,0-4 0 0,0 5 0 16,0-5-1-16,0 0 1 0,0 0 0 0,0 0 0 0,0 0 0 16,0 0 0-16,0 0-1 0,6-3 1 0,-6 3 0 0,7 0 0 15,-1-2 0-15,5 0 0 0,9 0 0 0,-20 2 0 0,8-7 0 16,11 1 0-16,-12-1 0 0,17 1 0 0,-24 6 0 15,20-8 0-15,-13 3 0 0,17 3-1 0,-14 2 1 16,-10 0 0-16,20 0 0 0,-13 0 0 16,3 5 0-16,-3 16 0 0,-7-21 0 0,7 6 0 15,-4 17 0-15,0-18 0 0,-3 20 0 0,0-25 0 0,0 23 0 16,-3-1 1-16,-3 2 0 0,-12 3 1 0,18-27-2 0,-6 21 1 16,-15-1 0-16,1 2 1 0,3-17 0 0,17-5-2 0,-21 19 1 15,2-15 0-15,1-1 0 0,12-3-1 0,6 0 0 0,-21 0 0 16,14 0 1-16,-9 0-1 0,12-1-2 0,4 1 2 0,-4-6-3 15,-2 1-2-15,3-1-2 0,3 0-6 0,0 6 13 0,0-2-18 16,0-3-8-16,3-3-4 0,0-11 7 0,-3 19 23 0,3-10-24 0,-3 10 24 0</inkml:trace>
  <inkml:trace contextRef="#ctx0" brushRef="#br0" timeOffset="608581.1782">16107 15727 36 0,'0'0'0'15,"0"0"19"-15,0 0-9 0,0 0-10 0,-4 0 4 0,4 0-4 0,0 0 2 16,0 0 2-16,-4 0 0 0,4 0-4 0,0 0 3 16,0 0 1-16,0 0-2 0,-6 0 0 0,6 0-2 0,-3 0 1 0,3 0-1 0,-4 5 3 15,-2-5 0-15,-2 4 0 0,-11 0 1 0,19-4-4 0,-4 5 4 16,-20 1 1-16,18 1-1 0,-18 13 1 0,24-20-5 0,-7 8 4 15,-20 18 1-15,10-19-1 0,17-7-4 0,-20 26 4 0,20-26-4 0,-4 7 3 16,-19 16 0-16,15-16 0 0,2 13-1 0,6-20-2 0,-7 18 2 16,4-12-1-16,3 20 0 0,0-21-1 0,0-5 0 0,0 24 1 15,6-18 0-15,15 12-1 0,-11-12 1 0,-10-6-1 0,24 7 0 16,-4-1 0-16,0 1 0 0,1-7 0 0,-21 0 0 0,24 0-1 16,-1 0 1-16,-6 0 0 0,4-2 0 0,-21 2 0 0,19-7-1 15,-1-13 0-15,-12 1 0 0,15 12-1 0,-21 7 2 0,7-24-2 16,-1 6 0-16,-3-3 0 0,2 2-1 0,-5 19 3 15,3-25-2-15,-3 1 1 0,0-1-1 0,0 6 1 16,0 19 1-16,0-19 0 0,0 2-1 16,0 10 1-16,0-2-1 0,0 9 1 0,0-8 0 0,3 7 1 15,0 1-1-15,1 5 0 0,-4-5 0 0,3 6 0 16,4 18 0-16,-1-19 0 0,2 21 0 0,-8-26 0 0,6 23 2 16,1 2 0-16,-1 0 0 0,2-2 0 0,-8-23-2 0,10 32 1 15,6-3 1-15,-12 3 0 0,6-3 0 0,-10-29-2 0,10 34 2 16,-2-2-1-16,1 2 0 0,1 1 0 0,-10-35-1 0,4 31 1 15,3 1 0-15,0-4 0 0,-1-1-1 0,-6-27 0 0,7 25 0 16,-1-6 0-16,-1 0 0 0,-2-14-2 0,-3-5 2 0,6 24-4 16,-2-20-4-16,-1 1-5 0,0-5-7 0,-3 0 20 0,4 0-28 15,-1 0-4-15,-3-20 7 0,0 15 0 0,0 5 25 0,0 0 0 0</inkml:trace>
  <inkml:trace contextRef="#ctx0" brushRef="#br0" timeOffset="608907.9043">16473 15747 32 0,'0'0'0'0,"0"0"30"0,0 0-30 0,3 0 22 16,4 0-12-16,13 0-3 0,-13-2-1 0,-7 2-6 0,21-4 6 16,-15 4 0-16,18 0-1 0,-4-1-1 0,-20 1-4 0,20-4 3 15,1 0-2-15,2-3 1 0,-2 1-1 0,-21 6-1 0,27-19 1 16,-3 14 0-16,-1-4-1 0,-3 3 1 0,-20 6-1 0,21-7 1 16,-5 2 0-16,-5-3-1 0,9 0 0 0,-20 8 0 0,7-5 1 15,13 2 0-15,-13 1-1 0,10 2-1 0,-17 0 1 0,3 0-4 16,4 0-4-16,0 8-5 0,0-2-7 0,-7-6 20 15,7 7-27-15,-7-1-1 0,0-6 6 0,0 0 3 16,0 0 19-16,0 0 0 0</inkml:trace>
  <inkml:trace contextRef="#ctx0" brushRef="#br0" timeOffset="609116.8552">16733 15708 80 0,'0'0'0'15,"0"24"23"-15,0-3-14 0,0-21-9 0,0 27 5 16,0-5 0-16,3 4 2 0,1-6-2 0,-4-20-5 0,7 27 4 16,10 6 0-16,-11-7-3 0,5 3 1 0,-11-29-2 0,20 30 1 15,-13-3-1-15,10 7 0 0,-11-10-1 0,-6-24 1 0,21 27-2 16,-18-3-3-16,8-17-4 0,-5 16-5 0,-6-23 14 0,17 6-21 16,-10-3-8-16,-3-3 2 0,-4-3 4 0,0 3 23 0,0-10-15 15,0 10 15-15</inkml:trace>
  <inkml:trace contextRef="#ctx0" brushRef="#br0" timeOffset="609465.1329">16815 15302 73 0,'0'0'0'15,"0"0"19"-15,3 0-12 0,0 0-1 0,-3 0-6 0,7 0 6 16,10 0 0-16,-10 0 1 0,17 3-2 0,-24-3-5 0,6 6 5 16,22 15-1-16,-8-21-1 0,3 19 1 0,-23-19-4 0,21 8 3 15,6 15-1-15,0-5 1 0,4-1-1 0,-31-17-2 0,30 24 2 16,4 5 0-16,-4 1-2 0,4 3 2 0,-34-33-2 0,34 39 1 16,0 0-1-16,0 0 1 0,-3 6 0 0,-31-45-1 0,34 50 1 15,-7 0 0-15,-1 3-1 0,-2 3-4 0,-24-56 4 16,24 57 0-16,0 2-1 0,-8-4 1 0,-5 1 4 15,-11-56-4-15,17 53-1 0,-14 3 1 0,4-4 1 0,0 0-1 16,-7-52 0-16,0 53 1 0,3-13 1 16,-3 4-2-16,0-2 0 0,0-42 0 0,-3 34 1 15,-4 7-3-15,0-10 1 0,0 1-1 0,7-32 2 0,-6 27-8 16,-12-6-8-16,12 4-18 0,-15-25-14 0,21 0 48 0,-19 8-51 0,19-8 51 0</inkml:trace>
  <inkml:trace contextRef="#ctx0" brushRef="#br0" timeOffset="612596.8889">18678 15957 1 0,'0'0'0'0,"8"36"1"0,-2-7-1 15,-6-29 0-15,7 28 0 0,-7-8 0 16,0-17 1-16,0-3-1 0,0 0 0 0,-7 0 0 16,1 0 1-16,-12 0 0 0,15 0 0 0,3 0-1 0,-7 0 1 15,0 0 1-15,3 5-1 0,1 21 0 0,3-26-1 0,-3 7 1 16,-4 20 0-16,4-10-1 0,3 7 0 0,0-24 0 0,-3 24 0 16,-5-2 0-16,2 0-1 0,-1-3 1 0,7-19 0 0,-17 7 0 15,13 18 0-15,-18-21-1 0,4 2 1 0,18-6 0 0,-21 5 0 16,2-5 1-16,-8 0-1 0,3-8 0 0,24 8 0 0,-28-21 0 15,1 3 0-15,3 1 0 0,5 0 0 0,19 17 0 0,-21-10 0 16,18-7 0-16,-18 11 0 0,21 4 1 0,0 2-1 0,-6-2 0 16,-1 2 0-16,4 4 0 0,3 3 0 0,0-7 0 0,0 6 0 15,0 15 0-15,0-17-1 0,0 4 0 0,0-8 1 0,0 19-1 16,0-19 0-16,0 5-2 0,0 14-3 0,0-19 6 0,0 0 0 0</inkml:trace>
  <inkml:trace contextRef="#ctx0" brushRef="#br0" timeOffset="612911.0966">18265 16303 2 0,'0'0'0'16,"0"-1"2"-1,-3-1 0-15,-5 0-1 0,5-1 1 0,3 3-2 0,-3-3 2 16,-4 1 3-16,7 0 1 0,0 2 2 0,0 0-8 0,0 0 9 16,0 4-2-16,0 2 0 0,0-2-1 0,0-4-6 0,0 6 6 15,4 1 0-15,-1-1 0 0,-3 2 1 0,0-8-7 0,3 5 6 16,0 1 1-16,1-2-1 0,3-4 0 0,-7 0-6 0,3 4 5 15,4 1-1-15,0 0 1 0,-1-2-1 0,-6-3-4 0,8 5 4 16,2-5-1-16,7 4 1 0,-11-4-2 0,-6 0-2 0,20 0 3 16,-12 0-1-16,11 0 0 0,-1 5-1 0,-18-5-1 0,20 0 1 15,0 0-1-15,1 5 1 0,-1-5 0 0,-20 0-1 16,20 0 1-16,-3-2-1 0,0-3 1 0,3 1-1 0,-20 4 0 0,18-8 0 16,-8 5 0-16,10-2 0 0,-10-3 0 0,-10 8 0 0,21-4 1 15,-15 3-2-15,11-1 0 0,-10 2-3 0,-7 0 4 16,20 0-5-16,-17 0-2 0,5 0-4 15,-5 0-3-15,-3 0 14 0,7 3-21 0,-4 1-7 0,-3-4 2 16,3 24-5-16,-3-24 31 0,0 0 0 0</inkml:trace>
  <inkml:trace contextRef="#ctx0" brushRef="#br0" timeOffset="613538.6866">18288 16113 30 0,'0'0'0'0,"0"0"15"16,0 6-4-16,-3 1-4 0,3 11 0 0,0-18 0 15,0 0-7-15,0 7 8 0,7-3 0 0,0 0-2 0,-7-4-6 0,7 6 6 16,-7-6-6-16,20 0 5 0,-13 0 0 0,9 0-2 0,-16 0-3 15,8 0 5-15,16 3-2 0,-8-3 1 16,5 0-1-16,-21 0-3 0,24 0 2 16,-8-2 0-16,11 2 0 0,-6 0-1 0,-21 0-1 0,16 0 2 15,8 0 0-15,-3-1 0 0,-5-2-1 0,-16 3-1 0,18-3 1 0,-18 3-1 0,19-2 0 16,-11 0 1-16,15 0 0 0,-23 2-1 0,7 0 1 0,-7 0-1 0,20-2 1 16,-12 1 0-16,8-4-1 0,-16 5 0 0,6-1 1 0,-6 1-1 0,18 0 0 15,-12 0 1-15,4 0-1 0,-10 0 0 0,18 6 1 0,-18-6-1 0,3 3 1 16,3 1-1-16,2-4 0 0,-8 0 0 0,3 5 1 0,-3-5-1 0,4 0 0 15,-1 0 1-15,-3 0-2 0,0 0 1 0,0 0 0 0,0-3 0 16,0 3 1-16,-3-2-1 0,-1 0 1 0,4 2-1 0,-7-2 0 16,0-1 0-16,1-2-1 0,-1 2 2 0,7 3-1 0,-21-6 0 15,18 3 0-15,-18 1 0 0,15 0 0 0,6 2 0 0,-21 0 1 16,15 0-1-16,-18 0 0 0,24 0 0 0,-4 0 0 16,-23 0 0-16,21 0 0 0,-22 0 1 0,28 0-1 15,-16 0 0-15,-5 0 0 0,1 0 0 0,3-3 0 0,-3 1-1 16,20 2 1-16,-21-5 1 0,5 2-2 0,-5 0 2 15,1-1-1-15,20 4 0 0,-7-4 0 0,-16 4 0 16,15 0 0-16,8 0 0 0,-19 0 0 0,19 0 0 0,-8 0 0 16,-8 0 0-16,9 0 0 0,7 0 0 0,-17 0 0 0,17 0 0 0,-3 6 0 15,-4-6 0-15,0 0 0 0,3 5 0 0,4-5 0 0,-3 0 0 16,-4 0 0-16,7 0 0 0,-3 0 0 0,3 0 0 0,0 0 0 16,0 0 0-16,0 0 0 0,0 0 0 15,3 0 0-15,-3 0 0 0,7 0 0 0,-7 0 0 0,7 0 0 16,0 0-1-16,0 3-1 0,13 4-4 0,-20-7 6 0,7 19-10 15,-1-13-7-15,12 11-8 0,-12-8-9 0,-6-9 34 0,7 17-30 16,-1-14-4-16,-6-3 34 0</inkml:trace>
  <inkml:trace contextRef="#ctx0" brushRef="#br0" timeOffset="613923.7265">18461 16504 18 0,'0'0'0'16,"0"0"7"-16,0 4-2 0,0-4-5 0,0 0 6 15,0 0 1-15,-3 0 1 0,3 0 1 0,0 0-9 0,0 0 8 16,0 0 0-16,0-2-2 0,0 0-1 0,0 2-5 0,7-2 5 15,-1 0-1-15,2-2 0 0,11 4 0 0,-19 0-4 0,5-2 3 16,11 1 0-16,-10 1 0 0,15 0-1 0,-21 0-2 0,7 0 2 16,17 0 0-16,-18 0 0 0,12 0-1 0,-18 0-1 0,6 3 1 15,15 5-1-15,-11-4 1 0,10 3 0 0,-20-7-1 0,20 4 1 16,-12-4-1-16,18 0 1 0,-9 8 0 16,-17-8-1-16,7 3 1 0,17 2 0 0,-18-5-1 0,12 0 0 0,-18 0 0 15,6 0 0-15,1 0 0 0,-1 0 1 16,2 5 0-16,-8-5-1 0,3 0 0 0,4 0 0 0,-7 0 1 15,3-3-1-15,-3 3 0 0,0-2-1 0,0 2-2 16,0-3-4-16,0 3-7 0,0 0 14 0,0-2-25 0,-3-5-7 16,-4-14-2-16,7 21 34 0</inkml:trace>
  <inkml:trace contextRef="#ctx0" brushRef="#br0" timeOffset="615659.112">19705 16027 13 0,'0'0'0'0,"0"0"9"16,0 0-1-16,0 6 1 0,3 2-2 0,-3-8-7 0,2 5 8 0,-2-5-8 0,5 8 8 16,-1-4-1-16,-1 0 0 0,-3-4-7 0,3 6 6 0,-3-6-6 0,7 0 5 15,-4 2-1-15,1-2 0 0,-4 0-1 0,0 0-3 0,3 0 4 16,0-7-1-16,-3 2 0 0,0 5-3 0,0-2 3 0,0 2-3 0,0-6 2 16,0 2 1-16,0 1-1 15,0 3-2-15,0-8 2 0,0 8-2 0,0-4 2 0,0-3 0 16,0 1 0-16,0 6-2 0,0-7 1 0,0 7-1 0,-6-6 2 0,6 1-1 0,-4 3 0 15,4-1 0-15,0 3-1 0,0-2 1 16,-3-4-1-16,3-1 1 0,0 1-1 0,0 6 0 0,-7-19 0 16,7 16 1-16,0-15-1 0,-3 9 2 0,3 9-2 0,0-23 0 15,0 5 0-15,-3 1 1 0,3 17-1 0,0-9 0 0,0 9 0 0,0-22 0 16,0 14 1-16,0-16-1 0,0 19 0 0,0 5 0 0,0-19 0 16,0 14 0-16,3-2 0 0,-3 7 0 0,0-5 0 0,0 5 0 0,3-8 1 15,-3 4-1-15,4-2 0 0,-4 2-1 0,0 4 1 0,3-1 0 16,-3-1 0-16,0 2 1 0,0 3-1 0,0-3 0 0,0 8 1 15,0 16 0-15,0-19-1 0,0-5 0 0,0 28 0 0,0-28 0 0,0 25 1 32,0 2-1-32,0 2 1 0,0-29-1 0,3 36 0 0,-3-36 0 0,0 38 0 0,0 6 0 0,0 1 0 0,0 1 1 0,0-46-1 0,4 44 0 15,-4 0 1-15,0-3 0 0,3 3 0 0,-3-44-1 0,3 44 0 16,-3-6 1-16,4-3 0 0,0-2-1 0,-4-33 0 0,0 22 1 16,3-3-1-16,3 2 0 0,-2-13 0 0,-4-8 0 15,5 17 0-15,-5-14 0 0,5 3-2 0,-1-1-3 16,-4-5 5-16,0 7-8 0,6-7-4 15,-2 0-4-15,-1-4-6 0,-3 4 22 0,3-6-27 0,1-11 3 16,16 17-7-16,-20 0 31 0</inkml:trace>
  <inkml:trace contextRef="#ctx0" brushRef="#br0" timeOffset="616128.1741">20186 15820 37 0,'0'0'0'0,"-17"0"16"0,17 0-16 0,-4 0 9 15,-15 8-5-15,11 9-1 0,-11-14 2 0,19-3-5 0,-7 19 5 16,-10-12 1-16,12 15 0 0,5-22-6 0,-16 19 4 16,9-11-1-16,4 21-1 0,0-11 1 0,-4 1 0 0,7-19-3 15,-3 22 4-15,3 2-1 0,0 3 0 0,0 1-1 0,0-28-2 16,0 29 3-16,3 2-1 0,4-2 1 0,14-2-2 15,-21-27-1-15,6 31 2 0,10-2-1 16,-8-3 0-16,12-1 0 0,-20-25-1 0,10 17 1 16,13-10 0-16,-15 17-1 0,15-20 1 0,-23-4-1 0,7 6 2 15,20 1 0-15,-20-3 0 0,16-4-1 0,-23 0-1 0,18 0 2 16,-1 0 0-16,3-4-1 0,-3-3 0 0,-17 7-1 0,20-9 1 16,0 1 0-16,-2-12 0 0,0 12 0 0,-18 8-1 0,9-25 0 15,11 4 1-15,-17-3 0 0,4-4 0 0,-7 28-1 0,7-33 0 16,-7 0 0-16,0 0-1 0,0-2 2 0,0 35-1 0,0-35 0 15,-17 3 1-15,10-1 0 0,-17 0-1 0,24 33 0 0,-16-31 1 16,-8 5 0-16,0 2 0 0,-1 5 0 0,25 19-1 0,-22-7 1 16,-2 1-1-16,0 2 0 0,0 4 1 0,24 0-1 0,-24 8-1 15,1 18 1-15,-2 0-1 0,6 3 1 0,19-29 0 0,-20 29-1 16,3 7-2-16,10-3 0 0,-14 2-3 0,21-35 6 0,-6 34-8 16,3-2-3-16,-1-3-5 0,4-8-5 0,0-21 21 0,0 19-27 15,0-19 1 1,20 0-3-16,-20 0 29 0</inkml:trace>
  <inkml:trace contextRef="#ctx0" brushRef="#br0" timeOffset="616559.1597">20813 15695 35 0,'0'0'0'16,"-17"0"13"-16,9 5-7 0,8-5-6 0,-23 19 4 15,7-2 1-15,-6-12-1 0,6 22 3 0,16-27-7 0,-20 23 6 16,3-2-1-16,9 3 1 0,-11-4-1 0,19-20-5 0,-7 25 4 16,-14-7 1-16,18 3-1 0,-13 3 1 0,16-24-5 0,0 21 4 15,-8 1 1-15,2 7-1 0,2-2 0 0,4-27-4 0,-7 30 3 16,7 1-1-16,0-2 1 0,4 3-1 0,-4-32-2 16,7 26 1-16,4 8 1 0,5-3 0 0,-6-1-2 15,-10-30 0-15,24 27 1 0,-18-8 0 0,21 2 0 16,-3-4-1-16,-24-17 0 0,21 5 1 0,3 13 0 15,-1-14 0-15,1 0 0 0,-24-4-1 0,24 5 1 0,3-5 0 16,-3 0 1-16,-1-5-1 0,-23 5-1 0,24-8 1 16,0-12-1-16,-4 0 1 0,0-3 0 0,-20 23-1 0,7-30 1 15,13-4 0-15,-16 0-1 0,2-4 0 0,-6 38 0 0,8-39 0 16,-8 0 1-16,0-2-1 0,0-1 1 0,0 42-1 0,0-42 0 16,-18 1 1-16,12 0 0 0,-15 3 0 0,21 38-1 0,-24-32-1 15,1-1 1-15,-4 5 0 0,-3 11 1 0,30 17-1 0,-31-8 0 16,4 4 0-16,3 4 0 0,-3 0 0 0,27 0 0 0,-24 19-1 15,1 4 0-15,-2 7-3 0,5 3-1 0,20-33 5 0,-19 34-8 16,11 8-5-16,1-2-5 0,0 5-10 0,7-45 28 0,-6 33-33 16,2-6 5-16,4 2 0 0,0-29 28 0</inkml:trace>
  <inkml:trace contextRef="#ctx0" brushRef="#br0" timeOffset="617049.8039">21308 16412 17 0,'0'0'0'16,"-4"-6"15"-16,4-13 0 0,-3 14-4 0,3 5-11 0,0-17 10 15,0 17-1-15,0 0-1 0,0 0 0 0,0 0-8 0,3 0 6 16,1-4-1-16,2 1-1 0,1 1-1 0,-7 2-3 0,11-8 3 16,-5 1-1-16,4-9 1 0,-2 6 0 0,-8 10-3 0,8-25 3 15,0 8-1-15,-2-6-1 0,1 2 0 0,-7 21-1 0,4-24 0 16,0 0 1-16,-4 2 0 0,0 3-1 16,0 19 0-16,0-17 0 0,0-4 0 0,0 11 1 0,0-7-1 0,0 17 0 0,0-5 1 15,0 5-1-15,0-2 0 0,-4-3 0 16,4 5 0-16,0-1 0 15,0 1 0-15,0 8 1 0,0 10-1 0,0-18 0 0,0 8 0 16,0 19 0-16,4-10 0 0,2 5 0 0,-6-22 0 0,3 28 1 16,4-7-1-16,1 8 1 0,-2 0 0 0,-6-29-1 0,10 23 0 15,-4 0 1-15,11-4 0 0,-10-12-1 0,-7-7 0 0,21 28 1 16,-14-22 0-16,10 14 0 0,-10-16 0 0,-7-4-1 0,19 5 1 16,-11-5 0-16,11 4 0 0,-15-4 0 0,-4 0-1 0,7 0 1 15,13-2 0-15,-20-5-1 0,7 1 1 0,-7 6-1 0,7-9 0 16,0-9 0-16,-1 17 0 0,1-6 0 0,-7 7 0 0,0-7-1 15,4 0 0-15,-1 1-3 0,1 0-4 0,-4 6 8 0,0-3-13 16,3 1-8-16,0 0-10 0,-3-18 0 0,0 20 31 0,0-7-36 0,0 7 36 16</inkml:trace>
  <inkml:trace contextRef="#ctx0" brushRef="#br0" timeOffset="617249.3873">21308 15740 76 0,'0'0'0'16,"-7"5"20"-16,7-5-20 0,-7 4 4 16,0 13-3-16,4-10-1 0,3 10-1 0,0-17 1 0,0 0-3 15,0 5-5-15,5 13-11 0,4-18-6 0,-9 0 25 0,26 26-37 0,-26-26 37 0</inkml:trace>
  <inkml:trace contextRef="#ctx0" brushRef="#br0" timeOffset="619013.5007">22213 16033 11 0,'0'0'0'15,"-18"-6"4"-15,12-1 1 0,6 7-5 0,-24-18 5 16,17 16 3-16,-17-5 0 0,18 1 2 0,6 6-10 0,-21-6 9 15,14 1-1-15,0-1 0 0,-13 5-1 0,20 1-7 0,-3-3 7 16,0 3 0-16,-4 0-2 0,0 0 1 0,7 0-6 0,-7-1 4 16,4 1 1-16,3-2-1 0,-7 2 0 0,7 0-4 0,0 0 3 15,0 0-1-15,0 0 0 0,0 0 0 0,0 0-11 0,0 0 19 16,0 0-8-16,0-2-1 0,3 2 0 0,-3 0-1 0,7 0 2 16,0 0-1-16,2 0 0 0,9 0 0 15,-18 0-1-15,7 0 0 0,24 0 0 16,-12 0 1-16,9 0 0 0,-28 0-1 0,27 4 0 15,-4 0 2-15,7-4-2 0,-1 0 0 0,-29 0 0 0,32 0 1 16,-1 5-2-16,-1-1 2 0,2-4 0 0,-32 0-1 0,27 0 0 16,-3 0 0-16,-2 0 1 0,0 0-2 0,-22 0 1 0,20 0 0 15,-13 0 0-15,17-2 0 0,-18-4 0 0,-6 6 0 0,7-5 1 16,3 1 0-16,-3 0 0 0,0 2-2 0,-7 2 1 0,6-1 0 16,-2-3-1-16,-2 1-2 0,-2 0 0 0,0 3 3 0,4 0-6 15,0 0-2-15,-4 0-4 0,0 8-5 0,0-8 17 0,0 3-25 16,0 3-2-16,-4-2 5 0,0 0-5 0,4-4 27 0,0 0 0 0</inkml:trace>
  <inkml:trace contextRef="#ctx0" brushRef="#br0" timeOffset="619294.2408">22314 15698 33 0,'0'0'0'0,"-3"27"11"15,3-1-1-15,0 9-1 0,0 0 0 0,0-35-9 0,0 27 9 16,0 0-1-16,0 7-1 0,3 7-1 0,-3-41-6 0,3 37 5 16,4 5-1-16,0 2-1 0,10-1 0 0,-17-43-3 0,6 46 4 15,5-5-1-15,5-2-1 0,-8-4 0 0,-8-35-2 0,6 35 1 0,-6-35-1 16,7 32 1-16,0-6 0 0,-1-1-1 0,-6-25 0 0,8 26 0 0,-8-26 0 0,10 20-2 15,-4 1-4-15,5-4-3 0,-11-17 9 0,6 3-17 0,-6-3 17 0,7 9-25 16,0-9-2-16,17 5-8 0,-24-5 35 0,0 0 0 0</inkml:trace>
  <inkml:trace contextRef="#ctx0" brushRef="#br0" timeOffset="620721.2297">23580 15641 3 0,'0'0'0'0,"0"0"1"0,0-1-1 0,0 1 0 15,5-3 1-15,-2-1-1 16,-3 2 0-16,3 0 0 0,-3 2 0 0,0-2 0 0,3-2 0 15,1 1 1-15,-4 1 0 0,0 2-1 0,7-2 1 16,-7 2-1-16,6 0 1 0,-2 0-1 0,-4 0 0 0,7 0 0 16,-4 0 0-16,3 4 1 0,-1 3-1 0,-5-7 0 0,3 4 0 15,-3 5 1-15,2-7-1 0,-2 3 0 0,0-5 0 0,0 5 0 16,0-1 1-16,0-4-1 0,0 0 0 0,0 0 0 0,0 0 0 16,-2 4 0-16,-6-4 0 0,8 0 1 0,0 0-1 0,-3 6 0 15,0-6 1-15,-4 0 0 0,4 3 0 0,3-3-1 0,-4 4 1 16,4-4 0-16,-6 6 0 0,6-6-1 0,0 0 0 0,0 0 1 15,0 0 0-15,0 0 0 0,-4 0 0 0,4 0-1 0,0-2 2 16,-3 2 1-16,-4 0 2 0,4 0 0 0,3 0-5 0,0 0 5 16,-3 0 0-16,-2 0 0 0,5 0 0 0,0 0-5 0,-5 0 5 15,2 0-1-15,-3 0 2 0,1 0-2 0,5 0-4 0,-7 3 5 16,1-3 0-16,-12 0-1 0,15 0 1 0,3 0-5 16,-3 0 4-16,-4 0 1 0,0 4-1 15,0-4 0-15,7 0-4 0,-20 4 5 0,16-4-2 16,-3 7 0-16,-9-4 0 0,16-3-3 0,-3 0 2 15,-18 4 0-15,17 3 1 0,-13-1-2 0,17-6-1 0,-6 8 2 16,-11 9 0-16,10-12 0 0,0 16 1 0,7-21-3 0,-17 21 3 16,13-2-1-16,-2 6 0 0,0-2-2 0,6-23 0 0,-19 25 1 15,19 0 0-15,-5-3 0 0,1 6 0 0,4-28-1 0,-3 26 2 16,3-4-1-16,0 3 0 0,0-4 0 0,0-21-1 0,0 22 0 16,7 0 1-16,-2-1-1 0,14-1 1 0,-19-20-1 0,10 7 0 15,17 15 0-15,-10-16 1 0,6 17-1 0,-23-23 0 0,21 6 1 16,3 15-1-16,2-17 0 0,2-1 0 0,-28-3 0 0,23 8 0 15,9-8 0-15,-3 0 0 0,-2 0-1 0,-27 0 1 0,24 0 1 32,3-1-1-32,-4-9 1 0,2-13-1 0,-25 23 0 0,23-8 0 0,-2-24 0 0,-4 13 0 0,0-8 0 0,-17 27 0 15,6-36 0-15,2 5 0 0,-3-7 0 0,3 6 1 0,-8 32-1 16,3-36 0-16,-3 5 1 0,0 1-1 0,0-1 0 16,0 31 0-16,-6-20 1 0,-12-4-2 0,12 15 1 0,-14-18 0 15,20 27 0-15,-17-7-1 0,-5-14 2 16,7 17-1-16,-6 2 0 0,21 2 0 0,-21-2 0 15,-2-1 0-15,3 1 1 0,-4 2-1 0,24 0 0 0,-21 0 0 16,0 18 0-16,5-12 0 0,-4 18-2 0,20-24 2 0,-17 20 1 16,9 5-2-16,-15-2-1 0,20 8 0 0,3-31 2 0,-6 28-5 15,-2-2-2-15,1 9-3 0,4-7-3 0,3-28 13 0,-6 29-16 16,6-1-4-16,0-6-6 0,3-15 2 0,-3-7 24 0,6 21-19 0,1-17-2 16,-7-4 21-16</inkml:trace>
  <inkml:trace contextRef="#ctx0" brushRef="#br0" timeOffset="620915.077">24116 16245 55 0,'0'0'0'0,"4"21"18"0,-4 5-10 0,6 7-1 0,-6-33-7 15,4 33 6-15,-1 2 0 0,-3-4 0 16,0 8-3-16,0-39-3 0,0 37 3 15,-7 3-2-15,1 3-1 0,2 0-1 0,4-43 1 0,-4 44-6 16,4-3-6-16,0-4-12 0,-6-16-2 0,6-21 26 0,3 28-34 0,-3-28 34 0</inkml:trace>
  <inkml:trace contextRef="#ctx0" brushRef="#br0" timeOffset="621617.7329">24313 15923 30 0,'0'0'0'15,"0"-10"13"-15,-4-9-1 0,2 9-2 0,2 10-10 0,-8-25 10 16,8 24-1-16,-3-5-1 0,3-13-1 0,0 19-7 0,0-5 5 16,0-19-1-16,0 15-1 0,0-11-1 0,0 20-2 0,3-9 3 15,5-10-1-15,-2 10 0 0,10-9 1 0,-16 18-3 0,8-5 2 16,12-1-1-16,-13-1 1 0,19 0-2 0,-26 7 0 0,18-3 1 15,-1-3-1-15,0 4 0 0,2 2 0 0,-19 0 0 0,18 0 1 16,-11 0-2-16,16 0 2 0,-15 0-1 0,-8 0 0 0,23 4 1 16,-19 3 0-16,5-2-1 0,8 3 0 0,-17-8 0 15,8 4 0-15,-3 3 0 0,0 10 0 0,-2-12 0 0,-3-5 0 16,0 24 1-16,0-2-1 0,0-5 1 0,0 7-1 0,0-24 0 16,-3 24 0-16,-4 3 0 0,0 3 0 15,-14 3 1-15,21-33-1 0,-3 28 1 0,-17 4-1 16,12-7 1-16,-11-4 0 0,19-21-1 0,-4 20 0 15,-16-18 1-15,16 16-1 0,-2-18 1 0,6 0-1 0,-21 0 0 0,21 0 0 0,0 4 0 16,-4-4 1-16,4 0-2 0,0 0 1 0,0-2 0 0,0 2 0 0,0-5 0 16,4-5 0-16,4 3-1 0,-8 7 1 0,5-10 0 0,-5 10 0 0,22-17 0 15,-16 11-1-15,18 0 1 0,-24 6 0 0,20-18-1 0,-20 18 1 0,17-3-1 16,7 0 1-16,-2 0-1 0,-4 1 1 0,-18 2 0 0,21-2 0 16,-1 2 0-16,1 0 0 0,-5 4 0 0,-16-4 0 0,8 6 0 15,10 13 0-15,-9-13 0 0,-9-6 0 0,3 25 1 0,-3-25-1 0,7 17 0 16,-1-9 1-16,-6 18 1 0,4-9-2 0,-4-17 0 0,0 18 1 15,0 3 0-15,-4-2 1 0,-2 5-1 0,6-24-1 0,-7 17 2 16,-10 10-1-16,9-2 1 0,-11-4-1 0,19-21-1 0,-20 23 1 16,2-4-2-16,1-14 2 0,17-5-1 0,-6 28 1 15,-23-23-1-15,24 12 2 0,-12-17-3 0,13 0-2 16,4 0 3-16,-6 4-5 0,-1-4-3 0,3 0-5 0,4 0-5 0,0 0 18 16,0 0-23-16,0-4-4 0,0-5 4 0,7 5-3 15,-7 4 26-15,0 0 0 0</inkml:trace>
  <inkml:trace contextRef="#ctx0" brushRef="#br0" timeOffset="622167.3802">25096 15684 23 0,'0'0'0'0,"0"0"13"0,-8 0-2 0,2 0-3 0,-10 0-2 0,16 0 0 16,0 0-6-16,-8 0 7 0,-8 0 0 0,9 0-1 0,-1 0-2 0,8 0-4 0,-20 0 4 15,18 4 0-15,-16 3-2 0,12-4 1 0,6-3-3 0,-24 4 3 16,3 2-1-16,5-2 1 0,9-1 0 0,7-3-3 0,-21 8 2 16,14-2 0-16,-16 1 0 0,20-2 0 15,3-5-2-15,-21 8 2 0,18 9-1 16,-4-10 2-16,1 10-1 0,6-17-2 0,-8 5 2 15,1 16-1-15,7-4 0 0,0-9 0 0,0-8-1 0,0 28 1 16,3-9 1-16,1-11-1 0,4 22 0 0,-8-30-1 0,18 8 1 16,-9 15 0-16,10-15-1 0,-8 8 0 0,-11-16 0 0,22 6 1 15,-10-2-1-15,11 0 0 0,-2-4 0 0,-21 0 0 0,19-2 0 16,-2-2 1-16,-5-5-1 0,10-8 1 0,-22 17-1 0,8-8 0 16,8-13 0-16,-9 12 1 0,1-17-1 0,-8 26 0 0,9-18-1 15,-5 8 1-15,1-9 1 0,-5 10-1 0,0 9 0 0,4-22 1 16,1 17-1-16,-5-16-1 0,0 17 2 0,0 4-1 0,0-5-1 15,0-3 1-15,0-2 0 0,0 5-1 0,0 5 1 0,0-5 0 16,0 2 0-16,0 3 1 0,0 0-1 0,0 0 0 0,0 8 0 16,0-3-1-16,0 17 1 0,5-6-1 0,-5-16 1 0,8 7 0 15,-5 23 1-15,4-8-1 0,0 0 0 0,-7-22 0 0,4 26 0 16,-2-2 0-16,-2 4 1 0,7 0 0 0,-7-28-1 16,0 27 0-16,6 1 0 0,-6 7 1 0,3-7-1 15,-3-28 0-15,0 31 1 0,0-1-1 16,0-5 0-16,0 0 0 0,0-25 0 0,0 27-2 15,4-7-2-15,-4 1-3 0,8-13-5 0,-8-8 12 0,7 19-18 16,-1-15-8-16,1-4-4 0,-3 0 5 0,-4 0 25 0,6-4-25 0,-6 4 25 0</inkml:trace>
  <inkml:trace contextRef="#ctx0" brushRef="#br0" timeOffset="622481.6714">25325 15799 46 0,'0'0'0'0,"0"0"22"0,0-4-11 0,0 4-11 16,0-2 8-16,0 0-1 0,0 1 1 0,0-7 0 0,0 8-8 16,4-7 6-16,4-10-2 0,-3 10 0 0,17 1-1 15,-22 6-3-15,6-9 1 16,18 2 1-16,-7 3 0 0,3-2-1 0,-20 6-1 0,16-4 1 15,5 1 0-15,0-1 0 0,-2-2 0 0,-19 6-1 0,25-2 0 16,-6 0 1-16,2-1 0 0,0 3 0 0,-21 0-1 0,19-3 1 16,-2-1-1-16,-9 2 0 0,12 2 0 0,-20 0 0 0,7 0 1 15,0 0-2-15,3 0 1 0,-4 0-1 0,-6 0 1 0,7 6-3 16,-7-3-2-16,4-3-3 0,0 7-6 0,-4-7 14 0,0 7-22 16,0-1-7-16,-8 2 3 0,1-4-5 0,7-4 31 0,0 0 0 0</inkml:trace>
  <inkml:trace contextRef="#ctx0" brushRef="#br0" timeOffset="622711.2194">25522 15867 38 0,'0'0'0'16,"0"-2"26"-16,0 2-6 0,0 0-9 15,-2 17-4-15,2-17-7 0,0 22 8 0,0 2 1 16,2 5-1-16,-2 1-1 0,0-30-7 0,7 33 5 15,0 3-1-15,9-2 0 0,-8 7-1 0,-8-41-3 0,17 46 4 16,-13-7-2-16,2-3 1 0,15 0 0 0,-21-36-3 0,5 33 1 16,0-3 1-16,15-6-1 0,-14-2-1 0,-6-22 0 0,7 22 0 15,2-4-2-15,3-1-3 0,4-11-6 0,-16-6 11 0,0 3-21 16,7-3-20-16,17 0-21 0,-24 0 62 0</inkml:trace>
  <inkml:trace contextRef="#ctx0" brushRef="#br0" timeOffset="630838.5495">25923 16092 28 0,'0'0'0'15,"20"0"21"-15,3 6-3 0,3-2-5 0,-26-4-13 0,25 3 11 16,-25-3-3-16,6 0 0 0,2 0-2 0,-8 0-6 0,7 6 5 15,-5-1-2-15,2-2 0 0,3 2-1 0,-7-5-2 0,2 0 3 16,3 5-1-16,-1-5 0 0,-4 0 0 0,0 0-2 0,0 0 1 16,3 0 0-16,-3 0 0 0,0 0-3 0,0 0 2 0,0 0 2 15,0 0 0-15,0 0-1 0,0 0 4 0,0 0-15 0,0-3 22 16,0 0-12-16,0-4 1 0,0 7-1 0,0 0 0 0,0-3 1 16,3 3 2-16,-3 0-1 0,0 0-1 0,0 0-1 0,7 0 1 15,-4 0 0-15,1 0 1 0,-4 0-1 0,0 0-1 0,2 3 3 16,2-3-2-16,4 0-1 0,-3-3 2 0,-5 3-2 0,4-8-5 15,0 7 5-15,1-1 1 0,0 0-2 0,-5 2 1 16,4-2 6-16,2 0-5 0,-3-2 1 16,4 4 0-16,-7 0-2 0,6 0 0 0,2 0 1 0,-2 0-1 15,1 0 1-15,-7 0-1 0,7 0 1 0,0 0 0 0,0 0 0 16,-1-2 0-16,-6 2-1 0,4-2 1 16,2-1-1-16,-3 1 1 0,1-3-1 0,-4 5 0 0,8 0 0 15,-6 0-1-15,1-1 1 0,5 1-1 0,-8 0 1 0,3 0 1 16,-1 0 0-16,3 0 0 0,-1-2 0 0,-4 2-1 0,3-5-1 15,-3-4 1-15,7-9-2 0,-7 10 2 0,0 8 0 0,6-8-1 16,-6-12 2-16,0 15-1 0,0-16 0 0,0 21 0 0,0-5 0 16,0-14 0-16,0 12 0 0,0-17 0 0,0 24 0 0,0-9 0 15,0-17 1-15,0 6-1 0,0 11-1 0,0 9 1 0,0-19 0 16,0 9-1-16,0-15 1 0,0 19 1 0,0 6-1 0,0-22 2 16,-3 17-1-16,3-15 0 0,-3 16-1 0,3 4 0 0,-7-19 0 15,4 10 0-15,-1 1-1 0,-1-9 1 16,5 17 0-16,0-3 0 0,-5 0-1 0,1-3 2 0,4 0-2 0,0 6 1 15,-4-7 0-15,4 2 0 16,-5 0-1-16,5 2 1 0,0 3 0 0,0-4-1 0,0 4 0 0,0 0 1 0,-4 0 0 0,4 0 0 16,0 7-1-1,0-1 1-15,0 17 0 0,0-23 0 0,4 3 0 0,-4 4 0 16,5 16 1-16,-1-16 0 0,-4-7-1 0,4 21 1 16,1-13-1-16,0 18-1 0,-1-9 0 0,-4-17 1 0,3 22-1 15,4-3 1-15,-4-12 0 0,0 20-1 0,-3-27 1 0,6 17 1 16,2-11-2-16,-2 22 2 0,1-8 0 0,-7-20-1 0,7 5 0 15,0 20 0-15,0-18 0 0,3 17 0 0,-10-24 0 0,6 7 0 16,1 20 0-16,1-10 0 0,-2-9 0 0,-6-8 0 0,7 20 0 16,-2-12 1-16,4-2 0 0,-4 1 1 0,-5-7-2 0,8 5 2 15,-2 3-1-15,-3-1 0 0,5 0-1 0,-8-7 0 0,4 4 1 16,-2-1 0-16,5-3-1 0,-3 6 1 0,-4-6-1 0,3 0 0 16,3 0 1-16,-1 4-1 0,0-4 0 0,-5 0 0 0,8 0 0 15,-2 0 0-15,1 0 0 0,1 0 0 0,-8 0 0 16,6 0 0-16,-3 0 0 0,4-2 0 0,-1 0 1 0,-6 2-1 15,8-1 0-15,-1-4 0 0,-1 2 0 16,0-3 0-16,-6-1-1 0,0 7 1 0,8-6-1 0,-4-1-4 0,-2 4-1 0,-2 3 6 16,4-8-9-16,-4 8 9 0,3-3-11 0,-3 1-4 0,0 0-2 0,4 0-7 15,-4 2 24-15,0 0-29 16,0 0-4-16,-21-4 8 0,21 4 25 0,-4 0-16 0,4 0 16 0,0 0 0 0</inkml:trace>
  <inkml:trace contextRef="#ctx0" brushRef="#br0" timeOffset="631251.8385">26068 15149 18 0,'0'0'0'16,"0"0"18"-16,0-2 1 0,0 2-4 0,0 0-1 0,0 0-14 0,0-2 12 15,3 1-4-15,1-2 3 0,-4 3-11 0,3 0 9 0,-3 0-9 0,4 0 6 16,-2 0 4-16,2 0-6 0,-4 0-4 0,8 0 5 0,-8 0-5 0,5 4 6 16,3 0-4-16,-3-4 2 0,-5 0-4 0,9 6 2 0,-9-6-2 0,3 3 2 15,3-3 0-15,1 4 0 0,-1 2-1 0,-6-6-1 0,8 0 2 16,-8 0 0-16,4 4-3 0,-2-4 1 0,-2 0 0 0,0 3 0 16,0 4-2-16,0-7 3 0,0 0-7 0,0 0 6 0,0 4-10 15,-2-4-12-15,-6 16-24 0,4 11-22 0,4-27 68 0,0 0 0 0</inkml:trace>
  <inkml:trace contextRef="#ctx0" brushRef="#br0" timeOffset="651035.7366">19681 16801 8 0,'0'0'0'15,"-3"0"1"-15,-1 0 1 0,-2 0 0 0,6 0-2 0,-4 0 2 16,1 4 0-16,3 2 1 0,-3-1-1 0,3-5-2 0,-9 6 3 16,9-3 0-16,-2 2 0 0,2-5 0 0,0 0-3 0,-3 5 4 15,-4 0 0-15,7-3-1 0,-3 5 1 0,3-7-4 0,-3 0 4 16,-5 3 0-16,8-3 0 0,-4 4 1 0,4-4-5 0,-2 6 4 15,-5-2 1-15,0-1-1 0,4 5 0 0,3-8-4 0,-7 4 4 16,0 1 0-16,4 2-1 0,-4-5 0 0,7-2-3 0,-6 5 3 16,-2 1 1-16,2 0-1 0,2 1 0 0,4-7-3 0,-6 5 3 15,3 3-1-15,-1-2 1 0,4 1-1 0,0-7-2 16,-3 6 3-16,3 1-1 0,0 0 0 0,0 1 1 16,0-8-3-16,-8 17 2 0,8-17 1 0,0 3-1 15,0 3 0-15,0-6-2 0,0 5 1 0,4-5 1 16,0 0 0-16,-1 0-1 0,-3 0-1 0,7 0 2 0,-7 0-2 0,10-3 2 15,10-5 0-15,-3-15 0 0,-17 23-2 0,24-22 3 0,-24 22-3 0,27-31 3 16,7-3-1-16,3-9 1 0,-37 43-3 0,41-43 2 16,6-10 0-16,1-8 0 0,3 5 0 0,-51 56-2 0,50-58 2 15,-50 58-2-15,54-60 1 0,4 5 1 0,0 2-1 16,-58 53-1-16,61-60 0 0,-61 60 0 0,61-64 2 0,3-1 0 16,4-7 0-16,-1 0-1 0,-67 72-1 0,75-79 0 0,-4-2 2 15,1 2-1-15,-72 79-1 0,71-82 1 16,3 6 1-16,1 1-2 0,-4-5 1 0,-71 80-1 0,67-72 1 0,-67 72-1 0,72-74 1 0,-8-2-1 0,0 3 1 15,-64 73-1-15,65-72 2 0,-65 72-2 0,64-66 1 0,-6 5 0 0,-1 0-1 0,1 7 1 0,-58 54-1 0,48-52 0 16,-1-1 0-16,-3 5 1 16,-3-2-3-16,-41 50 2 0,40-48 0 0,-7 6-5 0,6 3 4 0,-13 5 3 15,-26 34-2-15,26-29 1 0,-4 2 5 0,-1 4-4 0,-12 3-2 0,-9 20 0 0,21-8 2 16,-18-8-1-16,4 12 1 0,0-3-1 0,-7 7-1 16,6-6 0-16,-2-2 1 0,0 4-2 0,-4 4 1 15,0-1 0-15,0 1 0 16,0 0-1-16,0 0 0 0,-4 0 0 0,4 0 1 0,-8 3-4 15,-11 14-1-15,12-11-5 0,-16 13-5 0,23-19 15 0,-21 18-23 16,-6 4-9-16,-10 5-14 0,-4-2-13 0,41-25 59 0,0 0 0 0</inkml:trace>
  <inkml:trace contextRef="#ctx0" brushRef="#br0" timeOffset="652195.4644">19251 14870 34 0,'0'0'0'16,"0"0"18"-16,-4 0-10 0,4 0-8 0,-3 0 5 16,3 0-1-16,0 5 1 0,7-5 1 0,-7 0-6 0,17 0 7 15,-10 4 0-15,13-4-1 0,-10 5 0 0,-10-5-6 0,24 4 5 16,-8 0 0-16,5 2-1 0,3-3 0 0,-24-3-4 0,20 6 5 15,7 17-1-15,0-20 0 0,-3 23 1 0,-24-26-5 0,34 20 5 16,-7-4-2-16,4 7 0 0,-4 3 0 0,-27-26-3 0,30 35 3 16,1 9 1-16,6 8-1 0,0 11 0 0,-37-63-3 0,38 64 3 15,5 6 1-15,1-1-1 0,4-3 0 0,-48-66-3 0,51 72 2 16,-4 3 0-16,7 5 0 0,-2 2 0 16,-52-82-2-16,50 86 2 0,7 1-1 0,1 2-2 0,0 10 0 15,-58-99 1-15,61 94 1 0,-4 0 1 16,4-5 1-16,-3 1-1 0,-58-90-2 0,57 85 1 0,4-3-1 15,-6-6 0-15,-1-5 1 0,-54-71-1 0,54 61 1 16,-4-6-1-16,2-10 1 0,-8-4 0 0,-44-41-1 0,48 40 1 16,-4-3 0-16,-7 2 0 0,-5-3 0 0,-32-36-1 0,35 34 0 15,-4-3 1-15,-4 4 0 0,0-9 0 0,-27-26-1 0,21 24 0 16,-1-2 1-16,0-3 0 0,-12-14-2 0,-8-5 1 0,16 24 1 16,-10-19-1-16,1 16 0 0,3-17 5 0,-10-4-5 0,7 21 6 15,3-21-1-15,-2 5 1 0,-3 0-7 0,-5-5 1 0,8 0 0 16,-5 7 0-16,-3-4 0 0,7 4 1 0,-7-7-1 0,0 3 1 15,4-3 0-15,-1 0-2 0,-3 0 1 0,0 0 0 0,0 0-1 16,0 0 2-16,0 0-1 0,0 0 0 0,0-1-1 16,0-1 0-16,0-2 1 0,-3-2-5 0,3 6 5 0,-8-5 0 15,5 3-6-15,-3-5 1 0,-12-4 5 0,18 11 0 16,-6-17-5 0,-1 8 6-16,-14-10-1 0,18 9 0 0,3 10 0 0,-19-25-1 0,11 4 1 0,-19-2 0 15,4-1 0-15,23 24 0 0,-27-28 0 16,3-5 0-16,-7-11 0 0,4 8 0 0,27 36 0 0,-27-41 0 15,-4 4 0-15,4-4-2 0,-3-7 2 0,30 48 0 0,-31-53-1 16,-6-5 0-16,0-8 1 0,-8-4-2 0,45 70 2 0,-46-78 0 16,-6-4 0-16,-5-2-1 0,-1 8 2 0,58 76-1 0,-58-82-1 15,2 12 1-15,-6 3-1 0,1 4-1 0,61 63 2 0,-57-51-4 16,-4 2 0-16,3 3 4 0,7 2-1 0,51 44 1 0,-51-43 4 16,6 5-1-16,6 4-1 0,1 0-1 0,38 34-1 0,-31-32 0 15,-2-4-1-15,9 0 0 0,4-5 1 0,20 41 0 0,-21-42-1 16,1 3 1-16,3-4 0 0,-3 4-1 0,20 39 1 0,-7-40 0 15,-13 7 0-15,13-2-1 0,0 2 1 0,7 33 0 0,-6-32 0 16,-2-3-1-16,2 3 2 0,2 1 0 0,4 31-1 16,-6-24 0-16,3 3 1 0,-1 1-1 0,-3 14 0 0,7 6 0 0,0-20 0 15,-3 14 0-15,3-2 0 16,0 5-1-16,0 3 1 0,0-3 0 16,0 3-1-16,0 0 1 0,0 0 0 0,0 0 0 0,3 6 0 0,4 13 0 0,0-13 0 15,-1 21 1-15,-6-27-1 0,21 17-1 0,-14 8 1 16,9 1 0-16,-8 1 0 0,-8-27 0 0,27 31 0 15,-11-5 0-15,4 1-1 0,-3 7 2 0,-17-34-1 0,21 26 0 16,0 6 1-16,-2 2-1 0,2-5 0 0,-21-29 0 0,24 29 0 16,3 12 0-16,0-4-1 0,4 7 2 0,-31-44-1 0,34 52 0 15,-1 2-1-15,1 12 2 0,6 4-2 0,-40-70 1 0,34 76-2 16,4 7 0-16,-1 2 2 0,4 7 1 0,-41-92-1 0,37 91 3 16,4-3 0-16,-1-2-3 0,2-10 1 0,-42-76-1 0,43 74 0 15,-3-9-1-15,5-6 1 0,-5-4 0 0,-40-55 0 0,41 44 0 16,-7 0 0-16,-3-8 0 0,3-4-1 0,-34-32 1 0,23 27 0 15,1-1 0-15,-14-6-1 0,10-12 0 0,-20-8 1 0,3 18-3 16,1-18-4-16,-4 9-3 0,4 8-4 0,-4-17 14 0,0 0-19 16,-4 5-6-16,-3-5-11 0,-30-18-3 0,37 18 39 0,-35-18-41 15,35 18 41-15</inkml:trace>
  <inkml:trace contextRef="#ctx0" brushRef="#br0" timeOffset="653092.8928">19281 17670 49 0,'0'0'0'0,"-3"-5"17"0,3 5-17 0,-21-7 9 16,15-1-3-16,-1 3-1 16,1-3 1-16,6 8-6 0,-4-1 6 0,1-5 0 15,3 0 1-15,0 1-1 0,0 5-6 0,0-24 6 0,7 7 1 16,12-5-1-16,-11-4 0 0,-8 26-6 0,27-30 1 15,-4-3 0-15,4-2 0 0,4-3-1 0,-31 38 0 0,30-43 5 16,4 4-1-16,4-12 0 0,2-3-1 0,-40 54-3 0,41-55 3 16,0-3 0-16,-1 1-1 0,4-2 0 0,-44 59-2 0,44-65 3 15,7-6-1-15,0-2-1 0,3-15 0 0,-54 88-1 0,57-88 1 16,2-1 0-16,5-4-1 0,7-1 0 0,-71 94 0 0,71-99 1 16,7-3-1-16,0 2 0 0,3-1 1 0,-81 101-1 0,81-96 0 15,1 0 2-15,-8 14 1 0,5 2-2 0,-79 80-1 0,70-77 1 16,1 8 0-16,-6-2 0 0,-8 6 0 0,-57 65-1 0,51-58 0 15,-3 5 1-15,-4 14 1 0,-10-4-2 0,-34 43 0 0,37-36 1 16,-3 4-1-16,-3 1 0 0,-1 5 1 0,-30 26-1 0,28-28 1 16,-6 2-1-16,6 3 1 0,-9-3 0 0,-19 26-1 0,22-23 0 15,-6 4 1-15,-6-6-1 0,11 2 0 0,-21 23 0 16,6-24 0-16,15-1 1 0,-18 5-1 0,4-6 1 0,-7 26-1 0,7-19-2 16,0-2 2-16,-5 11-1 15,-2-6 0-15,0 16 1 0,0-3 2 16,0-6-2-16,-5 3 1 0,1 4 0 0,4 2-1 0,-4 0 0 15,-2 0 1-15,-1 6-1 0,-14 17 1 0,21-23-1 0,-6 5 1 16,-15 24 0-16,4-4-2 0,-3 1 1 0,20-26 0 0,-24 35 0 16,1 1 0-16,-7 1 1 0,-1 9-2 0,31-46 1 0,-34 49 0 15,-3 2 0-15,6 2 0 0,-9 5 1 0,40-58-1 0,-37 60 0 16,-1 4-1-16,-6 5 1 0,0 4 1 0,44-73-1 0,-47 73-1 16,-5-1 2-16,-1-1-2 0,2 4 1 0,51-75 0 0,-58 72-1 15,0 6 1-15,1 1 0 0,-8-1-1 0,65-78 1 0,-61 86-2 16,-9 2 1-16,-5 7-2 0,4-2 3 0,71-93 0 0,-75 99 1 15,1-3-1-15,6 0 2 0,4-2 0 0,64-94-2 0,-61 85 1 16,3-2 0-16,7-18-1 0,3-1 0 0,48-64 0 0,-40 57-1 16,3-7 1-16,3 4 0 0,0-9 0 0,34-45 0 0,-27 40 0 15,3-6 0-15,3-13 0 0,5-13 0 0,16-8 0 0,-7 19 0 16,-13-19 0-16,20 5 0 0,-7 0 0 16,7-5 0-16,0 0 0 0,0 4 0 0,0-4 0 15,7 5 0-15,-7-5 0 0,6 0 0 0,15 0 0 16,-14 0-1-16,10 0 0 0,-17 0 1 0,6 0 0 15,14 0-2-15,-12 0 0 0,10 0 0 0,-18 0 2 0,9 0-3 0,-9 0 3 0,16-5-5 16,-9 5-1-16,14-7 0 0,-21 7 6 0,6-10-8 0,-6 10 8 0,11-16-8 16,-5 8 0-16,4-23-1 0,-10 31 9 0,10-24-9 15,-2-6-1-15,1-6-1 0,0 6-2 0,-9 30 13 0,9-37-14 16,-3 2-3-16,1-11-3 0,-4-2 2 0,-3 48 18 0,0-58-15 0,0 58 15 0,0-60-16 0,0 60 16 0</inkml:trace>
  <inkml:trace contextRef="#ctx0" brushRef="#br0" timeOffset="654025.0462">19597 15229 30 0,'0'0'0'0,"-4"-17"16"15,4 17-16-15,-7-10 9 0,-13-10-4 0,20 13-2 16,-8 0 1-16,8 7-4 0,-2-7 4 0,-2 1 2 15,-2-2-1-15,-1 5 0 0,7 3-5 0,0-3 5 16,0 2-2-16,0-3 0 0,0 4 0 0,0 0-3 0,4 0 2 16,-1 0 1-16,7-2 0 0,7 2-1 0,-17 0-2 0,7-2 3 15,16-1-1-15,-16 0 0 0,14 0 0 0,-21 3-2 0,6 0 3 16,18 0-1-16,-7 0 0 0,0 7 0 0,-17-7-2 0,20 19 2 16,0 0 0-16,4 3 0 0,-3 8 1 0,-21-30-3 0,23 34 3 15,4 8 0-15,0 6 0 0,4 3-1 0,-31-51-2 0,30 53 2 16,4-1 0-16,-4 9 0 0,4-4 0 0,-34-57-2 0,31 62 2 15,7-1 0-15,-4 2-2 0,-2 0 2 0,-32-63-2 0,35 61 0 16,-1 2 0-16,0 2 0 0,-1-5 0 0,-33-60 0 0,38 63 1 16,-1 0 0-16,1-2-1 0,2 9 1 0,-40-70-1 0,41 66 0 15,3 3 1-15,4-7-2 0,-2 7 2 0,-46-69-1 0,47 65 0 16,-2 0 0-16,2-2 1 0,1-9-1 16,-48-54 0-16,43 50 0 0,-1-2 0 0,-5-6 0 15,1-1 1-15,-38-41-1 0,33 33 0 0,-2 4 0 16,-7 4 1-16,-2-4-1 0,-22-37 0 0,22 38 1 15,-16-4-1-15,11-9 1 0,-10-1 0 0,-7-24-1 0,7 17 0 16,-1-8 1-16,2 8-1 0,-8-17 0 0,0 0 0 0,0 5 1 16,0-5-1-16,-4 0 0 0,-13-2 0 0,17 2 0 0,-7-20 0 15,-23-2 1-15,3-4-1 0,-4-7 0 0,31 33 0 0,-37-42 1 16,-7-9-1-16,-3-9 0 0,-4 4 0 0,51 56 0 0,-58-61 0 16,0-2 0-16,4-4 0 0,-4-13-1 0,58 80 1 0,-57-85 0 15,3-7 0-15,-1 0 0 0,3 1-1 0,52 91 1 0,-49-93 0 16,1 1-1-16,5-5 1 0,1 8 0 0,42 89 0 0,-43-90 0 15,6 8 1-15,-5 4-1 0,5 3-1 0,37 75 1 0,-33-66 0 16,-2 3-1-16,4 8 1 0,1 7 1 0,30 48-1 0,-26-45 0 16,-5 4-1-16,7 3 1 0,0 3 0 0,24 35 0 0,-19-29 0 15,11 0 0-15,-15 2-1 0,16 8 1 0,7 19 0 0,-23-9 0 16,19-9 1-16,-3 11-1 0,0 1 0 16,7 6 0-16,-6-17 0 0,2 14 0 0,1-1-1 15,3 1 1-15,0 3 0 0,0 0 0 0,0 0 0 16,0 4-1-16,7 16 2 0,-7-20-1 0,10 5 0 15,7 19 0-15,-11-6-1 0,18 11 1 0,-24-29 0 0,17 32 1 16,7 4-1-16,3 2 1 0,3 5-1 0,-30-43 0 0,37 45-1 16,5 4 2-16,-2 4-1 0,4 8 1 0,-44-61-1 0,48 58 0 15,3 2 1-15,-1 8 0 0,4-10-1 0,-54-58 0 0,51 66 2 16,4 2-2-16,-3-1 1 0,0 1-1 0,-52-68 0 0,52 67 1 16,-2-3 0-16,-2-3 0 0,0 2-1 0,-48-63 0 0,46 63 1 15,2-4 0-15,-4 4 0 0,4-2 0 0,-48-61-1 0,40 62 0 16,0 4 1-16,-2-8 0 0,-1 0 0 0,-37-58-1 0,31 50 1 15,-4-5 0-15,0 1 0 0,0-13 0 0,-27-33-1 0,24 34 0 16,-1-5 1-16,1-9 0 0,-8 18 0 0,-16-38-1 0,21 34 1 16,0-3 0-16,-11-2 0 0,13-22 0 0,-23-7-1 0,7 18 1 15,14-14-1-15,-14 20 1 0,-1-20 0 0,-6-4-1 16,20 21 0-16,-20-21-1 0,7 4 2 0,0 1-1 16,-7-5 0-16,8 0 1 0,-2 3-1 0,-4 4 0 15,3-1 0-15,-5-6 0 0,0 0 0 0,3 0 0 16,-3 0 0-16,0 0-2 0,0 0 2 0,0 4-5 15,0-4-8-15,0 3-12 0,-8 3-32 0,8-6 57 0,-19 0-79 0,19 0 79 0</inkml:trace>
  <inkml:trace contextRef="#ctx0" brushRef="#br0" timeOffset="692833.2399">20969 12982 7 0,'0'0'0'0,"-21"0"2"0,1-2-1 0,20 2-1 0,-18-2 1 15,-1 0 1-15,12-6 1 0,-17-9 1 0,24 17-4 0,-6-6 5 16,-15-14 2-16,14 11 0 0,-9-14 2 0,16 23-9 0,-4-9 8 16,-3-14 0-16,1 16 0 0,1-17-2 15,5 24-6-15,0-4 6 0,0-18 0 16,-5 15-1-16,5-15 0 0,0 22-5 0,0-5 4 16,0-18 0-16,0 15 0 0,0 3-1 0,0 5-3 0,0-8 3 15,0 6 0-15,0-1 0 0,0 0-1 0,0 3-2 0,-8 0 2 16,5 0 0-16,0 0 0 0,-4 6-1 0,7-6-1 0,-6 7 1 15,-1 15 1-15,-1-2-1 0,5 7 0 0,3-27-1 0,-3 27 2 16,0 4-1-16,3 7 0 0,-7 5 0 0,7-43-1 0,0 54 1 16,0 1 0-16,0 8 0 0,2 2 0 0,-2-65-1 0,5 68 0 15,-5 4 1-15,3 4-1 0,0 1 1 0,-3-77-1 0,3 70 0 16,1 0 1-16,0-7-1 0,-4-2 0 0,0-61 0 0,3 52 1 16,1-3-1-16,-4-3 0 0,6-10 1 0,-6-36-1 0,0 27 0 15,7-8 1-15,-7-11 0 0,3-6-1 0,-3-2 0 0,3 3 0 16,-3-3 0-16,0 0 0 0,0 0 0 0,0 0 0 0,0-18 1 15,-3-3-1-15,0-8 1 0,-4-3-1 0,7 32 0 0,-4-38 1 16,-2-6-1-16,-1-6 0 0,0-1 0 16,7 51 0-16,-6-51 1 0,-12 3-1 0,15-2 0 15,-4 0 0-15,7 50 0 0,-20-46-1 0,16-2 1 16,-2 6 0-16,-15 4 0 0,21 38 0 0,0-35 0 16,-3 12 1-16,-4 4-1 0,4 11 0 0,3 8 0 0,-6-5 0 15,-2-2 0-15,5 5 0 0,3 2 1 0,0 0-1 0,0 3-1 16,0 20 2-16,0-1-1 0,0 2-1 0,0-24 1 0,3 32 1 15,5 1-2-15,-2 5 1 0,4 1 0 0,-10-39 0 0,16 45 0 16,-8 1 0-16,2 0 0 0,10-3 0 0,-20-43 0 0,4 44 0 16,2-1 0-16,2-2 0 0,-5-4 0 0,-3-37 0 0,0 34 0 15,2-1 1-15,-2-4-1 0,0-3 0 0,0-26 0 0,0 24 1 16,0-3-1-16,0 3 0 0,-2-19 0 0,2-5 0 0,0 20 0 16,0-16 0-16,-6 1 0 0,6-1 0 0,0-4 0 0,0 4 0 15,-5-4-1-15,5 4 1 0,-3-4 0 0,3 0 0 0,0 5 1 16,-7-5-1-16,7 0 1 0,-3 4-1 0,3-4 0 0,-6 0 0 15,-2 0 0-15,1 0 0 0,4 0-1 0,3 0 1 0,-3 0 1 16,-5 0-2-16,3-4 1 0,-16-1 0 16,21 5 0-16,-6-6 0 0,-12-14 0 0,12 12 0 15,-15-17 0-15,21 25 0 0,-7-10 0 16,-13-16 0-16,13 2 0 0,-9 4 1 0,16 20-1 0,-9-23 0 16,4 2 0-16,-12 13 0 0,13-16 0 0,4 24 0 0,-6-8 0 15,2 0 0-15,4 4-1 0,0 2 1 0,0 2 0 0,0 0 0 16,0 4 0-16,0 1 1 0,4 15-1 0,-4-20 0 0,3 5 0 15,8 24 1-15,5-7-2 0,-9 0 1 0,-7-22 0 0,20 23 0 16,-13-3 0-16,13 6 0 0,-10-6 0 0,-10-20 0 0,21 20 0 16,-11-3 0-16,14-11 0 0,-13 14 0 0,-11-20 0 0,22 7 0 15,-1 13 0-15,-3-16 0 0,1 2 0 0,-19-6 0 0,7 0 0 16,17 0 0-16,-18-4 0 0,18-3 0 0,-24 7 0 0,7-21 0 16,17 3 0-16,-18-6 0 0,12 0 1 0,-18 24-1 0,6-22 1 15,1-4-1-15,0 4 1 0,0-5 0 0,-7 27-1 0,6-21 1 16,-2 2 0-16,-1 1 0 0,0 9 0 0,-3 9-1 15,0-17 1-15,0 17 0 0,0-5-1 0,0-1 0 0,0 6 0 0,0-4 0 16,0 2 0-16,0-1-1 0,0 3 0 0,0 0 1 16,0 0-4-16,0 0-2 0,0-2-3 15,0-4-4-15,0 6 13 0,0-9-18 0,8-15-6 0,-5-2-9 16,-1-8 5-16,-2 34 28 0,0-42-32 0,0 42 32 0</inkml:trace>
  <inkml:trace contextRef="#ctx0" brushRef="#br0" timeOffset="693597.4676">20674 11359 15 0,'0'0'0'0,"-3"0"10"0,-2 0-3 0,5 0-7 0,-5-2 4 16,-3-1 1-16,2 3 0 0,-15 0 1 0,21 0-6 0,-3-3 6 16,-4 0 1-16,-12 3-2 0,14 0 0 0,5 0-5 0,-6 0 4 15,-15 0 0-15,18 6 0 0,-14-1 0 0,17-5-4 0,-6 5 4 16,-3 3-1-16,-6 10 0 0,12-12 0 0,3-6-3 0,-8 19 3 15,-12-15-1-15,17 17 0 0,-4-4 1 0,7-17-3 0,-7 21 2 16,-13-1 0-16,20 4 0 0,-7 0 0 16,7-24-2-16,-3 22 2 0,-1 3 0 0,-2 0-1 15,6 0 1-15,0-25-2 0,0 24 2 0,0 2 0 16,0 0 0-16,6-2 0 0,-6-24-2 0,7 30 1 16,10-2 0-16,-10 0 0 0,13-3 0 0,-20-25-1 0,7 21 1 15,14 1 0-15,-15-4-1 0,21-11 0 0,-27-7 0 0,17 21 1 16,0-14-1-16,7-3 1 0,-8 4-1 0,-16-8 0 0,24 6 0 15,-1-1 1-15,-2-5-1 0,3-3 0 0,-24 3 0 0,21-6 1 16,-1-11 0-16,0 8-1 0,-4-18 1 0,-16 27-1 0,22-25 0 16,-6-1 1-16,-6-4-1 0,14 1 1 0,-24 29-1 0,7-33 0 15,17-1 0-15,-18-1 0 0,15 3 0 0,-21 32 0 0,3-32 0 16,4-2 1-16,0 5-1 0,-3 3 1 0,-4 26-1 0,0-32 0 16,0 3 1-16,-4-2-1 0,-13-1 0 0,17 32 0 0,-8-32 0 15,-15 2 1-15,7 0-1 0,-6-2 0 0,22 32 0 0,-19-23 0 16,-5-1 0-16,6 3 0 0,-8 16 1 0,26 5-1 0,-21-8 0 15,-1 0 0-15,-6-1 0 0,3 7 0 0,25 2 0 16,-26 0 0-16,2 0 0 0,5 19 0 0,1-13-1 16,18-6 1-16,-6 28-1 0,-18-8-2 0,20 7-2 15,-2 5-2-15,6-32 7 0,-9 30-10 16,9 3-4-16,0-1-6 0,5-1-5 0,-5-31 25 0,7 27-25 16,10-3 4-16,-1 2-2 0,-16-26 23 0</inkml:trace>
  <inkml:trace contextRef="#ctx0" brushRef="#br0" timeOffset="694135.2617">21491 11254 13 0,'0'0'0'16,"0"-6"3"-16,-7-2 2 0,7 3-1 0,0 5-4 0,-3-9 5 16,0 6 0-16,-5 2 0 0,1-4-1 0,7 5-4 0,-7 0 4 15,1 0 1-15,-1-3-1 0,0 0 0 0,7 3-4 0,-3 0 4 16,-5 0 1-16,3 0-1 0,-3 0 0 0,8 0-4 0,-6 6 3 16,-1 2-1-16,1-3-1 0,-2 16 0 0,8-21-1 0,-7 6 1 15,4 17 1-15,-3-5 0 0,1 3 0 0,5-21-2 0,-5 18 3 16,2 6 0-16,-5 4-1 0,8 0 1 0,0-28-3 0,-3 33 3 15,3 0 0-15,0 3-1 0,0 5 1 0,0-41-3 16,0 41 3-16,-4 2-1 0,4-1 1 16,0 6-1-16,0-48-2 0,-7 46 3 0,7 4-1 15,-2-5 0-15,-6-2-1 0,8-43-1 0,-3 42 0 0,-4-4 1 16,1-3 0-16,2-5-1 0,4-30 0 0,-3 23 0 16,0-17 0-16,-6 19 0 0,7-19-1 0,2-6 1 0,-3 8-4 15,3 0-3-15,0-6-4 0,0-2-3 0,0 0 14 0,0-2-19 16,-7-6-4-16,1-18 4 0,-12 4 3 0,18 22 16 0,0-26-19 0,0 26 19 0</inkml:trace>
  <inkml:trace contextRef="#ctx0" brushRef="#br0" timeOffset="694350.5925">21196 11728 30 0,'0'0'0'0,"-4"6"13"0,-2-1-4 0,6-5-9 0,-4 8 6 15,4-4-1-15,4-4 1 0,2 0-1 0,-6 0-5 0,21-3 5 16,-15-2-2-16,15 4-1 0,-14-2 0 0,-7 3-2 0,20 0 0 16,-10-3 0-1,14 3 0-15,-8 0-1 0,-16 0 1 0,21 0-2 16,0 0-2-16,-2 0-3 0,2 0-5 0,-21 0 12 0,18 6-14 16,-10 0 0-16,10-1 2 0,-11-2-7 0,-7-3 19 0,0 0 0 0</inkml:trace>
  <inkml:trace contextRef="#ctx0" brushRef="#br0" timeOffset="694922.8217">21917 11264 10 0,'0'0'0'16,"0"0"1"-16,4-3-1 0,-4-1-1 0,0 4 1 0,5-3-2 0,-5 3-5 0,0 0 7 16</inkml:trace>
  <inkml:trace contextRef="#ctx0" brushRef="#br0" timeOffset="695467.9042">21813 11251 9 0,'0'0'0'0,"0"-8"2"0,0 8-2 0,3-5 2 15,-3-3-1-15,3 0 1 0,-3 0 1 0,0 8-3 0,0-4 4 16,0 3 1-16,0-4-1 0,0 5 1 0,0 0-5 0,0 0 3 16,-3 0 1-16,3 0-1 0,-3 0 1 0,3 0-4 0,0 6 4 15,-9-2 0-15,9 4 1 0,-2-4-1 0,2-4-4 0,-3 9 4 16,-4 10 0-16,4-16 0 0,0 17-1 0,3-20-3 15,-8 5 4-15,4 17-1 0,2-17 1 16,-5 19-1-16,7-24-3 0,-3 18 3 0,-1 3 0 0,-2-3 0 16,2 6-1-16,4-24-2 0,0 22 2 0,-5-1 0 0,5 5-1 15,0 0 1-15,0-26-2 0,0 27 1 16,0 1 0-16,0 0 1 0,0-1-2 0,0-27 0 0,0 28 1 16,0-4-1-16,0 2 1 0,5 2 0 0,-5-28-1 0,4 26 0 15,-4 1 1-15,3 1 0 0,0-1-1 0,-3-27 0 0,0 29 1 16,0-2-1-16,0 2 1 0,0 0-1 0,0-29 0 0,0 31 0 15,-6 1 1-15,2 4-1 0,-1-4 0 0,5-32 0 0,-2 34 0 16,-4-5 0-16,2 0 1 0,1-2-1 0,3-27 0 0,0 28 0 16,-7-1-1-16,3-3 0 0,4 0-2 0,0-24 3 0,-4 5-5 15,4 12-4-15,0-17-3 0,0 6-4 0,0-6 16 0,0 0-20 16,0-2 0-16,0-21 3 0,-6 0-6 0,6 23 23 0,0 0 0 0</inkml:trace>
  <inkml:trace contextRef="#ctx0" brushRef="#br0" timeOffset="695693.6884">21569 11726 30 0,'0'0'0'0,"0"0"8"0,0 0-8 0,0 0 6 16,3 4-1-16,-3 2 0 0,6-6 0 0,-6 0-5 0,7 0 4 15,0 0-1-15,4 0-2 0,8 0 0 0,-19 0-1 0,8 3 1 16,12-3-2-16,-14 4-3 0,15 1-1 0,-21-5 5 0,10 5-7 16,10-2-1-16,1 3-1 0,-1 0 0 0,-20-6 9 0,17 0-8 15,4 3-9-15,-21-3 17 0</inkml:trace>
  <inkml:trace contextRef="#ctx0" brushRef="#br0" timeOffset="696147.7419">22093 11794 16 0,'0'0'0'0,"0"-3"7"16,0 1-1-16,4-4 0 0,-1 3 0 0,-3 3-6 0,0 0 6 16,4 0 1-16,-1 0 0 0,0 0 0 0,-3 0-7 0,8 0 6 15,-5 0-2-15,4 0 1 0,-1-2-2 0,-6 2-3 0,10-3 5 16,7-4-1-16,-10 1 0 0,9-2-1 0,-16 8-3 0,11-6 3 15,9 0 0-15,-9-2-1 0,13-1 0 0,-24 9-2 0,17-10 1 16,-10 2 0-16,12-11 0 0,-11 14 0 0,-8 5-1 0,16-11 1 16,-13-7-1-16,5 11 1 0,-5-2 0 0,-3 9-1 0,4-19 0 15,-4 15 1-15,0-17-1 0,-4 16 1 0,4 5-1 0,-7-21 0 16,-11 15 0-16,-1-2 0 0,2-10 0 0,17 18 0 0,-20-3 0 16,-4-4 0-16,0 3 1 0,1 2-1 0,23 2 0 0,-21 0 0 15,0 0 0-15,-1 6-1 0,0 16 1 0,22-22 0 0,-20 7 0 16,0 23 0-16,3-9 0 0,11 3 0 0,6-24 0 0,-21 24 0 15,18-6 0-15,-4 6 0 0,0-5 0 16,7-19 0-16,-7 24 0 0,7-1 1 0,0-5-1 0,0 4 0 16,0-22 0-16,0 19 0 0,7 0 0 15,10-13 0-15,-11 15 0 0,-6-21 0 0,21 4 0 16,-4 1 0-16,0 3 0 0,4-1 0 0,-21-7 0 0,19 6 0 16,2 1 0-16,0 0 0 0,3-3-1 0,-24-4 1 0,19 7-3 15,8-3-2-15,-6 0-1 0,3 1-3 0,-24-5 9 0,20 0-9 16,-3 4-3-16,3 0-2 0,0-4 0 0,-20 0 14 0,18 0-14 15,1 0 3-15,-11-8-4 0,-8 8 15 0</inkml:trace>
  <inkml:trace contextRef="#ctx0" brushRef="#br0" timeOffset="698469.3968">22402 11522 25 0,'0'0'0'16,"-3"-3"9"-16,-1-4-1 0,4 7-8 0,-6-5 7 16,2-2-1-16,-3 5 1 0,-13 0-1 0,20 2-6 0,-8 0 6 15,-11-3-2-15,16 2 0 0,-5-6-1 0,8 7-3 0,-16-7 3 16,9 0-1-16,-10-5 1 0,11-4-1 0,6 16-2 15,-21-7 3-15,13-14-1 0,-8 16 1 0,9-3-1 0,7 8-2 16,-7-6 3-16,-10 3-1 0,17 0 0 0,-6 3-1 16,6 0-1-16,-21 0 2 0,21 0-2 0,-3 6 0 15,-13 0 1-15,8 17 1 0,8-23-2 0,-16 5 1 0,16-5-1 0,-7 27 1 16,-14-6 0-16,18-6 0 0,3-15-1 0,-17 7 1 16,10 19 0-16,4-19 0 0,-5 20 0 0,8-27-1 0,-2 2 0 0,2-2 0 0,-3 18 0 15,3-13 1-15,0 2-1 0,0-7 0 0,0 6 1 0,0-6-1 0,0 6 1 16,0 2-1-16,5-2 1 0,3-2-1 0,-8-4 0 0,3 5 0 15,7-2 1-15,11 2-1 0,-21-5 0 0,6 8 0 16,12-4 0-16,-12 0 1 0,4 2-1 0,-10-6 0 0,21 0 0 0,-21 0 0 0,6 3 0 16,2 1 0-16,8 2 0 0,-16-6 0 0,7 2 0 0,-7-2 0 0,7 7 1 15,13-7-1-15,-20 0 0 0,6 4 0 0,-6-4 0 0,8 3 0 16,-1 3 0-16,-1-2 1 0,1 1-1 0,-7-5 0 0,11 9 0 16,-5 7 1-16,1-12-1 0,-4 5 1 0,-3-9-1 0,3 15 0 15,5-9 1-15,-8 2 0 0,0-8-1 0,3 19 1 0,-3-19-1 0,2 4 0 16,-2 13 0-16,0-10 1 0,0 14-1 0,0-21 0 0,0 7 1 15,-5 13-1-15,-3-12 0 0,-9 12 1 16,17-20-1-16,-6 5 0 0,-11 0 0 16,9 3 0-16,-15-2 1 0,23-6-1 0,-7 7 0 0,-19-3 0 15,19 0 1-15,-17-4-1 0,24 0 0 0,-6 0 0 16,-18 0 0-16,17 0 0 0,-14 0 0 0,21 0 0 0,-7-2 0 16,1 0 0-16,-1 2 0 0,0-1 0 0,7 1 0 0,-3 0 0 15,-5-3 0-15,3-1 0 0,1 4 0 0,4 0 0 0,0 0 0 16,0 0 0-16,0 0 0 0,0 0 0 0,0 0 0 15,4 0 0-15,-1 0 0 0,-3 0 0 0,7 0 0 16,-1 0 1-16,14 0-1 0,-13 0 0 0,-7 0 0 0,21 0 0 16,-14-3 0-16,17 1 0 0,-8-2 1 0,-16 4-1 0,21-5 0 15,-1-1 0-15,0 4 0 0,1-5 1 0,-21 7-1 0,17-5 0 16,3-7 1-16,-14 3 0 0,18 3-1 0,-24 6 0 0,7-21 2 16,10 18-2-16,-14-7 2 0,3-7-2 0,-6 17 0 0,8-5 1 15,-4-2 0-15,-1-4 0 0,-3 6-1 0,0 5 0 0,0-7 0 16,0 0 0-16,-7-1 1 0,-14 3-1 0,21 5 0 0,-6-17 0 15,-19 11 1-15,20-3-1 0,-20 2 0 0,25 7 0 16,-20-11 0-16,4 3 0 0,-5 1 1 16,0 1-1-16,21 6 0 0,-16-8 0 15,-1 0 0-15,10 1 0 0,-17-3 0 0,24 10 0 0,-6-18 0 0,-12 14 0 16,12-3 1-16,-1-2-1 0,7 9 0 0,-17-17 0 16,17 14 0-16,-7-18 0 0,4 15 0 0,3 6 0 0,0-8 0 15,-3-13 0-15,-2 14 0 0,5-10 0 0,0 17 0 0,0-8 0 16,0 0 0-16,0 0 0 0,0 1 0 0,0 7 0 0,0-7 0 15,0 1 1-15,0 5-2 0,0-4 2 0,0 5-1 0,0-2 0 16,0 1 0-16,0-4 0 0,8-2 0 0,-8 7 0 0,6-5 0 16,1-4 0-16,3-2 0 0,-3-6 0 0,-7 17 0 0,10-4 0 15,-2-5 0-15,-3 0 0 0,3 1 0 0,-8 8 0 0,6-8 0 16,-2 3 1-16,3 3-1 0,-1-1 0 0,-6 3 0 0,4 0 0 16,3 0 0-16,-1 0 0 0,-1 0 1 0,-5 0-1 0,6 5 0 15,-4-3-1-15,6 4 1 0,-5-1 0 0,-3-5 0 0,0 4 0 16,7 0 0-16,-3 1 0 0,-1-1 0 0,-3-4 0 0,4 4 0 15,-2 1 0-15,2-1 1 0,-1-4-1 16,-3 0 0-16,4 3-1 0,-1 4 2 0,0-2-1 0,0 3 0 16,-3-8 0-16,0 5 0 0,0 4 0 15,0-5-1-15,-6 3 1 0,6-7 0 0,-3 6 1 16,-4 2-2-16,-10-1 2 0,10 0-1 0,7-7 0 0,-3 5 0 16,-18-3 0-16,15 5 0 0,-15-3 0 0,21-4 0 0,-7 4 0 15,-9 1 0-15,10-1 0 0,-18-4 0 0,24 0 0 0,-8 3 0 16,-13 4 0-16,16-4 0 0,1 1 1 0,4-4-1 0,-7 7 0 15,0-4 0-15,4 1 0 0,-3 4 0 0,6-8 0 0,-4 20 0 16,0-15 0-16,4 14 0 0,0-13 0 0,0-6 0 0,0 20 0 16,0-13 0-16,0 11-1 0,0-11 1 0,0-7 0 0,8 17 1 15,-6-13-1-15,5 4 0 0,2 9 0 0,-9-17 0 0,9 0 0 16,1 5-1-16,6 4 1 0,-8-7 0 0,-8-2 0 0,19 5 0 16,-11 0 0-16,8-5 0 0,-9 4 1 0,-7-4-1 0,11 4 0 15,5-4 0-15,-13 6 0 0,5-6 0 0,-8 0 0 0,10 0 0 16,-4 3 0-16,5-3 0 0,-2 4 0 0,-9-4 0 0,7 0 1 15,3 5-1-15,-2 0 0 0,2 2 1 0,-10-7-1 16,6 8 0-16,-3-3 0 0,5 2 0 16,-1 10 0-16,-7-17 0 0,6 5 0 0,-3 12 0 15,1-7 0-15,-1 7 0 0,-3-17 0 0,3 4 0 0,-3 17 1 16,0-16-1-16,-6 16 0 0,6-21 0 0,-7 7 0 16,1 17 1-16,-1-5-1 0,-10-2 0 0,17-17 0 0,-7 6 0 15,-17 21 0-15,7-19 1 0,10 12-1 0,7-20 0 0,-30 8 0 16,9 14 0-16,0-18 1 0,-2 13-1 0,23-17 0 0,-27 0 0 15,2 9 0-15,7-6 0 0,-3-3 0 0,21 0 0 0,-17 0 0 16,10-2 0-16,-13 1 0 0,20-8-1 0,0 9 1 0,-8-11-2 16,6 3-1-16,2-1-2 0,0 3-2 0,0 6 7 0,0-5-10 15,2 3-3-15,6 0-4 0,12-1-2 0,-20 3 19 0,7-1-21 16,10-3 0-16,-7 1 3 0,14 3 5 0,-24 0 13 0,17-3-19 16,-17 3 19-16</inkml:trace>
  <inkml:trace contextRef="#ctx0" brushRef="#br0" timeOffset="698985.6079">22494 11719 14 0,'0'0'0'15,"0"0"7"-15,-7 6 0 0,0-1 0 0,3 16 0 0,4-21-7 0,0 0 9 16,0 5-1-16,0 3 0 0,4-1 0 0,-4-7-8 0,4 7 6 16,2-2 0-16,1 3-2 0,3-2 1 0,-10-6-5 0,7 5 4 15,12-5 0-15,-7 0 0 0,6 0 0 0,-18 0-4 0,12 0 3 16,7-1 0-16,-11-6-1 0,12 0 0 0,-20 7-2 0,7-7 2 16,13 0 0-16,-14 2-1 0,12-3 1 0,-18 8-2 0,7-18 2 15,-2 15 0-15,4-6-1 0,-3-9 0 0,-6 18-1 16,7-2 1-16,-4-7 0 0,0 4-1 0,-3-3 1 0,0 8-1 15,0-8 1-15,-3-1-1 0,-3-1 1 0,2 3-1 0,4 7 0 16,-20-10 1-16,13 4-1 16,-13-3 0-16,13 2 1 0,7 7-1 0,-24-4 0 15,17 1 0-15,-20 3 0 0,11 0 0 0,16 0 0 0,-21 3 1 16,1 17-1-16,3-14 0 0,-3 20 0 0,20-26 0 0,-22 16 0 16,6 5 0-16,10-2 0 0,-16 3 0 0,22-22 0 0,-5 25 1 15,-3-1-1-15,-8-2 1 0,16 2-1 0,0-24 0 0,-4 26 0 16,-2-4 0-16,6 0 0 0,0-5 0 0,0-17 0 0,3 20 0 15,0-16 1-15,7 22-1 0,8-23 0 0,-18-3 0 0,5 19 0 16,17-13 0-16,-12-4 0 0,10 6 0 0,-20-8 0 0,7 4 0 16,17 4 0-16,-8-3 0 0,-6-5 0 0,-10 0 0 0,21 0-1 15,-4 0-1-15,-7 0-2 0,11 0-2 0,-21 0 6 0,9 0-7 16,12 0-3-16,-18 0-2 0,17 0-4 0,-20 0 16 0,8 0-19 16,10 0-1-16,-9-5 3 0,1-3 3 0,-10 8 14 0,16-7-18 15,-16 7 18-15</inkml:trace>
  <inkml:trace contextRef="#ctx0" brushRef="#br0" timeOffset="699663.8332">23026 11064 13 0,'0'0'0'0,"0"-5"5"0,0-14 2 0,0 19-7 0,0-5 8 16,0-5 2-16,0 4 0 0,-4-2-1 0,4 8-9 0,0-1 8 15,-4 0-1-15,4-2-1 0,-3 3 0 16,3 0-6-16,0 0 5 0,0 0 0 0,0 4-1 0,0 3-1 16,0-7-3-16,0 20 3 0,0-14 0 0,3 18-1 15,5-5 0-15,-8-19-2 0,3 24 2 16,1 3 0-16,2 5-1 0,-3 3 1 0,-3-35-2 0,4 39 1 16,-4 3 1-16,0 3-1 0,0 0 0 0,0-45-1 0,0 47 1 15,0 2-1-15,0-6 1 0,0 5 0 0,0-48-1 0,0 44 1 16,-4-3-1-16,1-9 1 0,-3-4 0 0,6-28-1 0,-4 18 2 15,4-1 0-15,0-12 0 0,-3-1-1 0,3-4-1 0,0 0 0 16,0 0 0-16,0-3 0 0,0-15 0 0,0 18 0 0,0-18 0 16,0-10 1-16,0-5-1 0,-8-3 0 0,8 36 0 0,0-43 1 15,-3-3-1-15,0 3 0 0,-5-7 1 0,8 50-1 0,-5-45 0 16,-3-8 0-16,-9 7 0 0,11-8-1 0,6 54 1 0,-7-53-1 16,0 5 1-16,4 2 0 0,0 1 0 0,3 45 0 0,-5-40 0 15,5 3 0-15,0 6 0 0,0 10-1 0,0 21 1 0,0-7 0 16,0 1 0-16,8 4 0 0,-5 2 0 0,-3 0 0 15,3 0 0-15,-3 0 0 0,8 18 0 0,-5 0 0 0,3 13 0 16,-6-31 0-16,7 30 0 0,0 4 1 16,-1 0-1-16,4 5 0 0,-10-39 0 0,8 40 0 0,-8-40 0 0,6 39 0 0,2 2 1 15,-1 1-1-15,-7-42 0 0,6 41 0 0,-6-41 0 0,7 42 0 16,-1-1 0-16,-2 0 0 0,0-6 0 0,-4-35 0 0,3 35 0 16,-1-2 0-16,-2-11 0 0,5-2 1 0,-5-20-1 0,0 6 0 15,0 14 0-15,0-20-1 0,0 0 1 0,0 3-2 16,0 2-1-16,0-5-2 0,0 0-4 0,0 0 9 0,0 0-12 0,0 0 24 0,-5 0-39 15,5 0 8-15,-5-5-2 0,1-1 2 0,4 6 19 0,-8-9-15 16,2-12 0-16,6 21 15 0</inkml:trace>
  <inkml:trace contextRef="#ctx0" brushRef="#br0" timeOffset="700234.6263">22832 11361 16 0,'0'0'0'0,"0"-2"7"0,0 2-7 0,-3-5 8 16,-5 2 1-16,3-1 1 0,5 4 0 0,0 0-10 0,0 0 9 15,0 0 0-15,0 0-3 0,0 0-1 0,0 0-34 0,3 0 63 16,4 0-30-16,-1 0 0 0,1 0-1 0,-7 0-3 0,17 0 2 15,-10 0 1-15,12-4 0 0,-8-2-1 0,-11 6-2 0,24-4 3 16,-8-3-1-16,5 2 0 0,-1-3 0 0,-20 8-2 0,20-7 1 16,1-1 1-16,3 2-1 0,-3-4 0 0,-21 10-1 0,19-5 1 15,-2-3 1-15,4 3-1 0,-14-2 0 0,-7 7-1 0,24-6 1 16,-18-2 1-16,14 3-1 0,-12-3 1 0,-8 8-2 0,5-4 2 16,0 0 0-16,-2-1 0 0,-3-1 0 0,0 6-2 0,3-1 1 15,-3 0 1-15,0-4-2 0,0 3 1 0,0 2-1 0,0 0 1 16,-3 0 0-16,-5 0-1 0,-11 8 0 0,19-8 0 0,-7 7 1 15,-17-1-1-15,4 14 0 0,-1-15 1 0,21-5-1 16,-23 6 0-16,-4 15 0 0,3-18 0 16,4 4 1-16,20-7-1 0,-24 7 0 0,0-1 0 15,8 0 0-15,-5-6 0 0,21 0 0 0,-17 0-1 16,10 0 1-16,-9-6-1 0,13 4 1 0,3 2 0 0,-8-4 0 16,5-6 0-16,3 5 1 0,0-3-2 0,0 8 1 0,0-2 1 15,3 0-1-15,0 1-1 0,5 1 2 0,-8 0-1 0,10 0 0 16,7 0 0-16,-10 0 0 0,12 5 1 0,-19-5-1 0,8 8 0 15,15-3 0-15,-16 5 1 0,16 4-1 0,-23-14 0 0,11 6 0 16,9-1 0-16,-13-1 1 0,12-1-1 0,-19-3 0 0,8 6 0 16,12-6 0-16,-13 0-1 0,0 3 2 0,-7-3-1 0,6 0-1 15,5 0 1-15,-5 4-2 0,-2-4-2 0,-4 0 4 0,0 0-7 16,4 6-3-16,-4-2-4 0,0 0-6 0,0-4 20 0,0 6-27 16,0-6-2-16,-8 0-10 15,8 0 39-15</inkml:trace>
  <inkml:trace contextRef="#ctx0" brushRef="#br0" timeOffset="741303.1528">18099 1787 38 0,'0'0'0'0,"6"0"20"0,-6 0-20 15,8 17 15-15,11-13-4 16,-11 3-2-16,-8-3-2 0,0-4-7 0,3 0 7 0,-3 0-1 15,4 0-1-15,-1 0 0 0,-3 0-5 0,0 0 4 16,3 0 0-16,-3 0-1 0,0 0 1 0,0 0-4 0,0 0 3 16,0 0 0-16,0 0 1 0,0 0-1 0,0 0-16 0,0 0 29 15,0 7-13-15,0 0-1 0,0 11 0 0,0-18-2 0,-3 4 3 16,3 15-1-16,-7-12 0 0,4 17 1 0,3-24-3 0,-4 19 3 16,4 8-2-16,-4 5 1 0,4 2-1 0,0-34-1 0,-6 38 2 15,6-9-1-15,0 1 0 0,0 5 0 0,0-35-1 0,0 35 1 16,0 2 0-16,3 3-1 0,4 0 1 0,-7-40-1 0,7 37 0 15,10 2 1-15,-11-3-1 0,12-1 1 0,-18-35-1 0,6 36 0 16,18-8 0-16,-17-6 0 0,20-1 0 0,-27-21 0 0,20 16 0 16,0-11 0-16,4 16 1 0,0-18-1 0,-24-3 0 15,21 5 0-15,6 2 0 0,-7-5 0 0,3 4 0 16,-23-6 0-16,21 0 0 0,-4 0 0 0,3-1 0 0,1-6 0 16,-21 7 0-16,16-11 0 0,2-5 0 15,-9 7 0-15,12-15 0 0,-21 24 0 0,10-22 0 0,7-4 0 16,-10-2 1-16,3-2-2 0,-10 30 1 0,6-35 0 15,2 4 0-15,-2-4 0 0,-2 4 0 0,-4 31 0 0,3-24 1 16,-3-5-2-16,0 7 2 0,-7 0-1 0,7 22 0 0,-3-24-1 16,0 5 2-16,-5 1-1 0,5 11 0 0,3 7 0 0,0-21 0 15,-3 14 0-15,-4 0 0 0,7 3 0 0,0 4 0 0,0-1 0 16,-3-2 0-16,3 3 1 0,0 0-1 0,0 0 0 0,0 5 0 16,0 25 0-16,3-7 0 0,-3 7 0 0,0-30 0 0,7 36 0 15,-4-2 0-15,0 12 0 0,5-1 0 0,-8-45 0 0,6 49 0 16,1 8 0-16,-4-6 0 0,0 4-1 0,-3-55 1 0,4 47 1 15,0 4-2-15,-1 2 0 0,-3-2 1 0,0-51 0 0,4 54-1 16,-1 5 1-16,0-3-2 0,0 8 1 0,-3-64 1 0,0 65-1 16,0-5 0-16,0 8 2 0,-6-3-2 0,6-65 1 0,-3 74 0 15,-4-12 1-15,-10 2 0 0,13-1 0 0,4-63-1 0,-20 58 1 16,13-5-1-16,-17-6 1 0,5-3 0 0,19-44-1 16,-21 38 1-16,-3 4 0 0,3-8 1 0,-6 4-1 15,27-38-1-15,-26 29 0 0,-1-3 1 16,-1-5-2-16,1-17 3 0,27-4-2 0,-30 24 2 0,3-24-1 15,-1 0 1-15,-2-1-2 0,30 1 0 0,-27-25-1 16,3-1 1-16,-3-11-1 0,4-2 0 0,23 39 1 0,-21-42 1 16,14 5 1-16,-13 0-2 0,20-1 0 0,0 38 0 0,-7-35 1 15,4 3-1-15,3 5 1 0,0 0-2 0,0 27 1 0,0-25 0 16,3-2-1-16,4 1 2 0,13-1-1 0,-20 27 0 0,7-23 1 16,14 3-1-16,-12-6 0 0,12 1 0 0,-21 25 0 0,16-27-1 15,5 1 1-15,0 5-1 0,2-4 0 0,-23 25 1 0,24-21 1 16,3 1-1-16,-3-2 0 0,0 12 0 0,-24 10 0 0,19-22-2 15,5 12-1-15,-6 0-3 0,-2 5-3 0,-16 5 9 0,21-5-12 16,-15 5-6-16,18 0-9 0,-3 5-13 0,-21-5 40 0,6 0-41 16,18 0 1-16,-24 0 40 0</inkml:trace>
  <inkml:trace contextRef="#ctx0" brushRef="#br0" timeOffset="741661.4455">19078 2728 79 0,'0'0'0'0,"4"0"23"0,-4 0-23 0,6 3 11 16,1 4-2-16,10 11-1 0,-13-18 0 0,-4 0-8 0,6 6 7 16,15-1-1-16,-15-5-1 0,18 4-2 0,-24-4-3 15,20 0 2-15,1 0 0 0,-4 0 0 0,6-2-1 0,-23 2-1 0,24 0 1 32,0-2-1-32,3-3 1 0,-3 2 0 0,-24 3-1 0,23-1 0 0,-2-1 1 15,-4 1-1-15,-7-5-1 0,-10 6 1 0,20-2 0 0,-13-2-2 16,13 2-1-16,-16-1-2 0,-4 3 5 0,7 0-9 15,-1-3-4-15,1 2-5 0,-7 1-7 0,0 0 25 0,3-3-33 0,-3 0 4 0,-3-4-2 16,3 7 31-16</inkml:trace>
  <inkml:trace contextRef="#ctx0" brushRef="#br0" timeOffset="741880.7793">19122 2242 61 0,'0'0'0'0,"3"19"36"16,7 2-23-16,11-1-6 0,-14-12 1 0,-7-8-8 0,23 20 9 16,-2-20-1-16,-1 7 0 0,4-1-2 0,-24-6-6 0,30 8 5 15,4-3-1-15,-4 2-1 0,1-3 0 0,-31-4-3 16,27 5 2-16,0 0 0 0,1-5-1 0,-8 0 0 16,-20 0-1-16,23 0 0 0,-2 0-1 15,-4 0-3-15,-10 0-4 0,-7 0 8 0,6 0-18 0,0 0-13 16,-6 0-18-16,-6-4-7 0,6 4 56 0,0 0 0 0</inkml:trace>
  <inkml:trace contextRef="#ctx0" brushRef="#br0" timeOffset="745678.6377">20677 2230 12 0,'0'0'0'0,"3"0"7"16,1 0 2-16,3 4 1 0,-1-4 1 0,-6 0-11 0,0 0 10 15,4 0-1-15,-4 0-1 0,0 0-1 0,0 0-7 0,0-2 6 16,0 0 0-16,0-3-1 0,0 1 0 0,0 4-5 0,-4-7 4 15,-2 1 0-15,-1-1 0 0,0 0-1 0,7 7-3 0,-16-1 4 16,8-4 0-16,2 1-2 0,-15-3 1 0,21 7-3 0,-7-10 2 16,-12 5 0-16,11-4 0 0,-11 7-1 0,19 2-1 0,-8-2 2 15,-12-4-1-15,14 4 0 0,-21-1-4 0,27 3 3 0,-18 0 1 16,2 0 0-16,-2 0 0 0,12 0 3 16,6 0-4-16,-27 0 0 15,8 5 0-15,14 3 1 0,-20-3-1 0,25-5 0 0,-6 18 0 16,-14-13 0-16,13 0 0 0,-9 20-1 0,16-25 1 0,-4 21 1 15,-4 5 0-15,2-5 0 0,0 11 0 0,6-32-1 0,-4 23 0 16,4 8 0-16,0 2 0 0,0 4 0 0,0-37 0 0,4 39 1 16,2-4 0-16,0-3-1 0,16-1 1 0,-22-31-1 0,6 23 0 15,11 4 1-15,-7-6-1 0,18-2 1 0,-28-19-1 0,20 7 0 16,0 14 0-16,4-21 1 0,0 3-1 0,-24-3 0 0,24 0 0 16,3 0 1-16,-4-5-1 0,4-6 1 0,-27 11-1 0,24-27-1 15,3 6 2-15,-6-9-1 0,-5-8 0 0,-16 38 0 0,20-34 1 16,-13-7-1-16,14 1 1 0,-14 0-1 0,-7 40 0 0,6-39 0 15,-3 4 1-15,5 6-2 0,-5 4 2 0,-3 25-1 0,4-20 0 16,-4 13 0-16,0 0-1 0,0 7 2 0,0 0-1 0,0 0-1 16,0 0 2-16,0 4-1 0,0 19 0 0,0-23 0 15,-7 19 1-15,7 5-1 0,0 1 0 0,0 1 0 16,0-26 0-16,3 29 0 0,1 0 1 0,2-1-1 16,1 4-1-16,-7-32 1 0,6 29 0 0,2-5 0 15,2 1 1-15,-4-4-1 0,-6-21 0 0,7 21 0 16,0 1 0-16,13-17 0 0,-17 15 0 0,-3-20 0 0,11 0-1 15,5 5-2-15,-12 2-2 0,7-2-3 0,-11-5 8 0,19 0-13 16,-11 0-5-16,11-5-5 0,-8-7-6 0,-11 12 29 0,19-23-27 0,-19-5 4 0,8 7 8 16,-8 21 15-16</inkml:trace>
  <inkml:trace contextRef="#ctx0" brushRef="#br0" timeOffset="746347.1218">21043 2222 46 0,'0'0'0'0,"0"-1"19"16,0-1-9 0,2-3-3-16,-2-1 0 0,0 6-7 0,9-10 8 0,-9 10-8 0,3-7 6 0,7-13-1 15,7 18-1-15,-7-1-2 0,-10 3-2 0,24-4 3 0,-5-2-2 16,6 3 0-16,-25 3-1 0,24 0 1 0,-24 0-1 0,24 0 2 15,3 0-1-15,-1 5 0 0,0 3 0 0,-26-8-1 0,22 18 0 16,1-9 1-16,-6 15-1 0,-17-24 0 0,11 17 1 0,-11-17-1 0,16 22 0 16,-9-1 0-16,1 7 1 0,-6-3 0 0,-2-25-1 0,4 26 0 15,-4 3 1-15,0-3 0 0,-6 11 0 0,6-37-1 0,-18 36 0 16,12-3 1-16,-15 6 0 0,5-10 0 0,16-29-1 0,-21 34 1 16,4-7 0-16,-4-5 1 0,1 1-2 0,20-23 0 0,-16 22 1 15,-2-5 0-15,12-12-1 0,-18 18 1 0,24-23-1 0,-3 0 0 16,-4 6 1-16,0-1-1 0,2-5 0 0,5 0 0 0,0 0 0 15,0 0 0-15,0 0 0 0,0 0 0 0,9 0 0 16,-3-2 0-16,1-3 0 0,10-1 0 0,-17 6 0 0,7-18 0 16,20 11 0-16,-10-15 0 0,3 4-1 0,-20 18 1 0,24-23 0 15,-1 1 0-15,1-5 0 0,3-4 0 16,-27 31 0-16,24-29 0 0,0 0-1 0,3 2 0 16,-27 27 1-16,20-26 0 0,4 2-1 0,-1-3 0 15,-6-1 0-15,4-5 0 0,-21 33 1 0,10-28-1 16,10 1 1-16,-13 5 0 0,4-2 0 0,-11 24 0 0,10-17 0 15,-4-3 0-15,1 12 0 0,0-10 0 0,-7 18 0 0,4-7 0 16,-4 1 1-16,3-1 0 0,-3 3 1 0,0 4-2 0,0-6 2 16,-3 4 0-16,-4 2-1 0,3 0 0 0,4 0-1 0,-7 5 1 15,-13 2 0-15,16 13-1 0,-13-15 1 0,17-5-1 0,-6 19 0 16,-14-2 0-16,15 2 1 0,-14 5 0 0,19-24-1 0,-4 27 2 16,-12-1-1-16,8 3 0 0,-8-2 0 0,16-27-1 0,-6 32 1 15,1 6 1-15,2-1 0 0,-4 1-1 0,7-38-1 0,-3 34 1 16,-1 3 0-16,4-7 0 0,0-2-1 0,0-28 0 0,4 26 1 15,6-2-1-15,11 1 0 0,-4-6 1 0,-17-19-1 0,16 22 0 16,5-7 0-16,-1-10 0 0,4 16 0 0,-24-21 0 0,24 0 0 16,0 2-1-16,3-2-1 0,0 0-1 0,-27 0 3 15,22 0-5-15,6 0-2 0,-1-7-2 0,-3-1-5 0,-24 8 14 16,24-21-22-16,-1 2-9 0,-6-3-1 16,4 0-5-16,-21 22 37 0,0 0 0 0</inkml:trace>
  <inkml:trace contextRef="#ctx0" brushRef="#br0" timeOffset="746616.4763">22179 2338 70 0,'0'0'0'0,"5"0"22"0,3 0-15 0,-8 0-7 0,6 0 6 15,11 5 0-15,-10-5 1 0,3 3-1 0,-10-3-6 0,24 0 4 16,-6 0-1-16,1 0-1 0,2 0 0 0,-21 0-2 0,27 5 1 16,4 0-1-16,-8-5 1 0,5 0-1 0,-28 0 0 0,27 0 1 15,-7 0-1-15,0 4-1 0,-3 1 0 16,-17-5 1-16,10 7-4 0,10-2-1 0,-12 1-1 16,-2-3-4-16,-6-3 10 0,7 6-13 0,-2-2-4 0,-5-4-6 15,0 0 0-15,0 0 23 0,12 25-30 0,-12-25 30 0</inkml:trace>
  <inkml:trace contextRef="#ctx0" brushRef="#br0" timeOffset="746825.0523">22385 2130 95 0,'0'0'0'15,"-4"23"18"-15,-2 3-10 0,6-26-8 0,-8 30 6 16,3 3 1-16,1-2 0 0,-4 1 0 0,8-32-7 0,-2 33 5 15,2 12-6-15,0-2 3 0,0 3-1 0,0-46-1 0,0 48 0 16,0-3 4-16,0 0-5 0,0-4-2 0,0-41 3 16,0 35-7-16,2-7-7 0,6-4-10 0,12-18-9 15,-20-6 33-15,3 18-34 0,31 4-4 0,-34-22 38 0</inkml:trace>
  <inkml:trace contextRef="#ctx0" brushRef="#br0" timeOffset="747372.5019">22957 1526 79 0,'0'0'0'0,"0"5"22"16,0 2-13-16,4 15-3 0,-4-5 0 0,0-17-6 0,0 19 8 15,0 4-1-15,0 2-1 0,0 2-5 0,0-27-1 0,0 34-1 16,0-2 0-16,0 4 0 0,-7 2 3 0,7-38-2 0,0 37 3 16,0 13 0-16,0-2-1 0,0-2 0 0,0-46-2 15,0 50 1-15,3-8 1 0,-3 2-1 0,0 2 0 16,0-46-1-16,0 48 1 0,4-1 1 0,-4-4-2 0,4-4 1 16,-4-39-1-16,7 43 1 0,-1-2-1 15,1-4 0-15,2-2 1 0,-9-35-1 0,18 27 0 16,-12-2 1-16,11-1-1 0,-6-6 0 0,-11-18 0 0,19 24 0 15,-11-8 0-15,15-9 1 0,-16 12-1 0,-7-19 0 0,28 0-2 16,-22 6 1-16,18-4 1 0,-3-2-1 0,-21 0 1 0,10 0 0 16,17 0 0-16,-21-10-1 0,21 0 3 0,-27 10-2 0,18-20 1 15,-12 12 1-15,18-14 1 0,-17 2-3 0,-7 20 0 0,20-20 0 16,-13-3 1-16,10-3 0 0,-11-2-1 0,-6 28 0 0,8-32 1 16,8-3-1-16,-14 0 1 0,7 9-1 0,-9 26 0 0,3-29 0 15,-3 8 0-15,0-6 1 0,0 0-1 0,0 27 0 0,-3-21 1 16,-6 3-1-16,-13-1 0 0,14 2-1 0,8 17 1 0,-26-10-1 15,3-12 0-15,-1 14 2 0,-4 2 1 0,28 6-2 0,-30-7-5 16,0 5 5-16,-1 2-1 0,1 0 1 0,30 0 0 0,-35 19 5 16,-1-12-2-16,5 22 0 0,-4-9-1 0,35-20-2 15,-26 21 2-15,1 4-1 0,6-2 0 0,-1-3 0 16,20-20-1-16,-22 22 1 0,6-17-3 0,9 21-3 16,-13-18-4-16,20-8 9 0,-7 5-12 15,-9 12-7-15,13-17-4 0,-5 0-7 0,8 0 30 0,-24 0-37 0,21 0-7 0,3 0 44 0</inkml:trace>
  <inkml:trace contextRef="#ctx0" brushRef="#br0" timeOffset="749982.0802">17827 519 17 0,'0'0'0'0,"-3"27"6"16,0-6 0-16,-4 8-1 0,4-4 1 0,3-25-6 0,-6 21 6 0,6-21-6 0,-8 24 5 16,1-1 0-16,1 3-1 0,6-26-4 0,-7 27 5 15,0 2-1-15,0 2 1 0,1-2-1 0,6-29-4 0,-4 37 5 16,-2-6 0-16,3 1-1 0,3 8 1 0,-5-3-1 0,5-37-4 0,0 36 4 16,0 4-1-16,-6-5 0 0,6 6-1 0,0-41-2 0,-4 46 2 15,1-1 0-15,-3 0 0 0,-2-2 1 0,8-43-3 0,-3 50 2 16,-4 1 0-16,1 1 1 0,-1 1-1 0,7-53-2 0,-6 51 2 15,-2 2-1-15,1 0 1 0,4 3-5 0,3-56 3 0,-6 57-2 16,2 9-1-16,-3 4 1 0,4-4 3 0,3-66-1 16,-4 67 1-16,-2-8 0 0,-1 4 0 0,4-7 0 15,3-56-1-15,-8 66 1 0,2-3-1 0,3-2 1 0,-1 1-1 16,4-62 0-16,-6 57 1 0,2 0 0 0,4-3-1 16,-4-2 1-16,4-52-1 0,0 52 0 15,-6-1 1-15,6 0-2 0,-4-2 2 0,4-49-1 0,0 52 0 16,0-3 0-16,0 0 1 0,0-2 0 0,0-47-1 0,0 41 0 15,0 0 1-15,0-4-2 0,4-4 2 0,-4-33-1 0,6 35 0 16,-2-4 1-16,3 4-1 0,-4-6 1 0,-3-29-1 0,4 23 0 16,-1 5 0-16,-3-7 0 0,6 7 0 0,-6-28 0 0,4 26 0 15,0 0 1-15,2-3 0 0,1-18-1 0,-7-5 0 0,7 28 1 16,-1-21-2-16,2 14 2 0,1-2 0 0,-9-19-1 0,21 6-1 16,-14 16 2-16,13-19-1 0,-10 16 0 0,-10-19 0 0,27 0 0 15,-10 6 0-15,3-1 1 0,8 0-1 0,-28-5 0 0,24 5 1 16,3 0-1-16,0 1 1 0,-1-3 0 0,-26-3-1 0,35 0 1 15,-1 0-1-15,0 0-1 0,9-1 1 0,-43 1 0 0,41-2 0 16,3-1 1-16,0 0-1 0,0 1 0 0,-44 2 0 0,41-3 0 16,3 3 0-16,0 0 1 0,0 0-1 0,-44 0 0 0,51 0 1 15,-4 0-2-15,8 0 2 0,3 5-2 16,-58-5 1-16,56 6 0 0,5-3 1 16,-3 1-2-16,2 2 2 0,-60-6-1 0,59 4 1 0,-5-4-2 15,7 0 1-15,-3 4 0 0,-58-4 0 0,61 0-1 16,0 0 2-16,0 0-1 0,0 0 1 0,-61 0-1 0,61-3 0 15,0 0 1-15,0-5 0 0,-4 3-1 0,-57 5 0 0,55-5 2 16,2-3-1-16,-6 3 0 0,3-2 0 0,-54 7-1 0,58-7 0 16,-1 2 1-16,1 3 0 0,0 2 0 0,-58 0-1 0,58 0 1 15,2 0-1-15,1 5 2 0,4 1 0 0,-65-6-2 0,61 5 2 16,0 0-1-16,-4-5-1 0,4 5 1 0,-61-5-1 0,57 0 0 16,1 0 1-16,-1 3 0 0,1-3-1 0,-58 0 0 0,58 5 1 15,0-5-1-15,3 0-1 0,0 0 1 0,-61 0 0 0,54 0 1 16,0 0-1-16,-3 5 2 0,0-5-2 0,-51 0 0 0,47 0 1 15,4 2-1-15,-1-2 1 0,5 6-1 0,-55-6 0 0,54 7 0 16,0-3 1-16,-4 3-1 0,6 0-1 0,-56-7 1 0,53 0 0 16,-2 7-2-16,0-2-3 0,4 0 5 15,-55-5 0-15,47 5 1 0,1-5 0 16,1 0 4-16,0 3-3 0,-49-3-2 0,51 5-1 0,-8 0 2 16,1-2-2-16,1 2 2 0,-45-5-1 0,40 7 0 15,-2 1 0-15,1 12 1 0,-1-15-1 0,-38-5 0 0,34 6 0 16,-1 16 1-16,2-22-1 0,-9 3 0 0,-26-3 0 0,35 10 0 15,-5-6-1-15,-4 14 1 0,5-13 1 0,-31-5-1 0,28 3 0 16,-4 2 0-16,6 3 1 0,-2-6-1 0,-28-2 0 0,33 10 0 16,-5-7 0-16,2 1 0 0,-4 2 0 0,-26-6 0 0,29 0 0 15,1 0 1-15,1 4-1 0,-4-4 0 0,-27 0 0 0,30 3-1 16,1-3 0-16,-4 0 0 0,3 5-3 0,-30-5 4 0,27 0-1 16,-1 4 1-16,2-4-2 0,-4-1 4 0,-24 1-2 0,31-3-2 15,-4 0 0-15,0 1 3 0,0-1 1 0,-27 3-2 0,31 0 2 16,-4-9 1-16,-5 5-3 0,6 0 0 0,-28 4 0 0,27-10 0 15,4 6 1-15,-7-4 0 0,2 2 0 0,-26 6-1 0,28-7 2 16,-5-12-3-16,3 19 2 0,-1-8 0 0,-25 8-1 16,31-18 0-16,-1 17 1 0,-3-7 0 0,4 3-1 0,-31 5 0 0,30-2 1 15,-2-3 0-15,2-1 0 0,1 5-1 16,-31 1 0-16,26-8 0 0,2 3 0 16,-4 2 0-16,2-2 1 0,-26 5-1 0,24-7-1 0,0 2 1 15,0 4 1-15,0-1-1 0,-24 2 0 0,22 0 0 16,-1 0 0-16,3-2 0 0,0-1-1 0,-24 3 1 0,27-1 1 15,-7-3-2-15,4 1 0 0,-3 1 0 0,-21 2 1 0,16-3-1 16,4-4 2-16,2 4-1 0,-16-4 1 0,-6 7-1 0,23-7-1 16,-2 0 2-16,-12 1-2 0,19-2-1 0,-28 8 2 0,7-5-1 15,13-3-1-15,-9 3 2 0,8-3 0 0,-19 8 0 0,8-7 1 16,12 1-1-16,-14-13 0 0,12 16 0 0,-18 3 0 0,6-10 0 16,11 2-2-16,-10 4 2 0,2-2-2 0,-9 6 2 0,8-8-1 15,-1 2 0-15,3-13-1 0,-5 13 3 0,-5 6-1 0,9-16-2 16,-3 9 3-16,-6-13-1 0,3 12-3 0,-3 8 3 0,0-25 0 15,0 4-1-15,0-1 2 0,-3-4 3 0,3 26-4 0,-6-30 0 16,2 3 1-16,-3-7-1 0,1-2-1 0,6 36 1 0,-7-39 1 16,-14-4 0-16,18-6-2 0,-4-5 2 0,7 54-1 15,-6-52 1-15,-2 0 0 0,2 6 1 16,-2-1-1-16,8 47-1 0,-5-43 0 0,-3 1 1 0,2 4 0 16,-1-4 0-16,7 42-1 0,-4-36 1 15,-2 3-1-15,-1 2 0 0,0-2 1 0,7 33-1 0,-16-39 0 16,16-1 1-16,-9-2-1 0,4-1 1 0,5 43-1 0,-17-52 1 15,17 6 0-15,-7-9 0 0,0-6-1 0,7 61 0 0,-6-55 1 16,-1-4-1-16,-10 2 0 0,17 8 0 0,0 49 0 0,0-61 0 16,-7 6 0-16,7-5-2 0,0 2 1 0,0 58 1 0,0-47 5 15,0 6 0-15,0 3 1 0,0-7 0 0,0 45-6 0,0-41 0 16,0-7-1-16,0 3 3 0,3-3-1 0,-3 48-1 0,0-42 1 16,4 3 1-16,-4-7-3 0,0 4 1 0,0 42 0 0,0-50 0 15,-7-3-1-15,3 3 0 0,2 4 1 0,2 46 0 0,-8-43 0 16,1 3 0-16,1 6 1 0,-10 0 0 0,16 34-1 0,-8-29 1 15,-12 5 0-15,0-2-1 0,-1 6-1 0,21 20 1 0,-24-5-1 16,-2-16 1-16,-1 19-1 0,-7-3 2 0,34 5-1 0,-35-8 1 16,-2 0 0-16,3 1 2 15,-4 1-2-15,38 6-1 0,-33-8 1 0,0-2-2 0,-5-6 1 0,-6 6-1 16,44 10 1-16,-40-18-1 0,-5 13 0 0,-2-4-2 16,-1-9 1-16,48 18 2 0,-52-5-2 0,0-1 1 15,-4-1 0-15,-4 2 0 0,60 5 1 0,-57-4-3 16,-11 4 1-16,4 0-2 0,-8 4 1 0,72-4 3 0,-72 8 0 15,1-4 0-15,4 2 4 0,-1 12-2 0,68-18-2 0,-68 0 1 16,7 0 0-16,0 0-3 0,7-1 0 0,54 1 2 0,-54-5-2 16,4 3 1-16,-5-4-1 0,-2-1 1 0,57 7 1 0,-62-7 0 15,-1 4 0-15,-5 1 0 0,-1 2-1 0,69 0 1 0,-67 0-2 16,-1 0 0-16,1 7 1 0,-5 0-1 0,72-7 2 0,-71 22-2 16,4-18-1-16,-2-1 1 0,5 16 0 0,64-19 2 0,-64 0-1 15,-1 0 0-15,8 5 1 0,-1-5-1 0,58 0 1 0,-61 0-2 16,2 0 2-16,-2 0 0 0,5-2-1 0,56 2 1 0,-57-3 1 15,-8 1-1-15,4-3-1 0,0 2 1 0,61 3 0 0,-65-1 0 16,1 0 0-16,0 1 1 0,0 0-1 0,64 0 0 0,-65 0 0 16,-2 2 0-16,2-2 0 0,4 0 0 0,61 0 0 15,-57 0-1-15,3-5 0 0,2-4 1 0,9-9-1 16,43 18 1-16,-42-5 0 0,2-1 0 16,0-11 1-16,6 10-1 0,34 7 0 0,-38-16 0 15,1 9-1-15,-3 1 1 0,2-11 1 0,38 17-1 0,-34-9 0 16,-3 6 0-16,3-4 0 0,0 1 0 0,34 6 0 0,-30-6-1 15,-4 5 2-15,0-2-1 0,0 3 0 0,34 0 0 0,-38 0 0 16,5 0 0-16,-1-2 0 0,0 2-1 0,34 0 1 0,-30-16 0 16,-1 16 1-16,4 0-1 0,-4-5 0 0,31 5 0 0,-30 0 0 15,-1 0-1-15,4 0 2 0,0 7-1 0,27-7 0 0,-30 0 0 16,-1 3 0-16,1 1 0 0,-1-4 0 0,31 0 0 0,-34 19-1 16,4-19 2-16,-1 0-2 0,1 0 1 0,30 0 0 0,-31 0 1 15,1 0-2-15,-4 0 2 0,4 0-2 0,30 0 1 0,-28 0 0 16,-2 0 0-16,3 0 0 0,-4 0 0 0,31 0 0 0,-27 3 0 15,-4-3 0-15,1 0 0 0,3 0 0 0,27 0 0 0,-26 5 0 16,-2-5 0-16,1 5 0 0,-3-2 0 0,30-3 0 0,-24 0 0 16,-4 4 1-16,1 3-2 0,0-7 1 0,27 0 0 0,-24 3 0 15,1-3-1-15,-1 4 1 0,0-4 1 16,24 0-1-16,-24 0-1 0,1 0 2 16,-1 0-2-16,1 0 2 0,23 0-1 0,-24 6 0 15,0-6 0-15,1 0 1 0,-1 0-1 0,24 0 0 0,-24 0 0 16,0 0 0-16,4 4 0 0,3 0 2 0,17-4-2 0,-21 0 0 15,5 6 0-15,9-6 0 0,-17 0 0 0,24 0 0 0,-20 3 1 16,3 1-1-16,0-4 1 0,-4 5-1 0,21-5 0 0,-6 0 1 16,-11 4-1-16,10-4 1 0,-10 4-1 0,17-4 0 0,-3 0 0 15,-18 0 0-15,18 0 0 0,-3 0 0 0,6 0 0 0,-18 5 1 16,15-5-1-16,-4 4 0 0,1-4-3 0,6 0 3 0,-3 5-6 16,-2-5-9-16,5 5-13 0,0-5-19 0,0 0 47 0,0 0-65 0,0 0 65 0</inkml:trace>
  <inkml:trace contextRef="#ctx0" brushRef="#br0" timeOffset="753815.8385">27162 4651 19 0,'0'0'0'15,"0"-6"9"-15,0 6-9 0,0-4 10 16,0-5 1-16,0 7-1 0,0 2-1 0,0 0-9 0,0 0 9 16,0 0-1-16,0 0-2 0,0 0 0 0,0 0-35 0,0 2 63 15,-2 17-28-15,-6-13 0 0,-13 21-1 0,21-27-5 0,-5 25 6 16,-16 3-3-16,0 1 0 0,-2 9 0 0,23-38-3 0,-21 39 2 16,-10 8 0-16,4 3-1 0,1 3 1 0,26-53-2 0,-35 53 1 15,2 3-1-15,-4 1 0 0,-4 5 1 0,41-62-1 0,-41 57 0 16,5-3 0-16,-7-7 0 0,7-5 1 0,36-42-1 0,-33 32 1 15,2-3-1-15,7-8 1 0,3-15-1 0,21-6 0 16,-7 21 0-16,-12-18 1 0,15 2-1 0,4-5 1 16,0 0-1-16,-4 0 0 0,4-8 0 0,0-6 0 15,12-8 0-15,-12 22 0 0,18-22 0 0,4-8 0 0,-2-5-1 16,8 1 2-16,-28 34-1 0,30-44-1 16,1-2 2-16,2-2-1 0,-5-8 0 0,-28 56 0 0,30-52 0 15,1 0 0-15,-4-1 0 0,7-2 0 0,-34 55 0 0,27-56 0 16,-1 7 0-16,-2-4 0 0,0 10 1 0,-24 43-1 0,26-40 0 15,-4 7-1-15,0 1 0 0,-1 9 0 0,-21 23 1 0,21-20 0 16,-5 13-1-16,-9-1 2 0,14 7-1 0,-21 1 0 0,9 0 0 16,12 4 0-16,-15 18 0 0,22 3 1 0,-28-25-1 0,16 33 0 15,1 5 1-15,1 4-1 0,3 8 1 0,-21-50-1 0,16 54 0 16,1-3 0-16,-1-1 0 0,6 0 0 0,-22-50 0 0,6 42 0 16,18-1 1-16,-17-4-1 0,-2 1 0 0,-5-38 0 0,22 34 0 0,-22-34 0 0,3 30 0 15,4-3 0-15,0-4 0 0,-7-23 0 0,10 19 0 16,-3-2 1-16,-2-10-2 0,4 14 1 0,-9-21 0 0,3 2 0 0,-3-2 0 15,6 8-2-15,-2-3-1 0,-1-2-2 0,-3-3 5 0,0 0-7 0,0 0 7 0,0 5-9 16,0-5-2-16,0 5-3 0,0-5 14 0,0 0-18 0,0 0 36 16,-3 0-57-16,-1-3 18 0,-2-4 5 0,6 7 16 15,0 0-20-15,0 0 40 0,0 0-40 0</inkml:trace>
  <inkml:trace contextRef="#ctx0" brushRef="#br0" timeOffset="754415.5786">27162 4792 14 0,'0'0'0'0,"-2"-2"6"0,2 2-6 0,-4 0 8 15,-4 0 1-15,2 5 0 0,0 14 0 0,6-19-9 0,-7 16 10 16,-1 9-2-16,2 0 1 0,-1 6-2 0,7-31-7 0,-3 34 6 15,-3 9-1-15,-2 3 0 0,1 5 0 0,7-51-5 0,-6 56 4 16,-2 2-1-16,3 4 1 0,-4-3-1 0,9-59-3 16,-2 62 3-16,-5 4-1 0,3-5 1 15,4 8-1-15,0-69-2 0,-3 71 3 0,3 2-1 16,-6 4 0-16,6 2-1 0,0-79-1 0,-4 82 2 16,4-1 1-16,0 3-1 0,0 6 1 0,0-90-3 0,0 92 2 15,0-7-1-15,0 9 0 0,0 3 1 0,0-97-2 0,0 98 1 16,4 3 1-16,-4-8-1 0,6 5-1 0,-6-98 0 0,0 98 1 15,7 0 0-15,-7 4 0 0,7 1 0 0,-7-103-1 0,7 104 2 16,0 0 0-16,0 7 0 0,-4-1-1 0,-3-110-1 0,3 105 1 16,0 7 0-16,-3-3 0 0,0 0-1 0,0-109 0 0,0 108 1 15,0-5 0-15,-6 0-1 0,3-4 0 0,3-99 0 0,-5 95-1 16,0-13 0-16,1 0 1 0,4-11-1 0,0-71 1 0,0 73 0 16,0-1 1-16,0-4-1 0,-7 2 0 0,7-70 0 0,0 72 0 15,-3-2 1-15,-1 2-1 0,-3-3 0 0,7-69 0 0,-6 72 1 16,-2-2-1-16,5-4 0 0,-3-3 0 0,6-63 0 0,-8 66 0 15,3 0 1-15,-13-1-1 0,18 0 0 0,0-65 0 0,-7 62 0 16,1-1 0-16,2-5-1 0,-3-1 1 0,7-55 0 0,0 55 0 16,-3 0 0-16,3-3 0 0,0-1 0 15,0-51 0-15,0 50 0 0,0-10 1 16,3 1-1-16,0-3 0 0,-3-38 0 0,4 32 0 0,4 7 0 16,-3-8 0-16,-1 6 0 0,-4-37 0 0,4 32 0 15,-1 0 1-15,-1-1-1 0,3-6 0 0,-5-25 0 0,4 28 0 16,1-8-1-16,0-13 0 0,-5 13-2 0,0-20 3 0,6 0-6 15,-6 0-2-15,3 0-5 0,-3-3-5 0,0 3 18 0,0-17-26 16,0-18-12-16,-30-23 2 0,6-11 7 0,24 69 29 0,0 0 0 0</inkml:trace>
  <inkml:trace contextRef="#ctx0" brushRef="#br0" timeOffset="755804.7262">24618 8920 44 0,'0'0'0'16,"-4"-2"20"-16,-2-6-11 0,3 4-6 0,3 1-2 0,0 3-1 15,0-4 3-15,3 2-1 0,3 1 2 0,15-4 0 16,-21 5-4-16,20-7 5 0,-3 1 0 0,11-3-1 0,2 0 0 0,-30 9-4 0,36-18 2 16,-1 14 1-16,4-3-2 0,6 1 1 15,-45 6-2-15,41-8 1 0,0 4 0 16,-1-2 0-16,-2 6-1 0,-38 0 0 0,39 0 1 16,0 0-1-16,2 0 0 0,-2-3 0 0,-39 3 0 0,42 0 1 15,2-3-1-15,-4 3 0 0,4-2 0 0,-44 2 0 0,43-5 0 16,5 0 0-16,-4 2 0 0,8-2 1 0,-52 5-1 0,53-1 0 15,-1-1 1-15,-1 2-1 0,6 0 1 0,-57 0-1 0,58 0 1 16,-1 3 0-16,1 2 0 0,0-1-2 0,-58-4 1 0,61 4 0 16,0 3 0-16,3-4 0 0,4 0 1 0,-68-3-1 0,67 7 1 15,5-7 0-15,-1 0 1 0,6 0-1 0,-77 0-1 0,76 0 1 16,2 0 0-16,-4-1 0 0,0-5 0 0,-74 6-1 0,74 0 1 16,5 0 0-16,2 0-1 0,4 0 1 0,-85 0-1 0,85 0 0 15,0 7 1-15,5-7-1 0,6 0 1 0,-96 0-1 0,97 0 0 16,2-1 0-16,7-5 1 0,2-2-1 0,-108 8 0 0,105-21 1 15,5 15-1-15,-1-15 1 0,-4 4-1 0,-105 17 0 16,105-10 0-16,3-15 0 0,2 19 0 0,-2-11 1 0,-108 17-1 16,112-6 0-16,-4 2 1 0,-3-3-1 15,3 5 0-15,-108 2 0 0,108-1 1 0,-2-1-1 16,-4-1 0-16,-8 3 0 0,-94 0 0 0,89 0 0 16,-4 0 0-16,2 0 0 0,-1 0 0 0,-86 0 0 0,80 0 1 15,-2 0-1-15,8 0 1 0,-10 5 0 0,-76-5-1 0,76 3 1 16,-5 3 1-16,-1-2-2 0,-4 0 1 0,-66-4-1 0,65 5 1 15,-8 0 0-15,-7 2 0 0,1 0 0 0,-51-7-1 0,55 17 1 16,-9-11 1-16,-1 13-1 0,-4-12 1 0,-41-7-2 0,36 5 2 16,-2 12-1-16,0-12 0 0,-2 2 0 0,-32-7-1 0,34 6 0 15,-7 2 2-15,3-3-1 0,-3-3-1 0,-27-2 0 0,26 6 1 16,4 0 0-16,1-6-1 0,-3 0 1 0,-28 0-1 0,27 2 0 16,0-2 0-16,-4 0 1 0,2 0-1 0,-25 0 0 0,19 0 0 15,6 0 0-15,-2-1 0 0,-3 0 0 0,-20 1 0 0,10 0 0 16,15 0 0-16,-19 0 1 0,10 0 0 0,-16 0-1 0,9 0 0 15,-1 0 0-15,0 0 0 0,2 2-1 0,-10-2 1 16,7 0 0-16,-1 0 0 0,-2 0 1 0,0 0 0 0,-4 0-1 0,5 0 0 16,-1 0 0-16,1 0 1 0,-2-1-1 0,-3 1 0 15,2-1 0-15,-2-5 0 0,0 6 1 16,0-3-1-16,0 3 0 0,-5-3 0 16,0 3 0-16,-2-2 0 0,-9-3 0 0,16 5 0 0,-7-4 1 15,-1 0-1-15,-7-2 0 0,7-1 1 0,8 7-1 0,-20-5 0 16,14-1 1-16,-15 3-1 0,15-5 0 0,6 8 0 0,-21-5 0 15,17-5 0-15,-17-12 0 0,16 18 0 0,5 4 0 0,-18-11 1 16,11-5-1-16,-12 9 0 0,11-3 0 0,8 10 0 0,-17-17 0 16,12 10 0-16,-17-13 0 0,17 13 1 0,5 7-1 0,-25-19 0 15,7 11 0-15,2-13 0 0,-4 14 0 0,20 7 0 0,-7-25 0 16,-16 16 0-16,15-13 0 0,-15 1 1 0,23 21-1 0,-7-5 0 16,-11-3 0-16,16 0 0 0,-5-1 0 0,7 9 0 0,-21-2 0 15,21 0 0-15,-6 2 0 0,-1 0 0 0,7 0 0 0,-4 0 0 16,2 0 0-16,2 2 0 0,0 4 0 0,0-6 0 0,0 8 0 15,0 9 0-15,2-12 0 0,6 2 0 0,-8-7 0 0,3 7-1 16,6 10 1-16,9-13 0 0,-9 0 0 0,-9-4 0 16,25 7 0-16,-5 12 0 0,5-11 0 15,-3-3 0-15,-22-5 0 0,25 21 0 0,2-18 0 16,-4 4 0-16,2 12 0 0,-25-19 0 0,22 3 0 0,5 1 0 16,1 2 0-16,-1 2 0 0,-27-8 0 0,31 6-1 15,-11-2 1-15,3 4 0 0,-5-3 0 0,-18-5 0 0,20 6 1 16,-4-2-2-16,-4 0 1 0,4 1 0 0,-16-5 0 0,6 5 0 15,2-2 1-15,-2 1-1 0,1 2 0 0,-7-6 0 0,6 8 0 16,-6 12-1-16,3-19 1 0,-3 20 0 0,0-21 0 0,0 5 1 16,-3 22-1-16,-3-4 0 0,-15-3 0 0,21-20 0 0,-6 24-1 15,-15 3 1-15,14 4-1 0,-16 1 1 0,23-32 0 0,-8 33-1 16,-15-1 1-16,16-1 0 0,-20 0 0 0,27-31 0 0,-6 27 1 16,-15-1 0-16,14-5-1 0,-9-2 0 0,16-19 0 0,0 20 0 15,-7-14 0-15,-1 19 1 0,3-18-1 0,5-7 0 0,-4 7 0 16,4-4 1-16,0-3-1 0,0 0 0 0,0 0 0 15,0-5-2-15,7-6-2 0,10-7-3 0,-17 18 7 16,10-10-15-16,13-14-10 0,-15 7-17 0,-3-17-3 0,-5 34 45 16,8-28-43-16,-8 28 43 0</inkml:trace>
  <inkml:trace contextRef="#ctx0" brushRef="#br0" timeOffset="757231.5565">25547 8572 22 0,'0'0'0'0,"-25"0"10"0,25 0-10 16,-20 3 8-16,0 5 0 0,13-2 0 0,0 1-2 0,7-7-6 0,-7 5 7 0,7-5-7 0,-2 0 5 15,-6 0 1-15,4 0-1 0,4 0-1 0,0 0-4 0,0 0 4 16,0-2-1-16,0-1 0 0,0-4 0 0,0 7-3 0,4-6 2 15,4-2 1-15,-3 3-1 0,17-5 1 0,-22 10-3 16,3-21 2-16,16 15 0 0,-7-17 0 0,11 4-1 16,-23 19-1-16,20-21 2 0,0 0-1 0,5-1 0 0,-3-1 1 15,-22 23-2-15,28-23 1 16,-1-2 0-16,-3-3 0 0,7-4 0 0,-31 32-1 0,26-32 1 16,9-4 0-16,-2-5 1 0,8 0-1 0,-41 41-1 0,41-48 1 15,-1 1 0-15,8-4 1 0,-1 4-2 0,-47 47 0 0,50-51 0 16,2-1 0-16,1 5 0 0,8-7 0 0,-61 54 0 0,58-56 1 15,3 0-1-15,3-2-1 0,-3 0 1 0,-61 58 0 0,72-63-1 16,-4 3 0-16,0-4 1 0,-1-2 1 0,-67 66-1 0,65-62 0 16,-4 5 0-16,0 2 1 0,0 1 0 0,-61 54-1 0,65-45 0 15,-2-5 0-15,2 0 0 0,3 1 1 0,-68 49-1 0,66-57 0 16,7-4 0-16,-2-2 0 0,4-5 1 0,-75 68-1 0,83-68 0 16,-5-1 0-16,8 1 1 0,-2-2-1 0,-84 70 0 0,82-76 1 15,3 4-2-15,-11-6 1 0,4 9 0 0,-78 69 0 0,64-67 0 16,3 1 0-16,2 2 1 0,-4 6 0 0,-65 58-1 0,66-57 0 15,3-1 1-15,-6 5 0 0,5 3 0 0,-68 50-1 16,69-51 1-16,-2-2 1 0,1 3 0 0,0-1 0 16,-68 51-2-16,70-51 1 0,-5-6-1 0,6 1 0 15,1-2 1-15,-72 58-1 0,70-57-1 0,1-2 2 0,-3 2-1 16,-7 2 0-16,-61 55 0 0,57-54 0 16,-2 1 1-16,-4 12-1 0,1-1 1 0,-52 42-1 0,47-38 0 15,-3 5 0-15,-4-3 0 0,1 6 1 0,-41 30-1 0,33-33 1 16,-3 6 1-16,-2 7-1 0,-4-1 0 0,-24 21-1 0,21-18 1 15,-6 8 0-15,-7-9 0 0,2 13 0 0,-10 6-1 0,7-7 2 16,-3-1-1-16,-2 0 0 0,1 1 1 0,-3 7-2 0,0-5 2 16,0 1-1-16,-5 0 1 0,1 3-1 0,4 1-1 0,-4-3-1 15,-2 0 2-15,-1 3 0 0,-1 0-1 0,8 0 0 0,-5 6 1 16,-3-4-2-16,8 6-3 0,0 14-7 0,0-22 11 0,17 26-26 16,-9 0-29-16,11 1-12 0,-19-27 67 0</inkml:trace>
  <inkml:trace contextRef="#ctx0" brushRef="#br0" timeOffset="768007.9601">23605 1477 10 0,'0'0'0'0,"0"-9"7"16,4-10 0-16,2 10 2 0,1-9 2 0,-7 18-11 0,3 0 11 15,-3 0 0-15,0 5 1 0,0-5-2 0,0 0-10 0,-7 0 11 16,7 0-2-16,0 0 0 0,0 0-1 0,0 0-8 0,0 0 6 15,0 0 0-15,4 0-1 0,-4 0-1 0,0 0-4 0,3 3 3 16,-3-3 0-16,0 6 1 0,0-6 0 0,0 0-4 0,0 0 3 16,0 0-1-16,0 4 1 0,-3 0-1 0,3-4-2 0,-4 5 2 15,-3-1 0-15,1 3 0 0,-1-3-1 0,7-4-1 0,-4 6 1 16,-2 1 2-16,-2 0-2 0,3 1 0 0,5-8-1 0,-21 17 2 16,17-13-2-16,-2 2 1 15,-1 1-1-15,7-7 0 0,-7 7 1 0,-9 12-1 0,12-11 0 0,-3 16 1 0,7-24-1 16,-20 7 1-16,16 21-1 0,-17-10 1 15,16 8-1-15,5-26 0 0,-27 21-5 0,6 4 0 16,4 3-1-16,-6-2 1 0,23-26 5 0,-24 31 1 16,0 1-1-16,-1-7 0 0,-1 12-1 0,26-37 1 0,-27 37-4 15,0 2 4-15,-3 2 1 0,2-6 1 0,28-35-2 0,-30 33 6 16,2 3-4-16,-5-2-1 0,-1 2 0 0,34-36-1 0,-35 38 0 16,-5 1 0-16,-1 3 1 0,2 1-1 0,39-43 0 0,-45 45 0 15,5 0 0-15,-3-2 1 0,4-3-1 0,39-40 0 0,-34 41 0 16,0-4 0-16,1-1 0 0,2 1 1 0,31-37-1 0,-30 38 0 15,2-3 0-15,5-1 1 0,-5 4-1 0,28-38 0 0,-30 29 0 16,3 0 1-16,-1 3-1 0,5-2 0 0,23-30 0 0,-23 28 0 16,2 5 0-16,-3-1 0 0,1-2 0 0,23-30 0 0,-22 31 0 15,3-2 1-15,-5 0-1 0,1 0 0 0,23-29 0 0,-21 27 0 16,-6 1-1-16,3-1 2 0,4-2-1 0,20-25 0 0,-27 23-1 16,3-1 1-16,-3 4-1 0,10-5 0 0,17-21 1 15,-21 26 1-15,1-2-1 0,4 1 0 0,-5-2 0 0,21-23 0 16,-20 5-2-16,13 29-2 0,-17-18 3 15,17-10 0-15,7-6 1 0,-21 26 1 0,15-23 2 16,0 5-3-16,-1 9 1 0,7-17-1 0,-3 0 0 16,-6 6 0-16,4-6 0 0,2 0 0 0,3 0 0 0,0 0 0 15,0 0 0-15,0-5 0 0,0 4 0 0,0 1 0 0,0-2 0 16,3-1 0-16,0 0 0 0,4-2 0 0,-7 5 0 0,7-2 0 16,10-3 0-16,-11-2 0 0,5 1 1 0,-11 6-1 0,15-8 0 15,-6 3 1-15,11-1 0 0,-10-12-1 0,-10 18 0 0,22-18 1 16,3-2-1-16,-5-8 1 0,5 6 0 0,-25 22-1 0,23-29 0 15,1-3-1-15,3 7 1 0,0-8 1 0,-27 33-1 0,31-33 1 0,-31 33-1 0,30-35 2 16,1-5-1-16,2-3-1 0,-33 43 0 0,37-42 0 16,-3-4 0-16,4-2 0 0,6 4 0 0,-44 44 0 0,44-47 0 0,-44 47 0 0,44-50-1 15,0-1 0-15,-3 1 0 0,-41 50 1 0,37-46 0 0,-37 46 0 0,37-45-1 16,0-3 1-16,-2 3-1 0,-35 45 1 0,36-44 0 16,2-1 0-16,-4 3 0 0,3-1 0 0,-37 43 0 15,30-46 0-15,-30 46 0 0,31-43-1 0,-1 1 0 0,1 3 2 0,-31 39-1 0,30-30 0 16,-30 30 0-16,27-35 0 0,1 4 1 0,-1 4-1 15,-7-4 0-15,-20 31 0 0,24-27 0 0,-2 2-1 16,3-1 0-16,-2-1-1 0,-23 27 2 0,25-34-6 0,2 0 5 16,-5 0 1-16,0 2 0 0,-22 32 0 0,24-21 5 15,-4 1-4-15,-10-1 0 0,14 4-1 0,-24 17 0 0,17-17 1 16,-12-3-1-16,17 13 5 0,-13-16 1 0,-9 23-6 0,21-18 5 16,-14 11 0-16,0-9-5 0,10 10 0 0,-17 6 0 0,6-7-1 15,5-13 3-15,6 12-1 0,-14-8 0 0,-3 16-1 0,7-9 0 16,10-8 0-16,-14 12 0 0,4-2 0 0,-7 7 0 0,7-5 0 15,-1-4 0-15,1 0 0 0,-3 3 0 0,-4 6 0 0,3-7 0 16,-1 0 0-16,7-1 1 0,-6 1-1 0,-3 7 0 0,2-19 0 16,3 17 0-16,-2-1 0 0,0 0 1 0,-3 3-1 0,7-1-1 15,0-3 2-15,-7 2-2 0,0 0 1 0,0 2 0 0,0 0 0 16,-4-3 0-16,4 3 0 0,0 0 0 0,0 0-1 0,0 0 1 0,-3-2-2 16,3-3-3-16,-7 3-3 0,7 2 8 15,-6 0-12-15,6 0 12 0,-19 0-17 0,14 7-5 0,-19-2-11 16,1 3-7-16,23-8 40 0,0 28-50 0,0-28 50 0</inkml:trace>
  <inkml:trace contextRef="#ctx0" brushRef="#br0" timeOffset="769447.4031">22046 1175 12 0,'0'0'0'15,"2"-7"6"-15,7-1-1 0,-9 8-5 0,5-8 5 16,3-10 3-16,-8 18 1 0,0-3 3 0,0 3-12 0,0-1 12 16,-3-2 0-16,3 2-1 0,-5-1-1 0,5 2-10 0,-5 0 9 15,5 0-1-15,-4 0-2 0,4 0 1 0,0 0-7 0,-5 3 6 16,5 1 0-16,0 4-1 0,0 11-1 0,0-19-4 0,0 2 4 15,0 6-1-15,0 19 1 0,0-22-1 0,0-5-3 0,0 19 2 16,9-15 0-16,-4 18-1 0,6-16 0 0,-11-6-1 0,20 25 2 16,-13-8-1-16,14-9 1 0,-5 18-1 0,-16-26-1 15,7 20 1-15,20 1 0 0,-6-1 0 0,0 1 1 0,-21-21-2 0,22 25 1 16,2 5 1-16,0 1-1 0,-1 4 1 0,-23-35-2 0,22 36 1 16,0 1 0-16,3 6-5 0,-1 3 1 0,-24-46 3 15,24 47-3-15,-6 2-1 0,7-4 5 0,-4 6-1 0,-21-51 0 16,24 48 0-16,-8 0 2 0,2 2-1 0,0-10 0 15,-18-40-1-15,12 41 1 0,11 0 0 16,-6 3-1-16,4 2 1 0,-21-46-1 0,17 43 1 16,3 4 0-16,-13 1 0 0,17-2-1 0,-24-46 0 0,20 48 1 15,-14-10-1-15,22 5 0 0,-12 0 1 0,-16-43-1 0,21 42 1 16,0 7-1-16,-5-4 1 0,-6 1 0 0,-10-46-1 0,24 47 0 16,-16 0 0-16,8-4 1 0,-10-2-1 0,-6-41 0 0,17 40 0 15,-10 0 1-15,11 1-1 0,-13-4-2 0,-5-37 2 0,8 34-1 16,2 4-1-16,-3-1 1 0,13 4 1 0,-20-41 0 0,3 33 1 15,5 3 0-15,-3-1 1 0,6-3-1 0,-11-32-1 0,3 30 1 16,5-2-1-16,-1-3 0 0,-1 0 0 0,-6-25 0 0,3 19 0 16,1-11 0-16,-2 21 1 0,2-24-1 0,-4-5 0 0,0 24 1 15,0-17 0-15,0 0-1 0,0 9 0 0,0-16 0 0,0 6 0 16,0 0-1-16,0 1 1 0,0-4 0 0,0-3 0 0,-4 5 0 16,4 0 0-16,0-2 0 0,0 4 1 0,0-7-1 15,-2 5 0-15,2-5-1 0,0 0 1 0,0 0 0 0,0 0 0 0,-7 0 1 16,7-1 0-16,0-7-1 15,0-13 1-15,0 21-1 0,-4-24 0 0,4 1 0 16,-2-4 1-16,2-10-2 0,0 37 1 0,-7-38-1 16,3-8 1-16,0 1-1 0,-2-7 0 0,6 52 1 0,-8-51 1 15,-8-2-1-15,9-1-1 0,-9 1 1 0,16 53 0 0,-4-58 0 16,-3 2 1-16,-14-4 0 0,18 9 1 0,3 51-2 0,-6-57 1 16,-14 7 0-16,12-1-2 0,-11-4 1 0,19 55 0 0,-8-50 1 15,-15 4 0-15,16-4 1 0,-16 2-1 0,23 48-1 0,-21-48 0 16,4-5 1-16,-1 2-2 0,13-2 2 0,5 53-1 0,-25-46 0 15,19 2 0-15,-18 1 0 0,18 4 0 0,6 39 0 0,-21-36 1 16,15-3-2-16,-15 3 1 0,14-3 0 0,7 39 0 0,-24-43 0 16,18 0 0-16,-15-3 0 0,15 2 0 0,6 44 0 0,-21-37 0 15,14 3 4-15,-16-4 1 0,16 2 0 0,7 36-5 0,-22-37 5 16,17 1-4-16,-22 8-1 0,20-7-1 0,7 35 1 16,-24-31 0-16,8-1 0 0,8 1 0 0,-12 4 1 0,20 27-1 0,-6-21-1 15,-11-4 0-15,10-1 2 0,-14-3-2 16,21 29 1-16,-3-22 1 0,-3-4-1 0,-1 6 0 0,-1-3-1 15,8 23 1-15,-6-18 0 0,3 8 0 16,-2-14-1-16,0 14 2 0,5 10-1 0,-4-22 0 16,0 1 0-16,4 15 1 0,-6-19-1 0,6 25 0 0,-4-10-1 15,1-10 1-15,3 12 0 0,0-11 0 0,0 19 0 0,-6-7 0 16,6 3 1-16,0-4-1 0,0 4 0 0,0 4 0 0,0-1 0 16,-4-6-1-16,4 7 1 0,0-1 0 0,0 1 0 0,0 0-1 15,0 0 1-15,0 0-1 0,4 4 1 0,-4-4 0 0,6 19 0 16,1-17 0-16,-1 18 0 0,2-14-1 0,-8-6 1 0,5 23 0 31,13-4 0-31,-11 3 0 16,3 2 1-16,11 4-2 0,-16 0 1 0,13 1 0 0,-8 4 0 0,-10-33 0 0,20 36 0 0,1 2 0 0,-4-3 0 0,2 12 0 0,-19-47 0 0,22 50 0 15,-5 5 0-15,3 11 0 16,0-8-5-16,-20-58 5 0,17 62-5 0,0 1 0 0,4 11 0 0,-5-2 5 0,-16-72 0 0,17 69 0 16,3-2-1-16,1-7 1 0,-1-2-1 0,-20-58 1 15,16 65 0-15,2 6 0 0,-1-4 0 0,3-1 1 16,-20-66-1-16,20 63-1 0,2-8 1 15,-3 3 0-15,1-2 0 0,-20-56 0 0,17 61 0 16,1 1 1-16,-1 1-2 0,3 0 1 0,-20-63 0 0,17 61 0 16,3-5-1-16,0-4 0 0,1-1-1 0,-21-51 2 0,16 43-3 15,5 4 2-15,0-6 0 0,-21-41 1 0,16 35 1 0,-16-35-1 0,7 35 0 16,17-9-1-16,-7 1 0 0,-10-4-1 0,-7-23 2 0,23 18-1 16,-16 4 2-16,0-16-1 0,3 9 2 0,-10-15-2 0,7 7 0 15,0-3-1-15,-1 12 0 0,-4-10 0 0,-2-6 1 0,9 5-1 16,-9 11 2-16,3-16-1 0,-3 8 0 0,0-8 0 0,0 4 1 15,0-1-1-15,0 3 0 0,0-6 0 0,-3 4 0 0,3-4 0 0,-9 3-1 16,7-3 1-16,-4 6 0 0,-1-6 0 0,7 0 0 0,-7 0-2 16,-1 0-2-16,-8 0-5 0,10 0-7 0,6 0 16 0,-24 0-31 15,-4-9-23-15,-5-16-7 0,33 25 61 0</inkml:trace>
  <inkml:trace contextRef="#ctx0" brushRef="#br0" timeOffset="772233.1042">26760 7324 6 0,'0'0'0'0,"0"-5"3"0,0-15 1 16,3 16 1-16,-3-2 3 0,0 6-8 0,3-3 8 0,-3 2 0 15,0 1-2-15,0 0-1 0,0 0-5 0,0 0 5 0,0 0 0 16,0-3 0-16,0 3-1 0,0 0-4 0,3 0 5 16,-3-3-1-16,0 3 0 0,0-3 0 0,0 3-4 0,0-4 3 15,0 0 1-15,0 0 0 0,0-4 0 0,0 8-4 0,0-3 3 16,0-5 0-16,0 8 0 0,0-2 0 0,0 2-3 0,0 0 2 16,0 0 0-16,0 0 0 0,0 0 0 0,0 0-10 0,-3 0 17 15,3 0-8-15,0 0 0 0,0 0 0 0,0 0-1 0,0 2 1 16,0-2 0-16,0 8 0 0,0-8 0 0,0 0-1 0,-3 0 1 15,3 0 0-15,-7 0-1 0,7 0 1 0,0 0-1 0,-5 0 2 16,5 3-1-16,-2-3 1 0,2 2-1 0,0-2-1 0,-3 7 1 16,-5-4 0-16,8 1 0 0,-2 3 0 0,2-7-1 0,-3 3 0 15,3 4 1-15,-8-1-1 0,4 2 0 0,4-8 0 0,0 4 1 16,-2 2-1-16,-5 2 0 16,3-2 1-16,4-6-1 0,-6 7 0 0,-1-1 0 0,2 1 0 15,3-1 1-15,2-6-1 0,-6 18 0 0,1-12 1 0,0-1 0 16,0 2-1-16,5-7 0 0,-7 6 0 0,1 2 0 15,3 11 1-15,-1-14-1 0,4-5 0 0,-6 18 0 16,3-16 1-16,-1 19 0 0,-1-17 0 0,5-4-1 0,0 20 2 16,0-14-1-16,-5 10-1 0,5-9 0 0,0-7 0 0,0 19 0 15,0-11 0-15,0 18 0 0,0-21 0 0,0-5 0 0,-3 24 0 16,3-16 0-16,0 13 0 0,0-13 0 0,0-8 0 0,0 24 0 16,3-17 0-16,-3 15 0 0,3-17 0 0,-3-5 0 0,2 17 0 15,-2-7 1-15,5 8-1 0,2-11 0 0,-7-7 0 0,3 21 0 16,0-11 0-16,1 12 0 0,3-17-1 0,-7-5 1 0,2 22 0 15,1-16 0-15,1 14 0 0,4-17 1 0,-8-3-1 0,7 18 0 16,-4-13 0-16,0 0 0 0,-3 19 0 0,0-24 0 0,2 5 0 16,-2 12 0-16,0-10 0 0,0 13 0 0,0-20 0 0,0 4 0 15,0 15 0-15,0-12 0 16,0 11 0-16,0-18 0 0,0 7 0 0,0 10 0 0,0-12 0 0,0 2 0 0,0-7 0 16,-2 20 0-16,-1-13 0 0,3 12 0 0,0-16 0 0,0-3 0 15,-3 21 0-15,3-16 0 0,0 12 0 16,0-13 0-16,0-4 0 0,0 6 0 0,-7 16 0 0,7-18 1 15,0 3-1-15,0-7 0 0,-3 6 0 16,3 10 0-16,0-9-1 0,-5-1 1 0,5-6 0 0,0 8 0 16,0-2 0-16,0 11 0 0,0-17 1 0,0 0-1 0,0 7 0 15,0-2 0-15,0 2 0 0,0-4 0 0,0-3 0 0,-7 5 0 16,7 0 0-16,0-2 0 0,0 3 0 0,0-6 0 0,0 4 0 16,0-1 0-16,0 3 0 0,-2-2 0 0,2-4 0 0,0 4 0 15,0 0 0-15,0 5 0 0,-4-4 0 0,4-5 0 0,0 7 0 16,0-1 0-16,-7 2 0 0,7-3 0 0,0-5 0 0,0 7 0 15,0-1 0-15,0-1 0 0,-3 0 0 0,3-5 0 0,-3 4 0 16,3 1 0-16,-7 0 1 0,7-3-1 0,0-2 0 0,-5 6 0 16,5-1-1-16,0-2 1 0,0-3 0 0,0 6 0 15,0-6 1-15,-2 4-1 0,2-4 0 0,0 0 0 16,0 0-1-16,0 0 2 0,-3 0-1 0,3 0 0 16,-8 0 0-16,8 0 0 0,0 0 0 0,-2-3 0 15,2 2 0-15,0-1 0 16,-3-4 0-16,3 6 0 0,0-4 0 0,-9 1 0 15,9-2 0-15,-3 3 0 0,3 2 0 0,-2-2 0 16,2-1 0-16,-7 1 0 0,7-1 0 0,0 3 0 0,-4-2 0 16,4 0 0-16,-3 1 0 0,-4-3 0 0,7 4 0 0,0-2 0 15,-4-1 0-15,4 3 0 0,-3-3 1 0,3 3-1 0,0-1 0 16,-3-1 0-16,3 0 0 0,0 2 0 0,0 0 0 0,-6 0 0 16,6-2 0-16,0 2 0 0,-5-3 0 0,5 3 0 0,0-2 0 15,0 0 0-15,-2-2 0 0,-6-1-1 0,8 5 1 0,0-3 0 16,-7 0 1-16,5 2-1 0,-2-2 0 0,4 3 0 0,-7-3 0 15,5 0 1-15,-2 1-1 0,-4 2 0 0,8 0 0 0,-3-2 0 16,3-1-1-16,-3-1 1 0,0-3 1 0,3 7-1 0,-8-3 0 16,6 1 0-16,2-4 0 0,-3 4 0 0,3 2 0 0,0-3 0 15,-9-2 0-15,9-1 0 0,-2 3 0 0,2 3 0 16,-3-2 0-16,3-3 0 0,-7 2 0 0,7 3 0 0,0 0 0 0,0-2 0 16,0 2 0-16,0 0 1 0,0 0-1 0,0 0 0 0,0 0 0 15,0 2 0-15,0 4 0 0,0-2 0 16,0-4 0-16,3 6-1 0,1 0 2 0,-4-1-1 15,3 12 0-15,-3-17 0 0,2 7 0 16,7-2 0-16,-4 16-1 0,3-16 2 0,-8-5-1 0,3 18 0 16,3-9 0-16,6 6 0 0,-3-7 0 0,-9-8 0 0,6 19-1 15,6-12 2-15,4 20-1 0,-13-23 0 0,-3-4 0 0,7 22 0 16,0-19 0-16,0 2 0 0,2 3 0 0,-9-8 0 0,7 8 0 16,1-3 0-16,-1-2 0 0,-1-3 0 0,-6 0 0 0,7 0 0 15,0 0 0-15,-1-3 0 0,1-4 1 0,-7 7-1 0,6-10 0 16,-3-10 0-16,1 15 1 0,4-18-1 0,-8 23 0 0,7-11 0 15,-4-7 1-15,2 10-1 0,-5-11 1 0,0 19-1 0,9-5 0 16,-9 0 1-16,3-7-1 0,0 7 0 0,-3 5 0 0,0-7 0 16,3 5 0-16,-3-2 1 0,0 2-2 0,0 2 1 0,0 0 0 15,0-3-1-15,0 0-2 0,0 3-2 0,0 0 5 0,0 0-9 16,-3 0-4 0,-3 6-7-16,2 0-10 0,4-6 30 0,-7 7-34 0,-18-3-1 0,25-4 35 0</inkml:trace>
  <inkml:trace contextRef="#ctx0" brushRef="#br0" timeOffset="774458.0893">27227 8593 6 0,'0'0'0'0,"-4"0"2"0,2 0 0 16,2 0-2-16,-8 6 2 0,1-4 1 0,1 3 0 0,3 0 2 0,3-5-5 15,-5 4 4-15,3 1 1 0,-6 0 0 16,4 1 0-16,4-6-5 0,0 5 3 0,-2 0 1 15,2-2-1-15,-7 2 1 0,7-5-4 0,-3 5 4 16,3-2 0-16,-4-3 0 0,4 6 1 0,0-6-5 0,-6 3 4 16,2-3 1-16,0 4 0 0,-2 2 0 0,6-6-5 0,-6 5 4 15,-1-3 0-15,-1 5 0 0,2-1-1 0,6-6-3 0,-7 8 3 16,0-2 0-16,-10 9-1 0,11-15 0 0,6 0-2 0,-8 9 1 16,-8 10 1-16,13-13-1 0,-14 0 0 0,17-6-1 0,-8 7 1 15,-9 10 0-15,15-12 1 0,-15 14-1 0,17-19-1 0,-8 2 2 16,3 4-1-16,-3 13 1 0,1-15-1 0,7-4-1 0,-6 8 2 15,-11 9 0-15,12-14-1 0,3 16 0 0,2-19-1 0,-7 5 0 16,-14 14 0-16,18-14 1 0,-3 0-1 0,6-5 0 0,-17 22 1 16,12-18-1-16,-13 14 1 0,14-9 0 0,4-9-1 0,-17 18 0 15,10-10 1-15,-10 12-1 0,10-13 0 16,7-7 0-16,-17 18 1 0,13-10 0 0,-15 17-1 0,19-25 0 0,-3 3 1 16,3-3-1-16,-22 28 0 0,17-10 1 0,-16-11-1 15,14 20 0-15,7-27 0 0,-28 18 0 16,23-10 0-16,-23 21 1 0,8-13-2 0,20-16 1 0,-18 8 1 15,11 16-1-15,-16-16 0 0,16 13 0 0,7-21 0 0,-24 6 1 16,17 17-1-16,-20-18-1 0,10 18 2 0,17-23-1 0,-19 6 0 16,-2 19-1-16,14-18 2 0,-17 14-1 0,24-21 0 0,-6 7 0 15,-14 13 0-15,12-13 0 0,-14 17 0 0,22-24 0 0,-21 5 0 16,15 22 1-16,-15-22-1 0,13 19 0 0,8-24 0 0,-23 20 0 16,16-1-1-16,-16-1 2 0,6-10-2 0,17-8 1 0,-7 24 0 15,-17-19 1-15,17 19-1 0,-16-18 0 0,23-6 0 0,-7 22 0 16,-13-18 0-16,12 16 0 0,-14-14 0 0,22-6 0 0,-9 21 0 15,-9-14 1-15,10 14 0 0,-18-15-1 0,26-6 0 0,-4 23 1 16,-23-15-1-16,19 13 0 0,-18-13 0 0,26-8 0 0,-5 19 0 16,-17-12 0-16,14 12 0 0,-14-11 0 0,22-8 0 0,-9 19 0 15,-9-11 0-15,9 13 1 0,-13-13-1 0,22-8 0 0,-7 19 0 16,-16-12 0-16,14 12 0 0,-13-11 0 16,22-8 0-16,-8 17-1 0,-11-8 1 0,11 11 0 0,-14-11 1 15,22-9-1-15,-8 23 0 0,-13-6 0 16,2 4 1-16,12-1 0 0,7-20-1 0,-27 18 1 0,24 2 0 15,-21-15-1-15,20 18 1 0,4-23-1 0,-7 6 0 16,1 12 0-16,-14-14 0 0,15 3 1 0,5-7-1 0,-2 7 0 16,-5-1 0-16,0 1 0 0,4-3 1 0,3-4-1 0,0 7-1 15,-7-7 2-15,7 0-1 0,0 3 1 0,0-3-1 0,0 0 0 16,0 0 0-16,3 0 0 0,1 0 1 0,-4 0-1 0,5-3 0 16,4 3 1-16,-4-8-1 0,12 2 1 0,-17 6-1 0,8-10 0 15,2-8 0-15,11 12 1 0,-16-12-1 0,-5 18 0 0,21-8 1 16,-13-11 0-16,19 9-1 0,-11-14 0 0,-16 24 0 0,18-18 0 15,0-1 0-15,4-3 1 0,-1-2-1 0,-21 24 0 0,22-24 1 16,2 2-1-16,0-4 0 0,-1 2 1 0,-23 24-1 0,25-25 0 16,2-2 1-16,0 3-1 0,-1-3 0 0,-26 27 0 0,28-23-2 15,3 0 2-15,1-3 0 0,-1-2 0 0,-31 28 0 0,30-24 2 16,-2-2-2-16,3 0 0 16,2 5 1-16,-33 21-1 0,28-28 0 0,2 3 0 0,-2-4 1 0,-1 0-1 0,-27 29 0 15,30-28 0-15,-2 1 0 16,-4 3 1-16,3 3-1 0,-27 21 0 0,26-23 0 0,-3 2 0 15,5-3 0-15,-8 0 1 0,-20 24-1 0,25-25 0 16,-2 8 0-16,-3-9 0 0,8 1 0 0,-28 25 0 0,17-23 0 16,3 1 0-16,-1-1 0 0,-1 2 0 0,-18 21 0 0,20-23 1 15,-14 2-1-15,19 0 0 0,-8-1 1 0,-17 22-1 0,6-18 0 16,19-3 0 0,-20 4 1-16,17-2-1 0,-22 19 0 0,9-19 0 15,12 2 0-15,-12 0 0 0,16-2 0 0,-25 19 0 0,6-18 2 31,19 1 0-31,-20-1-1 0,22-2 0 0,-27 20-1 0,8-20 0 16,15 0 0-16,-2-1 0 0,-14 0 0 0,-7 21 0 0,23-20 1 16,-2 1-1-16,-4-3 0 0,-10 3 0 0,-7 19 0 0,26-17 0 0,-10-2 0 0,3 11 0 15,1-13 0-15,-20 21 0 0,17-10 0 0,2-9 0 0,-2 10 0 0,1-9 0 0,-18 18 0 0,9-7 1 0,19-12-1 0,-11 12 0 0,-1-14 1 0,-16 21-1 16,17-8-2-16,1-20 1 0,2 11 1 0,1 1 0 0,-21 16 0 16,20-22 2-16,-3 5-2 0,4-5 0 0,-5 1 0 15,-16 21 0-15,17-20-1 0,3 1 1 0,1-2 0 16,-1 4 0-16,-20 17 0 0,16-18 0 0,5-2 1 15,0 3-1-15,-2-3 0 0,-19 20 0 0,21-16 0 16,2-2 0-16,-2-1 0 0,3-3 0 0,-24 22 0 0,21-21 0 16,-1-5 0-16,0 4 0 0,1 1 1 0,-21 21-1 0,16-22 0 15,5 0 0-15,-2-1 0 0,-2 1 0 0,-17 22 0 0,18-21 0 16,-2 0 0-16,5 1 0 0,-1-1 0 0,-20 21 0 0,20-20 1 16,1-2-1-16,6-4 0 0,-4 1 0 0,-23 25 0 0,28-21 0 15,-5-3 0-15,0 4 0 0,-1-2 0 0,-22 22 0 0,24-24 0 16,-4 7 0-16,-3-8 0 0,4 7 0 0,-21 18 0 0,16-24 0 15,4 2 0-15,-3-3 0 0,4-2 0 0,-21 27 0 0,17-24 0 16,-1 3-1-16,4-3 0 0,-2 9 0 0,-18 15 1 16,7-21 0-16,24-1 0 0,-15 2 1 0,4-2-1 0,-20 22 0 0,21-19 0 15,-1-1 0-15,1-2 0 0,-1 1 0 16,-20 21 0-16,20-20 0 0,1-1 0 0,-5 3 0 0,5 2 0 16,-21 16 0-16,19-19 0 0,2 11 0 0,0-21 0 0,-4 15 0 15,-17 14 0-15,15-20 0 0,-3 12 0 0,10-18 1 16,-10 10-1-16,-12 16 0 0,19-10 0 15,2-12 0-15,-15 15 0 0,22-15 0 0,-28 22 0 0,17-5 0 16,-1-16 1-16,-4 14-1 0,11-18 0 0,-23 25 0 0,17-10 1 16,0-8 0-16,3 10 0 0,-3-9-1 0,-17 17 0 0,19-10 0 15,3-8 0-15,-5 7 0 0,2-8 0 0,-19 19 0 0,21-9 0 16,0-13 0-16,-5 15 1 0,4-18-2 0,-20 25 1 0,22-8 0 16,-3-13 0-16,1 11 0 0,2-9 0 0,-22 19 0 0,5-10 0 15,20-12 1-15,-19 15-1 0,14-8-1 0,-20 15 1 0,8-9 0 16,8-8 1-16,-9 10-1 0,14-15 0 0,-21 22 0 0,5-7 0 15,20-11 0-15,-15 10 0 0,13-15 0 0,-23 23 0 0,17-19 0 16,0 1 0-16,4-3 0 0,0 2 0 0,-21 19 0 0,23-24 0 16,0 2 0-16,2 5 0 0,-5 1 0 0,-20 16 0 0,10-21 0 15,11 5 0-15,-15-1 0 0,12 9 0 0,-18 8 0 0,6-21 0 16,18 13 0-16,-18-12 0 0,5-1 0 0,-11 21 0 0,17-5 0 16,-11-16 0-16,1 11 0 0,13-9 0 15,-20 19 0-15,7-7 0 16,11-18 0-16,-9 17 0 0,12-18 0 0,-21 26 0 0,9-16 0 15,13-2 0-15,-19 0-1 0,16 11 1 0,-19 7 0 0,8-25 0 16,-2 15-1-16,15-14 1 0,-14 16 0 0,-7 8 0 0,16-24 0 16,-9 7 0-16,10-2 0 0,-10 0 0 0,-7 19 0 0,6-10 0 15,15-14 0-15,-15 16 0 0,2-13 0 0,-8 21 0 0,20-5 0 16,-14-14 0-16,12 14 0 0,-12-3 0 0,-6 8 0 0,17-7 0 16,-10 3 1-16,11-4-2 0,-13 3 2 0,-5 5-1 0,21-3 0 15,-17-4 0-15,5 5 0 0,1-3 0 0,-10 5 0 0,17-6 0 16,-9 3 0-16,-3-2 0 0,13 0 0 0,-18 5 0 0,3-8 1 0,-3 8-1 0,8-6 0 15,-3 3 0-15,4-4 1 0,-9 7-1 0,3-6 0 16,-1-2 1-16,6 4-1 0,-8-5-1 0,0 9 1 0,3 0 0 16,-3-5-2-16,0-3 0 0,0 7 1 0,0 1 1 0,-3-5-7 0,3 5 7 15,-8-2-13-15,3 2-18 0,-30-6-30 16,35 6 61-16,-31-2-65 0,31 2 65 0,0 0 0 0</inkml:trace>
  <inkml:trace contextRef="#ctx0" brushRef="#br0" timeOffset="779721.6079">26929 6999 4 0,'0'0'0'16,"0"0"2"-16,0 0-2 0,0 0 2 16,0 0 1-16,-4 0 2 0,4-2 2 0,0 2-7 0,0-1 9 15,0 0 1-15,0 1 1 0,0 0 0 0,0 0-11 0,0 0 11 16,0 0-1-16,0 2-2 0,0 4-1 0,0-6-7 0,0 5 6 16,0-2-1-16,0 2-1 0,0 3 0 0,0-8-4 0,0 5 4 15,0 3-1-15,0-3 0 0,0 3 0 0,0-8-3 0,0 3 3 16,0 5-1-16,0-3 1 0,0 3-1 0,0-8-2 0,0 18 2 15,0-18 0-15,0 5-1 0,0 13 1 0,0-18-2 0,0 0 2 16,4 6-1-16,-1 2 0 0,4-3 1 0,-7-5-2 0,7 6 1 16,-5 1 0-16,2-1-1 0,0 2 1 0,-4-8-1 15,6 4 1-15,-3 2-1 0,5-2 1 0,-2-4-1 0,-6 0 0 16,7 0 0 0,0 3 0-16,0-3 1 0,0 0-1 0,-7 0 0 0,7 0 0 0,-1-4 0 0,0-1 0 15,-2-1 0-15,-4 6 0 0,4-10 0 0,2 4 0 16,1-12 0-16,0 13 0 0,-7 5 0 0,7-9-1 15,0-11 1-15,0 14-1 0,-4-14 1 0,-3 20 0 0,6-5 0 16,-3-14 0-16,1 14 0 0,0-1 0 0,-4 6 0 0,4-7 0 16,-4 1 0-16,0-2 0 0,0 6 0 0,0 2 0 0,0-7 0 15,0 6 0-15,-8-5 0 0,8 4 0 0,0 2 0 0,-4-5 1 16,1 1-1-16,-3 4 0 0,3 0 0 0,3 0 0 0,-7 0 0 16,4 0 0-16,-6 0 0 0,4 0 0 0,5 0 0 0,-4 0 0 15,-3 4 0-15,5 2 0 0,-2 1 0 0,4-7 0 0,-8 8 0 16,5-3 0-16,0 13 0 0,3-13 0 0,0-5 0 0,-6 6 0 15,6 13 0-15,0-17 0 0,0 17 0 0,0-19 0 0,0 4 0 16,0 14 0-16,0-15 0 0,0 7 0 0,0-10 0 0,0 17 1 16,3-17-1-16,0 8 0 0,-3-3 0 0,0-5 0 0,6 6 1 15,2-1-1-15,-2-1 0 0,1 2-1 16,-7-6 1-16,7 4 0 0,0-4 0 0,2 3 0 16,-1-3 1-16,-8 0-1 0,6 0 0 0,1 0 0 15,1-1 0-15,-2-2 0 0,-6 3 0 0,7-9-1 16,-2 5 1-16,4-7 1 0,-4 3-1 0,-5 8 0 0,5-18 0 15,1 14 0-15,-3-8 0 0,0-7 0 0,-3 19 0 0,0-7 0 16,4-1 1-16,-4-12-1 0,0 16 0 0,0 4 0 0,0-10 1 16,0 1 0-16,-4-9-1 0,4 16 1 0,0 2-1 0,-6 0 0 15,3-7 0-15,0 6 0 0,-2-3 0 0,5 4 0 0,-5 0 0 16,-4 0 1-16,4 0-1 0,1 0 0 0,4 0 0 0,-3 5 0 16,-3 2 0-16,-2-5 0 0,8 6 0 0,0-8 0 15,-4 6 0-15,4 1 1 0,-3-1-2 0,3 1 1 0,0-7 0 16,0 19 0-16,0-19 0 0,0 5 0 0,0 13 0 0,0-18 0 0,0 5 0 0,0-5 0 0,0 6 0 15,0 14 1-15,0-20-1 0,0 0 0 0,0 14 0 16,3-14 0-16,1 6 0 0,0-1-1 0,-4-5 1 0,4 0 0 16,2 4 0-16,1 0 1 0,-2-4-1 0,-5 0 0 0,4 0 0 15,4 0 0-15,-1 0-1 0,-1 0 2 16,-6 0-1-16,6-3 0 0,-6 3 0 0,8-3 0 0,-2-4 0 0,1 1 0 0,-7 6 0 0,7-19 0 16,-7 19 0-16,2-7 0 0,2-9 0 15,1 9 1-15,-2-14-1 0,-3 21 0 0,0-11 0 16,2-11 0-16,3 15 0 0,-5 7 0 0,0-25 0 0,0 25 0 0,0-4 0 15,0-20 0-15,0 16 0 0,-7 3 0 0,7 5 0 0,-3-8 0 16,-2 6 1-16,-1-4-1 0,-1 0-1 0,7 6 1 0,-7-1 1 16,1 0-1-16,-2 1 0 0,8 0 0 0,-6 0 0 0,6 0 0 0,-6 0 0 15,-1 2 0-15,-1 7 0 0,2 9 0 0,6-18 0 0,-7 5 0 16,4 11 0-16,-3-11 0 0,-2 2 0 0,8-7 0 0,-4 20 0 16,1-15 0-16,3 1 0 0,-6 12 0 0,6-18 0 0,0 7 0 15,-8-2 0-15,6 4 0 0,2-9 0 0,0 16 0 16,0-16 0-16,0 7 0 0,2-1 1 0,-2-6-1 0,0 8 0 15,5 9 0-15,-2-17 0 0,3 4 0 0,-6-4 0 0,3 5 0 16,5 0 0-16,-2-2 0 0,1-3 0 0,-7 0 0 16,4 0 0-16,-1 0 0 0,3 0 0 0,-1 0 0 0,-5 0 0 0,5-3 0 15,0-2 0-15,-2-14 0 0,0 15 0 16,-3 4 0-16,6-20 0 0,-6 13 0 16,4-8 0-16,0 5 0 0,-4 10 0 0,0-15 0 0,0 7 0 0,0-12 1 15,0 12-1-15,0 8 0 0,-8-19 0 16,2 12 0-16,0 1 0 0,1-2 0 0,5 8 0 0,-5 0 0 15,-4-2 0-15,4-1 0 0,-2 3 0 0,7 0 0 0,-6 0 0 16,-2 0 0-16,4 5 0 0,1 2 0 0,3-7 0 0,-6 6 0 16,3 2 1-16,-2-3-1 0,0 2 0 0,5-7 0 0,-4 17 0 15,-3-17 0-15,4 8 0 0,-1 10 1 0,4-18-1 0,-7 3 0 16,5 5 0-16,2-5 1 0,0-3-1 0,-4 8 1 16,4-3-1-16,0-2 1 0,-8 2 0 0,8-5-1 0,0 5 1 15,0 1 0-15,0-2-2 0,0-4 2 0,0 0-1 0,0 0 1 16,0 0-1-16,0 0 3 0,0 0-3 0,0 0-4 0,4 0 8 15,0 0-3-15,-4-4-1 0,0 1 0 0,0 3 0 0,0-3 0 16,0 3 1-16,0-2-1 0,0-4 0 0,0 6 0 0,0-5-1 16,0 5 0-16,0-2-3 0,0 2-3 0,0 0 7 0,0 0-9 15,0 0-3-15,0 0-4 0,0 0-6 16,0 0 81-16,4 0-151 0,-4 0 56 0,0 0-5 16,0 0 41-16</inkml:trace>
  <inkml:trace contextRef="#ctx0" brushRef="#br0" timeOffset="784109.9287">27142 12293 19 0,'0'0'0'0,"0"-7"12"16,0 7-12-16,0-22 13 16,0 5-1-16,0 6-1 0,0-11 0 0,0 22-11 0,0-17 9 15,0-7-1-15,3 6 0 0,0-6-2 0,-3 24-6 0,0-26 6 16,4 6 0-16,0-2-2 0,-4-4 1 0,0 26-5 0,4-8 4 15,-2-19-1-15,5 18 1 0,-3-11-1 0,-4 20-3 0,3-7 2 16,3-9 0-16,-1 9 0 0,-2 2 0 0,-3 5-2 0,2-3 1 16,3 0 1-16,-2 1-1 0,-3 2 0 0,0 0-1 0,0 0 1 15,0 0 0-15,0 0 0 0,0 8 0 0,0-8-1 0,-3 16 1 16,-4-8-1-16,4 15 1 0,-2-3 0 0,5-20-1 0,-6 24 1 16,3 2-1-16,-4 5 1 0,1-3-1 0,6-28 0 0,-8 38 1 15,4-6-1-15,-2 5 0 0,0 2 0 0,6-39 0 16,-7 36 1-16,-1 4-1 0,2 7 0 0,-10-4 1 0,16-43-1 0,-8 50 0 15,4-10 0-15,-2 2 0 16,0-4-1-16,6-38 1 0,-7 38 1 0,-10-4-1 0,17-5 0 0,-8 0 1 16,8-29-1-16,-5 23 0 0,-3-2 0 0,1-16 0 0,1 20 1 15,6-25-1-15,-3 3 0 0,3 0 0 0,0 4 0 16,0-4 0-16,0-3 0 0,0 0 0 0,0 0 0 0,0 0 1 16,-5-6-1-16,5 6 0 0,0-9 0 15,0-13 0-15,0 3 0 0,5-4 0 0,-5 23 0 0,6-26 0 16,0 4 0-16,2-12 0 0,-2 1 0 0,-6 33 0 0,7-36 0 15,2-5 0-15,3-3 0 0,-5-2 0 0,-7 46 0 0,9-53 0 16,-2 4 0-16,3-4 0 0,1 3 1 0,-11 50-1 0,5-49 0 16,4 5 0-16,-4-1 0 0,0 4 0 0,-5 41 0 0,6-36 0 15,4-1 0-15,-2 9 0 0,1 5 1 0,-9 23-1 0,7-25-1 16,-5 7 2-16,7-2-2 0,-6 11 1 0,-3 9 0 0,7-18 0 16,-4 10 0-16,3 2 0 0,-3-1 1 0,-3 7-1 0,4-7-1 15,0 7 1-15,0 0 0 0,-4 0 0 0,0 0 0 16,2 0 0-16,2 0 0 0,-1 0 1 0,1 4-1 0,-4-4 0 0,5 17 0 15,-1-9 0-15,1 14 0 0,0-5-1 0,-5-17 1 0,8 18 0 16,1 2 0 0,-1 5 0-16,11-2 0 0,-19-23 0 0,7 29 0 0,1 3 1 0,7 0-1 0,-6-1 0 15,-9-31 0-15,6 34 0 0,13-2 0 16,-10 5 0-16,1 0 0 0,-10-37 0 0,20 33 0 0,-14 5 0 16,1 0-1-16,14 1 1 0,-21-39 0 0,6 44 0 15,1-4 0-15,0-1 1 0,3 2-1 0,-10-41 0 0,16 35 0 16,-12 0 0-16,4-1 0 0,10-8 1 0,-18-26-1 0,0 18-1 15,9 5 1-15,-3-16 0 0,1 14 0 0,-7-21 0 0,3 6 0 16,1 2 0-16,-2 9 0 0,2-17 0 0,-4 0 0 0,4 0 0 16,-4 3 0-16,0-3-1 0,0 0 0 0,0 0 1 0,0 0-2 15,0 0-1-15,0 0-1 0,0-5-2 0,0 5 6 0,-8-8-9 16,2-1-2-16,3-10-3 0,-4 14-4 0,7 5 18 0,-17-9-22 16,17-14-5-16,-16 1 4 0,16-2 0 0,0 24 23 0,0 0 0 0</inkml:trace>
  <inkml:trace contextRef="#ctx0" brushRef="#br0" timeOffset="784430.7675">27047 12303 7 0,'0'0'0'16,"0"5"9"-16,0-5-9 0,-7 0 7 16,5 7 1-16,2-1 2 0,0 1 0 0,0-7-10 0,0 6 11 15,0 13-1-15,2-19-1 0,1 3-2 0,-3-3-7 0,8 7 7 16,9 1-1-16,-10-6 0 0,9 5-2 0,-16-7-4 0,10 3 5 16,15 1-2-16,-9 2 0 0,2-2 0 0,-18-4-3 0,18 3 2 15,4 5 0-15,-1-4-1 0,-6-4-1 0,-15 0 0 0,22 0 1 16,-2 0-1-16,-1 0 1 0,6 0-1 0,-25 0 0 15,17 0-1-15,-7-2-2 0,11 0-1 16,-16 1-3-16,-5 1 7 0,18-5-11 0,-11 3-5 0,-1-3-7 0,1-4-2 0,-7 9 25 0,6-26-20 16,1 19-2-16,-7 7 22 0</inkml:trace>
  <inkml:trace contextRef="#ctx0" brushRef="#br0" timeOffset="785006.3859">28084 11593 16 0,'0'0'0'15,"-21"-1"10"-15,14 1 2 0,7 0-12 0,-19 0 11 16,15 0-1-16,-4 6-1 0,3 0-1 0,5-6-8 0,-22 18 7 15,19-11 0-15,-3 15-2 0,-11-3-1 0,17-19-4 0,-7 5 3 16,1 19 0-16,-12-6 0 0,18 4 0 0,0-22-3 0,-4 23 4 16,1 2 0-16,-3-2-1 0,3 7-1 0,3-30-2 0,-4 29 2 15,4 3 0-15,0 5 0 0,0 1 0 0,0-38-2 0,0 39 1 16,0 3 1-16,0 2-1 0,0 1 0 0,0-45-1 0,0 45 2 16,7 0-1-16,-1 3 1 0,1 0-1 0,-7-48-1 0,8 48 2 15,8 1-1-15,-9 1 1 0,10-5-1 0,-17-45-1 0,6 46 1 16,19-3 1-16,-8-5-1 0,0 1-1 0,-17-39 0 0,17 36 2 15,7-2-2 1,-8-2 1-16,5-1 0 0,-21-31-1 0,15 27 0 0,3-1 0 0,-7-5 1 0,12 0-1 0,-23-21 0 0,9 7 0 16,13 19 0-1,-15-23 0-15,9 16 1 0,-16-19-1 0,3 5 0 0,5-1 0 0,9 1 0 16,-14 0 0-16,-3-5 0 0,3 0 0 0,1 0 0 16,-1 0-2-16,-3 3-1 0,0-3 3 0,3 0-5 15,0 0-5-15,-3 5-6 0,4-5-7 0,-4 0 23 0,4 0-33 16,-4-5 4-16,0-3-6 0,0 8 35 0</inkml:trace>
  <inkml:trace contextRef="#ctx0" brushRef="#br0" timeOffset="786002.5773">28617 12152 19 0,'0'0'0'16,"-18"-5"9"-16,15-1-1 0,-19 4 1 0,22 2-9 0,-2-6 9 16,-5 4 1-16,-14 2-1 0,18-2 0 0,3 2-9 0,-3-6 8 15,-3 4-2-15,1-1-1 16,3 2-1-16,2 1-4 0,0-3 3 0,0 1-1 0,0-3-1 16,0-1 0-16,0 6-1 0,0-4 1 0,2 1 1 0,3 1-1 0,1 0 0 0,-6 2-1 0,6 0 1 15,6 0 0-15,-3 4 0 0,9 2 0 0,-18-6-1 16,3 5 1-16,4 2-1 0,-1-1 1 0,0 15-1 0,-6-21 0 0,12 4 1 15,-7 13 0-15,-1-11-1 0,0 15 1 16,-4-21-1-16,0 7 0 0,0 17 1 0,0-6-1 16,0 6 0-16,0-24 0 0,0 19 1 0,0 2-1 0,0 0 0 0,-4 2 0 15,4-23 0-15,0 24 1 0,0 3-1 16,0-1 0-16,0 1 1 0,0-27-1 0,-4 28 0 16,4-7 1-16,0 5 0 0,0-2 0 0,0-24-1 0,0 25 0 15,4-6 1-15,2 3-1 0,6-1 1 0,-12-21-1 0,5 17 0 16,12 3 1-16,-9-12-1 0,11 13 1 0,-19-21-1 0,7 7 1 15,16 10-1-15,-15-11 0 0,15 1 1 0,-23-7-1 0,17 16 0 16,-6-16 0-16,9 5 1 0,0-1-1 0,-20-4 0 0,21 4 0 16,-4-4 0-16,-1-2 1 0,1-2-1 0,-17 4 0 0,11-16 1 15,9 9 0-15,-9-16 0 0,8-1 1 0,-19 24-2 0,8-27 0 16,-3-2 0-16,4-9 0 0,-3 2 0 0,-6 36 0 0,3-39 1 16,1-2-1-16,-4 2 0 0,3-5 1 0,-3 44-1 0,0-42 0 15,0 5 0-15,-3-5 0 0,-4 10 0 0,7 32 0 0,-17-32 0 16,14 7 0-16,-5 3 0 15,3 3-1-15,5 19 1 0,-21-7-1 0,17-14-1 0,-16 15 0 0,17-1 1 0,3 7 1 0,-22-5 0 16,19 2-1-16,-16 3 1 0,16 7-1 16,3-7 1-16,-18 19 0 0,12-1 0 0,-11-12-1 0,13 24 1 15,4-30 0-15,-7 20 0 0,1-3 0 0,-2 4 0 16,4-4-1-16,4-17 1 0,0 8-1 16,0 18-3-16,0-22-1 0,4 14-5 0,-4-18 10 0,8 4-13 15,11 2-3-15,-12-2-5 0,1-4-1 0,-8 0 22 0,15 0-18 0,7 22-6 0,-22-22 24 0</inkml:trace>
  <inkml:trace contextRef="#ctx0" brushRef="#br0" timeOffset="787177.7908">29103 12639 12 0,'0'0'0'15,"0"-2"6"-15,-5-6 1 0,-4 2 3 0,9 6-10 0,-2-10 11 16,-5 5 1-16,7-3-2 0,-4 4-2 0,4 4-8 0,0-2 7 16,0-1-2-16,0 1-1 0,0 2 0 0,0 0-4 0,0-2 3 15,0 1 0-15,0-2-1 0,0 1 0 0,0 2-2 16,0 0 1-16,4-2 0 0,-4 2 1 0,0 0-2 0,0 0 0 15,0 0 1-15,4 0 0 0,-4 0-1 0,0 0 1 0,0 0-1 0,0 0 1 16,0 0-1-16,3 0 1 0,-3 0-1 0,0 0 0 16,0 4 0-16,0-4 0 15,0 0 0-15,0 4 1 0,0-4-1 0,0 0 0 0,0 4 0 16,0-4 0-16,0 0 1 0,0 0-1 0,0 5 0 16,0-5 0-16,0 0 0 0,-3 0 1 0,3 0-1 0,0 4 0 15,-4-4 0-15,4 0 0 0,0 0 0 0,0 0 0 0,0 0 1 16,0 0-1-16,0 0 0 0,0 0 0 0,0 0-1 0,0 0 2 15,0 0-1-15,0 0 0 0,0 0 0 0,0 0 0 0,4 5 0 16,-1-5 0-16,-3 0 0 0,2 0 0 0,-2 0 0 0,5 0 0 16,-5 0 0-16,0 0 0 0,0 0 0 0,0 0 0 0,0 0 0 15,0 0 1-15,0 0-1 0,0 0-1 0,0 0 2 16,-5 0-1-16,3 0 0 0,-5 0 0 0,7 0 0 16,0 0 0-16,-4 0 0 0,4 5 0 15,0-5 0-15,0 0 0 0,0 0 0 0,0 0 1 0,0 0-1 0,0 0 0 0,0 0-1 16,0 3 2-16,0 2 0 15,4-5-1-15,-4 5 1 0,0-5-1 0,7 0 1 0,-5 4-1 0,3-4 0 0,2 4 1 16,-7-4-1-16,6 0 0 0,-6 0 0 0,4 0 0 0,2 0 1 16,1 0-1-16,-7 0 0 0,0 0 1 0,8 0 0 0,-3 0 0 0,3 0 0 15,-8 0-1-15,3 0 1 0,-3 0-1 0,2 0 1 0,3 0 0 16,-1 0 0-16,-4 0-1 0,3 0 1 0,-3 0-1 0,6-2 0 16,1-2 1-16,-1 2 0 0,-6 2-1 0,12-1 0 15,-3-3 1-15,9 1 0 0,-15 1-1 0,-3 2 0 0,6 0 1 0,-6 0-1 0,7-3 0 16,-1 1 1-16,6 2-1 0,-7 0 0 0,-5 0 0 0,8 0 1 15,-5 0-1-15,-1 0 1 0,-2 0-1 0,9-3 1 0,-9 3-1 0,3 0 1 16,-1-2-1-16,3 2 1 0,-5-3 0 0,0 3-1 0,3 0 0 16,0 0 1-16,-3 0 0 0,0 0-1 0,0 0 0 0,0 0 1 15,0 0-1-15,0 0 1 0,0 0 0 0,0 0-4 0,0 0 6 16,0 0-2-16,0 0-1 0,0 0 0 16,0 0-4-16,0 0 9 0,0 0-5 0,0 0 0 0,0 0 0 0,0 0-5 0,0 0 11 15,0 0-6-15,0 0 0 0,0 0-6 0,0 0 12 16,-3 0-6-16,0 0 1 0,3 0-1 15,0 0 0-15,-5 0 0 0,5 0 0 0,-5 0 0 0,5 0 0 16,-5 5 0-16,1-5 0 0,-1 0 0 16,-3 0 0-16,8 0 0 0,-20 5 0 0,17-5 0 0,-4 0 1 0,-13 0-1 15,20 0 0-15,-7 0 0 0,-14 0 0 16,4 3 0-16,12-3 0 0,5 0 0 0,-18 0 0 16,14 0 0-16,-1 0 1 0,-16 0-2 0,21 0 1 0,0 0 1 15,-4 0-1-15,0 5 0 0,2-5-1 0,2 0 1 0,0 0 1 16,0 5-1-16,0-5 0 0,0 0 0 0,2 0 1 15,2 0-1-15,3 0 0 0,-7 0 0 0,3 0 0 16,4-1 0-16,1 1 1 0,-3 0-1 0,-5 0 0 0,8 0 0 16,-3 0 1-16,13 0-1 0,-11 0 0 0,-7 0 0 0,20 0 1 15,-13 0-1-15,11-4 0 0,-13 4 0 0,-5 0 0 0,8 0 0 16,1 0 0-16,8 0 0 0,-9 0 0 0,-8 0 0 0,5 0 1 16,4 0-1-16,-4 0 0 0,0 0 0 15,-5 0 0-15,6 5 0 0,0-1 0 0,2-4 0 0,-8 0 0 0,0 0 0 16,4 0 0-16,-4 0-1 0,0 0-1 0,0 0-2 0,0 0 4 0,0 0-7 15,0 0-4-15,0 0-4 0,-4 0-5 0,4 0 20 0,-8-2-27 16,-9-5-1-16,12-11 5 16,-17 12-1-16,22 6 24 0,0 0 0 0</inkml:trace>
  <inkml:trace contextRef="#ctx0" brushRef="#br0" timeOffset="787477.1899">29256 12480 18 0,'0'0'0'15,"-6"0"11"-15,-2 0-1 0,-9 0 0 0,17 0-1 0,0 0-9 0,-5 0 10 16,-4 0-2-16,-7 7-1 0,10-7 0 0,6 0-7 0,-8 2 5 16,2-2-1-16,-1 5-1 0,1 2 1 0,6-7-4 0,-3 6 3 15,-1 15 0-15,-1-14 0 0,0 17 0 0,5-24-3 0,-4 17 2 16,4 3 1-16,0-3-1 0,0 4 0 0,0-21-2 0,0 21 1 15,0 0 1-15,0-1-1 0,0 2 0 0,0-22-1 0,4 20 1 32,-1 0 0-32,-1 1 0 0,7 3-1 0,-9-24 0 0,3 16 0 0,3 3 0 0,-2-12 0 0,-1 12-1 15,-3-19 1-15,6 4-3 16,-6-1-3-16,8 2-4 0,-8-5-4 0,0 0 14 0,4 0-19 16,-2 0-5-16,-2-5 2 0,20 5-6 0,-20 0 28 0,0 0 0 0</inkml:trace>
  <inkml:trace contextRef="#ctx0" brushRef="#br0" timeOffset="787954.2855">29633 12221 35 0,'0'0'0'15,"0"0"17"-15,0 0-3 0,0 0-1 0,0 0-3 0,0 0-10 0,0 0 9 16,0 0 0-16,5 0-2 0,0 4-1 0,-5-4-6 0,6 5 6 15,1 0-2-15,0-2 0 0,-1 3-1 0,-6-6-3 0,11 3 3 16,-1-3 0-16,8 5-1 0,-16-5 0 0,-2 0-2 0,21 5 2 16,-17-5-1-16,5 0 1 0,12 5-1 0,-21-5-1 0,6 0 1 15,10 0 0-15,-7 0 0 0,7 0 0 0,-16 0-1 0,6 0 1 16,2-2-1-16,14-1 1 0,-13 3-1 0,-9 0 0 0,5-2 1 16,16 2 0-16,-13 0-1 0,-3 0 1 0,-5 0-1 0,8 0 1 15,-3 0 0-15,4 0 0 16,-4 0-1-16,-5 0 0 0,4 0 0 0,0 0 1 0,-1 5-1 0,0-5 0 0,-3 0 0 0,3 0 1 15,-3 4-1-15,4-4 0 0,0 0 0 0,-4 0 0 16,0 0 0-16,0 0-1 0,0 0-2 16,4 0-3-16,-4 0 6 0,0 0-10 0,0 0-6 0,0 0-7 0,0-2-11 0,0 2 34 15,0-10-32-15,-4-7-5 0,4 17 37 0</inkml:trace>
  <inkml:trace contextRef="#ctx0" brushRef="#br0" timeOffset="788635.3035">30519 11989 28 0,'0'0'0'16,"-3"-6"16"-16,0 3-2 0,3-4-4 0,0 7-10 0,-6-7 8 15,6 1 0-15,0 3-1 0,0 0 1 0,0 3-8 0,0-2 6 16,0 2-1-16,0 0 0 0,3 0-2 0,-3 0-3 0,0 5 3 15,0 2 0-15,0-1 0 0,0 15-1 0,0-21-2 0,0 6 3 16,0 15-1-16,0-17 0 0,0 24 0 0,0-28-2 0,0 21 2 16,0 2-1-16,0 1 0 0,0 1 0 0,0-25-1 0,0 27 0 15,0-3 1-15,0 3 0 0,3-1-1 0,-3-26 0 0,3 20 1 16,0 6 0-16,6-1-1 0,-4-2 1 0,-5-23-1 0,8 30 0 16,9-12 1-16,-15 7-1 0,9-5 1 0,-11-20-1 0,20 7 0 15,-13 17 1-15,16-17-1 0,-6 0 0 16,-17-7 0-16,12 18 1 0,6-18-1 0,0 4 0 0,-1-4 0 0,-17 0 0 15,17 0 1-15,4 0-1 0,-2-7 1 16,-2-11-1-16,-17 18 0 0,22-7 0 0,-17-19 1 16,23 6-1-16,-12-3 1 0,-16 23-1 0,12-27 1 0,6-1 0 0,-10 1-1 15,2-1 1-15,-10 28-1 0,7-25 0 16,2 2 1-16,0-5-1 0,-4 1 1 0,-5 27-1 0,8-30 0 16,-8 4 1-16,0 0-1 0,-5-1 1 0,5 27-1 0,-20-23 0 15,14-3 0-15,-15-1 1 0,15 3-1 0,6 24 0 0,-25-24 0 16,20 2 0-16,-20 5 1 0,19 11-1 0,6 6 0 0,-25-11 0 15,20 9 0-15,-16 0 0 0,14 2 0 0,7 0 0 0,-16 0 0 16,13 4 0-16,-6 3 0 0,-7 14 0 0,16-21 0 0,0 4 0 16,-6 16 0-16,2-16 0 0,4 15 0 0,0-19 0 0,0 5 0 15,0 14 0-15,0-14-1 0,0 1 1 0,0-6 0 0,4 7 0 16,2 0 0-16,1 0 0 0,11-3-2 0,-18-4 2 16,5 4-2-16,16 1-1 0,-14-1-1 0,9 1-4 0,-16-5 8 0,7 8-10 15,11 9-3-15,-13-10-6 0,20-2-6 16,-25-5 25-16,6 6-27 0,-3 1 5 0,1-1-5 0,-4-6 27 0</inkml:trace>
  <inkml:trace contextRef="#ctx0" brushRef="#br0" timeOffset="788982.2467">31038 12535 13 0,'0'0'0'0,"0"0"16"0,0 0-16 0,0-3 15 16,0 1-2-16,5 2-1 0,-5 0-1 0,0 0-11 0,5 0 9 0,-5 0-9 0,8 0 8 16,-5 0-1-16,3 0-2 0,-1 0 0 0,-5 0-5 0,6 0 4 15,1-2 0-15,-1-2-1 0,-6 4-3 0,6-1 4 16,-6 1-4-16,9-5 3 0,0 3 1 0,-2-3-1 0,-7 5-3 0,11-4 3 0,-11 4-3 0,16-2 2 15,-13 1 1-15,3 1-1 0,-6 0-2 16,9 0 1-16,0 0 0 0,0-3 0 16,0-1 0-16,-9 4-1 0,5 0 0 0,-5 0 0 0,11 0 1 0,-5-3 0 15,-3 0-1-15,-3 3 0 0,5-2 0 0,-5 2 0 0,6 0 0 16,-3-2 0-16,1-3-2 0,-4 5 2 0,0-2-5 16,4 2-5-16,-1 0-7 0,-3 0-8 0,0 0-8 0,0 0 33 0,0-4-30 0,0 0-1 0,0 4 31 0</inkml:trace>
  <inkml:trace contextRef="#ctx0" brushRef="#br0" timeOffset="789591.6945">31249 11536 22 0,'0'0'0'15,"0"-3"13"-15,0 3-13 0,0 0 13 16,0-5-1-16,0 5-1 0,0 0-1 0,0 0-10 0,0 0 9 16,0 5-1-16,4 1-2 0,-4 2-2 0,0-8-4 0,5 17 4 15,3-9-1-15,1 9-1 0,3-12 1 0,-12-5-3 0,16 24 2 16,-11-17 1-16,4 19-1 0,1-20 1 0,-10-6-3 0,17 23 2 15,-11-17 1-15,19 20-1 0,-20-21 1 0,-5-5-3 0,25 26 2 16,-16-5-1-16,7-2 1 0,-10 4-1 0,-6-23-1 0,9 23 1 16,-2-3 0-16,-1 3 0 0,15 1 0 0,-21-24-1 0,0 22 1 15,6 3 0-15,15-2-1 0,-17 2 1 0,-4-25-1 0,5 21 0 16,7 2 1-16,5-1-1 0,-12-3 0 0,-5-19 0 0,9 21 0 16,0-1 0-16,-2 2 1 0,-1-4-1 0,-6-18 0 0,8 22 0 15,1 0 0-15,-1 0 0 16,-3 2 0-16,-5-24 0 0,4 20 0 0,4 3 0 0,-8-3 0 0,2 4 0 0,-2-24 0 15,3 22 0-15,-3 2 0 0,0 4 0 0,5 3 0 16,-5-31 0-16,0 26 0 0,0 0 0 16,0 1 0-16,0-3 0 0,0-24 0 0,0 23 0 0,0-1 0 15,0 4-1-15,0-5 1 0,0-21 0 0,0 24 0 0,-5-2 0 16,5 1 1-16,0-2-1 0,0-21 0 0,-3 23 0 16,3 3 0-16,0-7 0 0,-2 5 0 0,2-24 0 0,0 22 0 15,0-15 1-15,0 17-1 0,0-17 1 0,0-7-1 0,0 17 0 16,0-10 1-16,0 1 0 0,0 9 0 0,0-17-1 0,0 3 1 15,0 6 1-15,0 7-1 0,-8-16 0 0,8 0-1 0,0 5 1 16,0 0 0-16,-4-2 1 0,4 2-1 0,0-5-1 0,0 5 0 16,0-1 1-16,0-4 0 0,0 0-1 0,0 0-1 15,0 5-1 1,0-5-3-16,0 7-9 0,0-7 14 0,0 6-29 0,-3-2-21 0,-3 0-9 0,6-4 59 0</inkml:trace>
  <inkml:trace contextRef="#ctx0" brushRef="#br0" timeOffset="795915.7523">21850 3889 13 0,'0'0'0'0,"0"-2"3"16,-3-1-1-16,-15-1 1 0,12 4-1 0,6 0-2 0,-24 0 2 16,17 0 1-16,-13 0 0 0,13 0 0 0,7 0-3 0,-7 0 2 15,-10 6 1-15,14-3 0 0,0 5 0 0,3-8-3 0,-7 5 3 16,0 17-1-16,-1-17 1 0,2 13-1 0,6-18-2 0,-3 8 2 16,3 11 0-16,0-12 0 0,0 12 1 0,0-19-3 15,0 8 3-15,3 9 0 0,-3-10 0 16,6 11 0-16,-6-18-3 0,4 6 4 0,0 12-1 15,3-14 0-15,0 18 0 0,-7-22-3 0,6 5 3 0,1 14-1 16,-3-1 0-16,-1 0 0 0,-3-18-2 0,3 22 1 16,4 5 1-16,0-1-1 0,-1 2 1 0,-6-28-2 0,8 30 1 15,-2 2 0-15,11 4 0 0,-10 1 0 0,-7-37-1 0,7 39 2 16,9 1-1-16,-8-5 0 0,8 1 0 0,-16-36-1 0,7 37 1 16,13-5 1-16,-2 4-1 0,-9-3 1 0,-9-33-2 0,24 34 2 15,-8-1-1-15,5 1 0 0,-3-1 0 0,-18-33-1 0,16 35 1 16,4-2 0-16,1 0 0 0,-1 0 0 0,-20-33-1 0,20 34 1 15,8 0-1-15,-8 3 1 0,4-1-1 0,-24-36 0 0,17 38 0 16,3 8 1-16,-3 8-1 0,4-4 1 0,-21-50-1 0,19 51 0 16,2-3 1-16,3-2-1 0,-4 1 0 0,-20-47 0 0,24 48 1 15,0 0-1-15,-1 1 1 0,5 1-1 0,-28-50 0 0,27 52 0 16,-5 1 1-16,6 0 0 0,-4-3-1 0,-24-50 0 0,21 51 0 16,-5-2 0-16,1-2 0 0,-1 1 2 0,-16-48-2 15,21 48 1-15,-3-2 0 0,-12 7 1 16,22 0-2-16,-28-53 0 0,6 52 0 0,18 4 0 15,-17-1 0-15,13 0 0 0,-20-55 0 0,6 61 0 0,15 0 0 16,-14 2 0-16,9 0 0 0,-16-63 0 0,7 58 0 16,17-3 1-16,-13-1-1 0,8-2 0 0,-19-52 0 0,11 53 0 15,12-3 0-15,-12-3 1 0,13 6-1 0,-24-53 0 0,7 49 0 16,15-1 0-16,-12 2 0 0,15-1 0 0,-25-49 0 0,17 46 0 16,2-2 0-16,3 4 1 0,0-3 1 0,-22-45-2 0,25 49 1 15,-2-6 0-15,5 5-1 0,-4-3 1 0,-24-45-1 0,26 41-1 16,0 1 2-16,5-1-1 0,4-5 1 0,-35-36-1 0,38 34 0 15,-1 7 0-15,0-5 0 0,-1 5 0 0,-36-41 0 0,39 41 1 16,1 1-1-16,0-1 0 0,-1-3 0 0,-39-38 0 0,37 37 0 16,-5-1 0-16,3 0 0 0,-1-1 0 0,-34-35 0 0,30 35 0 15,4 1 1-15,-3-1-1 0,1 3 0 0,-32-38 0 0,29 35 0 16,1 0 0-16,-3-3 0 0,-4 1-1 0,-23-33 1 16,25 34 1-16,-6 0-1 0,2 0 0 0,3-4 0 15,-24-30 0-15,20 32 0 0,4-3 0 0,-3 1 1 16,-1 0-2-16,-20-30 1 0,22 31 0 0,0 1-1 15,-1-2 0-15,-3 2 0 0,-18-32 1 0,19 31-1 0,1 0 1 16,0 1 0-16,4 0 1 0,-24-32-1 0,21 31 0 16,-3 1 0-16,7-1 0 0,-5-2 0 0,-20-29 0 0,20 32 0 15,1-1 0-15,3 1 0 0,-3-5 0 0,-21-27 0 0,23 34 0 16,-3-5 0-16,3 5 1 0,-1 1-1 0,-22-35 0 0,20 30 0 16,-1 2 0-16,3-4-1 0,-2-2 1 0,-20-26 0 0,19 28 0 15,3-2 0-15,-6 3 0 0,5-3 0 0,-21-26 0 0,20 29 0 16,0-2 0-16,0 2 0 0,1-3 0 0,-21-26 0 0,23 27 0 15,-2 2 0-15,-4 0 1 0,3 0-1 0,-20-29 0 0,20 26-1 16,1 6 1-16,-1-7 0 0,4 6 0 0,-24-31 0 0,21 31 1 16,-2-3-1-16,-8 6 0 0,11-4 0 0,-22-30 0 0,12 29 0 15,11-2 0-15,-6 0 0 0,1 1 0 0,-18-28 0 0,16 28-1 16,4 6 1-16,0-7-1 0,1 1 0 0,-21-28 1 16,20 29 0-16,0 0 0 0,1 0 0 0,-1-2 0 0,-20-27 0 0,21 30 0 15,-1-7 0-15,4 3 0 16,-3-2 0-16,-21-24 0 0,18 23 0 0,0-2 0 15,3 1 0-15,-4 1 0 0,-17-23 0 0,17 20 0 0,-17-20 0 0,10 25 0 0,13-4 0 0,-12 0 0 16,13 5 0-16,-24-26 0 0,6 24 0 16,17 0 0-16,-5 0 0 0,-18-24 0 0,9 26 0 15,12 0 0-15,-13-4 0 0,15-2 0 0,-23-20 0 0,7 22 0 16,9-1 0-16,-9 0 0 0,14 2 0 0,-21-23 0 0,5 20 0 16,17-3 0-16,-13 3 0 0,16 1 0 0,-25-21 0 0,5 17 1 0,-5-17-1 0,22 19 0 15,-13-12-1-15,12 18 1 0,-21-25 0 0,9 18 0 0,-9-18 0 0,25 17 0 16,-19 4 0-16,19-1 0 0,-25-20 0 0,5 20 0 0,-5-20 0 0,22 19 0 15,-12 2 0-15,10-3 0 0,-14-10 0 0,-6-8 0 0,22 29 0 16,-16-12 0-16,11 3-1 0,-10-1 1 0,-7-19 0 0,7 17 1 16,3 2-1-16,7-2-1 0,-17-17 1 0,5 18 1 0,-5-18-1 0,9 6 0 15,0 23 0-15,-2-25 0 0,3 18 0 0,-10-22 0 0,11 7-1 16,-5 15 2-16,12-15-1 0,-12 12-1 0,-6-19 1 0,7 5 0 16,2 16 0-16,3-18-1 0,-7 20 1 0,-5-23 0 0,8 4 0 15,-3 13 0-15,4-9 0 0,-6 9 1 16,-3-17-1-16,3 5 1 0,0 16 0 0,1-18 0 15,-1 15-1-15,-3-18 0 0,4 4 0 0,-2 13 0 16,2-10 0-16,0-1 0 0,-4-6 0 0,4 20 1 16,1-17-1-16,-1 5 0 0,3-2 0 0,-7-6 0 0,7 8 0 15,0-4 0-15,-1 3 0 0,-2 1 1 0,-4-8-1 0,6 5 0 16,1 3 0-16,-7-4 0 0,0-4 0 0,4 5 0 0,-4-5 0 0,4 6 0 16,-4 0 0-16,2-1 0 0,1 0 0 0,-3-5 0 0,0 0 0 15,0 0 1-15,0 5-1 0,0-5 1 0,0 0-1 0,0 0 0 16,0 0 1-16,0-2-1 0,-5-6 0 0,5 8 0 0,-4-5 1 15,0-3-1-15,4-1 1 0,-7 4-1 0,7 5 0 0,-3-7 0 16,0 0 1-16,-4 0-1 0,4 0 0 0,3 7 0 0,-3-3 1 16,-1-5-1-16,-3 2 0 0,7 2 0 0,0 4 0 0,-3-4 0 15,-5 1 1-15,5-4-2 0,-3 2 2 0,6 5-1 0,-8-8 0 16,6 2 0-16,-5-1 0 0,7 7 0 0,-7-7 0 0,7 7 0 16,-6-10 0-16,-3-7 0 0,-6 12-1 0,12-12 1 0,3 17 0 0,-8-7-1 15,2-15 1-15,-14 14 0 0,20-13 0 16,0 21 0-16,-4-10 1 0,-3-10-1 15,0 11 0-15,1-14 0 0,6 23 0 0,-3-6 0 0,-5-18 0 16,4 19 0-16,-2-19 0 0,6 24 0 0,-3-7 0 16,3-14 0-16,-4 12 1 0,4-9-1 0,0 18 0 0,-6-8 0 15,3-10 0-15,3 12 0 0,-4 1 0 0,4 5 0 0,-5-9 0 16,0 1 1-16,2-1-2 0,-2 4 1 0,5 5 0 0,-5-7 0 16,1 0 0-16,0 2 1 0,-2 2-1 0,6 3 0 0,0-2 0 15,-4-1 0-15,1 2 0 0,3-3 0 0,0 4 0 0,-7 0 0 16,7 0 0-16,0 0 0 0,0 5 0 15,0 0 0-15,0-5 0 0,3 3 0 0,-3-3 0 0,4 6 0 16,-4 0 0-16,7 1 0 0,-7 0 0 0,0-7 0 0,6 7 0 16,-2-1 0-16,3 1 0 0,-5-1 0 0,-2-6 0 0,8 8 0 15,-3-1 0-15,4-5 0 0,-3 3 0 16,-6-5 0-16,7 6 0 0,0 2 0 16,3 9 0-16,-3-13 0 0,-7-4 0 0,6 7 0 0,12-1 0 0,-12 14-1 15,1-15 1-15,-7-5 0 0,7 19-1 16,3-15 1-16,-1 17 0 0,-1-17 0 0,-8-4 0 0,10 18 0 0,-3-10 0 15,-1 11 0-15,1-13 0 0,-7-6 0 0,6 21 0 0,-2-13 0 16,0 11 0-16,0-12 1 0,-4-7-1 0,2 20 1 16,1-17 0-16,1 18 0 0,-4-17-1 0,0-4 0 0,4 21 0 15,-1-20 0-15,-3 5 1 0,0 15-1 0,0-21 0 0,0 3-1 16,0 4 1-16,0-2 0 0,0 14 0 0,0-19 0 0,-3 5 1 16,-1 0-1-16,-3 12 0 0,5-10 0 0,2-7 0 0,-8 5 0 15,4 17 0-15,-2-22 0 0,-1 16 0 0,7-16 0 0,-6 0 0 16,-1 8 0-16,2-3 0 0,0-1 0 0,5-4 0 0,-8 0 0 15,6 6 0-15,-1-6 0 0,-5 3 1 0,8-3-1 0,-4 0 0 16,2 0 0-16,-5 0 0 0,3 0 0 0,4 0 0 0,-3 0 0 16,3 0 1-16,-6 0-1 0,6-1 0 0,0 1 0 0,0-2 0 15,-4 0 1-15,-1-4-1 0,5 3 0 0,0 3 0 0,0-4 0 16,0-2 0-16,0 2 0 0,0 2 0 0,0 2 0 0,0-4 0 16,5-4 0-16,-5 6 0 0,4-5 0 0,-4 7 0 0,3-4 0 15,0 0 0-15,4-1 0 16,0 1 0-16,-7 4 0 0,6-8-1 0,2 3 1 15,-3-4 0-15,3-9 1 0,-8 18-1 0,5-6 0 16,7-12-1-16,5 13 2 0,-15-22-2 0,-2 27 1 0,8-16 0 16,1-4-1-16,-1 1 0 0,2 0 0 0,-10 19 1 0,7-8 0 15,-4-14 0-15,-3 13 0 0,3-15 0 0,-3 24 0 0,4-18 0 16,-4 10 0-16,0-16 0 0,0 3 1 0,0 21-1 0,0-18 0 16,0-1 0-16,0-4 0 0,0 7 0 0,0 16 0 0,0-26 0 15,0 2 0-15,0 0 0 0,0 2 0 0,0 22 0 0,0-20 0 16,0 2 0-16,0-1 0 0,0 11 1 0,0 8-1 0,0-21 0 15,0 16 0-15,0-6 0 0,3 3 0 0,-3 8 0 0,0-7 0 16,3 0 0-16,-3 3 0 0,3 1 0 0,-3 3 0 0,4-2 0 16,-4-2 0-16,4 3 0 0,0 1 0 0,-4 0 0 0,5 0 0 15,-1 0 0-15,0 0 0 0,-1 0 0 0,-3 0 0 0,2 5 0 16,7-1 0-16,-6-1 0 0,4 5 0 0,-7-8 0 0,6 5 0 16,-3 15 0-16,0-17 0 0,5 1 0 0,-8-4 0 0,4 8 0 15,-2 9 0-15,5-13 0 0,-3 4 0 16,-4-8 0-16,3 21 0 0,4-13 0 0,-3 13 0 15,-1-1 0-15,-3-20 0 0,2 14 0 0,6 8 0 16,-2-3 0-16,-6-5 0 0,0-14 0 0,3 22 0 16,1-16 0-16,-4 24 0 0,4-13 0 0,-4-17 0 0,4 18 0 15,-4 0 0-15,2-12 0 0,2 21 0 0,-4-27 0 0,0 17 0 16,0 1 0-16,0 2 0 0,0-16 0 0,0-4 0 0,0 25 1 16,0-18 0-16,0 19 0 0,-4-21 0 0,4-5-1 0,-2 24 1 15,-6-18-2-15,4 16 1 0,-2-18 0 0,6-4 0 0,-6 18 0 16,-1-14 1-16,0 13-1 0,-14-9-1 0,21-8 1 0,-2 17 1 15,-6-11-1-15,1 1-1 0,-9 1 1 0,16-8 0 0,-3 5 0 16,-6-3 0-16,-9 4 0 0,14-6 1 0,4 0-1 0,-8 4 0 16,2-4-1-16,-1 4 2 0,1 1-1 0,6-5 0 0,-7 0 0 15,0 5-1-15,0-2 2 0,3-3-2 0,4 0 1 0,-3 4 1 16,-3-4-1-16,6 6-1 0,-4-6 1 0,4 0 0 0,0 3 0 16,-4-3 0-16,4 0 0 0,0 0 0 0,-6 0 0 15,6 0 0-15,0 0 0 0,0-1 0 16,0 1 0-16,0-4 0 0,0-4 0 15,0 3 0-15,4-3 0 0,-4 8 0 0,2-8 0 0,-2-13 1 16,4 4-1-16,0 10 0 0,-4 7 0 0,0-26 0 16,4 8 0-16,-2 1 0 0,-2-4 0 0,0 21 0 0,0-19-1 15,0-1 0-15,0-3 0 0,0 3 0 0,0 20 1 0,0-21 0 16,0 3 0-16,3-1 0 0,1-2 0 0,-4 21 0 0,7-15 0 16,0-9 0-16,0 6 0 0,-4-4 0 0,-3 22 0 0,7-8 0 15,-1-17 0-15,5 5 0 0,-2 13 1 0,-9 7-1 0,8-22 0 16,-3 12 0-16,4-6 0 0,-6 11 0 0,-3 5 0 0,0-8 0 15,2 4 0-15,3 1 0 0,-2 3-1 0,-3 0 1 0,3 0 0 16,0 0 1-16,0 0-1 0,1 6 0 0,-4-6 0 0,4 1-1 16,0 5 1-16,-2-1 0 0,5-3 1 0,-7-2-1 0,0 20 0 15,7-20-1-15,-7 6 1 0,2 11 0 0,-2-17 0 16,5 5 0-16,-5 16 1 0,4-15-1 0,-1 15 0 16,-3-21 0-16,0 8 0 0,0 18 0 15,0-19 0-15,2 21 0 0,-2-28 0 0,0 20 0 0,0-2 0 16,0 4 0-16,0-6 0 0,0-16 0 0,0 8 0 0,0 18 1 15,-2-18 0-15,-5 13 0 0,7-21-1 0,-5 5 1 16,3 3-1-16,-5-2 0 0,3 1 0 0,4-7 0 0,-3 6 0 16,3 2 0-16,-6-8 0 0,2 0 0 0,4 0 0 0,0-10 0 15,0 5 0-15,0-15-1 0,0 20 1 0,0-5-1 16,0-16 0-16,4 13 0 0,0-13 1 0,-4 21 0 0,2-11 0 16,5-10 0-16,0 11 1 0,0-8-1 0,-7 18 0 0,7-8 0 15,-5-2 0-15,6 3-1 0,1 0 1 0,-9 7 0 0,8-7 0 16,2 0 0-16,7 1 0 0,-13-2 0 0,-4 8 0 0,5-4 0 15,3 1 0-15,-5-3 0 0,0 4 0 0,-3 2 0 0,3-3 0 16,-3 3 0-16,0 0 0 0,0 0 0 0,0 5 0 16,-6 4 0-16,6-5-1 0,-3 4 1 0,3-8 0 0,0 6 0 15,0-1-1-15,0 0 1 0,0-1-1 0,0-4 1 0,0 0-1 16,0 0-2-16,0 0-1 0,3 0-2 0,-3 0 6 16,3 0-8-16,4-7-1 0,10-14 0 0,-10 14-1 15,-7 7 10-15,6-23-9 0,12 11 0 0,-15-10 0 0,0 5 0 16,-3 17 9-16,0-5-9 0,0-21 0 15,0 17-1-15,0-11 1 0,0 20 9 0,-6-10-9 16,3-12 2-16,-25 16 1 0,7-15-12 0,21 21 18 0,0 0 0 0</inkml:trace>
  <inkml:trace contextRef="#ctx0" brushRef="#br0" timeOffset="798564.8935">21619 5341 10 0,'0'0'0'0,"0"-9"7"0,0 9-7 0,0-18 3 16,0 2-1-16,0 9-1 0,0-13-1 0,0 20 0 0,0-7 0 15,0 0 1-15,0-14-1 16,3 15 0-16,-3 6 0 0,0-22 1 0,0 5-1 0,4-2 0 0,-4-7 0 16,0 26 0-16,0-21 0 0,0-7 0 0,0 1 0 0,0 1 0 0,0 26 0 15,-7-28 1-15,4 0-1 16,0-1 1-16,-4 0-1 0,7 29 0 0,-3-27 1 0,3 1 0 15,0 4 0-15,0-1-1 0,0 23 0 0,0-16 1 0,0-4-1 16,0 1 0-16,3 11 0 0,-3 8 0 0,7-20 0 16,-1 12 0-16,1-9 1 0,-3 11-1 0,-4 6 0 0,7-9-1 15,-1-14 1-15,-3 14-1 0,3-17 1 0,-6 26 0 0,8-21 0 16,-1-3 0-16,3 0 0 0,-4 2 0 0,-6 22 0 0,11-21 0 16,-4 0 0-16,3 0 0 0,0-4 0 0,-10 25 0 0,7-21 0 15,0-1 1-15,-4-4-1 0,0 6 0 0,-3 20 0 0,7-22 0 16,-7 3 0-16,4-2 0 0,-4 5 0 0,0 16 0 0,0-18 0 15,0 1 0-15,0 10 0 0,0-17 0 0,0 24 0 0,0-8 0 16,0-14 0-16,0 13 0 0,0-10 0 0,0 19 0 0,0-7 0 16,0-17 0-16,0 20 0 0,-4-15 0 0,4 19 0 0,-7-9 0 15,7-9 1-15,-3 10-1 0,3-11 0 0,0 19 0 16,-3-10 0-16,-4-11 0 0,7 16 0 0,-3-16 1 0,3 21-1 0,-4-6 0 16,-4-12 1-16,6 13-1 0,-2-2 1 0,4 7-1 15,-6-9 1-15,-1 5 0 0,4-8 1 16,-5 6-1-16,8 6-1 0,-3-7 1 0,-3 6 1 15,-1-1-1-15,0 2 1 0,7 0-2 0,-8 3 1 0,-7 22 0 16,8-8 1-16,3 9 0 0,4-26-2 0,-7 27 1 16,1-1 1-16,1-4-2 0,5 0 0 0,0-22 0 0,0 22 1 15,0-1-1-15,0 3 1 0,0-2 0 0,0-22-1 0,0 18 0 16,0 3 1-16,0-1 0 0,0 2-1 0,0-22 0 0,0 18 2 16,0 0-1-16,0 1 0 0,-2-13 0 0,2-6-1 0,-7 25 1 15,3-17 1-15,1 14-1 0,-4-17 1 0,7-5-2 0,-3 18 1 16,-1-11 0-16,-2 9 0 0,3-12-1 0,3-4 0 0,-4 8 1 15,0-1-1-15,-2 1 1 0,3-5-1 0,3-3 0 0,-5 3 1 16,0-3-1-16,-3 0 1 0,5-1-1 0,3 1 0 0,-3-5 1 16,3-15-1-16,0 3 0 0,0-2 1 0,0 19-1 0,0-26 0 15,0 2 0-15,6-4 0 0,2 1 1 0,-8 27-1 0,16-28 0 16,-13-1-1-16,8 2 1 0,-5-5 1 0,-6 32-1 16,21-29 0-16,-17 3 0 0,1 0 0 0,3 6 0 0,-8 20 0 0,6-20 0 15,2 15 1-15,-8-19-2 16,7 22 1-16,-7 2 0 0,0-7 0 0,3 0 0 0,0 5 0 15,-3-1 0-15,0 3 0 0,3 0 0 0,-3 0 1 16,0 5-2-16,0 2 2 0,0-7-1 0,0 7 0 16,-3 9 0-16,3-10 0 0,-6 0 1 0,6-6-1 0,-7 23 0 15,3-19 0-15,-3 24 1 0,4-7 0 0,3-21-1 0,-8 19 0 16,6 3 1-16,-5-2 0 0,3 2 0 0,4-22-1 0,-3 5 1 16,3 19 0-16,-7-17 0 0,7 13 0 0,0-20-1 0,-3 0 1 15,3 7 0-15,-4-2 0 0,4-5 0 0,0 0-1 0,0 0 1 16,0 0 0-16,0 0-1 0,0-2 1 0,0 2-1 0,0-8 0 15,0 0 1-15,4-14-1 0,3 14 1 0,-7 8-1 0,3-20 0 16,4 0 0-16,0 3 1 0,0-7-1 0,-7 24 0 0,6-21 0 16,12-1 0-16,-12 2 0 0,1-1 0 0,-7 21 0 0,6-19 0 15,2 11 0-15,-3-19 0 16,6 20 0-16,-11 7 0 0,7-18 0 0,0 13 0 0,-4-3 1 0,1 5-1 0,-4 3 0 0,6-3 0 16,0 2 0-16,-2 1 0 0,4 0 0 0,-8 0 0 0,3 0 0 15,4 0 0-15,-4 4 0 0,0 4 0 16,-3-8 0-16,7 6 0 0,-3 12 0 15,2-11 0-15,-2 9 1 0,-4-16-1 0,3 8-1 16,4 18 2-16,-1-21-1 0,-2 22 0 0,-4-27 0 0,4 16 0 16,2 5 0-16,-2 0 0 0,-1 0 0 0,-3-21 0 0,5 25 0 15,-5-8 1-15,9 1-1 0,-6-10 0 0,-3-8 0 0,3 22 0 16,1-17 1-16,2 0-1 0,-2 3 0 0,-4-8 0 0,2 3 0 16,-2 2 0-16,4-5 1 0,0 0-1 0,-4 0 0 0,0 0 0 15,0 5 0-15,0-5 1 0,0 0-1 0,0 0 0 0,0 0 1 16,0 3 0-16,0-3-1 0,0 5 1 0,0-5-1 0,0 5 0 15,0 2 1-15,0 13-1 0,0-17 0 0,0-3 0 0,-4 8 0 16,0 10 1-16,-2-16-1 0,0 17 0 0,6-19 0 0,-7 5 0 16,-10 12 0-16,14-11 0 0,-15 0 1 0,18-6-1 0,-6 17 0 15,-14-17 0-15,11 7 1 0,-13-1-1 0,22-6 0 0,-8 7 0 16,-14-4 0-16,14-3 0 0,-11 0 1 0,19 0-1 0,-8 0 0 16,-11 0 0-1,15 0 0-15,-13 0 0 0,17 0 0 0,-3 0 1 0,-4 0-1 0,0-3 0 16,3 3 0-16,4 0 0 0,-3-8 0 0,3 1 0 15,-7-1 0-15,7 2 0 0,0 6 0 0,-3-7 0 16,3 0 1-16,-4-2-1 0,4-10 0 0,0 19 0 0,0-7 0 16,0-2 0-16,0-9 0 0,0 13 0 0,0 5 0 0,0-9 0 15,4-8 0-15,3 8 0 0,-1-12 0 0,-6 21 0 0,11-8 0 16,5-14 0-16,-12 4 0 0,3 8 0 0,-7 10 0 0,10-21 0 16,-3 14 0-16,-1-12 0 0,2 11 0 0,-8 8 0 0,5-10 0 15,3 4 0-15,-5-2 0 0,0 5 0 0,-3 3 0 0,0-1 0 16,4 1 0-16,0 0 0 0,-4 4 1 0,0-4-1 0,0 6-1 15,0 14 2-15,0-13-1 0,3 13 0 0,-3-20 0 0,0 8 0 16,3 7 0-16,1-10-1 0,2 3 1 0,-6-8 0 0,6 5 0 16,2 2 0-16,-1-1 0 0,0-2 0 0,-7-4 0 0,6 0 0 15,1 0 0-15,0 0 0 0,-4 0 0 0,-3 0 0 0,7 0 0 16,-4-3 0-16,1-1 0 0,-2 0 0 0,-2 4 0 16,4-6 1-16,-4 4-1 0,4 0 0 0,0 1 0 15,-4 1 0-15,0-2 0 0,3 2 0 0,0-2-1 0,-3 2 2 16,0 0-1-16,0 0 0 15,0 0 0-15,4 5 0 0,-4 2 0 0,0-7 0 0,0 19 0 0,0-14 0 16,0 17 0-16,0-15 0 0,0-7 0 0,0 25 0 16,0-18 1-16,0 16-1 0,0-16 0 0,0-7 0 0,0 20-1 15,-4-12 1-15,4 16 0 0,-6-19 0 0,6-5 0 0,-4 27 1 16,0-20-1-16,4 16 0 0,-6-20 0 0,6-3 0 0,0 5 0 16,0 2 1-16,0-4-1 0,0-3 0 0,0 0 0 0,0 0 1 15,0 0-1-15,2 0 0 0,2-3 0 0,-4 3 0 0,4-8 0 16,3-10 0-16,0 11 0 0,-4-13 0 0,-3 20 0 0,5-9 0 15,4-16 0-15,-3 8 0 0,-2 8 0 0,-4 9 0 0,3-25 1 16,0 19-1-16,-3-16 0 0,4 16 0 0,-4 6 0 0,0-7 0 16,0 0 0-16,0 0 0 0,0 4 0 0,0 3 0 0,0 0 0 15,-4 0 0-15,4 0 0 0,-6 0 0 0,6 0 0 0,-7 5 0 16,4 2 0-16,-6 11 0 0,7-14 0 0,2-4 0 16,-6 18 0-16,-1-12 1 0,0 16-1 0,-1-17 0 15,8-5 0-15,-6 21 1 0,0-18-2 0,-1 4 1 0,4 12 0 16,3-19 0-16,-4 0 0 15,-3 7 0-15,4-1 0 0,0 1 0 0,3-7 0 0,-7 6 0 0,4 2 1 16,-1-8-2-16,-4 0 1 0,8 0 0 0,0-5 0 16,0-1 0-16,0-2 0 0,0 8 0 0,4-21 0 15,0 14 0-15,-4-13 1 0,4 1-1 0,-4 19 0 0,0-20 0 16,3-1 0-16,-3 4 0 0,0 9 0 0,0 8 0 0,0-22 0 16,0 14 0-16,0-8 0 0,-7 8 0 0,7 8 0 0,0-7 0 15,0-2 0-15,-4 4 0 0,4-6 1 0,0 11-1 0,-4-4-1 16,-2-5 1-16,6 4 0 0,-3 0 0 0,3 5 0 0,-3 0 0 15,3-2 0-15,-7 2 0 0,4 0 0 0,3 0 0 0,-4 0 0 16,4 0 0-16,-4 0 0 0,-2 2 0 0,6-2 0 0,0 8 1 0,0-8-1 0,-3 5 0 16,3 2 0-16,0-4 0 0,0-3 0 0,0 5 0 0,0-5 0 0,0 6 0 15,0-6 0-15,0 3 0 0,0-3 0 0,0 0 0 0,0 0 0 0,0 4 0 16,0 2 0-16,3-2 0 0,-3-4 0 0,0 0 0 0,0 0 0 0,3 0 0 16,0 0 0-16,5 0 0 0,-8 0 0 0,6-3 0 15,-6 3 0-15,7-4-1 0,10-3 1 0,-10-2 1 0,0 1-1 0,-7 8 0 16,17-20 0-16,-17 18 0 15,6-3 0-15,-6 5 0 0,7-20 0 16,0 15 0-16,-1-4 0 0,2 3 0 0,-8 0 0 0,0 6 0 0,3-4 0 16,0 4 0-16,-3 0 0 0,0 0 0 0,0 0 0 15,0 4 0-15,0 1 0 0,0-5 0 0,0 6 0 0,0-6 0 0,-6 7 0 16,2-1 0-16,4 2 0 0,-4-3 0 0,4-5 0 0,-6 9 0 16,2-4 0-16,-2 2 0 0,-1 10 1 0,7-17-1 0,-7 0 0 15,0 17 0-15,1-12 0 0,6-5 0 0,-7 7 0 0,7-7 0 0,-7 20 1 16,-1-15-1-16,2 1 0 0,0 13 0 0,6-19 0 0,-4 3 0 15,1 2-1-15,0 2 1 0,3 9 0 0,0-16 0 0,0 0 0 16,0 5 0-16,3-5-1 0,16 0 0 0,-19 0 1 0,28-5-6 16,5-18-11-16,16-7-12 0,15-8-25 15,-64 38 54-15,0 0 0 0</inkml:trace>
  <inkml:trace contextRef="#ctx0" brushRef="#br0" timeOffset="801960.9932">28436 13017 13 0,'0'0'0'0,"-2"-1"4"0,-6-1-1 0,1 0 1 15,7 2-4-15,-6-4 6 0,-2 1 0 0,6 0 1 0,-1-1 1 0,3 4-8 16,0-5 9-16,-9 4-1 15,9-2-1-15,0 1 1 0,0 2-8 0,-2-2 6 0,2-1 0 16,0 1 0-16,0 0-1 0,0 2-5 0,-3-2 4 16,3-1 1-16,-8 1-1 0,8 2 0 0,0 0-4 0,0-3 3 15,0 1 0-15,0 0-1 0,0 1 0 0,0 1-2 0,0-2 2 16,0 2 0-16,4 0 0 0,3 0-1 0,-7 0-1 0,11 0 1 16,5 0 1-16,-6 0-1 0,14 0 0 0,-24 0-1 0,16 0 1 15,9 0 0-15,-3 0-1 0,3 0 1 0,-25 0-1 0,27 0 0 16,1 0 1-16,1-3-1 0,6-1 1 0,-35 4-1 0,27 0 0 15,4-1 0-15,-1-1 1 0,4-8-1 0,-34 10 0 0,30-4 0 16,4 1 0-16,-1-3 1 0,2 4 0 0,-35 2-1 0,38 0 1 16,-5 0 0-16,0 0-1 0,5 8 0 0,-38-8 0 0,31 5 1 15,2 14-1-15,-2-14 0 0,-1 0 0 16,-30-5 0-16,31 21 0 0,-7-15 0 0,2 13 0 0,-1-14 0 16,-25-5 0-16,27 21 0 0,-5-18 0 15,6 14 1-15,-4-10-1 0,-24-7 0 0,23 17-1 0,5-12 2 0,0 2-1 16,-2-2 0-16,-26-5 0 0,26 8 0 15,-4-4 0-15,-5 4 0 0,2-5 0 0,-19-3 0 0,12 6 0 16,6 1 0-16,-9 11 0 0,11-12 1 0,-20-6-1 0,2 5 1 16,6 16-1-16,-2-17 1 0,1 1 0 0,-7-5-1 0,7 9 0 15,-1 8 0-15,2-12 1 0,-2-1 0 0,-6-4-1 0,4 6 1 16,-1 1 0-16,-3 0 0 0,3 0 0 0,-3-7-1 0,3 3 1 16,-3-3 0-16,3 0-1 0,2 7 1 0,-5-7-1 0,4 0 0 15,-2 0 0-15,5 0 1 0,0-7-1 0,-7 7 0 0,7-6 1 16,0-1 0-16,3 1-1 0,-4-3-1 0,-6 9 1 0,6-20 1 15,5 12-2-15,5-18 1 0,-7 9-1 0,-9 17 1 0,5-19 0 16,12 2 0-16,-9-2 0 0,12 1 1 0,-20 18-1 0,7-22 0 16,0 2 0-16,12 2 0 0,-11-5 1 0,-8 23-1 0,20-24 0 15,-14 0 0-15,15 3 0 0,-11-3 0 0,-10 24 0 16,26-23 1-16,-4 1-1 0,-1 1 0 0,1 3 0 0,-22 18 0 16,21-10 0-16,2-8 0 0,2 9 0 0,-2 1 0 15,-23 8 0-15,23-18 0 0,2 16 0 0,-2-4 0 16,2-1 0-16,-25 7 0 0,22-2 0 0,5 0 0 15,1 2 1-15,-1 0-1 0,-27 0 0 0,27 0 0 16,-3 0 1-16,4 0-1 0,-1 4 0 0,-27-4 0 0,25 0 0 16,7 0 0-16,-9 0 0 0,10-2 0 0,-33 2 0 0,31-3 0 15,2-4 1-15,-1 5-1 0,-2-4 1 0,-30 6-1 0,31-7 0 16,-1 4 0-16,-3-2 1 0,3-2-1 0,-30 7 0 0,27-6 1 16,4-1-1-16,-1 1 1 0,4-1-1 0,-34 7 0 0,27-7 0 15,2 2 1-15,-7 2-1 0,3 1 1 0,-25 2-1 0,16-3 0 16,5-2 1-16,0 2-1 0,-5 3 1 0,-16 0-1 0,17-4 0 15,3 3 1-15,-2-1-1 0,-9-2 1 0,-9 4-1 0,28-2 0 16,-12 2 1-16,1 0-1 0,4 0 0 0,-21 0 0 0,7 0 1 16,17 0-1-16,-15-2 0 0,16 2 1 0,-25 0-1 0,17-1 0 15,-11-4 1-15,19 2-1 0,-20 1 0 0,-5 2 0 0,11-2 1 16,5 0 0-16,-12 0 0 0,3-6 0 0,-7 8-1 0,6-2 0 16,-2 2 1-16,4-3 0 0,-8 3 0 0,0 0-1 15,5-2 1-15,-5-1 0 0,4 1-1 0,0-5 1 16,-4 7-1-16,2-2 0 0,1 2 1 15,-3-3-1-15,0 3 1 0,0 0-1 0,0 0 0 16,0 0 1-16,0 0-1 0,0 0 0 0,0 0-1 0,0-2 2 16,0 2-1-16,0 0 0 0,-3 0 0 15,1 0-4-15,-6 5-6 0,8 1-10 0,0-6 20 0,-5 18-46 16,-24-13-17-16,2 16 9 0,27-21 54 0</inkml:trace>
  <inkml:trace contextRef="#ctx0" brushRef="#br0" timeOffset="818036.7027">27874 13866 33 0,'0'0'0'16,"-7"3"15"-16,-17 16-3 0,21-15-4 0,-3 16-1 0,6-20-7 0,-7 4 6 15,-1 2 0-15,2 15-1 0,3-21 0 0,3 0-5 0,-4 19 4 16,-3-11-1-16,5-3 1 0,-2 2-1 0,4-7-3 0,-8 17 5 16,5-17-1-16,0 5 0 0,-3 16 0 0,6-21-4 15,-5 5 4-15,0 15-1 0,1-14 0 16,-1 24 0-16,5-30-3 0,0 25 2 0,-5 1 0 16,1 9 0-16,0-3-1 0,4-32-1 0,-5 35 1 15,1 5 0-15,0-1 0 0,-3 5 0 0,7-44-1 0,-6 45 0 16,-2 2 0-16,6 6 1 0,-5-3-1 0,7-50 0 0,-7 53 0 15,4-1 1-15,-5-3-1 0,5-1 0 0,3-48 0 0,-6 43 0 16,2 1 0-16,4-2 1 0,-4-4-1 0,4-38 0 0,0 39 0 16,-6-9 0-16,6 0 1 0,-3-4-2 0,3-26 1 0,-4 22 1 15,4-16 0-15,-6 15 0 0,6-21-1 0,0 0 0 0,0 4 1 16,0-4-1-16,0-2 0 0,-3-6 1 0,3 8-1 0,0-23 0 16,0 1 1-16,0-4-1 0,0-6 0 0,0 32 0 0,0-34 0 15,3-5 0-15,-1-1 0 0,2-6 1 0,-4 46-1 0,7-49 1 16,3-4-1-16,7-1 0 0,-10 1 0 0,-7 53 0 0,7-53 0 15,10 0-1-15,-11 2 2 0,5 3-3 16,-11 48 2-16,9-50 0 0,-1 10-1 0,-3-1 0 0,7 9 1 16,-12 32 0-16,7-28 0 0,-1 3 0 0,0 20 0 0,2-18 0 0,-8 23 0 15,4-8 0-15,-2 3 1 16,1-13-1-16,1 14 0 0,-4 4 0 0,0-3 0 0,7-3 0 16,-1 3 0-16,-1 3 0 0,-5 0 0 0,5 0 0 15,3 7-1-15,15 18 1 0,-16-8 0 0,-7-17 0 0,23 17 0 16,-6 7 0-16,4 0 0 0,-3 0 0 0,-18-24 0 0,19 29 0 15,-12-3 1-15,19 4-1 0,-1 2 0 0,-25-32 0 0,20 34 0 16,0-1 0-16,1 3 0 0,-10-4-1 0,-11-32 1 0,22 38-1 16,-15 0 1-16,3 2 1 0,8-2-1 0,-18-38 0 0,7 34 1 15,-1-2-1-15,1-1 0 0,2-2 0 0,-9-29 0 0,12 20 1 16,-6 0-1-16,1-13 1 0,0 12-1 0,-7-19 0 0,7 7 0 16,-4 11 0-16,4-14-1 0,-7 2 1 0,0-6 0 0,3 0 0 15,1 3 1-15,-4-3-1 0,2 0-1 0,-2 0 1 0,3 0-3 16,-3 0-2-16,0 0-4 0,0 0-4 0,0 0 13 0,0 0-21 15,0 0-7-15,-5 0-4 0,-2-1-3 16,7 1 35-16,0 0 0 0</inkml:trace>
  <inkml:trace contextRef="#ctx0" brushRef="#br0" timeOffset="818272.0736">27813 14522 47 0,'0'0'0'15,"0"7"24"-15,0 11-9 0,0-12-7 0,2 11-3 0,-2-17-5 0,9 0 5 16,10 5-1-16,-12 0 0 0,14-2-2 0,-21-3-2 0,5 6 2 16,17-6 0-16,-5 4-2 0,2-4 0 0,-19 0 0 0,17 0 1 15,-9 0-2-15,15 0 0 0,-12-2-2 0,-11 2 3 0,24-4-8 16,-18-1-6-16,14-2-8 0,-16-13-4 0,-4 20 26 0,26 0-36 15,-26 0 36-15</inkml:trace>
  <inkml:trace contextRef="#ctx0" brushRef="#br0" timeOffset="819435.0357">28436 14422 21 0,'0'0'0'0,"0"-26"15"0,0 4-1 0,0 22-14 0,-6-24 10 16,6 2-2-16,0 22-2 0,0 0 0 0,0 0-6 0,-4 0 4 15,4 0 0-15,-4 0-2 0,4 5 0 0,0-5-2 16,0 5 2-16,0 2 0 0,0 10 1 0,0-13-1 16,0-4-2-16,0 8 2 15,0 14 0-15,0-15 1 0,0 12-2 0,0-19-1 0,0 8 2 0,0 13 0 16,0-3 0-16,0-12 0 0,0-6-2 0,0 26 1 16,0-5 0-16,0-2 0 0,0 2 0 0,0-21-1 0,4 21 1 15,0 3 0-15,2-3 1 0,-3-1-1 0,-3-20-1 0,8 21 1 16,-3-2 0-16,7 2 0 0,4 0-1 0,-16-21 0 0,3 21 1 15,9-2 1-15,4 0-2 0,-10 1 2 0,-6-20-2 0,21 20 1 16,-15-14 0-16,15 18 0 0,-14-20 0 0,-7-4-1 0,24 7 0 16,-18-2 1-16,14-1 0 0,-10 1 0 0,-10-5-1 0,25 0 2 15,-19 0-1-15,18 0 0 0,-18-1 0 0,-6 1-1 0,25-8 2 16,-20-2-1-16,17-9 0 0,-15 2 0 0,-7 17-1 0,19-22 1 16,-11-3-1-16,-3-3 1 0,7 0 0 0,-12 28-1 0,6-30 0 15,1-8 0-15,-1 1 0 0,1-2-1 0,-7 39 1 0,5-44 0 16,-5 3 1-16,0 1-1 0,0-3 1 15,0 43-1-15,-9-38 1 0,4 4-2 0,-16 1 2 0,17 7-1 16,4 26 0-16,-17-25 0 0,12 5 0 0,-16-1 0 0,14 13 0 16,7 8 0-16,-17-9 0 0,17 9 0 0,-6-7-1 0,-16 1 2 15,20 4-1-15,-15 2 0 0,17 0 0 0,-8 0 0 16,-11 6 1-16,16 15-1 0,3-21 0 0,-22 5 0 0,22-5 0 0,-5 26 0 16,-3-19 0-16,1 15 0 0,7-22 0 0,-3 20 0 0,3-20 0 0,-6 17 0 15,1 2 0-15,5 0 0 0,0-19 0 0,0 6 0 0,0-6 0 0,0 24 1 16,0-15-2-16,5 8 1 0,-2-12 0 0,-3-5 0 0,6 8-1 15,1 10 1-15,3-11-3 0,-10-7 3 0,16 3-3 16,-16-3 3-16,9 5-6 0,-4 0-2 0,16 0-3 0,-14 2-4 0,-7-7 15 0,16 20-19 16,-9-16-6-16,1 3-1 0,22 18-5 0,-30-25 31 0,0 0 0 0</inkml:trace>
  <inkml:trace contextRef="#ctx0" brushRef="#br0" timeOffset="819884.5199">28940 14746 35 0,'0'0'0'0,"0"-2"20"0,0 2-20 0,-3-7 18 16,3 2-3-16,0 1-6 0,0 2 0 0,0 2-9 0,0-1 6 15,8 1-1-15,12 0-1 0,-13 0-1 0,-7 0-3 0,17 0 2 16,-11 0 0-16,18 3 0 15,-6-3-1-15,-18 0-1 0,9 4 2 0,12-4-1 0,-15 0-1 0,19 0 1 0,-25 0-1 0,5 0 0 16,20-2 1-16,-19-3 0 0,15-1-1 0,-21 6 0 0,7-6 1 16,-1-2 0-16,1 3-1 15,-1-4 1-15,-6 9-1 0,8-5 0 16,-2-5 0-16,1 3 0 0,0 0 0 0,-7 7 0 0,6-4 0 16,2 0-1-16,-6 0-2 0,6 2-1 0,-8 2 4 0,6-3-8 15,-3 3-1-15,1 0-3 0,4 0-5 0,-8 0 17 0,2 0-21 16,1 5-2-16,-3 1 6 0,4 0-7 0,-4-6 24 0,0 0 0 0</inkml:trace>
  <inkml:trace contextRef="#ctx0" brushRef="#br0" timeOffset="820096.4696">29101 14582 24 0,'0'0'0'16,"-3"0"21"-16,-6 0-3 0,9 0-18 0,-2 5 13 0,-5 1-4 0,7 15-1 0,0-17-1 0,0-4-7 0,0 23 5 15,7-19 0-15,0 22-1 0,0-1-1 16,-7-25-3-16,10 17 3 0,-4 6 0 0,5-2 0 0,-5 0-1 0,-6-21-2 16,11 17 1-16,-6 4 1 0,4-2-1 0,-6-11 0 15,-3-8-1-15,2 22 0 16,2-15-2-16,3 13-2 0,-4-12-7 0,-3-8 11 0,7 18-22 16,-3-11-10-16,30 35-15 0,-34-42 47 0</inkml:trace>
  <inkml:trace contextRef="#ctx0" brushRef="#br0" timeOffset="820536.9225">29726 14294 34 0,'0'0'0'16,"5"0"14"-16,-1 0-4 0,2 0-3 0,-6 0-7 0,19-2 6 16,-10-3 0-16,9 2-2 0,0-2 0 0,-18 5-4 0,10-7 4 15,14 7-1-15,-3-5-1 0,-19 3 0 0,-2 2-2 0,29-6 3 16,-24 1 0-16,20 1 0 0,-19-2 0 0,-6 6-3 0,7-5 3 16,-1-1 0-16,2 0 0 0,-2-2-1 0,-6 8-2 0,7-2 2 15,0-6 0-15,-7 1 0 0,2 2-1 0,-2 5-1 0,4-10 1 16,-4 1 0-1,0 3-2-15,5-2-1 0,-5 8 2 0,3-3-7 0,-3 1-7 0,2-1-13 0,2 3-4 16,-4 0 31-16,0 0-40 0,0 0 40 0</inkml:trace>
  <inkml:trace contextRef="#ctx0" brushRef="#br0" timeOffset="821401.8443">30598 13779 23 0,'0'0'0'16,"-7"6"13"-16,5 20-1 0,-2-4-5 0,4-22-7 0,-8 18 6 15,8 4-1-15,0-1 1 0,0 4 0 0,0-25-6 0,0 28 6 16,0 2-1-16,0 3 0 0,-3 0-1 0,3-33-4 0,0 37 3 16,-3 2 0-16,-4-2 0 0,3 4 1 0,4-41-4 0,-2 41 3 15,-1-2 0-15,-6-1-1 0,7 2 1 0,2-40-3 0,-3 36 2 16,-5 0 0-16,5-5 1 0,-3-1-1 0,6-30-2 0,-5 33 1 15,-1-5 1-15,3 0 0 16,3 2-1-16,0-30-1 0,-3 23 1 0,-5 1-1 0,6-5 2 16,-1-1-1-16,3-18-1 0,-4 8 2 0,4 8 0 15,-7-16-1-15,7 7 0 0,0-7-1 0,0 6 1 16,0-2-1-16,0-4 1 0,0 0-1 0,0 0 0 0,0 0 0 16,0 0 1-16,0-4-1 0,0-2 1 0,0 6-1 0,0-21 0 15,0 4 1-15,0-5 0 0,0-3-1 0,0 25 0 0,0-28 0 16,-3-4 0-16,-1-4 0 0,-3 2 0 0,7 34 0 0,-6-41 0 15,1-5-1-15,-1 0 1 0,0-3 1 0,6 49-1 0,-4-48 0 16,-2-2 0-16,-2-1 1 0,2 2-2 0,6 49 1 0,-7-43 0 16,0 2 0-16,1 6 0 0,6 2 0 0,0 33 0 0,0-20 1 15,0 1-1-15,0 12 0 0,0-1 0 0,0 8 0 0,0-9 0 16,0 2 1-16,6-1-1 0,-3 7 0 0,-3 1 0 0,8 0 0 16,12 0-1-16,-13 0 2 0,14 7-1 0,-21-7 0 0,9 18 0 15,14-10 0-15,-3 12 1 0,5 1-2 0,-25-21 1 0,24 17 0 16,-1 6-1-16,5 5 1 0,-5-1 0 0,-23-27 0 15,24 28 0-15,-4 6 1 0,1-2-1 0,-2 2 0 0,-19-34 0 16,21 36 0-16,-14-6-1 0,13 3 1 0,-13-3 0 16,-7-30 0-16,6 29 1 0,6-1-1 0,-7-3 1 15,-1 1 0-15,-4-26-1 0,7 19 1 0,-1-2 0 16,2-10 0-16,-2 17-1 0,-6-24 0 0,7 4 1 16,-3 2-1-16,-2-1 0 0,-2-3 0 0,0-2 0 0,7 0-1 15,-7 0 1-15,8 0-1 0,-8 0-3 0,0 0 4 0,0-2-8 16,0-1-6-16,0-2-6 0,0 1-7 0,0 4 27 0,0-5-31 15,0-2 5-15,0 2-1 0,0 5 27 0</inkml:trace>
  <inkml:trace contextRef="#ctx0" brushRef="#br0" timeOffset="821589.3424">30577 14279 39 0,'0'0'0'0,"0"0"17"0,0 0-7 16,0 0-10-16,4 4 6 0,6 0-2 0,15 1 0 16,-25-5-4-16,19 4 3 0,-19-4-3 0,7 4 2 0,19-4-1 0,-8 7-4 0,7-5-2 15,-25-2 5-15,18 0-12 16,4 0-4-16,-13-2-1 0,-1-18 1 0,-8 20 16 0,22 0-17 0,-22 0 17 0</inkml:trace>
  <inkml:trace contextRef="#ctx0" brushRef="#br0" timeOffset="822191.5723">31061 14122 5 0,'0'0'0'0,"0"-2"5"0,0 2-5 16,4-1 3-16,-4-1 0 0,8-4 1 0,-8 0 3 16,0 6-7-16,3-5 7 0,0 1 1 0,-3 1-1 15,0 3 1-15,0 0-8 0,0 0 7 0,0 0 0 16,0 0-2-16,0 3 0 0,0-3-5 0,0 8 3 16,0 10 1-16,0-10-1 0,0 11-1 0,0-19-2 0,0 7 3 15,0 17-1-15,0-4 1 0,-3-3-1 0,3-17-2 0,0 22 2 16,0-2 0-16,-3 1 0 0,3 6 0 0,0-27-2 0,0 21 1 15,-8 4 1-15,8-1 0 0,0 0 0 0,0-24-2 0,0 21 2 16,5 1 0-16,-2 0-1 0,3-2 1 0,-6-20-2 0,7 23 1 16,-1-3 0-16,6 0 1 0,6-14-1 0,-18-6-1 0,9 25 1 15,7-18 1-15,-10 13 0 0,19-17-1 0,-25-3-1 0,5 8 1 16,17-5 1-16,-16-3 0 0,11 0-1 0,-17 0-1 0,7 0 2 16,14-1-1-16,-15-3-1 0,10-5 1 0,-16 9-1 0,9-18 1 15,9 9-1-15,-15-14 1 0,6 7 0 0,-9 16-1 0,19-19 0 16,-7 1 1-16,6 0-1 0,-9 1 0 0,-9 17 0 0,5-18-1 15,3-2 1-15,-5-7-1 16,0 2 1-16,-3 25 0 0,0-20 0 0,0-6 0 0,0 2-1 16,0-1 1-16,0 25 0 0,-6-25-1 0,-13 5 1 0,14-2 0 15,-19 2-1-15,24 20 1 0,-17-10 0 16,11-13 0-16,-19 18 0 0,20-3 0 0,5 8 0 0,-21-8-1 16,13 4 1-16,3 2 0 0,1 2 0 0,4 0 0 0,-7 6 0 15,0 0-1-15,0 11 1 0,5-9-1 0,2-8 1 0,-4 19 0 16,4-12-1-16,0 12 1 0,0-11 0 0,0-8 0 0,0 19 0 15,0-13-1-15,0 0 0 0,4 1-1 0,-4-7 2 0,5 7-2 16,3-2-1-16,-3-2-3 0,4 1-2 0,-9-4 8 0,16 3-14 16,-13-3-7-16,3 0-5 0,3 0 3 0,-9 0 23 0,5 0-31 15,-5 0 31-15</inkml:trace>
  <inkml:trace contextRef="#ctx0" brushRef="#br0" timeOffset="822821.0413">31649 14514 32 0,'0'0'0'0,"0"0"16"15,3 0-3-15,-3 0-3 0,0 0-1 0,0 0-9 0,6 0 8 16,2 0-1-16,-3 0-1 0,4 0-2 0,-9 0-4 0,16 0 4 16,-14 0-1-16,10 0-1 0,7 0 0 0,-19 0-2 0,7 0 5 15,0 0 0-15,9 0 1 0,-7-2-1 0,-9 2-5 0,6-8 1 16,4 4 0-16,-4-1 1 0,1 0 0 0,-7 5-2 0,7-2 3 16,-4-1 0-16,0-2 0 0,2 4 0 0,-5 1-3 0,3-6 2 15,-1 2 0-15,-2 1-1 0,4 3 0 0,-4 0-1 0,0-4 1 16,0 4 0-16,0 0 0 0,0 0 0 0,0 0-1 0,0 0 0 15,-4 0 1-15,2 4-1 0,-6 3 1 0,8-7-1 16,-17 7 1-16,11-1-6 0,-22 2 1 0,12 10 0 16,16-18 4-16,-7 0-4 0,-19 2 4 15,18 6 0-15,-9-1 0 0,17-7 0 0,-2 7 1 16,-6-2-1-16,1 3 1 0,1-2-1 0,6-6 0 0,-4 6 0 16,-2-2-1-16,6-4 0 0,0 0 1 0,0 0 0 15,0 0 1-15,0 0-1 0,0 0-1 0,3 0 3 16,0 0-2-16,5 0 0 0,-3 0 0 0,-5 0 0 0,12 0 0 15,-2 0 0-15,7 0 0 0,-11-3 0 0,-6 3 0 0,7-1 0 16,13 1 5-16,-14-4 0 0,16 0 0 0,-22 4-5 0,6-4 5 16,4-4-5-16,7 5 1 0,-14-1-1 0,-3 4 0 0,8-4 1 15,-3 0-1-15,4 3 0 0,-6-2 1 0,-3 3-1 0,6-1 0 16,-6-3 1-16,0 1-1 0,0 3 0 0,0 0 0 0,0-2 0 16,-3 2 1-16,0 0 0 0,-5 0-1 0,8 0 0 0,-4 0 0 15,-1 5 1-15,-20-5 0 0,19 0-6 0,6 0 5 0,-25 5-4 16,20-5-1-16,-20 0 0 0,19 0 6 0,6 0-1 0,-7 0 0 15,-13-1 0-15,17 1 1 0,-2 0-2 16,5 0 1-16,-5 0-1 0,2 0 0 16,3-4-4-16,0 4-3 0,0 0 8 0,0-3-14 15,0 1-8-15,0 2-8 0,0 0-3 0,0 0 33 0,5 9-42 0,-5-9 42 0</inkml:trace>
  <inkml:trace contextRef="#ctx0" brushRef="#br0" timeOffset="826752.9879">27217 13701 11 0,'0'0'0'16,"-8"-7"5"-16,-11-10-2 0,19 17-3 0,-8-10 3 16,-14-11 1-16,18 14 2 0,-16 1 0 0,20 6-6 0,-5-9 7 15,-14 2 1-15,15 2-1 0,-17 5 1 0,21 0-8 0,-3 0 6 16,-3 5 0-16,-2 2-2 0,6 15 1 0,2-22-5 0,-7 17 3 15,7 0 1-15,0 7-1 0,0 2 0 0,0-26-3 0,0 26 2 16,4 3 0-16,-1 6 0 0,4-4 0 0,-7-31-2 0,6 39 1 16,12-7 1-16,-12 4-1 0,4 3-1 0,-10-39 0 0,11 33 2 15,5 8-1-15,-10-1 1 0,15 0-1 0,-21-40-1 0,7 46 0 16,14-2 1-16,-18 7 0 0,18-3-1 0,-21-48 0 0,6 51 1 16,1 0 0-16,2-5 0 0,-1 4-1 0,-8-50 0 15,10 44 1-15,-4 3 0 0,5-1 0 0,6-2 0 0,-17-44-1 16,2 46 1-1,10-3 0-15,-2 1 0 0,-4-2 0 0,-6-42-1 0,11 44 1 0,-5 0-1 16,1-3 1-16,0 4 0 0,-7-45-1 0,19 44 1 16,-11 2 0-16,-3 3 0 0,4-2 0 0,-9-47-1 0,9 51 0 15,-2-9 1-15,14 2-1 0,-15-3 0 0,-6-41 0 0,7 43 1 16,4-7 0-16,5 1-1 0,-12-6 0 0,-4-31 0 0,6 32 1 16,2-1-1-16,1 0 0 0,-2 4 1 0,-7-35-1 0,7 30 0 15,0-3 0-15,-1-1 1 0,-6 2-2 0,0-28 1 0,4 24 0 16,-1-2 1-16,-3-5-1 0,4-11 1 0,-4-6-1 0,2 21 0 15,-2-17 0-15,4 13 0 0,0-10 0 0,-4-7 0 0,6 5 0 16,1 18 0-16,2-19 0 0,9 14 0 0,-18-18 0 0,7 18 1 16,3-12-1-16,11 12 0 0,-16-14 0 0,-5-4 0 0,9 4 0 15,10 2 0-15,-12-6 0 0,14 0 0 0,-21 0 0 0,5 0 0 16,17-6 0-16,-16-2 0 0,14-10 0 0,-20 18 0 0,18-18 0 16,-9 12 0-16,16-16 1 0,-5 1-1 0,-20 21 0 15,21-18 0-15,-5 0 0 0,10-2 0 0,-1 3 0 0,-25 17 0 16,20-17-1-16,8 8 2 0,-1-15-2 15,4 19 1-15,-31 5 0 0,26-10 0 0,0 5 0 16,1-5 0-16,-2 1 1 0,-25 9-1 0,27-7 0 16,-3-2 1-16,4-8-1 0,-1 9 0 0,-27 8 0 0,25-7 0 15,2-15-1-15,1 18 1 0,3-18 0 0,-31 22 0 0,30-17 0 16,3 8-1-16,2-18 2 0,5 10-2 0,-40 17 1 0,38-20 0 16,6-2 0-16,4-1 0 0,0 2 0 0,-48 21 0 0,52-30 1 15,6 0-1-15,-3-5 0 0,6-3 2 0,-61 38-2 0,61-38 2 16,3-1 0-16,0 2 0 0,5-3-1 0,-69 40-1 0,74-31 0 15,-4 5 2-15,5 2-2 0,-1 7 1 0,-74 17-1 0,73-9 1 16,-6-12-1-16,-2 13 0 0,-8-11 0 0,-57 19 0 0,58-8 1 16,0-13-2-16,-4 13 1 0,2-10 0 0,-56 18 0 0,59-8-1 15,-1-9 2-15,-5 13-1 0,2-5 0 0,-55 9 0 0,54-9 1 16,-1-10-1-16,3 13 0 0,-6 0 1 16,-50 6-1-16,47-10 0 0,1 5 0 0,-7-5 0 0,4 5 1 0,-45 5-1 15,40-10 0-15,-1 2 0 0,0 2 0 0,-3-1 1 0,-36 7-1 0,29-4 0 16,1 1 0-16,0-5 0 0,-2 7-1 0,-28 1 1 15,30-8 1-15,-4 8-1 16,1-5 0-16,3 3 0 0,-30 2 0 0,25-1 0 16,2 1 0-16,-6-3 1 0,3 3-1 0,-24 0 0 0,20-1 0 15,7-2 0-15,-7 3 0 0,3-3 0 0,-23 3 0 0,27 0 0 16,-3-2 0-16,-4 0-1 0,5 2 1 0,-25 0 0 0,16-2 1 16,8 0-1-16,-6 1 0 0,1-3-1 0,-19 4 1 0,20-2 0 15,2 2 0-15,0 0-1 0,3 0 2 0,-25 0-1 0,19 0 0 16,6 0 0-16,-6 0 1 0,2 6-2 0,-21-6 1 0,27 0 1 15,-2 0-2-15,1 0 1 0,0 0 0 0,-26 0 0 0,25 3-1 16,2-3 2-16,4 0-1 0,-5 4 0 0,-26-4 0 0,27 0-1 16,4 0 2-16,-4 0 3 0,4 5 1 0,-31-5-5 15,33 7 5-15,-2-4-1 0,-1 4-4 0,1-1 0 0,-31-6 0 0,27 5 0 16,1-1 0-16,-6-4 1 0,3 0-1 0,-25 0 0 0,24 0 0 16,-1 0 0-16,2 0 0 0,-6-3 0 0,-19 3 0 15,17-5 0-15,2-2 0 0,0-2 0 0,1 1 0 16,-20 8 0-16,19-18 0 0,-19 18 0 0,18-4 1 15,3-5-1-15,-2 2 0 0,-19 7 0 0,21-5 1 0,-14 0-2 16,10 0 1-16,-11 0-1 0,-6 5 1 0,22-4 0 0,-22 4 0 0,5-2 0 16,12 0 0-16,-9 2 0 0,-8 0 0 0,19-3 0 15,-12 0 0-15,11 2 0 0,-13-3 0 0,-5 4 0 0,8-8 1 0,-8 8-1 0,7-5 0 16,-1-14 1-16,2 12-1 0,-8 7 0 0,0-17 1 16,5-1 0-16,-1-2-1 0,1-2 1 0,-3 1-1 0,-2 21 0 0,3-25 0 15,-3 2 1-15,0 0-1 0,0 23 0 0,3-21 0 0,-3 21 0 0,0-23 0 16,0 4-1-16,0 0 1 0,0 19 0 15,0-17 0-15,0 8 1 0,0-19-1 0,0 12 1 0,0 16-1 0,-3-20 0 0,3 20 0 0,0-24 0 16,-5 1 0-16,0-3 0 0,-2-3 0 0,7 29 0 0,-16-29 0 16,9 0 0-16,-16-9 0 0,2 1 0 0,21 37 0 0,-21-41 1 15,-1-2-1-15,0-9 0 0,-1 0 1 0,23 52-1 0,-28-56 0 16,1-2 1-16,-1 0-1 0,6 2 0 0,22 56 0 0,-28-46 0 16,1-3 0-16,4 3 0 0,-4 4 0 0,27 42 0 0,-31-47 0 15,1 4 0-15,-4-1 1 0,4-2-1 0,30 46 0 0,-28-41 0 16,4 9 0-16,-2-3 0 0,2 7 0 0,24 28 0 15,-28-26 1-15,2 0-6 0,-1 6 0 16,0-4-1-16,27 24 6 0,-25-19-5 0,3-1 5 16,0 3 0-16,1 0 1 0,21 17-1 0,-23-19 1 15,3 11-1-15,-3-15 1 0,23 23-1 0,-22-8 0 16,-4-8 1-16,3 11-1 0,-5-2 1 0,1-1 0 0,27 8-1 0,-31-9 0 16,5 1 1-16,-5 3-1 0,-3-4 0 0,34 9 0 0,-31-1 0 15,-5-1 1-15,-3 2-1 0,0 0 1 0,39 0-1 0,-47 3 1 16,-5 6 0-16,-2 8 0 0,-14-10-1 0,68-7 0 0,-71 21 1 15,-11-3 0-15,-9 0-1 0,-1-10 1 0,92-8-1 0,-93 27 0 16,-11-10-1-16,-6 0 2 0,1 3 0 0,109-20-1 0,-109 22 0 16,-3 4 2-16,4 1 0 0,3-4-2 0,105-23 0 0,-108 30 1 15,-8-3 0-15,-2 1 0 0,-4 7 0 0,122-35-1 0,-122 33 0 16,4 2-1-16,9 5-1 0,5 1 0 0,104-41 2 0,-97 39-4 16,6 2-1-16,13 1-4 0,3 3-6 0,75-45 15 0,-61 48-22 15,9 7-11-15,0-9-9 0,12 2-11 0,40-48 53 0,0 0 0 0</inkml:trace>
  <inkml:trace contextRef="#ctx0" brushRef="#br0" timeOffset="828625.7314">27738 2744 11 0,'0'0'0'15,"3"-31"3"-15,-3 31-3 0,8-38 2 16,11 1-1-16,-14-1 1 0,-5 38-2 0,6-27 2 0,-6 27-2 0,6-31 3 16,2-4 0-16,12 2 0 0,-18-3 1 0,-2 36-4 0,12-34 4 15,-5 0 1-15,-4 2 1 0,-3 32-6 0,6-26 7 0,-6 26-7 0,0-24 6 16,3-2 1-16,1 6-1 0,-4-3 0 0,0 23-6 0,8-23 5 15,-8 4-1-15,2-5 1 0,2 9-2 0,-4 15-3 0,7-10 3 16,-4-12 0-16,-1 14-1 0,2-8 0 0,-4 16-2 0,5-7 2 16,-5 0-1-16,3-13 1 0,-3 15 0 0,0 5-2 0,0-9 3 15,0 4-1-15,0-3 0 0,0 4 0 0,0 4-2 0,0-3 2 16,0 3 0-16,0 0-1 0,0 0 0 0,0 0-1 0,0 0 0 16,0 3 1-16,0 2-1 0,0-5 0 0,2 24 1 15,-2-24-1-15,5 21 1 0,-2 6 0 0,3 2 0 0,-3 10 0 16,-3-39-1-16,8 39 1 0,-2 12 0 0,1 6 0 0,-1 1 0 15,-6-58-1-15,7 66 0 0,1-8 1 16,-1 6-1-16,-4-9 0 0,-3-55 0 0,3 55 1 0,0-2-1 16,-3-2 0-16,3 0 1 0,-3-51-1 0,4 55 0 15,-4 4 1-15,0-1-1 0,0 7 1 0,0-65-1 0,0 65 0 16,0-2 1-16,0-2-1 0,0 6 1 0,0-67-1 0,0 64 0 16,-4-4 0-16,1-4 1 0,-3-7-1 0,6-49 0 0,-3 42 0 15,-2-1 1-15,3-7-1 0,-6-4 0 0,8-30 0 0,-4 27 1 16,4-6-1-16,-3-2 0 0,-3-12-1 0,6-7 1 0,0 18 0 15,-3-15 0-15,3 2 1 0,0 1-1 0,0-6 0 0,-4 0 1 16,-2 0-1-16,6-3 0 0,0-18 0 0,0 21 0 0,-4-24 1 16,4-5-1-16,0-10 1 0,0-8-1 0,0 47 0 0,0-51 1 15,0-7 0-15,0-10-2 0,0-8 1 0,0 76 0 0,4-78 1 16,0-6-2-16,2 6 1 0,1 1 0 0,-7 77 0 0,5-77 0 16,4 6 1-16,-4 1-1 0,0 6 0 0,-5 64 0 15,3-59 0-15,-3 11 0 0,3-2 1 0,-3 6-1 16,0 44 0-16,0-45 0 0,-3 2 0 0,-5 0 0 15,-11-1 1-15,19 44-1 0,-7-41 0 0,-11-5 0 16,12 11 0-16,-10 0 0 0,16 35 0 0,-9-35 0 0,-7 7 0 16,14 0 0-16,-6 2 0 0,8 26 0 0,-7-24 1 15,1 2-1-15,3-2 0 0,-4-2 0 0,7 26 0 0,-3-20 0 16,3-6 0-16,-5 5 0 0,5 13 0 0,0 8 0 0,0-24 0 16,0 20 1-16,0-5-2 0,0-1 1 0,0 10 0 0,0-6 0 15,0 1 0-15,0 2 1 0,5 3-1 0,-5 0 0 0,3-2 0 16,-1 2 0-16,3 0 0 0,-2 0 0 0,-3 0 0 0,6 0 0 15,-3 0 0-15,5 5-1 0,-2 13 1 0,-6-18 0 0,11 5 0 16,6 13 0-16,-10-9 0 0,-1 13 0 0,-6-22 0 0,24 17 0 16,-8 7 0-16,5-6 0 0,3 5 0 0,-24-23 0 0,24 18 0 15,3 3 0-15,-1-17 0 0,6 21 0 0,-32-25 0 0,25 18 0 16,2-10 0-16,-2 14 0 0,2-14 0 0,-27-8 0 0,24 17 0 16,4-9 0-16,-1 9 0 0,-5-11 0 0,-22-6 0 0,28 25 0 15,-4-18 0-15,-1 16 0 0,2-17 0 0,-25-6 0 16,22 26 0-16,6-9 0 0,-4 3 0 0,2-1-1 0,-26-19 1 15,22 21 0-15,0-3 0 16,-1-1 0-16,0-8 0 0,-21-9 0 0,19 24 1 0,2-19-2 16,2 19 1-16,-6-8 1 0,-17-16-1 0,21 20-1 15,-3-2 1-15,-2-1 0 0,-6 0 0 0,-10-17 0 0,21 17 0 16,-16 4 0-16,14-1 1 0,-16-3-1 0,-3-17 0 0,5 17-1 16,3 3 2-16,-4 1-1 0,-4 4 0 0,0-25 0 0,0 28 1 15,0 1-1-15,0-3 0 0,-8 4 0 0,8-30 0 0,-6 23 1 16,-10 7-1-16,7 0 0 0,-13-4 0 0,22-26 0 0,-8 29 0 15,-19-1 0-15,7 0 0 0,3 2 1 0,17-30-1 0,-19 28 0 16,-6 3 0-16,5 3 0 0,-1 0 0 0,21-34 0 0,-26 36 0 16,1 5 0-16,2-3 0 0,-4 4 1 0,27-42-1 0,-27 44 0 15,-1-4 0-15,6 5 0 0,-3-6 0 0,25-39 0 0,-27 40 1 16,4-7-1-16,-2 0 0 0,-1-2 0 0,26-31 0 0,-23 32 0 16,2-1 0-16,4-1 1 0,10-5-1 0,7-25 0 15,-28 22-1-15,26 1 2 0,-15 0-2 0,10 2 2 0,7-25-1 0,-18 18-1 16,13-10 1-16,-16 13 1 0,14-13-1 15,7-8 0-15,-17 16 0 0,17-11 1 16,-6 3-2-16,1-3 1 0,5-5 0 0,0 7 0 0,0-4 0 16,0-3 0-16,0 0 1 0,0 0-1 0,0 0 0 15,5 0 0-15,1 0 0 0,-6 0 0 0,2-3 0 16,7-2 0-16,-3-2 0 0,1 5 0 0,-7 2 0 0,7-8 0 16,-2 2-2-16,4-1-3 0,-4 1-2 0,-5 6 7 0,8-20-13 15,-8 16-4-15,3-12-9 0,-3-4-7 0,0 20 33 0,-3-29-34 0,-5-3 7 16,8 32 27-16</inkml:trace>
  <inkml:trace contextRef="#ctx0" brushRef="#br0" timeOffset="829395.5718">28071 2688 13 0,'0'0'0'16,"0"-2"3"-16,2-2-1 0,-2 4-2 0,5-2 3 15,1 0 0-15,-6 2 1 0,0 0 1 0,0 0-5 0,0 0 6 16,0 0 0-16,0 0 0 0,2 0 0 0,-2 0-6 0,0 4 4 16,4-4 0-16,1 6 0 0,1-6-1 0,-6 0-3 0,7 0 3 15,0 0-1-15,-2 0-1 0,17 0 1 0,-22 0-2 0,3-2 1 16,4-2 0-16,3 0 0 0,0-1 0 0,-10 5-1 0,6-6 1 15,6-1 0-15,-7 0 0 0,3 2 1 0,-8 5-2 0,5-2 1 16,4-4 0-16,-6 4 0 0,0-1 0 0,-3 3-1 0,0 0 1 16,0 0 0-16,0 5 0 0,0-5-1 0,0 0 0 0,0 6 0 15,0-6 1-15,0 5-1 0,-6-1 1 0,6-4-1 0,-4 5 1 16,-3 2-1-16,0 1 1 0,3-5-1 0,4-3 0 0,-2 4 0 16,-5-4 1-16,-1 6-1 15,6-6 0-15,2 0 0 0,-4 0 0 0,-3 0 1 0,1 0-1 16,-1 0 0-16,7 0 0 0,-7 0 1 0,-9 0-1 0,7 0 0 15,6 0 0-15,3 0 0 0,-6 0 0 0,-1 0 0 16,1 0 0-16,-2 0 1 0,8 0-1 0,-6 0 0 16,3 0 0-16,3 0 0 0,0 0 1 0,0 0-1 0,0 0 0 15,0 0 0-15,0 0-1 0,0 0 2 0,3 0-1 16,-1 0 0-16,7 0 0 0,-3 3 0 0,-6-3 0 0,3 0 0 16,4 0 1-16,-3 0-2 0,1 4 2 0,-5-4-1 0,9 0 0 15,-4 0 0-15,3 6-1 0,-3-6 0 0,-5 0 1 0,5 5-4 16,2 3-4-16,-4-1-6 0,0 0-6 0,-3-7 20 0,0 6-21 15,0 1-11-15,0-7 32 0</inkml:trace>
  <inkml:trace contextRef="#ctx0" brushRef="#br0" timeOffset="829791.5817">28012 3377 15 0,'0'0'0'15,"0"0"3"-15,-2 0 0 0,2 0 0 0,0 0-3 0,0-1 4 16,0-1 0-16,0-2 0 0,0 1 1 0,0 3-5 0,2-4 5 0,-2 4-5 0,5-1 5 16,1-1-1-16,0-2 0 0,-6 4-4 0,8-1 3 0,-8 1-3 0,6-3 3 15,1 1-1-15,2 2 0 0,-9 0-2 0,9-1 2 16,1 1-1-16,-4-2 0 0,5 2 0 0,-5 0 0 0,-6 0-1 0,7 0 0 16,0 0 1-16,-5 0-1 0,-2 0 0 0,3 0 0 15,6 0 1-15,-6 0-1 16,-1 0 0-16,-2 0 0 0,4 0 0 0,-4 0 0 0,4 3 0 0,1-3 0 0,0 0 0 0,-5 0 0 15,4 5-3-15,-4-5 3 0,3 0-8 16,3 0-4-16,-6 0-2 0,7 0 2 0,-7 0 12 0,0-3-17 0,0 3 17 0</inkml:trace>
  <inkml:trace contextRef="#ctx0" brushRef="#br0" timeOffset="830023.2853">28138 3181 18 0,'0'0'0'0,"-4"7"6"0,-1 18-2 0,-4-6 0 0,9-19-4 0,-3 23 5 16,3-5-1-16,0 1 1 0,0-2 0 0,0-17-5 0,0 25 5 31,0-7-2-31,0 6-1 0,0-5 0 0,0-19-2 0,0 21 1 0,0-5-1 0,0 7 1 0,0-5-1 16,0-18 0-16,0 20-2 0,0-3-5 15,0-11-5-15,0 13-1 0,0-19 13 0,0 4-27 0,0-4 27 0</inkml:trace>
  <inkml:trace contextRef="#ctx0" brushRef="#br0" timeOffset="830569.6937">27850 2755 14 0,'0'0'0'15,"0"-20"3"-15,0 3 0 0,0 17-3 0,0-17 3 16,0-2 2-16,-7 17 1 0,-17-3 1 0,24 5-7 0,-6-8 8 16,-22 1-1-16,22 2-2 0,-14 3-1 0,20 2-4 0,-7-2 3 15,-17 2-1-15,17 0 0 0,-16 0 1 0,23 0-3 0,-7 0 2 16,-17 0 0-16,7 4 1 0,-1 1-1 0,18-5-2 0,-18 5 3 15,-7-2-1-15,2 4 0 0,-4-2 1 0,27-5-3 0,-31 8 2 16,-3-2 0-16,0 13 1 0,-3-16 0 0,37-3-3 0,-38 18 2 16,0-11 0-16,-1 11 0 0,-1-13-1 0,40-5-1 0,-42 7 2 15,9-1 0-15,-1 1 0 0,3 0-1 0,31-7-1 0,-30 5 2 16,6-5-1-16,-4 0 0 0,11 0 0 0,17 0-1 16,-19 0 0-16,11 0 1 0,-12-2-1 0,17-1 1 0,3 3-1 15,-7-2 0-15,1-1 1 0,3 1-1 0,3 2 0 16,0 0 0-16,0 0 0 0,0 0 1 15,0 0-2-15,3 0 2 0,-1 0-2 16,6 0-1-16,-8 0 2 0,21 2-5 16,-19 3-3-16,14 0-4 0,-7 1-6 0,-9-6 18 0,19 8-22 15,-12 9 2-15,17-14-13 0,-24-3 33 0</inkml:trace>
  <inkml:trace contextRef="#ctx0" brushRef="#br0" timeOffset="831082.2687">28056 3481 12 0,'0'0'0'15,"0"-1"3"-15,0 1-1 0,0 0 2 0,0 0-4 16,0 0 4-16,0 0 3 0,-6 0 0 0,-1 4 2 0,7-4-9 0,-18 3 9 16,16 5 0-16,-19-3-1 0,14 3-1 0,7-8-7 0,-23 6 7 15,7 2-1-15,-6-2-1 0,-5 1 1 0,27-7-6 0,-22 4 5 16,-9 0-1-16,-4 6 1 0,-2-5-1 0,37-5-4 0,-41 19 3 16,-7-19 0-16,-1 4 0 0,1 4-1 0,48-8-2 0,-47 6 2 15,-1 1 0-15,5 0-2 0,-2-4 1 16,45-3-1-16,-38 0 1 0,5 0-1 0,5-7 1 15,-2-1-1-15,30 8 0 0,-23-19 0 0,-2 12 0 16,10-14 0-16,7 13 1 0,8 8-1 0,-23-19 0 16,15 12-1-16,2-1-2 0,-1 0-1 0,7 8 4 0,-3-7-6 15,3 1-3-15,3 4-5 0,4 2-6 0,-7 0 20 0,16 0-24 16,1 0 1-16,8 0-10 0,-25 0 33 0</inkml:trace>
  <inkml:trace contextRef="#ctx0" brushRef="#br0" timeOffset="831735.0325">28992 2905 28 0,'0'0'0'0,"0"-8"10"0,0 3-2 0,0 5-8 0,0-9 6 15,0 4-2-15,0 2-1 0,3 2 1 0,-3 1-4 0,6-4 5 16,3 2 0-16,-4 1 1 0,3-1 0 16,-8 2-6-16,5-3 5 0,4 3-1 0,10 0 0 0,-12 0-1 0,-7 0-3 0,17 0 3 15,-10 0 0-15,17 0 0 0,-3 0-1 0,-21 0-2 0,27 0 3 31,-5 0-1-31,6 0 0 0,-4 0 0 0,-24 0-2 0,26 0 2 16,1 0-1-16,4-5 0 0,4 2 1 0,-35 3-2 0,29-5 1 16,9-2 1-16,-5 2 0 0,-3-5 0 0,-30 10-2 0,31-2 1 15,-3-6 1-15,-1 5 0 0,-4 1-1 0,-23 2-1 0,25-5 1 16,-3 5 1-16,0-3-1 0,-5 1 1 0,-17 2-2 0,19 0 1 16,-11 0 1-16,12 0-1 0,-13 0 1 0,-7 0-2 0,10 0 1 15,-3 5 0-15,-1-5 1 0,0 0-1 0,-6 0-1 0,5 5 1 16,-1-5 0-16,-4 2 0 0,0-2 1 0,0 0-2 0,0 0 1 15,0 0 0-15,2 0 0 0,-2 0-1 0,0 0 0 0,0 0 1 16,0 0 0-16,-2-1 0 0,-7 1 0 0,9 0-1 0,-3 0 0 16,0-1 0-16,-3-1 1 0,2-4-1 0,4 6 0 0,-3-5 0 15,-3 4-1-15,6-1 1 0,-4 0-3 0,4 2 3 0,0-3-5 16,-5 1-3-16,3 2-7 0,2 0-7 16,0 0 22-16,-7 5-34 0,0-1-1 0,-10 0-6 0,17-4 41 0</inkml:trace>
  <inkml:trace contextRef="#ctx0" brushRef="#br0" timeOffset="834671.9725">28721 15080 7 0,'0'0'0'15,"0"0"3"-15,-6 0-1 0,1 6 0 0,5-6-2 0,-5 0 2 16,-4 0 1-16,6 0 0 0,-3 0 1 0,6 0-4 0,-7 0 5 16,1-3-1-16,-2 0 1 0,2 2 0 0,6 1-5 0,-16-2 5 15,16-2-1-15,-9 2 2 0,6-1-2 0,3 3-4 0,-2-2 5 16,-6-1 0-16,5 2-1 0,1 1 1 0,2 0-5 0,-8 0 3 16,8 0 0-16,-4 0 1 0,1 0-1 0,3 0-3 0,0 6 2 15,-6 1 1-15,6 10-1 0,0-9 1 0,0-8-3 0,0 19 2 16,0-12 0-16,0 20-1 0,0-5 0 0,0-22-1 0,3 26 1 15,3 1 0-15,2-1 1 0,1 3-1 0,-9-29-1 0,8 34 1 16,11-1 1-16,-11 4-1 0,-2 2 0 16,-6-39-1-16,21 36 1 0,-12-2-1 0,13 6 2 0,-16 0-2 15,-6-40 0-15,20 42 1 0,-13 0 0 0,11-2 0 0,-8-2-1 16,-10-38 0-16,20 35 0 0,-14-4 1 0,10 1-2 0,-7-6 2 16,-9-26-1-16,5 22 0 0,6-2 0 0,-9-1 1 0,7-14-1 15,-9-5 0-15,6 24 1 0,-3-19-2 0,1 3 2 16,-4-3-1-16,0-5 0 0,3 6 1 0,-3-6-1 15,0 0 1-15,0 0 0 0,0 0-1 0,0-2 1 16,0-6-1-16,-3-8 1 0,-4 8 0 0,7 8-1 0,-6-19 0 16,-3 11 1-16,7-19-1 0,-5 6 0 0,7 21 0 0,-21-22 0 15,19-2 1-15,-15-2-1 0,9-1 1 0,8 27-1 0,-6-28 0 16,3-3 0-16,-5 5 1 0,-11-5 0 0,19 31-1 0,-4-27 0 16,-3-7 0-16,1 2 0 0,-11-1 0 0,17 33 0 0,0-30 0 15,-8-1 0-15,-9 3 1 0,17-1-2 0,0 29 1 16,-6-25 1-16,-15 1-1 0,18 6 0 0,-3 11 1 0,6 7-1 0,-8-9 1 15,6 3-1-15,-6 4 0 0,4 2 1 0,4 0-1 0,-5 0 1 16,1 3-1-16,0 5 1 0,4 11-1 0,0-19 0 0,0 7 0 16,0 15 1-16,0-3-1 0,0 2 0 0,0-21 0 0,4 21-1 15,0 4 1-15,1 0 1 0,4 7-1 0,-9-32 0 16,5 32 1-16,3-4-1 0,-2 9 1 16,1-6-2-16,-7-31 1 0,7 33 0 0,0-1 0 0,0-6 0 15,-2-3 0-15,-5-23 0 0,9 25 0 0,-6-7 0 0,-3 4 0 16,7-5 0-16,-7-17 0 0,3 5 0 15,0 18 0-15,-3-19 0 0,2 3 1 0,-2-7-1 0,0 5-1 16,0-1 2-16,0-4-1 0,0 0 0 0,0 0 0 0,0-3 1 16,-2-3-1-16,-4-11 0 0,1-5 0 0,5 22 0 0,-2-27 0 15,-6-3 0-15,-12-9 0 0,17 0 0 0,3 39 0 0,-17-40 1 16,14-10-1-16,-19 2 0 0,17-3 0 0,5 51 0 0,-21-49 0 16,14 6 0-16,1 3 0 0,3 7 0 0,3 33 0 0,-7-29 0 15,-14 9 1-15,21-1-1 0,-7 13 0 0,7 8 0 0,-2-20 0 16,-6 14 0-16,4-3 0 0,-2-9 1 0,6 18-1 0,-6-3 0 15,1-5 0-15,3 3-1 0,-1-1 1 0,3 6 0 0,0-6 0 16,-9-3 0-16,9 4 1 0,0-15-1 0,0 20 0 0,0-3 0 16,0-2 0-16,0-1 0 0,0 0 0 0,0 6 0 0,0-1 0 15,0-3 0-15,4 4 1 0,-4 0-2 16,0 0 1-16,5 8 1 16,-5-3-2-16,0 18 1 0,0-14 1 0,0-9-1 0,0 20-1 0,0-13 1 0,0 14 0 0,-9-13 0 0,9-8 0 15,-2 22 0-15,2-16 0 0,-3 20 0 16,-5-23 0-16,8-3 0 0,0 17 0 0,-3-17 0 15,3 8 1-15,-2-2-2 0,2-6 1 0,0 7 0 0,0-7 0 0,0 5 0 16,0-5 1-16,0 4-1 0,0-4 0 0,0 0 0 16,0 0 0-16,2-4 0 0,1-1 1 0,-3 5-1 0,0-7-1 15,8-13 1-15,-8 11 0 0,3-18 0 0,-1 8 0 0,-2 19 0 0,0-21 1 16,9 0-2-16,-9-1 1 0,5 4 0 0,-5 18 0 0,5-10 1 16,-5-8-1-16,3 12 0 0,-3 1 0 0,0 5 0 0,0-10 0 15,3 0-1-15,-3 5 1 0,0 5 0 0,3-9 1 16,0 5-1-16,-3 1 1 0,4 1-2 0,0-4 1 0,-4 6 0 0,4-1 0 15,-2-1 0-15,5 0 0 0,0 2 0 0,-7 0 0 0,6-2 0 16,2 0 0-16,-6 2 1 0,-2 0-1 0,8 0-1 0,-8 0 1 0,3 0 1 16,3 0-2-16,2 0 0 0,-8 0 1 0,6 0 1 0,-6 0-1 0,7 0 0 15,-1 6 0-15,1 11 1 0,3-17-2 0,-10 0 1 16,8 23 0-16,-2-17 1 0,5 16-1 16,-5 1 0-16,-6-23 0 0,7 18 0 0,-1 4 0 0,1-1 0 0,1-2 1 15,-8-19-1-15,7 17 0 0,-1-9 0 0,0 13 0 16,-2-13-1-16,-4-8 1 0,4 18 1 0,-1-13-1 15,-3 14 0-15,3-16 0 0,-3-3 0 0,4 4 0 16,-4 2 0-16,3-2 0 0,1-4 0 0,-4 0 0 0,0 0 0 16,2 0 0-16,-2-2 0 0,0 0 1 0,0 2-1 0,0-3 0 15,0-1 0-15,0-2 0 0,0-1 0 0,0 7 0 0,0-18 0 16,-2 14 0-16,2-3 0 0,-7 1 0 0,7 6 0 0,-7-11 1 16,4 3-1-16,-1 1 0 0,-4-2 0 0,8 9 0 0,-2-5 0 15,-4-3 0-15,1-9 0 0,0 16 0 0,5 1 0 0,-5-8 0 16,-2 0-1-16,5-2 2 0,-5-7-2 0,7 17 1 0,-7-6 1 15,4 1-1-15,-5-2 0 0,2 4 1 0,6 3-1 0,-6-2 0 16,1 2 0-16,0 0 0 0,-4 0 0 0,9 0 0 0,-3 5 0 16,1 1 1-16,-6-1-1 0,3 2-1 0,5-7 1 0,-8 17 1 15,4-17-2-15,-2 6 2 0,0 15-1 0,6-21 0 16,-7 0 0-16,-1 17 0 0,4-17 0 0,2 8 0 0,2-8 0 0,-7 5 1 16,0 3 0-16,1-4-2 0,-2 0 2 15,8-4-1-15,-6 0 0 0,0 0-1 0,1 0 2 16,0 0-2-16,5 0 1 0,-5 0 0 0,5-1 1 15,-4-5-1-15,4 3 0 0,0 3 0 0,0-6 0 16,-5 2 0-16,5 3 0 0,0 1 0 0,0 0 0 0,0 0 0 16,0 0 1-16,0 0-1 0,3 0 0 0,-3 0 0 0,2 0 0 15,7 0-1-15,-4 0 1 0,0 0 0 0,-5 0 0 0,6 0 0 16,0 0 0-16,-2 3 0 0,4-3 0 0,-8 0 0 0,2 4 1 16,5-4-1-16,-3 0 1 0,-1 0-2 0,-3 0 1 0,0 0 1 15,2 0-2-15,-2-2 1 0,0-2 0 0,0 4 0 0,0-4 0 16,0-1 0-16,0-1 0 0,0-1 0 15,0 7 0-15,0-8 0 0,-2-15-1 0,2 21-2 0,0-20-4 0,0 22 7 0,0-5-14 16,2-6-12-16,2-19-14 0,6 11-19 0,-10 19 59 0,0 0 0 0</inkml:trace>
  <inkml:trace contextRef="#ctx0" brushRef="#br0" timeOffset="836810.2205">27356 3584 13 0,'0'0'0'16,"0"-6"4"-16,0 6-4 0,0-7 2 16,0 2 0-16,0-3-1 0,0 3 0 0,0 5-1 0,-4-5 1 15,1-1 0-15,-4 1 0 0,1 3-1 0,6 2 0 0,-5-6 1 16,1 3-1-16,2-1 1 0,-4-2-1 0,6 6 0 0,-5-3 1 16,3 0 0-16,-6 1-1 0,4 1 1 0,4 1-1 0,-3 0 1 15,-3 0-1-15,6-5 0 0,-3 5 1 0,3 0-1 0,0 0 1 16,-4 0-1-16,4 0 1 0,-6 0 0 0,6 0-1 0,0 0 1 15,-4 6 0-15,0-1 0 0,-2-5-1 0,6 0 0 0,0 3 1 16,-3-3 0-16,0 6 0 0,3-6 0 0,0 0-1 0,-5 0 2 16,5 0-1-16,-5 0 0 0,5 0 1 0,0 0-2 0,-5 0 2 15,5 0 0-15,0 0 0 0,-4 0-2 0,4 0 0 16,0 0 1-16,0 0-2 0,0 4 3 0,0 1-1 0,0 14 1 0,0-13-1 0,0-6-1 0,0 22 2 16,0-4 0-1,0 4 0-15,0-22-2 0,0 24 2 0,0-24-2 0,0 21 2 16,0 3 0-16,0-3 0 0,0-21-2 0,0 24 2 0,0-24-2 0,0 23 1 15,0 3 2-15,0 1-2 0,0-27-1 0,0 23 2 16,0 4 0-16,0-8-1 0,0-3 1 0,0-16-2 0,4 7 1 0,-4-7-1 0,0 26 1 16,0-20-1-16,5 17 1 0,-5-18 0 0,0-5-1 0,0 20 1 15,0-16 0-15,3 1-1 0,-1 2 0 0,-2-7 0 0,0 4 1 16,5-4-1-16,-5 5 1 0,0-5 0 0,0 0-1 0,0 0 0 16,0 0 0-16,0-5 0 0,0 0 1 0,0 5-1 15,0-11 0-15,0 2 1 0,0 1-1 0,0 8 0 0,-5-18 0 0,5 18 0 0,0-7 1 16,-5-11-2-16,0 10 1 0,5-11 0 0,0 19 0 0,-4-8 1 15,-1-1-1-15,5-11 0 0,-4 11 1 16,4 9-1-16,-3-20 0 0,-3 10-1 0,2-15 1 0,0 17-1 0,4 8 1 0,-7-20 0 16,7 12-1-16,-3-10 1 15,3 13-1-15,0 5 1 0,0-10 0 0,0 4 0 0,0 1 0 0,0 3 0 16,0 2 0-16,0 0-1 0,0-1 1 0,0 1 0 0,3 0 0 16,-3 0 0-16,0 5 0 0,3 16-1 0,1-15 1 15,-4 20 0-15,0-26 0 0,0 24 0 0,0 2 1 16,0-1-2-16,4 6 1 0,-4-31 0 0,0 23 0 15,0 5 0-15,0-1 0 0,0-1-1 0,0-26 1 0,0 24 0 16,0 1 0-16,0-5 0 0,0-14 0 0,0-6 0 0,0 22 1 16,0-19-1-16,0 16 0 0,4-19 0 0,-4 0 0 0,0 7-1 15,2-1 1-15,2-3 0 0,-4-3 0 0,0 0 0 0,3 4 1 16,1-4-2-16,-4 0 2 0,2 0-1 0,-2 0 0 0,3-2 0 16,-3 0 1-16,0-6-1 0,4 3 0 0,-4 5 0 0,0-18 0 15,5 11 0 1,-5-15 0-16,0 4 0 0,0 18 0 0,0-20 0 0,0 0 0 0,0-3 0 0,0 3 0 0,0 20 0 0,0-10 0 15,0-11 0-15,0 13 0 0,-5 4 0 0,5 4 0 0,0-10 0 16,-4 8 0-16,4 2 0 0,0 0-1 0,0 0 1 0,-5 5 0 16,5 3 0-16,0 13-1 0,-4-2 1 0,4-19 0 0,0 22 0 15,0 3 0-15,-3 0 0 0,3 0 0 16,0-25 0-16,0 18 0 0,0 2 1 0,0-16-1 0,0 17 0 0,0-21 0 0,-6 3 0 16,6 2-1-16,0 3 1 0,0-3 0 15,0-5 0-15,0 8 0 0,0 10 1 16,0-18-1-16,0 3 0 0,0-3 0 0,0 6-1 15,2-1 1-15,2-2 0 0,-4 2-2 0,0-5 2 0,3 7-3 16,1 0-2-16,-4-1-3 0,0 1-2 0,0-7 10 0,0 7-10 16,0 1-1-16,0-3 2 0,0 2 1 0,0-7 8 0,5 24-22 0,-5-24 22 0</inkml:trace>
  <inkml:trace contextRef="#ctx0" brushRef="#br0" timeOffset="837228.1414">27099 4360 21 0,'0'0'0'0,"-8"-7"3"0,8 7-3 0,-4-5 2 16,4-1 0-1,-3-11 0-15,3 13 0 0,0 4-2 0,0-4 2 0,0-5 0 0,0 6 0 0,0-4 0 16,0 7-2-16,0-5 1 15,0 2 1-15,0 0-1 0,0 0 1 0,0 3-2 0,0-2 2 16,0 0 0-16,0 2 0 0,3 0 1 0,-3 0-3 0,4 0 3 16,-4 0 0-16,4 4-1 0,0-4 0 0,-4 0-2 0,2 0 2 15,2 6-1-15,-1-6 1 0,1 0-1 0,-4 0-1 0,3 0 1 16,-1 0 0-16,-2 3 0 0,4-3 0 0,-4 0-1 0,5 0 1 16,-5 0 0-16,3 0-1 0,-3 0 0 0,0 0 0 0,0 0 1 15,0 0-1-15,0 0 1 0,0 0-1 0,0 0-2 0,0 0 4 16,0 0-2-16,0 0 1 0,0 0-1 0,0 0-3 0,0 0 6 15,0-1-3-15,0 1 1 0,-3-2-1 0,3 2 0 0,0-3 0 16,0 0 0-16,0 1 0 0,0 0 0 0,0 2 0 0,0 0 0 16,0 0 0-16,0-1 0 0,0 1 0 0,0 0 0 0,0 0 0 15,0-2 0-15,0 2-1 0,3-3 0 0,-3 3 1 0,2 0-3 16,3 0-3-16,1-3-3 0,0 3-3 0,-6 0 12 0,4 0-12 16,4 0-17-16,-8 0 29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4:33:47.962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7632 3396 60 0,'0'0'0'0,"-7"0"24"0,1 6-8 0,-12 0-5 16,18-6-11-16,-6 8 10 0,6-4-2 0,0 18-1 0,-3-22-2 0,3 0-5 0,0 5 5 15,0 3-5-15,0-4 4 0,3 0-1 0,-3-4-3 0,6 5 1 16,5 0 5-16,9 2-5 0,-13-3 3 0,-7-4-4 0,21 3 3 15,-1 3-1-15,-14-6 1 0,18 0-1 0,-24 0-2 0,7 0 1 16,17-5 1-16,-13 1-1 0,6-20-1 0,-17 24 0 0,6-7 1 16,1-16-1-16,0 6 1 0,-4-1 0 0,-3 18-1 0,0-21 0 15,0-3 0-15,-3 3 0 0,-4 5 1 0,7 16-1 16,-21-19 1-16,4 11-2 0,11-12 2 0,-22 12-1 0,28 8 0 16,-17-5 0-16,10 5 1 0,-19 0-2 0,10 18 2 0,16-18-1 15,-19 17-5-15,0 1 3 0,1-1 2 0,12 1-2 0,6-18 2 16,-21 26 4-16,18 2-4 0,-4 7 0 15,7-6 2-15,0-29-2 0,0 25 1 0,0-2-1 0,5-17 0 16,0 10-1-16,-5-16 1 0,8 6-1 0,11 0 1 0,-12 1-1 16,17-2 2-16,-24-5-1 0,11 0 1 15,8 0 0-15,-8-3 1 0,9-6-1 0,-20 9-1 0,11-19 1 16,8 11 0-16,-12-13 1 0,14 1 0 0,-21 20-2 0,6-18 0 16,2-3 0-16,-6 3 1 0,5-3-1 0,-7 21 0 0,0-19 0 15,5-1 0-15,-5 3 0 0,0 7 0 0,0 10 0 0,-5-16-1 16,-12 12 2-16,11-4-2 0,-11 6 1 0,17 2 0 0,-7-5 1 15,-16 3-3-15,18 2 1 0,-21 0 0 0,26 0 1 0,-7 2 0 16,-14 5 0-16,19 13 0 0,-3 0-1 0,5-20 1 0,-6 22-1 16,4 2 1-16,2 2 0 0,0 0 0 0,0-26 0 0,0 24 1 15,5 0 0-15,5-3-1 0,11-15 3 0,-21-6-3 0,7 21 2 16,13-21-1-16,-9 0 0 0,8 0 0 0,-19 0-1 0,7-4 0 16,14-1 2-1,-15-13 0-15,11-2-2 0,-17 20 0 0,8-15 2 0,-2-11-3 0,-3 4 0 0,-3 2 2 0,0 20-1 0,0-26-2 16,-3 9 3-16,-18-6-2 15,19 3-1-15,2 20 2 0,-35-10 0 0,15-18-1 0,-4 22 2 16,4-1 0-16,20 7-1 0,-23-8 0 0,2 7-2 16,4 1 1-16,11 8-1 0,6-8 2 0,-22 19-2 15,16-11 1-15,-14 19 0 0,13-9-4 0,7-18 5 0,-4 21-10 16,4-2-7-16,4 1-14 0,3-20-20 0,-7 0 51 0,7 0-63 0,-7 0 63 0</inkml:trace>
  <inkml:trace contextRef="#ctx0" brushRef="#br0" timeOffset="1358.4766">7182 2290 4 0,'0'0'0'15,"-4"-1"6"-15,-15-5 2 0,15-1 2 0,-4 0 4 0,8 7-14 0,-2-8 13 16,-5 3 0-16,3 1-1 0,4 1-2 0,0 3-10 0,-3-2 9 16,3 1 0-16,-7-3-2 0,7 4-1 0,0 0-6 0,0 0 6 15,-3-3-1-15,3 3-1 0,0 0 1 0,0 0-5 0,0 0 3 16,0 3 1-16,0 4 0 0,3 13-1 0,-3-20-3 0,5 5 3 15,0 18-1-15,2-3 0 0,4 6 0 0,-11-26-2 0,19 30 2 16,-12 8 0-16,10 0 0 0,-10 4 0 0,-7-42-2 0,24 39 1 16,-13 7 0-16,8-8 0 0,-8 3 1 0,-11-41-2 0,20 39 1 15,-9-3 0-15,11-4 0 0,-12-3 0 0,-10-29-1 0,21 26 0 16,-14-4 1-16,10-4-1 16,-6-10 1-16,-11-8-1 0,17 5 1 0,-11 3-1 0,1-8 0 0,-7 0 0 0,10 0-1 0,-10 0 1 15,8 0-1-15,-3-4-3 0,3-3 4 0,-6-21 1 0,-2 28-1 0,4-25 0 16,0-3 5-16,-1-3-4 0,-3-3-1 15,0 34 0-15,0-41 1 0,0 1-1 16,0-3 0-16,0-2 0 0,0 45 0 0,0-42 1 16,0 4 0-16,0 1-1 0,0 6 1 0,0 31-1 0,0-31 0 15,0 4 0-15,0 5 1 0,0 0-1 0,0 22 0 0,0-19 1 16,0-2-1-16,4 15 1 0,-2-11 0 0,-2 17-1 0,0-5 0 16,4-4 0-16,-4 1 0 0,0 0 1 0,0 8-1 0,3-8 0 15,-3 5 0-15,4 1 1 0,-1-1-2 0,-3 3 1 0,0-5 1 16,0 1-1-16,0-1 1 0,4 3-1 0,-4 2 0 0,0-3 0 15,0-2 0-15,0 3-1 0,0 2 0 0,0 0 1 0,0 0-3 16,0 0 0-16,0 0-4 0,0 0-1 0,0 0 29 0,0 0-53 16,0 0 16-16,3 4-4 0,-3 2-8 0,0-6 28 0,8 4-35 15,-8-4 4-15,2 3 0 0,-2-3 31 0</inkml:trace>
  <inkml:trace contextRef="#ctx0" brushRef="#br0" timeOffset="2834.4506">8097 2943 13 0,'0'0'0'0,"-8"0"11"16,6 0 2-16,-1 0 0 0,3 0-1 0,0 0-12 15,0 3 11-15,0-3-2 0,-8 0 0 0,8 0-2 0,0 0-7 0,0-2 6 16,-3 1 0-16,3-5-2 0,-2-1 0 16,2 7-4-16,-5-10 3 0,5-10 0 0,-6 13 0 0,6-3 0 15,0 10-3-15,-4-18 2 0,0 10 0 16,4-10-1-16,-6 9-1 0,6 9 0 0,0-20 1 0,-4 9 0 0,4-8 0 15,0 15-1-15,0 4 0 0,0-7 1 16,-2-3-1-16,2 6 0 0,0-4 1 0,0 8-1 0,0-3 0 16,0 3 0-16,0 0 0 0,0 0 1 0,0 0-1 0,0 0 0 15,0 6 0-15,0 2 0 0,0 18 1 0,0-26-1 0,0 5 0 16,0 23 1-16,0-6 1 0,0 1 0 0,0-23-2 0,0 26 2 16,0 0 1-16,0 4-1 0,0-2 0 0,0-28-2 0,0 20 2 15,0 6 0-15,0-6-1 0,0-14 0 0,0-6-1 0,0 23 0 16,0-14 1-16,0-4 0 0,0 3-1 0,0-8 0 0,0 7 0 15,0-7-2-15,0 3-4 0,0-3-5 0,0 0 11 0,0 0-18 16,0 0-9-16,-4-3-11 0,-4-14 5 0,8 17 33 0,-2-7-28 16,2 7 28-16</inkml:trace>
  <inkml:trace contextRef="#ctx0" brushRef="#br0" timeOffset="4596.1612">7981 11564 18 0,'0'0'0'16,"0"21"19"-16,0 0-2 0,0-21-17 0,0 24 12 15,-6 3-2-15,-12-23-1 0,18 2 1 0,0-6-10 0,-6 5 8 16,-1 16-1-16,0-17-1 0,5 18-1 0,2-22-5 0,-5 7 5 16,-1 14-2-16,2-15 1 0,4 21-1 0,0-27-3 0,-2 7 3 15,2 16 0-15,-7-4 1 16,7-12-2-16,0-7-2 0,0 24 3 0,0-8 0 0,0-8 0 0,3 17-1 0,-3-25-2 0,6 19 3 16,4 0-1-16,9 0-1 0,-1-2 0 15,-18-17-1-15,8 19 1 0,19-13 0 0,-11 15 0 16,6-17-1-16,-22-4 0 0,16 6 1 0,1 1-1 0,-1-3 0 15,5-4 0-15,-21 0 0 0,17 0 1 16,-10 0-1-16,14-6 0 0,-14-13 0 0,-7 19 0 0,9-17 1 16,-2-2-1-16,0-4 0 0,-4-2 1 0,-3 25-1 0,0-26 0 15,0 0 0-15,-6-1 0 0,-12-2 0 0,18 29 0 0,-6-25 1 16,-18 4-1-16,22 2 1 0,-27 7-1 0,29 12 0 0,-6-17 1 16,-15 8 0-16,16 4-1 0,-17-3 1 0,22 8-1 0,-7-2 0 15,-12-1 1-15,11 3 0 0,-9 7-1 0,17-7 0 0,-2 20 0 16,-6-16 0-16,-13 21 0 0,21-20 1 0,0-5-1 0,-6 28 0 15,2-10 0-15,4 6 0 0,0-4 1 0,0-20-1 0,4 23 0 16,2-4 0-16,12 1 1 0,-15-15-1 0,-3-5 0 0,10 24 0 16,10-16 1-16,-12 10-1 0,15-15 0 0,-23-3 0 0,17 8 0 15,-7-5 1 1,11-3-1-16,-11 0 0 0,-10 0 0 0,20-1 0 0,-13-9 0 0,-1-11 0 0,1 2 0 0,-7 19 0 0,8-21 0 16,-1 0 0-16,-7 0 0 0,0-2 1 15,0 23-1-15,0-27 0 0,-7 5 0 0,-14 3 0 16,19-2 0-16,2 21 0 0,-22-8 1 0,15-10-1 0,-9 15 0 0,13 3 0 15,3 0 0-15,-8 0 1 0,-12 0-1 16,20 4 0-16,-4 21 1 0,4-25-1 0,-6 5 0 16,2 19 0-16,2-2 0 0,2 2 0 0,0-24 0 0,0 24 0 15,0-5 0-15,0-1 1 0,2-11-1 0,-2-7 0 0,7 21 0 16,0-15 0-16,0-3 0 0,1 3 0 0,-8-6 0 0,8 0 0 16,10 0 0-16,-12 0 0 0,1-4 1 0,-7 4-1 0,11-5 0 15,0-5 0-15,-6-9 0 16,3 11 0-16,-8 8 0 0,2-21 0 15,-2 12 0-15,0-13 0 0,0 16 0 0,0 6 0 0,0-20 0 0,-7 15 0 0,1-3-1 0,-11 0 0 0,17 8 1 0,-7-8-3 16,-19 8-3-16,8-3-4 0,1 3-5 0,17 0 15 0,-7 3-24 16,-17 5-14-16,4-2-5 0,1 16-2 0,19-22 45 0,0 0 0 0</inkml:trace>
  <inkml:trace contextRef="#ctx0" brushRef="#br0" timeOffset="6190.5509">6972 12476 11 0,'0'0'0'0,"-8"-4"7"0,-10 1 1 0,13-1 2 15,5 4-10-15,-7-4 10 0,7 4 1 0,0 0-2 16,0 0-1-16,0 0-8 0,0 0 8 15,0 0-1-15,0 0 0 0,4 0-1 0,-4 0-6 0,8 4 6 16,-3 3 0-16,2 10 0 0,11-9-1 0,-18-8-5 0,6 21 5 16,0-4-1-16,16 6 0 0,-16-5 0 0,-6-18-4 0,21 24 4 15,-15-1-1-15,19 9 1 0,-20-3-1 0,-5-29-3 0,25 30 3 16,-8 0-1-16,-1-4 0 0,5-4-1 0,-21-22-1 0,16 22 2 16,-8 1-1-16,11-6 0 0,-12-10 0 0,-7-7-1 0,20 20 0 15,-13-17 0-15,1 3 0 0,1-6 1 0,-9 0-1 0,7 0 0 16,-1 0 0-16,2-6 0 0,-8-10 1 0,0 16-1 0,2-18 0 15,-2-2 1-15,0-4-1 0,0-3 0 0,0 27 0 0,0-32 0 16,-2 3 0-16,2 0 0 0,-8-2 0 0,8 31 0 0,0-31 0 16,0 0 1-16,0 0-1 0,0 1 0 15,0 30 0-15,0-34 1 0,0 1 0 0,0 4-1 0,0 0 0 16,0 29 0-16,0-27 0 0,5 4 0 0,-5 4 1 0,3 10-1 16,-3 9 0-16,0-17 0 0,0 10 0 0,0 0 0 0,0-1 0 15,0 8 0-15,0-5 0 0,0 3-2 0,0 0-2 16,2 2-3-16,-2 0 7 0,5 0-11 15,-5 4-6-15,3 1-10 0,1 17-10 0,-4-22 37 0,0 0-34 0,2 17 0 0,-2-17 34 0</inkml:trace>
  <inkml:trace contextRef="#ctx0" brushRef="#br0" timeOffset="6655.5339">7561 12868 37 0,'0'0'0'0,"0"0"15"16,0 0-15-16,0 0 11 0,-3 0-2 0,3 3-2 0,0-3 1 0,0 0-8 16,0-2 7-16,0-3-1 0,0-4-2 0,3 1-2 0,-3 8-2 15,3-18 3-15,4 16-1 16,10-6 0-16,-10 3 0 0,-7 5-2 0,22-8 3 15,-17 5-1-15,12 1 0 0,-9-2 0 0,-8 4-2 0,9-5 2 16,8 5 0-16,-10 0 0 0,-1 0 0 0,-6 0-2 0,7 5 2 16,0 1-1-16,1 1 1 0,-6 12-1 0,-2-19-1 0,0 8 2 15,0 10-1-15,0 0 0 0,0 2 0 0,0-20-1 0,-2 16 0 16,-15 7 1-16,12-4 0 0,-14 1-1 0,19-20 0 0,-5 18 1 16,-10-1-1-16,7-9 0 0,5 18 0 0,3-26 0 0,-4 4 0 15,4 17 1-15,0-17-2 0,0 16 1 0,0-20 0 0,0 6-1 16,0-1 0-16,7 2 1 0,3-1 0 0,-10-6 0 0,21 8 0 15,-13-3 0-15,11-1 0 0,-11 3 1 0,-8-7-1 0,23 0 1 16,-4 0 0-16,0-4 0 0,-1-3 1 0,-18 7-2 0,21-5 1 16,1-5 2-16,-4 3-1 0,0-1 0 0,-18 8-2 0,17-9 2 15,-7 1 0-15,11-2-1 0,-14 2-1 16,-7 8 0-16,6-6 1 0,0-1 0 0,1 6-2 0,-3-3 0 0,-4 4 1 16,3-2-5-16,2 1-5 0,-5-6-7 0,2 0-12 15,-2 7 29-15,0-24-39 0,6 22-11 0,-6 2 50 0</inkml:trace>
  <inkml:trace contextRef="#ctx0" brushRef="#br0" timeOffset="7716.5072">8040 11675 30 0,'0'0'0'0,"-7"-4"17"0,0-3-2 0,7 7-15 0,-8-7 12 15,2 0-1-15,4 4 0 16,2 0-1-16,0 3-1 0,0 0-9 0,0 0 8 16,0 0-2-16,0 0-1 0,0 0-24 0,2 0 43 0,-2 0-24 0,3 0 5 15,5 0-2-15,-3 0 1 0,-5 0-4 0,8 0 3 0,-8 0-3 0,16 0 3 0,-8 0 0 0,11 0 0 0,-19 0-3 16,10 0 3-16,11 6-1 0,1-2 0 15,-4-1 1-15,-18-3-3 0,25 0 2 0,-25 0-2 0,23 4 2 16,2 2-1-16,-2-6 1 0,-23 0-2 0,23 0 1 0,-23 0-1 0,28 0 1 16,-8 0 1-16,8 0-1 0,-5-3 0 0,-23 3-1 0,23-7 2 15,5 4-1-15,-2-4 1 0,-26 7-2 0,22-7 1 0,-22 7-1 0,23-5 1 16,4-1 0-16,-3-1 0 0,9 0 0 0,-33 7-1 0,24-6 0 16,3 1 1-16,0-1-2 0,-27 6 1 0,27-5 1 0,-27 5-1 0,29-1 0 15,-3-2 0-15,4 3 2 0,-30 0-2 0,28-4-5 0,-28 4 5 0,27 0-1 16,2 0 0-16,-1 0 0 0,-28 0 1 0,23 0 4 15,5-4-5-15,-8 3-3 0,4-2 1 0,0 1 0 0,-24 2 3 16,23-2-2-16,-6 1 3 0,4-4 0 0,-1 2 1 0,-20 3-2 16,6-2 1-16,18 2 1 0,-6 0 0 0,-12 0-1 0,-6 0-1 0,20 0 1 15,-13 0 0 1,14-2-2-16,-14 2 1 0,-7 0 0 0,16 0 1 0,-13 0-1 0,4 0 1 0,0 0 0 16,-7 0-1-16,7 0 0 15,0 0 1-15,0 0-1 0,0-5 0 0,-7 5 0 0,3-4 0 0,0 0 0 16,4-3 1-16,-4 5 0 0,-3 2-1 0,8-2 1 15,-2-6 0-15,-3 6-1 0,-3-4 0 0,0 6 0 0,5-6-2 16,-3 4-1-16,-2 1-3 0,0-1-4 0,0 2 10 0,-7-8-16 16,4 3-11-16,-17-13-20 0,20 12-20 0,0 6 67 0,0 0 0 0</inkml:trace>
  <inkml:trace contextRef="#ctx0" brushRef="#br0" timeOffset="9200.0752">7599 3756 2 0,'0'0'0'0,"2"0"1"0,6 7 0 16,-8-7-1-16,21 5 0 0,-19-5 0 0,5 0 0 0,14-8 0 16,-21 8 0-16,7-5 1 0,-1-13-1 15,12 11 0-15,-12 2 1 0,-6 5-1 0,8-7 0 0,-3-1 0 16,6 0 1-16,-4 4 0 0,-7 4-1 0,3-6 1 15,4 1 0-15,-4-1-1 0,0 2 1 0,-3 4-1 0,3-5 1 16,2 0 1-16,-5 1-2 0,0 0 1 0,0 4-1 0,0-4 1 16,0-1-1-16,0 1 2 0,0 0-1 0,0 4-1 0,0-8 2 15,0 3 0-15,0-15 0 0,0 15 1 0,0 5-3 0,0-20 3 16,0 14 0-16,2-1 2 0,-2 2 0 0,0 5-5 0,4-8 6 16,-1 5-1-16,-3 1-1 0,5-1 0 0,-5 3-4 0,3 0 3 15,-3-2 0-15,2-3-1 0,2 4 1 0,-4 1-3 0,0 0 3 16,3 0 1-16,1 0-1 0,-2 0-1 0,-2 0-2 0,5-1 3 15,-5-1-1-15,3 2 0 0,-3-2 0 0,0 2-2 0,4-2 2 16,-4-2 0-16,0 2 1 0,3 2-1 0,-3 0-2 0,3-1 2 16,-3 1 1-16,3 0-1 0,0 0 1 0,-3 0-3 15,7 0 2-15,0 0 0 0,0 0 0 0,0-2 0 0,-7 2-2 16,7 0 1-16,0-3 1 0,0 3 0 0,-4-1 0 16,-3 1-2-16,6-2 2 0,-3 2 1 0,2-4-2 0,1 4 1 15,-6 0-2-15,3 0 2 16,4 0 0-16,-1 6 0 0,12-2 0 0,-18-4-2 0,6 5 2 0,11 3-1 15,-5-4 1-15,6 16 0 0,-18-20-2 0,8 5 1 16,13 2 0-16,-12-1 0 0,12 2 1 0,-21-8-2 0,20 6 1 16,-3 1 1-16,-1 0-1 0,6-4 0 0,-22-3-1 0,20 5 1 15,-1 2 0-15,3-2 0 0,-2 0 0 0,-20-5-1 0,16 8 2 16,5-4-1-16,-15-4 0 0,18 0-1 0,-24 0 0 0,10 0 1 16,7 0-1-16,-7 4 2 0,14 1-1 0,-24-5-1 0,7 0 1 15,13 0 0-15,-12-3-1 0,7-2 0 0,-15 5 0 0,8-1 1 16,13-1 0-16,-15 0 0 0,5-2 0 0,-11 4-1 0,15-1 0 15,-7-2 1-15,2 1-1 0,7 2 0 0,-17 0 0 16,3 0 1-16,14 0 0 0,-11-1 0 0,2 1 0 0,-8 0-1 16,21 0 1-16,-19 0 0 0,5 0 0 15,0 0-1-15,-7 0 0 0,7 0 1 0,0 0 0 0,0 3 0 0,0-3-1 16,-7 0 0-16,6 0 0 0,0 0 1 0,1 0-1 16,-3 0 0-16,-4 0 0 0,8 0 0 15,-3 0 1-15,2 0-1 0,-1 0 1 0,-6 0-1 0,8 4 1 0,-4-4-2 0,-2 0 1 16,2 6 0-16,-4-6 0 0,3 0-1 0,-3 0-1 15,0 0-2-15,0 0-6 0,0 0 10 0,0 0-16 16,-7 0-10-16,5-2-20 0,4 2-21 0,-2 0 67 0,0 0 0 0</inkml:trace>
  <inkml:trace contextRef="#ctx0" brushRef="#br0" timeOffset="10600.3982">8740 3152 31 0,'0'0'0'15,"0"8"22"-15,0-8-22 0,7 21 18 16,0 3-6-16,0-9-2 0,-4 9-1 0,-3-24-9 0,5 24 8 16,0 2-2-16,6 8 0 0,5 1-1 0,-16-35-5 0,7 41 4 15,15 5-1-15,-17-1 1 0,16 8-1 0,-21-53-3 0,6 49 2 16,12 9 1-16,-12 0 0 0,1 0-1 0,-7-58-2 0,20 66 3 16,-20-1-1-16,8 3 1 0,-2-6 0 0,-6-62-3 0,7 60 1 15,13-2-1-15,-17 8-3 0,5-2 3 0,-8-64 0 0,19 65 1 16,-15 1 0-16,3-8 0 0,11 0 0 0,-18-58-1 0,5 60 0 15,3-6 2-15,9 3 4 0,-11-9-5 0,-6-48-1 0,7 50 1 16,13-3 0-16,-17 0-1 0,5-2 1 0,-8-45-1 0,6 40 2 16,1-7-1-16,-1-4 1 0,1-2 0 15,-7-27-2-15,11 26 1 0,-11-26-1 0,6 21 1 0,1-5 0 0,-1-10-1 0,-6-6 0 16,5 8 0-16,-5 9 0 16,2-17 1-16,-2 7-1 0,0-7 0 0,0 0 1 0,0 0-2 0,0 0 0 15,0 0 0-15,-2-7 1 0,2 7 0 0,-5-5-1 16,-1-16 2-16,-1 0-1 0,7 21 0 0,-6-23 0 0,6 23 0 0,-18-31 1 15,12-5-1-15,2-2 0 0,4 38 0 0,-7-40 1 0,7 40-1 0,-7-44 0 16,1 0-1-16,-1-2 2 0,7 46-1 0,-6-45 0 0,6 45 0 0,-7-50-1 16,0 2 1-16,1 0-3 0,-2 4-1 0,8 44 4 0,-7-42-2 15,0-1 0-15,-9-3 2 0,16 6 2 0,0 40-2 0,-17-42 1 16,13 1 0-16,-2 5-1 0,-15-9-1 0,21 45 1 0,-3-39 2 16,-15-2 0-16,12-2 0 0,-18 1 1 0,24 42-3 0,-7-44 0 15,1-2 0-15,-11-3 0 0,10 6 1 0,7 43-1 0,-16-46 1 16,11-2 0-16,0 7 1 0,5 41-2 0,-18-41 0 0,18 41 0 0,-6-39-1 15,2 6 2-15,-3-2-2 0,-9 7 1 0,16 28 0 0,-7-23 0 16,4 0 0-16,-15-2 1 0,15 0-1 0,3 25 0 0,-7-26 1 16,0-1-1-1,0 5 0-15,5 1 0 0,2 21 0 0,-7-19 0 0,2-1-1 0,-1-1 1 16,2 13 0-16,4 8 0 0,0-22 1 0,-3 17 0 0,3-16-2 16,0 15 2-16,0 6-1 0,0-21-1 0,0 16 1 0,-5-4 0 15,5-7 1-15,0 16-1 0,0-9 1 0,0 2-2 0,0-12 1 16,0 16 0-16,0 3 0 0,0-5 0 15,0 3 1-15,0-1-1 0,2 0 0 0,-2 3 0 0,3 0 0 16,0-1 1-16,1-1-2 0,2 2 1 0,-6 0 0 0,8 0 0 16,-2 0 0-16,4 0 0 0,1 0-1 0,-11 0 1 0,8 0 0 15,0 0 0-15,0 0-1 0,-1 0 1 0,-7 0 0 0,7 0 0 16,-1 0-1-16,0 3 2 0,5-3-2 0,-11 0 1 0,10 8 0 16,6-4 0-16,-8 19 0 0,12-18-1 0,-20-5 1 0,7 24-1 15,16-19 1-15,-2 27 0 0,-1-14 0 0,-20-18 0 0,20 17 0 16,4 3-1-16,-2-15-1 0,0 16 3 0,-22-21-1 0,23 5 0 15,1 19 1-15,0-8 2 0,-24-16-3 0,28 7 2 0,-28-7-2 0,23 26 2 16,5-19 1-16,2 16-2 0,1-5 0 0,-31-18-1 16,30 20 2-16,1-3-2 0,-1 4 1 0,4-13-1 0,-34-8 0 0,35 27 1 15,1-9-1-15,-6 2 0 0,7 1 1 0,-37-21-1 16,34 7-2-16,-3 13 2 0,-1 0 1 0,0-13-1 0,-30-7 0 16,29 31 1-16,1-7 0 0,-4-5-1 15,2-1 0-15,-28-18 0 0,25 18 1 16,-3 1-1-16,1 4 1 0,1-4-1 0,-24-19 0 0,22 16-1 0,1 4 1 15,0-4 1-15,-2-12-1 0,-21-4 0 0,27 28 1 16,-2-21-2-16,-2 14 1 0,1-2-1 0,-24-19 1 0,16 3-2 16,5 15 2-16,-2-10 0 0,2 14-1 0,-21-22 1 0,16 5 1 15,5 0-1-15,-4 18 0 0,-7-20-2 0,-10-3 2 0,25 8-2 16,-19 16 0-16,14-19 1 0,-20-2 1 0,0-3 0 0,7 8 0 16,-4-4 0-16,0 3 0 0,1 12 0 0,-4-19 0 0,0 8 0 15,0 9 0-15,0-11 1 0,0 13 0 0,0-19-1 0,0 4 0 16,0 17 1-16,-4-18-1 0,-2 17 0 0,6-20 0 0,-7 6 1 15,0 14-2-15,0-13 1 0,-12 21 0 0,19-28 0 0,-5 20-1 16,-18 0 2-16,20-2-1 0,-24 7 1 0,27-25-1 0,-18 22 1 16,-2 0 0-16,1 5 0 0,-3 3 1 15,22-30-2-15,-22 29 2 0,-7-6-2 16,3 3 1-16,-1 0-2 0,27-26 1 0,-27 24 0 0,3 1 1 0,-3 4-1 0,6-7 1 16,21-22-1-16,-23 21 1 0,0-1 0 0,-2 0 1 15,2 3-1-15,23-23-1 0,-24 23 1 0,0-2-1 16,0 1 1-16,0 5-1 0,24-27 0 0,-24 23 1 15,1-3-1-15,1 5-1 0,-3-4 0 0,25-21 1 0,-28 21-1 16,5 5 0-16,-5 2 1 0,5 1 0 0,23-29 0 0,-26 32 0 16,-2-2 0-16,4-1 0 0,3-5 0 0,21-24 0 0,-18 21 0 15,-1 0 1-15,13-5-1 0,-14 2 0 0,20-18 0 0,-4 7 0 16,0 13 0-16,-2-15 0 0,4 0 0 0,2-5 0 0,-8 7-2 16,4-2 0-16,2-2 0 0,2 3 2 0,0-6 0 0,0 0 0 15,0 5 1-15,-8-5-1 0,8 0-1 0,0 0 1 0,-3 0 1 16,0 0-1-16,3 0 0 0,-7 0 0 0,7 0 0 0,-3 0-1 15,-2 0-1-15,-1-6 0 0,3-2-1 0,3 8 3 16,-4-17-5-16,-1 9-2 0,5 0-5 0,0-14-4 0,0 22 16 0,0-10-24 16,5-15-11-16,2-3-11 0,4-3-5 0,-11 31 51 15,0 0 0-15</inkml:trace>
  <inkml:trace contextRef="#ctx0" brushRef="#br0" timeOffset="11684.185">9035 3800 3 0,'0'0'0'0,"-7"0"4"0,0 8 0 0,4-5 1 0,3-3-5 16,-5 0 7-16,5 0-1 0,0-3 0 0,0 0-2 16,0 3-4-16,0-9 4 0,0 1-3 0,0 1 1 15,0 0-1-15,0 7-1 0,0-4 2 16,0 0-1-16,0 1 0 0,0 0 0 0,0 3-1 0,0-3 1 15,0 3-1-15,0 0 1 0,0 0 0 0,0 0-1 0,0 0 2 16,2 0 0-16,-2 0 1 0,0 9 0 0,0-9-3 0,0 4 5 16,0 0-1-16,0 0 1 0,0-4 0 0,0 0-5 0,0 0 5 15,0 5 0-15,0 0 0 0,0-5 0 0,0 0-5 0,0 7 5 16,3-4-1-16,-3 4 0 0,3-2 1 0,-3-5-5 0,7 3 3 16,0-3 0-16,1 5 0 0,-2 0 0 0,-6-5-3 0,7 3 3 15,3 2 0-15,0-5-1 0,-4 0 0 0,-6 0-2 0,18 6 2 16,-12-6 0-16,15 0 0 0,-14 0 0 0,-7 0-2 0,16 0 3 15,-9 0-1-15,1 0 0 0,12 0 0 16,-20 0-2-16,6-3 1 0,14 3 0 0,-16 0 0 0,6 0 1 0,-10 0-2 16,16 0 2-16,-8 0 0 15,2-3-1-15,1 3-1 0,-11 0 0 0,6 0 1 16,2-5-1-16,-3 4 1 0,2 1 0 0,-7 0-1 0,4 0 0 0,-2 0 1 0,3 0-1 16,-5 0 0-16,0 0 0 0,3-2-2 15,-3 0-1-15,4 2-2 0,-4 0-1 0,0 0 6 0,0-3-8 0,0 2-3 16,2-3-3-16,-2 2-6 0,0 2 20 0,4-1-27 15,-4-4-6-15,-6-12 6 0,6 17 8 0,0 0 19 0,0 0 0 0</inkml:trace>
  <inkml:trace contextRef="#ctx0" brushRef="#br0" timeOffset="13634.1835">9180 3718 7 0,'0'0'0'0,"-2"0"5"16,-5 0 1-16,1 0 2 0,-2 0 0 0,8 0-8 0,-7 0 9 16,7 5-2-16,-2-5 1 0,2 0-1 0,0 0-7 0,0 0 6 15,0 4 0-15,0-4-1 0,0 5 0 0,0-5-5 0,0 0 3 16,0 0 1-16,2 0 0 0,-2 0 0 0,0 0-4 0,4 5 5 16,-1-5-1-16,-3 5 1 0,5 0-1 0,-5-5-4 0,3 8 3 15,3 11 1-15,1-1-1 0,-5 1 0 0,-2-19-3 0,5 26 2 16,1-3 0-16,1 3 0 0,-4 0 0 0,-3-26-2 0,3 22 2 15,4 4-2-15,-3 1 1 0,-4-4 0 0,0-23-1 0,3 22 1 16,2-4 0-16,-5-12-1 16,0 16 0-16,0-22 0 0,0 7-1 0,0 13-1 0,0-17-2 0,2 5-3 15,-2-8 7-15,0 5-9 0,3 3-2 16,4-3-5-16,-3 15-3 0,-4-20 19 0,2 0-24 0,6 5 3 16,-8-5 5-16,23 22-1 0,-23-22 17 0,0 0 0 0</inkml:trace>
  <inkml:trace contextRef="#ctx0" brushRef="#br0" timeOffset="14001.3112">9286 4616 8 0,'0'0'0'16,"0"0"12"0,0 0 1-16,0 0 3 0,0 0-2 0,0 0-14 0,0 0 12 15,3 2-2-15,0 5-1 0,-3-2-2 0,0-5-7 0,8 0 7 16,-1 0-3-16,0 2 0 0,-1-2 0 0,-6 0-4 0,6 0 3 0,-6 0-3 0,21 6 3 15,-15-2 0-15,18-1-1 0,-24-3-2 0,7 6 2 16,15-6-1-16,-20 0-1 0,4 0 1 0,-6 0-1 0,10 0 1 16,-2 0-1-16,2 0 0 0,-4 0-3 0,-6 0 3 0,7 0-4 0,-7 0 4 0,7 0-8 15,-2 0-3-15,-5 0-4 0,0 0 15 0,5 0-19 0,-5 0 19 0,0 0-23 16,0-3 2-16,0 3 6 0,0 0 15 0,3 0-15 0,-3 0 15 0,0 0 0 0</inkml:trace>
  <inkml:trace contextRef="#ctx0" brushRef="#br0" timeOffset="17232.376">9455 12010 2 0,'0'0'0'0,"0"-5"2"15,0 5-2-15,-3-8 0 0,-1 0 1 0,-2-1 0 16,2 2-1-16,4 7 0 0,-2-7 1 0,-5 1 0 16,2 0-1-16,5 4 1 0,0 2-1 0,-2-2 1 15,-6-1 1-15,5-1 0 0,3 2 1 0,0 2-3 0,-3-2 5 16,3 2 0-16,0 0 1 0,-7 0 2 0,7 0-8 0,0 0 8 15,0 0-1-15,0 4 0 0,0 3-1 0,0-7-6 0,0 2 6 16,-3-2-1-16,3 5 0 0,0 0-1 0,0-5-4 0,-4 0 5 16,4 0 1-16,0 0-1 0,0 0 0 0,0 0-5 0,0 4 4 15,0-4 1-15,0 0-1 0,0 0 0 0,0 0-4 0,0 0 2 16,0 0 1-16,0 0-1 0,0 0 1 0,0 0-13 0,4 0 22 16,-4 0-10-16,0 0 1 0,0 0-2 0,0 0-1 0,0 0 1 15,0-2 1-15,0-5-1 0,0 0 0 0,0 7-1 0,-6-20 2 16,1 16-1-16,2-4 0 0,-4-13 1 0,7 21-2 15,-2-8 1-15,-2-18 0 0,-4 20 0 0,6-21 0 0,2 27-1 0,-4-22 2 16,-3 5-1-16,2-6 0 16,-3 2 0-16,8 21-1 0,-21-21 1 0,21 21-1 0,-2-27 2 0,-5 3-2 0,-14-1 0 0,21 25 0 15,0-31 0-15,0 31 0 0,-7-30 0 0,4 3 1 16,-17-2-4-16,20 29 3 0,-4-33 1 0,4 33-1 0,-3-29 1 16,-5-2 0-16,-10-4 3 0,18 35-4 0,-5-30 1 15,-2-10-1-15,0 3 1 0,-9 3-1 0,16 34 0 0,-3-38 1 0,3 38-1 0,-7-30 1 16,-14-4-2-16,18 2 0 0,3 32 1 0,-6-34-1 15,-12 2 1-15,15-2 0 0,-5 5 0 0,-11-3 0 0,19 32 0 0,-4-29 1 16,-3-2-1-16,-8 7 0 0,15 24 0 0,-5-27 1 0,5 27-1 0,-6-27 0 16,-1 0 0-16,-14-1 1 0,21 28-1 0,0-24 1 0,0 24-1 0,-7-24 1 15,5 2 0-15,-6-5 0 0,8 27-1 0,-3-24 0 16,-4-3 0-16,4 2 0 0,-5-1 1 0,8 26-1 0,0-24 0 0,0 24 0 0,-2-26 0 16,-2 4 0-16,-3 1 0 0,5 1 0 0,2 20 0 0,-4-20 1 15,-3 3-2-15,3-5 1 0,2 6 0 0,2 16 0 0,-8-20 0 16,5 4 0-16,3 6 1 0,-2-9-1 0,2 19 0 0,0-8 0 15,-5-8 0-15,5 10 0 0,-6-1 0 0,6 7 0 0,0-7 1 16,-5-14-1-16,5 15 0 0,-2-2-2 16,2 8 2-16,-7-10-1 0,7 1-1 15,-4 2 0-15,4-5 3 0,0 12-1 0,-2-4 0 0,2-5 0 0,0 5 0 16,0-1-1-16,0 5 1 0,0-4 0 0,0 2 0 16,0-1 1-16,0 3-1 0,0 0 0 0,0 0 0 15,0 0 0-15,2 0 0 0,2 5 0 0,-4-5 0 0,3 0-1 16,1 0 0-16,3 6 0 0,-1-6 0 0,-6 0 1 0,5 0 0 15,-3 0 0-15,4 0 0 0,-1 0 1 0,-5 0-1 0,6 0 0 16,1 0 0-16,3 0 0 0,-1 0 0 0,-9 0 0 0,8 0 0 16,0 0-1-16,0 0 1 0,10 0 0 0,-18 0 0 0,6 3 0 15,12 1 1-15,-12-4-1 0,18 6 0 0,-24-6 0 0,7 5 0 16,12-3 0-16,-11 5 0 0,15-2 0 0,-23-5 0 0,17 3 2 16,1 1 0-16,1 2-1 0,0 1 1 0,-19-7-2 0,18 7 0 15,3 0 0-15,-4-2 0 0,4-2 1 0,-21-3-1 0,20 7 1 16,0-1 0-16,1 0 0 0,-1 1 0 0,-20-7-1 0,17 7 0 31,3-1 0-31,-2 2 0 0,1-2 0 0,-19-6 0 0,17 7 1 0,4 12-1 0,-1-16 0 0,-3 4 0 16,-17-7 0-16,21 5 0 0,2 4 0 0,-3 9 0 0,5-14 1 15,-25-4-1-15,23 7 0 0,-2 14 0 16,2-17 0-16,2 2 1 0,-25-6-1 0,19 18 0 0,1-14 0 16,2 3 0-16,-7-1 0 0,-15-6 0 0,24 7 1 15,0 11-1-15,-7-14 0 0,3 3 0 0,-20-7 0 0,21 19 0 16,-5-11 0-16,-5 12 0 0,13-13 0 0,-24-7 0 0,10 19 1 15,18-10-1-15,-10 11 0 0,3-13 1 0,-21-7-1 0,17 24 0 16,4-17-1-16,-5 16 2 0,1-18-1 0,-17-5 0 0,12 22 0 16,6-20 1-16,-6 7-1 0,11 9 0 0,-23-18 0 0,8 0-1 15,10 16 0-15,-6-11 0 0,7 1 1 0,-19-6 0 0,12 18 0 16,6-13 1-16,-10 13-1 0,12-15 0 0,-20-3 0 0,7 19-1 16,3-16 0-16,-4 17 0 0,4-15 0 0,-10-5 1 0,12 19 0 15,-6-17 0-15,0 6 1 0,-3-2-1 0,-3-6 0 0,5 8 0 16,-2-3-1-16,0 2 1 0,2-1-1 0,-5-6 1 0,2 21-1 15,1-18 1-15,0 13 0 0,4-9 1 0,-7-7-1 0,3 15 0 16,5-9 0-16,-2 15 0 0,-2-14-1 0,-4-7 1 16,6 21 0-16,-3-14-1 0,2 11 0 15,-2-18 1-15,-3 0 0 0,8 5 0 16,-8 2 0-16,2 0 0 0,1 11 0 0,-3-18 0 0,0 0 0 0,0 6 0 16,0 2 0-16,0-1 1 0,0-7-1 0,0 5 0 15,0 2 0-15,0-2 0 0,-3 4 0 0,3-9 0 0,-2 18 0 16,-6-18 0-16,0 19 0 0,2-14 0 0,6-5 0 0,-17 7 1 15,13 10 0-15,-14-12 1 0,10 16-1 0,8-21-1 0,-21 6 0 16,15 20 0-16,-18-18 0 0,7 18 0 0,17-26 0 0,-7 5 0 16,-17 19 1-16,17-18-1 0,-16 15 2 0,23-21-2 0,-7 7 0 15,-20 20 1-15,10-19-1 0,-3 18 0 0,20-26 0 0,-18 4 0 16,0 21 0-16,-4-19 0 0,6 17 0 0,16-23 0 0,-23 9 1 16,1 16 0-16,1-18 0 0,5 15 0 0,16-22-1 0,-16 6 1 15,8 20-1-15,-19-8-1 0,20-13 1 0,7-5 0 0,-24 27 0 16,18-9 1-16,-18 3 0 0,17 0 0 0,7-21-1 15,-19 19 0-15,14-1 1 0,-14 0-1 0,14 2 0 0,5-20 0 0,-6 17 1 16,-11 2 0-16,17 0 0 0,-7-12 0 0,7-7-1 16,-7 18-1-16,4-8 1 0,3-6 0 15,-3 13 0-15,3-17 0 0,-2 8 1 0,2-3-1 16,0 16 0-16,0-19 0 0,0-2 0 0,0 5 0 0,0 0 0 16,0 0 0-16,0-1 0 0,0-4 0 0,0 6 0 15,0-6 0-15,0 0 0 0,0 0 0 0,0 0 0 16,0 0 0-16,0 0 0 0,-8-2 0 15,5-2-1-15,-2 3 1 0,-1-2-1 0,6 3 1 0,-20-4-2 16,16-2-1-16,-11-1-2 0,7-1-2 0,8 8 7 0,-23-7-10 16,15-2-3-16,-14-8-4 0,17 7-7 0,5 10 24 0,-17-23-35 15,10 2-5-15,-12 0-3 0,19 21 43 0</inkml:trace>
  <inkml:trace contextRef="#ctx0" brushRef="#br0" timeOffset="17652.3641">9292 10975 24 0,'0'0'0'0,"-3"0"15"0,3 0-15 0,-3 0 15 16,-4 0-2-16,4 7-3 0,3-4-1 0,0-3-9 0,0 8 9 15,0-5-2-15,3 2-1 0,4 0-1 0,-7-5-5 0,6 4 4 16,16-4-1-16,-16 4 0 0,11-4 0 0,-17 0-3 0,8 0 2 15,18 0 0-15,-5 0 0 0,-5 0 0 0,-16 0-2 0,21 0 1 16,-2 0 0-16,0 0 0 0,-1-3 0 0,-18 3-1 16,21-1 1-1,-14-3-1-15,13-3 1 0,-13 4 0 0,-7 3-1 0,11-7 0 0,-4 1 0 0,-1-2 0 16,0 2-1-16,-6 6 1 0,0 0-3 16,4-7-2-16,-4 6-4 0,0-2-5 0,0 3 14 0,0-3-20 15,0 3-6-15,-4-7 0 0,-15-11 0 0,19 18 26 0,0 0 0 0</inkml:trace>
  <inkml:trace contextRef="#ctx0" brushRef="#br0" timeOffset="17901.0781">9442 10848 26 0,'0'0'0'0,"-4"0"15"0,4 0-15 0,-2 3 13 16,2 4-3-16,0-1-1 0,0 2-2 0,0-8-7 0,0 15 7 15,0-9-1-15,0 15 0 0,0-15-1 0,0-6-5 0,6 28 4 16,0-4 0-16,1 0 0 16,5 3 0-16,-12-27-4 0,16 28 3 0,-14-1 0 15,10 2 0-15,-6-2-1 0,-6-27-2 0,10 27 2 0,-3-6-2 16,-4-1 1-16,2 0-1 0,-5-20 0 0,0 4 0 16,2 21-4-16,-2-22-2 0,0 0-7 0,0-3 13 0,0 7-20 15,0-7-8-15,0-3 1 0,0-1-6 0,0 4 33 0,0 0 0 0</inkml:trace>
  <inkml:trace contextRef="#ctx0" brushRef="#br0" timeOffset="18742.0403">9045 10429 31 0,'0'0'0'16,"4"6"16"-16,3 12-3 0,-7-18-13 0,10 6 8 0,-10-6-8 0,16 17 8 15,-11-17-2-15,1 0-1 0,-6 0-5 0,20 0 6 16,-14 0-2-16,15 0 0 0,-11 0-1 0,11 0 0 0,-21 0-3 0,17-2 3 16,-7 1 0-16,10 1 1 0,-20 0-4 0,10-1 3 0,-10 1-3 0,21 0 2 15,-14 0 1-15,13 0-1 0,-12 0 0 0,-8 0-2 0,16-3 2 16,-9 0 0-16,0-2 0 0,-1 3 0 0,-6 2-2 0,6-6 3 16,1-1-1-16,0 3 0 0,0 2-1 0,-7 2-1 0,6-3 2 15,-2 1-1-15,0-1 1 0,-2 3-1 0,-2 0-1 0,0 0 1 16,5 0 0-16,-5 0-1 0,0 3 0 0,0-3 0 0,0 5 1 15,0-1-1-15,0-4 0 0,0 0 0 0,-5 3 1 16,-1-3-1 0,-1 6 0-16,2-6 1 0,5 0-1 0,-19 6 0 0,13-6 1 0,-14 0-1 15,12 0 0-15,8 0 0 0,-20 0 0 16,13 0 0-16,-9 0 0 0,8 0 0 0,8 0 0 0,-6 0 1 16,-1 0-1-16,2 0 0 0,-3 0 0 0,8 0 0 0,-4 0 0 15,2 0 0-15,2 0 0 0,0 0 0 0,0 2 1 16,0-2-2-16,0 0 2 0,0 0-1 0,0 0-1 15,2 0 1-15,-2 0 1 0,4 0-1 0,-4 0 0 0,8 0 0 16,-3 0 0-16,-5 0 0 0,7 0 0 0,-7 0 0 0,4 0 0 16,-2 0 0-16,-2 0-3 0,5 0-3 0,-5 0 6 0,3 5-11 15,-3-5-10-15,0 0-13 0,-8 0-3 0,8 0 37 0,-16-2-42 0,16 2 42 0</inkml:trace>
  <inkml:trace contextRef="#ctx0" brushRef="#br0" timeOffset="21200.0419">8967 10480 22 0,'0'0'0'16,"0"7"15"-16,0 14-1 0,0-21-14 0,0 6 11 0,0 12-1 16,0-18-1-16,-7 0 0 0,7 0-9 0,-19-3 8 15,14 1-1-15,-10 2-1 0,7 0-1 0,8 0-5 0,-7-3 4 16,-8 3 0-16,10 0 0 0,2 0-1 0,3 0-3 0,-7 0 3 15,0 0-1-15,0 3 1 0,1 2 0 0,6-5-3 0,-8 7 2 16,5-3 1-16,-4 2-1 0,4-2 0 0,3-4-2 0,-3 0 1 16,-4 3 1-16,1-3 0 0,-2 0-1 0,8 0-1 0,-3 0 2 15,0 0-1-15,-3 0 0 0,2 0 0 0,4 0-1 0,-3 0 2 16,-4 0-1-16,4 0 0 0,3 0 0 0,0 0-1 0,0 0 2 16,-5 6-1-16,5-6 0 0,0 0 0 0,0 0-1 0,-6 0 0 15,6 0 1-15,-2 0 0 0,-3 3-1 0,5-3 0 0,0 0 1 16,-3 0 0-16,-4 0-1 0,0-1 1 0,7 1-1 0,-7-2 0 15,-13-4 1-15,20 3-1 0,-17-5 0 0,17 8 0 16,-7-3 1-16,-12-4 0 0,12-1-1 0,-11 3 1 0,18 5-1 16,-3-5 0-1,-4 2 1-15,0 3-1 0,-10-4 1 0,17 4-1 0,-6-2 0 0,-2-1 1 0,2-1-1 16,-1 3 1-16,7 1-1 0,-5-3 0 16,-3 3 1-16,4 0 0 0,2 0-1 0,2 0 0 0,-5 0 0 15,-1 0 0-15,3 0 1 0,3 0-1 0,0 0 0 0,-3 0 0 16,-4 0 1-16,2 0-1 0,3 4 0 0,2-4 0 0,0 0 1 15,-7 4-1-15,3-4 0 0,4 5 0 0,0-5 0 0,-3 0 0 16,3 0 1-16,-7 4-1 0,4 1 0 0,3-5 0 0,0 0 1 16,-4 5-1-16,4-2 0 0,-2 2 1 0,2-5-1 0,0 0 0 15,0 5 1-15,0-5-1 0,-8 0 0 0,8 0 0 0,0 5 0 16,0-5 0-16,0 0 1 0,0 0-1 0,0 3 0 16,0-3 1-16,0 0-1 0,0 0 0 0,0 0 0 0,0 0 0 15,0 0 1-15,0 0-1 0,0 0 1 0,0 0-3 0,0 0 4 16,0 0-2-16,0 0 0 0,0 0-2 0,0 0 5 15,0 0-3-15,0 0 0 0,0 0 0 0,0 0-3 0,0 0 6 16,0 0-3-16,0 0 1 0,0 0-5 16,3 0 8-1,-3 0-4-15,0 0 1 0,0 0-1 0,0 0 0 16,5 0 0-16,-5 0 0 0,0-2 0 0,0 2 0 0,0-1 0 16,0-2 0-16,2 1 0 0,-2 0 0 0,0 2 0 0,0-3 0 15,0 3 0-15,0-3 0 0,4 1 1 0,-4 2-1 0,0 0 0 16,3-3 0-16,-3 1 0 0,0-1 0 0,0 3 0 0,0-5 1 15,0 5-1-15,5-4 0 0,-5 2 0 0,0 2 0 0,0-3 0 16,0 1 0-16,0-1 0 0,2-2 0 0,-2 5 0 0,0-2 0 16,0-1 0-16,0 1 0 0,0 1 0 0,0 1 0 0,0-3 0 15,0 1 0-15,0-4 0 0,0 4 1 0,0 2-1 0,0-1 0 16,0 0 0-16,0-2 0 0,0-2-1 0,0 5 1 0,0-3 0 16,0 1 1-16,0 2-1 0,0-3 0 0,0 3 0 0,0-3 0 15,0-1 0-15,0 1-1 0,0-1 1 0,0 4 0 0,0-2 1 16,0-1-1-16,0 1 0 0,0 2 0 0,3-3 0 15,-3 3 0-15,4-3 0 0,-4 1 0 0,0 2 0 0,0-3 0 16,0 0 0-16,3 0 0 0,-3 0 0 0,0 3 0 16,0-1 0-16,0-2 0 0,4 0 0 15,-4 0 0-15,0 3 0 0,0-2 0 0,0 0 1 16,0-1-1-16,0-1 0 0,0 4 0 0,0-1 0 16,0-2-1-16,0 2 2 0,0 1-2 0,0 0 1 0,0 0 1 15,0 0-1-15,0 0-1 0,0 0 1 0,0 0 0 16,0 0 0-16,0 0 0 0,0 0 0 0,0 0 0 15,0 0 1-15,0 0-1 0,0 0-1 0,0 0 3 16,0 0-2-16,0-3 0 0,0 3 0 0,0 0 0 16,0 0-1-16,0 0 2 0,0 0-2 15,0 0 1-15,0 0 0 0,0 0 1 0,0 0-2 16,0-3 1-16,0 3 0 0,-4 0 0 0,4 0 0 0,0 0 0 16,0 0 0-16,0 0 0 15,0 0 0-15,-3-1 1 0,3-2-1 0,0 3 0 0,0 0 0 16,0-2 0-16,0 1-1 0,0-1 1 0,0 2 0 0,0-5 1 15,0 5-2-15,0-3 2 0,0 0-2 0,0 3 1 0,0-8 0 16,0 8 0-16,0-5 0 16,0-2 0-16,0 7 0 0,0-3 1 0,0-2-1 15,0-4 0-15,0 5 0 0,0 4 0 0,0-6 0 0,0 1 0 16,0-3-1-16,0 2 1 0,0 6 0 0,0-10 0 16,0-7 0-16,0 14 0 0,0-6 0 0,0 9 0 0,0-19-1 15,0 12 1-15,0-11-1 0,0-2 1 0,0 20 0 0,0-18 0 16,-7-6 0-16,7 7 0 0,0-4 0 0,0 21 0 0,-2-23 0 15,2 3 0-15,-5-1 0 0,5-3 0 0,0 24 0 0,0-15 0 16,0-6 0-16,0 2 0 0,0 1 0 0,0 18 0 0,0-8 0 16,-7-13 0-16,7 4 0 0,0 7-1 0,0 10 1 0,0-23 1 15,0 15-1-15,-2-18 0 0,-3 9 1 0,5 17-1 0,0-23 0 16,-3-1 0-16,-3-2 0 0,2 0 0 0,4 26 0 0,-3-30-1 16,-5 9 1-16,6-10 0 0,-2 1 0 0,4 30 0 0,-7-27 1 15,7-4-2-15,0 6 1 0,0-1 0 0,0 26 0 0,0-27 0 16,0 3 0-16,0-2 0 0,0 6 0 0,0 20 0 15,0-24 0-15,0 0 0 0,0 0 0 0,0 0 0 0,0 24 0 0,-2-29 0 16,2-3 0-16,-3 3-1 0,-5-8 1 16,8 37 0-16,-4-31 1 0,2-4-1 0,2 1 0 15,-5 0 0-15,5 34 0 0,-6-32 0 0,3 1 0 16,-1 5 0-16,-2-3 0 0,6 29 0 0,0-25 0 16,-5 2 1-16,5 0-1 0,-2 3 0 0,2 20 0 0,-7-20 0 15,7 1 0-15,0-1 1 0,0 1-2 0,0 19 1 0,-4-16 1 16,4-5-1-16,0 14 0 0,0-14 0 0,0 21 0 0,0-7 0 15,0 0 0-15,4-13 0 0,-4 16 0 0,0 4 0 0,3-5 0 0,-3 5 0 0,4-8 0 16,3 4 0-16,-1 3 0 0,-6 1 0 0,7-8 0 16,-4 3 0-16,5 2 0 0,-2-2 0 0,-6 5 0 0,8-5 0 15,10 1 1-15,-10 3-1 0,8-6 0 0,-16 7 0 0,7-2 0 16,17 0 0-16,-6-1 0 0,1-3 1 0,-19 6-1 0,17-4 0 16,4-5 0-16,0 4-1 0,-2-2 2 0,2 2-1 0,-21 5 0 0,23-12 0 15,-6 7 0-15,4-5 1 0,-21 10-1 0,20-8-1 0,-20 8 1 0,20-8-4 16,1 1 4-16,-1 1-1 0,-20 6 1 15,20-7 0-15,-20 7 0 0,25-10 4 0,-2 1-5 0,0 1 0 0,-2 1 1 0,-21 7 0 0,25-7-1 32,1 0-1-32,-2 1 0 0,0 4-3 0,-24 2 5 0,30-5-1 0,-4 0 1 15,5 1 1-15,-31 4-1 0,30-5 4 0,1 0-3 16,-1 2 1-16,1 0 1 0,-31 3-3 0,30-7 2 0,-30 7-2 0,31-2 1 16,-1-2-1-16,1 1 0 0,-1-4 1 0,-30 7-1 0,27 0 1 15,1-5 0-15,-3 0 1 0,1 3-1 0,-26 2-1 0,27-3 1 16,-1-6-1-16,2 6 0 0,0 0 1 0,-28 3-1 0,26-2 0 15,1 0 0-15,4-3 0 0,-4 2 0 0,-27 3 0 0,28-5 0 16,-2-4 1-16,1 9-1 0,4-1 0 0,-31 1 0 0,27-3 0 16,-1 0 0-16,3 0 0 0,-3 1 0 0,-26 2 0 0,24 0 0 15,1-2 1-15,1-1-1 0,-5-1 0 0,-21 4 0 0,22-3-1 16,0 2 0-16,1-2 1 0,-7 2-1 0,-16 1 1 0,22-2 0 16,-6 2 0-16,1-2 0 0,4-1 0 0,-21 3 0 0,16-3 0 15,1 1 0-15,-7 2 0 0,11 0-2 0,-21 0 2 0,20 0-2 16,-13 0 0-16,16 0 1 0,-16 5 1 0,-7-5 0 0,23 0 0 15,-12 5 0-15,7-5-1 0,-13 0 0 16,-5 0 1-16,21 0 0 0,-15 0-1 16,15-2 1-16,-13-1 1 0,-8 3-1 0,19-3 0 0,-12 1 0 15,17-3 0-15,-7-1 0 0,-17 6 0 0,20-3 0 16,-3 0 0-16,-7 1 0 0,7 2 0 0,-17 0 0 0,8 0 0 16,15 0 0-16,-16 0 0 0,13 5 2 0,-20-5-2 0,10 3 1 15,14 5 0-15,-17-3-1 0,16 3 0 0,-23-8 0 0,7 3 0 16,17 1 0-16,-18 3 0 0,15-7 0 0,-21 0 0 0,10 5 0 15,14-3 0-15,-18 4 0 0,18-6 1 0,-24 0-1 0,7 4 1 16,21-1 0-16,-22 3 1 0,19-1 0 0,-25-5-2 0,5 3 1 16,16 4 0-16,-15-3-1 0,15-4 0 0,-21 0 0 0,8 4 1 15,10-4-1-15,-10 5 0 0,12-5-1 0,-20 0 1 0,7 0 0 16,9 0 0-16,-9 0 0 0,10 0 0 0,-17 0 0 0,7 0 0 16,15 0 1-16,-14 0-2 0,16 0 1 0,-24 0 0 0,10 0 0 15,11 5 0-15,-18-5 1 0,18 4-1 0,-21-4 0 0,6 0 0 16,4 5-1-16,9-5 1 0,-14 5 0 0,-5-5 0 0,3 2 0 15,4-2 0-15,4 6 0 0,-5-1 0 0,-6-5 0 0,7 0 0 16,-3 3 0-16,3-3 1 0,-1 0-2 16,-6 0 1-16,4 0 0 0,-1 6 1 0,-3-6-1 15,3 0 1-15,-3 0-1 0,3 4 0 0,-3-4 0 0,5 0 0 16,-5 0-1-16,0 0 1 0,0 0 0 0,2 0 0 16,-2 0 0-16,0 0 0 0,0 0 0 0,0 0 0 15,0 0 0-15,0 0 0 16,0 0 0-16,-2 0-1 0,-6 0-3 0,8 0 4 0,-16-3-5 15,9 2-5-15,-21-1-2 0,8-2-7 0,20 4 19 0,-24-2-32 16,-13-4-19-16,-11-14-17 0,48 20 68 0</inkml:trace>
  <inkml:trace contextRef="#ctx0" brushRef="#br0" timeOffset="24133.315">9087 4504 2 0,'0'0'0'16,"0"0"3"-16,0 5 0 0,0 12 2 0,0-17-5 0,0 6 6 15,0-6 3-15,0 0 0 0,0 0 1 0,0 0-10 0,0 3 8 16,0-3-1-16,2 0 0 0,2 0-1 0,-4 0-6 0,0 0 7 16,3 0-2-16,1 0 0 0,-4 0 0 0,0 0-5 0,4 0 4 15,-4 0 0-15,2 0-1 0,-2-1 0 16,0 1-3-16,0-2 3 0,0-3 0 0,0 2 2 0,0 0-1 0,0 3-4 0,-6-3 2 16,6 3 1-16,-4-1 0 0,-3 1-1 0,7 0-2 0,-7 0 3 15,-9 0 1-15,13 0-1 0,-4 0 0 0,7 0-3 0,-28 4 2 16,21 1-3-16,-17 3 3 0,18-3-3 15,6-5 1-15,-26 19 2 0,8-15 1 0,12 1-2 0,-22 2 1 0,28-7-2 16,-20 8 0-16,3-1 0 0,10-1 0 0,-14 1 1 16,21-7-1-16,-5 6 1 0,-19-1-1 0,16-5 0 15,-18 4 0-15,26-4 0 0,-16 0 1 0,8 0-1 16,-19 4-1-16,19-4 1 0,8 0 0 0,-23 7 1 16,16-3-1-16,-16 5 0 0,20-5 1 0,3-4-1 0,-21 8 0 15,14 10 0-15,0-14 0 0,-12 4 0 0,19-8 0 0,-4 17 0 16,-4-11 1-16,2 1-1 0,2 10 0 0,4-17 0 0,-3 4 0 15,-2 3 0-15,0 1 0 0,2 9 0 0,3-17 0 0,-4 0 0 16,4 22 0-16,0-15 1 0,0 14-1 0,0-21 0 0,0 5 1 16,-7 16-1-16,7-15 0 0,0 18 0 0,0-24 0 0,0 8-1 15,0 21 2-15,0-10-2 0,0 4 2 0,0-23-1 0,0 24 1 16,5 0-1-16,-3-2 0 0,2 3 0 0,-4-25 0 0,8 23 0 16,-6-1 0-16,4-1 1 0,-2 0-1 0,-4-21 0 0,6 21 1 15,2-1-1-15,-2 2 0 0,1 3 0 0,-7-25 0 16,8 27 0-16,-2-1-1 0,-3-1 1 15,4-2 0-15,-7-23 0 0,6 27 0 0,-2-1 1 0,2 6 0 0,2-3-1 0,-8-29 0 0,6 31 1 16,1-2-2-16,1 0 1 0,-6 3 0 16,-2-32 0-16,4 27-1 0,-1 4 2 15,-3-2-1-15,5 2 0 0,-5-31 0 0,0 29 1 16,5-8-1-16,-5 6 0 0,3-4 0 0,-3-23 0 0,4 26 1 16,-4 1-1-16,4-1 0 0,-2 3 0 0,-2-29 0 0,0 24 0 15,0 1 1-15,0-5 0 0,5 3 1 0,-5-23-2 0,3 17 1 16,-3 3 0-16,4 1-1 0,-2-1 0 0,-2-20 0 0,4 17 0 15,-1 4 0-15,-3-1 0 0,3-1 0 0,-3-19 0 0,4 21 0 16,-4-5 1-16,3 3-1 0,1-14 1 0,-4-5-1 0,8 24-1 16,-6-19 1-16,4 1 1 0,2 14-1 0,-8-20 0 0,7 3 0 15,0 5 0-15,-5-4 0 0,5-4 0 0,-7 0 0 0,7 6 0 16,0-6 0-16,3 0 0 0,-4 0 1 0,-6 0-1 0,10 0 0 16,8 0 0-16,-15 0 0 0,4 0-4 0,-7 0 4 0,17-4-1 15,-14 2 0-15,14 1 0 0,-9-2 4 0,-8 3-3 0,20-2-1 16,-9 1 0-16,8-4 1 0,1 2 0 0,-20 3 0 0,6-1 1 15,18-2 0-15,-2 3 0 0,-16 0 1 16,-6 0-2-16,27-1 1 0,-10-4-1 0,3 3 1 16,1 0 0-16,-21 2-1 0,23 0 0 0,-2 0 1 15,-1 0 1-15,5 0-1 0,-25 0-1 0,18-3 2 0,6 3 0 16,-3-3-2-16,3 3 1 0,-24 0-1 0,23 0 0 16,1 0 0-16,3 0 1 0,-3 0-1 0,-24 0 0 0,28 0 1 15,-2 0-1-15,2 0 1 0,2 0 0 0,-30 0-1 0,26 0 0 0,-26 0 0 0,32 0 1 16,-3 6-1-16,6-4 1 0,-35-2-1 0,30 7 1 0,-30-7-1 0,31 4 0 15,-4 0 1-15,4 2 0 0,-31-6-1 0,30 5 0 16,1 2 1-16,-5-4-1 0,4 2 1 0,-30-5-1 0,29 5 0 0,-29-5 0 0,26 0 0 16,4 0-1-16,-6 0 1 0,-24 0 0 0,31 3 0 0,-31-3 0 0,27 0 1 15,1 0-1-15,-2 5 0 0,2-5-1 0,-28 0 1 0,30 0 0 16,-6 0-2-16,2 0 1 0,-26 0 1 0,24 0-6 0,-24 0 6 0,27 0-1 16,2 7 0-16,-11-7 1 0,-18 0 0 0,24 0 3 15,0 0-4-15,3 0-1 0,-6 0 0 0,-21 0 2 0,23 0 0 0,-23 0 0 16,24 0 0-16,0 0 2 0,-4 0 0 0,-20 0-2 0,23 0 2 15,-23 0-2-15,21 0 0 0,-4 0 0 0,4 0 1 0,-21 0-1 0,20 0 1 16,-20 0-1-16,20 0 1 0,1 0 0 16,-1 0 0-16,0 0 0 0,-20 0-1 0,17 0 2 0,0 0-1 0,3 0-1 15,0 0 0-15,-20 0 0 0,18 2 0 16,3-2 0-16,-15 5 0 0,14-5 1 0,-20 0-1 0,11 5 0 16,8-5 1-16,-12 3 0 0,13-3-1 0,-20 0 0 0,8 0 1 15,2 0 0-15,-4-1-1 0,15-1 0 0,-21 2 0 0,3-5 0 16,4 5 0-16,-1 0 0 0,1 0 0 0,-7 0 0 0,8-2 0 15,-1-1 0-15,-1 3 0 0,0 0 0 0,-6 0 0 0,7 0 0 16,0-2 0-16,0 2 0 0,-4 0 0 0,-3 0 0 0,7 0 0 16,-7 0 1-16,3 0-1 0,0 0 0 0,-3 0 0 0,0 5 0 15,0-3 0-15,0-2 0 0,0 7 0 0,0-7 0 0,0 0 0 16,0 0 0-16,0 3 0 0,4-3 0 0,-4 0 0 0,0 0 1 16,0 4-2-16,4-4 1 0,-4 0 0 0,0 6 0 15,0-3 0-15,4-3 0 0,-2 5 1 16,-2-5-1-16,0 6-1 0,0-4 2 0,0 5-1 0,4-2 0 0,-4-5 0 0,0 7 0 31,0 1 0-31,0-3 0 0,0 3 0 0,0-8 0 0,0 3 0 0,0 0 0 0,-4 4 0 16,-2-4 0-16,6-3 0 0,-4 5 1 15,0 0-2-15,-2 2 1 0,6-2 0 0,0-5 0 0,-4 4 0 16,4 0 1-16,-3 0-1 0,3 1 0 0,0-5 0 0,0 6 0 16,0 12 0-16,0-15 0 0,0 6 0 0,0-9 0 0,0 20 0 15,0-12 0-15,0 12 0 0,0-12 0 0,0-8 0 0,0 24 0 16,-5-5 0-16,5-3 0 0,0 10 0 0,0-26 0 0,-5 23 0 15,5 2 0-15,0 1 0 0,0-7 1 0,0-19-1 0,0 25-1 16,5-4 1-16,-5 1 0 0,2-1 0 0,-2-21 0 0,3 18 0 16,-3-13 1-16,3 19-2 0,1-16 0 0,-4-8 1 0,0 26-1 15,3-21 1-15,0 12 1 0,1-12-1 0,-4-5 0 0,4 6 0 16,-4 1-1-16,4-2 0 0,-4-2 2 0,0-3-1 0,0 7 0 16,0-4 0-16,0-3 0 0,2 4 0 0,-2-4 0 0,0 6 0 15,0-2 0-15,0 0 0 0,0-4 0 0,0 7 0 16,0-5 0-16,4 3 1 0,-4-5-2 0,0 0 1 0,0 5 0 15,0-5 0-15,0 0 0 0,0 0 0 0,0 3 0 16,0-3 1-16,0 0-1 0,0 5 0 0,0-5 0 16,0 0 0-16,0 6 0 0,3-6 0 0,-3 0 0 15,0 0 0-15,3 2 0 16,0-2 0-16,-3 0 0 0,0 0 0 0,5 0 0 16,-2 0 0-16,0 0 0 0,2 0 0 0,-5 0 0 0,2 0 0 15,4 0 0-15,1 0 0 0,0 0 0 0,-7 0 0 0,8 0 0 16,-2 0 0-16,0 0 0 0,2 0 0 0,-8 0 0 0,6 0 0 15,4 0 0-15,-2 0 0 0,1 5 0 0,-9-5 0 0,8 0 0 16,-2 6 1-16,0-6-2 0,2 2 1 0,-8-2 0 0,3 6 0 16,5-1 0-16,-6-2 0 0,1 2 1 0,-3-5-1 0,0 8 0 15,0-5 0-15,0 1 0 0,0 4 0 0,0-8 0 0,0 3 0 16,-3 5 0-16,1 8 0 0,-6-11 0 0,8-5 0 0,-8 8 0 16,-11-2 0-16,15 12-1 0,-16-18 0 0,20 0 1 15,-7 5-1-15,-13 14 1 0,14-14 0 0,-16 12 0 0,22-17 0 0,-6 4 0 16,-15 4 0-1,18 9 0-15,-18-17-1 0,21 0 1 0,-3 9 1 16,-4 7-1-16,1-9 0 0,4-1 0 0,2-6 0 0,-5 8 0 0,5-3-1 0,-7 2 1 0,7 0 0 16,0-7 0-16,0 7 0 0,4-1 0 0,-1 2 0 15,4-4 0-15,-7-4 0 0,10 8 0 0,8-5 0 16,-12 3 0-16,14-2 0 0,-20-4 0 0,7 4 0 16,13 2 0-16,-12-6 0 0,12 4 0 0,-20-4 0 0,6 0 0 15,4 0 0-15,7 0 0 0,-13 0 0 0,-4 0 0 0,6 0 0 16,1 4 0-16,-1-4 0 0,2 0 0 0,-8 0 0 0,8 0 0 15,-8 0 1-15,2 4-1 0,1-2 0 0,-3-2 0 0,0 8 0 16,0-5 0-16,0 5 0 0,0-3 1 0,0-5-1 0,0 20 0 16,-5-16 0-16,-3 14 1 0,0-9-1 0,8-9 0 0,-6 20 1 15,-11-13-1-15,17 15 0 0,-7-14 0 0,7-8 0 0,-7 20-1 16,1-14 1-16,-1 15 0 0,1-15 0 0,6-6 0 0,-5 23 0 16,-1-8 1-16,3-8 0 0,-3 17 0 0,6-24-1 0,-4 3 2 15,4 4-3-15,0 11 2 0,0-18-1 0,0 0 0 16,0 7-1-16,0-6 2 0,0 4-2 0,4-5 1 0,-4 0 0 0,0 6 0 15,6-6 0-15,-3 0 0 0,3 0 0 0,-6 0 0 0,8 0 0 16,-5 0 0-16,4 0 0 16,-7 0 0-16,0 0 0 0,3 0 0 15,-3 2 0-15,3-2 0 0,2 6-1 0,-5-6 1 0,2 5 1 16,2-1-1-16,-4 2 0 0,3 2 1 0,-3-8-1 0,4 5 0 16,-4 14-1-16,0-17 2 0,0 17-2 0,0-19 1 0,0 8 0 15,0 14 0-15,-7-15 0 0,7 20 0 0,0-27 0 0,-4 24 0 16,2 1 1-16,2-4-1 0,0 4 0 0,0-25 0 0,0 21 0 15,0-1 0-15,0 1 0 0,0 0-1 0,0-21 1 0,0 25 0 16,0 0 0-16,0-1 0 0,0-2 0 0,0-22 0 0,0 23 1 16,0 4-1-16,0-1 0 0,0-5 0 0,0-21 0 0,0 21 1 15,0 1-1-15,2-5 0 0,-2-1 0 0,0-16 0 0,4 7 0 16,-4 13 0-16,3-13 0 0,-3-7 0 0,4 5 0 16,-4 3 0-16,0-3 1 0,0 2-2 0,0-7 1 0,0 4 1 15,0-4-1-15,0 3 0 0,0 2 0 0,0-5 0 0,0 5 0 16,0-2 1-16,0-3-2 15,0 8 2-15,0-8-1 0,0 5-1 0,-7 3 1 0,3 11 1 16,4-17-2-16,0-2 1 0,-2 6 0 0,-6-2-1 16,8 2 0-16,-3-1-1 0,3-5 2 0,-2 0-3 0,-6 0-2 0,0 0-1 15,2 0-1-15,6 0 7 0,-17-2-12 16,10-7-3-16,-8-16-6 0,7-2-8 0,8 27 29 0,-27-35-34 16,1-15-4-16,1-5-2 0,25 55 40 0</inkml:trace>
  <inkml:trace contextRef="#ctx0" brushRef="#br0" timeOffset="24937.3929">9878 7027 15 0,'0'0'0'15,"-6"4"12"-15,6 4 3 0,0-8-15 0,0 27 15 16,0-8-2-16,4 2-2 0,3 0-1 0,-7-21-10 0,6 23 9 16,1 5-2-16,10 5 0 0,-10-1 0 0,-7-32-7 0,10 33 6 15,7 2-1-15,-14 1 0 0,7-4 0 0,-10-32-5 0,10 32 4 16,-3-3-1-16,0-4 1 0,-1-2-2 0,-6-23-2 0,8 20 2 16,-1-14 0-16,-4 16 0 0,0-18 0 0,-3-4-2 0,3 8 1 15,-3-8 0-15,4 0-1 0,-1-5 1 0,-3 5-1 0,0-3 0 16,0-8 1-16,-7-7-1 0,4 8 0 0,3 10 0 0,-6-23 1 15,-15 3-1-15,19-1 0 0,-6 1 0 0,8 20 0 16,-17-25 1-16,17 7-1 0,-7-8 0 16,1 5-1-16,6 21 1 0,0-21 0 0,-5-3 0 15,5 6 1-15,0-6-1 0,0 24 0 0,0-16 0 0,0-8 0 16,0 1 0-16,0 4 0 0,0 19 0 0,0-24 0 16,0 3 0-16,5 0 0 0,-5-5 0 0,0 26 0 0,6-24 1 15,4 6-1-15,7-2 0 0,-10 13 0 0,-7 7 0 0,10-15 0 16,10 9 0-16,-13 0 0 0,17-1 0 0,-24 7 0 0,6 0 0 15,18 0 0-15,-14 0 0 0,11 0 0 0,-21 0 0 0,6 5 0 16,4 0 0-16,8 12 1 0,-15-11-1 0,-3-6 0 0,7 7 0 16,0 14 0-16,-4-16 0 0,2 16 1 0,-5-21-1 0,2 4 0 15,-2 21 0-15,0-19 0 0,0 19 0 0,0-25 0 0,-7 10 0 16,4 15 0-16,-4-20 0 0,-13 16 1 0,20-21-1 0,-8 4 0 16,-10 4 0-16,13-1 1 0,-19-5-1 0,24-2 0 0,-6 0 0 15,-18 0 0-15,17 0 0 0,4 0 0 0,3 0 0 0,-21 0 0 16,21 0 0-16,-3 0 0 0,3 0 0 0,0 6 0 31,0-1 0-31,0 2 0 0,3-1 0 0,-3-6 0 0,7 16 0 0,10-10 0 16,-10 14 0-16,17-13 1 0,-24-7-1 0,10 27 0 0,-10-27 0 0,20 16 0 0,-10-11 1 15,11 17-1-15,-21-22 0 0,10 5 1 16,10 12-1-16,-13-13 0 0,14 17-3 0,-21-21 3 0,7 6 0 0,-7-6 0 0,6 2 0 31,4 6 1-31,-3-3 3 0,1-2-4 0,-8-3 0 0,2 5 0 0,1-5-2 0,-3 0-2 0,0 0 4 0,0 0-6 16,0 0-4-16,0-5-6 0,0 5 16 0,0-3-20 15,3-5-9-15,1 2-7 0,-4-14 6 0,0 20 30 0,0-8-26 0,0 8 26 0,0 0 0 0</inkml:trace>
  <inkml:trace contextRef="#ctx0" brushRef="#br0" timeOffset="25859.9988">10326 7306 20 0,'0'0'0'0,"0"0"14"0,0 0-14 0,0 15 13 16,0-9 0-16,0 1-2 0,0-4-1 0,0-3-10 0,0 5 9 16,0-5-2-16,0 0-1 0,0 0-6 0,0 0 5 0,0 0 0 0,0 0-1 15,0 0 0-15,0-2 0 0,0 2-4 0,0-3 4 16,0 1-1-16,0-1 0 0,3-5-1 0,-3 8-2 0,0-5 3 16,8-3-2-16,-2 0 1 0,-1-2 0 0,-5 10-2 0,5-17 2 15,3 13 0-15,-3 0-1 0,3 1-3 0,-8 3 2 0,6-7 2 16,1 7-1-16,4-2 0 0,0 2 3 0,-11 0-4 0,5 0-1 15,3 0 0-15,-2 0 0 0,5 2 0 0,-11-2 1 0,6 7 0 16,1-1 1-16,-5 12 0 0,3-12 0 0,-5-6-1 0,0 18 1 16,3-12 0-16,0-1 0 0,-3 16-2 0,0-21 1 0,0 3 1 15,0 3-2 1,0 14 1-16,-6-20 0 0,6 0 0 0,-5 3 0 0,-1 2 0 0,-1 2 1 0,1-1-1 0,6-6 0 0,-21 8 0 16,18-5 1-16,-15 4 0 0,12 0 0 0,6-7-1 0,-17 7 1 15,13-2 0-15,-1-2-1 0,-3 2 0 0,8-5 0 0,-3 5 1 16,-4 3 1-16,1-3-2 0,1 15 1 0,5-20-1 0,0 4 0 15,0 2 0-15,-3 1 1 0,3-1-1 0,0-6 0 16,0 7 0 0,0 12 0-16,0-19 1 0,0 2-1 0,0-2 0 0,0 6 1 0,0-1-1 0,3-2 1 0,2 2-1 15,-5-5 0-15,0 0 0 16,3 5 0-16,0-2-1 0,-3 5 1 0,0-8 0 0,7 4-1 16,-4 2 1-16,0-3 0 0,2 2 0 0,-5-5 0 0,5 7 0 15,3-4 1-15,-2 1-1 0,1 3 1 0,-7-7-1 0,6 3 0 16,5 5 0-16,-1-8 0 0,-2 2 0 0,-8-2 0 0,9 6-1 15,-1-6 1-15,12 0 1 0,-17 0 0 0,-3 0-1 0,8 0 2 16,7 0-1-16,-11 0-1 0,7 0 1 0,-11 0-1 0,9 0 0 16,8 0 0-16,-10 0 1 0,-1 0-1 0,-6 0 0 0,22-3 1 15,-22 0-1-15,6 3 0 0,1-2 1 0,-7 2-1 0,2-3 0 16,3 0 0-16,1 1 1 0,-6-1-1 0,0 3 0 0,7-1 0 16,-7-6 0-16,6 2 0 0,-6-3 0 0,0 8 0 0,5-3 0 15,-5-2 1-15,2-2-1 0,2 1 0 0,-4 6 0 0,0-11 0 16,0 1 0-1,0 5 0-15,0-3 0 0,0 8 0 0,0-6 0 0,0-2 0 0,-6 2 1 0,1 0-1 0,5 6 0 16,-3-6 0-16,0 3 0 0,-4-4 0 0,4 1 0 16,3 6 0-16,-8-5 1 0,6 3-2 0,-5 1 0 15,3-2 0-15,4 3 1 0,-2-2 0 16,-6 2 0-16,1 0 0 0,0 0 0 0,7 0 0 0,-3 0 0 16,-3 5 0-16,2-2 0 0,1-3 0 0,3 0 0 0,-8 8 0 15,6-5 0-15,2 4 0 0,-4-1-1 0,4-6 1 0,-7 3 0 16,7 3-1-16,0-6 0 0,0 4 3 0,0-4-2 0,0 0 2 15,4 3-1-15,-1-3 1 0,-3 0-2 0,0 0 0 0,6 7 0 16,2-7 0-16,-1 3 0 0,9 0 0 0,-16-3 0 0,4 6 0 16,7-3 0-16,-5-3 0 0,1 4 0 0,-7-4 0 0,10 8 0 15,-3-8 0-15,2 0 0 0,-2 0 0 0,-7 0 0 0,7 0 0 16,-3 0 1-16,2 0-1 0,-6 0 0 0,0 0 0 0,7-5-1 16,-7 5 2-16,4-3-1 0,-4 3 0 15,0 0 0-15,0 0 0 0,0 0 0 0,0 0 0 0,0-4 0 16,0 4 0-16,0-1 0 0,-4-1-1 0,-3 2-1 15,4-4-2-15,3 4 4 0,-7-2-7 47,0 2-4-47,-9-3-7 0,16 0-13 0,-24-2-17 0,18 0-6 0,6 5 54 0</inkml:trace>
  <inkml:trace contextRef="#ctx0" brushRef="#br0" timeOffset="30268.3259">10099 4052 5 0,'0'0'0'0,"-7"0"3"0,5 0 1 0,-3-2 1 16,5 2-5-16,-6-3 7 15,6-5 0-15,-4 7 1 0,4-5-1 0,0 6-7 0,0-7 7 16,0 3-1-16,0-4-1 0,0 0 0 0,0 8-5 0,0-7 5 16,0 1 0-16,0 1 0 0,0 2-1 0,0 3-4 0,0-4 4 15,4-1 0-15,-4 1-2 0,3 3 1 0,-3 1-3 0,3-3 3 16,2 3 0-16,-3-5 0 0,2 0-1 0,-4 5-2 0,3-4 3 15,-3-2 0-15,5 4-1 0,-3-4-1 0,-2 6-1 0,3-5 2 16,4 0-1-16,-3 4 1 0,-2-1 0 0,-2 2-2 0,8-2 1 16,-2-1 1-16,1-2 0 0,0 2 0 0,-7 3-2 0,10 0 2 15,-3-1-1-15,14-5 1 0,-14 2-1 0,-7 4-1 0,23-2 1 16,-15-1 0-16,10-2 0 0,-6 2 0 0,-12 3-1 0,23-2 2 16,-15-5-2-16,14 1 1 0,-14-2 0 0,-8 8-1 0,26-6 0 15,-8-1 1-15,-13 0 0 0,22-2-1 0,-27 9 0 0,8-11 1 16,15-5 0-16,-12 11-1 0,13-5 0 0,-24 10 0 15,6-7 1-15,18 0-1 0,-7 0 1 0,-8 4 0 16,-9 3-1-16,24-3 0 0,-6 3 0 0,-8-2 0 16,14 2 0-16,-24 0 0 0,16 0 0 15,-5 0 0-15,16 0 1 0,-20 0 0 0,-7 0-1 0,23 0 0 16,-2 0 1-16,-5 0-1 0,-6 0 0 0,-10 0 0 0,24 0-1 16,-17-3 1-16,17 0 1 0,-13 0-1 0,-11 3 0 0,16-2 1 15,-10 0 0-15,16-6-1 0,-16 5 0 0,-6 3 0 0,20-3 1 16,-10 1-1-16,11-1 0 0,-11 3 0 0,-10 0 0 0,20 0 0 15,-13 0 1-15,21-2-1 0,-22 0-1 0,-6 2 1 0,25 0 1 16,-10 0-1-16,-8 0 0 0,16 0 1 0,-23 0-1 0,8 0 0 16,8 0 0-16,-9 0 0 0,0 0-1 0,-7 0 1 0,8 0 0 15,-2 0 1-15,3-3-1 0,-1 3-1 0,-8 0 1 0,8-2 0 16,-3 0 0-16,3 2 1 0,-6 0 0 0,-2 0-1 0,7 0 0 16,-3 0 0-16,2 0-1 0,1 4 2 0,-7-4-1 0,6 0-1 15,-1 0 2-15,1 0-1 0,-1 0 0 0,-5 0 0 0,5 0 0 16,-5 0 0-16,3 0 1 0,2 0-2 15,-5 0 1-15,2 0 1 0,2 0-1 0,-1 0 0 0,1 5 0 16,-4-5 0-16,4 5 0 0,-2 0 0 16,2-5 0-16,-1 3 0 0,-3-3 0 0,4 5 0 15,-4-5 0-15,7 6 0 0,-4-2 0 0,-3-4 0 0,3 8 0 16,1-2 0-16,-1 1 0 0,-3 0 0 0,0-7 0 0,3 7 1 16,0-2-2-16,2 3 2 0,-5-3-1 0,0-5 0 0,6 21 0 15,-6-17 0-15,7 17 0 0,-3-14 0 0,-4-7 0 0,2 20 0 16,-2-4-1-16,4 3 1 0,-1-1 0 0,-3-18 0 0,4 21 1 15,-2 3-1-15,3 0 0 0,-2 6 0 0,-3-30 0 0,7 30 0 16,-7 5 1-16,6-9-2 0,-6 8 1 0,0-34 0 0,3 32 0 16,-3-3 0-16,5-1-1 0,-5-3 0 0,0-25 1 0,0 26 1 15,0-4-1-15,2 3 1 0,-2 0-1 16,0-25 0-16,0 20 0 0,0-1 0 0,4-15 0 0,-4 20 0 0,0-24 0 0,3 8 0 16,-3 11 0-16,4-16 0 0,-4 3 1 0,0-6-1 0,3 18 0 15,-3-18 0-15,0 8 1 0,0-3-1 0,0-5 0 0,0 3-1 16,0 3 2-16,3 0-2 0,-3-3 1 0,0-3 0 15,0 7 0-15,0-3 1 0,0-1 1 0,0 3-1 16,0-6-1-16,4 3 0 0,-4-3-1 16,0 0 2-16,0 0 0 0,0 0-1 0,0 3 2 15,0-3-2-15,0 0-1 0,0 0 0 0,0 0 1 0,0 0 0 16,0 0 2-16,0 0-2 0,0 0 0 0,0 0-2 0,0 0 3 16,0 0-2-16,0 0 3 0,0 0-3 0,0 0 0 0,0 7 2 15,0-7 0-15,0 0-1 0,0 0 2 0,0 0-2 0,0 3 1 16,-7-3-2-16,7 0 1 0,0 0 0 0,-3 0 0 15,3-1 0-15,-4 1 1 0,-3-2-1 0,7 2 0 0,0-2 0 16,-2-3-1-16,2 5 1 0,0-3 0 0,0 3 0 0,0 0 0 16,0 0 1-16,0 0-1 0,0 0 0 0,0 0-1 0,0 0 1 15,0 0-2-15,0 0 3 0,0 3 1 0,0-3-2 0,0 0 0 16,0 7 1-16,0-7-1 0,0 0 0 0,0 0 0 0,2 0 1 16,-2 0-1-16,4 0-1 0,-1 0 2 0,-3 0-1 0,0 0 0 15,4 0 0-15,-1 0 0 0,4 3 1 0,-7-3-1 0,9 4-1 16,9-4 0-16,-12 7 1 15,12-4 1-15,-18-3-1 0,6 5 0 0,15 2 0 0,-18-1 0 0,7 12 0 16,-10-18 0-16,8 4 0 0,1 4 1 16,-2-3-1-16,-1 3 0 0,-6-8 0 0,8 4 0 15,-8-1 0-15,0 3 0 0,0-1-1 0,0-5 1 0,0 3 0 16,-4 15 0-16,-3-18 0 0,-10 19 1 0,17-19-1 0,-7 2 0 16,-17 6 0-16,5 13-1 0,-2-16 2 0,21-5-1 0,-23 21 0 15,2-18 0-15,1 16 1 0,0-14-1 0,20-5 0 0,-17 7 0 16,-1-2 0-16,12 3 0 0,-1 9 0 0,7-17 0 0,-20 0 0 15,20 4 0-15,0 5 0 0,-4-3 0 0,4-6 0 0,0 7 0 16,0 0-1-16,0-1 1 0,4 1 1 0,-4-7-1 0,3 7 0 16,3-5 1-16,5-2-2 0,-4 5 1 0,-7-5 0 0,17 5 0 15,-10-5 0-15,12 0 0 0,-8 3 0 0,-11-3 0 0,20 0 0 16,-13 0 0-16,21 0 0 0,-22 0 0 0,-6 0 0 0,24 0-1 16,-17 0 2-16,12-1-1 0,-11-1 0 0,-8 2 0 0,16-2 0 15,-11-1 0-15,1-2 1 0,4 4-1 0,-10 1 0 0,6 0 0 16,2 0 0-16,-6 0 0 0,3 0-1 0,-5 0 1 15,0 0 1-15,3 4-1 0,-3 1 0 0,0 0 0 16,0-5 0-16,0 18 0 0,0-12 1 0,-3-2-1 16,-4 4 0-16,7-8 0 0,-8 20 0 15,2-13 0-15,-1 11 0 0,0-13 1 0,7-5-1 0,-2 20 0 16,-6-16 0-16,1 12-1 0,4-10 1 0,3-6 0 0,0 18 0 16,0-11 0-16,0 0 0 0,0 8 0 0,0-15 0 0,0 6 0 15,0 1 0-15,3 13-1 0,1-15 2 0,-4-5-1 0,3 7-1 16,0-2 2-16,2 1-1 0,-3 1 0 0,-2-7 0 0,4 6 1 15,3 2-2-15,-4-3 2 0,3 2-1 0,-6-7 0 0,8 5 1 16,-6 2 0-16,3-5-2 0,1 5 2 0,-6-7-1 0,3 5 0 16,1 3-1-16,-1 11 2 0,0-19-1 0,-3 0 0 0,5 7-1 15,-3 0 2-15,-2-4-1 0,4 4 1 0,-4-7-1 0,0 19 1 0,0-19-1 0,3 5 0 16,2 12-1-16,-5-10 2 0,0-7-1 0,2 20-1 0,-2-20 1 0,3 4 0 16,-3 0 0-16,0 17 1 0,0-21-1 0,0 5 0 15,3 1 0-15,1 13 0 0,-4-17 0 0,0 19 0 0,0-21 0 0,4 5-1 16,-2 17 2-16,-2-17-1 0,0-5 0 0,5 23 0 15,-2-17 0-15,-3 18-1 0,3-1 2 16,0-7 0-16,-3-16-1 0,0 19 0 0,4 3 1 16,-1-16-2-16,-3 24 1 0,0-30 0 0,0 18 0 15,3-13-1-15,-3 18 1 0,0-21 0 0,0-2 0 0,4 20 0 16,-4-13 1-16,0 12 0 0,0-16-1 0,0-3 0 0,3 18 1 16,1-10-1-16,-4 8 0 0,3-12 0 0,-3-4 0 0,5 7 0 15,-3 12 0-15,-2-12 1 0,0-1-1 0,0-6 0 0,3 22-1 16,0-19 2-16,-3 5-2 0,0 12 2 0,0-20-1 0,4 0 0 15,0 7 1-15,-4 11-1 0,0-18 0 0,0 0 0 0,0 5 0 16,2 3-1-16,-2-5 1 0,5 4 1 0,-5-7-1 0,0 7 0 16,3 0 1-16,1 11-1 0,-4-18 0 0,0 0 0 0,0 0 0 0,2 16 0 15,2-11 0-15,-1 1 0 0,0 13 1 0,-3-19-1 0,4 4 0 16,-1 2 0-16,1 2 2 0,-1 10-1 0,-3-18-1 0,0 2 0 16,5 6 1-16,-5-1-1 0,0 10 0 0,0-17 0 0,2 6 1 15,-2 10-1-15,3-9 0 0,-3 9 0 0,0-16 0 0,0 9 0 16,0 11 0-16,0-12 1 0,0 19-1 15,0-27 0-15,0 2 0 0,0 18 1 0,0-14-1 0,0-1 0 0,0-5 0 16,0 22 0-16,0-20 0 16,0 6 0-16,0-3 1 0,0-5-1 0,0 3 0 0,0 3 0 15,-5-2 0-15,5-4 0 0,0 0-1 16,0 3 2-16,-5 3-1 0,5-2 0 0,0-4 0 0,0 3 0 16,0 3 0-16,-3 0 1 0,3-4-2 0,0-2 1 0,-4 7 1 15,4-3-1-15,0-4 0 0,0 1 0 0,0-1 0 0,0 0 0 16,0 0 0-16,0 8 0 0,0-5 0 0,0-3 0 0,0 4 0 15,0-4 0-15,0 0 0 0,-7 0 0 16,7 0 0-16,-3 0 0 0,0 0 0 0,3 0 0 0,-6 0 0 16,2 0 0-16,1 0 0 0,3 0 0 0,-7 6 0 15,3-3 0-15,0 2 0 0,-2-5 0 0,6 0 0 0,0 5 0 16,-2-5 0-16,-3 0 0 0,2 0 0 0,3 0 0 0,-7 3 0 16,0-3 0-16,0 0 0 0,1 5 0 0,6-5 0 0,-8 0 0 15,-10 0 0-15,10 0 0 0,-9 0 0 0,17 0 0 0,-7 0 1 16,-14 0-1-16,15 0 0 0,-18 0 0 0,24 0 0 0,-21 0 0 15,5-1-1-15,-5 1 2 16,2 0-1-16,19 0 0 0,-21 0 0 0,0 0 0 16,2 0 0-16,1 0 0 0,18 0 0 0,-19 0 0 15,1-4 0-15,-2 2 0 0,3 1 0 0,17 1 0 0,-6-5 1 16,-15 5-1-16,13-2 0 0,-15-1 0 0,23 3 0 0,-3-2 0 16,-14 1 0-16,10-3 0 0,4 4 0 0,3 0 0 0,-8 0 0 15,2 0 0-15,3-2 0 0,-3 1 0 0,6 1 0 0,-8-3 0 16,1 1 0-16,4 2 0 0,-1-1 0 0,4 1 0 0,-6 0 1 15,6 0-2-15,0 0 1 0,0 0 0 16,0 3 0-16,0-3 0 0,0 0-1 16,0 4 0-16,0 2 0 0,0-3-2 0,0-3 3 0,0 5-4 15,0 0-2-15,3 2-2 0,0 1-3 0,-3-8 11 0,4 5-12 16,-1 2-5-16,4-2-4 0,1 1-7 0,-8-6 28 0,20 6-35 16,-20-6 3-16,6 4 6 0,-6-4 26 0</inkml:trace>
  <inkml:trace contextRef="#ctx0" brushRef="#br0" timeOffset="32203.141">11211 8490 5 0,'0'0'0'15,"-7"-7"3"-15,-14 4 0 0,19-2 1 0,-16-3 1 0,18 8-5 0,0-2 7 16,-3 0 0-16,-5 2 0 0,8 0-1 0,0 0-6 0,-3 0 6 16,3 0 0-16,0 0-1 0,0 0 0 0,0 0-5 0,0 0 5 15,-3 0 0-15,3 0-1 0,0 4 0 0,0-4-4 0,0 0 4 16,0 0 0-16,0 0 0 0,-7 0-1 0,7 0-3 0,0 0 4 16,0 0-1-16,0 0 0 0,0 0 0 0,0 0-16 0,0 0 28 15,0 0-12-15,4-2-1 0,-1 0 0 0,-3 2-2 0,6 0 2 16,2-1 0-16,8-4 0 0,-9 4 0 0,-7 1-2 15,21-3 1-15,-14 1 0 0,16 2 0 0,-15-2 0 16,-8 2-1-16,26 0 1 0,-20 0 0 16,23 0-1-16,-23 0 1 0,-6 0-1 0,24 0 0 15,-17 0 1-15,17 0-1 0,-5 0 1 0,-19 0-1 0,21-6 0 16,-5 6 1-16,2-2-1 0,-9 0 0 0,-9 2 0 0,24-3 1 16,-7 3-1-16,-5 0 0 0,6-5 0 0,-18 5 0 0,8 0 1 15,12 0-1-15,-13 0 0 0,3 0 0 0,-10 0 0 0,6 5 0 16,4 2 0-16,2-1 1 0,-6-2-1 0,-6-4 0 0,6 9 0 15,1-6 1-15,0 2-1 0,-2 2 0 0,-5-7 0 0,5 3 0 16,2 0 0-16,-1 4 0 0,2-3 1 0,-8-4-1 0,6 5 0 16,1 0 0-16,-7-2 0 0,7 1 1 0,-7-4-1 0,0 6 0 15,3-1 0-15,1-1 0 0,-4 3 0 0,0-7 0 0,0 5 0 16,0 0 0-16,0 0 0 0,0 4 1 0,0-9-1 0,0 5 0 16,0 3 0-16,0-3 0 0,0 3 0 0,0-8 0 0,0 6 0 15,0 11 0-15,-4-12 1 0,4 2-1 0,0-7 0 0,0 20 0 16,0-14 0-16,0 16 0 0,0-15 1 15,0-7-1-15,0 24-1 0,0-16 1 0,0 12 0 16,0-11 0-16,0-9 0 0,4 19-1 0,-4-12 1 0,8 14 0 16,-6-13 0-16,-2-8 0 0,0 24 0 15,6-20 1-15,-2 19-1 0,-1-18 0 0,-3-5 0 0,3 24 0 16,1-7 0-16,4-10 0 0,-2 15-1 0,-6-22 1 0,3 18 1 16,0-12-1-16,0 19 0 0,1-20 0 0,-4-5 0 0,7 24 0 15,-2-17 0-15,-3 14 0 0,1-14 1 0,-3-7-1 0,7 19 0 16,-1-17-1-16,-2 6 1 0,0 10 0 0,-4-18 0 0,0 7 1 15,4-4-1-15,-2 6 0 0,-2-4 0 0,0-5 0 0,0 18 0 16,0-18 0-16,0 6 0 0,0-1 1 0,0-5-1 0,0 3-1 16,0 4 1-16,0-5 0 0,0-2 1 0,0 0-1 0,0 4 0 15,0-4 0-15,-2 8 1 0,2-5-1 0,0-3 0 0,0 2 1 16,0-2-1-16,0 8 0 0,0-8 0 0,0 0 0 0,0 0 0 16,0 0 0-16,0 0 0 0,0 0 0 0,0 0 1 15,2-3-1-15,-2 3 0 0,0-5 0 16,0 5 0-16,4 0 0 0,-1-2 0 0,3-1 1 0,2 3-1 15,-8 0 0-15,8 0 0 0,-6 0 0 0,4-4 0 16,4 4 0-16,-10 0 0 0,12 0 0 16,3 0 0-16,-10 0 0 0,1 0 0 0,-6 0 0 0,10 0 0 15,-2 0 0-15,-2 4 0 0,1-4 0 0,-7 0 0 0,6 5 0 16,1-5 0-16,-7 5 0 0,3-2 0 0,-3-3 0 0,3 6 1 16,-3 1-1-16,0-4-1 0,0 5 2 0,0-8-1 0,-6 5 0 15,3 4 1-15,-3-5-1 0,-16 4 0 0,22-8 0 0,-6 5 0 16,-15 3 0-16,15-1 0 0,-15 0 0 0,21-7 0 0,-15 5 0 15,7 3 0-15,-19-2 0 0,23 1 1 0,4-7-1 0,-7 18 0 0,7-18 0 0,-7 4 0 16,1 13 1-16,4-12-1 0,2-5 0 0,0 6 1 0,0-6-1 0,0 18 0 16,0-18 0-16,0 8 0 0,0-8 0 0,2 7 0 15,1-4 0-15,4 1 0 0,3 3-1 0,7-4 2 0,-17-3-1 0,6 0-1 16,12 3 1-16,-12-3 0 0,-6 0 0 0,22 0 1 0,-22 0-1 0,6 0 0 16,19 0 0-16,-20 0 0 0,20 7 0 0,-25-7 0 0,9 4 0 15,12-4 0-15,-15 3 0 0,2 4 0 0,-8-7 0 0,6 2 0 16,5 3 0-16,-5 2 1 0,-6-7-1 15,3 7-1-15,-3-7 1 0,4 7 0 0,-4 9 0 0,0-9 1 16,0-7-1-16,0 17 0 0,-4-12 0 0,1 4 0 16,-3 6 0-16,6-15 0 0,-22 0 0 15,16 19 0-15,-12-19 0 0,12 7 1 0,6-7-1 0,-7 18 0 16,-12-18 1-16,19 8-1 0,-5 12 0 0,5-20 0 0,-3 4 0 16,3 2 1-16,0 16-1 0,0-18 1 0,0-4-1 0,0 16 0 15,0-10 0-15,8 1-1 0,-6 14 1 0,-2-21 0 0,7 3 0 16,1 3 0-16,-2 14 1 0,-6-20-1 0,6 6 0 0,-6-6 0 0,8 7 0 15,-2 15 0-15,4-17 0 0,-7 2 0 0,-3-7 0 0,7 20 0 16,0-19 0-16,1 5 0 0,1 15 0 0,-9-21 0 0,6 3 0 16,5 17 1-16,-4-14-2 0,-1 15 1 0,-6-21 0 0,7 6 0 15,4 19 0-15,-5-20 1 0,1 19-1 0,-7-24 0 0,11 9 0 16,-5 17 0-16,4-20 0 0,-2 22 0 0,-8-28 0 0,6 6 0 16,4 17 0-16,-4-5 0 0,2-10 0 0,-8-8 0 0,7 23 0 15,-1-15 1-15,1 16-1 0,-1-17-1 0,-6-7 1 0,7 24 1 16,0-17-1-16,-3 21 0 0,2-7 0 15,-6-21 0-15,3 19 1 0,5 0-1 0,-1-1 0 0,-1-2 1 16,-6-16-1-16,3 7-1 0,1 20 1 16,-1-21 0-16,-3 20 0 0,0-26 0 0,3 8 0 15,2 10 0-15,-5-15 0 0,0 5 0 0,0-8 0 0,2 6 0 16,-2 1 0-16,0 1 1 0,0-3-1 0,0-5 0 0,0 2 0 16,0 3 0-16,0-5 0 0,0 0 1 0,0 0-1 0,0 0 0 15,0 0 0-15,-2 0 0 0,2 0 0 0,0 0 0 0,0 0 0 16,0 0 0-16,0 0-1 0,0 0 2 0,0 0-5 15,0 0-2-15,0 0-6 0,0 5-6 0,0-5 18 0,2 4-27 16,-2 1-11-16,0-8 2 0,-2 1 7 0,2 2 29 0,0 0 0 0</inkml:trace>
  <inkml:trace contextRef="#ctx0" brushRef="#br0" timeOffset="37116.8883">10302 10922 7 0,'0'0'0'0,"0"-3"2"15,0-2 0-15,0-6 0 0,0 11-2 0,0-10 2 16,0 4 1-16,0-1 0 0,0 2 1 0,0 5-4 0,-3-3 5 0,3 3-5 0,0-5 5 16,0 3 0-16,0 2 0 0,0 0-5 0,0 0 5 15,0 0 0-15,0 7-1 0,0-4 0 0,0-3-4 0,3 5 4 16,-3 14 0-16,7-15-1 0,1 2 1 0,-8-6-4 0,2 8 3 0,-2-8-3 0,7 5 3 16,-1 3 0-16,2-5-1 0,0 4 1 0,-8-7-3 0,2 3 2 15,4-3 1-15,-1 5-2 0,0-5 1 0,-5 0-2 0,4 0 2 16,0 0 0-16,2 0 0 0,-2 0 0 0,-4 0-2 0,3 0 2 15,3 0-1-15,2-2 1 0,0-1-1 0,-8 3-1 0,5-3 2 16,-2 3-1-16,8-5 0 0,0 1 1 0,-11 4-2 0,15-1 1 16,-7-3 0-16,2 0 1 0,7 2-1 0,-17 2-1 0,7-1 1 15,10-1-1-15,-10-1 1 0,3 3 0 0,-10 0-1 0,16-5 1 16,-9 5 0-16,14 0 0 0,-14-2-1 0,-7 2 0 16,19-1 1-16,-14-4 0 0,18-3-1 0,-16 5 1 0,-7 3-1 15,23-3 0-15,-6 1 1 0,0-3 0 0,7 0 0 16,-24 5-1-16,17-3 1 0,3-2-1 0,0 3 1 15,1 1 0-15,-21 1-1 0,16-3 1 0,6 3 0 16,1 0 0-16,-3 0-1 0,-20 0 0 0,20 0 1 16,1 0-1-16,-1 0 0 0,0 0 1 0,-20 0-1 0,21 0 0 15,-1 0 1-15,0 0-1 0,1 0 0 0,-21 0 0 0,16 0 1 16,6 0-1-16,-7 0 0 0,3 0 1 0,-18 0-1 0,17 0 0 16,-6-2 0-16,12 2 0 0,-13-1 1 0,-10 1-1 0,24 0 0 15,-7-5 1-15,-7 5-1 0,11 0 0 0,-21 0 0 0,9-2 1 16,12 2-1-16,-14-3 0 0,12-1 1 0,-19 4-1 0,7-4 0 15,14 3 0-15,-1-3 0 0,-13 0 1 0,-7 4-1 0,24-4 0 16,-5 1 1-16,-8 1-1 0,13-1 0 0,-24 3 0 0,20-5 0 16,-9 2 0-16,15-1 0 0,-9 2 1 0,-17 2-1 0,7-1 0 15,20-5 0-15,-10 4 1 0,-10-7-2 0,-7 9 1 0,28-4 0 16,-22 0 0-16,19 1 1 0,-20-1-1 0,-5 4 0 0,21-3 0 16,-15 3 1-16,15-2-2 0,-13-1 2 0,-8 3-1 15,15-3 0-15,-8 1 0 0,1-1 1 0,1 3 0 0,-9 0-1 16,10 0 0-16,7 0 0 15,-10 0 0-15,-1 0-1 0,-6 0 1 0,12 0 1 16,3 0-1-16,-7 3 0 0,0-3 0 0,-8 0 0 0,15 5 0 16,-8 0 0-16,1-5 0 0,7 3 0 0,-15-3 0 0,5 0 1 15,1 4-1-15,4-4 0 0,-2 6 0 0,-8-6 0 0,9 0-1 16,-1 0 2-16,1 3-1 0,-3 2 0 0,-6-5 0 0,8 0 1 16,-1 6-1-16,2-4 0 0,-2-2 0 0,-7 0 0 0,7 0 0 15,3 6 0-15,1-6 0 0,6 3 0 0,-17-3 0 0,3 4 0 16,3-4 1-16,12 6-1 0,-12-6-1 0,-6 0 1 0,7 5 1 15,4-5-2-15,5 0 2 0,-8 0-1 0,-8 0 0 0,2 0 0 16,5 2 0-16,3-2 0 0,-3 0 0 0,-7 0 0 0,11 0 0 16,-5 7 0-16,1-7 0 0,-1 4 0 0,-6-4 0 0,7 4 0 15,-3-4 1-15,-1 0-1 0,1 0 0 0,-4 0 0 0,3 0 0 16,0 0 1-16,0 0-1 0,1 0 0 0,-4 0 0 16,6 0 0-16,2 0 0 0,-2-2 0 0,-2 2 1 0,-4 0-1 15,3-2 0-15,5-1 0 0,-8 2 0 0,6 1-1 16,-6 0 1-16,3 0 1 0,1-4-1 15,-1 1 0-15,-3 3 0 0,0 0 0 0,6-2 0 16,-6-3 0-16,4-1 0 0,0 2 0 0,-4 4 0 0,0-7 0 16,2 3 1-16,-2 1-1 0,5-5 0 0,-5 8 0 0,0-6 1 15,3-1-1-15,0 2 0 0,-3 2 1 0,0 3-1 0,3-5 0 16,1 2 0-16,2-1 0 0,-2-4 0 0,-4 8 0 0,3-3 0 16,1-1 1-16,-1-3-1 0,2 1 0 0,-5 6 0 0,0-7 0 15,0-4 1-15,0 6-2 0,0 0 1 0,0 5 0 0,0-9 0 16,0 4 0-16,0-3 1 0,0 3-1 0,0 5 0 0,-5-8 1 15,5 2-1-15,-7-11 0 0,4 11 0 0,3 6 0 0,-4-7 1 16,-2-10-1-16,2 12 1 0,-2-5 0 0,6 10-1 0,-8-24 0 16,2 8 0-16,-1-2 1 0,1 0 0 0,6 18-1 0,-7-9 1 15,1-12 0-15,-12 10-1 0,15-9 1 0,3 20-1 0,-8-19 1 16,-11 0-1-16,15-1 1 0,1-2-1 0,3 22 0 0,-6-28 0 16,-2 6 1-16,1-3 0 0,4 4-1 0,3 21 0 15,-6-21 1-15,1 4-1 0,5 7 1 0,0-11-1 16,0 21 0-16,0-6 1 0,0-5-1 0,0 7 0 15,0-5 0-15,0 9 0 0,0-2 0 16,0-1 0-16,-2 1 1 0,2-1-2 0,0 3 1 0,0-2 0 16,-8-1-1-16,8 1-2 0,0 2-1 0,0 0 4 0,0 0-8 15,-3 0-2-15,3 0-5 0,0 0-7 0,0 0 22 0,0 0-30 16,0 0-7-16,3 2-9 0,-3-2 46 0</inkml:trace>
  <inkml:trace contextRef="#ctx0" brushRef="#br0" timeOffset="40217.4229">11732 4781 12 0,'0'0'0'16,"-4"-1"7"-16,-2-5 2 0,3-2 0 0,3 8-9 0,-6 0 8 15,6-5 0-15,-4 5-1 0,4-5 0 0,0 5-7 0,0 0 6 16,0 0-2-16,0 0 1 0,0 5-2 0,0-5-3 0,0 0 4 15,0 5 0-15,0-2-1 0,0 5 0 0,0-8-3 0,4 5 3 16,-4 17 1-16,6-17-1 0,0 22 0 0,-6-27-3 0,7 22 4 16,0 5-2-16,10 1 1 0,-11 7 0 0,-6-35-3 0,8 32 2 15,11-1 0-15,-11 4-1 0,8-3 0 0,-16-32-1 16,7 34 1-16,14-3 0 0,-18 4 0 0,8-7 0 0,-11-28-1 16,16 30 0-16,-13-5 0 0,4-3 1 0,0-1 0 15,-7-21-1-15,4 7 1 0,0 9 0 0,-2-16-1 16,-2 0 1-16,0 0-1 0,4 0 1 0,-4 0-1 15,0-5 1-15,0-3 0 0,0 8-1 0,-4-23 0 16,-2 6 1-16,-1-9-1 0,-10 3 0 0,17 23 0 0,-7-26 0 16,-13-1 0-16,16 1 1 0,-2 0-1 0,6 26 0 0,-21-29 0 15,18 2 0-15,-15 0 0 0,12 6 1 0,6 21-1 0,-7-25 0 16,1 0 0-16,-12 0 0 0,18 0 0 0,0 25 0 0,-6-20 0 16,-1-4 0-16,4 7 1 0,-1-6-1 0,4 23 0 0,0-16-1 15,0-4 1-15,-7 1 0 0,7 8 0 0,0 11 0 0,0-20 1 16,0 1-2-16,3 12 2 0,1-15-1 0,-4 22 0 0,4-7 0 15,-1 0 1-15,4-11-1 0,-1 16-1 0,-6 2 1 0,7-7 1 16,10-9-2-16,-10 13 1 0,15 0 1 0,-22 3-1 16,5-3 0-16,16 3 0 0,-11 0 0 0,10 0 0 0,-20 0 0 0,7 0 0 15,10 6 0 1,-10-2-1-16,3 15 2 0,-10-19-1 0,17 5 0 0,-14 0 1 0,4 17-1 0,-1-17 0 0,-6-5 0 16,0 7-1-16,5 15 1 0,-5-15 0 0,0 13 0 0,0-20 0 0,0 20 1 15,0-17-1-15,-5 20 0 16,-1-19-1-16,6-4 1 0,-21 17 0 15,18-11 0-15,-17-1 0 0,16 4 0 0,4-9 0 0,-20 0 0 16,17 0 0-16,-5 0 0 0,-7 0 1 0,15 0-1 0,0 0-1 16,-8 0 1-16,4 0 0 0,4 0 0 0,0 0 0 0,0 2 0 15,0 3 1-15,4 2-1 0,4 10 0 0,-8-17 0 0,9 5 0 16,8 14 0-16,-10-15 0 0,13 24 0 0,-20-28 0 0,8 7 0 16,12 17 0-16,-10-17 0 0,6 15 0 0,-16-22 0 0,7 7 0 15,14 15 0-15,-14-18 0 0,9 4 0 0,-16-8 0 0,8 5 0 16,-2 3-1-16,1 9 0 0,3-17 0 0,-10 0 1 0,9 5-3 15,9 3-3-15,-15-3-3 0,5 0-3 0,-8-5 12 0,16 3-16 16,-10 2-4-16,15-5-2 0,-14 0 0 0,-7 0 22 0,6-5-15 16,-1-11 1-16,-5 16 14 0</inkml:trace>
  <inkml:trace contextRef="#ctx0" brushRef="#br0" timeOffset="40645.6748">12399 5088 5 0,'0'0'0'16,"0"0"3"-16,4 3-1 0,0-3 1 0,-4 0-3 0,4 6 4 0,-4-6-4 0,2 0 4 15,-2 5 1-15,0-5 0 0,0 0-5 0,0 2 6 16,0-2 0-16,0 0 1 0,-6 0 0 0,6 0-7 0,-8 7 7 0,8-7-7 0,-6 0 7 16,-1 3 0-16,-10 3-1 0,10 1 0 0,7-7-6 0,-6 6 6 15,0 2-2-15,-1-3 0 0,7-5-4 0,-18 8 4 0,18-8-4 0,0 18 2 16,-3-12 1-16,-4-2-1 0,7-4-2 0,0 9 2 0,0-9-2 0,0 5 2 15,0-1-1-15,0 4 0 0,0 9 0 0,0-17-1 0,0 0 1 16,0 8 0-16,5-3-1 0,-5-5 0 0,2 5 0 0,-2-5 0 0,3 5 0 16,0-2 0-16,4 3 0 0,-7-6 0 0,8 6 1 15,-5 1-1-15,3-3 0 0,1 0 0 0,0 1 0 16,-7-5 0-16,7 5 0 0,1-2 0 0,-3 4 0 0,-5-7 0 16,21 5 0-16,-21-5 0 0,4 8 0 0,2-2 0 0,3-1 1 0,-9-5-1 0,8 7 0 15,-8-7 0-15,8 20 0 0,-3-15 1 16,2 0-1-16,-4 15 1 0,-3-20-1 0,3 3 1 15,1 3-1-15,0 18 1 0,-4-24-1 0,4 8 1 0,-4-8-1 0,0 26 1 16,0-22 1-16,0 23-1 0,0-22-1 0,0-5 0 0,0 21 2 16,-4-15-2-16,0 15 1 0,-3-18 0 0,7-3-1 0,-7 8 0 15,1-4 0-15,4 0-2 0,-6-4-1 0,8 0 3 0,-8 0-5 16,2 0-3-16,-1 0-3 0,5 5-3 0,2-5 14 0,-4 5-18 16,4 3-3-16,-8 13 0 0,8-13 6 0,0-8 15 0,0 33-21 0,0-33 21 0</inkml:trace>
  <inkml:trace contextRef="#ctx0" brushRef="#br0" timeOffset="41972.0385">12312 9144 9 0,'0'0'0'16,"0"-5"5"-16,-7 2 0 0,3-5 1 0,4 8-6 0,0-4 8 15,0 3-1-15,-3-4 0 0,3 5 0 0,0 0-7 0,0 0 7 16,0 8-1-16,0 10 0 0,7-14-1 0,-7-4-5 0,7 7 5 15,-4 13-1-15,17-14-1 0,-12 20 1 0,-8-26-4 0,19 24 3 16,-8 0-1-16,9 2 0 0,0 8-1 0,-20-34-1 0,21 32 2 16,-1 6-2-16,4 3 1 0,-7 1-1 0,-17-42 0 0,16 40 1 15,-6-1-1-15,11-2 0 0,-15-8 1 16,-6-29-1-16,8 29 1 0,2-3 0 0,-4-5 0 16,1-16 1-16,-7-5-2 0,0 22 1 0,7-18 0 0,-7-4 0 15,0 4-1-15,0-4 0 0,0 0 1 0,0-1-1 0,0-6 0 16,-3 0 1-16,3 7-1 0,-7-17 0 15,0 12 0-15,-14-19 1 0,18 8-1 0,3 16 0 0,-16-21 0 16,8 1 0-16,-8-2 0 0,14 2 1 0,2 20-1 0,-19-23 0 16,13 2 0-16,0-2 0 0,-16 0 0 0,22 23 0 0,-3-24 0 15,-14 0 0-15,17 4 0 0,-7 0 0 0,7 20 0 0,-6-18 0 16,2-3 0-16,-2 5 0 0,2-8 1 0,4 24-1 0,0-17-1 16,0-5 1-16,-4 3 0 0,4 12 1 0,0 7-1 0,0-24 0 15,0 13 0-15,0-10 0 0,0 14 0 0,0 7 0 0,0-22 0 16,0 17 0-16,8-11 0 0,-2 8 0 0,-6 8 0 0,7-10 0 15,-1 5 1-15,12-4-1 0,-12 4 0 0,-6 5 0 0,22-5 1 16,-16 0-1-16,11 1 0 0,-9 1 0 0,-8 3 0 0,5 0 0 16,16 0 0-16,-17 0 0 0,5 0 0 0,-9 0 0 0,17 1 0 15,-12 5 0-15,0 2 0 0,-2 10 0 0,-3-18 0 0,4 8 0 16,-1 13 0-16,1-3 1 0,-4-1-1 0,0-17 0 16,0 7 0-16,0 20 1 0,0-20-1 0,-4 17 0 15,4-24 0-15,-7 5 0 16,4 14 0-16,-2-14 0 0,-3 0 1 0,8-5-1 0,-8 8 0 15,-11-4 0-15,11-4 0 0,-8 6 0 0,16-6 0 0,-2 0 0 16,-6 0 0-16,0 0 0 0,2 0 0 0,6 0 0 0,-3 0 0 16,-3 0 0-16,6 0 0 0,0 0 0 0,0 0 0 15,0 0 0-15,6 0 0 0,0 0 0 0,-6 0 0 0,8 6 0 16,-2-1 0-16,11 3 0 0,-11 11 0 0,-6-19 0 0,8 5 0 16,11 0 0-16,-11 19 0 0,8-21 0 0,-16-3 0 0,7 21 1 15,14-16-1-15,-15 16 0 0,15-18 0 0,-21-3 0 0,6 19 0 16,12-16 0-16,-12 14 0 0,4-12 0 0,-10-5 0 0,18 9 1 15,-12 6-2-15,2-10 1 0,-2 0-1 0,-6-5 1 0,7 7-4 16,-1 0-2-16,1-5-5 0,-1 6-7 0,-6-8 18 0,8 6-24 16,-5-6 0-16,-3-6 5 0,0-2 0 0,0 8 19 0,0 0 0 0</inkml:trace>
  <inkml:trace contextRef="#ctx0" brushRef="#br0" timeOffset="43631.4504">12996 9599 7 0,'0'0'0'0,"0"-2"3"0,0 2-3 0,0 0 3 15,0 0 1-15,3-3 1 0,-3 3-1 0,0 0-4 0,0 0 5 16,4 0-1-16,-4 0-1 0,3 5 1 0,-3-5-4 0,0 3 4 16,4 2 0-16,-4 0 0 0,3-5 0 0,-3 0-4 0,0 0 4 15,0 3-1-15,0-3 1 0,0 0-1 0,0 0-3 0,0 0 4 16,0 6-1-16,0-6 0 0,0 0-1 0,0 0-2 0,0 0 2 15,-3 0 0-15,3 0 0 0,0 0-1 0,0 0-1 0,-4 0 2 16,4 0-1-16,0 0 0 0,0 0 0 0,0 0-1 0,0 0 0 16,0 0 1-16,0 0 0 0,0 0-1 0,0 0-2 0,0 0 5 15,0 0-2-15,0 0 0 0,0 0-1 0,0 0-5 0,0 0 11 32,0 5-6-32,0-5 1 0,0 0 0 0,0 0-1 0,0 0 0 15,0 3 1-15,0-3-1 0,0 0 1 0,0 0-1 0,0 0 0 0,0 0 0 0,0 0 0 16,0 0 1-16,0 0-1 0,0 0-1 0,0 5 2 15,0-5 0-15,-7 0-1 0,7 0 1 0,0 0-1 0,0 0 1 16,0 0 0-16,0 5-1 0,0-5 1 0,0 0-1 0,0 0 0 0,0 0 0 0,-3 0 0 16,3 3 1-16,0-3-1 0,0 0 0 0,0 0 0 0,0 0 0 0,0 0 0 15,0 0 0-15,0 0 1 0,0 0-2 0,0 6 2 16,0-6 0-16,0 0-1 0,0 0 0 0,0 0 0 0,0 5 0 0,0-5 0 0,0 0 1 16,0 0-1-16,0 0 0 0,0 0 0 0,0 0-1 0,0 3 2 15,0-3 0-15,-3 5-1 0,3-5 1 0,0 0-1 0,0 4 0 16,0-4 1-16,0 0 0 0,0 0-1 0,0 0 0 0,0 0 0 0,0 0 1 15,0 0-1-15,-7 0 1 0,7 0 0 0,0 0-1 0,0 0 0 16,0 0 0-16,0 0 1 0,0 0-2 0,0 0 2 16,0 0-1-16,0 0 0 0,0 0-1 0,0 0 2 15,0 0 0 1,0 0-1-16,0 0-2 0,0 0 4 0,0 0-4 0,0 0 4 0,0 3-1 0,0 3-1 0,0-6 0 0,0 0 0 16,3 0 0-16,-3 4 0 0,0 0 0 0,0-4 0 15,0 0 0-15,0 7 0 16,0-7 1-16,0 0-1 0,0 0 0 0,0 0 0 15,4 3 0-15,-4-3 0 0,0 0 1 0,0 0-1 0,0 0-1 16,0 0 2-16,0 0-2 0,0 0 1 0,0 0 1 0,0 0-1 16,0 0 0-16,0 0 0 0,0 0 0 0,0 0 1 15,0 0-1-15,0 0 0 0,0 0-1 0,0 0 2 16,0 0-1-16,0 0 0 0,0 0 0 0,0 0-1 0,0 0 2 16,0 0-1-16,0 0 0 0,0 0-1 0,0 0 2 15,0 0-1-15,0 0 0 0,0 0-1 0,0 0 2 16,0 0-1-16,0 0-1 0,0 0 2 15,0 0 0-15,0 0-1 0,0 0 0 0,0 0-2 0,0 0 4 16,0 0-2-16,0 0 0 0,0 0 0 0,0 2 0 16,3-2 0-16,-3 0 0 0,0 0 0 0,0 0 0 15,0 0 1-15,0 0-1 0,0 0 0 0,0 0-1 0,0 0 2 16,0 0-1-16,0 0 1 0,0 0-2 16,0 0 0-16,0 0 2 0,0 0-1 0,0 0 0 15,0 8 1-15,0-8-1 0,0 0 0 0,0 0 0 16,0 0 0-16,0 0 0 0,0 0 0 0,-3 0 0 15,3 3 0-15,0-3 0 0,0 4 1 0,0-4-1 0,0 0 0 16,0 0 0-16,-7 6 0 0,7-6 0 0,0 0 0 0,0 3 0 16,0 2 0-16,0 0 0 0,0-2 0 0,0-3 0 0,0 5 0 15,0 2 0-15,-3-6 0 0,3 5 0 0,0-6 0 0,0 5 1 16,0-3-1-16,0 4 0 0,0 2 0 0,0-8 0 0,0 5 0 16,0 3 0-16,0-3 0 0,3 14 0 0,-3-19 0 0,0 5 0 15,7 11 0-15,-1-9 1 0,-2-1-1 0,-4-6 0 0,7 22 0 16,1-20 0-16,-3 6 0 0,2 12 0 0,-7-20 0 0,6 3 0 15,12 5 0-15,-15 11 0 0,4-14 0 0,-7-5 0 0,17 7 0 16,-11-4 0-16,4 3 0 0,11-1 1 0,-21-5-1 0,6 3 0 16,15-3 1-16,-14 5-1 0,13-5 1 0,-20 0-1 0,7 0 1 15,17 0-1-15,-18-2 1 0,16-3-1 0,-22 5 0 0,6-6 0 16,0-3 0-16,15-8 0 0,-21 6 0 0,0 11 0 16,6-20 1-16,-2 10-1 0,2-12 1 15,-2 13-1-15,-4 9 0 0,4-24 1 0,-4 14-1 0,0-12 0 16,0 16 0-16,0 6 0 0,0-22 0 15,0 16 0-15,-4-14 1 0,0 14-1 0,4 6 0 0,-6-7 0 16,-1 1 0-16,2-1 1 0,-3 4-1 0,8 3 0 0,-8-3 0 16,-7 0 0-16,7 3 0 0,1 0 0 0,7 0 0 0,-15 0 0 15,7 6 1-15,-9-3-1 0,13 4 0 0,4-7 0 0,-6 6 0 16,-2 1 0-16,2 12 0 0,-1-12 0 0,7-7 0 0,-5 19 0 16,0-14 0-16,5 14 0 0,-3-13 0 0,3-6 0 0,0 20 0 15,0-17 0-15,0 15 0 0,0-13 0 0,0-5 0 0,0 5 0 16,3 4 0-16,-3-7 0 0,5 4 0 0,-5-6 0 0,0 4-1 15,2-1 2-15,1-3-1 0,-3 7 0 0,0-7 0 0,3 0 0 16,-3 4 0-16,4-4 0 0,-4 3 0 0,0-3 0 0,0 0 0 16,0 0 1-16,0 7-2 0,0-7 2 0,0 0-1 0,0 0 0 15,3 0 0-15,-3 0 0 0,0 0 0 16,0 0 0-16,0 0 0 0,0 0 0 16,0 0 0-16,0 0 0 0,0 0 0 0,0 0 0 15,0 0 1-15,0 3-2 0,0-3 1 16,3 0 0-16,-3 0 0 0,0 3 0 15,0-3 0-15,0 0 0 0,0 0 0 0,0 0 0 16,0 4 0-16,0-4 1 0,0 0-1 0,0 0 0 0,0 0 0 16,0 0 0-16,0 7-1 0,0-7 1 0,0 0 0 0,0 0-1 15,0 3 0-15,0-3-3 0,0 0-3 0,0 0 7 0,-6 4-9 16,6-4-6-16,-4 0-4 0,4 0-9 0,0 0 28 0,-6 0-28 16,-1-4-4-16,7 4 32 0</inkml:trace>
  <inkml:trace contextRef="#ctx0" brushRef="#br0" timeOffset="47734.9818">11224 3900 1 0,'0'0'0'0,"-6"-1"1"0,1-5-1 0,3 0 0 0,2 6 0 0,0-7 1 16,-7 5 0-16,3 1 0 0,4-3 0 0,0 4-1 16,0-7 0-16,-2 7 1 15,2-3 0-15,0 3-1 0,0 0 0 0,0 0 1 0,0 0 0 16,0 8-1-16,0-2 1 0,0-6-1 0,0 20 0 15,0-17 0-15,0 15 0 0,0-12 0 0,0-6 0 0,0 4 1 16,-8 0-1-16,8-4 1 0,-3 0-1 0,3 0 0 0,0 0 1 16,-4-3 0-16,-3 0 1 0,7-5-1 0,0 8-1 0,-3-6 1 15,3-6 0-15,-3-8 0 0,1 17 1 0,2 3-2 0,0-6 1 16,0 1 2-16,0-1-1 0,0 5-1 0,0 1-1 0,0 0 2 16,0 0-1-16,0 0-1 0,-8 0 1 0,8 0-1 0,0 0 0 15,0 0 1-15,-3-1-1 0,3-6 0 0,0 7 0 0,-5-5 0 16,5-3 1-16,-6 1-1 0,6 1 1 0,0 6-1 0,0-8 1 15,0 1 1-15,0 2 0 0,0-4 0 0,0 9-2 0,0-7 2 16,0-1 0-16,0-2 1 0,0 5 0 16,0 5-3-16,0-9 4 0,0 5 1 0,0-2-1 0,0 1 1 0,0 5-5 0,0 0 3 15,0-3 0-15,0 1 1 0,0-1-2 16,0 3-2-16,0-2 3 0,0 0 0 0,0-1-1 0,0 1 0 0,0 2-2 0,0-2 3 31,0 0-1-31,0-3 0 0,3 3 1 0,-3 2-3 0,0-1 3 16,3 1 0-16,-3-3-1 0,5 3 0 0,-5 0-2 0,3 0 2 15,-3 0 1-15,8 4-1 0,-6 3 1 0,-2-7-3 0,6 6 2 16,1 12 0-16,-3-18 0 0,3 8 0 0,-7-8-2 0,6 4 1 16,1 5 0-16,4-4 1 0,-5 0-1 0,-6-5-1 0,7 5 2 15,4-2-1-15,-5-3 0 0,11 0 1 0,-17 0-2 0,3 0 1 16,3-1 0-16,15-1 0 0,-13-1-1 0,-8 3 0 0,16-2 1 16,-9-3-1-16,17 4 1 0,-8-1-1 0,-16 2 0 0,11 0 1 15,13 0 0-15,-15 0 1 0,15 0-1 0,-24 0-1 0,17 3 0 16,3 2 1-16,-3 0-1 0,0-5 1 0,-17 0-1 0,21 0 0 15,2 0 1-15,-3 0-1 0,2 3 1 0,-22-3-1 0,19 0 2 16,5 0-2-16,-4 0 1 0,1-1-1 0,-21 1 0 0,23-7 2 16,-2 1-2-16,-1-1 1 0,0 0-1 0,-20 7 0 0,24-6-2 15,0 1 4-15,0 2-2 0,0 3 0 0,-24 0 0 16,24-3 2-16,2 1-2 0,-5-1 0 16,6 1 0-16,-27 2 0 0,24-2 0 15,0 2 0-15,2 0 0 0,-5 0 1 0,-21 0-1 0,23 0 1 0,-2 4-1 16,-1-4 0-16,-3 0 1 0,-17 0-1 0,7 0 0 15,20-2 0-15,-11 2 1 0,2-2-2 0,-18 2 1 0,17-3 1 16,-7 3-1-16,13-2 1 0,-11 0 0 0,-12 2-1 0,23 0 0 16,-4 0 0-16,0 0-1 0,-4 0 1 0,-15 0 0 0,21 4 0 15,-4-4 0-15,-1 5 1 0,2 2-1 0,-18-7 0 0,10 6 1 16,10-1-1-16,-13 0 0 0,13-3 0 0,-20-2 0 0,8 6 0 16,-2-1 0-16,3 1 0 0,2 1 0 0,-11-7 0 0,7 17 0 15,-1-17 1-15,1 7-1 0,4-4 0 0,-11-3 0 0,6 3 0 16,1-3 0-16,-4 6 0 0,0-6 0 0,-3 0 0 0,5 0 1 15,-2 4 0-15,0 0-2 0,2-4 3 0,-5 0-2 0,2 0-1 16,1 0 1-16,0 6 1 0,1-6-2 0,-4 0 1 0,3 6 1 16,4-4 0-16,-3 5-1 0,0-7 0 0,-4 0 0 15,6 4 0-15,-6-4 0 0,6 0 0 0,-3 3 0 0,-3-3 0 0,5 0 0 16,-2 0 0-16,0 0 0 0,1 0 1 16,-4 0-1-16,3 0-1 0,-3 0 2 15,3 0-1-15,-3 0 0 0,0 0 0 0,3 0 0 16,-3-3 0-16,5-4-1 0,-5 1 2 0,0 6-1 0,0-6 0 15,2-2 0-15,2 2 0 0,-4 0 1 0,0 6-1 0,3-6-1 16,1 6 2-16,-4-9-1 0,6 2 1 0,-6 7-1 0,0-8-1 16,4-2 0-16,-1 7 2 0,-3-5-2 0,0 8 1 0,3-3 0 15,0 2 1-15,-3-5-1 0,5-2 0 0,-5 8 0 0,3-5 0 16,-3-2 0-16,3-2-1 0,1 2 2 0,-4 7-1 0,0-4 0 16,3-4 0-16,0 4 0 0,-3-5 1 0,0 9-1 0,0-5 0 15,0-2 0-15,0 1 1 0,3-1-1 0,-3 7 0 0,0-4 0 16,0 1 0-16,0 1 0 0,0-3 0 0,0 5 0 0,0-4 0 15,0 0-1-15,0-4 2 0,0 6-2 0,0 2 1 0,0-7 1 16,0 0-1-16,0 5 0 0,0-5 0 0,0 7 0 0,0-12 0 16,-3-4 0-16,3 10 0 0,0-16 0 0,0 22 0 0,0-11 0 15,-6-9 0-15,6-4 0 0,0 1 0 16,0 23 0-16,0-25 0 0,0 0-1 0,0 2 2 16,0-2-1-16,0 25 0 0,0-22 1 0,0 1-1 0,0 0 0 15,0 2-1-15,0 19 1 0,3-23 0 16,0 5 1-16,0 9-1 0,4-15-1 0,-7 24 1 0,7-1 1 15,-3-5-1-15,2 0 0 0,1 6 0 0,-7 0 0 0,6 0 0 16,5 0 0-16,-4 9 0 0,13 7-1 0,-20-16 1 0,7 19 0 16,14 3 1-16,-5 4-1 0,-8 1 1 0,-8-27-1 0,22 29-2 15,-4 3 2-15,-8 6 0 0,14 4 0 0,-24-42 0 0,6 43 1 16,15-3-1-16,-11-6 0 0,10 3 0 0,-20-37 0 0,7 31 0 16,9 1 0-16,-11-2 0 0,1-7 0 0,-6-23 0 0,10 19 0 15,0 1 0-15,-3-13 0 0,-2 10 0 0,-5-17 0 0,5 0 0 16,2 0 0-16,-1-2 1 0,-1-7-2 0,-5 9 1 0,3-19 0 15,3-4 0-15,-6-6 0 0,4-2 0 0,-4 31 0 0,0-40 0 16,0-2-1-16,0 3 2 0,0-4-1 0,0 43 0 0,0-42 0 16,3 7 1-16,-3-3-2 0,7 14 1 0,-7 24 0 0,3-21 1 15,1-1-2-15,4 16 2 16,-3-3-3-16,-5 9 2 0,10-5 0 0,-3 5 1 0,3 0-1 0,11 20 1 16,-21-20-1-16,8 21 0 0,18 4-1 0,-7 6 1 15,5 6 0-15,-24-37 0 0,22 33 0 16,-7 8 0-16,3-4 0 0,-2-11 0 0,-16-26 0 0,12 32 0 15,11-4 0-15,-16-3-1 0,13-3 2 0,-20-22-1 0,7 6 0 16,3 19 0-16,10-21-1 0,-16 4 1 0,-4-8 0 0,9 3 0 16,-2 2-1-16,0-5 2 0,3 0 0 0,-10 0-1 0,7 0 1 15,-1 0-1-15,2 0 0 0,-1-8-1 0,-7 8 1 0,6-5-1 16,2-2 1-16,1 2 0 0,-2 1 0 0,-7 4 0 0,6-3 1 16,1-1-1-16,1 3 0 0,-2 1 0 0,-6 0 0 0,3-3 1 15,4 3-1-15,-4 0-1 0,2-2 2 0,-5 2-1 0,6 0 0 16,1 0 0-16,-1 0 0 0,1 0 0 0,-7 0 0 0,6 0 0 15,2 0 1-15,-2 0-1 0,4 0 0 0,-10 0 0 0,18-3 0 16,-12 0-1-16,15 1 2 0,-15 1-2 0,-6 1 1 0,21 0 0 16,-14 0 2-16,17 0-2 0,-15 0 0 0,-9 0 0 0,24 0 1 15,-7 0-2-15,3 0 1 0,4 0 0 0,-24 0 0 0,23 0 0 16,4 3 1-16,1-3 0 16,-4 0-2-16,-24 0 1 0,27 0 0 0,-3 0 0 15,3 6-1-15,-4-1 2 0,-23-5-1 0,27 0 0 16,-3 0 0-16,3 0 1 0,-3 0-2 0,-24 0 1 0,24 0 1 15,-1 0-1-15,4-3 0 0,-3-5 1 0,-24 8-1 0,27-4 0 16,-3-7 0-16,4 3-1 0,-2 1 1 0,-26 7 0 0,28-8 1 16,1 3 0-16,-5-2-1 0,4 2 0 0,-28 5 0 0,30-5 0 15,-3 0 0-15,-3 0 0 0,3 4 0 0,-27 1 0 0,27-2 1 16,-3-3-2-16,0-1 0 0,1 5 0 0,-25 1 1 0,18-5-1 16,6 2 0-16,-3 3 0 0,-1 0 0 0,-20 0 1 0,17 0 0 15,3-4 1-15,-3 3 1 0,4-7 1 0,-21 8-3 0,17-4 1 16,-7-4-1-16,10 5 0 0,-10 0 0 0,-10 3 0 0,21-1 1 15,-11 1 0-15,10 0-1 0,-10 0 1 0,-10 0-1 0,21 0 0 16,-15 0-1-16,15 0 1 0,-14 0 0 0,-7 0 0 0,9 0 1 16,9 0 0-16,-15-2-2 0,4-2 1 0,-7 4 0 0,6-1 1 15,1-3-2-15,4 1 1 0,5 3 1 16,-16 0-1-16,8-7-1 0,-2 6 3 0,1-1-3 16,-1-3 1-16,-6 5 0 0,7-6 1 15,0 5-1-15,0-1 0 0,-1 0 0 0,-6 2 0 0,8-2 0 16,2-2 0-16,-4 4 0 0,1 0 1 0,-7 0-1 0,6 0 0 15,2 0 0-15,-1 0 0 0,-1 0 0 0,-6 0 0 0,3 0 0 16,4 0 0-16,1 0 1 0,-8 0-1 0,0 0 0 0,6 0 0 16,-6 0 0-16,7 0 0 0,-7 0-1 0,0 0 1 0,6 0 0 15,-6 0 1-15,7 0-1 0,-7 0 1 0,0 0-1 0,4 0 0 16,-1 0 0-16,1 0 0 0,-1 0 0 0,-3 0 0 0,3 6-1 16,0-6 1-16,1 4 1 0,-1-4-2 0,-3 0 1 0,3 7 1 15,5 0-1-15,-2 1-1 0,-2-5 1 0,-4-3 0 0,3 5 1 16,4 2-1-16,-7 11 0 0,7-12 0 0,-7-6 0 0,3 7-1 15,-3 9 2-15,4-9-1 0,-1-1-1 0,-3-6 1 0,6 29 1 16,1-22-2-16,0 21 2 0,0 0 0 0,-7-28-1 0,3 20 0 16,1 6 0-16,2 3 0 0,1 0-1 0,-7-29 1 15,7 37 0-15,-7-37 0 0,4 34 1 0,2-4-1 0,-3 5 0 0,-3-35 0 0,4 32 0 16,-1 3 0-16,0-6-1 16,-3 5 1-16,0-34 0 0,4 27 1 0,-4-27-1 0,4 33 0 0,-1-4 0 15,0 3 0-15,-3-32 0 0,4 29 0 0,-4-29 0 0,3 29 0 16,0-3 0-16,0 2 0 0,-3-28 0 0,4 26-1 15,0-1 1-15,-1 7 1 0,2-5-1 0,-5-27 0 0,0 29 0 0,0-29 0 0,2 33 1 16,-2-6 0-16,3 1 0 0,0 1 1 0,-3-29-2 0,0 24-1 16,4 5 1-16,-1 0 1 0,-3-29-1 0,0 27 0 15,3-1 0-15,1-1 0 0,-4 3 0 0,0-28 0 0,4 27 0 16,-4-27 0-16,3 26 0 0,-3 2-1 0,3-1 1 0,1 4 0 0,-4-31 0 0,0 27 0 16,3 1 0-16,0-3 0 0,-3-1 0 0,0-24 0 0,3 24 0 15,-3-4 0-15,0 1-1 0,4 3 2 0,-4-24-1 0,0 21 0 16,4-1 0-16,-1 4 1 0,-3-2-1 0,0-22 0 0,3 29-1 15,1-3 1-15,-4 4 0 16,3 3 0-16,-3-33 0 0,3 24 1 0,1 4-1 0,-1-2-1 0,0 2 1 0,-3-28 0 16,8 28 0-16,-8 1 0 0,4-7 1 0,-2-1-2 0,-2-21 1 0,0 21 0 15,0-3 0-15,0 7 0 0,4-7 0 0,-4-18 0 0,0 18 1 16,0-11-1-16,0 20 0 16,0-6 0-16,0-21 0 0,3 17-1 15,-3 0 0-15,0 4 2 0,0-5-1 0,0-16 0 0,0 19 0 16,3 1 0-16,0-14 0 0,-3 23 0 0,0-29 0 0,8 22 0 15,-8-2 0-15,3 2-1 0,0-2 1 0,-3-20 0 0,0 18 0 16,4 4 1-16,-1-15 1 0,-3 17-1 0,0-24-1 0,3 5 2 16,-3 19-2-16,0-7 0 0,4-10 0 0,-4-7 0 0,0 25 0 15,0-18 0-15,3 15 0 0,-3-16 0 0,0-6 0 0,0 23 0 16,0-4 0-16,0 0 0 0,0-14-1 0,0-5 1 0,0 27 0 16,0-6 0-16,3-3 1 0,1 4-1 0,-4-22 0 15,0 21 0-15,0-3 0 0,4 3 0 0,-1 1 0 0,-3-22 0 0,0 17 0 16,3 7 0-16,1-8 0 0,-4 2-1 0,0-18 1 0,3 6 1 15,0 17-1-15,-3-17 0 0,3 19 0 0,-3-25 0 0,5 7-1 16,-5 13 2-16,3-17-2 0,0 3 1 16,-3-6 0-16,0 7 1 0,7-5-1 0,-7 4 0 0,3-6 0 0,-3 0 0 0,3 0 0 15,4 0 0 1,-3 0 0-16,3 0 0 0,-7 0 0 0,6-2-1 0,1-2 1 0,-1 3 0 0,12 0 0 0,-18 1 0 16,6 0 0-16,12-2 0 0,-12-1 0 15,15 1 0-15,-21 2 0 0,10-4 1 16,10 4-1-16,-10-2 0 0,14 1 0 0,-24 1 0 0,16-2 0 15,2-3-1-15,3-2 1 0,-2 2 0 0,-19 5 0 0,18-7-1 16,1 4 0-16,5 1 0 0,-3-1 0 0,-21 3 1 0,24-2 0 16,-1-1 0-16,1 1-2 0,-4 1-4 0,-20 1 6 0,24 0-2 15,-4 0 1-15,4 0 0 0,-3 0 3 0,-21 0-2 0,19 0-1 16,2 0 0-16,-1 3 1 0,-3-3 1 0,-17 0-1 0,21 5 0 16,-4 0 1-16,-7-2 0 0,10 4 0 0,-20-7-1 0,7 5 1 15,14-3 1-15,-12 3 0 0,8-5-1 0,-17 0-1 0,7 5 1 16,10-2-1-16,-11 3 0 0,2-6 0 0,-8 0 0 0,10 5-1 15,-4-2 1-15,-2-3-1 0,3 0 0 0,-7 0 1 0,0 0-2 16,3 0-1-16,-3 0-1 0,0 0-2 0,0 0 6 0,-3 0-10 16,-4 0-3-16,-10 0-6 0,11 0-7 0,6 0 26 0,-35 5-41 15,32 26-14-15,3-31 55 0</inkml:trace>
  <inkml:trace contextRef="#ctx0" brushRef="#br0" timeOffset="52921.2918">12176 10955 4 0,'0'0'0'0,"0"0"2"0,-7 0 0 16,4 3-1-16,3-3-1 0,0 0 1 0,-3 0 1 15,-5 0 0-15,6 0 0 0,2 0-2 0,0-3 3 16,-4 2 1-16,-3-5-1 0,4 1 1 0,3 5-4 0,0-8 4 15,-3 4 0-15,-4-1 0 0,7-1 0 0,0 6-4 0,-4-1 5 16,4-4 0-16,0 5 0 0,0 0 0 0,0 0-5 0,0 0 4 16,0 0 0-16,0 3-1 0,0-3 1 0,0 0-4 0,4 3 3 15,-1 5 0-15,4-5-1 0,-4 6 1 0,-3-9-3 0,7 6 2 16,-1-4 0-16,5 5-1 0,7-4 1 0,-18-3-2 0,6 8 2 16,1-5-1-16,10-3 0 0,-10 0 0 0,-7 0-1 0,9 0 2 15,8 0-1-15,-10 0 0 0,14 0 1 0,-21 0-2 0,7 0 1 16,9 0 0-16,-9 0 0 0,13 0 1 15,-20 0-2-15,10 0 1 0,11 0 0 0,-15 0 0 0,18 0 0 0,-24 0-1 0,7 0 1 16,17 0 0-16,-7 0 0 0,-7 0 0 0,-10 0-1 0,20 0 1 31,-12-3-1-31,12 3 1 0,-14-4 0 0,-6 4-1 0,23-1 1 16,-15-5 0-16,11 5-1 0,-8-5 1 0,-11 6-1 0,20-2 1 16,1-1-1-16,-15 0 0 0,18 3 1 0,-24 0-1 0,21 0 0 15,-15 0 1-15,22 0-1 0,-22-5 1 0,-6 5-1 0,24 0 0 16,-8 0 1-16,-5-2-1 0,9 0 0 0,-20 2 0 0,11-1 0 15,13-3 0-15,-8 0 1 0,-6 2-1 0,-10 2 0 0,20-1 1 16,1-1-1-16,-14 2 1 0,13 0-1 0,-20 0 0 0,10-3 0 16,11 3 1-16,-15 0-1 0,1 0 1 0,-7 0-1 0,17 0 0 15,-10 0 0-15,-1 5 1 0,15-5-1 0,-21 0 0 0,3 0 0 16,4 0 1-16,3 0-1 0,-3 0 0 0,-7 0 0 0,10 0 0 16,-3 0 0-16,4 0 0 0,-2 0 1 0,-9 0-1 0,7 0 0 15,0 0 0-15,3 0 0 0,-3 0 0 0,-7 0 0 0,10 0 1 16,0 3-1-16,-3-3 0 0,3 0 0 0,-10 0 0 15,6 6 1-15,5-6-1 0,-6 0 0 0,0 0 1 0,-5 0-1 0,7 0 0 16,-1 0 0-16,2 0 0 0,-2 0 1 0,-6 0-1 0,4 3 0 16,2-3 0-16,-3 0 0 0,5 0 0 15,-8 0 0-15,8 0 0 0,-6 0 1 0,1 0-1 0,0 0 0 0,-3 0 0 16,7 0 0-16,0 0 0 16,1 0 0-16,-2 0 1 0,-6 0-1 0,9 0 0 15,2 0 0-15,-4 0 0 0,3 0 0 0,-10 0 0 0,6 0 0 16,15 0 1-16,-18-3-1 0,5-3 0 0,-8 6 0 0,16-2 0 15,-13 1 0-15,8-4 0 0,0 0 1 0,-11 5-1 0,6-6 0 16,3 4 0-16,2 0 0 0,-4 2 0 0,-7 0 0 0,11-6 0 16,5 6 1-16,-13-3-1 0,7 0 0 0,-10 3 0 0,21-2 0 15,-18 2 0-15,14 0 0 0,-10-5 0 0,-7 5 0 0,10 0 0 16,7-3 0-16,-10-2 0 0,10 5 0 0,-17 0 0 0,7-5 0 16,12 3 0-16,-11-2 0 0,8 2 0 0,-16 2 0 0,7-1 0 15,17-4 0-15,-13 3 1 0,8 2-2 0,-19 0 1 0,7-3 1 16,10 1-1-16,-10 0 0 0,17 2 0 0,-24 0 0 0,6-4 0 15,15 3 0-15,-15-1 0 0,15-3 0 0,-21 5 0 0,7-5 1 16,13 2-1-16,-16-2 0 0,15-3 0 0,-19 8 0 0,8-4 1 16,11 1-1-16,-11-3 0 0,12 4 1 0,-20 2-1 15,6-3 0-15,15-3 0 0,-15 4 0 16,5 0 1-16,-11 2-1 0,7-1 0 16,3 1 1-16,-4-3-1 0,2 3 0 0,-8 0 0 0,10-3 1 15,-4 2-1-15,1 1 0 0,5-3 0 0,-12 3 0 0,2 0 1 16,4-3-1-16,1 3 0 0,0-2 1 0,-7 2-1 0,8-3 0 15,-2 0 0-15,0-2 0 0,2 1 1 0,-8 4-1 0,6-5 0 16,1 1 0-16,-4 2 0 0,0 1 0 0,-3 1 0 0,4-3 0 16,2 1 1-16,-6 2-1 0,8 0 0 0,-8 0 0 0,0 0 0 15,6 0 0-15,-6 0 0 0,4 5 0 0,-4-5 0 0,3 3 1 16,-3-3-1-16,3 0 0 0,0 4 0 0,-3-4 0 0,0 0 1 16,5 0-2-16,-2 0 1 0,-3 0 1 0,0 0-1 0,0 0 0 15,0-3 0-15,3 2 0 0,-3-1 1 0,0 2-1 0,4-4-1 16,-4 2 2-16,3-1-1 0,0 1 0 0,-3 2 0 0,0-2 0 15,3 1-1-15,1 1 2 0,-1 0-1 0,-3 0 0 0,4 0 0 16,-1 0 0-16,1 3 0 0,-1 2 0 0,-3-5 0 0,3 0 0 16,1 0 0-16,2 0 1 0,-3 0-2 0,-3 0 1 15,5 0 0-15,-2 5 1 0,0-5-1 16,-3 0 0-16,0 0 0 0,4 0 0 0,-1-3 0 0,3-2 0 16,-2 3 0-16,-4 2 0 0,0-2 0 15,7 1 0-15,-4-6 0 0,1 5 0 0,-4 2 0 0,6-1 0 16,1-2 0-16,-1 3 0 0,-1-3 1 0,-5 3-1 0,6-5 0 15,-3 5 0-15,4 0-1 0,-4-3 1 0,-3 3 0 0,5-2 1 16,-3 2-2-16,2 0 1 0,-1-3 1 0,-3 3-1 0,0-2-1 16,4-1 2-16,-1-1-1 0,-3 2 0 0,0 2 0 0,0-1 0 15,0 0 0-15,0-2 0 0,0-3 0 0,0 6 0 0,0-2 0 16,0 0 0-16,-3 2 0 0,3 0 0 0,0 0 1 16,0 0-2-16,-4 0 2 0,4 0-1 0,0 0 0 0,0 4 0 15,-7 2 0-15,7-2 0 0,-2-4 0 0,2 0 0 0,0 3 0 16,-5-3 0-16,5 0-1 0,-3 7 1 0,3-7 0 0,0 0 1 15,-7 5-1-15,7-5 0 0,-3 2 0 0,3-2 0 0,-3 0 0 16,-5 0 0-16,8 0 0 0,0 0 0 16,-3 0 0-16,3 0 1 0,-3 0-1 15,3 0 0-15,-7-2 0 0,7 2-1 0,-3 0 1 16,3 0 0-16,0-3 0 16,0-2 0-16,-3-3 1 0,3-11-1 0,0 19 0 0,-7-6 0 15,7-11 0-15,-4 6 0 0,1-10 0 0,3 21 0 0,-4-26 0 16,-2 3 0-16,-1-10 0 0,1 1 0 0,6 32 0 0,-8-31 0 15,2 0-1-15,-1-1 1 0,0 3 1 0,7 29-1 0,-7-26 0 16,4 4 0-16,3 5 0 0,-4 9 0 0,4 8 0 0,0-7 0 16,0 6 0-16,0-5 0 0,0 6 0 0,0 0 0 0,0 0 0 15,4 7 0-15,-1 13 0 0,4-13 0 0,-7-7 0 0,7 27 1 16,0-6-1-16,-1 8 0 0,5 0 0 0,-11-29 0 0,16 34 0 16,-12 5 1-16,6-2-1 0,0 3 0 0,-10-40 0 0,7 34 0 15,4 0 0-15,-2-7 0 0,-2 2 1 0,-7-29-1 0,10 19 0 16,-3 1 1-16,0-16-1 0,-1 4 0 0,-6-8 0 0,7 4 0 15,-7-4 0-15,3 0 0 0,-3-9 0 0,0 9 0 0,0-29 1 16,0 4-2-16,-3-7 1 0,-4-5 0 0,7 37 0 0,-20-42 0 16,18-3 0-16,-3-4 0 15,-1 3 1-15,6 46-1 0,-4-41 0 0,4 3 0 0,0 4 0 16,0 8 0-16,0 26 0 0,0-16 0 16,0 11 0-16,7 3 0 0,1 2 0 0,-8 0 0 0,16 0 1 15,-10 2-2-15,12 19 2 0,-12-13-2 0,-6-8 1 0,17 24 0 16,-10-4 0-16,10-1 0 0,-11 1 1 0,-6-20-1 0,11 20 0 15,-1-16 0-15,-4 24 0 0,2-21 0 0,-1 14 0 0,-7-21 0 0,6 6 0 16,1-2 0-16,-1 0 0 0,-6-4 0 0,5 0 0 16,1 0 0-16,-3-6 0 0,1-17 0 0,-4 23 0 0,0-24 0 15,3-3-1-15,-3-2 2 0,0-2-1 0,0 31 0 0,0-37 0 16,0 0 0-16,0 5 0 0,0 4 0 0,0 28 0 0,3-24 0 0,-3 24 0 0,0-16-1 16,7 11 2-16,-3 0-2 0,-4 5 1 0,7-4 0 15,-1 4 1-15,1 0-2 0,-1 4 2 0,-6-4-1 0,8 7 0 0,-8-7 0 0,10 5 0 16,-4 17 0-16,5-17 0 0,-11-5 0 0,7 4 1 0,-7-4-1 0,9 19 0 15,-2-19 0-15,0 19 0 0,-7-19 0 0,10 3 0 16,-10-3 0-16,10 5 0 0,8 12-1 0,-15-13 1 0,-3-4 0 0,10 8 0 0,-10-8 0 16,6 18 0-16,5-18 1 0,-4 8-2 15,-7-8 1-15,6 3 1 0,-6-3-1 0,11 5 0 0,-3 1 0 16,-6-6 0-16,8 4-1 0,-10-4 1 0,6 0 0 0,2 0 0 16,-2 3 0-16,1-3 0 0,-7 0 0 0,10 0 0 15,-3 0 1-15,13 0-1 0,-13 6 0 0,-7-6 0 0,23 5-1 16,-15-5 1-16,18 3-1 0,-8 2 0 0,-18-5 1 0,20 0 0 15,-3 5 1-15,3-3-1 0,-20-2 0 0,21 8 0 0,-21-8 0 0,20 0 0 16,0 0 0-16,4 0 0 0,-4 0 0 0,-20 0 0 0,20 0 0 16,4 3-1-16,-3-3 1 0,-1 0 0 0,-20 0 0 0,20 0 0 15,1 0 1-15,3-2-1 0,-4-2 0 0,-20 4 0 0,20-5 0 16,0 3-1-16,4-1 2 0,0 1-1 0,-24 2 0 0,24-5 0 16,-1 5 0-16,4-3 0 0,-3 1 0 0,-24 2 0 0,24-3 0 15,0 3 0-15,-5-6-1 0,-11 5 1 0,-8 1 0 0,23 0 0 16,-16 0 1-16,13 0-1 0,-13 7 0 0,-7-7 0 0,17 3-1 15,-10 2 1-15,-1 0 0 0,12 0 0 0,-18-5 0 0,3 7 0 16,3-3 0-16,2 1 0 0,-2 0 0 0,-6-5 0 0,0 0 0 16,4 0 0-16,-1 3 0 0,-3-3 1 15,0 0-1-15,3 0 0 0,-3 5 0 0,4-5 0 16,-1 0 0-16,-3 0 0 0,0 0 0 0,3 0 0 16,1 4 0-16,-4-4-1 0,0 0 1 0,4 4 0 15,-1 0 1-15,0-4-1 0,1 7 0 0,-4-7 0 0,3 2 0 16,0-2 0-16,0 5 0 0,2-5 0 0,-5 0 0 0,0 0 0 15,0 0 0-15,3-3 0 0,-3 3 0 0,0-2 0 16,3-3 0-16,-3 0-1 0,0-2 1 0,0 7 0 0,0-7 1 16,0 2-2-16,3-3 2 0,-3 6-1 0,0 2 0 0,4-4 0 15,-4-1 0-15,3 0 0 0,-3 3 0 0,0 2 0 0,3 0 0 16,1-5 0-16,-4 2 0 0,0-2 0 0,0 5 0 0,3-6 0 16,1 1 0-16,-4 3 0 0,0-4 0 0,0 6 0 0,0-5 0 15,0 2 0-15,0-5 0 0,0 1-1 0,0 7 1 0,0-8 1 16,0-3-1-16,0 5 0 0,0-3 0 0,0 9 0 0,0-20 0 15,0 13 0-15,0-10 0 0,0 9 0 0,0 8 0 16,0-20 0-16,-4 9 0 0,1-15 1 0,-4 11-1 0,7 15 0 0,-3-21 1 16,-1 2-1-16,4 0 0 0,-3-1 0 15,3 20 0-15,-6-20 0 0,-2-2 0 0,2 0 0 0,-1-5 0 16,7 27 0-16,-7-22 0 16,-10-2 0-16,10-5 0 0,1 5 1 0,6 24-1 0,-8-24 0 15,2 0-1-15,-11 6 1 0,17-6 0 0,0 24 0 0,-7-21 0 16,0 2 1-16,4-1-1 0,0 3 0 0,3 17 0 0,-7-23 0 15,0 0 0-15,3 4 0 0,1 0 0 0,3 19 0 0,-6-18 0 16,2-1 0-16,1 2 0 0,3-3 0 0,0 20 0 0,-7-18 1 16,3 1-1-16,4-3 0 0,-3 2 0 0,3 18 0 0,-7-21 0 15,4 5 0-15,0-5 0 0,1-3 0 0,2 24 0 0,-8-16 0 16,4-3 0-16,-3-5 0 0,1 7 0 0,6 17 0 0,-7-24 0 16,4 6 0-16,-5-1 0 0,2 3 0 0,6 16 0 0,-4-7 1 15,1-13-1-15,-3 13 0 0,6-1 0 0,0 8 0 0,-4-10-1 16,1 4 2-16,3-4-1 0,-4 2 0 0,4 8 0 0,-7-9 0 15,7-8 0-15,0 10 0 0,-3-2 0 0,3 9 0 0,-3-18 0 16,3 10 0-16,-7 2 0 0,7-14 0 0,0 20 0 0,0-6 0 16,-3-10 0-16,3 9 0 0,-4 0 1 0,4 7-1 15,0-20-1-15,-7 17 1 0,7-5 0 16,0 1 0-16,0 7 0 0,-3-11 0 16,3 2 0-16,0 1 0 0,-4-1 0 0,4 9 0 0,0-5 1 15,0-3-1-15,-6 0 0 0,6 0 0 0,0 8 0 0,-3-10 0 16,3-7 0-16,-4 10 0 0,1-13 0 0,3 20 0 0,0-7 0 15,-7-15 0-15,3 3 0 0,1 2 0 0,3 17 0 0,-7-18 0 16,7 10 0-16,-3-16 0 0,3 16 0 0,0 8 0 0,-3-21-1 16,-5 6 1-16,8 9 0 0,-3-17 0 0,3 23 0 0,0-18 0 15,0 9 0-15,-3-17 0 0,3 18 0 0,0 8 0 0,-7-24-1 16,4 16 1-16,0-20 0 0,-4 7 1 0,7 21-1 0,-4-19 0 16,1-2 0-16,-1-1 0 0,-2-2 0 0,6 24 0 0,-4-22 0 15,4 1 0-15,-3-1 0 0,-3 7 1 0,6 15-1 0,0-19 0 16,-5 11-1-16,5-13 2 0,0 14-1 0,0 7 0 0,0-22 0 15,0 14 0-15,-3-16 0 0,3 17 0 0,0 7 0 16,0-25 0-16,-7 18 0 0,7-17 0 16,-3 20 0-16,3 4 0 0,0-22 0 0,-3 17 0 0,3-12 0 0,-7 10 0 15,7 7 0-15,0-21 0 0,0 15 0 0,0-12 0 16,0 15 0-16,0 3 0 0,0-8 0 0,0 3 0 16,4-2 0-16,-1 3 0 0,-3 4 0 0,6-1 0 15,1-1 0-15,-4-3 0 0,5 5 0 0,-8 0 0 0,6 0 0 16,1 0 1-16,0 7-1 0,0-7 0 0,-7 0 0 0,7 0-1 15,-1 5 1-15,1-2 0 0,3-3 0 0,-10 0 0 0,10 4 0 16,7-4 1-16,-10 0-1 0,0 5 0 0,-7-5 0 0,20 0 0 16,-10 3 0-16,14-3 0 0,-17 0 0 0,-7 0 0 0,24 0 0 15,-5 0 0-15,-11 0 0 0,18 0 0 0,-26 0 0 0,18 0 0 16,-9 0 0-16,19 0 0 0,-8 0 0 0,-20 0 0 0,21 0 0 16,-5 0 0-16,2-3 1 0,-2 1-1 0,-16 2 0 0,21-7 0 15,-4 0 0-15,3-10 0 0,-3 10 0 0,-17 7 0 0,20-10 0 16,0-8 0-16,4 16 0 0,-3-9 0 0,-21 11 0 0,23-9 0 15,-2-8 0-15,-1 14 0 0,3-5 0 0,-23 8 0 0,21-5 0 16,3-2 0-16,0 0 1 0,-1-1-1 0,-23 8 0 0,20-5 0 31,8-3 1-31,-4 4-1 0,-24 4 0 0,27-1 0 0,-4-1 1 0,4 2 0 16,-3 0-1-16,0 0 0 0,-24 0 0 0,27 0-3 0,-3 0 3 16,-1 0-1-16,1 0 1 0,-24 0 0 0,20 3 5 15,0-3-5-15,1 0 0 0,-1 0 0 0,-20 0 0 0,7 0 0 16,17-1 0-16,-18-7 1 0,18 3 0 0,-24 5-1 0,7-3 0 15,14-4 1-15,-15 2 0 0,15-4 0 0,-21 9-1 0,6-5 1 16,4-2-1-16,8 1 1 0,-12 4-1 0,-6 2 0 0,7-9 1 16,10 4-1-16,-10-2 1 0,10 1-1 0,-17 6 0 0,7-7 0 15,2 0 1-15,9 2-1 0,-12 0 0 0,-6 5 0 0,7-8 0 16,3 5 0-16,-3 1 0 0,0 0 0 0,-7 2 0 0,6-6 0 16,-6 3-1-16,4 3 1 0,-1-2-3 0,-3 2 3 0,0 0-6 15,0 0-7-15,-7 0-9 0,-17 17-16 0,24-17 38 0,-27 0-53 16,-10 0 0-16,37 0 53 0</inkml:trace>
  <inkml:trace contextRef="#ctx0" brushRef="#br0" timeOffset="53946.8551">12715 1884 22 0,'0'0'0'0,"-7"-7"13"15,-10-1-3-15,14-13-1 0,-4 19 0 0,7 2-9 16,-6-18 9-16,1 11-1 0,5 1 0 0,0-1-2 16,0 7-6-16,0-7 6 0,0 6-2 0,0-1-1 0,0 2 1 15,0 0-4-15,5 6 3 0,1 18 0 16,12-17 0-16,-12 22-1 0,-6-29-2 0,17 24 2 16,-8 13 0-16,15 5 0 0,-17 0-1 0,-7-42-1 0,20 46 2 15,-12-4 0-15,12-1-1 0,-14 5 0 0,-6-46-1 0,7 46 1 16,13 0 0-16,-16 0 0 0,2-8-1 0,-6-38 0 0,8 44 1 0,-8-44-1 0,6 36 0 15,-2 0 1-15,2-5 0 0,-6-31-1 0,0 27 0 0,0-27 0 0,5 18 1 16,-3-11-1-16,2 10 1 0,-4-17-1 0,0 0 0 0,0 0 0 0,0 0 0 16,0 0 0-16,0 0 1 0,0 0-2 0,0-3 2 0,0 3-1 0,-4-6 0 15,2-2 1-15,-6-2-1 0,8 10 0 0,-16-19 0 0,16 19 0 0,-7-10 0 16,-10-11 0-16,13 3 1 0,-3-1-1 0,7 19 0 0,-20-16 0 16,20-4 0-16,-6 3 0 0,6 17 0 0,-7-5 0 0,7 5 0 0,-4-24 1 15,-3 17-1-15,4-15 0 0,3 22 0 0,-3-20 0 0,3 20 0 0,0-19 0 16,-7-3 1-16,7 2-1 0,0-4 0 0,0 24 0 0,0-29 0 15,0-4-1-15,0 5 1 0,0-2 0 16,0 30 0-16,7-29 0 0,-1 2 0 0,1 3 0 0,4 5 1 0,-11 19-1 16,16-20 0-16,-6 15 0 0,10-23 0 15,-20 28 0-15,21-4-1 0,-21 4 1 0,18-3 0 0,-2 2 0 16,5-1 0-16,-2 2 1 0,-19 0-1 0,21-8 0 0,-5 6 0 16,-5 0 0-16,9 2 0 0,-20 0 0 0,7 4-1 15,0 2 2-15,3 12-1 0,-4-11 0 0,-6-7 0 0,8 5 0 16,-5 17 0-16,0-19 0 0,-3-3 0 0,0 23 0 0,0-23 0 0,0 6 0 15,0 18 0-15,-6-6 0 0,6-18 0 0,-3 7 0 0,3-7 0 0,-18 21 0 16,13-14 0-16,-14 15 0 0,13-15 0 0,6-7 0 0,-18 22 1 16,16-17-2-16,-6 17 1 0,8-22 0 0,-6 5 0 0,6-5 0 0,-3 19 0 15,3-12 0-15,0 20 0 0,0-22 0 0,0-5 0 0,3 26 0 16,3-6 0-16,4-13 0 0,1 17 0 0,-11-24 0 0,20 5 0 16,-13 22 0-16,10-20 0 0,-11 22 0 0,-6-29 0 0,24 9 0 15,-17 8 0-15,10-8 0 0,-10 8-1 0,-7-17 1 0,20 6-2 16,-16 16-2-16,5-15-3 0,9 13-4 0,-18-20 11 0,6 8-17 15,12 12-5-15,-12-15-7 0,15 2 4 0,-21-7 25 16,8 0-28-16,-8 0 28 0</inkml:trace>
  <inkml:trace contextRef="#ctx0" brushRef="#br0" timeOffset="54235.095">13477 2725 32 0,'0'0'0'15,"0"0"19"-15,0 0-3 0,0 0-16 0,3-4 14 16,-3 4-3-16,4-7-1 0,-4-1-3 0,0 8-7 0,0-7 6 16,0-14-2-16,0 3-1 0,0-1-1 0,0 19-2 0,0-21 2 15,0 1-1-15,0 0 0 0,0 11 0 0,0 9-1 0,3-16 1 16,-3 13-1-16,3-3 1 0,2 6-1 0,-5 0 0 0,0 0 1 16,6 6-1-16,-3 18 0 0,4-3 1 0,-7-21-1 0,8 22 0 15,-2 7 0-15,1 1 1 0,2-2-1 0,-9-28 0 0,10 28 0 16,-2-3 1-16,-2 2 1 0,1-1 0 0,-7-26-2 0,8 27 1 15,-8-9 0-15,2-10 0 0,2 15 0 0,-4-23-1 16,3 7 0-16,-3 12 0 0,0-16-2 0,4 2-4 0,-4-5 6 16,0 0-9-16,3 0-7 0,-3 0-10 15,0-5-8-15,0 5 34 0,0-7-43 0,0 7 43 0</inkml:trace>
  <inkml:trace contextRef="#ctx0" brushRef="#br0" timeOffset="56103.2912">14254 11175 15 0,'0'0'0'15,"-8"0"8"-15,8 0-8 0,-20 0 6 16,17 0-1-16,-3 7 0 0,1-7 0 0,5 0-5 0,0 3 6 15,0-3 0-15,0 4 0 0,0 3 0 0,0-7-6 0,0 2 5 16,0 2 0-16,5 4-1 0,-3-1 1 0,-2-7-5 0,7 6 4 16,0 14 0-16,-1-12 1 0,1 10-1 0,-7-18-4 0,8 8 3 15,8 21 1-15,-8-9-1 0,-2 8 0 0,-6-28-3 0,20 31 3 16,-14-1 0-16,15 9-1 0,-11-2 0 0,-10-37-2 0,20 42 2 16,-12-7-1-16,12 3 0 0,-14 0 0 0,-6-38-1 0,7 35 1 15,4-2 1-15,-5-2-1 0,1-1 1 0,-7-30-2 0,6 28 1 16,2-11 0-16,-2-12 0 0,-6 15-1 0,0-20 0 0,4 0 1 15,-1 3 0-15,-3-3-1 0,0 0 1 16,0 0-1-16,0-3 0 0,-7-4 0 0,1-10 1 16,-2 12-1-16,8 5 0 0,-16-20 0 0,13 13 1 0,-4-12-1 15,-14 11 0-15,21 8 0 0,-3-21 0 16,-18 10 0-16,15-16 0 0,-12 10 0 0,18 17 0 0,-6-23 1 16,-10 6-1-16,11 8 0 0,-1-14 1 0,6 23-1 0,-20-20 0 15,16 0 0-15,-13-6 0 0,14 0 0 0,3 26 0 0,-6-27 0 16,-2-1 0-16,1-1 0 0,4-2 0 0,3 31 0 0,-3-25 0 15,3-1 1-15,0 4-1 0,0 2 0 0,0 20 0 0,0-20 0 16,0 3 0-16,0-1-1 0,6 9 1 0,-6 9 0 0,7-22 1 16,1 13-1-16,1-10 0 0,1 11 0 0,-10 8 0 0,5-15 0 15,14 9 0-15,-16-1 0 0,15-1 0 0,-18 8 0 0,6-7 0 16,15 2-1-16,-11-2 1 0,11 6 0 0,-21 1 0 0,9 0 0 16,15 3 1-16,-14 3-2 0,11 13 2 0,-21-19-1 0,6 6 0 15,15 14 0-15,-18-12 0 0,4 13 0 0,-7-21 0 0,6 19 0 16,1 2 0-16,-7 2 1 0,3 3-1 15,-3-26 0-15,0 26 0 0,0-4 0 0,0-1 0 0,0-3 0 16,0-18 0-16,-6 19 0 0,-1-14 0 0,1 17 0 0,-12-18 0 16,18-4 0-16,-3 3 0 0,-4 2 0 0,1-5 0 15,3 5 0-15,3-5 0 0,0 3 0 16,0-3 0-16,0 6 0 0,0-6 0 0,0 0 0 0,3 6 0 16,3-5 0-16,1 5 0 0,3 1 0 0,-10-7 0 0,20 20 0 15,-13-16 0-15,14 15 0 0,-11-11 0 0,-10-8 0 0,20 19 0 16,-13-12 0-16,13 20-1 0,-10-23 1 0,-10-4 0 0,21 25 0 15,-15-18 0-15,15 11 0 0,-14-14 0 0,-7-4 0 0,20 17-1 16,-13-11 0-16,3-4-3 0,-4 6-4 0,-6-8 8 0,12 4-12 16,-3-4-6-16,8 0-6 0,-14-1-5 0,-3 1 29 0,4-8-24 15,20 0-3-15,-24 8 27 0</inkml:trace>
  <inkml:trace contextRef="#ctx0" brushRef="#br0" timeOffset="56881.4855">14978 11756 39 0,'0'0'0'16,"0"0"21"-16,0 0-9 0,-2-2-4 0,2 2-8 0,0-3 6 16,-8-5 1-16,5 4-2 0,-1-1 0 0,4 5-5 0,0-9 3 15,-6-1 1-15,6-12-2 0,0 15 0 0,0 7-2 0,0-19 1 16,0 9 1-16,3-9-1 0,0 14 0 0,-3 5-1 0,7-8 1 15,1 1 0-15,-6 4-1 0,5 0 1 0,-7 3-1 0,10-3 0 16,8 3 1-16,-12 0-1 0,1 0 0 0,-7 0 0 0,6 6 1 16,1 14-1-16,0-15 1 0,-3 2-1 0,-4-7 0 0,3 23 0 15,0-18 1-15,-3 17-1 0,0-4 1 0,0-18-1 0,0 19 0 16,0-2 0-16,0 3 1 0,0-13-1 0,0-7 0 0,-3 24 0 16,0-18 0-16,-4 15 1 0,7-17-1 0,0-4 0 0,-4 7 0 15,4-4 0-15,0 3 0 0,0-6 0 0,0 0 0 0,0 5 0 16,0-5 1-16,4 0-1 0,-4 0-1 0,0 0 1 0,7 0 1 15,-1 0-1-15,1 0 0 16,-1 0 0-16,-6 0 0 0,21 0 0 0,-15 0 0 0,12 4 0 0,-12 1 0 16,-6-5 0-16,24 8 0 15,-17 12 0-15,14-15 0 0,-12 17 0 0,-9-22 0 0,21 17 0 16,-11-11 0-16,7 21 1 0,-13-10-1 0,-4-17 0 0,6 23 0 16,-3-9 1-16,4 6 0 0,-7-3 0 0,0-17-1 0,3 6 1 15,-3 21 0-15,0-19 0 0,-3 10 0 0,3-18-1 0,-7 5 0 16,-13 13 1-16,17-13 0 0,-17 2 0 0,20-7-1 0,-8 7 1 15,-11-2-1-15,12-2 1 0,-10 2-1 0,17-5 0 0,-7 8 1 16,-10-2-1-16,17 1 0 0,-7-4 1 0,7-3-1 0,-6 4 0 16,-1 2 1-16,3-6-1 0,0 3 0 0,4-3 0 0,-6 4 0 15,3-4 1-15,-1 7-1 0,4-7 0 0,0 0 0 0,-6 0 0 16,6 2 1-16,0-2-1 0,0 5 0 0,0-5 0 0,0 0 0 16,0 5 1-16,0-5-1 0,-3 0 0 0,3 0 0 0,0 3 1 15,0-3-1-15,0 6 1 0,0-1-1 0,0-5 0 16,0 3 0-16,0-3 1 0,0 5-1 0,0 2 1 0,0-7-1 0,0 3 1 15,0 3-1-15,0-1 1 0,0-2 0 16,0-3-1-16,0 5 1 0,0-1-1 0,0-1 1 0,0 2-1 16,0-5 0-16,0 7 1 15,3-2-1-15,-3 2 0 0,0-4 1 0,0-3-1 0,0 4 0 16,0 2 1-16,0-6-1 0,0 0 1 0,0 0-1 0,3 4 0 0,-3-4 0 0,0 0 0 16,3 0 1-16,-3 0-1 0,0 0 0 0,0 0 0 0,0 0 0 0,0 0 0 15,0 4 0-15,0-4 1 0,0 5-1 0,0-5 0 0,0 0 0 16,0 4 0-16,0-4 0 0,0 0 0 0,0 3 0 15,0-3 0-15,0 7 0 0,0-7 0 0,0 0 1 16,0 0-2-16,0-2 1 0,0 2 0 0,0-5-1 0,0 5 1 0,0-1-2 16,0-1 0-16,0 1-1 0,0 1 3 0,0-3-3 0,0 3 3 0,0-2-6 15,4-1-2-15,-1 3-4 0,-3 0 12 0,0 0-16 16,3 0-6-16,0 0-3 0,1-2 0 0,-4-1 6 0,0 3 19 0,0-3-20 16,0 3 20-16</inkml:trace>
  <inkml:trace contextRef="#ctx0" brushRef="#br0" timeOffset="61458.0011">15178 3510 4 0,'0'0'0'0,"0"0"4"0,0 0-2 0,0 0-2 0,0 0 1 15,0 0 1-15,0 0 1 0,0 0 0 0,0 0-12 0,0 6 22 16,0 13-8-16,0-15-1 0,0-1 0 0,0-3-4 0,0 8 4 15,0-3 0-15,0-2 0 0,0 2-1 16,0-5-3-16,0 0 4 0,0 0 0 0,0 0-1 16,0-8-1-16,0 8-2 0,0-18 2 15,0 9 1-15,3-11-1 0,1 12 1 0,-4 8-3 0,0-20 3 16,3 13 1-16,0-3-1 0,5 4 0 0,-8 6-3 0,0-4 2 16,3 1 1-16,0 0-1 0,-3 2 1 0,0 1-3 0,4 0 3 15,-4 0 0-15,3 4 0 0,-3 1 0 0,0-5-3 0,3 5 3 16,1 2 0-16,3-1 0 0,-4 1-1 0,-3-7-2 0,7 4 2 15,-1 0 0-15,15 3 0 0,-14-7-1 0,-7 0-1 0,20 0 2 16,-13 0 0-16,17 5-1 0,-8-3 1 0,-16-2-2 0,11 6 1 16,9-1 1-16,-3-2-1 0,3 3 0 0,-20-6-1 0,24 6 1 15,-4 1-1-15,4-1 1 0,-4 1 0 0,-20-7-1 16,24 5 1-16,0-2 0 0,-4 4-1 0,8-7 1 0,-28 0-1 16,26 0 1-16,1 0-1 0,4 0 0 0,-4 0 1 15,-27 0-1-15,24-5 0 0,3 5 1 0,-3-2-1 0,3 1 0 0,-27 1 0 16,23 0 0-16,4 0 1 0,0 3-1 0,-6 2 0 15,-21-5 0-15,24 7 0 0,-1 12 0 16,-2-13 2-16,-1 15-2 0,-20-21 0 0,20 2 0 0,1 18-1 16,-1-14 1-16,-3 10 1 0,-17-16-1 0,20 4 0 15,-13 4 1-15,13-1-1 0,-13-2 0 0,-7-5 0 0,7 3 0 16,3-3 0-16,-3 0 0 0,0 0 0 0,-7 0 0 0,6 0 0 16,-3-3 1-16,2-2-1 0,-2 0 1 0,-3 5-1 0,3-2 0 15,4 1 0-15,-4-3 1 0,-3 4 0 0,0 0-1 0,7-3 0 16,-7 2 0-16,3-5 0 0,-3 1 0 0,0 5 0 0,0-6 0 15,0-2 0-15,0 1 2 0,0-15-2 0,0 22 0 0,0-5-1 16,0-18 1-16,-3 5 0 0,3-4 0 0,0 22 0 0,0-25 0 16,0 2 1-16,-7-2-1 0,7 4 0 0,0 21 0 0,0-17 0 15,0-3 0-15,0 12-1 0,0-15 1 0,0 23 0 0,0-5 1 16,3-6-1-16,1 3 1 0,-1-10-1 0,-3 18 0 0,7-3-1 16,0-5 1-16,0 3-1 0,2 5 1 15,-9 0 0-15,8 0 0 0,12 5 1 0,-10 19-1 0,10-7 0 0,-20-17 0 16,21 25 1-16,-4 1-1 0,3 2 0 0,0-1 0 15,-20-27 0-15,17 27 0 0,3 1 0 16,-13-1 0-16,20-4 0 0,-27-23 0 0,7 19 1 0,17-11-1 16,-18 16 1-16,2-21 0 0,-8-3-1 0,6 5 0 15,1 0 1-15,-4-5-1 0,0 0 1 0,-3 0-1 0,4-8 0 16,3-14 0-16,-7 1 1 0,4-7-1 0,-4 28 0 0,3-40 0 16,0 1 0-16,0-3-1 0,4 2 1 0,-7 40 0 0,8-35 1 15,-2 7-1-15,1 3 0 0,-1 5 1 0,-6 20-1 0,7-6 0 16,0-2 1-16,3 3-1 0,-3 5 0 0,-7 0 0 0,20 0 0 15,-13 21 0-15,10 2 0 0,-10-1 0 0,-7-22 0 0,24 29 0 16,-8 0 0-16,-9 2 0 0,17-2 0 0,-24-29 0 0,6 28 0 16,12-2 1-16,-12-4-2 0,5-4 2 0,-11-18-1 0,7 3-1 15,9 4 1-15,-9 0 0 0,0-2 0 0,-7-5 0 0,7 0 0 16,-1 0 0-16,1 0 0 0,3 0 1 0,-10 0-1 0,7-9-1 16,0-14 2-16,-1 17-1 0,2-15-1 0,-2 18 2 15,-6 3-1-15,7-6 0 0,-1-3 0 0,2-2-1 0,-8 11 1 0,10-3 0 16,-10 3 0-16,6-3 0 0,4 2 1 0,1 1-2 0,-11 0 1 15,16 0 1-15,-16 0-1 0,8 4-1 0,2-1 2 0,6 3-1 16,-16-6 0-16,8 5-1 0,-8-5 1 0,19 2 1 16,-11 5-2-16,12-7 1 0,-20 0 0 0,10 3 1 0,-10-3-1 0,23 0 0 15,-12 0 0-15,13 4 0 0,-24-4 0 0,20 0 0 0,-20 0 0 0,17 0-1 16,3 0 1-16,0 0 0 0,-2-1 1 0,-18 1-1 0,19-3 0 16,2 0 1-16,0-2-1 0,-21 5 0 0,19-2 0 0,-19 2 0 0,24-2 1 15,-3-1-1-15,3 1 0 0,-1-4 0 0,-23 6 0 0,24-2 0 16,3-2-1-16,-3 3 1 0,7-4 1 0,-31 5-1 0,27-2-1 15,6 2 2-15,-2-2-1 0,-1-1-1 0,-30 3 1 0,34-1 0 16,0-3 1-16,0 4-1 0,-34 0 0 0,34 0 1 0,-34 0-1 0,30-3 1 16,1 2-1-16,-4-3 1 0,0-4-1 0,-27 8 0 0,24-5 1 15,0-3-1-15,-1-1 0 0,1 2 1 0,-24 7-1 0,20-8 0 16,1 0 1-16,2 1 0 0,-6-11 0 0,-17 18-1 0,17-7 1 16,-6-11-1-16,12 13-1 0,-16-14 2 0,-7 19-1 15,20-5 0-15,-16 1 0 0,16-6 1 0,-17 10-1 0,-3 0 0 0,7 0-1 16,0 0 0-16,-4 0-1 0,-3 5-3 15,0-5 5-15,0 21-8 0,0-17-4 0,0 20-7 16,-3-6-9-16,3-18 28 0,-17 18-39 0,20 17-13 0,-3-35 52 0</inkml:trace>
  <inkml:trace contextRef="#ctx0" brushRef="#br0" timeOffset="62315.6615">16130 2204 18 0,'0'0'0'16,"0"0"9"-16,7 5-3 0,-7 13-2 0,7-11 0 0,-7-7-4 0,3 22 5 15,1-16 1-15,-4 20-1 0,6-9-1 0,-6-17-4 0,8 20 4 16,-2 0-1-16,1 0 0 0,-4 6 0 0,-3-26-3 0,10 20 4 15,1 4-1-15,-5 2 1 0,4-1-1 0,-10-25-3 0,8 18 3 16,-2 5 0-16,1-6-1 0,-1 1 1 0,-6-18-3 0,4 8 2 16,-1 10 0-16,-3-18 1 0,3 9-1 0,-3-9-2 0,4 4 2 15,-4 5-1-15,4-5 1 0,-1 5-1 0,-3-9-1 0,0 17 1 16,3-11 0-16,-3-4 0 0,3 17-1 0,-3-19 0 0,0 6 1 16,4-1 0-16,-1 12-1 0,-3-17 0 15,0 0 0-15,3 8 1 0,2-2-1 0,-5-1 0 0,0-1 0 16,0-4 0-16,3 3 0 0,-3-3 1 0,0 0-1 0,0 0 0 15,0 0 0-15,0 0 0 0,0 0 1 0,0 0-1 16,-3-7 0-16,3 7 0 0,-8-10 0 0,1-12 0 16,1 5 0-16,-1 0 0 0,7 17 0 0,-7-25 0 15,0 2 0-15,-9-4 1 0,13-2-1 0,3 29 0 0,-8-30 0 16,2 0 0-16,-1-6 0 0,-10-1 0 0,17 37 0 0,-7-31 1 16,4-6-1-16,-4 3 0 0,1 1 0 0,6 33 0 0,-8-29 0 15,2-1-1-15,-1 6 2 0,4 0-1 0,3 24 0 0,0-20 0 16,0 1 0-16,0 0 0 0,0 11 0 0,0 8 0 0,3-19 0 15,0 12 0-15,4-10 0 0,4 10 0 0,-11 7 0 0,16-19 0 16,-9 14 0-16,13-3 0 0,-2 1 0 0,-18 7 0 0,16-9 0 16,5 4 0-16,3-3 0 0,-1 6 0 0,-23 2 0 0,23-3 0 15,1-1 0-15,0 4 0 0,-4 0 0 0,-20 0 0 0,17 5 0 16,0-1 0-16,-6 13 0 0,5 3 1 0,-16-20-1 0,3 5-1 16,5 21 2-16,-8-9-1 0,0-12 0 0,0-5 0 15,0 19 0-15,-8-14 0 0,-8 0 0 0,9 14 0 0,7-19 0 16,-17 0 1-16,10 5-1 0,-10-5 0 0,10 3 0 15,7-3 0-15,-20 0 0 0,17 5 0 16,-4 1 0-16,0-3 0 0,7-3 0 0,-6 6 0 0,3 15 0 16,3-16 0-16,0 17 0 0,0-22 0 0,0 6 0 15,0 24 0-15,0-11-1 0,3 5 2 0,-3-24-1 0,6 29 0 16,1 2 0-16,10 4 0 0,-10 3 0 0,-7-38 0 0,6 31 0 16,15 4-1-16,-14-9 1 0,13-6 0 0,-20-20 0 0,7 16 0 15,17-7 0-15,-18 7 1 0,11-11-1 0,-17-5 0 0,7 4-1 16,3 1-1-16,11-5-2 0,-15 0-5 0,-6 0 9 0,21 3-16 15,-14-3-6-15,9 0-3 0,-13 0 4 0,-3 0 21 0,8-3-25 0,-8 3 25 0</inkml:trace>
  <inkml:trace contextRef="#ctx0" brushRef="#br0" timeOffset="62648.2414">16828 2444 17 0,'0'0'0'0,"3"-9"8"0,5 5 0 16,-2-6-1-16,15 2 0 0,-21 8-7 0,3 0 7 15,4 0-1-15,-1 0-1 0,-2 0-2 0,-4 0-3 0,3 0 2 16,4 6 0-16,-3 10 0 0,-1-7-1 0,-3-9-1 0,7 25 1 16,-1-5 0-16,-3 3 0 0,2 0 0 0,-5-23-1 0,3 24 0 15,0 0 1-15,-3 0 0 0,3-4-1 0,-3-20 0 0,0 21 1 16,0-4 0-16,0-9 0 0,0 18 1 0,0-26-2 0,0 5 2 15,0 21 0-15,0-9 0 0,0 3 0 0,0-20-2 0,4 19 2 16,-1 2-1-16,4-1 1 0,-1 0 0 0,-6-20-2 0,17 20 1 16,-10-4 1-16,14-7-1 0,-4 13 0 0,-17-22-1 0,16 0 1 15,5 3 0-15,-4-3-1 0,3 0 2 0,-20 0-2 0,18 0 0 16,-2 0 1-16,-6 0 0 0,10 0-3 0,-20 0 2 0,7 0-6 16,14 3-12-16,-15 0-12 0,-3 18-17 15,-3-21 47-15,0 0 0 0</inkml:trace>
  <inkml:trace contextRef="#ctx0" brushRef="#br0" timeOffset="64775.9412">16513 6159 2 0,'0'0'0'0,"0"-5"2"0,0 2-1 0,0 3-1 15,0-9 2-15,0-10 0 0,0 12 0 0,0-18-1 0,0 25-1 16,-3-18 2-16,-4 12 2 0,4-15 1 15,-1 16 2-15,4 5-7 0,-4-8 7 0,4 2 0 16,-6 0 0-16,3 5-1 0,3 1-6 0,0-2 7 16,0-1-2-16,0 3-1 0,0 0 0 0,0 0-4 0,0 6 3 15,0 1-1-15,0-1 1 0,0 1-1 0,0-7-2 0,0 6 2 16,0 1-1-16,3 1 0 0,-3-3 1 0,0-5-2 0,0 19 2 16,0-14 2-16,0 0-1 0,0 20 1 0,0-25-4 0,0 4 3 15,0 23 0-15,0-1-1 0,0 0-1 0,0-26-1 0,0 32 2 16,0 5 0-16,3 5-1 0,0 0 0 0,-3-42-1 0,4 51 1 15,0-2 0-15,-1-2 0 0,4 6-1 0,-7-53 0 0,3 53 1 16,0 2-1-16,4 1 1 0,1 2-1 0,-8-58 0 0,6 58 0 16,4-3 1-16,7 1-1 0,-10-1 1 0,-7-55-1 0,16 58 1 15,-5 1-1-15,13 6 1 0,-4 0 0 0,-20-65-1 16,20 61 0-16,1 5 0 0,-1-6 2 0,-14 1-1 0,-6-61-1 0,27 63 1 16,-19-5 1-16,12-3-2 0,-10 0 0 15,-10-55 0-15,20 53 1 0,-13-5-1 0,13 0 0 0,-13 2 0 0,-7-50 0 16,21 49 1-16,-12 2-1 0,9 6 0 15,-12 1 0-15,-6-58 0 0,21 58 0 0,-14 5 0 16,2-5 0-16,2-2 0 0,-11-56 0 0,7 58 0 16,-1-3 0-16,1 0 0 0,-4 2 0 0,-3-57 0 0,8 60 0 15,-8-5 0-15,3-5 0 0,0-3 0 0,-3-47 0 0,0 37 1 16,0-5-1-16,0-3 0 0,0-4 0 0,0-25 0 0,0 23 0 16,0-3 0-16,0-12 0 0,0 13 1 0,0-21-1 0,0 0 0 15,0 5 0-15,0-5 1 0,0 0-2 0,0 0 1 0,3-8 1 16,1-18-1-16,-1 5 0 0,0-8-1 0,-3 29 1 0,8-28 0 15,-2-7-1-15,-2-5 1 0,-1-3 0 0,-3 43 0 0,3-46 0 16,-3-3 0-16,4 1 0 0,-1 2 1 0,-3 46-1 0,0-51 0 16,0 3 0-16,0 0 1 0,-7-3-1 0,7 51 0 0,-3-51 0 15,-18-5-1-15,18-6 2 0,-17-5-1 0,20 67 0 0,-7-72 1 16,-16 2-1-16,6-5 0 0,-4 1 0 0,21 74 0 16,-17-78 0-16,-3-4 0 0,3 0 0 0,-3-4-1 15,20 86 1-15,-18-87 0 0,-1 0-1 0,-2-3 1 0,4 3 0 16,17 87 0-16,-7-79 0 0,-17 3 0 15,5 2 0-15,15 11 1 0,4 63-1 0,-20-63 0 0,13 8 0 16,-10 1 0-16,13 7 1 0,4 47-1 0,-6-43-1 16,-1 2 1-16,-10 4 0 0,10 2 0 0,7 35 0 0,-6-34-1 15,-2 0 0-15,-11 2 0 0,15-4 0 0,4 36 1 0,-7-34-1 16,-10 3 0-16,14-3 1 0,-3 7 0 0,6 27 0 0,-21-29-1 16,18 1 1-16,-4 0 0 0,-10 1 0 0,17 27 0 0,-4-28-1 15,-2 1 1-15,-15 1-1 0,15 2 0 0,6 24 1 0,-18-21 0 16,12 0 0-16,-12 4 0 0,15 8 0 0,3 9 0 0,-7-20 0 15,1 16 0-15,6-1 0 0,0 2-1 0,0 3 1 0,0 0 1 16,0 0-2-16,0 6 1 0,3 2 1 0,-3-8-1 0,3 18-1 16,4-9 2-16,1 8-1 0,-2-14-1 0,-6-3 1 0,7 8 0 15,-1-2 0-15,-3 0 0 0,5-6 0 0,-8 0 0 0,0 0 0 16,7 0 0-16,-1-2 0 0,-3-3 1 0,-3 5-1 0,7-8 0 16,1 3 1-16,-2 5 0 0,1 0 0 15,-7 0-1-15,17 0 1 0,-10 5 1 0,9 3-2 0,-8 10 0 16,-8-18 0-16,22 3 0 0,-14 3 0 0,12 14 1 15,-14-14 0-15,-6-6-1 0,18 5 1 0,-12 1 1 16,15 1 0-16,-5 11-2 0,-16-18 0 0,18 2 1 16,6 20-1-16,-5-16 1 0,5 21-1 0,-24-27 0 0,21 20 1 15,6 0-1-15,0 6 0 0,0-1 1 0,-27-25-1 0,31 26 0 16,-1 3 0-16,4 2 0 0,-3 4 0 0,-31-35 0 0,33 33 1 16,-2-2-1-16,6 1 0 0,-3-3 0 0,-34-29 0 0,33 31 0 15,1 0 0-15,-3 1 0 0,4-4 0 0,-35-28 0 0,33 33 0 16,1-4 0-16,-3 5 0 0,-1-1 0 0,-30-33 0 0,31 32 0 15,-1 6 0-15,-3-9 1 0,4 5-1 0,-31-34 0 0,30 34 0 16,4-5 0-16,-4 5 0 0,4-2 1 0,-34-32-1 0,31 31 0 16,2 1 0-16,-2-1 0 0,6-1 0 0,-37-30 0 0,38 34 0 15,-1-5 0-15,0 6 0 0,3-1 0 0,-40-34 0 0,39 35 0 16,-6-5 0-16,1 2 0 0,0-3 0 0,-34-29 0 16,34 22 0-16,-4-2 0 0,-3-2 1 0,1-10 0 15,-28-8-1-15,23 22 1 0,-6-15 0 0,3 14-1 0,-13-13 0 16,-7-8 0-16,24 19 0 0,-14-12 0 0,10 13 0 15,-16-13 0-15,-4-7 0 0,20 26 0 0,-13-7 0 16,0-12 0-16,-1 21 0 0,-6-28 0 0,7 4 0 16,0 21 0-16,0-18 1 0,-1 15-1 0,-6-22 0 0,4 20 0 15,-1-15 0-15,0 23 0 0,-3-21 0 0,0-7 0 0,0 23 0 16,0-4 0-16,0-12 0 0,0 19 0 0,0-26 0 0,0 8 0 16,-3 16 1-16,0-7-2 0,-4 3 1 0,7-20 0 0,-3 21 0 15,-18 3 0-15,15 0 1 0,-15-1-1 0,21-23 0 0,-7 26 0 16,-20-2 0-16,7 3 0 0,0-1 0 0,20-26 0 0,-21 29 1 15,-3-2-1-15,1 2 0 0,-4-3 0 0,27-26 0 0,-30 24 0 16,6-1 0-16,-7-2 0 0,7 4 0 0,24-25 0 0,-24 20 0 16,-2 3 0-16,2 2 0 0,-3-7 0 0,27-18 0 0,-24 23 0 15,3-1 0-15,-2 4 0 0,3 0 0 0,20-26 0 0,-28 24 0 16,8 3 0-16,-3 4 1 0,-1 1-1 0,24-32 0 0,-24 29 0 16,0 3 0-16,0-3 0 0,1 0 0 15,23-29 0-15,-24 25 0 0,4-3 1 0,-4 1-2 16,4-2 2-16,20-21-1 0,-21 19 0 0,15-11 1 15,-18 18 1-15,17-20-1 0,7-6-1 0,-20 22 1 0,16-15-1 16,-2 13 1-16,-12-15 0 0,18-5-1 0,0 6 0 16,-6 1 1-16,3-4-1 0,-4 3 0 0,7-6 0 0,0 4-1 15,-3-4 1-15,-1 4 0 0,4-4 0 0,-7 0 0 16,4 0-1-16,-4 0-1 0,1 0-3 0,6 0 5 0,-7 0-7 16,-1-4-5-16,5-6-3 0,0-13-4 0,3 23 19 0,-7-8-26 15,7-22-4-15,4 12-3 0,-4 18 33 0</inkml:trace>
  <inkml:trace contextRef="#ctx0" brushRef="#br0" timeOffset="66009.8326">16892 6873 19 0,'0'0'0'15,"-3"0"7"-15,-4 0 2 0,7 0-9 0,-6 0 9 16,2 2 0-16,1 3-1 0,3 2-1 0,0-7-7 0,-3 5 6 16,3 3-1-16,0-5 0 0,0 1-2 0,0-4-3 0,0 6 4 15,0-6 0-15,0 3-1 0,0 2 0 0,0-5-3 0,0 0 3 16,3 0 0-16,0 0 1 0,-3-3-1 0,0 3-3 0,4 0 3 16,-4-2 0-16,6 1-1 0,1-1 1 15,-7 2-3-15,3-6 2 0,5 6 0 0,-2 0 0 0,4 0-1 16,-10 0-1-16,17 0 2 0,-10 0 0 15,14 0-1-15,-15 0 1 0,-6 0-2 0,21 0 0 16,-11 8 1-16,10-5 0 0,-10-3-1 0,-10 0 0 0,24 3 1 16,-17-3 0-16,10 0-1 0,-10 0 1 0,-7 0-1 0,6 0 0 15,1 0 0-15,-1 0 1 0,-1 0 0 0,-5 0-1 0,3 0 0 16,-3 0 1-16,0 0 0 0,0 0-1 0,0 0 0 0,0 0 1 16,0 0-1-16,-8 0 0 0,5 0 0 0,3 0 0 0,-3 3 1 15,3 2-1-15,0 0 0 0,-7-5 0 0,7 0 0 0,0 7 0 16,0-3 1-16,0 0-1 0,-3 3 0 0,3-7 0 0,-3 5 0 15,3-3 0-15,0 5 0 0,-7-4 0 0,7-3 0 0,0 0 0 16,-4 4 1-16,4 3-1 0,-3-7 0 0,3 0 0 0,0 0 0 16,-4 0 0-16,-2 0 0 0,2 0 0 0,4 0 0 0,-3 0 0 15,-3 0 0-15,1 0 0 0,2 0 0 0,3 0 0 0,-7 0 0 16,4 0 0-16,0 0 0 0,3 0 0 0,-7 2 0 16,4-2 0-16,-1 4 0 0,-3 2 0 15,7-6 0-15,-3 3 0 0,0-3 0 16,-1 0 0-16,-2 0 1 0,6 0-1 0,-3 0 0 0,-2 0 0 15,-1 0 0-15,2 0 0 0,4 0 0 0,-3 0 0 16,-3 0 0-16,2-2 0 0,0 0 0 0,4 2 0 0,-6-6 0 16,-1 1 0-16,0 3 0 0,4-4 0 0,3 6 0 0,-6-3 0 15,1 1 0-15,5 1 0 0,-3-1 0 0,3 2 0 0,0 0 0 16,0 0 0-16,0 0 0 0,0 0 0 0,0 0 0 16,0 3 0-16,3-3 0 0,2 5 0 0,-5-5 0 0,0 0 0 15,3 6 0-15,0-6 0 0,-3 0 0 0,0 0 0 0,7 0 0 16,-4 0 1-16,4 0-1 0,-1 0 0 0,-6 0 0 0,8 0 0 15,1 0 0-15,1 0 0 0,8 0 0 0,-18 0 0 0,3-5 0 16,14 4 0-16,-10-2 0 0,14 1 0 0,-21 2 0 0,6-1 0 16,11-1 1-16,-10-3-1 0,0 0 0 0,-7 5 0 0,6-2 0 15,1-5 1-15,-1 3-1 0,2 1 0 0,-8 3 0 0,6-1 1 16,-2-4-1-16,-1 4 1 0,-3 0-1 0,0 1 0 0,3 0 1 16,-3 0-1-16,0 0 1 0,0 0-1 15,0 0 0-15,0 0 1 0,0 0-1 0,0 7 0 0,0-3 1 16,0-4-1-16,0 4 0 0,0 3 0 15,0-5 0-15,3-2 0 0,-3 0 0 0,0 0 0 16,0 0 1-16,4 0-2 0,-4 0 1 0,0 0 0 0,4 0 0 16,-1-2 0-16,-3 2-1 0,0 0-1 0,0 0 2 0,0-6-4 15,0 5-2-15,0 0-3 0,0 1-3 0,0 0 12 0,4 0-14 16,-1 2-3-16,-3 6-4 0,3-3-2 0,-3-5 23 0,3 21-20 16,-3-21 0-16,0 0 20 0</inkml:trace>
  <inkml:trace contextRef="#ctx0" brushRef="#br0" timeOffset="67998.7607">17096 8051 14 0,'0'0'0'16,"0"0"5"-16,0 0-1 0,0-1 1 0,0 1-5 0,3-4 4 16,0-4 0-16,-3 2 1 0,8-4 0 0,-8 10-5 0,3-7 6 15,4-12 0-15,-1 18 0 0,12-6-1 0,-18 7-5 0,3-6 6 16,18 1-1-16,-15 2 0 0,14 1-1 0,-20 2-4 0,11 0 4 16,13 0 0-16,-8 0-2 0,1 0 1 15,-17 0-3-15,20 5 2 0,-13-5 0 0,20 5 0 16,-20-5 0-16,-7 0-2 0,23 0 1 15,-15 3 1-15,8-3-1 0,-9 0 0 0,-7 0-1 0,7 0 1 16,0 0-1-16,-4-2 1 0,0-1-1 0,-3 3 0 0,4-3 1 16,-1-2-1-16,-3 3 0 0,3-4-2 0,-3 6 2 0,4-3-4 15,-4 2-4-15,0-2-5 0,0 0-4 0,0 3 17 0,0-1-19 16,0-7 0-16,-4 3 6 0,8 5-8 0,-4 0 21 0,0 0 0 0</inkml:trace>
  <inkml:trace contextRef="#ctx0" brushRef="#br0" timeOffset="68226.8227">17229 7782 22 0,'0'0'0'0,"0"3"8"0,-5 18 1 15,5-16-2-15,0 27 1 0,0-32-8 0,0 18 6 0,0 6 0 16,8 2-1-16,-2 3-1 0,-6-29-4 0,7 32 3 15,3-4 0-15,7 4-1 0,-14-3 0 0,-3-29-2 0,7 29 1 16,4 3 0-16,-5-1-1 0,1-9 1 0,-7-22-1 0,6 24 0 16,2-4-2-16,-5-14-3 0,4 17-6 0,-7-23 11 0,6 4-17 0,-2-4 0 15,13 5-9-15,-17-5 26 0</inkml:trace>
  <inkml:trace contextRef="#ctx0" brushRef="#br0" timeOffset="72299.6832">15568 10505 5 0,'0'0'0'15,"-3"-2"5"-15,3 2-3 0,0 0-2 0,0-2 1 16,0 2 0-16,-7 0 1 0,7 0-1 0,0 0-1 0,0 0 2 16,0 0 1-16,0 0-1 0,0 0 1 0,0 0-13 0,0 0 23 15,0 4-11-15,0-4 1 0,0 5-1 0,0-5-2 0,0 0 3 16,0 0 0-16,0 0 1 0,0 0-1 0,0 0-16 0,0 0 30 16,0 0-13-16,-4-2-1 0,4-1 0 0,0 3-3 0,0-5 4 15,-3 0-1-15,3 3 0 0,0-4 0 0,0 6-3 0,-7-5 2 16,7 3 0-16,0-2-1 0,0 2 1 0,0 2-2 0,0 0 2 15,0-1-1-15,0 1 1 0,0 0 0 0,0 0-2 0,0 0 1 16,0 0 0-16,0 0 0 0,3 0 1 0,-3 0-2 0,4 0 1 16,-1 0 0-16,4 0 1 0,-3 0-1 0,-4 0-1 0,6 0 1 15,4 0 0-15,7 0 0 0,-10 0 0 0,-7 0-1 0,21 0 1 16,-12 0 0-16,12 0-1 0,-14 0 1 16,-7 0-1-16,24 0 1 0,-5 0-1 15,2 0 1-15,-4 0-1 0,-17 0 0 0,23 0 1 0,1 0-1 16,0 0 0-16,3 0 1 0,-27 0-1 0,24 0 0 15,-4 0 0-15,4-4 1 0,-3-4-1 0,-21 8 0 0,19-5 1 16,-1-4 0-16,-9 6-1 0,12-4 1 0,-21 7-1 0,10-5 1 16,14 0 0-16,-7-1 0 0,0 3 0 0,-17 3-1 0,20 0 0 15,1-3 1-15,-1 2 0 0,0 1-1 0,-20 0 0 0,24 0 0 16,-1 0 0-16,-2 0 1 0,6 0-1 0,-27 0 0 0,24 0 0 16,3 0 1-16,-3 4-1 0,-1-4 0 0,-23 0 0 0,27 0 0 15,-3 0 1-15,0 0-2 0,0 0 2 0,-24 0-1 0,23-3 0 16,1 3 0-16,0-1 0 0,-3-2 1 0,-21 3-1 0,26-3 0 15,-2 0 1-15,-4 1-1 0,4 0 1 0,-24 2-1 0,20-7 1 16,4 2-1-16,-3-1 1 0,2 2-1 0,-23 4 0 0,17-5 1 16,4 0-1-16,-12-1 1 0,19-2-1 0,-28 8 0 15,20-7 1-15,-3 2-1 0,3-3 0 0,4 1 0 0,-24 7 0 0,20-7 1 16,4 0-1-16,0 1 0 16,-4-2 0-16,-20 8 0 0,23-6 0 0,-2-1 1 15,-4 0-1-15,3 0 0 0,-20 7 0 0,21-6 1 0,-15-2-1 16,18 5 0-16,-17-5 1 0,-7 8-1 0,17-3 1 15,-14-3 0-15,4 6 0 0,3-7 0 0,-10 7-1 0,7-3 0 16,0 0 1-16,-1 1-1 0,1 2 0 0,-7 0 0 0,8 0 1 16,-5 0-1-16,0 0 0 0,0 0 1 0,-3 0-1 0,4 0 0 15,-4 0 0-15,3 0 0 0,0 5 1 0,-3-5-1 0,0 0-1 16,3 0 2-16,-3 3-1 0,0-3-1 0,0 0 1 0,0 0 0 16,0 7 0-16,0-7 1 0,0 3-1 0,0-3 0 0,0 0 0 15,0 4-1-15,0-4 1 0,0 7 0 0,0-7 0 0,0 3 0 16,0-3 0-16,0 3 0 0,0-3 0 0,0 0 0 0,0 6 1 15,-3-3-1-15,3 2 0 0,-3 2 0 0,3-7 0 0,0 0 0 16,-3 2 0-16,3-2 0 0,0 5 1 0,0-5-1 0,-7 6 0 16,7-6 0-16,0 0 0 0,0 0 0 0,0 0 0 0,0 0 0 15,0 1 0-15,0-1 0 0,0 0 0 0,0 0 0 0,0 6 0 16,0-3 0-16,0 3 0 0,0-6 0 16,0 5 0-16,0-3 0 0,0 4 0 0,0-6 0 15,3 4 0-15,1-4 0 16,-4 3 1-16,0-3-1 0,0 0 0 0,0 0 0 15,0 0 0-15,0 0 0 0,0 0 0 0,3 0 0 16,-3 0 0-16,3 0 0 0,-3 0 0 0,0 0 0 16,0 0 0-16,3 0 1 0,-3 0-1 0,0 0 0 0,4 0 0 15,-4 0 0-15,4 0 0 0,-4 0 0 0,0 0 0 0,0 0 1 16,3 0-1-16,1 0 0 0,-4 0 0 0,0 0 0 0,0 0 0 16,0 0 0-16,3 0 1 0,-3 0-1 0,0 0 0 0,0 0 0 15,0 0 1-15,0 0-1 0,0 0-1 0,0 0 3 16,0 0-2-16,-3 0 0 0,3 0 0 0,0 0 0 0,-7 0 0 15,7 0 1-15,-4 0-1 0,4 0 1 0,0 0-1 0,0 6 0 16,-4-6 0-16,4 0 0 0,0 5 1 0,0-5-1 0,0 0 0 16,0 3 0-16,0-3 0 0,0 0 0 0,0 5 0 15,0-5 0-15,0 0 0 0,0 0 1 0,0 0-1 16,0 0 0-16,0 0 0 0,0 0 0 0,-3 0 0 0,3 0 0 16,0 0 1-16,0-5-2 0,0 5 1 15,-6-3 1-15,6 3-1 0,0-2 0 16,0-1 0-16,0 3 0 0,-4-6 0 0,4 6 0 0,0 0 0 15,0 0 0-15,0-1 0 0,-3 1 0 0,3 0 0 0,0 0 1 16,0 0-1-16,0 0 0 0,0 0-1 0,-6 0 2 16,6 0-1-16,0 0 0 0,0 0 0 0,0 0 0 15,-5 0 1-15,5 0-1 0,0 0 0 16,0 0 0-16,0 0 0 0,0 0 0 0,0 0 0 16,0 0 0-16,0 0 0 0,-3 0 0 15,3 0 0-15,0 0 0 0,0 0 0 0,0 0 0 0,0 0 0 16,0 0 0-16,0 0 0 0,0 0 0 0,0 0 0 0,0 0 0 15,0 0 0-15,0 7 0 0,0-7 0 0,0 0 1 16,0 3-1-16,0 2 0 0,0-5 0 0,0 0 0 0,0 5 0 16,0-5-1-16,0 0 2 0,0 0-1 0,0 0 0 15,0 0 0-15,0 2 0 0,0-2 0 0,0 0 0 16,3 0 0-16,2 0 0 0,-5 0 0 0,0 0 0 16,0 0 0-16,0 0 0 15,3 0-1-15,-3 0 1 0,0 0 1 0,0 0-1 16,0 0 0-16,0 0-1 0,0 0 2 15,0 0-1-15,0 0 0 0,0 0-1 0,0 0 2 16,0 0-1-16,0 0 1 0,0 0-1 0,0 0-2 0,0 0 4 16,0 0-4-16,0 0 4 15,0 0-2-15,0 0 0 0,0 0-2 0,0 0 4 16,0 0-2-16,0 0 0 0,3 0 0 0,-3 0 0 0,0 0 0 16,3 0 0-16,1 0 0 0,-4-2 0 0,0 2 0 0,3 0 0 15,0 0 1-15,-3 0-1 0,3-5 0 0,-3 5 0 0,0 0 0 16,4-3 0-16,0 1 0 0,-4 2 0 0,0 0 0 0,0-3 0 15,0 3 0-15,0 0 0 0,0 0 0 0,0 0 0 0,0 0 0 16,0-6 0-16,3 3 0 0,-3-1 0 0,0 4 0 0,0-8 0 16,0 3 0-16,0-3 0 0,0-11 0 0,0 19 0 0,0-8 0 15,0-13 1-15,0 0-1 0,0 4 1 16,0 17-1-16,0-17 1 0,0-5-1 0,0 5-1 16,0-5 1-16,0 22 0 0,0-16 0 0,0-4 0 0,0 3 1 15,0 0-2-15,0 17 1 0,0-7 1 16,0-13-1-16,0 12-1 0,0 2 1 0,0 6 0 0,0-7 0 15,0 3 0-15,4 3 1 0,-4 1-1 0,0 0 0 0,6 0 0 16,-3 4 0-16,4 4 0 0,4 9 0 0,-11-17 0 0,16 7 0 16,-9 19 1-16,10-4-1 0,-10 2-1 0,-7-24 1 0,24 25 0 15,-18 2 0-15,18 2 0 0,-7-3-1 0,-17-26 1 0,7 27 0 16,13-3-1-16,-13-3 0 0,10 2 2 0,-17-23-1 0,6 19 0 16,2-12 0-16,-2 17 0 0,1-21 0 0,-7-3 0 0,6 5 0 15,-2-1 0-15,0-4 0 0,-1 0-1 0,-3 0 1 0,0-4 0 16,4-14 0-16,-4 9 1 0,0-18-1 0,0 27 0 0,0-25 0 15,-4-4 0-15,-3 0 1 0,0-9 0 0,7 38-1 0,-6-33 0 0,6 33 0 0,-7-39 0 16,4 5 0-16,-1 2 0 0,4 32 0 0,-7-26 0 16,7 2 0-16,0 7 1 0,0 12-2 0,0 5 1 0,0-7 1 15,3 4-2-15,1 3 1 0,3 0 1 0,-7 0-1 0,7 5 0 16,-1 14 0-16,12-15 0 0,-12 21 0 16,11-5 0-16,-17-20 0 0,7 20-1 0,13 1 2 0,-13-1-2 15,-7-20 1-15,20 18 0 0,-20-18 0 0,7 21 1 0,10-15-1 16,-11 18 0-16,-6-24 0 0,8 4 1 0,-8-4-1 0,16 9-1 15,-12-5 1-15,2-4 0 0,5 0 0 0,-11 0 0 0,10 0 0 16,-4-4-1-16,5-14 1 0,-11 18 0 0,7-9 1 16,-1-8-1-16,1 7 0 0,0-15 0 0,-7 25 0 0,7-9 0 0,-7 9 0 0,3-24 0 15,4 15 0-15,-1-10 0 0,2 13 1 0,-8 6-1 0,6-4-1 16,1-4 1-16,0 8 0 0,-1-2 0 0,-6 2 0 0,8 0 0 16,11 0 0-16,-11 0 0 0,-2 2 0 0,-6-2 0 0,17 8 0 15,-10-5 0-15,3 1 0 0,-10-4 0 0,21 6 0 0,-21-6 0 0,6 3 0 16,11-3 0-16,-10 5 0 0,13-5 0 0,-20 0 0 0,8 0 0 15,11 0 0-15,-12 0 1 0,17 0-1 0,-24 0 0 0,17-3 0 16,3 1 0-16,-3 0 0 0,4-2 0 0,-21 4 0 0,23-6 0 16,-3 2-1-16,4-4 1 0,-3 6 0 0,-21 2 0 0,26-3 1 15,-5-6-2-15,3 4 1 0,-4-2 0 0,-20 7 0 16,20-5 0-16,-3-4 0 0,3 1 0 0,4 3 0 16,-24 5 0-16,21-7 0 0,3-1 0 0,-1 2 0 15,1 0 0-15,-24 6 0 0,20-1 0 16,4 0 1-16,-1-2-1 0,1 1 0 0,-24 2 0 0,24-2 0 15,3 2 0-15,-3 0 0 0,-4 0 0 0,-20 0 0 0,27 0 0 16,-3 0 0-16,0 0 1 0,0 0-1 0,-24 0 0 0,23 0 0 16,-3 0 0-16,4 0 0 0,-3 0 0 0,-21 0 0 0,16 0 0 15,2 0 0-15,1-3 0 0,-11-3 1 0,-8 6-1 0,23-8 0 16,-16 3 0-16,13-3 0 0,-13 4 0 0,-7 4 0 0,20-10 0 16,-14 6 0-16,16 1 0 0,-16 1 0 0,-6 2 0 0,17-1 0 15,-10-6 0-15,10 6 0 0,-10-3 1 0,-7 4-1 0,7-6 0 16,1 3 0-16,4-2 1 0,-5 0-1 0,-7 5 0 0,10-5 0 15,-4 3 0-15,2-5 0 0,-2 3 0 0,-6 4 0 0,4-1 0 16,-1-4 0-16,3 2 0 0,-2-1 0 0,-4 4 0 0,4-4 0 16,-1 3 1-16,0-2-1 0,-3 0-1 0,0 3 1 0,4 0 0 15,-4 0 0-15,6 0 1 0,-6 0-1 0,0 0 0 0,4 0 0 16,-1 0 0-16,-3 6 0 0,7-2 0 16,-7-4 0-16,4 5 0 0,-1 0 0 0,-3 2 0 15,3 1 0-15,-3-8 0 0,3 4 0 16,-3 16 1-16,4-16-1 0,-1 1 0 0,-3-5 0 0,3 19 0 15,1-13 0-15,0-2 0 0,-1 15 0 0,-3-19 0 0,3 5 0 16,1 16 0-16,-1-15 0 0,0 17 0 0,-3-23 0 0,4 19 1 16,-1 2-1-16,0-4 0 0,5 6 0 0,-8-23 0 0,3 26 0 15,0 3 0-15,4-4 0 0,-4 5 0 0,-3-30 0 0,3 29 0 16,5 5-1-16,-5 0 0 0,0 3 0 0,-3-37 1 0,7 39 1 16,-4 1-1-16,4-3-1 0,0 3 2 0,-7-40-1 0,6 42 0 15,1 0 0-15,0 0 0 0,1 0 0 0,-8-42 0 0,6 41 1 16,1 0-1-16,-4-2 0 0,3 3 1 0,-6-42-1 0,11 40 0 15,-1 2 0-15,-3-2 0 0,-1 2 0 0,-6-42 0 0,8 36 0 16,-3 4 0-16,3-11 0 0,-5 1 0 0,-3-30 0 0,7 25 0 16,-7 1 1-16,7-9-1 0,-7 2 0 0,0-19 0 0,0 17 0 15,4-9 0-15,-4 18 0 0,3-20 0 0,-3-6 0 0,0 26 0 16,0-8 0-16,3 1 0 16,-3-3 0-16,0-16 0 0,0 18 1 0,0-12-1 0,0 12 0 15,0-15 0-15,0-3 0 0,0 7 0 0,0 10 0 16,0-14 1-16,0 6-1 0,0-9 0 0,0 5 0 15,0 3 0-15,0-5 0 0,-3 3 0 0,3-6 0 0,0 4 0 16,-7 0 0-16,7-4 1 0,0 0-2 0,0 0 1 0,-3 0 0 16,3 6 1-16,-4-6-1 0,4 0 0 0,0 0 0 0,0 0 0 15,-7 4 0-15,7-4 0 0,-3 0 0 0,3 0 0 0,0 0 0 16,-3 3 0-16,3 4 0 0,0-7 0 0,-5 4 0 16,5-1-2-16,0 4 0 0,0-5-4 0,0-2 6 0,0 0-9 15,-5 0-4-15,2 0-5 0,3 0 18 0,-5-8-23 16,-1-14-5-16,-1 2-1 0,1-9 7 0,-12 0-3 0,18 29 25 0,0 0 0 0</inkml:trace>
  <inkml:trace contextRef="#ctx0" brushRef="#br0" timeOffset="72712.7721">18756 11343 35 0,'0'0'0'16,"-3"0"14"-16,0 0-7 0,3 0-7 0,0 0 4 16,0 0-1-16,0 0 0 0,0 0 2 0,0 0-20 0,0 0 36 15,6 0-15-15,1 0-1 0,14 0 0 0,-21 0-5 0,6-3 4 16,18-2-1-16,-8 0 1 0,5-1-1 0,-21 6-3 0,21-3 3 16,2-1 0-16,1-1 0 0,0 2-1 0,-24 3-2 0,27-3 3 15,3 1-1-15,-3-4 0 0,-3 6 0 0,-24 0-2 0,27-2 1 16,-3-1 1-16,3 2 0 0,-3 1 0 0,-24 0-2 0,26-3 2 15,-4-4 0-15,0 3 0 0,-1 1 0 0,-21 3-2 0,21-8 1 16,-2 2 0-16,2-4 1 0,-3 2-1 0,-18 8-1 0,19-5 1 16,-12-3 0-16,17 3 0 0,-4 2 0 0,-20 3-1 0,7-5 0 15,17 5 1-15,-18-3 0 0,15 3-1 16,-21 0 0-16,7-3 1 0,-1 3 0 0,12 0-1 0,-12 0 1 16,-6 0-1-16,7 0 0 0,3 6 0 0,-3-1 1 15,0-2-1-15,-7-3 0 0,6 5 0 16,1 0 0-16,-3 0 0 0,-4 3-1 0,0-8 1 0,3 17-3 15,-3-11-3-15,0 15-3 0,0-20-4 0,0-1 13 0,0 5-16 16,-3 1-1-16,-18-4-3 0,15-2 0 0,6 0 20 0,-24 0-18 16,3 6 4-16,1-1-5 0,20-5 19 0</inkml:trace>
  <inkml:trace contextRef="#ctx0" brushRef="#br0" timeOffset="73115.1273">18933 11472 5 0,'0'0'0'0,"0"0"5"0,0-1-1 0,0-2 2 0,0 3-6 0,0-3 7 15,3 3 2-15,4 6-1 0,-1 1 0 0,-6-7-8 16,7 22 8-16,10-17-1 0,-10 16-1 16,17-14 1-16,-24-7-7 0,17 27 6 0,3-6 0 15,3 2-1-15,-2 2-1 0,-21-25-4 0,23 28 4 16,4 1 0-16,-3 2-1 0,3 3 0 0,-27-34-3 0,24 29 2 15,0 5 1-15,-1-5-2 0,-2-5 1 0,-21-24-2 0,17 22 2 16,-7-2 0-16,14-14 0 0,-17 17 0 0,-7-23-2 0,17 3 2 16,-10 6-1-16,-1-7 1 0,15-2-1 0,-21 0-1 0,6 0 2 15,1-9-1-15,3 1 1 0,7-12-1 0,-17 20-1 0,7-10 1 16,-1-19 1-16,12 7-1 0,-15-11 0 0,-3 33-1 0,6-34 0 16,2-10 1-16,-1 0 0 0,-1-1 0 0,-6 45-1 0,7-48 1 15,-1 2 0-15,5 0 0 0,-4 4 0 0,-7 42-1 0,9-39 1 16,-1 4 1-16,-5 4-1 0,-3 1 0 0,0 30-1 0,4-24 1 15,-4 3 0-15,0 4 0 0,0 9 0 0,0 8-1 0,0-16 0 16,-4 13 1-16,1-5-2 0,-5 6 1 0,8 2 0 0,-19-3-2 16,15-2-2-16,-13 5-4 0,11 0-6 0,6 0 14 15,-28 0-21-15,4 0-11 0,-13 0-3 0,-11-19-7 0,48 19 42 16,0 0 0-16</inkml:trace>
  <inkml:trace contextRef="#ctx0" brushRef="#br0" timeOffset="74023.1063">17150 10935 11 0,'0'0'0'0,"0"5"6"0,0-5-6 0,0 21 4 0,0-21-4 0,0 18 3 16,0 4 0-16,0-14 0 0,0-8-3 0,3 23 4 0,-3-23-4 0,7 19 5 15,14 5-1-15,-15-1 0 0,-6-23-4 0,21 27 4 0,-21-27-4 0,10 26 2 16,10 5 1-16,-3-4 0 0,-17-27-3 0,7 27 3 0,-7-27-3 0,23 28 3 15,-15 0 0-15,2-7 0 0,-10-21-3 0,6 20 3 0,-6-20-3 0,7 18 4 16,-3-10-1-16,3 13-1 0,-7-21-2 0,0 5 2 0,0-5-2 0,3 5 2 16,0 3 0-16,-3-8-2 0,0 0 0 15,0 0 1-15,0 0-2 0,0 0 3 0,-6-2-2 0,-1-5 1 0,7 7-1 16,-4-6 0-16,4 6 0 0,-7-22 0 0,-13 18 0 0,13-20 1 16,7 24-1-16,-20-16 0 0,20 16 0 0,-3-24 0 0,-18 2 0 15,15 2 0-15,-15-1 0 0,21 21 0 0,-6-26 1 16,-18 4-1-16,20-6 0 0,-13-1 0 0,17 29 0 0,-7-27 0 15,1 4 0-15,-1-1 0 0,0 5 0 0,7 19 0 0,-4-18 1 16,1 10-1-16,3-15 0 0,0 6 0 0,0 17 0 0,0-11 1 16,0-11-1-16,0 17 1 0,3-14-1 0,-3 19 0 0,4-6 1 15,3-4-1-15,-3-6 1 0,2 11-1 0,-6 5 0 0,10-8 0 16,-2-10 1-16,11 16-1 0,-16-5 0 0,-3 7 0 0,21-6 1 16,-14-1-1-16,-1 5 1 0,15-1-1 0,-21 3 0 0,6-2 0 15,2 2 1-15,8 0 0 0,-9 7 0 0,-7-7-1 0,11 16 1 16,-1-8 0-16,7 16 0 0,-17-6-1 0,0-18 0 0,7 19 1 15,-1 3-1-15,-6 2 1 0,3-4-1 0,-3-20 0 0,4 21 0 16,-4-16 1-16,0 17-1 0,0-18 1 0,0-4-1 0,-7 8 0 16,4 8 0-16,-4-16 0 0,0 0 0 0,7 0 0 0,-17 5 0 15,14-5 0-15,-4 0-1 0,-13 0 0 0,20 0 1 16,0 0 0-16,-3 0 0 0,3 0-1 16,0 0 1-16,0 0 0 0,0 0 0 0,0 0 0 15,3 0 0-15,3 5 0 0,-6-5 0 0,7 3 0 16,10 2 0-16,-10 1 0 0,3-1 0 0,-10-5 0 0,17 8 0 15,-10-3 0-15,13 3 0 0,-13 10 0 0,-7-18 0 0,10 3 0 16,7 5 1-16,-10 9-1 0,-1-13 1 0,-6-4-1 0,18 7 0 16,-12 13 1-16,1-16-1 0,0 3 1 0,-7-7-1 0,4 20 0 15,2-18 1-15,1 4-1 0,-7 2 0 0,0-8 0 0,3 5 1 16,0 0-1-16,-3-2 0 0,0 2-1 0,0-5 1 0,4 8-4 16,0-5-6-16,-4 4-11 0,0-1-7 0,0-6 28 0,3 25-42 0,-3-25 42 0</inkml:trace>
  <inkml:trace contextRef="#ctx0" brushRef="#br0" timeOffset="74482.1511">17706 11142 13 0,'0'0'0'0,"0"0"0"0,0 0 5 16,0 0-3-16,0 0-1 0,0 3-1 0,0-3 0 0,0 0 0 16,0 0 1-16,0 0 0 0,0 0 1 0,0 0-6 0,0 0 9 15,0 0-3-15,3 3-1 0,-3 3 1 0,0-6-2 0,3 0 2 16,-3 7 1-16,4 0 1 0,0 10 0 0,-4-17-4 0,0 5 3 16,3 15 0-16,0-13-1 0,-3 16 0 0,0-23-2 0,0 8 3 15,3 19-1-15,1-10 0 0,-1 0 1 0,-3-17-3 0,3 21 3 16,5-4 0-16,-2 0-1 0,11-9 0 0,-17-8-2 0,7 24 2 15,3-19-1-15,11-1 0 0,-15 5 0 0,-6-9-1 0,21 3 1 16,-14-3-1-16,12 0 0 0,-11 0 1 0,-8 0-1 0,6-2 0 16,11-3 0-16,-13-3 1 0,3 2-1 0,-7 6 0 15,6-18 0-15,1 15 1 0,-4-8-1 0,0-6 0 0,-3 17 0 16,5 0 0-16,1-10 0 0,-3 8 1 0,1 0-1 16,-4 2 0-16,6 0 1 0,-3 4 0 15,5 2 0-15,-1 12 1 0,-7-18-2 0,6 8 2 0,1 16 0 16,4-2 1-16,5-1-1 0,-16-21-2 0,6 23 3 15,5 1-1-15,6-2 0 0,-14 1 0 0,-3-23-2 0,11 19 1 16,-1-12 1-16,-4 11-1 0,1-18 0 0,-7 0-1 0,4 3 0 16,3 2 0-16,-1-5-1 0,1-3-4 0,-7 3 5 0,6-9-12 15,2-19-9-15,-8 2-4 0,6 4-15 0,-6 22 40 0,0 0 0 0</inkml:trace>
  <inkml:trace contextRef="#ctx0" brushRef="#br0" timeOffset="77485.9041">18251 7482 8 0,'0'0'0'0,"3"3"4"0,5 18-3 0,-2-16 1 16,-6-5-2-16,4 18 3 0,-1-18 1 0,0 6 0 15,-3-1 2-15,0-5-6 0,4 8 5 16,-1-3 0-16,-3 3-1 0,3 8 1 0,-3-16-5 0,0 0 5 15,0 5 0-15,4 0 0 0,-4-5 1 0,0 0-6 0,4 0 6 16,-1 0 1-16,-3 0-1 0,7 0-1 0,-7 0-5 0,3 0 4 16,0 0 0-16,0 0-1 0,1 3 1 0,-4-3-4 0,7 5 4 15,-4-5-1-15,4 7 0 0,-4-6 0 0,-3-1-3 0,4 5 3 16,2 1-1-16,2-4 1 0,-2-2-1 0,-6 0-2 0,7 6 2 16,-4-6 0-16,5 0 0 0,-5 0-1 0,-3 0-1 0,6 0 2 15,-2 0-1-15,2 0 1 0,1-3 0 0,-7 3-2 0,7-3 2 16,0 1 0-16,-1-4 0 0,-2 4-1 0,-4 2-1 0,6-3 2 15,2 3 0-15,-2 0-1 0,1 0 0 0,-7 0-1 0,21 5 1 16,-19 3 1-16,9-2-1 0,9-1-1 0,-20-5 0 16,7 4 1-16,10 0-1 0,-10-4 1 0,9 0 0 0,-16 0-1 15,8 0 0-15,8 0 0 0,-9 0 1 0,13-3 0 0,-20 3-1 16,10-1 1-16,11-3-1 0,-15-1 1 16,18-1-1-16,-24 6 0 0,7-5 0 0,17 0 1 15,-7 2-1-15,-7 2 1 0,-10 1-1 0,24-7 0 16,-8 4 1-16,-5 1-1 0,12 1 0 0,-23 1 0 0,18-2 0 15,-9 2 0-15,15-5 0 0,-6 5 0 0,-18 0 0 0,10-5 0 16,13-2 0-16,-13 5 2 0,11-2-1 0,-21 4-1 0,7-3 0 16,13 3 1-16,-10-5-1 0,11 2 1 0,-21 3-1 0,6-3 0 15,15 3 1-15,-11 0-1 0,10 0 0 0,-20 0 0 0,7 0 0 16,13 0 0-16,-13 6 0 0,13-1 1 0,-20-5-1 0,11 6 0 16,8-3 0-16,-11 2 1 0,8-1-1 0,-16-4 0 0,4 3 0 15,6-3 0-15,-4 7 1 0,5-7-1 0,-11 0 0 0,6 0 0 16,2 0 0-16,-2 0 0 0,1 0 0 0,-7 0 0 0,6 3 0 15,-2-3 1-15,3 0-1 0,-1 4 1 0,-6-4-1 0,4 0 0 16,3 7 1-16,-7-7-1 0,6 3 1 0,-6-3-1 0,0 0 1 16,5 5-1-16,-2-5 0 0,-3 0 0 0,0 0 0 0,0 5 0 15,3-2 0-15,-1-3 0 0,-2 0 0 0,0 0 0 16,0 0 0-16,0 0 1 16,0 0-1-16,0 0 0 0,0 0 0 0,5 5 0 15,-2-5 1-15,-3 0-1 0,0 0 0 0,3 0 0 16,-3 0 0-16,3 0 0 0,1 0 0 0,-4 0 0 0,4 0 1 15,-1 0-1-15,-3 0 0 0,4 0 0 0,-4 0 0 0,3 0-1 16,-3 0 2-16,3 0-1 0,0 0 0 0,-3 0 0 0,0 5 0 16,4-2 0-16,-4-3 1 0,3 5-2 0,-3-5 1 0,0 0 1 15,3 6-2-15,2-6 2 0,-5 2-1 0,0-2 0 0,3 0 0 16,-3 0 0-16,3 0 0 0,-3 0 0 0,0 0 0 16,0 0 0-16,0 0 1 0,0 0-1 0,2 0 0 15,-2 0 0-15,0 0 0 0,0 0 0 16,0 0 0-16,0 0 0 0,0 0 0 0,0 0 0 0,0 0 0 15,0 0 0-15,0 0 1 0,0 0-2 0,0 0 2 16,0 0-1-16,0 5 0 0,0 2 1 0,0-7-1 16,-2 1 0-16,2-1 1 0,0 6-1 0,0-1 0 0,0-5 0 15,0 2 0-15,0-2 0 0,0 6 0 0,0-1 0 16,0-5 0-16,0 0 1 0,0 4-2 0,0-4 2 16,0 0-1-16,0 0-1 0,0 4 2 15,2-4-1-15,-2 0 0 0,5 5 0 16,-5-5 0-16,0 0 0 0,0 0 0 0,3 4 0 15,-3 0 0-15,0 1 0 0,0-5 0 0,0 0 0 0,0 5 0 16,0-5 0-16,3 2 1 0,-3 5-1 0,0-7 0 0,0 0 0 0,0 0 0 0,0 5 0 16,0-3 0-16,0-2 0 0,0 0 0 0,0 6 0 15,0-6-1-15,0 0 1 0,0 0 1 0,0 0-1 0,0 0 0 16,0 0 0-16,0 0 0 0,0 0 0 0,0 0 0 0,0 0 0 16,0 0 0-16,3 0 0 0,-3 0 0 0,0 5 0 0,0-5 0 0,0 0 0 15,4 3 0-15,0-3 0 0,-4 0 0 0,0 6 0 0,0-6 0 0,7 0 0 16,-4 4 0-16,0-1 0 0,4-3 0 0,-7 0 0 0,3 0 0 15,0 0 0-15,5 5 0 0,-8-5 0 0,0 0 0 0,6 5 0 16,-6-5 0-16,4 0 0 0,-1 0 0 0,-3 0 0 0,3 0 0 16,0 0 1-16,-3 0-1 0,4 0 0 0,-4 0 0 0,4-2 0 15,-1-1-1-15,1 3 1 0,-1-3 0 0,-3 3 0 16,3 0 0-16,0 0 0 0,1 0 0 16,-1 0 1-16,-3 0-1 0,3 0 0 0,1 0 0 0,0 0 0 15,-1 6 0-15,-3-6 0 0,0 0 0 16,7 0 0-16,-7 0 0 0,3 4-1 0,-3-4 1 0,3 0 1 15,-3 0-1-15,0 0-1 0,0 0 2 0,0 0-1 0,0 0 0 16,0 0 0-16,0 0 0 0,0 0 0 0,0 0 0 0,0 0 0 16,0 0 0-16,0 0-1 0,0 0 2 0,0 0-1 0,0 0 0 15,0-2 0-15,0 2 0 0,0-2 0 0,0 2 0 0,0-3 0 16,0 0 0-16,0 1 0 0,0 2 0 0,0-2 0 16,0 1 0-16,0-2 0 0,-3 2 0 0,3 1 0 0,0-9 0 15,0 6 0-15,0-2 0 0,0 0 0 0,0 5 0 0,-3-5 0 16,3-3 0-16,0 2 0 0,-7-2 1 0,7 8-1 0,0-7-1 15,-3 0 1-15,3 1 1 0,0-3-2 0,0 9 1 0,0-4 1 16,0-2-1-16,-4 2 0 0,4-3 0 0,0 7 0 0,0-5 0 16,-7-3 0-16,7 3 0 0,0 0 0 0,0 5 0 0,-3-11 0 15,3 3 0-15,0-10 0 0,-4 10-1 16,4 8 1-16,0-18 1 0,-6 10-1 0,6-15 0 16,-3 14 0-16,3 9 0 0,0-23 0 0,0 14 0 15,-4-17-1-15,4 18 0 0,0 8 1 0,0-23-1 16,-7 15-1-16,3-16 2 0,1 6 0 0,3 18 0 0,0-21 1 15,-3-1-2-15,-4-1 2 0,4-3-1 0,3 26 0 0,-3-25 0 16,-5 2 0-16,5-4 0 0,0-1 0 0,3 28 0 0,-7-27 0 16,1-4 0-16,2-1 0 0,-3 1 1 0,7 31-1 0,-4-30 0 15,1 2 0-15,-3-1 0 0,-1-3 0 0,7 32 0 0,-3-29 0 16,0 8 0-16,-5-4 0 0,5 3 0 0,3 22 0 0,0-16 0 16,-4-3 0-16,4 1 0 0,-6 2 0 0,6 16 0 0,0-18 0 15,-3-3 0-15,3-3 0 0,0 7 1 0,0 17-1 0,-4-23 0 16,4 2-1-16,-7-3 1 0,3 0 0 0,4 24 0 0,-3-28 0 15,0 7 1-15,-5 2-1 0,8-5 0 0,0 24 0 0,-2-7 0 16,2-17 0-16,-3 16 0 0,3-13 0 0,0 21 0 0,-8-6 0 16,5-1 0-16,3-1 0 0,-3 0 0 0,3 8 0 0,-7-10 0 15,3-7 0-15,4 9 0 0,0-10 0 0,0 18 0 16,-2-8 0-16,2-12 0 0,-7 0 0 0,3 0 0 16,4 20 0-16,-4-15 0 0,-2-10 0 15,3 4 0-15,3 1 0 0,0 20 0 0,-4-25 0 16,1-1 0-16,-3 5 0 0,1 0 0 0,5 21 0 0,-3-25 0 15,-4 8-1-15,7-7 0 0,-3 7 0 0,3 17 1 0,-4-10-1 16,-2-8 1-16,2 11 1 0,4-12-2 0,0 19 1 0,-3-7 0 16,-4-13 0-16,4 11 0 0,-4-15 0 0,7 24 0 0,-3-19 0 15,0-2 0-15,-5 0 1 0,5-5-1 0,3 26 0 0,-7-24 0 16,1-5 0-16,-1 5 0 0,0-1 0 0,7 25 0 0,-7-28 0 16,4 2-1-16,0 5 1 0,-4 2 0 0,7 19 0 0,-7-20 0 15,3 11 1-15,1-14-1 0,-4 15 0 0,7 8 0 0,-3-22 0 16,0 19 0-16,-4-19 0 0,3 14 0 0,4 8 0 0,-3-21 0 15,-4 4 0-15,4-4 0 0,0 4 0 0,3 17 0 0,-4-17 0 16,-2-6 0-16,-2 5 0 0,2-7 1 0,6 25-1 0,-17-23-1 16,17 0 2-16,-7-2-1 0,-10 2 0 0,17 23 0 0,-3-25 0 15,-4 3 0-15,-13 4 0 16,17 8 0-16,3 10 0 0,-8-22 0 0,2 13 0 0,-11-14 0 0,14 18-1 16,3 5 1-16,-8-16 1 0,2 8-1 0,-1-2 0 15,4 2 1-15,3 8-1 0,-7-22 0 16,-1 16-1-16,6-15 1 0,-5 4-1 0,7 17 1 0,-6-11 0 15,-1-13 1-15,3 6-1 0,0-4 0 0,4 22 0 0,-3-18 1 16,-3-3-1-16,2 0 0 0,1-2 0 0,3 23 0 0,-7-18-1 16,3-4 1-16,1 16 0 0,-4-15 0 0,7 21 0 0,0-5 1 15,-3-4-2-15,3-2 2 0,-3-5-2 0,3 16 1 0,0-5 1 16,-7-4-1-16,7 4 0 0,0-2 0 0,0 7 0 0,0-17 0 16,0 10 0-16,0-12 0 0,0 1 0 0,0 18 0 0,0-18 0 15,0-4 0-15,0-1-2 0,0 4 1 0,0 19 1 0,0-22-1 16,0 0 1-16,4 3 1 0,-1-2-1 0,-3 21 0 0,0-20 0 15,3-2 1-15,0 3-2 0,-3 3 0 0,0 16 1 0,4-8 1 16,-4-10-1-16,0 11 0 0,0-10 0 0,0 17 0 0,0-7-1 16,0-12 1-16,0 11 0 0,0-13 0 0,0 21 0 0,-4-10 1 15,4-17-1-15,-6 6 0 0,6 1 0 16,0 20 0-16,0-23-1 0,0 0 1 0,-3 2 0 16,3-2 1-16,0 23-1 0,0-18 0 0,-4 0 1 15,4-3-2-15,0 4 1 0,0 17 0 0,0-8 0 16,-3-14 0-16,3 14 0 0,-8-12 0 0,8 20 0 0,-3-7 0 15,3-10 0-15,-3 12 0 0,3-3 0 0,0 8 0 0,-7-8 0 16,4 0 0-16,0-13 0 0,3 17 0 0,0 4 0 0,-8-22 0 16,5 16 0-16,0-12 0 0,-4 10 0 0,7 8 0 0,-3-16 0 15,0 8 0-15,-4 3 1 0,3-13-1 0,4 18 0 0,-4-3 0 16,1-2 0-16,-3-3-1 0,2 1 1 0,4 7 0 0,-3-5 1 16,-3 1-1-16,1 1 0 0,-1 3 1 0,6 0-1 0,-7 0 0 15,1 0 0-15,-1-5 0 0,-10 4 0 0,17 1 0 0,0-4-1 16,-7 0 1-16,-10-3 0 0,17 2 0 0,0 5 0 0,-7-7 0 15,-14 4 0-15,21-3 0 0,-3 5 0 0,3 1 0 0,-6-4 1 16,-1 3-1-16,1 1 1 0,-2 0-2 0,8 0 1 0,-20 0 0 16,20 0-1-16,-7 0 0 0,0 0 1 0,7 0 0 0,-16 0 1 15,13 0-1-15,-5 0 0 0,1 0 0 16,7 0 0-16,-17 0 0 0,11 0 0 0,-11 0 0 16,14 0 0-16,3 0 0 0,-8-2-1 0,2-5 2 15,-1 1 0-15,-10-5-1 0,17 11 0 0,0-4 1 16,-7-15-1-16,4 12-1 0,-4-12 2 0,7 19-1 0,-3-9-2 15,0-9 3-15,-5 14-2 0,2-2 1 0,6 6 0 0,-4-4 2 16,-2 1-2-16,-1-1 0 0,0 1 0 0,7 3 0 0,-7-2-2 16,1-3 2-16,-12 2-1 0,15 0 1 0,3 3 0 0,-20-2 1 15,13-3-1-15,-10 0 0 0,11-2 0 0,6 7 0 0,-21-7 0 16,15 1 0-16,-12-11 1 0,15 11-1 0,3 6 0 0,-7-8 0 16,-13-2 0-16,17 2 0 0,-4 1 1 0,7 7-1 0,-21-8 0 15,15-1 0-15,-12 1 0 0,15 3-1 0,3 5 1 0,-6-4 1 16,-15 2-1-16,18 2 0 0,-4 0 0 0,7 0 0 0,-6 0 0 15,-12 0-1-15,18 0 1 0,-6 0 0 0,6 0 0 0,-7 0-1 16,0 0 1-16,0 0 1 0,0 6-1 0,7-6 0 0,-6 3 1 16,-12 3-2-16,12-2 1 0,-1-4 0 0,7 0 0 0,-6 0 0 15,-15 3 0-15,18-3 0 0,-4 0 0 0,7 0 0 16,-7 0 0-16,-10-3 1 0,17-5-1 0,-6 5 0 16,6 3 0-16,-8-6-1 0,5-2 1 15,-4 2 0-15,4-2-1 0,3 8 1 0,0-5 1 16,-3-2-1-16,3 7 0 0,0 0 0 0,0 0 0 0,0-1 0 15,0-1 0-15,0 1 0 0,0-2 0 0,0 3 0 0,0 0 0 16,0 0-1-16,0 0 0 0,0 0 1 0,0 0 2 0,0 0-6 16,0 0 0-16,0 0-4 0,3 0-3 0,-3 0 11 0,7 19-18 15,4-12-12-15,-5 15-19 0,-3 2-11 0,-3-24 60 0,0 0 0 0</inkml:trace>
  <inkml:trace contextRef="#ctx0" brushRef="#br0" timeOffset="78843.6134">19491 7940 8 0,'0'0'0'0,"-20"-7"3"16,13-15 0-16,-20 3 1 0,11-1 2 0,16 20-6 0,-4-7 9 16,-13-12 2-16,10 11-1 0,1 2 0 0,6 6-10 0,-8-8 7 15,2 3-1-15,2-4-1 0,1 2-1 0,3 7-4 0,-6-10 5 16,2-8-1-16,1 12-1 0,3 1 1 0,0 5-4 0,-8-8 3 16,8 2 1-16,-3-1-1 0,3 1 1 0,0 6-4 0,0-8 3 15,-3 6 0-15,3 0 1 0,0-3-1 0,0 5-3 0,0-6 4 16,-3 3 0-16,3 0-1 0,-7 3 0 0,7 0-3 0,-3 0 3 15,3 0-1-15,-3 0 0 0,-5 5-1 0,8-5-1 0,-3 2 1 16,-4 5 1-16,4-7-1 0,-4 5 0 0,7-5-1 0,0 2 1 16,-3 4 0-16,-1-6 1 0,4 0-2 0,0 0 0 15,0 0 1-15,0-3 0 0,0 0 0 0,0 1 0 16,0 2-1-16,0-7 1 0,7 0 0 0,0 0 0 0,14 0-1 0,-21 7 0 16,8-6 1-16,17-1 0 15,-5 3-1-15,1-4 0 0,-21 8 0 0,20-3 1 16,7 1 0-16,-4 0-1 0,1-1 1 0,-24 3-1 0,28-3 0 15,-4 0 0-15,-1 3 1 0,0-1 0 0,-23 1-1 0,21 0 1 16,0 0-1-16,-3-4 1 0,7 1 0 0,-25 3-1 0,21-3 1 16,3 1-1-16,-1-3 0 0,1 2 1 0,-24 3-1 0,20-5 1 15,4 2 0-15,-1 1-1 0,1-1 1 0,-24 3-1 0,27-2 0 16,1 2 0-16,-2 0 1 0,2 0-1 0,-28 0 0 0,27 0 1 16,1 0-1-16,-6 0 0 0,6 0 0 0,-28 0 0 0,27 5 0 15,-3-1 1-15,0-4-1 0,-1 0 0 0,-23 0 0 0,20 0 0 16,1 0 1-16,-1-2-2 0,-3 0 2 0,-17 2-1 0,7-5 0 15,20-1 1-15,-10 4 0 0,0-6 0 0,-17 8-1 0,10-4 0 16,17-6 1-16,-10 7 0 0,4-4 0 0,-21 7-1 0,18-5 1 16,1-2 0-16,1 4-1 0,0 0 0 15,-20 3 0-15,17-3 1 0,3 3-1 0,1 0 0 16,-1 0 0-16,-20 0 0 0,17 0 0 0,3 0 0 16,1 0 0-16,-5-5 0 0,-16 5 0 0,17 0 1 15,-6-3-1-15,8-2 0 0,-8 0 0 0,-11 5 0 0,20-3 0 16,-13-4 0-16,11 1 0 0,-13 0 1 0,-5 6-1 0,11-5 0 15,-4 2 0-15,0 1 0 0,3-1 0 0,-10 3 0 0,7 0 0 16,-1 0 1-16,2 0-1 0,-5 0 0 0,-3 0 0 0,2 0 0 16,6 5 1-16,-5-2-1 0,0-3 0 0,-3 0 0 0,0 0 1 15,4 0-1-15,-4 0 0 0,4 0 1 0,-4 0-1 0,3 0 0 16,-3-2 0-16,4-4 1 0,-1-1-1 0,-3 7 0 0,0-6 0 16,6-1 1-16,-6 1-3 0,7 2 1 0,-7 4 1 0,0-6-1 15,3 2 0-15,1 2 1 0,-4 1 0 0,0 1 0 0,4-4 0 16,-1 4 0-16,-3 0-1 0,0 5 0 0,0-5 1 0,0 6-2 15,0 14-3-15,0-17-5 0,0 2-5 0,0-5 15 0,2 6-19 16,3-6-5-16,1 0-5 0,-6-5-4 0,0 5 33 0,0-22-27 16,3 4-3-16,-3 18 30 0</inkml:trace>
  <inkml:trace contextRef="#ctx0" brushRef="#br0" timeOffset="79449.9503">21019 7337 33 0,'0'0'0'16,"-6"0"17"-16,-1 0-4 0,7 0-13 0,-21 0 9 15,18 5-1-15,-17 0-1 0,12-2 0 0,8-3-7 0,-19 7 5 16,16 0 0-16,-14 0-1 0,12-1-1 0,5-6-3 0,-5 18 4 16,-16-18-1-16,15 8 0 0,2-3 1 0,4-5-4 0,-7 19 4 15,3-14 0-15,1 0-1 0,-3 14 0 0,6-19-3 0,-5 2 4 16,5 6-1-16,0 11 1 0,0-12-1 0,0-7-3 0,0 19 2 15,0-14 0-15,0 19-1 0,5-16 0 0,-5-8-1 0,6 20 1 16,1-13 0-16,-3 14 0 0,16-14 0 0,-20-7-1 16,3 19 1-16,8-14 0 0,8-1-1 0,-15 0 1 15,-4-4-1-15,11 5 0 0,4-5 1 16,-7 0-1-16,-1 0 1 0,-7 0-1 0,7-3 1 0,2-2-1 16,-1 0 1-16,-2-3 0 0,-6 8-1 0,7-16 0 15,-4 8 1-15,1 0 0 0,-4-12-1 0,0 20 0 0,2-6 1 16,2-15 0-16,-4 16-1 0,0-3 0 0,0 8 0 0,0-16 0 15,0 12 0-15,-6-3 0 0,-1-1 0 0,7 8 0 0,-7-20-1 16,1 16 0-16,-11-3 1 0,13-1-1 0,4 8 1 0,-20-8 0 16,13 3 1-16,-14 0-1 0,15 2 0 0,6 3 0 0,-8 0 0 15,3 0 1-15,-3 0-1 0,5 5 0 0,3-5 0 0,0 6 0 16,-3 9 1-16,3-7 0 0,0 11 0 0,0-19-1 0,0 7 2 16,0 17-2-16,0-5 0 0,3-14 0 0,-3-5 0 0,7 27 0 15,0-20 0-15,0 14 0 0,2-14 0 0,-9-7 0 0,18 4 0 16,-12 4 0-16,12-6 0 0,-15-2 0 0,-3 0 0 0,7 0 0 15,-7 0 0-15,6 0 0 0,1-8 1 0,0-10-1 0,-7 18 0 0,7-8 0 16,-7 8 0-16,6-26 0 0,-2 18 0 0,-4-19 0 0,0 27 0 0,2-15 1 16,2-6-2-16,-4 4 0 0,0 7 0 0,0 10 1 15,0-18-2-15,-6 10 3 0,2-11-1 0,-12 14 0 16,16 5 0-16,-4-5 0 0,-3-3 0 0,-13 3 1 16,16 5-1-16,4 0 0 0,-16 0-1 0,16 0 1 0,-7 0 0 15,0 8 0-15,3 11 0 0,4-19 0 0,-6 5 0 0,6-5 0 0,-8 7 0 16,8 9-1-16,-5-9 0 0,5 9-2 0,0-16 3 0,0 4-8 15,3 3-3-15,4-1-7 0,13-3-5 0,-20-3 23 0,7 0-29 16,13 0-1-16,-16-6 3 0,12-4 2 0,-16 10 25 0,0 0 0 0</inkml:trace>
  <inkml:trace contextRef="#ctx0" brushRef="#br0" timeOffset="79922.5842">21372 6934 68 0,'0'0'0'15,"0"0"20"-15,0 2-13 0,0 4-2 0,0-6-5 0,-3 6 6 16,3-4-1-16,0 4 0 0,0-1 0 0,0-5-5 0,0 7 3 15,3-2 0-15,-3 17-1 0,6-18 0 0,-6-4-2 0,7 25 3 16,1-9-1-16,-2 8 1 0,15-2 0 0,-21-22-3 0,5 34 2 16,13-4 0-16,-7 5 0 0,13 4-1 0,-24-39-1 0,19 34 1 15,-1 7 0-15,-2 0-1 0,5-2 1 0,-21-39-1 0,17 38 0 16,-1-3 1-16,5-5 1 0,-1-1-1 0,-20-29-1 0,17 24 2 16,4-3-2-16,-16-2 0 0,20-15 0 0,-25-4 0 0,10 8 0 15,14-5 1-15,-17-3-1 0,16-1 1 0,-23 1-1 0,7-10 0 16,17-13 0-16,-17-6-1 0,10 0 1 0,-17 29 0 0,6-37-1 15,1-2 0-15,0-6 2 0,-1-5-1 0,-6 50 0 0,4-55 1 16,3 2-1-16,-4 3 1 0,0 1 0 0,-3 49-1 0,7-46 1 16,-5 1 1-16,7 5-1 0,-6 7 0 0,-3 33-1 15,3-32 1-15,1 8 0 0,-1 4-1 16,-3 14 0-16,0 6 0 0,3-8 1 0,1 5-1 16,-4 3-1-16,0 0 1 0,0 0 0 0,0 0-2 0,0 0-2 15,0 3-3-15,2 5-2 0,-2-8 9 0,8 26-15 16,-1-8-5-16,8 0-10 0,-10-9-2 0,-5-9 32 0,26 31-42 0,-26-31 42 0</inkml:trace>
  <inkml:trace contextRef="#ctx0" brushRef="#br0" timeOffset="80298.1988">22134 7465 39 0,'0'0'0'15,"-3"23"22"-15,0 0-8 0,-4 6-8 0,1-2-1 0,6-27-5 0,-8 15 4 16,5 9 2-16,-1-3 0 0,-3-3 0 0,7-18-6 16,0 19 5-16,0-1-1 0,0-12-1 0,0 17-1 0,0-23-2 15,4 4 2-15,3 21 1 0,10-19-1 16,-10 17 1-16,-7-23-3 0,16 9 2 0,-8 11 0 0,11-12 0 16,2 10 0-16,-21-18-2 0,17 5 0 0,-11 2 1 15,22-5 0-15,-21-2 0 0,-7 0-1 0,20 0 2 16,-14 0-1-16,11 0 1 0,-9-2-1 0,-8 2-1 0,5-7 1 15,3-14 0-15,-2 11-1 0,2-13 2 0,-8 23-2 0,3-21 0 16,-3-1 1-16,0-2 0 0,0-2-1 0,0 26 0 0,-7-29 1 16,0 0-1-16,-13 0 1 0,13 2 0 0,7 27-1 0,-23-25 0 15,6 3 1-15,-4 7-1 0,14 7 1 0,7 8-1 0,-20-10 0 16,13 7 3-16,-9 3 0 0,8 0 0 0,8 0-3 0,-6 7 2 16,-1-1-2-16,1 12 0 0,2-10-1 0,4-8 1 0,-4 16-2 15,-3-8-3-15,7 11-3 0,0-16-7 0,0-3 15 0,0 7-29 16,0-2-14-16,-6-5-13 0,6 0 56 0</inkml:trace>
  <inkml:trace contextRef="#ctx0" brushRef="#br0" timeOffset="88578.4054">12586 1637 12 0,'0'0'0'0,"0"0"0"0,-3-1 5 16,-4-3-3-16,-10 2-1 0,14 2 0 0,3 0-1 0,-8 0 1 15,-11-2 0-15,11 1 0 0,-8-1 0 0,16 2-1 0,-7-6 1 16,-10 3-1-16,14 2 1 0,-3-1 0 0,6 2-1 0,-8-4 0 16,1 1 1-16,0 0-1 0,1 1 0 0,6 2 0 0,-7 0 1 15,0-3-1-15,3 1 0 0,-2 2 0 0,6 0 0 0,-3 0 0 16,3 0 0-16,-4 5 0 0,-2-3 0 0,6-2 0 15,0 6-1-15,-4-2 0 0,0-1 0 0,4 6-1 16,0-9 2-16,-6 3-4 0,9 5-13 0,-3-8 17 0</inkml:trace>
  <inkml:trace contextRef="#ctx0" brushRef="#br0" timeOffset="89163.4765">12322 945 29 0,'0'0'0'0,"0"36"2"16,0 10 0-16,0-46-2 0,0 57 1 15,0 0 0-15,0-6 0 0,-7 2 0 0,7-53-1 0,0 53 1 16,-3-5 0-16,3 0 1 0,0-6-1 0,0-42-1 0,0 41 1 16,0-5 0-16,0 2 0 0,3-3-1 0,-3-35 0 0,0 33 1 15,7-1-2-15,-1-1-2 0,-2-3-1 0,-4-28 4 0,3 42-7 0,5 0-18 16,-8-42 25-16</inkml:trace>
  <inkml:trace contextRef="#ctx0" brushRef="#br0" timeOffset="89338.0801">12381 2472 24 0,'0'0'0'0,"-5"19"2"0,-2 2 0 15,7-21-2-15,-19 27 1 0,15-4 0 0,-4 0-1 16,5-1 1-16,3-22-1 0,-7 21 0 0,7-1 0 0,0 0 0 0,0 1 0 0,0-21 0 15,4 24 0-15,-1 1 0 16,5 6-1-16,-1 2 1 0,-7-33 0 0,2 37-2 0,2 4 0 0,2-1-2 0,1-1-3 16,-7-39 7-16,24 53-14 0,-24-53 14 0</inkml:trace>
  <inkml:trace contextRef="#ctx0" brushRef="#br0" timeOffset="91647.4836">12503 3337 18 0,'0'0'0'16,"-8"26"5"-16,0 3-3 0,-11 4 0 0,19-33-2 0,-8 32 2 15,2-5-1-15,2 2 0 0,-2-5 0 0,6-24-1 0,-2 29 1 16,-3 0-1-16,5-3 0 0,0 3 0 0,0-29 0 0,0 27-1 16,0-2 1-16,0-2-2 0,0-1 1 0,0-22 1 0,5 19-1 0,-5-19 1 0,2 5-1 15,8 20-1-15,10-21 1 0,-20-4 1 0,7 23-2 0,-7-23 2 0,24 16-1 16,-18-9 1-16,18 18 0 0,-24-25 0 0,7 6 0 0,-7-6 0 0,6 20 0 16,5-15 0-16,6 17 0 0,-17-22 0 0,3 4 0 0,-3-4 0 0,7 17 0 15,-3-13 0-15,0 14 0 0,-4-18 0 0,0 7 0 16,2 15 1-16,-2-5-1 0,0 5 1 0,0-22-1 0,0 21 1 15,0-21-1-15,-2 22 2 0,-6 3-1 0,1-1 0 0,7-24-1 0,-20 32 1 0,20-32-1 0,-3 28 1 16,-5 6 0 0,-11-3 0-16,19-31-1 0,-4 28 0 0,4-28 0 0,-7 26 0 15,0 0 0-15,4-5-1 0,3-21 1 0,-3 18-1 16,3 2 0-16,0-13 0 0,0 12-1 0,0-19 2 0,3 6-1 0,-3-6 1 0,7 4-1 16,-1 1 1-16,2 2-1 0,-8-7 1 0,6 7 0 0,-6-7 0 0,10 23 0 15,1-15 0-15,-3 12 0 0,-8-20 0 0,5 21 0 0,-5-21 0 0,10 21 0 16,-3 2 0-16,1 4 0 0,-8-27 0 0,6 24 0 0,-6-24 0 0,6 29 0 15,-3 0 0-15,2-2 1 0,-5-1-1 0,0-26 0 0,3 22 0 16,-3-2 1-16,0 1-1 0,0-1 0 0,0-20 0 0,0 22 1 16,0-6 0-16,0 2 0 0,0-18-1 0,0 21 1 0,0-21-1 0,0 16 1 15,0 5 0-15,0-1-1 0,0 0 1 0,0-20-1 0,0 18 0 16,0 2 1-16,0 1-1 0,0-4 0 0,0-17 0 0,0 24 0 16,0 0 0-16,3-5 0 0,-3 4-1 0,0-23 1 0,7 19 0 15,-4 2-1-15,5-3 0 0,-6 3 0 0,-2-21 1 0,7 19-1 16,1-1 0-16,-2 0 0 0,-6-18 1 0,9 6-1 0,-9-6 1 15,8 24-2 1,-1-22 0-16,2 17-1 0,-2-14 1 0,-7-5 2 0,11 5-2 0,-5 14 1 0,1-14 0 16,-4 10 2-16,-3-15-1 0,8 9 1 15,-8 9 1-15,3-13 0 0,0 17 1 0,-3-22-3 0,0 8 2 16,0 17 0-16,0-6 0 0,0-11-1 0,0-8-1 0,0 26 2 16,0-7-1-16,0-1 0 0,-3 3 1 0,3-21-2 0,0 19 3 15,0 3-1-15,-3 3-1 0,3 1 1 0,0-26-2 0,0 29 0 16,-8 0 1-16,8 0-1 0,0-2 0 0,0-27 0 0,0 26-1 15,3-4 0-15,2-5-2 0,1-8 0 0,-6-9 3 0,7 18-2 16,-1-11 0-16,-1 12 1 0,1-16 1 0,-6-3 0 0,7 8 0 16,-1-3 0-16,1 13 0 0,-1-13 0 0,-6-5 0 0,8 7 0 15,-2 13 0-15,-2-17 0 0,2 5 0 0,-6-8 0 0,5 18 0 16,-3-9-1-16,2 11 1 0,-1 1 0 0,-3-21 0 0,0 19 0 16,4 7 1-16,-4-3-1 0,0 4 1 0,0-27-1 0,0 31 1 15,0-1-1-15,0 3 1 0,-4-1 0 0,4-32-1 0,-7 34 1 16,5-1 0-16,-3-4 0 0,2-4 0 0,3-25-1 0,-7 29 0 15,4-7 1-15,3 2-1 16,-3 0 1-16,3-24-1 0,-8 20 0 0,8 1 0 16,0-2 0-16,0-12 0 0,0-7 0 0,0 22 0 15,0-17 0-15,8 2 0 0,-2-4 0 0,-6-3 0 0,7 5 0 16,1 1 0-16,-6 0 0 0,9 1-1 0,-11-7 1 0,9 16 0 16,-1-10-2-16,2 11 1 0,-4-8 0 0,-6-9 1 0,7 26-1 15,1-8 1-15,-6 6 0 0,-2-1 0 0,0-23 0 0,4 25 0 16,-4 0 0-16,0 0 0 0,0 3 0 0,0-28 0 0,0 27 1 15,0 2-1-15,-4-3 1 0,4-2 0 0,0-24-1 0,-7 25 0 16,7 0 1-16,0-4-1 0,-3 2 0 0,3-23 0 0,0 18 0 16,-3 4 0-16,3-1 1 0,-7-1-1 0,7-20 0 0,0 22 0 15,0-1 0-15,0-6 1 0,0 5-1 0,0-20 0 0,0 20 0 16,0-2 0-16,3-1 0 0,1-12 0 0,-4-5 0 0,3 27 0 16,0-20 0-16,4 14 0 0,-3-13 0 0,-4-8 0 0,3 24 0 15,1-8 0-15,-1-8 0 0,0 15 0 0,-3-23 0 0,7 8 0 16,-3 19-1-16,3-22 1 0,-4 21 0 0,-3-26 0 0,6 8 0 15,1 21 0-15,-4-11 0 0,1 2 1 16,-4-20-1-16,7 20 0 0,-4-3 0 16,-3 2 0-16,7 0 0 0,-7-19 0 0,0 19 0 0,3-14 0 15,0 20 0-15,-3-18 0 0,0-7 0 0,4 24 0 16,0-6 0-16,-4-11 0 0,2 20 0 0,-2-27 0 0,5 18 0 16,-2 6 0-16,0-2 0 0,0-2 0 0,-3-20 0 0,4 26 0 15,-4-2 0-15,0 1 0 0,0-5 1 0,0-20-1 0,0 21 0 16,0 3 1-16,0-5 0 0,0 4 0 0,0-23-1 0,0 23 1 15,0 1 0-15,0 1 0 0,0 1-1 0,0-26 0 0,0 24 1 16,0 1-1-16,0-3 0 0,0 2 0 0,0-24 0 0,0 20 0 16,3-1 1-16,0 3-1 0,-3-5 0 0,0-17 0 0,4 22 0 15,-1-1 0-15,-3-3 0 0,4 2 0 0,-4-20 0 0,3 18 0 16,-3 2 0-16,5-2 0 0,-5 4 0 0,0-22 0 0,2 17 0 16,1 5 0-16,-3-3 0 0,3 4 0 0,-3-23 0 0,0 18 0 15,0 4 0-15,0-4 0 0,0 3 0 0,0-21 0 0,0 19 0 16,0-1 0-16,0 0 0 0,0-12 0 0,0-6 0 15,0 26 0-15,0-5 0 0,0-15 0 16,0 23 0-16,0-29 0 0,0 15 0 16,0 4 0-16,0-2 0 0,0 0 0 0,0-17 0 0,0 21 0 15,0-4 0-15,4 7 0 0,-4-2 0 0,0-22 0 0,3 22 0 16,0 3 0-16,-3-2 0 0,5 2 0 0,-5-25 0 0,3 28 0 16,-3-8 0-16,3 3 0 0,0 2 0 0,-3-25 0 0,0 20 0 15,4 1 0-15,-1-4 0 0,-3 0 0 0,0-17 0 0,3 21 0 16,1-16 0-16,-1 19 0 0,1-18-1 0,-4-6 1 0,3 20 0 15,4-17-1-15,-4 16 0 0,0-13 0 0,-3-6 1 0,7 15 0 16,0-8-1-16,0 15 1 0,0-15 0 0,-7-7 0 0,6 24 0 16,1-6 0-16,0 1 0 0,0 2-1 0,-7-21 1 0,3 20 0 15,4-1 0-15,-1-2 0 0,2 1 0 0,-8-18 0 0,4 18-1 16,-2-1 1-16,5-10-1 0,-7 19 0 0,0-26 1 0,3 8 0 16,0 13-1-16,-3-15 1 0,4 16 0 0,-4-22 0 0,4 6 0 15,-4 14 0-15,3-13 0 0,2 17-1 0,-5-24 1 0,0 18 1 16,2-12-1-16,-2 22 1 0,0-12 1 0,0-16-2 15,0 6 2-15,0 20-1 0,0-19 0 0,0 20 0 16,0-27-1-16,0 5 0 0,0 19 0 16,0-16 0-16,0 15 1 0,0-23-1 0,0 20 0 0,0-3 0 15,0-10 0-15,0 15 0 0,0-22 0 0,0 9-1 16,3 15 0-16,0-17 1 0,-3 14-1 0,0-21 1 0,4 6 0 16,-1 22-1-16,0-7 1 0,1 3 0 0,-4-24 0 0,4 24 0 15,0 8 0-15,-2-3 0 0,2 2 0 0,-4-31 0 0,0 28-1 16,3 2 1-16,-3-1 0 0,0 0 0 0,0-29 0 0,0 29 0 15,0 0 0-15,0-3 0 0,0 2 0 0,0-28 0 0,0 27 0 16,-3-2 0-16,3 1 0 0,0-8 0 0,0-18 0 0,-6 24 0 16,6-6 0-16,0 5 0 0,0-1 0 0,0-22 0 0,0 19 0 15,0 2 0-15,0 0 1 0,0-4 0 0,0-17-1 0,0 19 1 16,-4 3 0-16,4-4-1 0,0 3 0 0,0-21 0 0,0 21 1 16,0-2-1-16,0 2 0 0,4 0 0 0,-4-21 0 0,0 22 0 15,2-3 0-15,2 0 0 0,-1-3 0 0,-3-16 0 0,3 21 0 16,0-5 0-16,2 2 0 0,1-11 0 0,-6-7 0 15,7 24 0-15,-4-18 0 0,0 19 0 0,1-18 0 16,-4-7 0-16,6 23 0 0,2-4 0 0,-4 0 0 16,-2-1 0-16,-2-18 0 0,7 23 0 15,-4 0 0-15,0-3 0 0,5 3 0 0,-8-23 0 0,0 24 0 16,7-3 0-16,-7 3 0 0,3 0 0 0,-3-24 0 0,3 26 0 16,-3-4 0-16,0 3 1 0,0-1-1 0,0-24 0 0,0 21 0 15,0-2 0-15,0-1 0 0,0 3 0 0,0-21 0 0,0 18 0 16,0 6 0-16,0-1 0 0,0-3 0 0,0-20 0 0,0 25 0 15,3 0 0-15,-3 1 0 0,0-3 0 0,0-23 0 0,4 22 0 16,-1 1 0-16,1 1 0 0,-1-1-1 0,-3-23 1 0,4 26 0 16,0 5 0-16,2-3 0 0,-3 3 0 0,-3-31 0 0,3 34 0 15,5-3 0-15,-2-1 0 0,1 5 0 0,-7-35 0 0,11 34 1 16,-5 0-1-16,4 0 0 0,0 0 0 0,-10-34 0 0,17 34 0 16,-13-1 0-16,2 0 0 0,11-1 0 0,-17-32 0 0,7 29 0 15,-1-1 0-15,1 3 0 0,1-3 0 0,-8-28 0 0,6 29 0 16,1 3 0-16,-1-5 0 0,5 1 0 0,-11-28 0 15,7 29 0-15,-1 1 0 0,1-3 0 16,-1 5-1-16,-6-32 1 0,8 29 0 0,2-1-1 16,-4 4 0-16,1-4 1 0,-7-28 0 0,7 33-1 0,0-5 1 15,-1 3 0-15,4 0 0 0,-10-31 0 0,11 30-1 16,-4-1 1-16,-1-1 0 0,1 2 0 0,-7-30 0 0,4 27 0 16,3 0 0-16,-1-1 0 0,5 1 0 0,-11-27 0 0,7 24 0 15,2-2 0-15,-2 4 0 0,0-1 0 0,-7-25 0 0,10 26 0 16,-3 3 0-16,-1-2 0 0,1 0 1 0,-7-27-1 0,8 26 1 15,-2 0 0-15,1 4 1 0,-1-1 1 0,-6-29-3 0,7 29 3 16,0 0 1-16,-7 0-1 0,4-3 1 0,-4-26-4 0,0 25 2 16,3-1 2-16,0-3-2 0,-3 3 1 0,0-24-3 0,7 24 2 15,-7 2 0-15,6-6-1 0,-6 3 0 0,0-23-1 0,4 21 1 16,0-2 0-16,2-1 0 0,-6-11-1 0,0-7 0 0,7 26 1 16,-7-9-1-16,3-9 1 0,0 12-1 0,-3-20 0 0,0 2 1 15,4 18-1-15,-4-16 1 0,0 1-1 0,0-5 0 0,4 9 1 16,-4-6-1-16,0 2 1 0,0 0-1 15,0-5 0-15,0 0 0 0,0 2 0 0,0-2 0 0,0 0 1 16,0 0-1-16,0 0 0 16,-8 7 0-16,8-3 0 0,0-4 0 0,0 0 0 0,0 3 1 15,0-3-2-15,-3 0 1 0,3 0 0 0,0 0 0 16,0 0-1-16,0 0 0 0,0 0-2 0,0 0 3 0,0-3-5 16,0 1-3-16,0 0-4 0,0-5-2 0,0 7 14 0,0-2-12 15,0-3 2-15,3 5-7 0,-3 0 17 0</inkml:trace>
  <inkml:trace contextRef="#ctx0" brushRef="#br0" timeOffset="96469.3106">12285 1084 23 0,'0'0'0'0,"0"-6"13"0,3 2 1 0,-3 4-14 0,7-8 13 16,-1 6-3-16,-2 1-1 0,-4 1-2 0,0 0-7 0,3 0 6 16,1 0-1-16,-4 0 0 0,0 0-1 0,0 0-4 0,3 0 3 15,-3 0 1-15,7 0 0 0,-4-2 0 0,-3 2-4 0,3-2 4 16,4-3 0-16,-4 0 0 15,2 0 0-15,-5 5-4 0,3-8 3 0,1 2 1 0,-2-1-1 16,2 1 0-16,-4 6-3 0,3-7 2 16,0 0 1-16,1 0-1 0,-1 0 0 0,-3 7-2 0,7-8 3 15,-2 3-1-15,0 2 0 0,-2 1-1 0,-3 2-1 0,7-2 2 16,-4 2-1-16,5 0-1 0,2 0 1 0,-10 0-1 0,9 7 1 16,9-2-1-16,-15 3 1 0,4-1 0 0,-7-7-1 0,10 5 0 15,7 0 0-15,-11-1 1 0,5-4-1 0,-11 0 0 0,17 0 0 16,-11 0 0-16,2 0 0 0,2 0 0 0,-10 0 0 0,17 7 1 15,-9-3-1-15,-3-4 0 0,16 3 0 0,-21-3 0 0,6 6 0 16,15-2 0-16,-14-4 0 0,13 3 0 0,-20-3 0 0,7 0 0 16,9 7 0-16,-8-2 0 0,8 0 0 0,-16-5 0 0,8 5 0 15,11-1 0-15,-12-4 0 0,14 3 1 0,-21-3-1 0,9 0 0 16,15 5 0-16,-6 0 0 0,-9-2 0 0,-9-3 0 0,21 6-1 16,-5-1 1-16,5-5 1 0,-3 7-1 0,-18-7 0 0,6 5 0 15,20-2 0-15,-18 4 0 0,15 0 1 16,-23-7-1-16,7 0-1 0,16 5 1 0,-12-2 0 0,9 1 0 15,-20-4 0-15,12 0 1 0,6 0-1 16,-10 3 0-16,12-3 0 0,-20 0 0 0,10 7 0 16,10-2 0-16,-13 3 0 0,13-2-1 0,-20-6 1 0,7 7 1 15,13-1-2-15,-13 1 1 0,14-2 1 0,-21-5-1 0,9 4 0 16,9-4 0-16,-8 0-1 0,10 0 1 0,-20 0 0 0,7 0 0 16,15 0 0-16,-17 0 1 0,16 0-1 0,-21 0 0 0,6 0 0 15,12 0 0-15,-12 0 0 0,11 0 1 0,-17 0-1 0,7 0-1 16,0-2 2-16,9-3-2 0,-8 3 2 0,-8 2-1 0,6 0 0 15,1-5 0-15,4 5 0 0,-5 0 0 0,-6 0 0 0,7 0 0 16,-1-2 0-16,-2 2 1 0,-1-1-1 0,-3 1 0 0,3-4 1 16,0 3-1-16,2-1 1 0,-2-3-1 0,-3 5 0 0,3 0 1 15,1-2-1-15,-1-2 0 0,0-4 0 0,-3 8 0 0,3-1 1 16,-3-5 0-16,5 1 0 0,-5-2 0 0,0 7-1 0,0-8 2 16,0 3-1-16,0 3-1 0,0-5 1 0,0 7-1 0,0-6 0 15,0-3 1-15,-5-2 0 0,2 3 0 0,3 8-1 16,0-17 0-16,-6 12 0 0,6-14 0 15,-4 12 1-15,4 7-1 0,-3-17 0 0,-5 9 0 16,5-1 1-16,0-11-1 0,3 20 0 0,-7-5 0 16,4-19 0-16,-4 15 1 0,0-10-1 0,7 19 0 0,-20-9 0 15,17 1 0-15,-5-10 1 0,-11 13-1 0,19 5 0 0,-7-2 0 16,-13-17 0-16,16 19 1 0,-13-6-3 0,17 6 2 0,-7-17-2 16,1 17 1-16,-12-7-2 0,18 3 4 0,0 4-1 0,-6-7 2 15,4 3-2-15,-3 0 2 0,-1-1-3 0,6 5 1 0,-5-1 1 16,2 1 1-16,-3 0-1 0,6 0-1 0,0 0 0 0,-4 6 0 15,4-1 0-15,0 3 0 0,0 8 1 0,0-16-1 0,0 0-1 16,0 7 2-16,0 12-1 0,4-19 0 0,-4 0 0 0,3 6 0 16,3-1 0-16,2 12 0 0,0-10 0 0,-8-7 0 0,5 7 0 15,12 10-2-15,-9-12 2 0,7 1 0 0,-15-6 0 0,8 20 0 16,8-15 2-16,-9 14-2 0,14-11 0 0,-21-8 0 0,6 22-1 16,5-15 2-16,10 9-1 0,-15-16-1 0,-6 0 1 0,20 6 1 15,-14 11-1-15,15-17 0 0,-18 17 1 0,-3-17-1 0,24 7 0 16,-17-2 0-1,10 3-1-15,-10 8 1 0,-7-16 0 0,11 0 0 0,8 5 0 16,-12 4 0-16,-1-4 0 0,-6-5 0 0,8 22 0 16,2-18 0-16,1 11 0 0,-5-8 1 0,-6-7-1 0,10 18 0 15,-4-18-1-15,2 7 1 0,-6-4 0 0,-2-3 0 0,5 5 1 16,-2 3-1-16,0-6-1 0,-3 7 2 0,0-9-1 0,3 4 0 16,-3-1 0-16,0 6 0 0,0-6 0 0,0-3 0 0,0 4 0 15,0 4 0-15,-3-3 0 0,-3 14 0 0,6-19 0 0,-7 0 0 16,-1 17 0-16,-8-12 0 0,12 2 0 0,4-7 0 0,-17 24 0 15,11-20 0-15,-15 12 0 0,15-7 0 0,6-9 0 0,-18 25 0 16,12-21 0-16,-18 18 0 0,17-17 0 0,7-5 0 0,-19 17 0 16,11-10 0-16,-8-1 0 0,11 1 0 0,5-7 0 0,-6 6 0 15,-14 14 1-15,20-18-2 0,-6 5 2 0,6-7-1 0,-5 5 0 16,-1 1 0-16,3 0 0 0,-1-2 0 0,4-4 0 0,0 4 1 16,0-4-1-16,0 4 0 0,-6-4 1 0,6 0-1 0,0 0 0 15,0 0 0-15,0 0 0 0,0 0 0 0,0 0 0 0,0-4 1 16,0-2 0-16,0-2 0 0,0 2 0 15,0 6-1-15,0-9 0 0,0-14 0 16,3 15 1-16,-3-19-2 0,0 27 1 0,0-20 1 16,0 3-1-16,3-7 0 0,-3 2 1 0,0 22-1 0,0-21 0 15,0-4 1-15,0 3-1 0,0-4 0 0,0 26 0 0,0-26 0 16,0-4 0-16,0-1 0 0,0 7 0 0,0 24 0 0,0-24 0 16,0 14 1-16,0-16-1 0,0 18 0 0,0 8 0 0,0-7 0 15,0-12 0-15,0 19 0 0,0-3 0 0,0 3 0 0,0 0 0 16,0 0-1-16,0 0 2 0,0 0-1 0,0 0 0 15,4 0 0-15,-1 7 0 0,-3 0 0 0,0-7 0 0,3 23 0 16,0-18 0-16,-3 21 0 0,5-1 0 0,-5-25 0 0,2 18 0 16,2 6 0-16,-4 2 0 0,7-1-1 0,-7-25 1 0,3 28 1 15,0-1-2-15,4 0 1 0,-1-2 1 0,-6-25-1 0,5 21-1 16,1 1 1-16,-2-6 0 0,2-10 0 0,-6-6 0 0,3 19 0 16,4-12 0-16,-3 9 0 0,-1-11 0 0,-3-5 0 0,7 0 1 15,-7 0-2-15,3 0 1 0,0-6 0 0,-3 6 0 16,4-7 0-16,-1 0 1 0,0-13-1 15,2 13 0-15,-5 7 0 0,0-26 0 0,0 3 0 16,0 3 0-16,0-8-1 0,0 28 1 0,0-22 1 16,0-4-1-16,0-1-1 0,0 19 1 0,0 8 0 0,-5-23 0 15,5 18 0-15,-3 0 1 0,3 3-1 0,0 2 0 0,0-5 0 16,0 3 0-16,0 2 0 0,0 7-1 0,0-7 1 0,0 5 0 16,0 19 0-16,0-7 0 0,0 5 1 0,0-22-1 0,0 16 0 15,0 11 0-15,0-9 0 0,0 4-1 0,0-22 1 0,8 23 1 16,-5-6-1-16,0-11-1 0,4 17 1 0,-7-23 0 0,0 2 0 15,3 20 1-15,0-17-2 0,2 2 1 0,-5-7 0 0,0 6 1 16,6 0-1-16,-6-6 0 0,3 0 0 0,-3 0 0 0,4 0 1 16,-4 0-1-16,3-6-1 0,-3-2 2 0,0 8-1 0,0-25-1 15,3 16 2-15,-3-18-1 0,0 18-1 0,0 9 1 0,0-25 1 16,0 5-1-16,0 14 0 0,0-16 0 0,0 22 0 0,0-3-1 16,0-6 1-16,0-7 0 0,0 16 0 0,0 0 0 0,0 0 0 15,0 0 0-15,3 0 1 0,-3 0-1 0,4 4 0 16,-4 3-1-16,4-2 1 0,-2 14 0 15,-2-19 0-15,0 5 0 0,8 1 1 16,-8 1-1-16,3 11 0 0,-3-18 0 0,3 0 0 16,-3 5 0-16,4-5 0 0,-1 0-1 0,-3 0 1 0,0 0 1 15,0 0-2-15,0 0 1 0,0 0 1 0,0 0-1 0,0 0 0 16,0 0 0-16,0 0 1 0,0 0-2 0,0 0 1 0,0-5 0 16,0 4 0-16,3-2-1 0,-3-1 2 0,0 4-1 0,0-7-1 15,0 4 2-15,0 0-1 0,0 3 0 0,0 0 0 0,0-4 1 16,0 1-2-16,0 2 1 0,0 1-1 0,0 0 1 0,0 0-1 15,0 0-1-15,0 0 0 0,0 0-2 0,0 0 13 0,0 0-24 16,0 8 6-16,0-3-5 0,0 14-4 0,0-19 18 0,0 0-26 16,0 7-12-16,-6-5-2 0,6-2-7 0,0 0 47 0,0 0 0 0</inkml:trace>
  <inkml:trace contextRef="#ctx0" brushRef="#br0" timeOffset="114976.3471">14199 981 10 0,'0'0'0'0,"3"0"9"15,4 4 1-15,1 0 1 0,-2 3-1 0,-3-2 0 0,-3-5-10 0,0 0 9 16,0 0-1-16,0 5-2 0,0-5 0 0,0 0-6 0,-3 4 5 15,3-1-1-15,-4 3 0 0,2-6 0 0,2 0-4 0,0 0 3 16,-8 0 0-16,5 0 0 0,-1 0 0 0,4 0-3 0,-6 0 3 16,3 0-1-1,-2 0 0-15,-1-2 0 0,6 2-2 0,-4-4 2 0,-2 1 0 16,3 1 1-16,-4 2-1 0,7 0-2 0,-4-2 1 16,1 2 1-16,-4 0 0 0,1 0-1 0,6 0-1 0,-7 4 2 15,-10 5-1-15,10-4 1 0,-10 1-1 0,17-6-1 0,0 4 2 16,-7 2-1-16,-9 13 1 0,11-15-1 0,5-4-1 0,-6 8 1 15,-15 13 0-15,15-13 0 0,-1 18 0 0,7-26-1 0,-3 17 1 16,-18-14 0-16,21 16-1 0,-6-12 1 0,6-7-1 0,-6 20 1 0,6-20-1 0,-4 6 1 16,0 15 0-16,-3-17 0 0,7-4-1 0,-7 22 1 15,4-4-1-15,0-12 1 0,3 18 0 0,0-24-1 0,-2 8 0 0,2-8 0 0,0 21 1 16,0 1 0-16,0-2-1 0,0 1 1 0,0-21-1 16,2 22 1-16,4-2-1 0,-2 2 1 0,2 4-1 0,-6-26 0 0,12 22 0 15,-6 4 0-15,14-10 0 0,-20-16 0 16,7 19 1-16,9-13 0 0,-8 14-1 0,11-13 0 15,-19-7 0-15,11 7 0 0,-11-7 0 0,20 5 0 0,-3 1 0 0,-7-6 0 0,-10 0 0 16,24 0 0-16,-24 0 0 0,7 0 0 0,16-3-1 16,-13-2 1-16,-10 5 0 0,21-10 0 0,-21 10 0 0,10-22 0 0,10 17 1 0,-13-12 0 15,10 8-1-15,-17 9 0 0,4-22 0 0,2 3 0 0,1-1-1 16,0 18 1-16,-7 2 0 0,4-20 1 16,-1 14-1-16,0-13 0 0,-3 19 0 0,0-8 0 0,0 8 0 0,0-20 0 15,0 16 0-15,0-17 0 0,-6 3 0 0,6 18 0 0,-7-20 1 16,1 15-1-16,-12-13 1 0,12 11-1 0,6 7 0 0,-8-6 0 15,-12-1-1-15,17 0 1 0,-14-1 0 0,17 8 0 0,-4-5 0 16,-2 0 1-16,-2 5-1 0,2-2 0 0,6 2 0 0,-7 0 1 16,1 0-2-16,-1 5 0 0,3 0 1 0,4-5 0 0,0 9 1 15,0-6-1-15,-3 4 1 0,3 0-1 0,0-7 0 0,0 8-1 16,0-3 1-16,0-1 0 0,0-4 0 0,0 0 0 0,3 5 0 16,1-5 0-16,3 0 1 0,-1 4-2 0,-6-4 1 0,7 0 1 15,-1 0-1-15,2 3 0 0,2-3 0 0,-10 0 0 0,11 0-1 16,-5 5 2-16,1-5-1 0,-1 0-1 0,-6 0 1 15,10 0 0-15,-2-2 0 16,-2 2-1-16,1 0-1 0,-7 0 2 0,0 0-4 0,3 0-5 0,0 0-4 0,-3 0-6 0,0 0 19 16,5 0-31-16,-5 0-8 0,-5-3 3 15,5 3 36-15</inkml:trace>
  <inkml:trace contextRef="#ctx0" brushRef="#br0" timeOffset="116400.514">14551 1444 14 0,'0'0'0'0,"3"0"8"0,-3 0-8 0,8 19 10 16,-2-14 1-16,1 16 0 0,-1-18-1 0,-6-3-10 0,0 18 9 15,4-12-2-15,0 1-1 0,-4 15-1 0,0-22-5 0,3 3 5 16,2 15-1-16,-5-11 0 0,2-1-1 0,-2-6-3 0,0 24 4 15,3-5-1-15,0-13 1 0,1 22-1 0,-4-28-3 0,3 7 1 16,-3 10 2-16,3-13 0 0,1 3-5 16,-4-7 2-16,0 18 2 0,0-15-3 0,0 4-1 0,0 0 4 15,0-7-2-15,4 7 2 0,-4-1-1 0,0 0 0 16,3-3 0-16,-3-3-1 0,0 4 1 16,0 2 0-16,0-4-1 0,0-2 1 0,0 0-1 0,0 0 0 15,0 0 1-15,0-2 0 0,0-5-1 0,0 7 0 0,0-6 1 16,0-2 4-16,0-10-1 0,0 8 1 0,0 10-5 0,0-27 4 15,0 9-4-15,0-2 0 0,0-2 0 0,0 22 0 0,-3-19 1 16,-1 0 0-16,4-5-1 0,-7-1 0 0,7 25 0 0,0-29 0 16,-3 0 0-16,3 7 0 0,0 4 0 0,0 18 0 0,0-7 0 15,0-9 0-15,0 9 0 0,3 0 0 0,-3 7 0 0,0-2 1 16,3-2-1-16,-3-1 0 0,4 4 0 0,-4 1 0 0,0-1 0 16,0 1 0-16,0 2 0 0,0-2 0 0,0 6 0 15,0-1 0-15,0 2 0 0,0 0 0 0,0-7 0 0,0 16 1 16,4-10-1-16,-4 0 0 0,0 16 0 15,0-22 0-15,0 6 0 0,0 16 0 0,3 2 0 0,-3-1 0 16,0-23 0-16,0 30 0 0,0-1 1 0,0-11-1 16,0 2 0-16,0-20 0 0,0 6 0 0,-7 16 0 15,7-15 0-15,0 17 1 0,0-24-1 0,0 3-1 16,0 4-3-16,0 0 1 0,0 0-1 0,0-7 4 0,0 18-4 16,0-18 5-16,0 0-2 0,0 0 2 0,0 0-1 0,0 0 0 15,4 0 1-15,-4-6 3 0,0-1 0 0,0 7-4 0,3-22 5 16,-3 12-1-16,0-11-3 0,0 1-2 0,0 20 1 0,0-21 1 15,0 0-1-15,0-7-1 0,0 7 2 0,0 21-1 0,0-29 0 16,0 8 0-16,0 3 0 0,0 8 0 0,0 10 0 0,0-5 0 16,3-5 0-16,-3 6 0 0,0 1 0 0,0 3 0 0,0-3 1 15,0 3-1-15,4 0 0 0,-4 7 0 0,0-7 0 0,0 6 0 16,0 1-1-16,0 11-1 0,0-12 0 0,0-6 2 0,0 4-7 16,0 14-4-16,0-15-6 0,0 2-12 0,0-5 29 0,0 7-38 15,0-7 2-15,0 0 36 0</inkml:trace>
  <inkml:trace contextRef="#ctx0" brushRef="#br0" timeOffset="116855.0929">14615 1124 15 0,'0'0'0'0,"0"6"11"0,0-6-11 0,0 25 13 16,0-5 0-16,0-1-2 0,0-19-1 0,0 0-10 15,4 4 8-15,-4 0-2 0,7 2-1 16,-4-4-1-16,-3-2-4 0,7 5 4 0,-4-5-2 0,4 6 0 0,0-4 0 16,-7-2-2-16,7 0 1 15,-4 0 1-15,4 0-1 0,-4 0 0 0,-3 0-1 0,3-2 1 0,5-4-1 16,-8 1 1-16,4 3 0 0,-4 2-1 0,2-8 1 16,-2 2 1-16,0-3-1 0,0 4 1 0,0 5-2 0,0-8 2 15,0-4 1-15,-2 6-1 0,2-2 1 0,0 8-3 0,-4-5 3 16,-4 3-1-16,5-3 1 0,0 5-1 0,3 0-2 0,-7-4 2 15,4 1-1-15,1 3 0 0,-3 0 0 0,5 0-1 0,0 4 1 0,0-4-1 0,-7 8-1 16,7-4 1-16,0-1-3 0,0-3 3 0,0 8-5 0,0-8 5 0,0 4-9 16,0-4-7-16,0 2-8 0,0-2-8 0,0 0 32 0,-4 0-29 15,4-2 3-15,0 2 26 0</inkml:trace>
  <inkml:trace contextRef="#ctx0" brushRef="#br0" timeOffset="122471.1289">15483 10171 8 0,'0'0'0'0,"0"-2"4"0,0-1 1 0,7 1 2 15,-7 2-7-15,6 0 7 0,-2-4 2 0,-4 3 1 0,0 1-10 0,0 0 9 16,0 0-9-16,0 0 9 0,4 0-1 0,-4 0-1 15,0 0-7-15,0 5 5 0,0-5-5 0,3 5 5 0,-3 2-1 16,0-2 0-16,0-5-4 0,0 6 4 0,0-6-4 0,0 6 4 0,0-1-1 16,3 0-1-16,1-5 0 0,-4 0-2 0,0 0 3 15,6 0-1-15,2 0 0 0,-8 0 1 0,0 0-3 0,6 0 2 16,-3 0 0-16,1-9 0 0,2 5-2 0,-6 4 0 0,4-19 1 16,3 12 0-16,0-13-1 0,-7 20 0 0,6-7 1 0,-6 7-1 0,7-19 1 15,-1 12 0-15,-1 2 0 0,-2-6-1 0,-3 11 0 0,3-6 1 16,0 1-1-16,-3 3 0 0,0 0 0 0,0 2 0 0,0-1 1 15,0 1-1-15,0 0 1 0,0 0-1 0,0 0 0 0,-6 3 1 16,-2 4 0-16,2-1-1 0,-1 17 1 0,7-23-1 0,-6 6 1 16,-1 19 0-16,0-8 0 0,3-9-1 0,4-8 0 0,-3 26 1 15,3-7-1-15,-3 1 1 0,3-1-1 0,0-19 0 0,0 22 2 16,0-2-2-16,0-12 1 0,0 19 0 0,0-27-1 0,0 5 1 16,3 15-1-16,0-16 1 0,4 1 0 0,-7-5-1 15,4 20 0-15,3-20 0 0,-1 4 1 0,1-4-1 16,-7 0 0-16,6 0 1 0,2 0-1 0,8 0 1 15,-9 0-2-15,-7 0 1 0,7-7 1 0,10 0-2 16,-14-3 2-16,5 4-1 0,-8 6 0 0,6-10 0 16,1-8 1-16,-1 11-1 0,-2-10 0 0,-4 17 0 0,0-8 0 15,0-8 1-15,0 9-1 0,0-14 1 0,0 21-1 0,-4-6 0 16,1-12 0-16,-4 15 0 0,-13-5 1 0,20 8-1 0,-4-5 1 16,-16 5-1-16,13-4 2 0,-9 4-2 0,16 0 0 0,-3 0 1 15,-15 7 0-15,12 13 0 0,-12-14-1 0,18-6 0 0,0 25 1 16,-6-4-1-16,-1-1 1 0,1 6-1 0,6-26 0 0,-5 24 1 15,5-2-1-15,0-3 1 0,0 3-1 0,0-22 0 0,0 5 1 16,0 22-1-16,5-20 0 0,1 15 1 0,-6-22-1 0,7 5 0 16,-1 2 0-16,12-2 0 0,-12 14 0 0,-6-19 0 0,10 0 0 15,7 3 1-15,-10 2-1 0,10-5 0 0,-17 0 0 0,7 0 0 16,14 0 0-16,-15-3 0 0,1 1 0 0,-7 2 0 16,6-8 1-16,1-10-1 0,0 12 0 0,-3-15 0 15,-4 21 0-15,3-15 0 0,0 3 0 0,-3-11 1 0,0 4-1 0,0 19 0 16,0-19 0-16,-6-1 0 15,-1 2 0-15,-10 10 0 0,17 8 0 0,-7-19 0 16,-14 14 0-16,18 3 1 0,-17-1-1 0,20 3 0 0,-4 0 0 0,-2 0 0 16,-12 0 0-16,12 17 1 0,6-17-1 0,-7 7 0 15,1 13 0-15,-1-12 0 0,3 11 0 0,4-19 0 0,-3 7 0 16,3 15 0-16,0-15 1 0,0 15-1 0,0-22 0 0,0 4 0 16,7 16 1-16,0-12-1 0,-1 10 0 0,-6-18 0 0,7 7 0 15,13 10 0-15,-13-17 0 0,10 8 0 0,-17-8 0 0,7 5 0 16,14-3 0-16,-15-2 0 0,11 6 0 0,-17-6 0 0,7 0 0 15,0 0 0-15,2-6 0 0,-2 1 0 0,-7 5 0 0,8-10 1 16,-5-7-1-16,-3 8-1 0,3-10 2 0,-3 19-1 0,0-20 0 16,0 15 0-16,-3-21 1 0,-5 11-1 0,8 15 0 0,-6-20 0 15,-14 3-1-15,16-1 1 0,-13 10 1 0,17 8-1 0,-3-18-1 16,-21 17 2-16,21 1-1 0,-18 0 0 0,21 0 0 0,-3 5 0 16,-4 17 0-16,-13-15 0 0,20 21 0 0,0-28 0 0,-7 22 1 15,1 0-1-15,2-3 0 0,1 4 0 0,3-23 0 0,0 18 0 16,0-12 0-16,0 18 1 15,0-17-1-15,0-7 0 0,7 21 0 0,-1-15 0 16,1 11 0-16,-1-17 0 0,-6 0 0 0,18 9 0 0,-12-4 1 16,1-5-1-16,17 0 0 0,-24 0 0 0,6 0 0 15,15-2 0-15,-14-1 0 0,10-6 0 0,-17 9 0 0,3-10 0 16,4-9 0-16,4 9 0 0,-5-14 0 0,-6 24 0 0,7-18 0 16,-4-3 0-16,-3 2 0 0,0 1 0 0,0 18 0 0,0-18 0 15,-7-3 1-15,1 5-2 0,-15 6 2 0,21 10-1 0,-6-21 0 16,-18 16 0-16,17-5 0 0,-14 4 0 0,21 6 0 0,-6-1 1 15,-15 1-1-15,18 0 0 0,-18 3 1 0,21-3-1 0,-3 19 0 16,-4-2 0-16,1 0 1 0,3 4-1 0,3-21 0 0,-7 20 0 16,0 2 0-16,7-3 0 0,0 2 0 0,0-21 0 0,0 20 0 15,3-1 1-15,1-1-2 0,3-12 2 0,-7-6-1 0,6 21 0 16,1-17 0-16,10 5 0 0,-14-6 0 0,-3-3 0 0,10 2 0 16,8-2 0-16,-12 0 0 0,12 0 0 0,-18 0 0 0,6-5 0 15,1-16 1-15,3 16-1 0,-3-14 0 0,-7 19 0 16,7-8 0-16,-1-16-1 15,-6 14 1-15,0-14 0 0,0 24 0 0,0-19 0 0,0 12 0 16,-3-18 1-16,-4 8-2 0,7 17 1 0,-17-19 1 16,10 3-1-16,-13 8 0 0,13-9 1 0,7 17-1 0,-24-3 0 15,18 3 0-15,-15-6 0 0,18 6 0 0,3 0 0 0,-7 0 0 16,-13 9 0-16,20 8 0 0,-4-8 0 0,4-9 0 0,-3 22 1 16,0-15-2-16,3 14 1 0,-7-17 0 0,7-4 0 0,0 22 0 15,0-16 1-15,0 14-1 0,0-13 0 0,0-7 0 0,0 20 0 16,3-16 0-16,1 13 0 0,-1-12 0 0,-3-5 0 0,7 8 0 15,0 8 0-15,0-16 0 0,2 6 0 0,-9-6 0 0,7 0 0 16,1 0 0-16,-2 0 0 0,1-4 0 0,-7 4 0 0,6-2 0 16,1-4-1-16,0-4 1 0,-7 2 0 0,0 8 0 0,4-9-1 15,-1 2 1-15,-3 1-1 0,0-3 1 0,0 9 0 0,0-6-1 16,0-2 0-16,0 3 0 0,0-3 0 0,0 8 1 0,-3-5-2 16,3-2 1-16,-4 4 0 0,4 1-1 0,0 2 2 15,0-2-1-15,0 0-1 0,-7-1 0 0,7 3 1 0,0 0 1 0,-3 0-2 16,3 0 1-1,0 0-2-15,0 0 0 0,0 0 3 0,0 0-4 0,-4 0-1 16,4 0-2-16,0 0-1 0,0 0 8 0,0 0-10 0,0 0-4 16,0 0-7-16,0 0-8 0,0 0 103 0,-3 0-178 0,6 22 71 0,-3-22 33 0</inkml:trace>
  <inkml:trace contextRef="#ctx0" brushRef="#br0" timeOffset="128038.8982">25459 4734 29 0,'0'0'0'16,"-8"-7"18"-16,2-11-1 0,-1 0-3 0,7 18-14 0,-7-20 10 16,-10 0 0-16,17-1-1 0,-7-1-2 0,7 22-7 0,-6-19 7 0,6 19-7 0,-7-9 6 15,-1-9 0-15,6 9 0 0,2 9-6 0,-4-5 4 0,4 5-4 0,0-7 4 16,0 1 0-16,0-2-2 0,0 8-2 0,0-1 2 15,0-1 1-15,0-1-1 0,0 3 0 0,0 0-2 0,0 0 2 0,0 0-2 0,4 0 1 16,2 6 0-16,2 2 0 0,-8-8-1 0,5 18 1 0,-5-18-1 0,11 19 0 16,-4-1 1-16,10 13 0 0,-17-31-1 0,3 35 1 0,-3-35-1 0,10 42 1 15,7 9 0-15,-10 4-1 0,0 8 0 0,-7-63 0 0,7 65 0 16,0 9 0-16,-1-2 1 0,-6-72-1 16,3 80 1-16,-3-80-1 0,3 78 0 0,1 3 1 0,0-6-1 0,-4-5-1 0,0-70 1 15,0 66 0-15,0-8-1 0,0-3 2 16,0-55-1-16,0 54 1 0,0-54-1 0,0 49-1 0,4-2 2 15,-2-10-1-15,-2 2 0 0,0-39 0 0,7 36 0 16,-3-7-1-16,-1-1 1 0,-3-28 0 0,2 25 0 0,-2-25 0 0,5 22 1 16,2-4-1-16,-5-2 1 0,-2-16-1 0,5 6 1 0,-5-6-1 0,3 20 2 15,3-17-1-15,-3 5-1 0,1-2 0 0,-4-6 0 0,4 4 0 16,0 2 0-16,-4-6 0 0,0 0 0 0,0 0 0 0,2-8 0 16,-2-11-1-16,0-1-1 0,0-2 1 0,0 22 1 0,0-33-1 15,0-13 1-15,0-4 0 0,-2-10-1 0,2 60 1 0,-8-63 0 16,1-1 1-16,1-4 0 0,-2-2-1 0,8 70 0 0,-16-70 0 15,16-6-1-15,-7 0 1 0,0 5 1 0,7 71-1 0,-6-69 0 16,-2 6 0-16,2 8 1 0,0-2-1 0,6 57 0 0,-7-56 0 16,4-1 0-16,-6 6 0 0,-9-3 0 0,18 54 0 0,-4-55 0 15,-17 0-1-15,15 5 1 0,-15-3-1 0,21 53 1 0,-6-50-1 16,-18 9 2-16,17-5-2 0,-13 9 2 0,20 37-1 0,-8-31 0 16,-11-4-1-16,15 17 1 0,-3-2 1 0,7 20-1 15,-6-19 0-15,3 13 0 0,-6-1 0 0,7 4 0 16,2 3 0-16,0-6 0 15,0 4 0-15,0 0 0 0,0 1-1 0,0 1 1 0,0 0 0 16,0 0 0-16,0 0 1 0,7 3-1 0,-7-3 0 0,7 5 0 16,-1 1 1-16,1 1-1 0,3-1 0 0,-10-6 0 0,8 7 1 15,10 12-1-15,-9-16 0 0,-3 4 0 0,-6-7 0 0,16 19 0 16,-8-14 0-16,14 17 0 0,-13-17 0 0,-9-5 0 0,26 21 0 16,-9-18 0-16,1 17 1 0,-8-15-2 0,-10-5 1 0,24 17 1 15,-6-10-1-15,4-2 0 0,1 2 0 0,-23-7 0 0,25 6 0 16,-3 14 0-16,6-20-1 0,-4 14 1 0,-24-14 0 0,30 6 0 15,1 15 0-15,-1-16 1 0,4 25 0 0,-34-30-1 0,36 20 0 16,-4-2 1-16,6 5-1 0,-5 0 0 0,-33-23 0 0,33 24 0 16,2 2 0-16,2 2 0 0,0 4 0 0,-37-32 0 0,38 28-1 15,-5 0 1-15,-2 4 1 0,2-4-1 0,-33-28 0 0,32 30 0 16,-6-2-1-16,2-5 0 0,-5 6 2 0,-23-29-1 16,26 24-1-16,-1 1 2 0,-5-5-1 0,0-14 0 0,-20-6 0 15,18 29 0-15,-12-13 0 0,18 5 0 16,-15-3 0-16,-9-18 0 0,19 8 0 0,-16 16 0 15,3-19 0-15,1 15 0 0,-7-20 0 0,8 7 1 16,-2 16-1-16,-3-20 0 0,3 19-1 0,-6-22 1 0,0 0 0 16,3 7 0-16,1 13 0 0,-4-20 0 0,0 0 0 0,0 16 0 15,0-13 0-15,0 2 0 0,0 2 0 0,0-7 0 0,0 7 0 16,0 1 0-16,-7 7 0 0,1-8 0 0,6-7 0 0,-3 16 0 16,-3-10 1-16,-2 18-1 0,-8-16 0 0,16-8 0 0,-5 18 1 15,-14-10-1-15,12 16-1 0,-14-6 1 0,21-18 0 0,-6 18 0 16,-18 4-1-16,4-1 2 0,0 1-1 0,20-22 0 0,-21 17 0 15,-3 2 1-15,1-1-2 0,-2 1 1 0,25-19 0 0,-26 25 1 16,-1 1-1-16,-1-3 0 0,-2 2 0 0,30-25 0 0,-34 20 0 16,0 1 0-16,-3 1 1 0,0 2-1 0,37-24 0 0,-41 27 1 15,4-1-1-15,7-5 0 0,-5 0 0 0,35-21 0 0,-23 26 0 16,-4-5-1-16,-1 2 2 0,4 0 0 0,24-23-1 0,-22 16 1 16,1 7 1-16,-1-2-1 0,4-3-1 15,18-18 0-15,-18 25 0 0,12-9 0 0,-18-10 0 0,17 18 1 16,7-24-1-16,-18 9 1 0,12 12-1 15,-14-14 1-15,13 15-1 0,7-22 0 0,-16 6 0 16,16-2 1-16,-8 15-1 0,1-19 0 0,7 0 0 0,-6 6 1 16,-2 1-1-16,6-2 0 0,2-3 1 0,0-2-1 0,0 0 0 15,-3 6 0-15,3-6 0 0,0 6 0 0,0-6 0 0,0 0 1 16,0 0-1-16,0 0 0 0,0 0-1 0,0 0 1 0,0 0-2 16,0-4-2-16,3 2-3 0,-3-4-3 0,0 6 10 0,2-2-15 15,3-4-6-15,1-1-8 0,4-19-10 0,-10 26 39 0,8-27-35 16,-2-2 4-16,-6 29 31 0</inkml:trace>
  <inkml:trace contextRef="#ctx0" brushRef="#br0" timeOffset="131029.3026">23154 4821 4 0,'0'0'0'15,"0"-4"3"-15,4 3-1 0,-4-6 0 0,0 5 0 0,0 2-2 0,0-5 2 16,0-1 1-16,0 5-1 0,0-4 2 0,0 5-4 0,0-3 4 16,0-3 0-16,0 2 1 0,0 4-5 0,0-3 5 0,0 3-5 0,0-8 6 15,-4 6-1-15,-2-6 0 0,6 8-5 0,0-2 5 0,0 2-5 16,0 0 4-16,-4 0 0 0,4 0 0 0,-5 0-1 0,5 0-3 0,0 0 4 16,-2 0-1-16,2 0 0 0,0 0-3 0,-6 0 2 15,6 0-2-15,-5 7 3 0,3-4-1 0,-5-1 0 0,3 6 0 16,4-8-2-16,-4 3 2 0,-2 2 0 0,6 3 1 15,-3-2-2-15,3-6-1 0,0 20 2 16,0-16-1-16,0 3 0 0,0 9 1 0,0-16-2 0,0 0 1 16,3 7-1-16,-3-1 1 0,6 13-1 0,-6-19 0 0,8 0 0 15,-1 5 1-15,8-1-1 0,-15-4 0 0,5 0 0 0,-5 0 0 0,10 0 1 16,6-2-1-16,-8 0 1 0,9-1 0 0,-17 3-1 0,5-5 0 16,4-4 0-16,7-9 0 0,-12 14 1 0,-4 4-1 0,6-20 0 15,2 15 1-15,-5-15-1 0,-3 14 0 0,0 6 0 0,3-9 0 16,-3-8 1-16,0 9-1 0,0 3 1 0,0 5-1 0,-3-9 0 15,-4 4-1-15,-1 2 1 0,-11 1 0 0,19 2 0 0,-3 0 0 16,-14 0 1-16,12 5-1 0,0 0 0 0,5-5 0 0,-21 19 1 16,18-14-1-16,-1 3 0 0,-2-2-1 0,6-6 1 0,-4 16 0 15,-3-8 0-15,7-3 0 0,-3 18 1 0,3-23-1 0,0 4 0 16,0 3 0-16,0 0 0 0,3-1 0 0,-3-6 0 0,2 6 0 16,7-6 0-16,-3 5 0 0,1-5 0 0,-7 0 0 15,7 0 0-15,-1 0 0 0,5-5 1 0,-1-2-2 16,-10 7 1-16,5-10 1 0,4-6-2 15,-3 8 1-15,1-9 1 0,-7 17-1 0,7-8 0 16,-5 0 1-16,2-11 0 0,0 16-2 0,-4 3 1 0,0-5 0 16,0 0 0-16,0 3 0 0,-8 2 0 0,8 0 0 0,-2 0 0 15,-2 0 1-15,-2 7-1 0,2-4 0 0,4-3 0 0,-3 2 0 16,0 6-1-16,-6-5 2 0,9 1-1 0,0-4 0 0,-2 6 0 16,2-3 0-16,0 2 0 0,-3 0 1 0,3-5-1 0,0 0 1 15,0 4-1-15,0-4 1 0,0 0-1 0,0 0 0 0,0 0 1 16,0 5-1-16,0-5 1 0,0 0-1 0,0 0 0 0,5 0 1 15,-5 5-1-15,9-5 1 0,-6 0 0 0,-3 0-1 0,3 0 1 16,1 3-1-16,2-3 2 0,0 0-2 0,-6 0 0 0,8 4 1 16,-1-4 0-16,-1 0-1 0,1 0 0 0,-7 0 0 0,11-1 1 15,-5 1-1-15,4-3 2 0,0 2-2 0,-10 1 0 0,8-2 0 16,1-3 0-16,9 5 0 0,-12-2 1 0,-6 2-1 16,16-3 0-16,-8 1 1 0,12 2-1 0,-9-2 1 0,-11 2-1 15,19-4 0-15,-8 3 0 0,11-2 1 16,-13 1-1-16,-9 2 0 0,22 0 1 0,-10 0 0 15,11 0-1-15,-6 0 1 0,-17 0-1 0,21 0 0 16,-5 0 0-16,5-2 0 0,-5 1 1 0,-16 1-1 0,17-5-1 16,4 4 1-16,-1 0 0 0,-3-2 0 0,-17 3 0 0,21-3 1 15,-2-2 0-15,-2 2-1 0,4 3 0 0,-21 0 0 0,20-2-1 16,-3-1 1-16,-10 3 1 0,14-5-1 0,-21 5 0 0,5-2 0 16,6 1 0-16,-4-1 1 0,0 0-2 0,-7 2 1 0,6-3 1 15,1 3-1-15,-1 0 0 0,2 0 0 0,-8 0 0 0,4 0 0 16,-1 0 0-16,-3 5 0 0,2-5 1 0,-2 0-1 0,0 3 0 15,5-3 0-15,-5 0 0 0,0 0 0 0,0 0 0 16,0 0 0-16,0 0 1 0,0 0-1 0,0 0-1 0,0 0 2 16,0 0-1-16,0-1 0 0,0-3 0 0,0 4 0 0,0-7 0 15,0 2 0-15,0-12 0 0,0 10 1 0,0 7-1 0,0-20-1 16,0 13 2-16,0-15-1 0,0 0-1 0,0 22 1 16,0-17-1-16,-7-2 1 0,7 11-1 0,0-16 1 0,0 24 0 15,0-7 1-15,0-12-1 0,0 18 0 16,0-7 0-16,0 8 0 0,0-1 0 0,0-2 0 15,0 2 1-15,0 1-1 0,0 0 0 0,0 0 0 16,2 4 0-16,3 3 0 0,-5 15 0 0,0-22 0 0,3 7 0 16,0 19 1-16,-1-8 0 0,3 6 0 0,-5-24-1 0,4 22 1 15,-1 2-1-15,0-1 1 0,4-16-1 0,-7-7 0 0,7 24 0 16,-5-15 0-16,6 6-1 0,-1-7 1 0,-7-8 0 0,6 3 0 16,1 1 0-16,0 2 0 0,-3-6 0 0,-4 0 0 0,3 0 0 15,4 0 0-15,-1-5 1 0,0 0-1 0,-6 5 0 0,8-16 0 16,-4-4 1-16,1 0-1 0,-1-5 0 0,-4 25 0 0,7-28-1 15,0 2 0-15,0 1 0 0,0 6 1 0,-7 19 0 0,6-9 0 16,0-17 1-16,2 21-1 0,-4-3-1 0,-4 8 1 0,2-3 0 16,2 3 0-16,3 0 0 0,-2 3 0 0,-5-3 0 0,5 8 1 15,-1 8-2-15,2-8 2 0,-6 10-2 0,0-18 1 0,4 6 1 16,2 20 0-16,-3-7 1 0,4-2-2 0,-7-17 0 0,8 7 0 16,-2 16 0-16,-3-16 0 15,4-1 0-15,-7-6 0 0,7 16 1 0,0-16-2 0,3 0 2 16,-4 5-2-16,-6-5 1 0,11 0 0 0,-5 5 1 15,1-5-1-15,0 0 0 0,-7 0 0 0,11-3-1 16,-6-1 2-16,0 0-1 0,1-2 1 0,-6 6-1 0,6-7 0 16,2 0 0-16,-2-1 0 0,1 3 0 0,-7 5 0 0,7-2 0 15,1-5-1-15,-2 6 1 0,1-3 0 0,-7 4 0 0,3-2 0 16,3 2 0-16,5 0 0 0,-1 0 0 0,-10 0 0 0,7 0 0 16,2 0 0-16,1 0 0 0,-2 6 0 0,-8-6 0 0,10 0 0 15,-3 3 0-15,3 2 0 0,6-5 0 0,-16 0 0 0,8 5 0 16,-1-5 0-16,10 2 0 0,-10 5 0 0,-7-7 0 0,19 0 0 15,-11 0 0-15,8 0 0 0,-9 0 0 0,-7 0 0 0,20 0 0 16,-14 0 0-16,16 0 0 0,-16 0 0 0,-6 0 0 0,17 0 0 16,-10 0 0-16,14 0 1 0,-16 0-2 0,-5 0 1 0,18 4 1 15,-11-4-1-15,12 0-1 0,-11 4 1 0,-8-4 0 0,7 0-1 16,3 5 1-16,0-2 0 0,7-3 0 0,-17 0 0 0,3 5 1 16,7-5 0-16,7 0-1 0,-13 4 0 15,-4-4 0-15,5 0 0 0,14 0 0 0,-13 0 0 16,4-3 0-16,-10 3 0 0,17-1 0 0,-10 1 0 15,4 0 0-15,-5 0 0 0,-6 0 0 0,20 0-1 16,-16 0 2-16,13 0-1 0,-12 0 1 0,-5 0-1 0,9 0 0 16,7 0 0-16,-10 0 1 0,6 0-2 0,-12 0 1 0,16 0 0 15,-9 0-1-15,0 0 1 0,9 0 0 0,-16 0 0 0,7 0 0 16,14 0 1-16,-16 0 0 0,4 0-1 0,-9 0 0 0,5 0 1 16,6 0 0-16,7 0-1 0,-12 0 0 0,-6 0 0 0,7 0 0 15,10 0 1-15,-10 0-1 0,2-2 0 0,-9 2 0 0,17-3 0 16,-13 2 1-16,6-5-2 0,6 5 2 0,-16 1-1 0,8-2 0 15,2 0 1-15,7-1 0 0,-10 3-1 0,-7 0 0 0,5 0 0 16,14 0 1-16,-13 0-1 0,11 0-1 0,-17 0 1 0,10 0 0 16,11 5 0-16,-11-2 1 0,7-3-1 0,-17 0 0 0,6 6 0 15,11-6 0-15,-9 0 0 0,2 0 1 0,-10 0-1 0,17 0 0 16,-11 0 0-16,1 0 0 0,10-7 1 0,-17 7-1 0,4-4 0 16,1 0 1-16,6-3 0 0,0 7-1 15,-11 0 0-15,16-5 1 0,-12 0 0 0,6 1 0 16,7 3 0-16,-17 1-1 0,3-6 0 15,8 4 1-15,5-2-1 0,-12 4 0 0,-4 0 0 0,6 0 1 16,4-3 0-16,1 1-1 0,-6 2 1 0,-5 0-1 0,12-2 0 16,-5 2 0-16,-1 0 1 0,4 0-1 0,-10 0 0 0,8 0 0 15,-3 0 0-15,-1 0-1 0,0 0 1 0,-4 0 0 0,3 0 0 16,-3 4-1-16,2-1-1 0,-2 3-1 0,0-6 3 0,0 7-6 16,-2 14-3-16,-5-17-4 0,0 17-4 0,7-21 17 0,-20 7-25 15,14 17-9-15,-18-19 0 0,-3-2-3 0,27-3 37 0,0 0 0 0</inkml:trace>
  <inkml:trace contextRef="#ctx0" brushRef="#br0" timeOffset="133495.9953">24688 4621 16 0,'0'0'0'0,"-2"0"12"0,2 0 1 0,0 0-13 0,-7 0 14 15,7 0-1-15,0 0-2 0,0 0-2 0,0 0-2 0,0 0-7 0,0 0 6 16,0-3-2-16,0 2 1 0,0 1-5 0,3-6 3 16,-3 6-3-16,6-8 3 0,2 3 0 0,-1 0 0 0,-7 5-3 15,6-6 4-15,-6 6-4 0,7-10 2 0,0-7 1 0,0 10 0 16,0-11-1-16,-7 18-2 0,6-9 3 0,-2-12-1 15,2 1-1-15,-6 20-1 0,8-19 1 0,-8 19-1 0,5-23 2 16,3-2-1-16,-3 0 0 0,-5 25-1 0,9-25 2 0,-9 25-2 0,3-26 0 16,0 1 2-16,4 0 0 0,-7 25-2 0,3-25 2 0,-3 25-2 0,3-29 1 15,0 0 0-15,1 1 0 0,0-4-2 0,-4 32 1 0,4-28 1 16,-4-1 0-16,0-3-1 0,0 32 0 0,2-28 1 0,-2 28-1 0,0-34 1 16,0 7 0-16,0 1 0 0,0-3-1 0,0 29 0 0,-2-27 0 15,-6-2 0-15,4 3 0 0,4 26 0 0,-3-23 0 0,3 23 0 0,0-22 0 16,-6 4 1-16,3 2-1 0,3 16 0 0,0-21 0 0,0 21 0 0,-4-9 0 15,1-14 0-15,-4 8 0 0,7 7 0 0,0 8 0 0,-5-22 1 16,3 15 0-16,-5-11-1 0,3 11 0 0,4 7 0 0,0-4 0 16,-3-5-1-16,3 2 1 0,0-2 0 0,0 9 0 0,-6-7 0 15,6-1 0-15,0 4 0 0,0 2 0 0,0 2 0 0,0-4 0 16,0 3 0-16,0 1 0 0,0 0 1 0,0 0-1 0,0-2 0 16,4 2 1-16,-2 0-2 0,-2 0 1 0,0 0 0 15,7 0 0-15,-3 0 1 0,1 0-1 16,4 0 0-16,-9 0 0 0,6 0 0 15,1 3 1-15,10 3-1 0,-11-6 1 0,-6 0-1 0,16 4-1 16,-7-4 0-16,10 3 1 0,-12 4 0 0,-7-7 0 0,24 4 0 16,-17 3 1-16,16 0-1 0,-6-4 0 0,-17-3 0 0,16 5 0 15,6-1 1-15,-16-4-2 0,15 0 2 0,-21 0-1 0,10 0-1 16,11 0 1-16,-12 4 1 0,12-4-2 0,-21 0 1 0,7 0 1 16,17 6 0-16,-18-6-1 0,18 3 0 0,-24-3 0 0,9 0 0 15,13 0 0-15,-16 4 0 0,14-4 0 0,-20 0 0 0,7 6 0 16,14-6 1-16,-14 3-2 0,10 2 2 0,-17-5-1 0,6 0 0 15,1 5 1-15,2-2 0 0,-1 1-1 0,-8-4 0 0,7 0 0 16,3 7 0-16,-5-7-1 0,4 0 2 0,-9 0-1 0,6 0 0 16,1 0 0-16,0 3 1 0,-5-3 1 0,-2 0-2 0,4 0 0 15,0 0 0-15,0-2 0 0,-4-3-1 0,0 5 1 0,3-7 1 16,-1-1-1-16,-2-10 0 0,0 13 1 0,0 5-1 16,0-20 0-16,0 15 1 0,0-18-1 0,0 13 0 15,0 10 0-15,0-28 0 0,0 13 0 0,0-3 0 16,0 1 1-16,0 17-1 0,0-8 0 15,0-14-1-15,4 16 2 0,0-14-2 0,-4 20 1 0,3-5 0 16,-1-2 1-16,-2-1-1 0,9 1 1 0,-9 7-1 0,0-6 0 16,3-2 0-16,0 7 0 0,0 1 0 0,-3 0 0 0,0 0-1 15,7 0 2-15,-7 0-1 0,6 7 0 0,-6-7 0 0,8 18 0 16,-4-8 0-16,1 15 0 0,3 0 0 0,-8-25 0 0,5 27-1 16,4-3 1-16,-6 1 0 0,3-3 1 0,-6-22-1 0,7 18 0 15,-1-10-1-15,2 13 1 0,-2-15 0 0,-6-6 0 0,7 3 1 16,0 1-1-16,0 2 0 0,-3-3 0 0,-4-3 0 0,3 0 0 15,4 0 1-15,-7-5-2 0,3-3 2 0,-3 8-1 0,3-22-1 16,-3 2 1-16,3-1 0 0,0-9 0 0,-3 30 0 0,0-25 0 16,4-3 0-16,0 8 1 0,-4 2-1 0,0 18 0 0,4-8 0 15,-2-11 0-15,-2 13 0 0,7-3 0 0,-7 9 0 16,4-6 0-16,-1 3 0 0,4 3 1 0,-3 0-1 0,-4 0 0 0,5 6 0 16,6 12 1-16,-1-11-1 0,7 18 0 15,-17-25 0-15,4 5-1 0,1 23 1 0,4-8 0 0,-4-14 0 16,-5-6 0-16,5 27 0 0,1-25 0 0,0 18 0 15,2-13 0-15,-8-7 0 0,6 7 0 16,1-1 0-16,0 2 1 0,0-4-1 0,-7-4 0 0,7 2 1 16,0-2-1-16,-1 0 0 0,0 0-1 0,-6 0 1 0,4 0-1 15,4-1 1-15,-2 0 1 0,1-2-1 0,-7 3 0 0,5-1 1 16,4-1-1-16,-4-3 0 0,3 4 1 0,-8 1-1 0,6 0-1 16,1-2 1-16,3-1 0 0,-3 3 0 0,-7 0 0 0,7 0 0 15,14 0 0-15,-18 0 0 0,3 0 0 0,-6 0 0 0,17 5 1 16,-10-5-1-16,2 0 0 0,10 6 0 0,-19-6 0 0,3 0-1 15,7 0 1-15,7 3 1 0,-14-3-1 0,-3 0 0 0,9 4-1 16,10-4 1-16,-13 0 0 0,5 0-1 0,-11 0 1 0,20 0 2 16,-14 0-2-16,12 0-1 0,-12-1 2 0,-6 1-1 0,20-4-1 15,-13 2 1-15,16-3 1 0,-12 4-1 0,-11 1 0 0,24-2 0 16,-17-4 0-16,20 1 0 0,-22 1 0 0,-5 4 0 0,25-3-1 16,-5 3 1-16,1-5 0 15,-4 3 0-15,-17 2 0 0,21-1 1 0,-3 1 0 16,1 0-2-16,1 0 1 0,-20 0 0 0,20 0-1 0,-4 0 1 15,5 0 2-15,-4 0-2 0,-17 0 0 0,18 0 0 16,-2 0 0-16,4-5-1 0,-9-2 0 0,-11 7 1 0,24-1 1 16,-18 0-1-16,18-1 0 0,-17-2 1 0,-7 4-1 0,24-7 0 15,-18 1 0-15,14-2 0 0,-13 2 0 0,-7 6 0 0,21-1 0 16,-14-6 0-16,9 5 0 0,-9-3 0 0,-7 5 0 0,19-8 0 16,-10 4 0-16,-4-2 0 0,13 2 0 0,-18 4 0 0,4-3 1 15,2-2-2-15,1 1 1 0,0 2 1 0,-7 2-1 0,5-2 0 16,-1 2 0-16,1 0 0 0,-2 0 0 0,-3 0 0 0,2 0 0 15,3 5 0-15,-5 2-1 0,3-7 1 0,-3 0 0 0,3 6 1 16,-3 1-1-16,2-2 1 0,-2 18 0 0,0-23-1 0,5 0 0 16,-5 6 0-16,4 2 0 0,-4-2 0 0,0-6 0 0,0 15-1 15,0-8 2-15,3-1-1 0,-3 1 0 0,0-7 0 0,0 7 0 16,0 15-1-16,0-17 1 0,0 19 0 0,0-24 0 0,0 17 0 16,0 4 0-16,0 1 1 0,0 2-1 15,0-24 0-15,-3 27 0 0,-6-2 0 16,9 7 0-16,-2 0 0 0,2-32 0 0,0 32 0 15,-3 2 1-15,0 5-2 0,3-5 2 0,0-34-1 0,-7 32-1 16,7-1 1-16,0 2 0 0,-3-1 0 0,3-32 0 0,0 33 0 16,0 2 1-16,0-4-2 0,0 6 1 0,0-37 0 0,0 29 0 15,-5 0 0-15,-2 2 0 0,7-5 1 0,0-26-1 0,0 27-1 16,-2 5 1-16,2-3 0 0,-4-3-1 0,4-26 1 0,-7 27 1 16,4-2-1-16,3-4 0 0,-3 1 0 0,3-22 0 0,-7 19 0 15,2 3 1-15,5-3 0 0,-2 1-1 0,2-20 0 0,0 17 1 16,0 4-1-16,-3-3-1 0,-5-2 1 0,8-16 0 0,0 9-1 15,-2 16 2-15,-1-6-1 0,3-3 0 0,0-16 0 0,0 21 1 16,-9-15-1-16,9 19-1 0,-3-17 1 0,3-8 0 0,-2 21 0 16,-5-15 0-16,7 20 1 0,0-20-1 0,0-6 0 0,0 21 0 15,0-17 0-15,0 15 0 0,-4 0 0 0,4-19 0 0,0 3 0 16,0 18 0-16,0-16 0 0,0 3 0 0,0-8 0 0,0 18 1 16,0-15-2-16,0 5 1 0,0 9 0 15,0-17 0-15,0 3-1 0,0 6 1 0,0 8 1 0,0-10-1 16,0-7 0-16,0 21 0 15,0-1 0-15,0-4 0 0,0 2 0 0,0-18 0 0,0 22 0 16,0-4 1-16,0-10-1 0,0 12 0 0,0-20 0 0,0 8-1 16,-3 9 1-16,3-9 0 0,-7 9 0 0,7-17 0 0,0 4 1 15,0-4-2-15,0 4 2 0,-4-4-1 0,4 0 0 0,0 0-1 16,-3 0 1-16,3-1-1 0,0-2 0 0,0 3 1 0,-3-4-2 16,3 0-2-16,-6-1 0 0,1 2-3 0,5 3 7 0,0-2-8 15,-2 1-2-15,2 1-1 0,0-2 0 0,0 2 11 0,0-3-11 16,0 3-1-16,0-2-1 0,2-1-1 0,-2 3 14 0,0-2-14 15,5-1 0-15,-5-5 1 0,0 3 4 0,0 5 9 0,0-7-8 16,0 0 4-16,-7-3 1 0,4 1 1 0,3 9 2 0,-5-8 0 16,-2 3 0-16,1-2 1 0,-1 5 0 0,7 2-1 0,-6-7 1 15,-2 6 1-15,2-2 0 0,3 3 0 0,3 0-2 0,-8-1 3 16,3-2 0-16,-4 3 1 0,7 0 1 0,2 0-5 0,-3 0 5 16,-4 0 1-16,3 0 0 0,4 0 1 15,0 0-7-15,0 0 7 0,-2 0 0 0,2 0 1 16,0 0-1-16,0 0-7 0,0 0 7 0,2 0 1 15,5 4-1-15,0-4 0 0,-7 0-7 0,6 0 7 16,12 0-1-16,-15 0-1 0,3 0 0 0,-6 0-5 0,12 0 3 16,-3 0 1-16,9 4-1 0,-15-4 0 0,-3 0-3 0,10 7 3 15,7-5-1-15,-11-2-1 0,10 0 1 0,-16 0-2 0,9 0 2 16,9 0 0-16,-9 5 1 0,13 1-1 0,-22-6-2 0,7 0 1 16,16 1 1-16,-14-1-1 0,13 0 0 0,-22 0-1 0,12 6 1 15,6-6 0-15,-9 0 0 0,13 0 0 0,-22 0-1 0,12 0 0 16,11 0 2-16,-6 0-2 0,-8 0 1 0,-9 0-1 0,28 0 1 15,-17 0-1-15,11 0 1 0,-5 0-1 0,-17 0 0 0,18-3 0 16,5 3 0-16,-3 0 0 0,7 0 2 0,-27 0-2 0,21 0 1 16,3 0-1-16,0-3 0 0,-1 3 0 0,-23 0 0 0,28-5 0 15,-5 3 0-15,3 0 1 0,2-1-1 0,-28 3 0 0,24-2 1 16,-1-5-1-16,2 3 0 0,1 0 0 0,-26 4 0 16,21-4-2-16,-4-1 2 0,6 3 1 15,-2-4-2-15,-21 6 1 0,20-1 3 0,0 1-4 16,1 0-2-16,-14 6 4 0,-7-6-1 0,24 0-1 15,-18 5 3-15,15-5 2 0,-16 0-3 0,-5 0-1 0,5 0 2 16,2 0-1-16,-7 0-2 0,3 0 2 0,-3 0-1 0,0 0-1 16,0 0 0-16,-6 0 1 0,-16-2-5 0,22 2 5 0,-19 0-8 15,-5 0-4-15,-11 0-5 0,-1 17-5 0,36-17 22 0,-47 7-31 16,-11-2-11-16,7 34-6 0,51-39 48 0</inkml:trace>
  <inkml:trace contextRef="#ctx0" brushRef="#br0" timeOffset="134228.5757">25655 4900 9 0,'0'0'0'0,"-4"6"7"0,4-6-7 0,0 0 8 15,-7 5 2-15,5 4 0 0,2-4 0 0,0-5-10 0,-4 7 9 16,4 1 0-16,0-5-2 0,0 2 0 0,0-5-7 0,0 5 5 15,0-5 0-15,0 3-1 0,0-3 0 0,0 0-4 0,0 5 4 16,0-5 0-16,4 5 0 0,-2-5 0 0,-2 0-4 0,4 0 3 16,3 0 0-16,-2 0 0 0,4 0 0 0,-9 0-3 0,10 0 2 15,-4 0 1-15,12 0 0 0,-12 3-1 0,-6-3-2 0,7 0 2 16,2 0-1-16,1 0 0 0,7 0 1 16,-17 0-2-16,0 6 1 0,12-6 1 0,4 4-1 15,-10-4-1-15,-6 0 0 0,8 0 1 0,8 0 0 0,-13 0-2 16,5 0 2-16,-8 0-1 0,6 0 0 15,5 0 0-15,-6 0 1 0,4 0-2 0,-9 0 1 0,5 0-1 16,3 0-2-16,-5 0-3 0,4 0-3 0,-7 0 9 0,0 0-13 16,4 0-5-16,-1 4-6 0,-3-4-2 0,0 0 26 0,0 0-23 15,-7 0 5-15,0 0 5 0,7 0 13 0</inkml:trace>
  <inkml:trace contextRef="#ctx0" brushRef="#br0" timeOffset="134835.3058">25749 5446 12 0,'0'0'0'16,"0"-4"8"-16,0 4-8 0,3-1 9 16,5-2 1-16,-2 3 0 0,14 0 0 0,-20 0-10 0,8 0 9 15,-1 0-1-15,9 0-2 0,-8 0 0 0,-8 0-6 0,6 0 5 16,15 0-1-16,-16 0-1 0,13 0 0 0,-18 0-3 0,7 0 3 16,3-2-2-16,-1 1 1 0,-2-1-1 0,-7 2-1 0,21-8 0 15,-21 6 1-15,7 0 0 0,0-4-1 0,-7 6 0 0,3-1 0 16,4-6 0-16,-4 7 0 0,1-5-2 0,-4 5 2 0,0-2-4 15,2 1-3-15,2-3-4 0,-4 2-4 0,0 2 15 0,0-1-18 16,0-3-1-16,-6 1 5 0,-14-7 2 0,20 10 12 0,0-3-10 16,0 3 10-16</inkml:trace>
  <inkml:trace contextRef="#ctx0" brushRef="#br0" timeOffset="135024.6712">25843 5354 25 0,'0'0'0'16,"-5"5"13"-16,1 11 1 0,1 2-2 0,3-18-12 0,-6 22 10 15,-2 1-3-15,1 1-1 0,4-4-3 0,3-20-3 0,-6 21 1 16,-1-4 1-16,4 1-2 0,-2-13-2 0,5-5 2 0,-6 18-5 16,3-12-4-16,3 13-7 0,-7-14-4 0,7-5 20 0,-6 5-17 15,-2-5-6-15,8 0 23 0</inkml:trace>
  <inkml:trace contextRef="#ctx0" brushRef="#br0" timeOffset="135753.5513">25403 5584 13 0,'0'0'0'15,"-2"0"6"-15,-5 0 1 0,3-3-1 0,4 3-6 0,-4 0 6 16,-2 0-1-16,-1 0-1 0,1 0-1 0,6 0-3 0,-3 0 3 15,-6-3-1-15,-9-1 1 0,14 1 1 0,4 3-4 0,-17 0 4 16,10-4-1-16,-10 1 1 0,11-2 0 0,6 5-4 0,-18 0 3 16,12-8 0-16,-14 3-1 0,3 0 0 0,17 5-2 15,-18-8 2-15,-5 5 0 0,3-4-2 0,-4 0 2 0,24 7-2 0,-24-7 1 16,6 1-1-16,-5 2 1 0,-1-1 0 0,24 5-1 16,-16-4 2-16,-5 4-1 15,0 0 0-15,2 0-1 0,19 0 0 0,-21 0 0 16,0 4 1-16,4 3 0 0,1 9 1 0,16-16-2 0,-7 6 1 15,-17 1 0-15,18 12 0 0,-16-14 0 0,22-5-1 0,-5 17 1 16,-2-17-1-16,-11 7 0 0,15 1 0 0,3-8 0 0,-6 2 1 16,-1 6-1-16,4-4 0 0,0 0 1 0,3-4-1 0,-4 0 0 15,4 0 0-15,0 0 0 0,0-2 0 0,0 2 0 0,0-2 0 16,0 2 0-16,0 0 1 0,0 0-1 0,0 0 0 0,0 0 0 16,4-1 0-16,-1 1-1 0,0 0 2 0,-3 0-1 0,4 3-1 15,-1 4 1-15,0 11 0 0,0-16 0 0,-3-2 0 0,0 10 0 16,7 14 1-16,-7-18-1 0,4 13 0 0,-4-19 0 0,0 7 0 15,0 0 0-15,0-2 1 0,4 12-1 0,-4-17 0 0,0 6-1 16,0 0 2-16,0 10-1 0,0-8-1 0,0-8 1 0,2 19 1 16,2-12-1-16,-1 20-1 0,1-10 1 0,-4-17 0 15,3 22 0-15,4 1 1 0,-3 1 0 0,1-1-1 0,-5-23 0 16,8 24 1-16,-2 2 1 0,1-6-2 0,1 6 2 0,-8-26-2 16,2 23 0-16,2-2 0 0,-1-1 0 0,1 2 0 15,-4-22 0-15,3 19 0 16,-3 1 0-16,0 1 1 0,0-14-1 0,0-7 0 0,0 23 0 15,0-15 0-15,0 10 0 0,0-12 0 0,0-6 0 0,0 6 1 16,0 11-1-16,0-9 0 0,0-8 0 0,0 4 0 16,-7 2 0-16,7-6 0 0,0 3 0 0,0-3 0 0,0 0 0 15,0 0-1-15,0-2-2 0,0 2 3 0,0-1-5 16,4-6-5-16,-1 2-8 0,-3-4-6 0,0 9 24 0,0-14-23 0,0 14 23 0,0 0-30 0,0 0 30 0</inkml:trace>
  <inkml:trace contextRef="#ctx0" brushRef="#br0" timeOffset="136347.1126">24814 6315 16 0,'0'0'0'15,"-7"-3"5"-15,-12 0 2 0,19 3-7 0,-9-7 7 16,-13 7 2-16,18-2 0 0,-12 2-1 0,16 0-8 0,-7 0 5 16,4 0 0-16,-19 0-1 0,17 7-1 0,5-7-3 0,-8 5 3 15,-8 13 0-15,12-12 0 0,-2 11 0 0,6-17-3 0,-18 4 2 16,18 4 0-16,-6 11-1 0,-1-14 1 0,7-5-2 0,-8 16 2 16,2-10-1-16,-1 17 1 0,4-5 0 0,3-18-2 0,-3 7 2 15,3 22-1-15,-7-7 1 0,7-3-1 0,0-19-1 0,0 26 1 16,0-3 0-16,0-1 0 0,4 4 0 0,-4-26-1 0,3 27 1 15,3-1-1-15,5-1 1 0,6 2 0 0,-17-27-1 0,6 26 1 16,18 1-1-16,-17-6 1 0,19 2-1 0,-26-23 0 0,22 24 1 16,-6-8 0-16,7 6-1 0,2-5 1 0,-25-17-1 0,23 8 0 15,1 12 0-15,-3-14 1 0,-1 1-1 16,-20-7 0-16,20 2 1 0,4-2-1 0,-3 0 1 0,-3 0 0 16,-18 0-1-16,25 0 1 0,-5-2 0 0,0-17 1 15,1 11-1-15,-21 8-1 0,18-21 1 16,0 1 1-16,4 1-1 0,-5-3 0 0,-17 22-1 0,19-21 1 15,-7 3 0-15,7 0 0 0,-11-7 0 0,-8 25-1 0,6-18 1 16,14-6 0-16,-12-4 0 0,-3 1-1 0,-5 27 0 0,5-27 1 16,-2-2-1-16,-3 8 1 0,0-4 0 0,0 25-1 0,0-22 1 15,-8 1-1-15,-11-6 1 0,12 1-1 0,7 26 0 0,-24-23 0 16,3 0 1-16,1-2-1 0,0 0 0 0,20 25 0 0,-25-25 1 16,-1-1-1-16,3-1 0 0,2 7 0 0,21 20 0 0,-24-23 1 15,5 0-1-15,-2 7 0 0,0-2 0 0,21 18 0 0,-16-7 0 16,9 2 0-16,-20-4 0 0,19 6 0 0,8 3 0 0,-22-2 0 15,4 2 0-15,11 4-1 0,-16 16-2 0,23-20 3 0,-7 5-4 16,-13 30-2-16,16-4-2 0,-17 7-6 0,21-38 14 0,-2 36-20 16,-2 3-9-16,-12-5 2 0,16 14-7 0,0-48 34 0,0 0 0 15</inkml:trace>
  <inkml:trace contextRef="#ctx0" brushRef="#br0" timeOffset="136732.4099">24845 6391 15 0,'0'0'0'0,"0"-2"6"0,0-3 3 0,0 5-9 0,0 0 9 16,0-3 0-16,0 3 0 0,4 0-1 16,-4 0-8-16,0 0 6 0,5 0 0 0,0 3-2 0,1 4 0 15,-6-7-4-15,6 3 3 0,6 2 0 16,4 0-2-16,-9-5 1 0,-7 0-2 0,7 4 1 15,9-4 0-15,-9 0 0 0,1-3-1 0,-8 3 0 0,18-1 1 16,-9-2-1-16,-4 1 0 0,3-1-1 0,-8 3 1 0,9-2-2 16,-1 0-4-16,-2 2-4 0,-6 0-6 0,0 0 16 0,4 0-18 15,-4-1 1-15,-4-6 3 0,-2 4 0 0,6 3 14 0,0 0 0 0</inkml:trace>
  <inkml:trace contextRef="#ctx0" brushRef="#br0" timeOffset="136917.4362">24889 6328 14 0,'0'0'0'15,"-4"0"13"-15,4 0-3 0,-6 3 0 16,2 16-1-16,4-19-9 0,0 7 8 0,-4 12-3 0,4-16-1 16,0 17-3-16,0-20-1 0,-6 6 1 0,6 17-1 0,0-17-1 15,0 19-2-15,0-25 3 0,3 7-8 0,0 18-5 16,-3-16-2-16,0 8 2 0,0-17 13 0,12 28-20 0,-12-28 20 0</inkml:trace>
  <inkml:trace contextRef="#ctx0" brushRef="#br0" timeOffset="137180.3337">24913 6686 28 0,'0'0'0'16,"0"-2"13"-16,0-1-2 0,0 1 0 0,0 2-11 0,2-3 10 15,3 1-2-15,-2 1-2 0,3-1-2 16,-6 2-4-16,3-4 3 0,5 2-1 0,2 0-1 0,7-1-1 16,-17 3 0-16,4 0 1 0,1 0-1 15,6 0 0-15,-5 0-1 0,-6 0 1 0,21 0-4 16,-14 0-4-16,9 0-5 0,-8 0-4 0,-8 0 17 0,6 0-18 0,1 0 4 15,14 3-4-15,-21-3 18 0</inkml:trace>
  <inkml:trace contextRef="#ctx0" brushRef="#br0" timeOffset="137626.1883">24967 7021 18 0,'0'0'0'0,"0"-3"11"0,-5 3 1 16,5 0-12-16,-5 0 11 0,5 6 0 0,0-1-1 0,0 13-2 15,0-18-8-15,3 5 7 16,-1 12-2-16,3-9 0 0,-1 15-1 0,-4-23-4 0,3 21 3 15,-1 5 0-15,6 1-1 0,-5 2 1 0,-3-29-3 0,6 33 2 16,2-1-1-16,-4 6 0 0,2-2 1 0,-6-36-2 0,7 37 2 16,-2 1 0-16,4 3-1 0,-4 2 0 0,-5-43-1 0,8 47 0 15,-5-3 1-15,4 1-1 0,0 0 0 0,-7-45 0 0,6 45 1 16,-2-3 0-16,3 0 0 0,-4-3 0 0,-3-39-1 0,2 37 1 16,7 1 0-16,-9-6 1 0,5-1-1 0,-5-31-1 0,0 29 2 15,5-6-1-15,-5 3 0 0,3-2 0 0,-3-24-1 0,0 27 0 16,3-4 1-16,-3-4-1 0,3-3 1 0,-3-16-1 0,4 7 0 15,-4 18 1-15,0-24-1 0,0 6 0 0,0-7 0 0,0 8 0 16,0-2 0-16,0 0 1 0,0-6-2 0,0 0 1 0,0 3 0 16,0-3-2-16,0 0-1 0,0 0-2 0,0 0 5 15,-4 0-8-15,4 0-3 0,-3 0-5 16,3-2-5-16,0 2 21 0,-3-7-24 0,-5 1 3 0,16 6-6 0,-8 0 27 0</inkml:trace>
  <inkml:trace contextRef="#ctx0" brushRef="#br0" timeOffset="138032.3792">24883 8098 21 0,'0'0'0'0,"0"0"12"0,0 0-12 0,0-5 13 15,0 5-1-15,0 0-1 0,0 0 0 16,0 0-11-16,0 0 9 0,2 0-2 0,5 0-1 16,0 5-1-16,-7-5-5 0,7 6 5 0,10-3-2 15,-11 2 1-15,18 0-1 0,-24-5-3 0,9 3 4 16,13 2-2-16,-1-1 1 0,-5-4 0 0,-16 0-3 0,24 0 1 15,-3 0 1-15,-3-1 0 0,4-2-1 0,-22 3-1 0,21-6 1 0,-21 6-1 0,22-11 1 16,-1-7 0-16,-1 13 0 0,-20 5-1 0,20-7 1 0,-20 7-1 0,18-5 0 16,-1-4 0-16,-11 3 1 0,-6 6-1 0,21-5 0 15,-17 2 0-15,1 2 1 0,3 1-1 0,-8 0 0 0,3 0 0 0,-3 0 0 0,7 0 0 16,-7 0-1-16,4 0-2 0,-4 0 3 0,0 4-5 0,0-4 5 0,0 5-8 16,0 1-3-16,-4 1-5 0,-3 0-6 0,7-7 22 0,-16 3-25 15,8 1 3-15,-29-4 2 0,13 0 6 0,24 0 14 0,0 0 0 0</inkml:trace>
  <inkml:trace contextRef="#ctx0" brushRef="#br0" timeOffset="138431.3963">24936 8032 20 0,'0'0'0'15,"4"5"11"-15,0 2 0 0,-4-7-11 0,6 22 11 16,1-14 0-16,3 19 0 0,-3-9-1 0,-7-18-10 0,10 21 9 15,-4 0-1-15,11-1-2 0,-10 6 0 0,-7-26-6 0,9 25 4 16,10 5 0-16,-13-1 0 0,14 2-1 0,-20-31-3 0,7 34 2 16,14-2-1-16,-11 2 0 0,7-3 0 0,-17-31-1 0,6 34 1 15,14-1-1-15,-12-1 1 0,12-7-1 0,-20-25 0 0,7 24 0 16,12 0 1-16,-12-5-1 0,3-12 2 0,-10-7-2 0,8 22 0 16,2-17 1-16,-3 0 0 0,3 2-1 0,-10-7 0 0,9 3 1 15,-1-3 0-15,1 0 0 0,9-3 0 0,-18 3-1 0,4-20 1 16,2 4 0-16,1-10 0 0,2-1-1 0,-9 27 0 0,8-36 1 15,1-4 0-15,-1-3 0 0,9 2-1 0,-17 41 0 0,6-45 1 16,1 3 0-16,-1 3-1 0,6-2 2 0,-12 41-2 0,9-34 1 16,-2 2 0-16,4 6 0 0,-5 6 0 0,-6 20-1 0,7-16 1 15,0 6 1-15,-5-9-1 0,2 10 0 0,-4 9-1 16,4-4 1-16,0-2 0 0,-4-2 0 0,0 3 0 16,0 5-1-16,0-7 0 0,0 2 1 15,-4-4-1-15,0-6 0 0,4 15 0 0,-6-9-3 16,-14-11-3-16,11 0-7 0,-13-3-11 0,22 23 24 0,-17-32-39 15,-10-9 0-15,-7-7-2 0,34 48 41 0</inkml:trace>
  <inkml:trace contextRef="#ctx0" brushRef="#br0" timeOffset="139664.6317">24002 3975 6 0,'0'0'0'15,"-4"-1"2"-15,-4-2-1 0,6-1 0 0,2 4-1 0,-4-5 1 16,-2-2 0-16,-1 5 1 0,4-2-1 0,3 4-1 0,-9-4 1 16,4 1 1-16,1 2-1 0,0 1 2 0,4 0-3 0,-5 0 2 15,5 0 1-15,-4 0-1 0,4 0 1 0,0 0-3 0,0 0 4 16,-4 0 0-16,4 0 0 0,0 0 1 0,0 0-5 0,-6-2 5 15,6-2-1-15,-4 3 0 0,4-1-1 0,0 2-3 0,-3-3 4 16,3 0-1-16,-7 1 1 0,7-4-1 0,0 6-3 0,0-5 3 16,0-2 1-16,-3 1-1 0,3 5 0 0,0 1-3 0,0-2 3 15,0-6-1-15,-3 6 0 0,3 1 1 0,0 1-3 16,0-2 2-16,0 2 1 0,0 0 0 16,0 0-1-16,0 0-2 0,0 3 2 0,0 3-1 15,0 1 0-15,3 14 0 0,-3-21-1 0,3 5 1 16,-3 11 0-16,0-11 0 0,0 15 1 0,0-20-2 0,0 7 1 15,0 15 1-15,4-16-1 0,-1 24 0 0,-3-30-1 0,0 21 1 16,7 2-1-16,-5 1 1 0,2 3 1 0,-4-27-2 0,8 23 0 16,-5 4 1-16,-1 0 0 0,2 0-1 0,-4-27 0 0,4 26 1 15,-1-1-1-15,-1-2 0 0,3-7 0 0,-5-16 0 0,4 9 0 16,-1 9 1-16,0-18-1 0,1 8 1 0,-4-8-1 0,0 5 0 16,3 0 1-16,0-5-1 0,-3 0 0 0,0 0 0 0,0-3 0 15,0-1 0-15,0-16 0 0,0 2 0 0,0 18 0 0,-3-18 0 16,-4-3 0-16,1-6 1 0,-3 3 0 0,9 24-1 0,-15-22 0 15,12-10 0-15,-5 5 0 0,2-2 0 0,6 29 0 0,-7-26 0 16,0 5 0-16,1-6 0 0,2 5 0 0,4 22 0 0,-7-23 0 16,7 2 0-16,-3-5 0 0,3 3 0 0,0 23 0 15,-3-26 0-15,3 6 0 0,0 0 0 0,0 0 1 16,0 20-1-16,0-20 0 0,0 2 0 0,0-1 0 16,6 1 0-16,-6 18 0 0,7-8 1 15,-3-10-2-15,2 12 1 0,1-1 0 0,-7 7 0 0,9-7 0 16,8 0 0-16,-9 5 0 0,2 2 0 0,-10 0 0 0,20 0 0 15,-14 0 0-15,15 0 0 0,-14 0 0 0,-7 0 0 0,17 7 0 16,-10 12 0-16,0-14 1 0,3 18-1 0,-10-23 0 0,6 18 0 16,1-11 0-16,0 15-1 0,-5-16 1 0,-2-6 0 0,5 23 0 15,-5-3-1-15,0 1 2 0,0-2-1 0,0-19 0 0,-5 23 1 16,0 1-1-16,-16-20 0 0,17 23 0 0,4-27 0 0,-6 5-1 16,-14 2 1-16,15 10 0 0,0-17 0 0,5 0 0 0,-17 5-1 15,9-5 1-15,2 0 0 0,-10-2-1 0,16 2 1 0,0-6 0 16,-9 1-1-16,7-2 0 0,-1 1 1 0,3 6 0 0,0-8-1 15,-8-1 1-15,8 4 0 0,0 2-1 0,0 3 1 0,4 0 0 32,0 4 0-32,-1 5 0 0,-3-9 0 0,7 22-1 0,0-1 2 0,0 3-1 15,-1 2 0-15,-6-26 0 0,6 22 0 0,6 1-1 0,-7 0 1 16,3-1 0-16,-8-22 0 0,10 19 0 0,-3 3 0 0,-4-2-1 16,7-2-2-16,-10-18 3 0,6 18-7 0,6-11-4 15,-6 16-3-15,1-20-4 0,-7-3 18 0,5 7-21 16,-5-1 0-16,5-1 5 0,-1 1-4 0,-4-6 20 0,0 0 0 0</inkml:trace>
  <inkml:trace contextRef="#ctx0" brushRef="#br0" timeOffset="139913.9421">24228 4414 20 0,'0'0'0'0,"0"0"9"15,0 0 2-15,0-3-1 0,0 2 1 0,0 1-11 0,0-7 9 16,0 4 0-16,0-4-2 0,0 2-1 0,0 5-6 0,0-5 5 15,0 1-1-15,3 0 0 0,0 4-1 0,-3 0-3 0,0 0 3 16,0 0-1-16,4 4 0 0,0 1 0 0,-4-5-2 16,0 7 2-16,4 13-1 0,-2-14 0 0,-2 14 0 0,0-20-1 15,4 6 0-15,-1 14 1 0,-3-20 0 0,4 6-1 0,-4-6 0 16,3 16 1-16,-3-16-2 0,0 7-2 0,0 0-2 16,0-7 5-16,0 6-10 15,2-6-4-15,-2 0-6 0,0 0-1 0,0 0 21 0,0 0-19 0,0-9 2 0,0-2 2 0,0 11 15 0</inkml:trace>
  <inkml:trace contextRef="#ctx0" brushRef="#br0" timeOffset="140877.0479">25364 2060 14 0,'0'0'0'0,"0"-5"7"15,0-2 1-15,0 1 4 0,0-1-1 0,0 6 0 0,0 1-11 0,0-2 8 16,0 0-1-16,0-6 0 0,0 8-7 0,0-3 6 0,0 3-6 0,0-5 7 15,0 0-2-15,0 3 0 0,0 2-1 0,0 0-4 0,3 0 4 16,3 7 0-16,-2-2-1 0,3 19 0 0,-7-24-3 0,6 20 1 16,2 2 1-16,-3 4 0 0,3 4 0 0,-8-30-2 0,3 33 1 15,4 7 1-15,-3 2-1 0,-1-1 0 16,-3-41-1-16,3 46 2 0,-3-3-1 0,3 4 0 16,1-4 0-16,-4-43-1 0,0 38 1 15,0-8 0-15,3-1-1 0,-3-5 1 0,0-24-1 0,4 23 1 16,-4-3-1-16,0-12 1 0,0 12-1 0,0-20 0 0,2 7 1 15,-2-2-1-15,0 1 0 0,4-3 0 0,-4-3 0 0,0 0 0 16,0 5 1-16,0-5-1 0,0 0 0 0,0 0 1 16,0-5-1-16,-6 2 0 0,2-5 0 0,4 8 0 0,-7-5 1 15,1-15-1-15,-1 13 0 0,-11-19 0 0,18 26 0 0,-2-23 0 16,-5-1 0-16,-14 0 0 0,21-1 0 0,0 25 0 0,-6-23 0 16,3-6 0-16,-19 3 0 0,22-1 1 0,0 27-1 0,-5-25 0 15,1 3 0-15,0 1-1 0,4 13 2 0,0 8-1 0,0-26 0 16,0 21 0-16,0-5 0 0,0-9 0 0,0 19 0 0,0-6 1 15,8-1-1-15,-5-11-1 0,3 13 1 0,-6 5 0 0,9-8 0 16,0-10 0-16,0 14 0 0,-2-4 0 0,-7 8 0 0,21-5 1 16,-15-3-2-16,1 6 1 0,10 1 0 0,-17 1 0 0,7-2 0 15,14 2 0-15,-12 0 0 0,12 3 0 16,-21-3 0-16,7 7 0 0,9 13 1 0,-12-16-1 16,2 17 0-16,-6-21 0 0,7 16 0 0,0 4 0 15,-5-1 0-15,-2 4 0 0,0-23 0 0,0 6 0 16,0 20 0-16,-2-9 0 0,-5-10 0 0,7-7 0 0,-7 29-1 15,-10-12 1-15,14 5 1 0,-13-17-1 0,16-5 0 0,-9 21 0 16,-7-21 0-16,14 3 0 0,-6-3 0 0,8 0 0 0,-6 0 0 16,-1 0 0-16,0-1 0 0,4-6-1 0,3 7 1 0,0-7 0 15,0 1-1-15,0-1 1 0,0 6-1 0,0 1 1 0,3-2 0 16,4 2 0-16,0 0 0 0,-1 16-1 0,-6-16 1 0,8 7 0 16,1 13 0-16,0 5 0 0,10-4 0 0,-19-21 0 0,6 30 0 15,0-2 0-15,6-2 0 0,-3 3 0 0,-9-29 0 0,7 25-1 16,9-7 1-16,-8 5 1 0,-2-3-1 0,-6-20 0 0,11 21 0 15,-5-4 0-15,1 2-1 0,0 0 2 0,-7-19-1 0,2 3 0 16,3 4-1-16,-1 12-1 0,-1-19-3 0,-3 0 5 0,2 5-7 16,-2 13-4-16,0-18-2 0,0 0-3 0,0 0 16 15,0 0-21-15,0 0-1 0,0 0 3 0,0-5 5 16,0 5 14-16,-5-8-9 0,5 1-1 0,0 7 10 0</inkml:trace>
  <inkml:trace contextRef="#ctx0" brushRef="#br0" timeOffset="141182.8737">25682 2882 8 0,'0'0'0'16,"3"-4"5"-16,0 0 1 0,4-3 1 0,-7 7-7 0,8-5 9 15,-2 5 0-15,1-8-1 0,-2 1 0 0,-5 7-8 0,9-5 7 16,7 2-1-16,-10 1-2 0,2-1 0 0,-8 3-4 0,10-4 4 16,0 1 0-16,-4 3 0 0,2 0 0 0,-8 0-4 0,7 0 3 15,-1 0 0-15,-3 0 0 0,-3 0-1 0,0 0-2 0,3 3 2 16,1 6 0-16,-4 9 0 0,0-10 0 0,0-8-2 0,0 17 0 15,-4 1 1-15,1-1 0 0,-3 1 0 0,6-18-1 0,-8 24 1 16,3 0-1-16,-4-3 1 0,-7 0 0 0,16-21-1 16,0 16 1-16,0-8 0 0,0 15-1 0,0-15 0 0,0-8 0 15,0 16 1-15,0-10-1 0,7-1 0 16,14 1 1-16,-21-6-1 0,7 4 0 16,13-4 1-16,-1 5 0 0,3-5-1 0,-22 0 0 0,20-2 1 0,-1-1-1 15,3-1 1-15,-14 0 0 0,-8 4-1 0,22-4 0 16,-15-2 0-16,-1 3-1 0,2 1-2 0,-8 2 3 0,3 0-12 15,-1 0-15-15,-2 5-9 0,-19 19-9 0,19-24 45 0,0 0 0 0</inkml:trace>
  <inkml:trace contextRef="#ctx0" brushRef="#br0" timeOffset="153272.0692">15690 10955 15 0,'0'0'0'0,"-17"-1"9"16,10 1 0-16,-17-6 1 0,21 6 0 0,3 0-10 0,-7 0 9 16,1 7-1-16,2-4-1 0,-3 1-1 0,7-4-6 0,-3 7 4 15,3-1 1-15,0 1-1 0,0-4 0 0,0-3-4 0,0 8 5 16,0-5-1-16,0 2 0 0,0 0 0 0,0-5-4 0,0 0 4 16,0 0-1-16,0 0 1 0,3 0-1 0,-3 0-3 0,4 0 3 15,-1 0 0-15,1 0-1 0,-1 0 1 0,-3 0-3 0,0 0 2 16,3 4 0-16,0 0 0 0,1 3-1 0,-4-7-1 15,3 6 1-15,0 2 1 0,2 11-1 0,1-12 0 0,-6-7-1 16,3 25 0-16,4-4 1 16,0-1-1-16,-4 0 1 0,-3-20-1 0,7 21 1 15,0-1-1-15,-1 1 0 0,1-4 0 0,-7-17 0 0,11 17 0 16,-5 4 0-16,11-5 1 0,-10 2-1 0,-7-18 0 0,7 8 0 16,-1 8 0-16,1-12 0 0,1 3 0 0,-8-7 0 0,9 7 0 15,1 0 1-15,-3-3-1 0,4-4 0 0,-11 0 0 0,16 0 1 16,-13 0-1-16,8-4 1 0,-1-3-1 0,-10 7 0 0,6-7 0 15,5-13 1-15,-4 13-1 0,3-10 1 0,-10 17-1 0,6-20 1 16,5 2-1-16,-4-7 0 0,-1-1 0 0,-6 26 0 0,11-25 1 16,-4-5 0-16,-1 2 0 0,1-1 0 0,-7 29-1 0,6-32-1 15,2 3 2-15,-5 1-1 0,0 1 1 0,-3 27-1 0,4-26 2 16,-1 2-1-16,0 5 0 0,0 1-1 0,-3 18 0 0,4-20 1 16,0 14 0-16,-4-13-1 0,3 16 1 0,-3 3-1 0,0-6 0 15,0-1 0-15,0 2 0 0,0 0 1 0,0 5-1 0,0-3 0 16,4 3 0-16,-4 0 0 0,0 0 0 0,0 0 0 0,0 0 1 15,0 6-1-15,0-1 0 16,0 0 0-16,0-5 0 0,0 21 0 0,0-18 0 0,0 18 1 16,-7-16-2-16,7-5 1 0,-4 24 1 15,0-6-2-15,-2 3 2 0,-1 0-2 0,7-21 1 0,-6 28 1 16,-2-3-1-16,2 4 0 0,-1 0 0 0,7-29 0 0,-6 26 0 16,-1 3 1-16,3-2-1 0,-3 1 0 0,7-28 0 0,-6 22 0 15,-1 4 0-15,0-2 0 0,0-1 0 0,7-23 0 0,-20 21 0 16,20 0 0-16,-3-5 0 0,-5 3 0 0,8-19 0 0,-3 6 0 15,0 17 0-15,-4-17 0 0,4 10 0 0,3-16 0 0,0 7 0 16,-3 11 0-16,-5-15 0 0,5 15 0 0,3-18 0 0,-3 5 0 16,-4 3 1-16,4-1-1 0,0-6 0 0,3-1 0 0,-7 6-1 15,3-6 1-15,0 5 1 0,4-5-1 0,0 0 0 0,-3 0 0 16,-3 0 0-16,6-3 0 0,-4 1-1 0,4 2 1 0,-3 0 1 16,3-6-1-16,-6 5 0 0,-2-2 0 0,8 3 0 0,-3-9 0 15,-1 4 0-15,-2-5 0 0,-1-9 0 0,7 19 0 0,-7-10 0 16,3-15 0-16,-2 4 0 0,-15-1 0 0,21 22 0 15,-3-23 0-15,-4-3 0 0,-9 5 0 0,9-5 0 0,7 26 0 16,-17-26 0-16,11 3 1 0,-12-1-1 0,15 2 0 16,3 22 0-16,-21-23 0 15,18 0 0-15,-18 1 0 0,18 1-1 0,3 21 1 0,-7-20 0 16,1 0 0-16,-1 12 0 0,0-15 0 0,7 23 0 0,-3-7 0 16,-4-13 0-16,4 13 0 0,-4 0 0 0,7 7 0 0,0-7 0 15,0 2 1-15,0 2-2 0,0-2 1 0,0 5 0 0,0-2 0 16,0 0 0-16,0 2 1 0,3 0-1 0,-3 0 0 0,4 0 0 15,2 0-1-15,-2 4 1 0,3 1 0 0,-7-5 0 0,7 18 0 16,2-14 0-16,1 19 0 0,-2-15 1 0,-8-8-1 0,16 24-1 16,-9-6 1-16,13-13 0 0,-13 22 1 0,-7-27-1 0,17 19-1 15,-10-2 2-15,0-10-1 0,13 17 0 0,-20-24 0 0,7 8 0 16,10 14-1-16,-10-4 2 0,10-11-1 0,-17-7 0 0,7 28 0 16,9-22 0-16,-8 22 0 0,1-10 0 0,-9-18 0 0,17 20 0 15,-10-3 0-15,3-1 0 0,8 5 0 0,-18-21 0 0,6 5-1 16,4 23 1-16,7-21 0 0,-13 15 0 0,-4-22 0 15,6 9 1-15,1 7-1 0,3-10 0 16,-3 1 0-16,-7-7 0 0,7 7 0 0,-4-1 0 0,0-3 0 16,0-3 0-16,-3 0 0 0,4 0 0 15,0 0 0-15,-1-2-1 0,1-5 1 0,-4 7 0 0,3-20 1 16,0 15-1-16,4-19 0 0,-7 6 0 0,0 18 0 0,6-19 0 16,-6-2 0-16,8 0 0 0,-5-3 0 0,-3 24 0 0,3-18 0 15,1-5 0-15,-1 2 0 0,3-5 1 0,-6 26-1 0,4-28 0 16,0 4 0-16,-1 0 0 0,-3 0 0 0,0 24 0 0,4-22 0 15,-1-2 0-15,0-3 0 0,0 0 0 0,-3 27 0 0,4-25 0 16,-1-2 0-16,4 9 0 0,-3 8 0 0,-4 10 0 0,3-23-1 16,0 22 1-16,1-4 1 0,-4 3-2 0,0 2 1 0,3 0 0 15,-3-6 0-15,0 6-2 0,0 0 0 0,0 0 2 0,0 0-6 16,0 21-4-16,3-16-5 0,-3 16-8 0,0-21 23 0,3 21-35 16,1-16-3-16,-4 12-6 0,0-17 44 0</inkml:trace>
  <inkml:trace contextRef="#ctx0" brushRef="#br0" timeOffset="170891.8151">12078 1848 21 0,'0'0'0'0,"0"-2"15"0,0 2-15 0,0-4 12 16,0 0-2-16,0 1-2 0,0 1-1 0,0 2-7 0,3-3 6 15,0 1 0-15,-3 0 0 0,4 2-1 0,-4 0-5 0,4 0 5 16,3 0-1-16,-4 0-1 0,0 0 0 0,-3 0-3 0,7 0 3 15,-1 0 0-15,1 0 0 0,0 0 0 0,-7 0-3 0,7 2 2 16,-4-2 0-16,4 7 1 0,-1-2-2 0,-6-5-1 0,5 3 2 16,-2 2 0-16,3 0 1 0,-6-2-1 15,0-3-2-15,4 5 3 0,-1 1 0 16,0-3-2-16,2-3 1 0,-5 0-2 0,0 4 3 0,2 3-2 16,-2-7 1-16,4 3 0 0,-4-3-2 0,3 0 2 0,-3 4-1 15,0-4 1-15,0 0 0 0,0 0-2 0,0 0 2 16,0 6 0-16,0-6-1 0,-7 0 1 0,7 0-2 0,-2 4 2 15,-6 3-1-15,1-2 1 0,1 20 0 0,6-25-2 0,-21 0 1 16,15 0 0-16,-12 19 0 0,12-19 1 0,6 0-2 0,-20 19 1 16,12-19 0-16,-14 0 0 0,14 0 0 0,8 0-1 0,-27 0 0 15,7 0 1-15,3 0 0 0,-3 0 0 0,20 0-1 0,-28 0-1 16,5 0 1-16,-11 0-2 0,4 0 0 0,30 0 2 0,-35 4 0 16,-2-1-1-16,6-3 3 0,-2 0 0 0,33 0-2 0,-31 0 3 15,1 0-1-15,-1 0-1 0,4 0-1 0,27 0 0 0,-31 0 1 16,1 0 0-16,3 0-1 0,3 0 1 0,24 0-1 0,-26 0 0 15,2 0 1-15,3 0-1 0,0 0 1 0,21 0-1 16,-19 7 0-16,1-7 0 0,12 3 2 0,-12-3-2 0,18 0 0 16,0 0 0-16,-6 0 1 0,-1-2-1 0,1 2 0 15,6 0 0-15,-4-1 1 0,-3-3-1 0,5 4 0 16,-6 0 0-16,8 0 0 0,-3 0 0 0,3-3 0 16,-3 3 0-16,-4 0 1 0,7 0-1 0,0 0 0 15,0 7 0-15,-3-7 1 0,3 0-1 0,0 0 0 0,0 0 0 16,0 3 0-16,0-3 0 0,0 0 0 0,0 0-1 15,0 0 1-15,0 0 0 0,0 0 1 0,0 0-2 16,3 0 1-16,-3 0-1 0,7-3 0 0,-7 3 1 0,3-4-2 16,0-2-2-16,5 2-1 0,-2 1-2 0,-6 3 7 0,7-21-9 15,-1 11-2-15,1-10-3 0,14-1-2 0,-21 21 16 0,6-2-17 16,15-10-3-16,-15-5-4 0,15 9 0 0,-21 8 24 0,3-19-21 16,7 0 7-16,7 13 0 0,-17 6 14 0</inkml:trace>
  <inkml:trace contextRef="#ctx0" brushRef="#br0" timeOffset="171313.5118">11505 1826 14 0,'0'0'0'0,"0"0"8"0,0 0-8 0,-5-5 10 16,-3 0 2 0,4 4 0-16,-3 1-1 0,7 0-11 0,-6 0 10 15,2 0-1-15,-2 0-1 0,3 4-1 0,3-4-7 0,-7 7 6 16,-1-3 0-16,2 4-1 0,-10 13-2 0,16-21-3 0,-5 5 4 15,-14 15-1-15,12 6 0 0,-17 1 0 0,24-27-3 0,-17 27 1 16,-3-1 1-16,13-2 0 0,-16-6-1 0,23-18-1 0,-18 16 1 16,12 6 0-16,-14-17 0 0,12 15 0 0,8-20-1 0,-7 3 0 15,-9 5 1-15,12-3 0 0,-2 3 0 0,6-8-1 0,-5 7 1 16,-1-2-1-16,3 2 0 0,3-4 1 0,0-3-1 0,-6 4 0 16,6 2 1-16,0-4 0 0,0 3-1 0,0-5 0 0,0 0 0 15,2 8 0-15,5-3 0 0,4 3 1 0,-11-8-1 0,16 22 0 16,-8-17 0-16,9 11 0 0,-8-8 0 0,-9-8 0 15,21 17-1-15,-15 0 1 0,18-8 0 0,-17 13 1 0,-7-22-1 16,27 19 1-16,-10-11-1 0,-1 11 1 0,2-15-1 0,-18-4 0 16,10 6 0-16,10-2 1 0,-13-1 0 15,14-3 1-15,-21 0-2 0,6 0 1 0,1 0 1 16,-1 0-1-16,1-2 0 0,-7 2-1 0,4 0 2 0,-4-1-2 16,3-3 1-16,-3-2 0 0,0 6-1 0,0-8 0 15,0-1 1-15,0-10-1 0,-3 11 0 0,3 8 0 0,-4-11 0 16,-3-5-2-16,1 15-1 0,-1-10-4 0,7 11 7 0,-6-6-11 15,-15-15-6-15,18 18-5 0,-4-4-10 0,7 7 32 0,-17-17-31 0,13 7-8 0,4 10 39 0</inkml:trace>
  <inkml:trace contextRef="#ctx0" brushRef="#br0" timeOffset="172393.0538">9167 1417 25 0,'0'0'0'0,"4"-19"9"0,-4 19-9 0,3-10 10 16,1-17-1-16,-2 20 0 0,-2-13 0 0,0 20-9 0,0-4 9 15,-6-4-1-15,-11 2-1 0,10-12-1 0,7 18-6 0,-16-2 5 16,9-5-1-16,-14 3-1 0,15 0-1 0,6 4-2 0,-21-2 2 16,16 2-1-16,-20 0 2 15,19 0-1-15,6 0-2 0,-22 0 2 0,16 6-1 16,-21 0 0-16,21 12 0 0,6-18-1 0,-25 21 0 16,20 3 1-16,-24 4-1 0,23 4 1 0,6-32-1 0,-24 37 0 15,17 4 1-15,-17 2-1 0,22 3-1 0,2-46 1 0,-17 47 1 16,17-4-1-16,-8 3 0 0,8-12-3 0,0-34 3 0,0 34-3 15,3-6 0-15,4-6 0 0,4-2 3 0,-11-20 0 0,16 6 0 16,3 14 1-16,-11 4 0 0,16-5-1 0,-24-19 0 0,21 18 0 16,-5 2 0-16,6-20 0 0,1 4 0 0,-23-4 0 0,21 0 1 15,-2 0-2-15,5 0 2 0,-4-7-2 0,-20 7 1 0,21-8-2 16,3-16-2-16,-8 16-5 0,5-13-7 0,-21 21 16 0,7-4-23 16,3-6-2-16,-7 3-3 0,-3 7 28 0</inkml:trace>
  <inkml:trace contextRef="#ctx0" brushRef="#br0" timeOffset="174002.3026">9607 1482 6 0,'0'0'0'16,"8"-7"3"-16,-2-13-1 0,15 13-1 0,-21 7-1 0,8-21 1 16,-8 16 0-16,2-3 0 0,1 3 1 0,-3 5-2 0,0-7 3 15,0 7 0-15,-5-4 1 0,0 1 0 0,5 3-4 0,-6-1 4 16,-2 1 1-16,-12 0 0 0,13 4 1 0,7-4-6 15,-20 4 5-15,14 16 0 0,-14-20 0 0,13 20-1 0,7-20-4 16,-23 7 4-16,15 14-1 0,-19-14 0 16,19 21-1-16,8-28-2 0,-23 26 4 0,16-6-2 0,-19 3 1 15,19 4-1-15,7-27-2 0,-24 21 2 0,18 3 0 16,-15 1 0-16,21-4 0 0,0-21-2 0,-8 27 2 16,6-7-1-16,2 1-2 0,0-1 0 0,0-20 1 0,0 20-2 15,7-4 1-15,0-6 3 0,12 10-1 0,-19-20-1 0,7 5 1 16,21 0 1-16,-21 3-1 0,19-3 0 0,-26-5-1 0,17 0 1 15,3 0 0-15,1 0 0 0,2-8-1 0,-23 8 0 0,21-18 1 16,4 13 0-16,-7-18-1 0,3 6 4 0,-21 17-4 0,22-23 4 16,-17-1-1-16,16-1 1 0,-15 1-4 0,-6 24 0 0,11-25 0 15,-4 2 0-15,-1-4 0 0,-1 1 0 0,-5 26 0 0,2-30-1 16,-2 2 0-16,0 1 0 0,-7 3 0 0,7 24 1 0,-20-17 0 16,16 9-1-16,-13-10 1 0,10 13 0 0,7 5 0 0,-16-2 0 15,13 0-1-15,-15-1 1 0,12 3-1 0,6 0 1 0,-18 5 0 16,15 2 0-16,0 11 1 0,-4-15-1 0,7-3 0 0,-3 7 0 15,3 11-1-15,0-12 2 0,0-1-1 0,0-5 0 16,0 7 0-16,3-1 1 0,2 1-1 0,0 0 0 16,-5-7 0-16,8 5 0 0,11-5 0 15,-15 0 0-15,13-3 0 0,-17 3 0 0,8-5 0 0,11-19 1 16,-12 19-1-16,17-19-1 0,-24 24 1 0,16-9 0 16,-8-10 0-16,11 12 0 0,-12-1 0 0,-7 8 0 0,6-10 0 15,15 3 1-15,-18 2-1 0,4 0 0 0,-7 5 0 0,21-5-1 16,-14 3 1-16,0 0 0 0,-1-1 1 0,-6 3-1 0,7 0-1 15,-1 0 2-15,1 19-1 0,-3-16-1 0,-4-3 1 0,0 23 1 16,3-15-1-16,1 14 0 0,-4-15 1 0,0-7-1 0,0 28 0 16,0-23 1-16,-7 20-1 0,1-4 1 0,6-21-1 0,-5 5 1 15,-1 15-1-15,-1-15 1 0,1 0-1 0,6-5 0 0,0 0 0 16,-5 0-1-16,5 0 1 0,0-7-1 0,0 7 1 0,0-10-2 16,5-12 0-16,-2 5 0 0,4 0 0 0,-7 17 2 0,3-21-2 15,3 16 1-15,-1-19 0 0,1 19 1 0,-6 5 0 0,7-19-1 16,-1 12 1-16,1-1-1 0,-1 3 1 15,-6 5 0-15,8-2 0 0,-1 2 0 0,2 0 0 0,-2 5 0 0,-7-5 0 16,7 3 0-16,3 4 0 0,-3 0 1 0,4 0-1 0,-11-7 0 16,16 17 0-16,-8-10 0 15,-2 10 1-15,2-12 0 0,-8-5-1 0,5 21 0 16,-2-16 1-16,1 11-1 0,0-10 1 0,-4-6-1 0,2 6 0 16,-2 1 1-16,0-1-1 0,0 1 0 0,0-7 0 0,0 3 0 15,-6 2 1-15,2-5-1 0,4 0 0 0,0 0 0 0,0-2 0 16,-3-4 0-16,3-14-1 0,0 14 1 0,0 6 0 0,0-22-1 15,0 4 1-15,0-5-1 0,0 5 0 0,0 18 1 0,3-20-1 16,1 13 0-16,2-9 1 0,2 9 0 0,-8 7 0 0,6-7 0 16,1 0 0-16,1 5 0 0,-2 2 0 0,-6 0 0 0,3 4 0 15,4 1 0-15,-4 2 0 0,0 13 0 0,-3-20 0 0,0 3 1 16,4 23 0-16,0-9 0 0,-4 0 0 0,0-17-1 0,0 21 1 16,0-16 0-16,0 17 0 0,0-19-1 0,0-3 0 0,0 8 1 15,0-3 0-15,0 0-1 0,0-5 1 0,0 0-1 0,0 0 0 16,0-2 0-16,0-4 0 0,7-4 0 0,-7 10 0 0,3-25 0 15,3 7 0-15,1-3-1 0,1 1 1 16,-8 20 0-16,9-22 0 0,-2 2 0 0,-1-4 0 0,12 0-1 16,-18 24 1-16,6-6 0 0,1-23-1 15,0 21 1-15,3-10 0 0,-10 18 0 0,7-7 0 0,-7 7 0 0,6-1 0 0,4 1 0 16,-2 4 1-16,-8-4-1 0,4 18 0 16,-2 2 1-16,2 7 0 0,-4 1-1 0,0-28 0 0,3 35 0 0,-3-35 0 0,0 31 1 15,3 4-1-15,-3-3 1 0,0-32-1 0,0 34 1 0,0-34-1 0,0 32 1 16,0-1 0-16,0-4 0 0,0-27-1 0,-6 25 1 15,6 1 0-15,-4-6-1 0,4-4 1 0,0-16-1 0,0 6-4 16,0 2 5-16,0-3-1 0,0-5 0 0,0 0 0 0,0 0 4 16,0-2-5-16,0-8 2 0,4-12-2 0,-4 22 1 0,0-26 0 15,6-8 1-15,-2 0-2 0,-1-2 0 0,-3 36 1 0,7-41 0 16,-7 4-1-16,5-2 1 0,-5 6 0 0,2 4 0 0,-2 29 0 0,3-22-1 16,-3 4 1-16,0 17 0 0,0 1 0 0,0-8 0 15,0 6 0-15,0 2 0 0,3 0 0 0,-3 0 0 0,0 6 0 0,0-6 0 16,4 25 0-16,-4-15 0 0,3 15 0 0,0 5 1 0,-3-30-1 0,8 34 0 15,-2 0 0-15,1 2 0 0,0 2 0 16,-7-38 0-16,7 37 0 0,1 1 0 0,-3 2-3 0,2-4 0 16,-7-36 3-16,3 31-3 0,-3 4 0 15,0-6 4-15,0 7-1 0,0-36 0 0,-3 34 1 16,-4 0-1-16,-13-5 0 0,13-10 0 0,7-19 0 0,-16 7 1 16,8 11-1-16,-12-18 0 0,13 8 0 0,7-8 0 0,-17 0 0 15,15-5 0-15,-5 0 1 0,-14-20-1 0,21 25 0 0,0-25 0 16,-2-13-1-16,-3-3 1 0,2-4 0 0,3 45 0 0,0-50 3 15,0 4 1-15,0 5 0 0,3-11-1 0,-3 52-3 0,7-42 0 16,9-2 0-16,-8 2-1 0,8 6 1 0,-16 36 0 0,7-39 0 16,5 5 0-16,6 13 0 0,-10-1 0 0,-8 22 0 0,20-19 0 15,-13 10 1-15,13-13-2 0,-14 18 1 0,-6 4 0 0,12-6 0 16,3 1 0-16,-10 1 0 0,6 2 0 0,-11 2 0 0,18-3 0 16,-10 3 0-16,8 0-1 0,-8 0 1 0,-8 0 0 0,16 3 0 15,-13 3 0-15,4 2 0 0,0 9 0 0,-7-17 0 0,4 9 0 16,0 9 0-1,-4 6 1-15,0-20-1 0,0-4 0 0,0 32 1 0,-8-26-1 0,-9 18 0 0,12 0 0 16,5-24 0-16,-22 18 0 0,15 2 0 0,-10 1 0 0,15-16 0 0,2-5 0 16,-8 22 0-16,3-17-1 15,0-5-3-15,5 0-3 0,0 0 7 0,0 0-10 0,0-6-7 16,0-19-4-16,7 7-3 0,-7 18 24 0,11-25-19 0,18 17-5 0,-29 8 24 0</inkml:trace>
  <inkml:trace contextRef="#ctx0" brushRef="#br0" timeOffset="174593.5743">10733 1263 14 0,'0'0'0'0,"-4"0"3"0,4 0-3 0,-20 0 3 16,14 4 1-16,-15 0 2 0,14-4 0 0,7 0-6 0,-17 0 7 16,11 7 1-16,-15-4 0 0,14 4-1 0,7-7-7 0,-24 5 7 15,18 3-2-15,-14-3-1 0,13 19 0 0,7-24-4 0,-23 4 5 16,15 21-2-16,-13-2 1 0,15-3 0 0,6-20-4 0,-7 20 3 15,-10 2 1-15,17 9-1 0,-2-5-1 0,2-26-2 0,0 25 2 16,0-3 1-16,0-4-2 0,0 2 0 0,0-20-1 16,6 5 2-16,5 13-1 15,9-18-1-15,-10 4 1 0,-10-4-1 0,16 0 0 16,-5 0 1-16,8-1-1 0,-8-18 0 0,-11 19 0 0,20-7 0 16,-9-19 0-16,16 5 0 0,-20-2 0 0,-7 23 0 0,23-27 1 15,-16 1-1-15,9-7-1 0,-8 5 1 0,-8 28 0 0,6-21 0 16,1-6-1-16,1 4 1 0,-6 1 0 0,-2 22 0 0,0-8 0 15,4-12 0-15,-4 18 0 0,8 1 0 0,-8 1 0 0,0-2 0 16,0 2 0-16,0 0 1 0,0 5-1 0,0-5 0 0,0 22 0 16,0-16 1-16,0 16-1 0,0-6 0 0,0-16 0 0,0 9 1 15,0 9-1-15,0-10 1 0,0 10 1 0,0-18-2 0,0 2 1 16,-5 18 0-16,5-15 0 0,0 2 0 0,0-7-1 0,0 6 1 16,0-2-1-16,0-4 0 0,0 0 1 0,0 0-1 0,5-2 0 15,-5-4 1-15,5-16-1 0,2 15-1 0,-7 7 1 0,6-26 0 16,5 4 0-16,-1 0 0 0,7 3 1 0,-17 19-1 0,7-20 0 15,14 1 0-15,-14 1 0 0,12 8 0 16,-19 10 0-16,7-18 0 0,10 8 0 0,-11 6 0 16,2-5 0-16,-8 9 0 0,20-4 0 0,-17 0 0 15,4 4 0-15,0 0 1 0,-7 0-1 0,6 0 0 16,1 19 0-16,-4-14 0 0,2 19 0 0,-5-24 0 0,0 19 0 16,0 0-1-16,0 6 1 0,0-5 1 0,0-20-1 0,-8 23 0 15,1 2 1-15,1-8-1 0,4-1 0 0,2-16 0 0,-8 8 0 16,4 12-1-16,4-14 1 0,0-3 0 0,0-3 0 0,0 0 0 15,0 0-1-15,0 0-3 0,4-2-3 0,-4 2 7 0,8-5-13 16,-3-2-5-16,13-9-4 0,-11-3-2 0,-7 19 24 0,6-20-18 16,14-3 5-16,-3-3-5 0,-17 26 18 0</inkml:trace>
  <inkml:trace contextRef="#ctx0" brushRef="#br0" timeOffset="175906.7548">11190 1134 11 0,'0'0'0'16,"0"0"5"-16,-7 0-1 0,5 0 1 0,-6 0 1 0,8 0-6 0,-16 0 6 15,11 0 2-15,-1 0 0 0,-14 5 1 0,20-5-9 16,-4 4 9-16,-11-1-1 0,7 16-2 0,-15-16-1 0,23-3-5 16,-18 24 5-16,1-7-1 15,0 2 0-15,-4 4-1 0,21-23-3 0,-6 25 4 0,-14 0 0 16,13 0-2-16,0 5 1 0,7-30-3 0,-7 29 2 16,5-5 0-16,-5 1-1 0,7-8 0 0,0-17-1 0,0 6 1 15,3 14 0-15,3-20 0 0,4 5 0 0,-10-5-1 0,7 0 0 16,10 0 0-16,-10 0 1 0,3-5-1 0,-10 5 0 0,23-24 0 15,-12 1-1-15,9 0 1 0,1-2-1 0,-21 25 1 0,6-23 0 16,13-2-2-16,-14 4 1 0,3 4 1 0,-8 17 0 0,6-18-1 16,1 9 1-16,-3 3-1 0,-2-2 1 0,-2 8 0 0,0 0 0 15,4 0 0-15,-4 0 0 0,0 8 0 0,0-8 0 0,0 6 0 16,0 16 1-16,0-15-1 0,0 14 0 0,0-21 0 0,0 8 1 16,0 11 0-16,0-11-1 0,0 12 1 0,0-20-1 0,0 7 1 15,0-1-1-15,0-4 0 0,3 4 0 0,-3-6 0 0,6 0 0 16,-1 0 0-1,1-6 0-15,1-12-1 0,-7 18 1 0,6-17-1 0,1-3 0 0,4 13-1 16,-1-24-2-16,-10 31 4 0,17-20-3 0,-14-3 0 16,7 5 0-16,7-2 1 0,-17 20 2 0,4-17-2 0,2 8 1 0,1-13 0 15,4 15 0-15,-11 7 1 0,6-5-1 0,1-2 1 16,-1 4 0-16,-1 1 0 0,-5 2 0 0,6-2 0 16,-3 2 0-16,1 0 0 0,-1 5 1 0,-3-5-1 0,0 6 0 15,3-3 1-15,1 2 0 0,-4-5 1 0,0 0-2 0,0 5 1 16,0-5 0-16,0 0 0 0,0 0 0 0,0 0-1 0,0 0 0 15,0 0 1-15,0-5-1 0,-4 5 0 0,4 0 0 0,-3 0 0 16,-4 0 0-16,0 0 1 0,5 0-1 0,2 0 0 0,-8-2 0 16,-13-1 1-16,19 3 0 0,-5 5 0 0,7-5-1 0,-6 5 2 15,-2 15 0-15,-9-13-1 0,17 14 0 0,0-21-1 0,-6 22 1 16,-1-2 0-16,-1 4 0 0,6 0 0 0,2-24-1 0,0 19 0 16,0 5 2-16,0-16-2 0,7 19 1 0,-7-27-1 0,6 4 1 15,12-1 0-15,-12 3 0 0,11-6 0 0,-17 0-1 0,7 0 2 16,10 0-1-16,-11-6 0 0,11-13-1 0,-17 19 0 15,7-18 1-15,3 0 0 0,7-2 0 0,-10-12 0 0,-7 32-1 16,20-30 0-16,-13-8 0 0,3-2 0 0,-4 1 1 16,-6 39-1-16,8-47 0 0,-2 4 0 15,-2-7 0-15,-1-2 0 0,-3 52 0 0,0-47-1 16,3-6 0-16,2-4-1 0,-3 5 0 0,-2 52 2 0,0-52-2 16,7 6 1-16,-3 7 1 0,-1 10 0 0,-3 29 0 0,0-32 0 15,0 4 0-15,0 5 0 0,0 5 0 0,0 18 0 0,0 0 0 16,-3 0 0-16,3 31 0 0,-4-2 1 0,4-29-1 0,0 29-1 15,-7 10 2-15,7-12-1 0,-2 7 0 0,2-34 0 0,0 38 0 16,-5-3 0-16,2 13 1 0,-4-3-1 0,7-45 0 0,-3 49 1 16,0 2-1-16,-5-5 1 0,6 0-1 0,2-46 0 0,-8 43 0 15,-8-2 1-15,10-7-1 0,1 0 0 0,5-34 0 0,-6 24 0 16,3-5 0-16,3-4-1 0,0-10-1 0,0-5 2 0,0 20-5 16,0-17-2-16,3 1-3 0,3 4-3 0,-6-8 13 0,7 0-16 15,4 0-1-15,8-2 2 0,-14-1 1 0,-5 3 14 0,6-5-10 16,4 2 3-16,7 1 3 0,-10-6 1 0,-7 8 3 0,6-5-1 15,4 5 0-15,1-9-1 0,-4 6 1 0,-7 3 1 16,11 0-1-16,-5-4 0 0,2 0 1 0,-3-2 1 0,-5 6-1 16,3-3 1-16,1-1 1 15,-4 2 0-15,0 0-1 0,0 2-1 0,0-3 2 0,0 3 1 16,0-1 0-16,-7-1 1 0,7 2-4 0,-5 0 5 16,-3 0 1-16,-9 0 0 0,13 0 2 0,4 0-8 0,-6 3 7 15,-2 4 1-15,-11 0-1 0,15-1 0 0,4-6-7 0,-17 25 7 16,10-17-1-16,-9 22 0 0,8-3-1 0,8-27-5 0,-20 26 4 15,18 2 0-15,-6 0-1 0,2-3 0 0,6-25-3 0,-4 24 3 16,4-3-1-16,0-1 0 0,0-13 0 0,0-7-2 0,4 19 2 16,5-19 0-16,9 0-1 0,-12 0 0 0,-6 0-1 0,18 0 1 15,-15-2 1-15,7-7-1 0,7 6 0 0,-17 3-1 0,7-7 1 16,2-12 0-16,9 11-1 0,-12-18 1 0,-6 26-1 0,7-20 1 16,10 0-1-16,-12-1 0 0,0-3 1 0,-5 24-1 0,7-26-1 15,-1-3 2-15,-6 4-1 0,5-1 0 0,-5 26 0 0,0-25 0 16,0 6 0-16,0-3 0 0,0 10 0 0,0 12 0 0,-5-19 1 15,-1 12-2-15,6 0 2 0,-4 4-1 0,4 3 0 16,-3-5-1-16,-2 5 2 0,0 0-1 16,2 5-1-16,3-5 1 0,-4 6 0 0,-3-2 1 0,7 5-1 15,0-4 0-15,0-5 0 0,0 7 0 0,5-2 0 16,1 0 0-16,2-5 0 0,-8 0 0 0,16 0 0 16,-9 0 0-16,2-5-1 0,12 5 1 0,-21 0 0 0,3-5 0 15,18 2-1-15,-14-1 1 0,9 2 0 0,-16 2 0 0,7 0 0 16,3 0 0-16,-3 0 0 0,3 0 0 0,-10 0 0 0,6 8 0 15,2-2 0-15,-2 14 1 0,1-15-1 0,-7-5 0 0,7 21 0 16,0-18 1-16,1 21 0 0,-6-22 0 0,-2-2-1 0,3 18 2 16,0-13-2-16,4 1 2 0,-4 15 0 0,-3-21-2 0,4 0 0 0,-4 0 0 0,8 6 2 15,-6 1-2-15,5 0 1 0,-7-7-1 0,3 4 1 16,4 0-1-16,-3-4 0 0,4 0 0 0,-8 0 0 0,5 0-2 16,2 0-2-16,-1-8-6 0,15-1-9 0,-21 9 19 0,6-7-32 15,2-15-5-15,0 5-8 0,-8 17 45 0</inkml:trace>
  <inkml:trace contextRef="#ctx0" brushRef="#br0" timeOffset="215743.0234">8782 7622 21 0,'0'0'0'16,"-21"-3"14"-16,4 0-1 0,-3 1-1 0,20 2-12 0,-16-3 10 15,11 0 0-15,-15-2-1 0,16-2 0 0,4 7-9 0,-6-6 8 16,-15-2-1-16,18 3-1 0,-4-4 0 0,7 9-6 0,-3-7 5 16,-3-1 0-16,-2 3 0 0,1-3-1 0,7 8-4 0,-6-4 4 15,3 3 1-15,-2-1-2 0,-1 2 1 0,6 0-4 0,0-4 3 16,0 4-1-16,0 0 1 0,-4 0 0 0,4 0-3 0,0 0 2 16,0 0 0-16,0 0-1 0,4 0 1 0,-4 0-2 0,0 0 1 15,6-2 1-15,2 2-2 0,-2-6 1 0,-6 6-1 0,17-10 0 16,-10-9 0-16,10 12 1 0,-6 0-1 15,-11 7 0-15,24-20 0 0,-5 18 0 16,8-7 1-16,-6 5-1 0,-21 4 0 0,26-8 0 16,2 5 0-16,0 0 0 0,-2-2 0 0,-26 5 0 0,27-4 1 15,0-1-1-15,-3 1 0 0,0-4 0 0,-24 8 0 0,26-5 0 16,-2-3 1-16,0 3-1 0,0-14 0 0,-24 19 0 0,18-5 0 16,1-14 0-16,-8 12 0 0,12-15 0 0,-23 22 0 0,8-6 0 15,9-12 0-15,-11 15 1 0,1-4-1 0,-7 7 0 0,10 0 0 16,-3-3 0-16,-1 3 0 0,-3 0-1 0,-3 0 1 0,5 6-1 15,-3 11 0-15,-2-10-2 0,4-2-2 0,-4-5 5 0,0 23-6 16,0-20-2-16,0 17-1 0,3-16-4 0,-3-4 13 0,5 8-15 16,-3-3-4-16,1-2-3 0,4-3-2 0,-7 0 24 0,4 0-22 15,-2-8 7-15,3-13 5 0,-2 18-3 16,-3 3 13-16,0 0 0 0</inkml:trace>
  <inkml:trace contextRef="#ctx0" brushRef="#br0" timeOffset="217047.0402">9201 7203 14 0,'0'0'0'0,"-6"-20"6"15,-15 0 1-15,14 2 3 0,-10 7 1 0,17 11-11 0,-2-5 13 0,-6-3-1 0,2 7-1 16,-15-4 0-16,21 5-11 0,0 0 9 16,-7 0-1-16,1 0-2 0,-1 6 0 0,7-6-6 0,-17 8 5 15,17-3-1-15,-7 14 0 0,1-14 0 0,6-5-4 0,-7 5 4 16,3 3-1-16,1-2 0 0,3 2 0 0,0-8-3 0,0 5 2 16,0 2 0-16,0-7-1 0,0 0 1 0,0 0-2 0,0 0 1 15,0 0 1-15,7 0-1 0,0 0 0 0,-7 0-1 0,6 3 1 0,-6-3-1 0,18 0 1 16,-12 0-1-16,14 0 1 0,-9 0-1 0,-11 0 0 0,24-2 1 15,-5-4-1-15,2 4 1 0,-21 2-1 0,21 0 0 16,-2-3 0-16,2 3 0 0,-5 0 0 0,-16 0 0 0,19 0 0 0,-19 0 0 16,18 0 0-16,0 3 0 0,-7 4 1 0,-11-7-1 0,19 0 0 0,-19 0 0 0,7 0 0 15,4 3 0-15,-2-3 0 0,-9 0 0 0,7 3 1 16,1 4-1-16,-2-4 0 0,2 2 0 0,-3 1 0 16,-5-6 0-16,3 7 0 0,1 0 1 0,0 0-1 0,-4 1 0 0,0-8 0 0,0 15 0 15,0-11 0-15,-8 3 1 0,2 13-1 0,6-20 0 16,-7 7 1-16,-10 8-1 0,10-8 1 0,-13 13 0 15,20-20-1-15,-7 6 0 0,-17 25 0 0,5-13 1 0,-2-1 0 16,21-17-1-16,-24 17 0 0,3-9 0 16,5 15 0-16,16-23 0 0,-16 6 1 0,16-6-1 0,-8 26 1 15,-15-20 0-15,16-1-1 0,1 0 1 0,6-5-1 0,-22 8 0 16,19-5 1-16,-3 3 0 0,-1-6-1 0,7 0 0 0,-8-4 1 16,2-1-2-16,-1-13 2 0,1 10-1 0,6 8 0 0,-4-10 0 15,1-10 0-15,-3 13 1 0,1-9-1 0,5 16 0 0,0-10 0 16,0-8 0-16,0 12 0 0,0-15 1 0,0 21-1 0,0-5 0 15,0-19 0-15,-3 8 0 0,3-2 0 0,0 18 0 0,0-20 0 16,0-2 0-16,0 2 0 0,3 0 0 0,-3 20 0 0,5-21 0 16,-3 15 0-16,2-14 1 0,3 12-1 0,-7 8 0 0,4-5 0 31,-2-3 0 0,5 5 0-31,-1 0 0 0,-6 3 0 0,8 0 0 16,-1 0 0-16,-1 4 0 0,2 4 0 15,-8-8 0-15,17 17 0 0,-11-11 0 0,1 20 0 0,13-5 0 0,-20-21 0 0,6 18 0 16,1 3 0-16,5-2 0 0,-7 2 0 0,-5-21 0 0,11 16 0 0,-4-10 0 0,-1 17 0 0,1-18 0 0,-7-5 0 0,3 7 0 0,0 10 0 0,2-17 0 0,-5 0 0 0,0 0 0 16,0 5 0-16,0-5 0 0,0 0 1 0,0-3-1 0,0 3 0 0,-5-8 0 15,2-15 0-15,-3 3 0 0,2-2 0 0,4 22 0 0,-6-24 0 16,-1-5 0-16,-9 0 0 0,16-6 0 0,0 35 0 0,-8-31 0 16,4 5 0-16,4 7 0 0,0 11 1 0,0 8-1 0,0-7 0 15,0 1 0-15,0 5 0 0,0 1 0 0,0 0 0 0,0 0-1 16,4 1 1-16,4 7 0 0,-3 16 0 0,-5-24 0 0,7 21 0 15,-1 3 1-15,5 2-1 0,-4-5 0 0,-7-21 0 0,11 26 0 16,-5-2 0-16,-3-6 0 0,4 3 0 0,-7-21 0 0,6 6 0 16,2 15 0-16,-6-16 0 0,6 3 0 0,-8-8 0 0,4 5-1 15,-2-5 1-15,2 0 0 0,-4 0 0 0,0 0 0 0,0 0 1 16,0-2-1-16,0-6 0 0,-6-13-1 0,6 21 1 0,-4-20 1 16,1-1-1-16,-4-4 0 0,-1-1 0 0,8 26 0 0,-6-27 0 15,4 1 0-15,-3 8 1 0,2-2-2 16,3 20 1-16,-6-7 1 0,6-11-1 0,-5 15-1 0,5 0 1 15,0 3 0-15,-3-2 0 0,3 2 0 0,0 2 0 16,0-2 0-16,0 8 0 0,0 15 0 16,0-3 0-16,3-2 0 0,-3-18 0 0,5 26 0 15,-5-2 0-15,0-5 0 0,2 2 0 0,-2-21 0 0,0 18 0 16,0-10 0-16,0 10 0 0,0-10 0 0,0-8 0 0,-2 19 0 16,2-14 0-16,-8 14 0 0,5-17 0 0,3-2 0 0,-3 8 0 15,-4 11 0-15,-1-14 0 0,2 2 0 0,6-7 0 0,-7 6 0 16,2 2 0-16,-14 7 0 0,16-8 0 0,3-7 0 0,-3 3 0 15,-4 1 0-15,-13-4 0 0,20 0 0 0,0 0 0 0,-6-4 0 16,-2-3 0-16,1-1 0 0,5-10 0 0,2 18 0 0,-8-6 0 16,2-15 0-16,6 16 0 0,0-13 0 0,0 18 0 0,0-6 0 15,3 1 0-15,0 2 0 0,5 1 0 0,-8 2 0 0,17-3 0 16,-11 3 0-16,14 0 0 0,-10 0 0 0,-10 0 0 16,22 0 0-16,-17 0 0 0,16 0 0 0,-14 0 0 0,-7 0 0 15,6 0 0-15,4 0 0 0,-3 0 0 0,0 0 0 0,-7 0 0 0,6 0 0 16,2-2 0-16,-8-1 1 15,2-4-2-15,-2 7 1 0,5-1 0 0,-12-2 0 0,7 3 0 16,-4 0 1 0,-3 0-1-16,-12 0-1 0,11 0 2 0,8 0-1 0,-21 0 0 15,15 4 0-15,-11 3 0 0,10-7 0 0,7 0 0 0,-20 0 0 16,14 0 0-16,-14 0 0 0,17 0 1 0,3 0-1 0,-5 0 0 16,-2 0 0-16,5 0 0 0,2 0 0 0,0 0 0 15,2 0 0-15,2 3 0 0,7-3 0 0,-11 0 0 0,15 5 0 16,-7-5 0-16,15 0 0 0,-6 0 0 0,-17 0 0 0,7 0 0 15,17 0 0-15,-13-3 0 0,8-2 0 0,-19 5 0 0,11-7 0 16,9 1 0-16,-14 0 0 0,1-1 0 0,-7 7 0 0,4-7 0 16,4 0 0-16,-3-1 0 0,-2 2 0 0,-3 6 0 0,4-8 0 15,-4 4 0-15,0 1 0 0,0-4 0 0,0 7 0 0,0-6 0 16,0 3 0-16,0-2 1 0,0-1-1 0,0 6 0 16,0 0 0-16,-4-7-1 0,4 7 0 0,-3-5-4 0,3 5 5 15,0 0-9-15,0-3-6 0,0 3-7 0,0 0-17 0,0 0 39 16,-5 3-44-16,0 2-6 0,5-5 50 0</inkml:trace>
  <inkml:trace contextRef="#ctx0" brushRef="#br0" timeOffset="522068.3587">15964 12139 5 0,'0'0'0'0,"0"0"3"0,0 0-3 0,-6 0 2 16,2-6-2-16,0 6 1 0,-2 0 0 0,6 0-1 15,0 6 0-15,0-6 0 0,-4 4 0 0,4 5 0 0,0-4 1 16,0-5-1-16,0 8 0 0,0-8 0 0,-3 19 0 0,3-16 0 16,0 4 0-16,0-7 0 0,0 7 0 0,0-7 0 0,-6 7 0 15,6-3 0-15,-4-4 0 0,4 0 0 0,0 6 1 0,0-6-1 0,-3 3 0 16,-1-3 1-16,4 4-1 0,0-4 0 0,0 0 1 16,0 0 0-16,0 0-1 0,0 0 1 0,0 0 0 0,0 0-5 0,0 0 9 15,0 0-3-15,0 0-1 0,0 0-9 0,0 0 17 0,0 0-9 0,0 0 1 16,4 0 0-16,-4 0 0 0,0 0 1 0,0 0-2 0,0 0 2 15,0 0 0-15,0 0 1 0,0 0 0 0,0 0-13 0,0 0 24 16,0-2-11-16,-4 0 1 0,-3-5 0 0,7 7-4 0,-3-4 3 16,0-2 0-16,3 0-1 0,-7 2-1 0,7 4-1 0,0-7 2 15,-3 1-1-15,3-2 0 0,-4 3 1 0,4 5-2 0,-7-8 2 16,7 1 0-16,-3-3 0 0,3-10 0 0,0 20-2 0,-4-6 1 16,4-11 0-16,0 9 0 0,0-8 0 0,0 16-1 0,0-5 1 15,0-3 0-15,0 2 0 0,0-1 0 0,0 7-1 16,0-2 0-16,4 0 1 0,-1 0 0 0,4 2-1 0,-7 0 0 15,7 0 2-15,0 6-1 0,2 17 0 0,-1-6 1 16,-8-17-2-16,20 22 2 0,-14 5-1 16,12-1 1-16,-12 3-1 0,-6-29-1 0,18 34 1 15,-12 2 1-15,4 3-1 0,11 2 0 0,-21-41-1 0,6 42 2 16,1-2 0-16,4 6-1 0,-5-2 1 0,-6-44-2 0,10 43 2 16,-3-2-1-16,0-1 1 0,0-1 0 0,-7-39-2 0,6 30 2 15,-3 0-1-15,-3-5 1 0,4-5 0 0,-4-20-2 0,4 19 1 16,-4-12 1-16,3-1-1 0,0 1 0 0,-3-7-1 0,0 4 0 15,0-4 1-15,0 0-1 0,0 0 1 0,0 0-1 0,0-1 1 16,0-19 0-16,0 15 0 0,0-17 0 0,0 22-1 0,0-21 1 16,0-3 0-16,-6-1-1 0,2-1 1 0,4 26-1 0,-4-28 1 15,-2-2 0-15,3-6 0 0,-4 2 0 0,7 34-1 0,-17-40 0 16,17-6 1-16,-7 0 0 0,-10-4-1 0,17 50 0 0,-7-58 1 16,1 0-1-16,-1-2 1 0,4 4-1 0,3 56 0 0,-4-53 1 15,-3 4-1-15,7 7 0 0,0 7 0 0,0 35 0 0,0-27 1 16,0 7-1-16,0 2 0 0,0 12 1 0,0 6-1 15,0-7 0-15,0 3 0 0,0 0 0 0,0 3 0 16,0 1 0-16,0 0 1 0,0 5-1 0,3 1 0 16,-3 13 0-16,0-19 0 0,0 8 0 15,4 18 0-15,-4-3 0 0,0 0 1 0,0-23-1 0,0 27 0 16,0 0 0-16,0 5 0 0,0-9 0 0,0-23 0 0,0 27 1 16,-7-1-1-16,4 4 0 0,-1 5 0 0,4-35 0 0,-6 35 0 15,3-6 0-15,-1 5 0 0,1-3 0 0,3-31 0 0,-8 30 0 16,2-1 0-16,3-6 0 0,-1-5 0 0,4-18 0 0,0 19 1 15,-6-14-1-15,2 17 0 0,4-20 1 0,0-2-1 0,-4 5 0 16,4-5 0-16,-6 0 0 0,6 0 0 0,-4-3 1 16,4-12-1-16,-3-6 1 0,3 0-1 0,0 21 0 0,-6-24 0 15,6-3 1-15,0 2-1 0,-4 1 0 0,4 24 0 0,0-26 1 16,-3 2-1-16,3 0 0 0,-4-1 1 0,4 25-1 0,0-27 0 16,-7 3 0-16,7 0 1 0,0-3-1 0,0 27 0 0,0-22 0 15,-3-4 0-15,3 4 0 0,0-4 0 0,0 26 0 0,0-22 0 16,0 1 1-16,0 3-2 0,0-1 2 0,0 19-1 15,0-7 0-15,0-13 0 0,0 15 0 0,0-2 0 16,0 7 0-16,0-7 0 0,0 5 0 0,-3-3 0 16,-4 2 0-16,7 3 0 0,0-3 0 15,-3 2 0-15,-1 1 1 0,-3 0-1 0,7 0 0 0,0 0 0 16,-3 4 0-16,-1 0 0 0,-2 4 0 0,6-8 0 0,-3 5 0 16,3 15 0-16,-4-17 0 0,4 6 0 0,0-9 0 0,-3 16 0 15,3-12 0-15,-8 15 0 0,8-15 0 0,0-4 0 0,0 17 0 16,0-12 0-16,0 2 0 0,0 10 0 0,0-17 0 0,0 5 0 15,0-1 0-15,0-1 0 0,4 3 0 0,-4-6 0 0,0 0 1 16,4 6-1-16,-4-6 0 0,0 0 0 0,0 0 0 0,3-6 0 16,-3-3 0-16,0-10 0 0,4 9 0 0,-4 10 0 0,3-22 0 15,-3 3 0-15,3-2 0 0,0-4 0 0,-3 25 0 0,7-23-1 16,0 0 2-16,-3 6-1 0,-1 10 0 0,-3 7 0 0,7-19 0 16,-4 12 0-16,0 0 1 0,0-3-1 0,-3 10 0 0,4-5 0 15,0-3 1-15,3 4-1 0,-7 3 0 0,0 1 0 0,6-4-1 16,-3 4 1-16,1 0 0 0,2 5 1 0,-6-5-1 15,8 4 0-15,-2 4 0 0,1-3 0 0,-1 5-1 16,-6-10 1-16,8 17 0 0,-1-9 0 16,-1 10 0-16,1-14 1 0,-7-4-1 0,10 20 0 15,-3-18 0-15,0 18 0 0,-1-13 0 0,-6-7 0 0,7 22 1 16,0-17-2-16,-3 19 1 0,2-19 1 0,-6-5-1 0,7 29 0 16,-1-10 0-16,2-2 0 0,-2 0 0 0,-6-17 0 0,7 8 1 15,-1 13-1-15,2-13 0 0,-2 13 0 0,-6-21 0 0,7 5 0 16,-4 12 0-16,4-17 0 0,0 9 0 0,-7-9 0 0,4 5 1 15,-1-2-1-15,-3 3 0 0,3-6 0 0,-3 0 0 0,4 0 1 16,-4 4-1-16,0-1 0 0,0-3 0 0,0 0 0 0,0 6 0 16,0-6 1-16,0 5-1 0,0-5 0 0,0 0 0 0,0 3 0 15,0 4 0-15,0-7 0 0,0 3 0 0,0-3 0 0,0 0 1 16,0 4-1-16,0-4 0 0,0 6 0 0,0-6 0 0,0 3 0 16,0-3 0-16,-4 0 0 0,4 0 0 0,-3 0 0 15,3 0 1-15,-7 0-1 0,0 0 1 0,7 0-1 0,-3 0 0 16,-1 0 0-16,-2-2 0 0,-12-5 0 0,18 7 0 0,-6-7 0 15,-1 0 0-15,-13 1 0 0,16-2 1 16,4 8-1-16,-20-3 0 0,16-1 0 16,-15-2 0-16,15 6 0 0,4 0 0 0,-20-3 0 15,17 1 0-15,-4 2 0 0,-14 0 0 0,21 0 0 0,-3 5 0 16,-14 1 0-16,10 12 1 0,1-15-1 0,6-3 0 0,-18 20 0 16,12-17 0-16,-1 15 0 0,0-13 0 0,7-5 0 0,-7 19 0 15,0-14 0-15,1 14 0 0,3-16 0 0,3-3 0 0,-4 7 0 16,1 10 0-16,-5-17 0 0,8 5 0 0,0-5 0 0,-3 0 0 15,3 0 0-15,0 0 0 0,0 0 0 0,0-3 0 16,0 1 1-16,0 0-1 0,3-6 0 0,-3 8 0 0,0-3 0 16,4-3 0-16,0-2 0 0,-1 3 0 0,-3 5 0 0,4-19 0 15,-1 14 0-15,3-14 0 0,-2 12 0 0,-4 7 0 0,3-20 0 16,4 13 0-16,-3-15 0 0,-1 16 0 0,-3 6 0 0,3-23 0 16,1 13 0-16,2-9 0 0,-6 10 0 0,0 9 0 0,7-22 0 15,-7 15 1-15,4-19-1 0,-1 20 0 0,-3 6 0 0,4-22 0 16,-4 12-1-16,0-9 1 0,0 11 1 15,0 8-1-15,0-7 0 0,0-11 0 0,0 12 0 0,0 2 0 16,0 4 0-16,0-9 0 0,3 3 0 16,-3 1 0-16,0 3 0 0,0 2 0 0,0-2 0 15,3 2 0-15,-3 0 0 0,0 0 0 0,0 0 0 0,3 0 0 16,-3 0-1-16,4 4 2 0,-4 4-2 0,0-8 1 0,3 5 1 16,0 14-1-16,5-15 0 0,-5 0 0 0,-3-4 0 0,7 8 0 15,-4-3 0-15,3 14 0 0,-2-13-1 0,-4-6 1 0,4 2 1 16,-1 6-1-16,4 9 0 0,-4-17 0 0,-3 0 0 0,3 7 0 15,4-1 0-15,-7 1 0 0,7 14 0 0,-7-21 0 0,0 7 0 16,7 11 0-16,-7-12 0 0,3 13 0 0,-3-19 0 0,4 5 0 16,-4 17 0-16,3-15 0 0,0 12 1 0,-3-19-1 0,0 5-1 15,3 2 1-15,1 10 0 0,-4-17 0 0,0 0 0 0,4 6 1 16,-1 1-1-16,-3-5 0 0,4-2 0 0,-4 0 0 0,0 0-1 16,0 0 2-16,0-5-1 0,0 5 0 0,0-8 0 15,0-8 0-15,0 9 0 0,0-14 0 0,0 21 0 0,-4-9 0 16,-3-15 1-16,3 8-1 0,-2 6 0 15,6 10 0-15,-7-21 0 0,4 13 0 0,-4-11 0 16,0 11 0-16,7 8 0 0,-3-5 0 0,-1-16 0 16,4 15 0-16,-6-1 0 0,6 7 0 0,0-7 0 0,0-1 0 15,0 4 0-15,0 0 0 0,0 4 0 0,0-4 0 16,0 2 0-16,0 0 0 0,0 2 0 0,3 0 0 16,0 4 0-16,4 4 0 0,-7-8 0 0,7 17 0 15,0-12 0-15,0 2 0 0,-1 15 0 0,-6-22 0 0,7 0 0 16,0 4 0-16,0 13 0 0,-4-17 0 0,-3 0 0 0,7 8 0 15,-1 9 0-15,-2-13 0 0,0 2 0 0,-4-6 0 0,3 4 0 16,0-1 0-16,-3 2 1 0,4-5-2 0,-4 0 1 0,0 0 0 16,0 0 0-16,0 5 0 0,0-5 0 0,0 0 0 0,0 0 0 15,0 0 0-15,0 0 0 0,0 0 1 0,0 0-2 0,0 0 2 16,0-5-1-16,0 5 0 0,0-1 0 16,0-3 0-16,0 2 0 0,0 2 0 0,0 0 0 0,0-1 0 15,0 1 0-15,0 0-2 0,0 0-2 0,0 0 4 0,0 0-6 16,0 7-5-16,0 15-5 0,3-2-7 15,-3-20 23-15,6 20-32 0,2 11-2 0,8-2-10 0,-16-29 44 0</inkml:trace>
  <inkml:trace contextRef="#ctx0" brushRef="#br0" timeOffset="523272.643">16412 13316 8 0,'0'0'0'16,"0"-2"3"-16,0-1-1 0,0-3-1 0,0 6-1 0,0-4 2 15,0 0 0-15,0 3 0 0,-3-5-1 0,3 6-1 0,0-4 2 16,0 1 0-16,-8-4 0 0,8 2 0 0,0 5-2 0,-3-3 3 16,-1-4 1-16,4 0 0 0,-6 1 2 0,6 6-6 0,0-4 6 15,-3-3 0-15,-1 3 1 0,-3 0-1 0,7 4-6 0,-3-6 7 16,-1 3 0-16,1-1-1 0,-4 1 0 0,7 3-6 0,-6-5 5 16,-2 2 0-16,-11 3-2 0,15 0 0 0,4 0-3 0,-7 0 3 15,-13 0-1-15,17 0 0 0,-5 3 0 0,8-3-2 0,-6 0 2 16,-11 5-1-16,10 2 1 0,0 0-1 15,7-7-1-15,-3 19 1 0,-4-14 0 0,1 18-1 16,3-17 0-16,3-6 0 0,-8 29 0 16,5-9 0-16,-4-3 1 0,4 5-1 0,3-22 0 0,-3 16 1 15,-5 6 0-15,2 2-1 0,-1-4 1 0,7-20-1 0,-3 25 0 16,-4-2 1-16,4-2-1 0,0-1 1 0,3-20-1 0,0 22 1 16,0 0-1-16,0-1 0 0,0-1 1 0,0-20-1 0,0 22 0 15,0-1 1-15,3 2-1 0,3 2 1 0,-6-25-1 0,7 20-1 16,0 2 1-16,3 0 0 0,10-5 0 0,-20-17 0 0,8 24 1 15,11-5-1-15,-12 1 0 0,20-2 0 0,-27-18 0 0,17 6 0 16,0 12 1-16,3-14-1 0,1 0 1 0,-21-4-1 0,20 5 0 16,4 0 0-16,-4-5 0 0,1 3 1 0,-21-3-1 0,20 0 0 15,0 0 0-15,-3-1 1 0,3-6-1 0,-20 7 0 0,21-7 1 16,-5 1 0-16,-8-15-1 0,15 16 1 0,-23 5-1 0,11-27 1 16,8 8-1-16,-11 1 1 0,8-2 0 0,-16 20-1 0,7-19 1 15,0-6 0-15,3 4-1 0,0-1 0 0,-10 22 0 0,7-27 0 16,0 2 1-16,-3-3-1 15,-1 2 1-15,-3 26-1 0,3-20 1 0,-3-4-1 16,0 2 0-16,-6-2 1 0,6 24-1 0,-4-24-1 16,-3-1 2-16,-10 0-1 0,14 3 0 0,3 22 0 0,-21-23 1 15,15-2-1-15,-15 1 0 0,15-2 0 0,6 26 0 0,-24-24 0 16,17 2 0-16,-17-2 0 0,18 3 0 0,6 21 0 0,-24-18 1 16,17 9-1-16,-10-9 1 0,13 11-1 0,4 7 0 0,-19-9 0 15,11 2 0-15,-8 2 0 0,9 2 0 0,7 3 0 0,-20-4 1 16,13 4-1-16,-14 0-1 0,15 0 1 0,6 0 0 0,-27 7 0 15,20-2 0-15,-14 2 0 0,15 15 0 0,6-22 0 0,-17 7 0 16,10 15 0-16,-9-15 0 0,8 19 0 0,8-26 0 0,-16 18 0 16,12 4 0-16,-3 3 0 0,-13-5 0 0,20-20 0 0,0 27 1 15,-6-1-2-15,-2-2 0 0,2 5-1 0,6-29 2 0,-7 25-4 16,4 1-4-16,3 1-3 0,0-3-7 0,0-24 18 0,0 27-26 16,3-8-5-16,4-11 4 0,10 13-2 0,-17-21 29 0,0 0 0 0</inkml:trace>
  <inkml:trace contextRef="#ctx0" brushRef="#br0" timeOffset="523886.0048">17255 13067 15 0,'0'0'0'16,"0"-6"2"-16,0 3 1 0,0 3-3 0,-4-4 3 15,-2-2 0-15,6 5 0 0,-3-2 0 0,3 3-3 0,-4-1 4 16,4 1-1-16,-6-2 0 0,3 1 0 0,3 1-3 0,-5 0 4 16,-1-6 1-16,2 5 0 0,1 1 0 0,3 0-5 0,-6 0 5 15,-1 0 0-15,-1 0-1 0,-8 0 0 0,16 0-4 0,-3 8 3 16,-5-2-1-16,-8 1 1 0,9-1-1 0,7-6-2 0,-17 19 3 15,14-16-1-15,-4 4 0 0,-10 11 1 0,17-18-3 0,0 4 2 16,-7 1 1-16,1 3-1 0,2 10 0 0,4-18-2 0,-3 8 1 16,3 8 1-16,0 2-1 0,0 1 1 0,0-19-2 0,0 19 1 15,0 3 0-15,7 2 0 0,-1-2 0 0,-6-22-1 0,7 26 1 16,4 1 0-16,-2 0-1 0,-2 1 1 0,-7-28-1 0,10 25 0 16,-3 5 2-16,3-4-1 0,-3 3 0 0,-7-29-1 0,6 29 1 15,2-2 0-15,-2 0 0 0,-2-1 1 0,-4-26-2 16,0 31 1-16,3 0-1 0,-3-1 1 15,0 7 0-15,0-37-1 0,0 33 1 0,-3 4-1 16,-4 1 1-16,1 0 0 0,6-38-1 0,-5 33 0 16,-1-3 0-16,2-3 1 0,-2-5-1 0,6-22 0 0,-3 23 0 15,-1 0-1-15,-3-2 0 0,7 1-2 0,0-22 3 0,-4 7-5 16,1 15-5-16,3-22-5 0,-3 8-8 0,3-8 23 0,-7 0-27 16,1-5 3-16,-12-1-5 0,18 6 29 0</inkml:trace>
  <inkml:trace contextRef="#ctx0" brushRef="#br0" timeOffset="524119.5985">16896 13650 40 0,'0'0'0'0,"-7"-4"17"0,0-5-6 0,7 9-11 0,-6-5 7 15,2-3-1-15,4 6 0 0,0-1-1 0,0 3-5 0,0-5 5 16,4 3-1-16,2 2-1 0,15-6-1 15,-21 6-2-15,7-2 1 0,16-2 0 0,-3 2 0 0,1 1 0 16,-21 1-1-16,20-2 0 16,4 0 0-16,-1 2 0 0,1 0-1 0,-24 0 1 0,27 0-3 15,1 0-3-15,-4 0-6 0,0 0-6 0,-24 0 18 0,22 0-20 0,-1 0 3 16,6-2-4-16,-27 2 21 0</inkml:trace>
  <inkml:trace contextRef="#ctx0" brushRef="#br0" timeOffset="524799.8441">17967 12941 13 0,'0'0'0'15,"-3"-2"2"-15,-4 2 0 0,-10 0-1 0,17 0-1 0,-7 0 2 16,4 0-1-16,-5 0 1 0,2 6-2 0,6-6 0 0,-7 6 1 0,7-6-1 0,-6 0 0 15,-1 0 0-15,-1 2 0 0,8-2 0 0,-3 0 0 0,3 0 0 0,-6 0 0 16,-1 0 1-16,1 0-1 0,-12 0 0 0,18 0 0 0,-6 5 0 16,-1-5 0-16,-1 5 0 0,8-5 0 0,-16 0 0 15,13 3-1-15,0-3 1 0,-5 5 0 0,8-5 0 0,-7 5 0 16,7-5 0-16,-6 0 0 0,-1 4 0 0,0 1 0 0,7-5 0 0,-7 0 0 16,4 4 0-16,0 0 0 0,-1 1 1 0,4-5-1 0,-6 4 1 15,6-4-1-15,-3 4 2 0,-2 2 0 0,-1-2 1 0,6-4-3 0,-4 3 4 16,4-3-4-16,-3 0 4 0,-3 7 0 0,2-4 0 15,0 1 0-15,4-4-4 0,0 8 3 0,-6-5-1 16,6-3 1-16,-4 4-1 0,4-4-2 0,0 6 3 16,-3-2 0-16,3-4 0 0,0 0-3 0,-3 3 3 0,3-3-3 0,0 6 4 15,-7-1-1-15,4-2 1 0,0 4 0 0,3-7-4 0,0 7 3 16,0 11 0-16,0-18 0 0,0 0-3 0,0 17 2 0,0-17-2 0,0 6 1 16,0 1 1-16,0-2-1 0,0-5-1 0,0 20 0 0,0-20 0 0,0 4 1 15,0 4 0-15,0 9 0 0,0-12 0 0,0-5-1 0,0 4 1 16,0 1 0-16,0 0 0 0,0 4 0 0,0-9-1 0,-8 3 1 15,8 2 1-15,-3-5-1 0,3 4 0 0,0-4-1 0,-4 3 1 16,4-3-1-16,0 6 1 0,-6-6-1 0,6 0 0 0,0 0 0 16,0 0 0-16,0 0 1 0,0 0-2 0,0 0 2 15,0-6-1-15,0 3 0 0,0 1 0 0,0 2 0 0,0-7 0 16,0 4 1-16,0-3-1 0,0-2-1 0,0 8 1 0,0-2 0 16,0-5-2-16,0 7-1 0,0-3-4 0,0 3 7 0,0-2-11 15,0 2-4-15,0-2-5 0,0 2 20 16,0-2-20-16,0 2 20 0,0-3-18 0,0 0-5 0,0 3 23 0</inkml:trace>
  <inkml:trace contextRef="#ctx0" brushRef="#br0" timeOffset="525856.4497">17821 12992 6 0,'0'0'0'0,"0"0"5"0,0 0-5 16,0-3 3 0,0 1 0-16,0 0 1 0,-3-1 1 0,3 3-5 0,-7-4 6 15,1 2 2-15,-2 2-1 0,-8 0 0 0,16 0-7 0,-4 0 7 16,-3 0-1-16,-13 0 0 0,17 4-1 0,3-4-5 0,-21 5 5 16,18 2-1-16,-4-1 0 0,-10 13-2 0,17-19-2 0,-3 4 3 15,-4 16-2-15,-14-17 1 0,21 18 0 0,0-21-2 0,-6 7 1 16,-1 16 1-16,0-7-1 0,-10-11 0 0,17-5-1 0,0 26 1 15,-3-18 1-15,-4 18-1 0,3-6 1 0,4-20-2 0,0 24 2 16,-6-2 0-16,3 4-1 0,3 2 0 0,0-28-1 0,0 26 2 16,0 5-1-16,0-2 0 0,0 5 0 0,0-34-1 15,3 31 1-15,0 6 0 0,0 1 0 0,5-4 0 0,-8-34-1 0,6 39 1 16,-2-2-1-16,2-2 0 0,1 5 1 0,-7-40-1 16,0 40 0-16,3 9 1 0,1-6 0 0,-4 4-1 0,0-47 0 15,0 43 1-15,0-2-1 0,0 1 0 0,0-4 0 16,0-38 0-16,0 36 1 0,0-2 0 15,-4 0-1-15,4 1 0 0,0-35 0 0,-3 35 0 0,-4-4-1 16,7-3 0-16,-3-4-2 0,3-24 3 0,0 4-5 16,-3 18-4-16,3-22-3 0,-4 0-6 0,4 0 18 0,-6-8-22 15,-2-17 0-15,-11-5 4 0,15-7-4 0,4 37 22 0,0 0 0 0</inkml:trace>
  <inkml:trace contextRef="#ctx0" brushRef="#br0" timeOffset="526134.0378">17411 13508 33 0,'0'0'0'16,"-7"-7"10"-16,4-1-1 15,-1 3-1-15,4 5-8 0,-6-6 8 0,6 3 0 0,0 3-1 0,6 0-1 0,-6 0-6 16,7 0 4-16,10 0 0 15,-7 0-1-15,11 5-1 0,-21-5-2 0,16 4 1 0,5-1 1 16,-1 4-2-16,-3-4 1 0,-17-3-1 0,21 0 0 16,2 0 0-16,-3 4 1 0,1-4-1 0,-21 0 0 0,20 0-1 15,-3 0 0-15,3 0-4 0,4 0-2 0,-24 0 7 0,20-2-9 16,1-1-4-16,-1-4-2 0,-3 4-1 0,-17 3 16 0,7-2-12 16,13-4 1-16,-9 3-5 0,-11 3 16 0</inkml:trace>
  <inkml:trace contextRef="#ctx0" brushRef="#br0" timeOffset="526633.0157">18190 13761 17 0,'0'0'0'16,"0"0"6"0,0-2 0-16,3 2 2 0,1 0 1 0,-4 0-9 0,7 0 7 15,-4 0 1-15,4 0-2 0,-4-2 0 0,-3 2-6 0,7-1 6 16,0-2-2-16,0 0 0 0,0-1 0 0,-7 4-4 0,9-6 2 16,-1-1 1-16,2-4-1 0,-4 4 0 0,-6 7-2 0,7-19 2 15,0 15 0-15,0-4-1 0,0-9 1 0,-7 17-2 0,6-8 0 16,1-17 1-16,-7 8 0 0,7-3-1 0,-7 20 0 0,0-19 0 15,3-5 1-15,-3 4-1 0,0 1 1 0,0 19-1 0,-3-17 0 16,-4-6 1-16,-10 3-1 0,11-2 1 0,6 22-1 0,-24-21 0 16,6 4 0-16,-1 6 0 0,-2 6 1 0,21 5-1 0,-21-4 0 15,2 4 1-15,-5 4-1 0,0 16 0 0,24-20 0 0,-24 20 0 16,1 4 0-16,-1-2 0 0,3 6 1 0,21-28-1 0,-20 32 0 16,13-3 0-16,-17-3 0 0,21 0 0 0,3-26 0 15,-7 27 0-15,4-2 1 0,3-3-1 0,0-1 0 16,0-21 0-16,0 17 0 0,0 5-1 0,0-5 2 15,7 2-1-15,-7-19 0 0,20 20 0 16,-13-13 0-16,17 19 0 0,-4-18-1 0,-20-8 1 0,27 19 1 16,-3-11-2-16,3-3 1 0,-3 18-1 0,-24-23 1 0,27 5-1 15,0 14-3-15,-4 0-1 0,4-13-4 0,-27-6 9 0,24 21-10 16,4-1-4-16,2-15-3 0,-6 16 2 0,-24-21 15 0,24 4-13 16,-4 2 3-16,3 14-6 0,-23-20 16 0</inkml:trace>
  <inkml:trace contextRef="#ctx0" brushRef="#br0" timeOffset="527412.5155">19013 12964 5 0,'0'0'0'16,"0"0"4"-16,0-1-3 0,0-1 0 0,4-1 0 0,-4 3-1 0,0-4 1 16,0 4 0-16,0-1 0 0,0 1 0 0,0 0-1 0,0 0 1 15,0 0 1-15,0 0-1 0,0 0 0 0,0 0-6 0,0 5 11 16,-4 0-4-16,-2-2-1 0,3 4 0 0,3-7-1 0,-4 7 1 15,-2-2 0-15,2-1 0 0,4-4 1 0,0 0-2 0,-4 0 1 16,-2 4 1-16,2-4 1 0,1 0 0 0,3 0-3 0,-7 5 3 16,4-5 0-16,-4 4 0 0,0 0 0 0,7-4-3 0,-6 6 2 15,-1-2 0-15,0 1 0 0,-13 3-1 0,20-8-1 0,-4 5 2 16,-2 15-1-16,-11-16 2 0,13 13-1 16,4-17-2-16,-20 7 3 0,16-2-1 0,-12 12 0 0,12-12-1 0,4-5-1 15,-20 7 1-15,13-1 0 0,-10-2 0 0,14 0 1 16,3-4-2-16,-7 0 2 0,0 7-1 0,3-7 1 15,-2 0-1-15,6 0-1 0,-3 3 1 16,3-3-1-16,-4 0 1 0,4 0-1 0,0 0 0 0,0 0 1 16,0 0 0-16,0 0 0 0,0 3 0 0,0-3-1 0,0 7 2 15,0-5-1-15,0 3 1 0,0 0-1 0,0-5-1 0,0 4 2 16,0 1 1-16,0 2-1 0,4 11 0 0,-4-18-2 0,3 4 2 16,0 1-1-16,4 3 0 0,-3-1 0 0,-4-7-1 0,7 7 1 15,-1-1 0-15,1 1 0 0,-1-3 0 0,-6-4-1 0,8 4 1 16,-5 2 0-16,4-2 0 0,-4-1-1 0,-3-3 0 0,3 7 1 15,-3-4-1-15,0 1 0 0,0 1 1 0,0-5-1 0,0 4 1 16,0 0 0-16,-3 0 0 0,-4 4-1 0,7-8 0 0,-6 5 1 16,-12 2-1-16,12 10 1 0,-1-10 0 0,7-7-1 0,-17 7 1 15,10 13 0-15,1-15-1 0,-2 16 0 0,8-21 0 0,-6 3 0 16,-1 15 1-16,1-12-1 0,2-1 1 0,4-5-1 0,-3 9 1 16,-1-5-1-16,4 5 0 0,0-5 1 0,0-4-1 15,-7 0-1-15,7 3 1 0,0-3 0 0,0 0 0 0,0 0 0 16,0 0 0-16,0 0 0 15,3 0 0-15,-3 0 0 0,4 0 0 16,-4 0 1-16,4 0-1 0,-4 0 0 0,0 0 0 0,3 0 0 16,1 5 0-16,-1-5 0 0,0 0 0 0,-3 0 0 0,0 0 0 15,7 0 0-15,-7 4 1 0,6-4-2 0,-6 0 1 0,0 0 1 16,4 0-1-16,0 0-1 0,-4 0 2 0,0 0-1 0,3 0-1 16,0-1 0-16,1-2-2 0,-1 1-2 0,-3 2 5 0,0-3-9 15,3 0-4-15,0 3-8 0,-3-2-6 0,0 2 27 0,0-7-23 16,0 6-6-16,0 1 29 0</inkml:trace>
  <inkml:trace contextRef="#ctx0" brushRef="#br0" timeOffset="528107.9304">18742 12792 27 0,'0'0'0'16,"0"-5"10"-16,0 2-2 0,4 3-1 0,0 5 0 0,-4-5-7 0,3 21 6 15,0-2 0-15,1 2 0 0,-1 2-1 0,-3-23-5 0,6 30 4 16,2 1 1-16,-1 6 0 0,-1 6-1 0,-6-43-4 0,7 44 5 15,-1 5-1-15,5-1 0 0,-4 5 0 0,-7-53-4 0,6 53 3 16,1 2 1-16,-7 4-1 0,4-1 0 0,-4-58-3 0,0 55 2 16,3-1 0-16,-3-5 0 0,0-1-1 0,0-48-1 0,0 45 2 15,0-8-1-15,0-2 1 0,0-8-1 0,0-27-1 0,0 20 1 16,0-12 0-16,0 8-1 0,0-16 1 0,0 0-1 0,4 0 0 16,-4 0 1-16,0 0-1 0,0-2 1 0,0 2-1 0,3-5 0 15,-3-19 0-15,0 19 0 16,3-16 0-16,-3 21 0 0,0-17 1 0,0 10 0 15,0-18-1-15,3 8 0 0,-3 17 0 0,4-17 0 0,-4-3 0 16,0-1 0-16,0-3 0 0,0 24 0 0,0-24-1 16,0 6 2-16,0-8 0 0,0 0-1 0,0 26 0 0,0-30 0 15,0-3 0-15,-4 1 0 0,1-6-1 0,3 38 1 0,-6-38 1 16,-1-3-1-16,-1 1 0 0,-11-2 0 0,19 42 0 0,-8-38 0 16,-8-3 0-16,9 2 0 0,-10 5-1 0,17 34 1 0,-3-28 0 15,-1 0 0-15,-2 4 0 0,2 7 0 0,4 17 0 0,-4-7 1 16,4 2-1-16,0 3 0 0,0-1 0 0,0 3 0 0,0 0 0 15,0 5-1-15,0 14 1 0,4-3 0 0,-4-16 0 0,7 23 0 16,0 1 0-16,-1 3-1 0,5 2 1 0,-11-29 0 0,16 31 0 16,-9 3 0-16,10 6 0 0,-10 5 1 0,-7-45-1 0,17 42 0 15,-13 6 0-15,5-4 1 0,9-1-1 0,-18-43 0 0,6 50 0 16,1-10 1-16,-1 3-1 0,2-2 0 0,-8-41 0 0,0 36 0 16,3 0 0-16,0-5 0 0,1-4 0 15,-4-27 0-15,0 19 0 0,0-12 0 0,3-1 0 0,0 1-1 16,-3-7 1-16,0 0-3 31,4 0-1-31,-1-7-2 0,-3-14-3 0,0 21 9 0,0-23-10 0,0-2-3 0,0-5-2 0,0 1-2 0,0 29 17 0,0-34-19 16,0 4 2-16,-3 4 4 0,-1 9 5 0,4 17 8 0,0-2-15 15,0 2 15-15</inkml:trace>
  <inkml:trace contextRef="#ctx0" brushRef="#br0" timeOffset="528791.1411">18699 13488 18 0,'0'0'0'16,"-21"-4"8"-16,18 2 0 0,-17-1 0 15,16 0 1-15,4 3-9 0,-7 0 9 0,1 0 1 0,-1 6-1 0,4 0-1 0,3-6-8 0,-8 0 7 16,8 0-1-16,0 0-2 16,0 2 0-16,0-2-4 0,0 0 3 0,5 0 0 0,1 0 0 0,1 0-1 0,-7 0-2 15,17 0 2-15,-10-2 0 0,2 2 0 16,12-4 0-16,-21 4-2 0,7-8 1 0,13 6 0 15,-10-7 0-15,11 2 0 0,-21 7-1 0,10-8 2 16,10-9-1-16,0 7 1 0,-13-7-1 0,-7 17-1 0,27-7 1 16,-20 0 0-16,16-1-1 0,-15-1 1 0,-8 9-1 0,19-7 1 15,-8 3 1-15,9-3-2 0,-13 3 1 0,-7 4-1 0,17-7 1 16,-12 4 0-16,7-2 0 0,-5-2 0 0,-7 7-1 0,6-2 1 16,1 2 0-16,0-3-1 0,0 1 1 0,-7 2-1 0,3 0 1 15,4 0 0-15,-7 0 0 0,3 0 0 0,-3 0-1 0,3 0 0 16,-3 0 0-16,0 0 0 0,0 0 1 0,0 0-1 0,0 0 0 15,-6 5 1-15,-15-5 0 0,15 2-1 0,6-2 0 0,-17 0 0 16,-3 7 0-16,-1-2 1 0,-2-2 0 0,23-3-1 0,-21 5-1 16,-3 1 1-16,4 1 1 0,-3-1-2 0,23-6 1 15,-21 7 1-15,0 0 0 0,5 0-1 0,9-3 0 0,7-4 0 0,-23 4 0 16,19 1 0-16,-3-1 0 0,0 0 0 0,7-4 0 16,-6 0 0-16,-1 0 0 0,4 0 0 0,3 0 0 0,0 0 0 0,0 0 0 15,0 0 0-15,3 0 0 0,4 0 0 0,-7 0 0 16,17 0 0-16,-10 0 0 15,12 0 0-15,2 0 0 0,-21 0 0 0,17 0-1 16,3 0 1-16,1-2 0 0,-1 0 0 0,-20 2 0 0,23-4 0 16,1-2 0-16,0-1 0 0,0 0 0 0,-24 7 0 0,27-7 1 15,-4-2 0-15,1 4-1 0,0-5 0 0,-24 10 0 0,24-7 0 16,-4 1 1-16,0-3-1 0,1 4 1 0,-21 5-1 0,16-4 0 16,-8-2-1-16,12 4 2 0,-17 0-1 0,-3 2 0 0,7-1 1 15,-1 1 0-15,1-2 0 0,0 2 0 0,-7 0-1 0,0 0 1 16,3 0-1-16,2 0 0 0,-5-4 1 0,0 4-1 0,0 0 1 15,0 0-1-15,0 0 1 0,0 0-1 0,0 0-2 0,0 0 5 16,-5 6-2-16,2-6 0 0,-4 3-1 0,7-3 0 16,-3 5 0-16,-1-5 0 0,-2 7 1 0,2-4-1 0,4-3 0 0,-3 7 0 15,3-3 1-15,-7-4 0 0,4 0-1 0,3 0 0 0,-3 0 0 16,-1 3 0-16,-2-3 0 0,3 0 0 0,3 0 0 16,0 0 0-16,-5 0-2 0,5 0-2 0,0 0-3 15,0 0 7-15,0 0-13 0,0 0-8 0,8 7-15 16,-8-7-7-16,0 0 43 0,3 0-46 0,-3 0 46 0</inkml:trace>
  <inkml:trace contextRef="#ctx0" brushRef="#br0" timeOffset="530691.1378">18099 13650 1 0,'0'0'0'0,"0"-4"2"0,0-5-1 0,0 9-1 0,3-11 1 16,-3 4 0-16,0 0 0 0,0-5 0 0,0 12-1 0,0-5 2 16,0-3-1-16,-3 4 1 0,-4 3-1 0,7 1-1 0,-3-4 2 15,0-3 0-15,-4 4 0 0,3-1 1 0,4 4-3 0,-7-6 2 16,1 2 2-16,-1 1-1 0,0-5 1 0,7 8-4 16,-7-4 5-16,0-3-1 0,1 1 0 0,-1 2 0 0,7 4-4 15,-17-5 4-15,17 1 0 0,-7-1-1 16,1 2 1-16,6 3-4 0,-21-2 4 15,21 0 0-15,-6 2 0 0,-1 0-1 0,7 0-3 0,-17 0 4 16,13 0-1-16,-2 0 0 0,-12 0-1 0,18 0-2 0,-6 0 2 16,-1 0 0-16,-13 0-1 0,2 0 0 0,18 0-1 0,-19 4 2 15,1 1-2-15,2 0 1 0,8-1 0 0,8-4-1 0,-26 6 0 16,9-1 1-16,-1 12 1 0,12-10-1 0,6-7-1 0,-24 17 2 16,21-10-1-16,-14 10 0 0,11-12-1 0,6-5 0 0,-8 26 1 15,1-18-1-15,1 21 0 0,3-20 1 0,3-9-1 0,0 22 1 16,0-15-1-16,0 13 0 0,0-15 0 0,0-5 0 0,0 7 0 15,3 10 0-15,3-17 0 0,1 7 1 0,-7-7-1 0,8 4-1 16,1 1 2-16,-2-5-1 0,14 0 0 0,-21 0 0 0,3 4 0 16,7-4 0-16,7 0 0 0,-10 0 0 0,-7 0 0 0,20 0 0 15,-13 0 1-15,9 4-1 0,-8-4 0 0,-8 0 0 16,19 5 0-16,-11-1 1 0,15 1-1 0,-15-5 0 16,-8 0 0-16,19 5-1 0,-12-2 2 0,0 4-1 0,3 1 0 15,-10-8 0-15,10 18 0 0,-2-10 1 0,-2 9-1 16,-6-10 0-16,0-7 0 0,3 19 0 0,1-13 0 15,-4 0 1-15,0 14-1 0,0-20 0 0,0 4 0 16,0 18 0-16,-7-17 0 0,1 14 1 0,6-19-1 0,-8 8 0 16,-12 9 0-16,17-9 1 0,-14-2-1 0,17-6 0 0,-4 17 0 15,-2-10 0-15,-15-2 0 0,15 3 0 0,6-8 0 0,-7 5 0 16,-10 0 0-16,17-1 0 0,-7 0 0 0,7-4 0 0,-3 6 0 16,0-6 0-16,-5 3 1 0,8-3-2 0,0 0 1 0,0 0 1 15,0 0-1-15,0 0 0 0,0 0 0 0,0 0-1 0,0-1 2 16,3-1-2-16,2-4 1 0,1 2 0 0,-6 4 0 0,7-4 0 15,-1 1 1-15,1-2-1 0,4 3 0 0,-11 2 0 0,16-3 0 16,-13-2 0-16,5 0 0 0,-2-2 0 0,-6 7 0 0,7-6 0 16,-1 2 0-16,5-3 0 0,-4 3 0 0,-7 4 0 0,6-7 0 15,-6 1 0-15,7-3 1 0,-7 4-1 0,0 5 0 16,3-21 1-16,2 15-1 0,-5-2 0 0,0-2 0 16,0 10 0-16,0-9 0 0,0-10 0 0,0 16 0 0,0-5 1 15,0 8-1-15,-8-20 0 0,5 18 0 16,-1-6 0-16,-2 0 0 0,6 8 0 0,-3-8 0 0,-1 5 1 15,-3-1-2-15,0-2 1 0,7 6 0 0,-3-2 0 16,-4-1 1-16,1-3-1 0,-2 2 0 0,8 4 0 0,-19-7 0 16,15 3 0-16,-3-1 0 0,0 0 0 0,7 5 0 0,-6-8 0 15,-1 4 0-15,-10-1 1 0,17-1-2 0,0 6 1 0,-7-2 0 16,1-2 0-16,-1 4 1 0,0 0-1 0,7 0 0 0,-7 0 0 16,0 0 0-16,1 0 0 0,-2 0 0 0,8 0 0 0,-3 0 0 15,-4 0-1-15,4 0 2 0,-3 0-1 0,6 0 0 0,0 0 0 16,-4-1 0-16,0-1 0 0,4-1 0 0,0 3 0 0,0-9-1 15,-6 4 1-15,6-2 0 0,0 0 1 0,0 7-1 0,0-7 0 16,0-1 0-16,0-1-1 0,3-11 2 0,-3 20-1 0,3-5 0 16,1-2 0-16,0-2 0 0,-4 4 1 0,0 5-1 15,6-10-1-15,-3 3 1 0,1 0 0 0,-1-1 0 0,-3 8 0 0,3-4 0 16,5-6 0-16,-2 2 0 0,-2-1 0 16,-4 9 0-16,3-21 0 0,4 15 0 0,-4-11-1 0,4 9 1 15,-7 8 0-15,7-6 1 0,-7-1-1 16,6 3 0-16,-6 0 0 0,0 4 0 0,7-3 0 15,-7 3 0-15,8 0 0 0,-8 0 0 0,0 0 0 0,3 0 0 16,0 0 0-16,-3 6 0 0,3-6 0 0,-3 0 0 0,4 3 0 16,-4 1 0-16,0 1 0 0,0 0 0 0,0-5 0 0,0 3 0 15,0-3 0-15,0 6 0 0,-7-3 0 0,7-3 0 0,-3 4 0 16,0 2 1-16,3-2-1 0,-8-1 0 0,8-3 0 0,-3 7 0 16,3-7-1-16,-4 4 1 0,4-4 0 0,0 0 0 0,-6 3 0 15,6 3 1-15,-3-2-1 0,3-1 0 0,0-3 0 0,-4 6-1 16,4-6 1-16,0 5-1 0,0-2-2 0,0-3 3 0,0 5-6 15,7 0-7-15,-1-1-16 0,28 24-24 0,-34-28 53 0,0 0 0 0</inkml:trace>
  <inkml:trace contextRef="#ctx0" brushRef="#br0" timeOffset="534659.6989">19739 13722 32 0,'0'0'0'0,"-20"-1"9"0,11-2-3 0,-13 1-2 0,22 2-4 16,-4-1 3-16,-12-1 2 0,9 2 2 0,4 0 1 15,3 0-8-15,-9 0 9 0,4 0-1 0,-2 0-2 0,1 3 0 16,6-3-6-16,-4 5 6 0,4-5-2 0,0 5 1 0,-4-5 0 16,4 0-5-16,-6 4 5 0,6-4 0 0,0 0 0 15,-4 0 0-15,4 0-5 0,0 0 4 0,-3 0 0 0,3 0-1 16,0 0 1-16,0 0-4 0,0 0 2 15,0-2 0-15,0 2 0 0,0-2 0 0,0 2-2 0,0-4 1 16,3 0 2-16,1-1-2 0,2-3 0 0,-6 8-1 0,11-18 2 16,4 11-1-16,-6-10 0 0,14 8 0 0,-23 9-1 0,21-21 2 15,2 2-2-15,1 2 1 0,-2 0-1 0,-22 17 0 0,25-22 1 16,2 6-1-16,1 6 1 0,-2-14-1 0,-26 24 0 0,31-20 0 16,-3-6 1-16,2-3-1 0,1 0 0 0,-31 29 0 0,27-36 1 15,3-3 0-15,1-2 0 0,3-7-1 0,-34 48 0 0,32-51 1 16,0-1-1-16,-5-1 0 0,4-2-1 0,-31 55 1 0,30-58 0 15,-3 0 1-15,4 0-1 0,-1 4 2 0,-30 54-2 0,27-62 1 16,4 3-1-16,-8 1 1 0,4-4-1 16,-27 62 0-16,24-63 0 0,3 2 0 0,-3-4 1 0,-4-3 0 0,-20 68-1 15,20-67 0-15,1 4 1 0,-5-3-1 0,5 1 0 16,-21 65 0-16,21-69 0 0,-5-3 1 0,4 0-2 0,2 3 1 16,-22 69 0-16,19-74 0 0,-1 3 0 0,1 4 1 15,2-1-1-15,-21 68 0 0,17-66 0 0,3 6 0 16,1-1 0-16,-4-2 1 0,-17 63-1 0,20-58 0 15,-1-9 0-15,6-1 0 0,-6-3 1 0,-19 71-1 0,22-73 0 16,-5-3 0-16,3 2 1 0,0-8-1 0,-20 82 0 0,21-84 0 16,5-3 1-16,-2 0 0 0,7 5 0 0,-31 82-1 0,27-82 1 15,-3 2-1-15,3 1 0 0,0 10 0 0,-27 69 0 0,20-68 0 16,0 6 0-16,-2 8 0 0,-2 5 0 0,-16 49 0 0,10-49 1 16,11 2-1-16,-15-9 0 0,15 4 0 0,-21 52 0 0,6-56-1 15,11 1 1-15,-10 2 1 0,16-3-2 0,-23 56 1 0,18-57 1 16,-1-4-1-16,4-3 0 0,-2-4-1 0,-19 68 1 0,17-63 1 15,4 0-1-15,-4 3 1 0,-7 2 0 0,-10 58-1 0,20-53 0 16,-13 5 0-16,9 0 0 0,-8 3 1 0,-8 45-1 16,6-35 0-16,12 0 0 0,-15 1 0 0,6 4 0 0,-9 30 0 0,17-31 0 15,-9 0 0-15,9 4 0 0,-10-1 0 16,-7 28 0-16,24-27 0 0,-8 0-1 0,5-2 1 16,-1 0 0-16,-20 29 0 0,22-31 0 0,3-1 1 0,-1 0-1 15,3-2 0-15,-27 34 0 0,28-34 0 0,2-2 0 16,3-4 1-16,5 4-2 0,-38 36 1 0,37-33 0 15,0-1 1-15,1 2-1 0,-5 2 0 0,-33 30 0 0,35-28 0 16,-2 0 0-16,1-5-1 0,-3 4 1 0,-31 29 0 0,30-32 0 16,1-2 0-16,-1 12 1 0,-3-4-1 0,-27 26 0 0,28-27 0 15,-5 1 0-15,1-1-1 0,-4 1 0 0,-20 26 1 0,24-32-1 16,0 4 0-16,0-2 0 0,2-6 1 0,-26 36 0 0,31-35 0 16,-1-4 0-16,-4 2 0 0,5 2 0 0,-31 35 0 0,35-31 0 15,-5 2 0-15,5 3 0 0,-5 0 0 0,-30 26 0 0,34-27 1 16,-3 4-2-16,1-1 1 0,6-2 0 0,-38 26 0 0,37-25 0 15,1 2 0-15,-4 2 0 0,0-1 1 0,-34 22-1 0,30-23 0 16,1-4 0-16,-1 6 1 0,1-7-1 0,-31 28 0 16,27-22 0-16,4-4 1 0,-4 2-1 0,-1 3 0 0,-26 21 0 15,26-24 0-15,5-1 1 0,-1 1-1 0,-5 5 0 16,-25 19 0-16,31-21 0 0,-7 3 0 0,0 1 0 16,3 7 0-16,-27 10 0 0,23-24 0 0,7 16 0 0,-3-16 0 15,4 15 0-15,-31 9 0 0,30-19 1 0,0 12-1 16,1-9 0-16,-1 7 0 0,-30 9 0 0,30-17 0 15,-1 11 0-15,1-12 0 0,-6 13 0 0,-24 5 0 0,26-8 0 16,-4-1 0-16,0 1 0 0,-1 4 1 0,-21 4-1 0,7-9 0 16,17 4 0-16,-17-1 0 0,9 1 0 0,-16 5 0 0,4-9 0 15,6 3 0-15,7 0 0 0,-13 1 0 0,-4 5 0 0,6-5 0 16,4-3 0-16,-2 5 0 0,-2-5 0 0,-6 8 0 0,7 0 0 16,-4 0 0-16,4 0 0 0,0 0 0 0,-7 0 0 0,2 0 0 15,3 0 0-15,1 0 0 0,0 6 0 0,-6-6 0 0,8 0 1 16,-2 0-1-16,5 0 0 0,-6 0 0 0,-5 0 0 0,9 0 0 15,-4 0 0-15,0 0 0 0,1 0 0 0,-6 0 0 0,6 0 0 16,2 0 0-16,-2 0 0 0,1 0 0 0,-7 0 0 0,7 3 0 16,1-3 0-16,-2 0-31 0,1 5 13 0,-7-5 18 15,3 5-16-15,0-2 0 0,0-3 25 16,1 4-9-16,-4-4 0 0,3 0 0 0,1 5 0 0,0-5 0 16,-2 4 0-16,-2-4 0 0,4 0 0 0,-1 0 0 0,-3 6 1 0,4-6-1 15,-4 0 0-15,0 0-1 16,0 0 1-16,3 5 1 0,-3-5-1 0,0 0-1 15,0 0 1-15,-3 4 1 0,3-4-1 0,-7 0 0 16,3 5 0-16,2 1 0 0,-6-3 0 0,8-3 0 0,-3 5 0 16,-4 1 0-16,1-4 0 0,-1 5 0 0,7-7 0 0,-6 20 0 15,-12-15-1-15,18 13 1 0,-6-13-1 0,6-5 1 0,-8 18 0 16,1-13-1-16,4 2 0 0,-3 0 1 0,6-7 0 0,0 5-1 16,0-5 1-16,0 0-1 0,-5 0 1 0,5 0 0 0,0 0 0 15,0 0 0-15,0 0 0 0,0 0 0 16,0-2 0-16,0-6 0 0,0 8 0 0,0-5 0 15,0 0 0-15,-2-4 0 0,-1 4-1 0,3 5 1 0,0-6 1 16,-9 2-2-16,7-1 0 0,-1 1-1 0,3 4 2 0,0-2 0 16,-7 1 0-16,7-1-2 0,-4 0 19 0,4 2-17 15,-6-8 19-15,-2 2 2 0,-9-4 1 0,17 4-23 0,0 6 1 16,-2-7 0-16,-5 5 0 0,2-4 0 16,5 0 0-16,0 6 0 0,-2-5 0 0,-5-2 0 15,7-3 0-15,0 4 0 0,0 6 0 0,0-6 0 0,-3-1 0 16,3 6 1-16,-4-6-1 0,4 7 0 0,-6 0-1 15,2-3 2-15,4 0-1 0,-4 1 0 0,4 2 0 0,-6-6 0 16,3 2 0-16,3 3 0 0,0-1 0 0,0 2 0 0,-3 0 0 16,3 0 0-16,0-6 0 0,0 6 0 0,0 0 0 15,0-7 0-15,0 0 0 0,3 2 0 0,-3 5 0 0,3-7 0 16,3 6 0-16,2-1 0 0,-4-1 0 0,-4 3 0 0,2 0 1 16,5-1-1-16,0 1 0 0,-5-2 0 0,-2 2 0 0,5-4 1 15,2 2-1-15,-7 1 0 0,0 1 0 0,0 0 0 0</inkml:trace>
  <inkml:trace contextRef="#ctx0" brushRef="#br0" timeOffset="534785.391">24292 6220 208 0,'0'0'0'0,"0"0"-1"0,0-3 1 0,0 3 0 0,7-7 0 16,-3 1 0-16,0-1 1 0,-4 1-2 0,0 6 1 0,0-7 0 15,0 1 0-15,0 2 0 0,0-4 1 0,0 8-1 0,-4-2 0 32,4-3 0-32,-4 3 0 0,-3-1 0 0,7 3 0 0,0-2 0 0,-3 1 0 0,0-1 1 15,3-1-1-15,0 3 0 0,-3-3 0 0,3 2 0 0,0 1 0 0</inkml:trace>
  <inkml:trace contextRef="#ctx0" brushRef="#br0">24386 6268 73 0,'0'0'0'16,"9"0"2"-16,10 20 1 0,-19-20-3 0,8 7 5 0,8-2 2 15,-12 17-1-15,-4-22 1 0</inkml:trace>
  <inkml:trace contextRef="#ctx0" brushRef="#br0" timeOffset="572666.7504">12657 1877 49 0,'0'0'0'0,"-63"-64"29"0,-2 4-16 0,-17-2-5 0,11 17-3 15,71 45-5-15,-78-7 1 0,7 0 0 0,-1 2 0 0,1 0-1 16,71 5 0-16,-74-3 0 0,-1 3 1 16,8-3-1-16,-12 2 1 0,79 1-1 0,-70 0 0 15,-1-2 1-15,0 1-1 0,2 1 1 0,69 0-1 0,-67 0 0 16,3 0 1-16,-8 3-1 0,9 1 2 0,63-4-2 0,-66 6 0 15,-3-1 1-15,-8 14 0 0,1-14-1 0,76-5 0 0,-83 5 1 16,0 3-1-16,-2-4 0 0,0 5 0 0,85-9 0 0,-88 18-3 16,-3-11 0-16,2-2 0 0,4 20 0 0,85-25 3 0,-88 4 0 15,3 2 0-15,1 0 1 0,-1-6-2 0,85 0 1 0,-82 0 0 16,-5 0 1 0,-2-3-2-16,-2 1 2 0,91 2-1 0,-91-7 3 0,91 7-3 0,-91-6 4 15,-1-3 0-15,3 2-1 0,89 7-3 0,-98-8 0 0,98 8 0 0,-92-7 0 16,-2 2 1-16,-1 0-1 0,95 5 0 0,-94 0 0 0,-5 0 1 0,8 5 0 0,-5 15-4 0,96-20 3 0,-98 18-2 15,98-18 2-15,-100 25-2 0,-7 3 0 0,6 10 3 0,101-38-1 0,-102 35 0 16,3 14 0-16,6 3 1 0,1 5-1 0,92-57 0 16,-91 61 0-16,91-61 0 0,-85 55 0 0,0 3 0 0,3 5 0 0,8 3 0 15,74-66 0-15,-78 61-1 0,7 0 1 0,0-4 0 16,-1-6 0-16,72-51 0 0,-74 49 0 0,-4 3 0 0,0-1 0 16,1 0 0-16,77-51 0 0,-78 49 0 15,4 2 0-15,1 3 1 0,73-54-1 0,-74 54 0 0,74-54 0 0,-74 53 0 16,2-2 0-16,8 4 0 0,-1-2 1 0,65-53-1 0,-63 54 0 15,4-2 0-15,-2 1 0 0,4-3 0 0,57-50 0 0,-58 48 1 16,5 4-2-16,1-1 1 0,-1-3 0 0,53-48 0 0,-52 51 0 16,5-1 0-16,-1 5 1 0,1 1-1 0,47-56 0 0,-44 51 0 15,0 8 1-15,-1-2-2 0,12-1 1 0,33-56 0 0,-34 61 0 16,10 6-1-16,1 1 1 0,7 8-1 0,16-76 1 0,-8 78 0 16,-15 5 1-16,19 5-1 0,-14 3 1 0,18-91-1 0,-6 84 0 15,4 9-1-15,-20-4 0 0,16 1 0 0,6-90 1 0,-7 92-1 16,-1 2 1-16,3-5-1 0,-3-1 0 0,8-88 1 0,-5 86-1 15,0-4 0-15,-2 5 0 0,-12-1 0 0,19-86 1 0,-4 88-1 16,1-2 1-16,-4-1 0 0,0-1 1 0,7-84-1 0,-6 88 0 16,-2-2 1-16,5 7-1 0,-1 1 0 0,4-94 0 15,-2 97 0-15,2 7 0 0,-8 0 0 0,8 0 0 16,0-104 0-16,0 104 0 0,0 0-1 16,0 5 1-16,3-2 0 0,-3-107 0 0,7 108 0 15,0 2 1-15,11 6-1 0,-13 0 0 0,-5-116 0 0,18 118 0 16,-7 3-1-16,8 1 0 0,2-1-1 0,-21-121 2 0,21 118-1 15,-5-7 0-15,5 5 0 0,3-5 0 0,-24-111 1 0,19 109-1 16,8-5 1-16,2 6 0 0,-3-1-1 0,-26-109 1 0,37 108 0 16,0-2 0-16,4 1 0 0,6 0-1 0,-47-107 1 0,45 103 0 15,-2 1 0-15,1-2 0 0,4-5 0 0,-48-97 0 0,48 104-1 16,-1 0 1-16,5 1 1 0,-3 2-1 0,-49-107 0 0,55 110 1 16,-1 1-1-16,1 2-1 0,6-1 1 0,-61-112 0 0,57 118-1 15,5 0 0-15,-1-3 1 0,3 4-1 0,-64-119 1 0,70 113 0 16,2 1 0-16,2 2 1 0,0-6-1 0,-74-110 0 0,75 108 1 15,10-2-1-15,-7-5 0 0,1 0 0 0,-79-101 0 0,76 101 0 16,0-2 0-16,-2-5 0 0,1-6 0 0,-75-88 0 0,78 87 0 16,-3-5 0-16,2 2 0 0,4-4 0 0,-81-80 0 15,81 81-1-15,4-2 1 0,2-6-1 16,9 6 0-16,-96-79 1 0,99 68-1 0,1 5 0 16,6-5 1-16,2-1 0 0,-108-67 0 0,109 58-1 0,-5 0 0 15,2-2 0-15,2-5 0 0,-108-51 1 0,112 49 0 16,3 3-1-16,4-6 1 0,0 3 0 0,-119-49 0 0,117 48 0 15,10-7 0-15,2 5 0 0,-5-5 0 0,-124-41 0 0,129 46 0 16,-7-1 0-16,0 2-1 0,0 1 2 0,-122-48-1 0,128 47 0 16,2 3-1-16,-2 1 1 0,-2 3 0 0,-126-54 0 0,129 53 0 15,3-3 0-15,-6 1 0 0,-2-2 0 0,-124-49 0 0,122 46-1 16,-3 0 1-16,1-8 0 0,-3 6 0 0,-117-44 0 0,122 40 0 16,0 0 0-16,4 1 0 0,-1-6 0 0,-125-35 0 0,125 39 0 15,0-4 0-15,-3 0 1 0,0 0-2 0,-122-35 1 0,116 30 0 16,-1 0 0-16,-3 2-1 0,3 2 1 0,-115-34 0 0,115 33 0 15,-2-3 0-15,-2-1 0 0,5-5 0 0,-116-24 0 0,114 7 0 16,1 15 0-16,-3-17 0 0,3 0 0 0,-115-5 0 0,109 4 0 16,-5-1-1-16,5-3 1 0,7 0 0 0,-116 0 0 15,111 0 0-15,7-7 0 0,1 0-1 16,3 1 2-16,-122 6-1 0,130-9-1 0,-2-8 1 0,1 10 1 16,-1 2-2-16,-128 5 1 0,122-10 0 15,0 4 0-15,0-3 0 0,0 2 0 0,-122 7 0 0,125-9 1 16,1-8-2-16,3 12 2 0,-4-16-1 0,-125 21 0 0,125-20 0 15,1 15 0-15,-4-16 0 0,-7 16-1 0,-115 5 1 0,112-21 1 16,-7 15-1-16,0-2 0 0,3-9 1 0,-108 17-1 0,102-1 0 16,3-7 1-16,0 2 0 0,-3 0 0 0,-102 6-1 0,101-20 0 15,5 16 1-15,-2-16-1 0,2 13 1 0,-106 7-1 0,101-24 1 16,1 7-1-16,-3-1 1 0,-5-3-1 0,-94 21 0 0,98-25 0 16,4-2 1-16,0-3-1 0,-4 1 0 0,-98 29 0 0,98-36 0 15,0 2 0-15,-7 0 1 0,4-7-1 0,-95 41 0 0,88-36 1 16,1-2-1-16,-4 3 0 0,-4-4 1 0,-81 39-1 0,74-42 0 15,-6 2 0-15,4-2 1 0,-9 2-1 0,-63 40 0 0,65-44 1 16,-1 0 0-16,1 1 0 0,-1-5 0 0,-64 48-1 16,64-44 2-16,-3-1-2 0,0-3 2 0,4 2-1 0,-65 46-1 0,61-50 1 15,0 2 0-15,-4 0 1 16,-3-5-1-16,-54 53-1 0,55-55 1 0,-2-5 0 16,-5-2 1-16,0 2 0 0,-48 60-2 0,48-59 1 15,-1-1 1-15,-3 0 0 0,-3 1-1 0,-41 59-1 0,40-62 2 16,-3-2-1-16,1 4 1 0,-4-3-1 0,-34 63-1 0,34-61 1 15,-4 1-1-15,1 2 1 0,2-3 0 0,-33 61-1 0,34-60 0 16,3-1 0-16,1 3 0 0,3-5 1 0,-41 63-1 0,37-60 0 16,4-6 0-16,-2-3 0 0,3 0 0 0,-42 69 0 0,41-74-1 15,-1 1 2-15,1-3-1 0,0 2 0 0,-41 74 0 0,37-74 0 16,3 0 0-16,-4-4 0 0,-1-1 0 0,-35 79 0 0,35-82-1 16,-1 2 2-16,-2 3-1 0,-1 2 1 0,-31 75-1 0,28-71 1 15,-8 6 0-15,4-2 0 0,-5-1 0 0,-19 68-1 0,18-61 0 16,-1-5 1-16,-10 1 0 0,10 2 0 0,-17 63-1 0,7-67 1 15,10 2 1-15,-10 4-1 0,12 0 0 0,-19 61-1 0,11-65 0 16,9-1 1-16,-13-6-1 0,16-1 1 0,-23 73-1 0,21-69 1 16,-1-2 0-16,4 1 0 0,-2-5 0 0,-22 75-1 15,22-73 0-15,-1-2 1 0,-3 5-2 16,1 2 1-16,-19 68 0 0,10-70 1 0,10 3-1 16,-13 0 0-16,-2 2 0 0,-5 65 0 0,9-66 0 15,-3 2 0-15,-2 9 0 0,-4 0 1 0,0 55-1 0,0-56 0 16,0 1 0-16,-7 1 1 0,4-2-1 0,3 56 0 0,-9-54 0 15,4 0 1-15,-16-3 0 0,17-1 0 0,4 58-1 0,-6-51 1 16,-10-4 0-16,12-3-1 0,-3 2 0 0,7 56 0 0,-16-58 0 16,12-2 0-16,-4 2 0 0,-14-3 0 0,22 61 0 0,-9-63 0 15,-9 2 0-15,-3-4 0 0,14-2 0 0,7 67 0 0,-23-68 0 16,1 0 1-16,3 4 0 0,2 2 0 0,17 62-1 0,-21-60 0 16,2-1 1-16,-5 2-1 0,3 4 1 0,21 55-1 0,-27-56 1 15,4 4-1-15,-2-1 0 0,-1 6-1 0,26 47 1 0,-24-48-1 16,-4 4 0-16,0 1 1 0,2-4 1 0,26 47-1 0,-26-45 0 15,-5 1 0-15,7-2 0 0,-3 2 1 0,27 44-1 0,-27-45 0 16,3-5 1-16,-4 0-2 0,2 3-4 0,26 47 5 0,-23-50 0 16,-5-4-1-16,5 2 2 0,-5-1 3 0,28 53-4 0,-24-52 1 15,-3 2 0-15,-3 2-1 16,-4-1 0-16,34 49 0 0,-31-46 1 0,-2-4-1 0,-4 8 0 16,0-5 0-16,37 47 0 0,-42-40 0 15,5-7 1-15,0 5-1 0,0 1 0 0,37 41 0 0,-34-44-1 16,0-3 0-16,-1 2-1 0,2 2 1 0,33 43 1 0,-30-46 1 15,-1 1-1-15,3-8 1 0,6 8-1 0,22 45 0 0,-35-51 0 16,5 3 0-16,-5 3 1 0,5-5-1 0,30 50 0 0,-33-48-1 16,2 7 2-16,-3-10-2 0,-4 8 2 0,38 43-1 0,-39-46 0 15,1-7-1-15,-2 7 2 0,-5-8-2 0,45 54 1 0,-37-53 0 16,-7 2 1-16,3-4-1 0,-3 0 0 0,44 55 0 0,-40-60-4 16,-4-1 2-16,7 3 2 0,-4-7 0 0,41 65 0 0,-38-67 2 15,4-1-1-15,1-9-2 0,-1 7 0 0,34 70 1 0,-34-74 1 16,4 3 0-16,-4 3-1 0,2 0 0 0,32 68 0 0,-32-70 0 15,-2 4 0-15,-1-2 0 0,1 3 1 0,34 65-1 0,-33-66 0 16,-1 0 1-16,-3 5-1 0,3 6 1 0,34 55-1 0,-41-61-1 16,4 6 1-16,-4-5-1 0,-3-2 1 0,44 62 0 15,-47-56 0-15,2-4 0 0,5 1 1 0,-4-2-1 16,44 61 0-16,-44-61 0 16,0-5 1-16,-1 8-1 0,5-5 0 0,40 63 0 0,-43-63 0 15,1 3 0-15,-1 1 0 0,1-1 0 0,42 60 0 0,-40-55 0 16,0 0-4-16,-5 3 3 0,1-2 1 0,44 54 0 0,-41-57 1 15,-2 3 3-15,-5-2-3 0,1 4-1 0,47 52 0 0,-48-46 0 16,-2 7 0-16,2 4 0 0,-3 7 0 0,51 28 0 0,-50-34 0 16,-2 8 1-16,-2-1-1 0,4-4 0 0,50 31 0 0,-55-32 0 15,-2 1 0-15,-4 0 0 0,-3 9 0 0,64 22 0 0,-65-22 0 16,1 2 0-16,-1 1 0 0,-3 9 0 0,68 10 0 0,-64-25-1 16,-7 8 0-16,-1 8 3 0,5-15-3 0,67 24 1 0,-71-10 5 15,-1-11 0-15,1 17-3 0,1-17 4 0,70 21-6 0,-68-7 1 16,-4-16-2-16,1 19 1 0,4-20 1 0,67 24-1 0,-72-9 0 15,1 1 1-15,0-15-2 0,0 18 1 0,71 5 0 0,-74-8 0 16,2-17 0-16,-2 20 0 0,0-16 0 0,74 21 0 16,-72-7 0-16,1 0 1 0,-1 0-6 0,1-12 4 0,71 19 1 0,-70-7-1 15,-2-9 1-15,4 12 5 16,4-1-5-16,64 5 0 0,-64-10 1 16,-1 8-2-16,1-3 1 0,0-2 0 0,64 7 0 0,-61-6 0 15,0-2 0-15,-11 3 0 0,1-3 0 0,71 8 0 0,-71 0 0 16,-4 0 0-16,1 0 0 0,-1 0 0 0,75 0 0 0,-77 7 0 15,5-2 0-15,-2 3-1 0,-1 13-4 0,75-21 5 0,-71 5-1 16,-3 12 1-16,2-11 1 0,1 15 4 0,71-21-5 0,-70 19 1 16,2-12-1-16,-1-2-1 0,2 18 2 0,67-23-1 0,-68 0-1 15,3 18 1-15,-6-11 0 0,-3-4 0 0,74-3 0 0,-72 6 1 0,72-6-1 0,-77 8 0 16,-1-3 0-16,0 3 0 0,78-8 0 0,-75 4 0 16,1 3 0-16,-4 13-2 0,4-13 0 0,74-7 2 0,-82 18 0 0,82-18 0 0,-78 9 0 15,0 12 2-15,1-3 0 0,77-18-2 0,-78 20-1 16,-1 1-3-16,-1 7 1 0,1-3-2 0,79-25 5 0,-85 22-4 15,0 6 4-15,-3-1-1 0,4-3 1 0,84-24 0 0,-88 22 0 0,88-22 0 16,-85 29 0-16,5-4 0 0,-5 2 0 0,0-1-5 0,85-26 5 0,-82 6 0 16,-3 14 0-16,5-20 0 0,80 0 0 0,-82 7 5 0,82-7-5 15,-85 19 1-15,3-16-2 0,-2 2 2 16,3 3-1-16,81-8 0 0,-88 19-1 16,-4-14 2-16,1 0-1 0,91-5 0 0,-92 24 0 0,92-24 0 0,-91 5 1 15,-1 22-2-15,1-4-1 0,91-23 2 0,-85 29-8 0,85-29 8 0,-81 29-18 16,3 13-24-16,0 3-19 0,78-45 61 0</inkml:trace>
  <inkml:trace contextRef="#ctx0" brushRef="#br0" timeOffset="576071.1973">32001 2983 9 0,'0'0'0'15,"0"-8"7"-15,0 8-7 0,0-17 3 16,-7-3-1-16,0 2-1 0,-16 0 0 0,23 18-1 0,-22-19 1 15,4 3 0-15,-3-2 0 0,-6-1 0 0,27 19-1 0,-28-5 0 16,0-18 1-16,-2 17-3 0,-1-14 0 0,31 20 2 0,-23-7-2 16,-3-13 0-16,1 2 2 0,6 0 0 0,19 18 0 0,-17-22 0 15,9-1 0-15,-14 3 0 0,13 0 0 0,9 20 0 0,-26-16 0 16,5 9 0-16,-2-1 0 0,-7-1 0 0,30 9 0 0,-25-3 0 16,-8 3 1-16,-8 0-1 0,-1 0 0 0,42 0 0 0,-50 3 0 15,3 2 0-15,-8 2 0 0,3 12 0 0,52-19 0 0,-59 4 1 16,-2 14-2-16,-2-11 1 0,-7 20-1 15,70-27 1-15,-64 19-1 0,1 1-1 0,4 1-2 0,5 2-6 16,54-23 10-16,0 0 0 0</inkml:trace>
  <inkml:trace contextRef="#ctx0" brushRef="#br0" timeOffset="578097.3549">30096 2897 7 0,'0'0'0'16,"-23"0"5"-16,-1 0-4 0,24 0-1 0,-23 0 1 15,15 5 0-15,-18 2-1 0,22 1 0 0,4-8 0 0,-18 5 0 16,18 3 0-16,-2-3 0 0,-5-2 0 0,7-3 0 0,-7 0 0 15,1 6-1-15,2-6 1 0,0 0 1 0,4 0-1 0,-6 0 0 16,-1 0 0-16,-11 0 0 0,13 0 1 0,5 0-1 0,-21 0 0 16,17 0 1-16,-13 0-1 0,15 0 1 0,2 0-1 0,-7-1 0 15,-14-4 0-15,19 5 1 0,-6 0-1 0,8 0 0 0,-21 0 0 16,19 0 1-16,-23 0-1 0,20 0 1 0,5 0-1 0,-28 6 0 16,11-6 1-16,1 0 0 0,-5 0 1 15,21 0-2-15,-18 0 2 0,-2 0 2 0,0 0 0 0,-1-1 1 0,21 1-5 0,-19-5 6 16,-2 1 0-16,-4 1 1 0,7 0-2 0,18 3-5 0,-21-6 5 15,-3 4 0-15,8-1-1 0,-2 3-1 0,18 0-3 0,-7-3 3 16,-16-1-1-16,20 1 1 0,-16 1-2 16,19 2-1-16,-5-5 2 0,-16 2 0 0,17 1 0 15,-15-5-1-15,19 7-1 0,-3-5 3 0,-19 0-1 16,19-5 0-16,-17 4-1 0,20 6-1 0,-6-20 2 16,-13 15-1-16,14-19 1 0,-20 5-1 0,25 19-1 0,-17-22 2 15,-6 0 0-15,-4 0 0 0,2-2 0 0,25 24-2 0,-30-26 2 16,11 1 0-16,-11 4 0 0,-1-6-1 0,31 27-1 0,-30-20 2 15,-8 0-1-15,3-1-2 0,-5 12 2 0,40 9-1 0,-37-23-1 16,-1 5 1-16,0-4 1 0,8-1 0 0,30 23-1 0,-31-23 1 16,1-7-1-16,3-3 1 0,0-5-1 0,27 38 0 0,-26-37 1 15,-1 1-1-15,-1 1 0 0,-3 2 1 0,31 33-1 0,-32-33 1 16,3-2 0-16,-1 13 0 0,-3-4 0 0,33 26-1 0,-30-20 1 16,-8 4-1-16,0 6 1 0,1-7-1 0,37 17 0 0,-40-5 1 15,-2-5-1-15,-4 0 1 0,-2 3 0 0,48 7-1 16,-47-19 0-16,-1 14 0 0,8-13 1 0,-5 9-1 0,45 9 0 0,-40-24 0 15,-9 17 0-15,2-15 0 0,3 14 5 0,44 8-5 16,-44-33 5-16,5 5 0 0,-3 0 0 0,-2 1-5 16,44 27 0-16,-47-6 0 0,-3-11-1 15,-2 14 1-15,2-7 1 0,50 10-1 0,-56-20-1 0,4 16 1 16,-6-1 0-16,-1-4 1 0,59 9-1 0,-61-4 0 16,5-4 1-16,1 5-1 0,-3 3 0 0,58 0 0 0,-58-2 0 15,1-1 1-15,0 3-1 0,0 0 0 0,57 0 0 0,-61 5 0 16,5 2 0-16,3-1 0 0,-2 1 1 0,55-7-1 0,-50 16 0 15,-1-11 0-15,0 0 0 0,-3 2 0 0,54-7 0 0,-54 3 0 16,6 4-1-16,-3 0 2 0,-2 0-1 0,53-7 0 0,-56 4 0 16,0-1 0-16,-2 20 0 0,-6-6 1 0,64-17-1 0,-61 20 0 15,3-4 0-15,-3-16-5 0,3 10 0 0,58-10 5 0,-55 4-5 16,2 1-1-16,1 0 5 0,-1-5 0 0,53 0 1 0,-51 3 0 16,-3-3-1-16,3 5 0 0,-1-5 1 0,52 0 0 0,-44 7 0 15,-3-1 0-15,3 14 0 0,-6-3 0 0,50-17 0 0,-44 16 0 16,-10 5-1-16,5 3 1 0,2 5-1 15,47-29 1-15,-50 33 0 0,-1 6 0 0,0 4 0 0,-3 5 1 0,54-48-1 16,-52 50-1-16,-2 1 1 0,3 6 0 16,1-3 0-16,50-54 0 0,-51 56 0 0,4-6 0 0,-2-3 0 15,7-1 0-15,42-46 0 0,-45 45 0 16,1-1 0-16,1 0 0 0,-2 2 0 0,45-46 0 0,-51 45 0 16,3-1 0-16,0 1 0 0,-4-3 0 0,52-42 0 0,-48 42 0 15,3 1 0-15,2-4 0 0,3 4 0 0,40-43 0 0,-37 39 0 16,-2 3 0-16,2 0-1 0,-1 4 1 0,38-46 0 0,-36 52 0 15,2-1-1-15,7 6 1 0,-3 1 1 0,30-58-1 0,-27 52-1 16,3 3 1-16,0 1 0 0,-1-1 0 0,25-55 0 0,-22 64 0 16,-5-4 0-16,-1 4 0 0,-2 0 0 0,30-64 0 0,-34 59 0 15,0 0 0-15,4-2 0 0,-2 1 0 0,32-58 0 0,-26 52 0 16,1 4 0-16,6-3 0 0,-5 0 0 0,24-53 0 0,-20 51 0 16,-1-1 0-16,14-1 0 0,-16-2 0 0,23-47 0 0,-8 45 0 15,-8 2 0-15,16-4 0 0,-7 3 1 0,7-46-1 0,-3 43 0 16,3 4 1-16,0-3-1 0,0-3-1 0,0-41 1 0,7 39 0 15,12 2 0-15,-1-3-1 0,2 5 1 0,-20-43 0 16,23 41 0-16,6 1-1 0,-2 3 1 16,3-4 0-16,-30-41 0 0,34 46-1 0,-1-9 1 15,5 2 0-15,-2 1 0 0,-36-40 0 0,39 37 0 16,-2-1 0-16,0 4 0 0,-3 5 0 0,-34-45 0 0,34 48 0 16,-2 1 0-16,-1 1 0 0,4 3 0 0,-35-53 0 0,30 52 0 15,5 1-1-15,-5-3 1 0,6 3 0 0,-36-53 0 0,35 47-1 16,-4 6 2-16,-5-1 0 0,4 3 0 0,-30-55-1 0,29 55 1 15,-2 0-1-15,-4 5 0 0,1-2-1 0,-24-58 1 0,24 61 0 16,-7 1 0-16,3 5-1 0,-1-4 1 0,-19-63 0 0,8 70 0 16,12-2 0-16,-10-1-1 0,11 4 1 0,-21-71 0 0,7 66 0 15,16 2-1-15,-16 0 1 0,19-2 0 0,-26-66 0 0,18 62-1 16,2-5 1-16,1-1 0 0,-1-4 0 0,-20-52 0 16,24 50 1-16,-4-2 0 0,1-2 0 0,-2-3 0 15,-19-43-1-15,21 45 0 16,-4 2 0-16,-8 1 0 0,12 3 0 0,-21-51 0 0,8 49 0 0,15 6-1 0,-16 5 1 0,12 4 0 15,-19-64 0-15,8 64 0 0,12 2 0 0,-12-3 0 0,8 0 0 0,-16-63 0 16,10 66 0-16,14-3 0 0,-19-1-1 0,20 4 1 16,-25-66 0-16,20 61 0 0,0-2 0 15,1-3 0-15,3-2 0 0,-24-54 0 0,24 53-1 16,3-3 0-16,-4 0 0 0,1-3 0 0,-24-47 1 0,24 42-1 16,2-8 1-16,-4 0 0 0,4-7 0 0,-26-27 0 0,24 27 0 15,0-6-1-15,6-3 1 0,-2-10 0 0,-28-8 0 0,26 24 0 16,5-19 0-16,-1 24 0 0,5-13 0 0,-35-16 0 0,37 7 0 15,-1 21 0-15,8-8-1 0,-2 1 1 0,-42-21 0 0,40 18 0 0,-40-18 0 0,51 21 0 16,-3-2 0-16,10 2 0 0,-58-21 0 0,57 21 0 16,0-14 0-16,0 17 0 0,4-17 0 0,-61-7 0 0,58 7-1 15,3-2 1-15,0-5 0 0,3 0 0 0,-64 0 0 0,65 0-1 0,-65 0 1 0,61 0 0 16,4 0 0-16,-4 0 0 0,-3-3-1 0,-58 3 1 0,61-2 0 16,-4-5-2-16,-1 0 2 0,3-11 0 0,-59 18 0 0,54-7 0 15,0-20 0-15,-3 6 0 0,-51 21 0 0,51-21 1 16,-1-11-1-16,-6-2 0 0,4-3 0 0,-48 37 0 15,48-45 0-15,-48 45 0 0,51-51 0 0,-3-3 1 0,-1-1-1 0,-6-8 0 0,-41 63 0 0,43-61 1 16,-3-2 0 0,-1-2 0-16,-3 1 0 0,-36 64-1 0,35-63 0 0,-2-1 0 15,-2 0 0-15,-8 0 0 0,-23 64 0 0,20-61 1 16,-10-3-1-16,7-2 0 0,-17 66 0 0,0-68 1 0,0 68-1 0,0-68 0 16,0-6 1-16,-19-2-1 0,19 76 0 0,-8-77 1 15,-22 4-1-15,7 3 0 0,-7 7 1 0,1 3-1 0,29 60 0 0,-32-56 1 16,-2 1-2-16,-5 0 1 0,8 7-1 0,31 48 1 0,-32-47 0 15,1 2 0-15,-3-2 1 0,9 2 0 0,25 45-1 0,-26-43 0 16,3 2 1-16,6 2 0 0,9 1-1 0,8 38 0 0,-17-37 1 16,17 4-1-16,0-5 0 0,0-2 1 0,0 40-1 0,7-36 0 15,16-6 0-15,2-5 0 0,6-2 0 0,-31 49 0 0,34-54 1 16,7-6-1-16,2-6 0 0,5-8 0 0,-48 74 0 0,50-71 0 16,2-1 0-16,4 9 0 0,3 0 0 0,-59 63 0 0,53-57 0 15,1 3 0-15,-6 6-1 0,4 6 0 0,-52 42 1 0,47-39-1 16,-8 4 0-16,3 3 1 0,-1 3 0 0,-41 29 0 0,34-30 0 15,3 1 0-15,-7-3 0 0,5-1 0 0,-35 33 0 0,30-36 1 16,-3 0-1-16,7-4 0 16,2-8 0-16,-36 48 0 0,31-46 0 0,7-4 1 15,-8-6-1-15,1 3 0 0,-31 53 0 0,30-57 0 16,1-6 0-16,-1-3 1 0,-2 3-1 0,-28 63 0 0,26-69 0 16,-6 9 0-16,-2 3 1 0,-13 6-1 0,-5 51 0 0,9-48 2 15,-9 4-1-15,3 0 0 0,-3-2-1 0,0 46 0 0,0-48 1 16,-8-2-1-16,2-2 0 0,-10 1 0 0,16 51 0 0,-5-55 0 15,-2 1 1-15,1-6-1 0,-1 0 1 0,7 60-1 0,-6-62-1 16,-2-5 1-16,-9 1 1 0,12 2-1 0,5 64 0 0,-9-61 0 16,-10-2 0-16,12-1 0 0,-16-8 1 0,23 72-1 0,-24-76 0 15,-3 0 1-15,-7-1-1 0,-3 2 1 0,37 75-1 0,-48-69 1 16,-3 0 1-16,-2 1-1 0,-6 2 0 0,59 66-1 0,-61-68 0 16,1 2 0-16,-4 8 2 0,-6-6-2 0,70 64 0 0,-64-56 1 15,-6 6 1-15,3 6-1 0,-2 3 1 0,69 41-2 0,-65-35 1 16,-2 0-1-16,3 6 1 0,-4 5 0 0,68 24-1 15,-76-23 0-15,2-3 1 0,-1 2 0 0,-2-3-1 0,77 27 0 0,-67-21 0 16,6 13-2-16,0 3-4 16,9 10-9-16,52-5 15 0,-39 42-40 0,-3 25-34 0,42-67 74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1-29T14:45:22.348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context xml:id="ctx1">
      <inkml:inkSource xml:id="inkSrc146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1" timeString="2020-11-29T14:50:16.171"/>
    </inkml:context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6051 3123 11 0,'0'0'0'0,"-5"-6"12"0,-1-12 2 0,6 18-14 0,-7-5 16 15,4-2-3-15,3 4 0 0,0 3-2 0,0 0-11 0,0 0 10 16,0 8-1-16,0-4-1 0,0 16-2 16,0-20-6-16,0 6 7 0,0 19-2 0,0-8 1 15,0 4-2-15,0-21-4 0,0 20 4 0,0 6 0 16,0 1 0-16,0 1-1 0,0-28-3 0,3 35 3 0,4 6-4 16,-4 7 4-16,5 9-1 0,-8-57-2 0,6 62 2 0,-2 11 3 15,-1 6-3-15,3 6 0 0,-6-85-2 0,7 94 2 16,-7 3-1-16,0-1-1 0,0 11 2 0,0-107-2 0,0 104 0 15,0 6-3-15,0-4 3 0,0-4 0 0,0-102 0 0,-3 97 2 16,3-7 3-16,-4-3-5 0,-2-8 2 0,6-79-2 0,0 71 1 16,0 0-1-16,0-10-1 0,0 0 1 0,0-61 0 0,0 64 0 15,0-5 0-15,0 6 0 0,0-4 0 0,0-61 0 0,0 55 0 16,0-4-1-16,0-5 0 0,0-5 1 0,0-41 0 0,0 34-1 16,0 0 1-16,4-10-1 0,-2 3 2 0,-2-27-1 0,0 19 0 15,0-19 0-15,0 7 0 0,0 20 0 0,0-24 0 0,0-3 0 0,0 4-1 0,0-4 1 0,0 8 1 16,0-6-1-16,0-2 0 0,0 0 1 0,0 0-1 0,0 0 1 15,0-2-1-15,0-6 1 0,0-13-1 16,0 21 0-16,0-26 0 0,0-4 0 16,-2-6 0-16,2-8 0 0,0 44 0 0,-4-51 1 0,4-10-1 0,0-2 1 15,-7-10 0-15,7 73-1 0,0-71 2 0,0-9 0 16,0-2-1-16,0-1-2 0,0 83 1 0,4-82 0 16,-1-5-1-16,3 5 1 0,-6 82 0 0,0-92 0 0,0 92 0 0,4-92-1 0,-1-5 0 15,-3 7 0-15,0 90 1 0,7-93-2 0,-7 93 2 0,0-91 2 16,4 7 0-16,-1 2-1 0,-3 7 2 0,0 75-3 0,0-72 0 15,3-3 0-15,-3 1 0 0,0 3 0 0,0 71 0 0,0-61 0 16,0 0 1-16,0 12-1 0,0-1 0 0,0 50 0 0,0-54 1 16,0 1-2-16,5 0 1 0,-5 2-1 0,0 51 1 0,0-48-1 15,0-1 2-15,0-1 0 0,0 3-4 0,0 47 3 0,0-47-2 16,0 4 0-16,0 3 0 0,0 1 3 0,0 39-1 0,0-31 0 16,0-6 1-16,0 10-1 0,0 6 1 0,0 21-1 0,0-22 0 15,0 7-1-15,0 5 2 0,0-8-1 0,0 18 0 0,0-4 0 16,0-4 1-16,0 5-1 0,0-7-1 0,0 10 1 0,2-9 1 15,1 3-1-15,-3 0 0 0,0-1 0 16,0 7 0-16,3-3 1 0,-3-4-1 0,5 0 1 0,-3 2-1 16,-2 5 0-16,4-6 0 0,-1 4 1 0,5-4-1 15,-6 2-1-15,-2 4 1 0,7-2 0 0,-3 2 0 16,3 0 0-16,-1 0 0 0,-6 0 0 0,7 0 0 16,4 0 0-16,-5 0 0 0,5 0 0 0,-11 0 0 0,9 6 1 15,-3 0 0-15,12-3 2 0,-12 2-2 0,-6-5-1 0,7 7 2 16,14 12-2-16,-14-11-1 0,0 8 2 0,-7-16-1 0,19 8 0 15,-12 9 0-15,10-12 1 0,-10 16-1 0,-7-21 0 0,6 3 0 16,12 4 0-16,-12 12-1 0,5-14 2 0,-11-5-1 0,17 8 0 16,-10 14 0-16,13-16 0 0,-9 19 0 0,-11-25 0 0,23 18 0 15,-6 3 1-15,4 5 0 0,1-5 0 0,-22-21-1 0,28 28 0 16,-3-1-1-16,7-1 1 0,-1 1 1 0,-31-27-1 0,30 23 0 16,4 5 1-16,4 3-1 0,3 4 0 0,-41-35 0 0,40 35 1 15,3-2-1-15,0-3-1 0,-1 3 3 0,-42-33-2 0,45 32 0 16,-1 5 0-16,-4-3 3 0,5-3-6 0,-45-31 3 0,44 29-2 15,1 0 0-15,2 2-1 0,-1 1 3 16,-46-32 0-16,47 32-1 0,-2-3 1 0,-4 0-1 16,3 0-2-16,-44-29 3 0,40 29 0 0,-2-5-2 15,-1 2 0-15,-3-5 2 0,-34-21 0 0,35 25-1 0,-6-5 2 16,-2 0 1-16,-4-1-1 0,-23-19-1 0,21 7 0 16,4 15 1-16,-10-15-1 0,9 9 0 0,-24-16 0 0,19 18 1 15,-3-12-2-15,1 15 2 0,-8-13 0 0,-9-8-1 0,21 20-1 16,-15-13 1-16,2-2-1 0,-1 3 1 0,-7-8 0 0,7 16 1 15,-5-16-2-15,2 19 2 0,-1-13 0 0,-3-6-1 0,3 4 1 16,-3 17-1-16,0-17 0 0,0 0-1 0,0-4 1 0,0 8 0 16,0-3 0-16,0 4 0 0,0-5 0 0,0-4 0 0,0 9-1 15,0-5 1-15,0 4 1 0,-3 10-2 0,3-18 1 0,-3 0-1 16,-3 20 2-16,2-20-1 0,1 5 0 0,3-5 0 0,-7 17-1 16,3-12 2-16,0 14-1 0,-2-11 0 0,6-8 0 0,-7 24 2 15,4-18-3-15,-3 19 1 0,-2-18 1 0,8-7-1 0,-6 23-1 16,-11-15-1-16,13 11 2 0,-3-11-2 0,7-8 2 0,-5 17 0 15,-17-14 0-15,16 5-1 0,-18 10 1 0,24-18 0 16,-6 7 0-16,-19 13-1 0,4-17 0 0,3 18 0 16,18-21 1-16,-22 4-2 0,-1 16 2 0,-1-15 1 15,0 20-5-15,24-25 4 0,-26 16 1 0,-2-8-2 16,-3 14 0-16,4-4 5 0,27-18-4 0,-34 5 1 16,2 27 1-16,-6-10 1 0,0 4-2 0,38-26-1 0,-38 26 3 15,1-5-1-15,-3 2 4 0,3-1-3 0,37-22-3 0,-41 20 1 16,0 1 0-16,3-5-3 0,-2 7 1 0,40-23 1 0,-39 3 0 15,1 29 0-15,-4-9 0 0,0 5 2 0,42-28-2 0,-45 30 0 16,-3-1 0-16,0 0 1 0,2 3-2 0,46-32 1 0,-48 30 0 16,7-1 1-16,-2-3-3 0,-1 0 1 0,44-26 1 0,-38 24-2 15,-6 3 1-15,4-2 2 0,-4-3-1 0,44-22 0 0,-47 21-1 16,-5 0-1-16,0 1-4 0,9 3 6 0,43-25 0 0,-50 26 1 16,6-4 1-16,3-1 6 0,-1 1-6 0,42-22-2 0,-33 25 2 15,-1-1 0-15,1 2 2 0,-2 3-3 0,35-29-1 0,-30 20 0 16,4 6 2-16,1-4-4 0,5 0 3 0,20-22-1 15,-21 23 1-15,4-15-1 0,11 13 0 0,-18-13 1 16,24-8-1-16,-4 3 0 0,-1 5 1 0,5-5-1 0,0-3-1 16,0 0 1-16,-5 0 0 0,5 0-2 15,0 0-1-15,5-1-1 0,-5 1 4 0,3-8-7 0,12 1-2 16,-7-20-5-16,19 3-6 0,-27 24 20 0,24-34-29 16,2-2-13-16,-2-17-6 0,1 0 5 0,-25 53 43 0,0 0 0 0</inkml:trace>
  <inkml:trace contextRef="#ctx0" brushRef="#br0" timeOffset="929.6392">6528 3771 8 0,'0'0'0'0,"-20"-16"8"0,-1 8 1 16,21 8-9-16,-23-24 10 0,6 17 0 0,13 4-1 15,-3 0 0-15,7 3-9 0,-5-2 8 0,0-1 0 16,2 3-1-16,3 0 0 0,0 0-7 0,-4 0 7 0,4 0-1 16,0 5 1-16,0-5-1 0,0 0-6 0,0 6 7 15,0-1-2-15,0-5 0 0,0 4-1 0,0-4-4 0,0 5 5 16,4-1-1-16,-4 1 0 0,0-2 0 0,0-3-4 0,3 0 3 15,2 0-1-15,0 5 0 0,2 1 0 0,-7-6-2 0,6 3 2 16,6 4-1-16,-3 0 2 0,8-1-2 0,-17-6-1 0,7 7 2 16,21-2-1-16,-9-1-1 0,6 2 1 0,-25-6-1 0,23 19 0 15,-3-19 1-15,3 6 0 0,2-3 0 0,-25-3-1 0,20 0 1 16,4 0-1-16,-18 0 0 0,23 0 0 0,-29 0 0 0,5-5 0 16,16-3 1-16,-15 0 0 0,15-1-1 0,-21 9 0 0,8-8 1 15,-3 1-2-15,3 0 1 0,-2 4 0 0,-6 3 0 0,3-1 0 16,1-1 1-16,0 0-1 0,-4 2 0 0,0 0 0 0,0 0 1 15,0 0-1-15,0 0 0 0,-4 0 1 0,4 0-1 16,-7 0-1-16,1 0 1 0,-12 0 0 0,15 4 1 0,3-4-1 16,-23 0 0-16,1 0 0 0,6 0 0 15,-5 0 0-15,21 0 0 0,-19 0 0 0,1 0 0 16,1 0 1-16,-4 0-2 0,21 0 1 0,-16 0 0 16,0 0 0-16,-13 0 0 0,11 0 1 0,18 0-1 0,-22 0 0 15,6 0 0-15,9-2-1 0,-17 2 1 0,24 0 0 0,-6-2-1 16,-15-4-1-16,13 3 0 0,2 2 1 0,6 1 1 0,-7-1 1 15,4-1-1-15,1-1 3 0,2 0-2 0,0 3-1 0,0 0 1 16,0-2-1-16,0-1 1 0,2 3-1 0,-2 0 0 0,3-3 0 16,4 3 1-16,-1 0-2 0,2-2 1 0,-8 2 0 0,10 0 0 15,-4-3 0-15,5 1 0 0,-3 2 1 0,-8 0-1 0,8 0-1 16,10 0 2-16,-12 0-1 0,11 0 0 0,-17 0 0 0,7 0 0 16,3 0-1-16,-2 0-1 0,-3 0 0 0,-5 0 2 0,8 5-4 15,-4 0-1-15,-2-5-3 0,2 0-2 0,-4 0 10 0,3 0-13 16,1 3-3-16,0-3-4 0,-1 0-5 0,-3 0 25 0,3 0-29 15,-3-3 4-15,16 3 0 0,-16 0 25 0</inkml:trace>
  <inkml:trace contextRef="#ctx0" brushRef="#br0" timeOffset="1620.6788">6295 4499 10 0,'0'0'0'0,"0"0"7"0,0 0 3 0,0 0-10 0,-5 0 10 15,5 0-1-15,0 0 0 0,0 6 0 0,0-6-9 0,0 0 9 16,0 4-1-16,0-4-1 0,0 0 0 16,0 0-7-16,5 3 8 0,-3 3-1 15,5 0-1-15,1-3 1 0,-8-3-7 0,6 0 5 0,11 7-2 16,-10-3 1-16,13-1 0 0,-20-3-4 0,11 6 3 0,16-3 1 16,-8 0-2-16,-2 4 0 0,-17-7-2 0,21 3 2 15,0 1-1-15,-5 3 0 0,-5-7 0 0,-11 0-1 0,23 3 1 16,-3-3 0-16,-2 5 0 0,-13-5-1 0,-5 0 0 0,21 0 1 15,-13 5-1-15,8-2 1 0,-13-3-1 0,-3 0 0 0,8 0-1 16,-3 0 2-16,3 0-2 0,-4 0 0 0,-4 0 1 0,6 0-2 16,-6-1-2-16,3-1-2 0,1-3-2 0,-4 5 8 0,0-5-10 15,0 2-3-15,0-4-4 0,0 0-3 0,0 7 20 0,-4-10-22 16,-3-6 1-16,-17 6 4 0,18-15 6 0,6 25 11 0,-24-17-7 16,24 17 7-16</inkml:trace>
  <inkml:trace contextRef="#ctx0" brushRef="#br0" timeOffset="1819.7823">6484 4313 11 0,'0'0'0'0,"0"-2"10"0,0-1 2 0,0 3-12 0,-6-3 15 16,6 1-1-16,0 2-1 15,0 0 0-15,0 0-13 0,0 5 11 16,0 4-2-16,2 12-1 0,-2-14-1 0,0-7-7 0,4 26 6 16,-4-2-1-16,3 4 0 0,-3-1 0 0,0-27-5 0,0 28 4 15,0 1 0-15,0-4-1 0,0-4-1 0,0-21-2 0,-3 24 1 16,-1-6 0-16,4 0-1 0,-7-13 0 0,7-5 0 0,-3 24-2 15,-3-21-1-15,3 5-4 0,-1-4-3 0,4-4 10 0,0 0-14 16,-8-1-8-16,6-17-8 0,-14-3-2 0,16 21 32 0,0-22-36 0,0 22 36 0</inkml:trace>
  <inkml:trace contextRef="#ctx0" brushRef="#br0" timeOffset="2487.2541">5837 3216 3 0,'0'0'0'0,"-7"0"3"0,-11 0-1 16,13 3 1-16,-13-3 2 0,18 0-5 0,0 6 5 0,-3-6 1 0,3 0 2 15,-4 4 0-15,4-4-8 0,-7 0 8 16,1 5 1-16,3 0 0 0,-4 2-1 0,7-7-8 0,-8 5 8 16,3 2 1-16,-3-5-2 0,-9 5 0 0,17-7-7 0,0 4 6 15,-7 0-1-15,-9 1 1 0,8-5-1 0,8 0-5 0,-6 4 5 16,-1 0-1-16,-12 2 1 0,11-4-1 0,8-2-4 0,-23 5 3 15,16 0 1-15,-14-5-2 0,14 0 0 0,7 0-2 0,-24 0 3 16,18 0-1-16,-18 0 0 0,17 3 0 0,7-3-2 0,-26 0 1 16,19 0-1-16,-16 0 2 0,2-8-1 0,21 8-1 0,-21-5 1 15,2 1 1-15,-5-7-1 0,4 3 0 0,20 8-1 0,-28-6 2 16,1-2 0-16,-1 2-1 0,2 4 0 0,26 2-1 0,-27-5 1 16,3 5 1-16,3 0-1 0,-6 0 0 0,27 0-1 0,-16 0 1 15,-8 0 0-15,3 0-1 0,4 0 1 0,17 0-1 0,-16 0 1 16,-4 5 1-16,2-5-2 0,11 0 1 0,7 0-1 15,-19 0-1-15,15-5 1 0,-4 5 0 0,-7 0 1 16,15 0-1-16,-8-5 0 0,5 5 1 16,-3-2-2-16,-2-3-1 0,8 5 2 0,-6-2-3 0,-1 1-2 15,4 1-1-15,-2 0-5 0,5 0 11 0,0 0-15 0,0 3-7 16,0-3-11-16,0 0-9 0,0 0 42 0,0-2-48 0,0 2 48 0</inkml:trace>
  <inkml:trace contextRef="#ctx0" brushRef="#br0" timeOffset="4036.8781">3242 3023 24 0,'0'0'0'0,"0"0"15"16,0 0-1-16,0 0-14 0,-7 0 10 16,3 0 0-16,1 0-2 0,3 3 0 0,0-3-8 0,0 5 8 15,0 1-2-15,0-2 0 0,0 14 0 0,0-18-6 0,0 5 4 16,3 15 0-16,4-15-1 0,1 2 0 0,-8-7-3 0,8 6 3 15,-3 12 0-15,5-15 1 0,-1 4-2 0,-9-7-2 0,7 7 2 16,15-2 0-16,-17 13 0 0,3-18 1 0,-8 0-3 0,17 5 2 16,-11 1-1-16,3-6-4 0,12 6 3 0,-21-6 0 0,10 0 1 15,15 4-1-15,-8 3 5 0,0-7-4 0,-17 0-1 0,19 4 1 16,2 2 0-16,0-6-1 0,-2 0 0 0,-19 0 0 0,21 4 1 16,2-4-1-16,2 0 1 0,-2 0 0 0,-23 0-1 0,20 0-1 15,-2 0 2-15,-1 0 1 0,-8 0-2 0,-9 0 0 0,24 0 1 16,-13 0 0-16,12 0-1 0,-12 3 1 0,-11-3-1 0,19 7 1 15,-11-7 0-15,15 4-1 0,-16-4 0 16,-7 0 0-16,18 0 0 0,-13 0 1 0,13 0 0 16,-11 0-1-16,-7 0 0 0,6-3 1 0,15 2 0 0,-15-4 0 15,15 3-1-15,-21 2 0 0,4-3 0 16,1-1 1-16,2-2-2 0,0 5 2 0,-7 1-1 0,7-3 0 0,-7 3 0 0,8-3 0 16,-3 3 1-16,-2 0-1 0,-3 0 0 0,7 0 0 0,-7 0 0 0,0 0 0 15,4 0 1-15,0 0 0 0,-4 0-1 0,0 0 1 0,0 0-2 0,0 0 2 16,0 0 0-16,0 0-1 0,0 0-2 0,-8 0 4 15,6 0-2-15,-3-7 1 0,5 7-1 0,-3-5 1 0,3 5-1 0,-5-8-1 16,-3 0 2-16,5 0-2 0,3 8 1 0,-4-22 0 0,4 22 0 0,0-5 1 16,-7-12-1-16,7 8 0 0,-3-11 0 0,3 20 0 0,0-9 0 15,0-9 0-15,0 10 0 0,0 8 0 0,0-4 1 0,0 4-1 0,0-21 0 16,0 14 1-16,0-3-2 0,0-6 1 0,0 16 0 0,0-5 0 16,0 2 0-16,0-2 0 0,0 0 0 0,0 5 0 0,0-2 0 15,3 2 1-15,-3 0-1 0,4 0 0 0,-4 0 0 0,3 7 0 16,4 15 0-16,-3-2-1 0,0-1 1 0,-4-19 0 15,5 18 1-15,-5 0-1 0,8 4 0 0,-6-2 1 16,-2-20-1-16,4 18 0 0,0 7 0 16,-4-4 0-16,4-2 2 0,-4-19-2 0,3 8 0 0,3 17 1 15,-3-21-1-15,1 1 0 0,-4-5 0 0,7 5 0 16,0-5 0-16,-3 0 0 0,1 0 0 0,-5 0 0 0,3-1 0 16,2-18 1-16,1 12-1 0,-3-24 0 0,-3 31 0 0,8-26 0 15,-2 1 1-15,1-3-1 0,0-7-1 0,-7 35 1 0,3-29 0 16,5 3 0-16,-6 5 0 0,1 13 0 0,-3 8 0 0,8-20 0 15,-6 16 0-15,2-4 0 0,-1 7 0 0,-3 1 0 0,8 0 1 16,-8 0-1-16,6 22 0 0,-6-22 0 0,3 17 0 0,-3-17 0 0,4 17 0 16,3 2 0-16,0 5 0 0,-3-6 1 0,-4-18-1 0,2 22 0 15,4-2 0-15,-6-13 0 0,5 14 1 0,-5-21-1 0,2 7-1 16,2-1 1-16,-1 1 0 0,2-7 0 0,-5 0 0 0,5 0 0 16,3 0 1-16,-3-5-1 0,3-12 0 0,-8 17 0 0,8-10-1 15,-8-16 1-15,5 6 0 0,-2-2 0 0,-3 22 0 0,5-26 0 16,1 1 1-16,2 2-2 0,-3-4 1 0,-5 27 0 15,8-21 1-15,-3 3-2 0,3 11 1 0,-1 6 0 0,-7 1 0 16,6-2 0-16,-3 2 0 16,4 3 0-16,0 17 1 0,-7-20-1 0,10 5 0 0,-2 18 0 15,2-6 0-15,0 0-1 0,-10-17 1 0,6 21 1 16,2-3-1-16,-2 0 0 0,4-12 0 0,-10-6 0 0,7 25-1 16,0-9 1-16,0-7 0 0,0 9 1 0,-7-18-1 0,6 4 0 15,1 3 0-15,0-2 1 0,-1 3-1 0,-6-8 0 0,7 18 0 16,4-18-1-16,-6 0 1 0,16 6 0 0,-21-6 0 0,4 4 0 15,6-4 1-15,6 3 0 0,-8-3-2 0,-8 0 1 0,20 0 1 16,-13 0-2-16,13 0 1 0,-14 0 0 0,-6 0 0 0,24-1 0 16,-17-1 0-16,17-2-4 0,-7 1-1 0,-17 3 5 0,17-3 0 15,3 3 0-15,-2 6 4 0,1-2 0 0,-19-4-4 0,21 6-1 16,0 1 0-16,-2 0 1 0,6 14-1 0,-25-21 1 0,17 3 1 16,2 4 0-16,6 13-1 0,-6-13 1 0,-19-7-1 0,21 6 1 15,4 13-2-15,-3-16 1 0,6 2 1 0,-28-5-1 0,30 6 0 16,-4-2 0-16,5-4 0 0,-3 0-1 15,-28 0 1-15,31 0 1 0,-9 0-2 0,2 5 2 0,-3-5 0 16,-21 0-1-16,21 0 0 0,-2 0 1 0,-12 0-1 0,17 0-1 16,-24 0 1-16,6 0 1 0,16-2-1 15,-16-1 0-15,1 3 2 0,-7 0-2 0,7 0 0 16,-1 0 0-16,-1 0 0 0,-3-2 0 0,-2 2 0 0,0 0 0 16,0 0 1-16,0 0-1 0,-2 0 1 0,2 0-1 0,-8 0-1 15,1 0-2-15,-16 5-1 0,16-5-3 0,7 0 7 0,-27 0-12 16,3 6-7-16,0-6-12 0,-3 0-17 0,27 0 48 0,-36-4-61 0,36 4 61 0</inkml:trace>
  <inkml:trace contextRef="#ctx0" brushRef="#br0" timeOffset="5217.5414">3156 3009 5 0,'0'0'0'16,"0"-3"4"-16,0 1 0 0,0 2-4 0,-5-5 7 15,1 4 2-15,4-1 0 0,-4 2-1 0,4 0-8 0,0 0 8 16,-6 0 0-16,1 0-1 0,2 3-1 0,3-3-6 0,-3 5 6 15,-3-5-1-15,6 8-2 0,-4-4 1 0,4-4-4 0,0 7 4 16,0-2 0-16,0 13 0 0,0-18-1 0,0 0-3 0,-3 7 3 16,3 11 0-16,0-13-1 0,0 15 1 0,0-20-3 0,0 6 3 15,0 17 0-15,0-18-1 0,0 17 0 0,0-22-2 0,0 8 2 16,0 9 0-16,0-13-1 0,7 15 1 0,-7-19-2 0,4 0 1 16,-2 5 0-16,4-3 0 0,-1 4 0 0,-5-6-1 0,6 0 1 15,2 0 0-15,1 0 0 0,1 0 0 0,-10 0-1 16,7 0 1-16,1-6 0 0,-3-1-1 0,3-15-1 0,-8 22 1 15,10-7 0-15,-3-15 1 0,-1 0-1 0,1 4 2 0,-7 18-2 16,7-20 0-16,-4-5 0 0,1 7 0 16,-4 0 1-16,0 18-1 0,0-9 0 0,0-11 1 15,-4 17 0-15,1-1-1 0,3 4 0 0,-7-1 1 16,0 1 0-16,1 0 0 0,-11 5 0 0,17-5-1 0,-5 6 1 16,-11 17 0-16,9-17-1 0,0 16 1 0,7-22-1 0,-20 6 1 15,14 19-1-15,-2-17 1 0,5 16-1 0,3-24 0 0,-6 4 1 16,-1 13-1-16,4-12 1 0,3 13-1 0,0-18 0 0,0 4 0 15,0 17 0-15,3-21 1 0,-3 7-1 0,0-7 0 0,7 6 1 16,-1-6-2-16,0 0 2 0,5 0-1 0,-11 0 0 0,8 0 1 16,11-3 1-16,-15 0-2 0,7-4-1 0,-11 7 1 0,16-7 0 15,-16 2 1-15,7-13-1 0,2 13 1 0,-9 5-1 0,7-6 1 16,0-3-1-16,0-9 0 0,-3 11 0 0,-4 7 0 0,4-5 0 16,-2-16 0-16,-2 16 1 0,0-15-1 0,0 20 0 0,0-6 0 15,-6-16 1-15,-1 14-1 0,0-13 0 0,7 21 0 16,-20-10 1-16,13 3-1 0,-9-13 0 0,8 18 0 0,8 2 0 15,-21 0-1-15,19 0 1 0,-15 0-1 16,9 2 1-16,8-2 0 0,-3 20-2 0,-3-16-3 16,-1 3-1-16,0 13-5 0,7-20 11 0,-7 0-14 0,7 3-7 15,0 3-10-15,0-6-3 0,0 0 34 0,7 3-40 0,-7-3 40 0</inkml:trace>
  <inkml:trace contextRef="#ctx0" brushRef="#br0" timeOffset="5779.1281">2309 2324 18 0,'0'0'0'16,"-19"-2"16"-16,11-3-1 0,-18-2-4 0,26 7-11 0,-4-1 9 0,4 1-9 0,-4-8 9 16,1 5 0-16,3 2-1 0,0 1-8 0,-7-2 6 0,7 2-6 0,0 0 6 15,0 0-1-15,0 0-2 0,0 0-17 0,5 17 32 0,-5-17-18 0,5 5 3 16,3 15 1-16,12-2-1 0,-3 0 1 0,-17-18-4 0,6 27 4 15,15 4-1-15,-1-6 1 0,-3 0-2 0,-17-25-2 0,21 23 3 16,-4-2-2-16,0 3 1 0,-7 0-1 0,-10-24-1 0,20 24 1 16,-13-7 0-16,9 3 0 0,-12-14 0 0,-4-6-1 0,7 20 1 15,4-15 0-15,-3 3-1 0,11-3 1 0,-19-5-1 0,5 4 0 16,2-4 0-16,0 0 1 0,0 0-1 0,-7 0 0 0,8-4 0 16,-3-1 1-16,3-17-1 0,-6 5 1 0,-2 17-1 0,8-20 0 15,-8-2 1-15,7-5-1 0,-7-4 0 0,0 31 0 16,2-33 0-16,2 4 0 0,-4-8 1 0,3 6-1 0,-3 31 0 15,4-37 0-15,-4 1 1 0,3 10-1 0,1-3-1 16,-4 29 1-16,0-20 1 0,3-2-1 16,1 2 0-16,-4 2 1 0,0 18-1 0,4-17 0 0,-4 9 0 15,0-10 0-15,0 16 0 0,0 2 0 0,0-6 0 16,0 2 1-16,0 1-2 0,-4 3 0 0,4 0 1 0,0 0-4 16,0 0-1-16,0 0-4 0,0 0-2 0,0 0 40 0,0 0-73 15,0 0 24-15,6 3-7 0,0 1-4 0,-6-4 31 0,0 0-27 0,5 0 10 0,-5 0 17 16</inkml:trace>
  <inkml:trace contextRef="#ctx0" brushRef="#br0" timeOffset="6049.4238">2819 2383 12 0,'0'0'0'0,"0"0"10"0,0 0 2 16,0 0-12-16,0 3 11 0,0 20-1 0,-5-6-2 16,2 3-1-16,3-20-7 0,0 6 7 0,0 19-2 15,0-16 0-15,0 17 0 0,0-26-5 0,0 5 3 16,0 20 0-16,0-18 0 0,0 17 0 0,0-24-3 0,0 7 3 16,0 20 0-16,3-20-1 0,-3 19 0 0,0-26-2 0,5 6 1 15,-2-1 0-15,-3 17 0 0,2-22-1 0,-2 0 0 0,4 0-1 16,-4 0-2-16,7 0-4 0,-5 0-6 0,-2 0 13 0,8-6-21 15,-4-13-6-15,-4-2-4 0,0 21 31 0</inkml:trace>
  <inkml:trace contextRef="#ctx0" brushRef="#br0" timeOffset="11051.5896">5204 3171 3 0,'0'0'0'16,"-4"-3"6"-16,0 0-2 0,4 3-4 0,-7-3 5 15,-12 1 2-15,19 2 1 0,-8 0 1 0,8 0-9 0,-3 0 9 16,-4 0 0-16,1 0 0 0,-1 4 0 0,7-4-9 0,-7 4 8 16,1-4-1-16,-1 7-1 0,2-1 0 0,5-6-6 0,-2 7 5 15,-6 0-1-15,5 14 0 0,3-17 0 0,0-4-4 0,0 24 4 16,0-8 0-16,0 4 0 0,0-1-1 0,0-19-3 0,3 20 3 15,-3 0 1-15,8-3-2 0,2 4 2 16,-10-21-4-16,10 19 2 0,-3-11 0 0,13 18-1 16,-17-22 1-16,-3-4-2 0,8 8 0 0,11 9 1 15,-12-17 0-15,10 0-1 0,-17 0 0 0,7 0 1 16,10-2 0-16,-10-18-2 0,10 13 2 0,-17 7-1 0,7-28 1 16,4 7-1-16,-6 0 0 0,3 0 0 0,-8 21 0 0,6-20 1 15,1-5-1-15,-7 4 1 0,0 1-1 0,0 20 0 0,0-9 1 16,-3-10-1-16,-1 14 1 0,-13 4 0 0,17 1-1 0,-7-6 0 15,-13 0 0-15,0 4 0 0,12-1 0 0,8 3 0 0,-22-2 0 16,14 0 1-16,-15-1-1 0,15 3 0 0,8 0 0 0,-22 0 0 16,14 0 1-16,-8 7-1 0,9 10 1 0,7-17-1 0,-8 6 0 15,2 0 0-15,4 9 1 0,-6-8-1 0,8-7 0 0,-4 20 1 16,4-13-1-16,0 14 1 0,0-13-1 0,0-8 0 0,4 17 0 16,4-9 1-16,0 10-1 0,0-14 0 0,-8-4 0 0,20 7 0 15,-13 0 0-15,13-1-1 0,-17-3 1 0,-3-3 0 0,21 0 0 16,-15 0 1-16,15-2-1 0,-13 1 1 0,-8 1-1 15,5-12 0-15,3-3 0 0,-2 5 0 0,1-10 0 0,-7 20 0 16,4-10 0-16,-4-15-1 0,0 16 2 0,-7-13-1 16,7 22 0-16,-7-7 0 0,-9-13 1 15,8 13-1-15,-13 0 1 0,21 7-1 0,-6-10 0 16,-18 6 0-16,17 1 0 0,-13 3 0 0,20 0 0 0,-4 5 0 16,-2 0 1-16,-12 21-1 0,18-11 0 0,0-15 0 0,-6 9 0 15,6 22 1-15,-2-12-1 0,2-15-1 0,0-4 1 0,0 28 0 16,2-24-1-16,4 22 1 0,12-19 1 0,-18-7-1 0,4 18 0 15,16-14 1-15,-14 2-1 0,12-6-1 0,-18 0 1 0,5 3 1 16,16-3-1-16,-13-1 0 0,-2-4 1 0,-6 5-1 0,8-8 0 16,0-13 0-16,0 14 0 0,-1-17 0 0,-7 24 0 0,0-10-1 15,3-14 1-15,-3 0 0 0,0 1 1 0,0 23-1 0,-3-24 0 16,-4 2 0-16,-1 12 0 0,2-7 0 0,6 17 0 0,-16-7 0 16,16 6 1-16,-8-3-2 0,1 2 2 0,7 2-1 0,-6 0 0 15,-2 0-1-15,6 0 2 0,-1 4-1 0,3-4 0 0,-8 3-1 16,8 17 2-16,0-20-1 0,0 18 0 0,0-18 0 15,0 4-1-15,3 5 1 0,2-4 1 0,-5-5-1 16,3 7 0-16,4-2 0 0,0-5-1 16,-1 5 1-16,-6-5 0 0,7 0 0 15,-3 0 0-15,-1 0 0 0,0 0 1 0,-3 0-1 0,0 0 0 16,3-5-1-16,2 3 2 0,-5-1-1 0,0 3 0 0,0-3 0 16,0-3 1-16,0-1-2 0,0 1 1 0,0 6 0 0,0-6 0 15,0-2 0-15,0 1 0 0,0-13 0 0,0 20 0 0,0-3 0 16,0-15 0-16,0 13 1 0,0-13-2 0,0 18 1 0,0-11 0 15,0-13 0-15,0 4 0 0,0 8 0 0,0 12 0 0,0-23 0 16,0 4 0-16,0 0 1 0,-5-4-1 0,5 23 0 0,0-25 0 16,0-2 1-16,-3-2-2 0,3 1 2 0,0 28-1 0,0-30 0 15,0-1 0-15,0-5 0 0,0 0 0 0,0 36 0 0,0-38 1 16,0 2-1-16,0 3 0 0,0-3 0 0,0 36 0 0,0-33 0 16,0-5-1-16,0 2 1 0,0 4 1 0,0 32-1 0,0-38 0 15,0 3 1-15,0 4-1 0,0-2 0 0,0 33 0 0,0-33 0 16,0 6 1-16,0-1-1 0,-6 0-1 15,6 28 1-15,-4-32 1 0,0 3-1 0,-3 0 0 16,5 2 0-16,2 27 0 0,0-26 0 0,0-3 0 0,0 2 1 16,0 0 0-16,0 27-1 0,0-29 0 0,0 10 0 15,0-4 0-15,0-2 1 0,0 25-1 0,0-7 0 16,0-19 0-16,2 18 0 0,-2 3 1 0,0 5-1 0,4-8 0 16,-1-1 0-16,-3 3 0 0,0-1 1 0,0 7-1 0,0-4-1 15,0 1 2-15,0 2 0 0,4 1-1 0,-4 0 0 0,4 0 0 16,-4 0 1-16,0 0-1 0,3-2-1 0,-3 2 1 0,0 0 0 15,3 0 0-15,0-4 0 0,2 4 0 0,-5 0 0 0,5 0 0 16,3 0 0-16,-2 6 1 0,1-6-1 0,-7 0 0 0,20 4 0 16,-13 0 1-16,14-4-1 0,-11 0 0 0,-10 0 0 0,20 0 0 15,-2 0-1-15,-3 0 2 0,6 0-1 0,-21 0 0 0,7 0 0 16,19 0 1-16,-19 0-1 0,21 0 0 0,-28 0 0 0,18 0 0 0,-18 0 0 0,19-2 1 16,5 2-1-16,-4 0 0 0,-20 0 0 0,20 0 1 15,3 0-1-15,-2 0 0 0,4 0 0 0,-25 0 0 0,23 5 0 0,-23-5 0 0,23 0 0 16,1 4 1-16,3 0-1 0,0-4 1 0,-27 0-1 15,28 0 0-15,0 7 0 0,4-5 0 16,2-2 1-16,-34 0-1 0,38 5 0 0,-4 0 0 16,3-1-1-16,1 2-9 0,-38-6 10 0,36 5-2 15,-2 1 0-15,3-1 1 0,-2-5 6 0,-35 0-5 0,30 0 0 16,4 0 1-16,-7 5 0 0,-27-5-1 0,31 0 3 0,-31 0-3 0,26 0 1 16,-2 0 2-16,0 0-2 0,-4 2 0 0,-20-2-1 0,23 0 1 15,-2 0-1-15,1 0 0 0,-17 0 1 0,-5 0-1 0,21 0 0 16,-14 0 0-16,13-2 1 0,-20 2-1 0,3-2 0 0,-3 2 0 0,21-3 0 15,-14 0 0-15,0 3 0 0,2 0 1 0,-9 0-1 0,10 0 0 16,-3 0 1-16,-2 0-1 0,-5 0 0 0,2 0 0 0,-2 0 0 0,3 0-1 16,0 6 1-16,-3-6 1 0,0 3-1 0,0-3 0 0,0 0 0 15,5 0 0-15,-5 0 0 0,0 0 0 0,0-1 1 16,0-1 0-16,-8-1-1 0,8 0 0 0,0 3 0 0,0-2 0 16,0-2 0-16,0-3 0 0,0 2 0 0,0 5 0 0,0-5 0 15,0 0 0-15,0-2 0 0,0 0 0 0,0 7 0 0,0-6 1 16,3-3-2-16,2 3 2 0,0-1-2 0,-5 7 1 15,5-18-2-15,-2 12 2 0,-3-13-1 0,0 2 1 0,0 17 0 0,0-7 0 16,0-19-1-16,0 19 2 16,0-2-1-16,0 9 0 0,0-19 0 0,0 12 5 15,4 0-5-15,-2 0 0 0,-2 7 0 0,0-5 0 16,0 5-4-16,4 0 4 0,-4 5 1 0,0-5-1 0,3 4 1 16,-3 4-2-16,0-3 1 0,4 13 0 0,-4-18 0 0,0 7-1 15,0 18 1-15,0-3 0 0,0-2 0 0,0-20 0 0,0 24 0 16,0-1 1-16,0 5 1 0,0-3-1 0,0-25-1 0,0 23 0 15,0 8 0-15,4-5-1 0,-4-3 2 0,0-23-1 0,6 25-1 16,2-17 1-16,-6-3 1 0,1 3-2 0,-3-8 1 0,8 5 1 16,-3-5-1-16,3 0 0 0,-2 0 0 0,-6 0 0 0,11-3 0 15,-4-7 0-15,-1-12 0 0,1-2 0 0,-7 24 0 0,3-27-1 16,5-8 2-16,-2 2-2 0,-2 3 1 0,-4 30 0 0,3-30 0 16,-3-1 0-16,4 8 0 0,-4 3 0 0,0 20 0 0,2-22 1 15,-2 4-1-15,4-3 5 0,-1 16 0 0,-3 5-5 0,0-9 4 16,4 3-4-16,-4 2 1 0,0 2-7 0,0 2 6 15,0 0 0-15,3 0 0 0,-3 7-5 0,4 15 5 16,-4-22 0-16,3 8-4 0,0 22 4 0,2-10 0 16,-3 2 0-16,-2-22 0 0,3 21 0 0,-3-4 0 15,3 0-1-15,2-10 1 0,-5-7 0 0,6 25 1 16,-2-21-1-16,3 14 0 0,-1-18 0 0,-6 0 0 0,7 5 0 16,0-5-1-16,-1 0 1 0,4 0 0 0,-10 0 0 0,8-7 0 15,-2 1 0-15,5-4 0 0,4-7 1 0,-15 17-1 0,8-9-1 16,0-18 1-16,0 8 0 0,-1-2 0 0,-7 21 0 0,21-18 0 15,-18-3 1-15,3 15-1 0,5-2-1 0,-11 8 1 0,7-7 0 16,-1 6 0-16,5 1 0 0,-3 0 0 0,-8 0 0 0,3 0 0 16,3 6 0-16,-3 1 1 0,3 13-1 0,-6-20 0 0,5 8-1 15,-2 12 2-15,1-12-2 0,0 19 2 0,-4-27-1 0,2 16-1 16,-2 2 1-16,3 2 0 0,-3-16 0 0,0-4 0 0,0 25 1 16,0-19-1-16,0 14-1 0,0-17 1 0,0-3 0 0,0 22 0 15,0-18 0-15,3 18 1 0,2-15-1 0,-5-7 0 0,0 7 0 16,6 13 1-16,-3-20-2 0,5 0 1 0,-8 0 0 0,6 0 0 15,1 0 0-15,0 0 0 16,-4-17 0-16,-3 17 0 0,7-3 0 0,-1-16 0 16,2 11 0-16,-2 1 0 0,-6 7 0 0,8-7 0 0,1 3 0 15,0 1 0-15,-1 3 0 0,-8 0 0 0,10-2 0 16,1 0-1-16,-5-1 2 0,2 0-1 0,-8 3 0 0,9-4 0 16,-2 11 0-16,0-7 0 0,12 0 1 0,-19 0-1 0,0 18-1 15,7-18 2-15,5 3-2 0,-7 3 1 0,-5-6 0 0,21 0 0 16,-15-4 0-16,11-1 0 0,-10 5 0 0,-7 0 0 0,18 0-1 15,-13 5-1-15,16 0 1 0,-11-5 1 0,-10 0 0 0,20 6-1 16,-10 0 0-16,11 12 0 0,-14-18 0 0,-7 0 1 0,20 0 0 16,-12 0-1-16,15 0 0 0,-16 0 0 0,-7 0 1 0,23-3-1 15,-15 3 1-15,11 5 0 0,-1-5 1 0,-18 0-1 0,11 0 0 16,11 0 0-16,-14 0-2 0,12 0 1 0,-20 0 1 0,11 0-1 16,8 5-1-16,-12 1 2 0,20-6-1 0,-27 0 1 0,16 4 1 15,3-4 0-15,-3 4 2 0,-6 0 0 0,-10-4-3 0,23 5 0 16,-6-1 3-16,4 1-2 0,-5-1 0 0,-16-4-1 0,19 3 1 15,-1 4-1-15,3-4 0 0,-4 1 0 0,-17-4 0 16,17 5 0-16,-6-5-1 16,8 0 2-16,-12 5 1 0,-7-5-2 0,20 3 1 0,-12-3 0 15,12 0-1-15,-14 0 0 0,-6 0 0 0,19 0 0 16,-14 7 0-16,16-7 0 0,-11 0 0 0,-10 0 0 0,20 0 0 16,-13 0 0-16,-1 0 1 0,2 3-1 0,-8-3 0 0,20 3 0 15,-14-3-1-15,2 7 1 0,8-3 0 0,-16-4 0 0,8 2 0 16,2 5 0-16,6-2 0 0,-9-2 0 0,-7-3 0 0,10 0 0 15,10 7 0-15,-12-2 0 0,-1 0 0 0,-7-5 0 0,20 0 0 16,-17 0 0-16,5 0 1 0,-3 0-2 0,-5 0 1 0,8-3 0 16,-2 1 1-16,1 0-2 0,-1-3 1 0,-6 5 0 0,7-1 1 15,-1-6-1-15,2 7 0 0,-5 0 0 0,-3 0 0 0,5 0 0 16,-3 0 0-16,1 0-1 0,0 0 2 0,-3 0-1 0,7 7 0 16,-3-1-1-16,-1 1 2 0,1-3-2 0,-4-4 1 0,4 4 0 15,2 2 0-15,-6-3 0 0,7 1 0 0,-7-4 0 0,2 8 0 16,3-8 0-16,-5 2 0 0,6-2 0 0,-6 0 0 0,0 0 0 15,5 5 0-15,-3 0 0 16,1-5 0-16,-3 0 0 0,3 7 0 0,-3 0 0 0,0-1 0 16,0 15 1-16,0-21-1 0,0 5 0 15,0 16 0-15,0-1 0 0,0 2 0 0,0-22 0 0,-3 22 0 16,0 3 0-16,-4-1-1 0,1 3 1 0,6-27 0 0,-5 27 1 16,3-2-1-16,-5 6 0 0,3-4 0 0,4-27 0 0,-6 26 0 15,2-1-1-15,-3 2 1 0,0 1 1 0,7-28-1 0,-3 29-1 16,-2-4 2-16,-3-3-1 0,5-1 0 0,3-21 0 0,-7 19 0 15,3 1 0-15,-3 1-1 0,7-4 0 0,0-17 1 0,-2 7-1 16,2 15 1-16,-4-14-1 0,-3 13 1 0,7-21 0 0,-4 8 0 16,4 12 0-16,-2-12 0 0,-6 17 0 0,8-25 0 0,0 5 0 15,-3 21-1-15,3-19 1 0,-2 25 0 0,2-32 0 0,-5 21-1 16,-1-3 0-16,2 6 0 0,-3-5 0 0,7-19 1 0,-7 23 0 16,-10-4-1-16,17 5 1 0,-7 1 1 0,7-25-1 0,-3 22-1 15,0-1 2-15,1 0-1 0,-6-1 1 0,8-20-1 0,-3 17-1 16,3-10 2-16,0 18 0 0,-4-19-2 0,4-6 1 0,-7 22 2 15,7-17-2-15,-3 17-1 0,3-15 0 16,0-7 1-16,0 26 0 0,0-6 1 16,0 0-2-16,0 3 2 0,0-23-1 0,0 25 0 0,-4-6-1 15,4 7 2-15,-6-3-2 0,6-23 1 0,-3 24-1 16,3 2 1-16,0-10-1 0,0 9 2 0,0-25-1 0,0 20 1 16,0 1-1-16,0-1 1 0,0 0-2 0,0-20 1 0,-5 18-1 15,5 2 1-15,0-13 0 0,0 18 0 0,0-25 0 0,0 6 0 16,0 12 0-16,0-11 1 0,0 10-1 0,0-17 0 0,-5 8 0 15,5 11-1-15,0-12 1 0,0 20-1 0,0-27 1 0,0 18 2 16,0 2-2-16,0-3-1 0,0 4 2 0,0-21-1 0,-5 5-2 16,5 19 2-16,0-3 1 0,0-16-2 0,0-5 1 0,0 21 0 15,0-1 0-15,0-16 0 0,0 25 1 0,0-29-1 0,0 5 0 16,0 15-1-16,0-20 0 0,0 4 1 0,0-4 0 0,0 8-1 16,0-5 0-16,0 4 1 0,0-2 0 0,0-5 0 0,0 8 0 15,0-3 0-15,0-2 1 0,0 4-1 0,0-7 0 0,0 4 0 16,-3 4 0-16,3-5-1 0,0 1 1 0,0-4 0 0,0 6 1 15,0-6-1-15,0 3 0 16,0-3 0-16,0 0 0 0,0 0-1 0,0 4 0 0,0-4 0 16,0 0 0-16,0 0 1 0,0 0-1 0,0 0 0 15,0 0 0-15,0 0-2 0,0 0 9 0,-5-4-13 16,5 2 5-16,0 1-1 0,0-7 1 0,0 8 2 0,-5-5-4 16,5-3-1-16,-3 4 1 0,3-3 0 0,0 7 4 0,-3-3-3 15,3-2 1-15,0-3 0 0,-8 6 1 0,8 2 1 0,-3-4 0 16,3-2 0-16,-3 5-1 0,3-6 1 0,0 7 0 0,-6 0 0 15,2 0 1-15,1 0 0 0,3 0-1 0,-7 0 0 16,4 0 1-16,-2 0 0 0,5 0 0 0,0 0-1 0,-6 5 1 16,6-2 0-16,-2 4 1 0,2-1-1 0,0-6-1 0,-5 7 0 15,5-4 1-15,0 0-1 0,-3-3 1 0,3 0-1 0,0 6 1 16,0-6-1-16,-6 6 0 0,6-6 1 0,0 0-1 0,0 0 1 16,0 0 1-16,-5 1-1 0,2-1 0 0,3 0-1 0,0 8 1 15,-7-5 0-15,5-3 0 0,2 4 0 0,0-4-1 0,-4 0 1 16,-4 0 0-16,6 0-1 0,-2 0 1 0,4 0-1 15,-7 0 0-15,7 6 1 0,0-6 0 0,0 0-1 0,0 0 0 16,-3 0 1-16,3 0 0 16,0 3 0-16,0 1 0 0,0-4-1 0,0 0 1 15,0 0-1-15,3 0 1 0,-3 0-1 0,0 0 0 16,7 0 1-16,-7 4-1 0,6-4 0 0,-6 0 0 0,5 0 1 16,2 0-1-16,-1 0 1 0,-3 0-1 0,-3 0 0 0,8-3 0 15,-2 2 0-15,2-1 0 0,0 0 0 0,-8 2 0 0,18 0 0 16,-14 0 1-16,5 0-1 0,8 0 0 0,-17 0 0 0,7 0 1 15,4 0-2-15,6 0 2 0,-11 0 0 0,-6 0-1 0,17 0 0 16,-7 0 1-16,11 0-1 0,-14 0-1 0,-7 0 1 0,23 0 1 0,-23 0-1 0,8 0-1 16,11-2 1-16,-12 2 0 0,-7 0 0 0,19-1 1 15,-11-4-1-15,13 4 1 0,-15 1 0 0,-6 0-1 0,17-2 0 0,-17 2 0 0,7-2-1 16,13-1 1-16,-14 3 0 0,-6 0 0 0,22 0 1 0,-22 0-1 0,9 0 1 16,13 0-1-16,-14 0 0 0,-8 0 0 0,22 0-1 0,-22 0 1 0,6 0 0 15,14 5 0-15,-13-2-1 16,-7-3 1-16,17 0-1 0,-17 0 1 0,8 6 0 0,10-2 0 0,-10-4 0 0,13 3 0 15,-21-3 0-15,2 8 0 0,19-3 0 0,-14-5 0 16,13 3-1-16,-20-3 1 0,6 0-1 0,13 0 0 16,-14 5 1-16,2-5-1 0,-7 0 1 0,20 0 0 0,-13 0-1 15,1 0 0-15,11 4 2 0,-19-4-1 0,7 0 0 16,4 0 0-16,5 4 0 0,-8 2 1 0,-8-6-1 0,16 4 0 16,-13-1 1-16,18 3-2 0,-21-6 1 0,6 5-1 0,-6-5 1 0,17 0-1 15,-10 3 0-15,0-3 1 0,14 0 0 0,-21 0 0 0,7 5 0 16,13-5-2-16,-14 0 2 0,12 0-2 0,-18 0 2 0,5 0-3 15,13 0 3-15,-12 0-1 0,13 5 1 0,-19-5 0 0,5 0 1 16,5 8-1-16,11-8 0 0,-14 2 0 0,-7-2 0 0,18 5 0 16,-13 2-1-16,3-5 1 0,11 3 0 0,-19-5 0 0,7 5-1 15,15 0 1-15,-17 4-1 0,12-9 3 0,-17 0-2 0,8 0 2 16,-2 3 0-16,3-3 0 0,9 0-3 0,-18 0 1 0,6 0-1 16,1 0 1-16,10 0-1 0,-10 0 2 0,-7 0-1 0,6 0 1 15,12 4-2-15,-15-4 2 0,5 6-1 0,-8-6 0 0,9 4 0 16,-1-4 0-16,-2 3 0 0,3-3 0 0,-9 0 0 0,8 0 0 15,2 5 0-15,-4-1 1 16,1-4-1-16,-7 0 0 0,4 0 0 0,4 0 1 16,-3 0 0-16,2 0 1 0,-7 0-2 0,6 0 1 15,2 6-1-15,-1-6-2 0,-1 0 1 0,-6 0 1 0,0 4 0 16,8-4-1-16,-6 5 3 0,2-5 0 0,-4 0-2 0,3 0 1 16,2 0 1-16,-3 0-4 0,-2 0 0 0,0 0 2 0,3 3 1 15,0-3-2-15,-3 0 3 0,0 0-1 0,0 0-1 0,0 0-1 16,0 0 0-16,0 0 0 0,0 0 4 0,0 0-6 15,0 0 2-15,0 0-1 0,0 0 1 0,0 0 8 0,0 0-16 16,0-2 6-16,0 1 0 0,0-1 1 0,0 2 2 0,0-6-1 16,0 5 0-16,0-5-1 0,0 5 0 0,0 1 2 0,-3-8-2 15,3 1-1-15,0-2 2 0,-3 5-3 0,3 4 4 0,0-9-1 16,0 4 0-16,0-2 0 0,0 2 1 0,0 5 0 0,0-7 0 16,0 2 0-16,0 3-1 0,-7-6 1 15,7 8 0-15,0-3 0 0,0 0-1 0,0-1 2 0,0 2-1 16,0 2 0-16,0-1 1 0,-3-2 0 0,3 3-1 0,0 0 0 15,0 0 0-15,0 0 0 0,-4 0 1 0,4-2-1 0,0 2 1 0,0 0-1 16,-2 0 1-16,2 0 0 0,-8 0 0 16,8 0-1-16,0 0 0 0,-3 0 2 15,0 0-2-15,-4 0 1 0,-1 0 0 0,8 0-1 0,-2 0 1 16,-5 0 0-16,0 0-1 0,0 0 2 0,7 0-2 0,-7 5 1 16,5 2 0-16,-6 9 0 0,2-16-1 0,6 0 0 0,-4 7 1 15,-2 13-1-15,-1-18 0 0,0 16 0 0,7-18 0 0,-4 8-2 16,2 11 1-16,-6-11 0 0,8 13 1 0,0-21 0 0,-3 5 0 15,3 15 1-15,0-13-1 0,0-1 0 0,0-6 0 0,0 22 1 16,3-19-2-16,2 5 1 0,-2 12 0 0,-3-20 0 0,6 4 0 16,1 4 0-16,0-5 0 0,12 2 1 0,-19-5-1 0,5 5 1 15,1-5-1-15,4 0 0 0,0 0 1 0,-10 0-1 0,17 0 0 16,-13-5 0-16,2-3 1 0,2 3-1 0,-8 5 0 0,6-19 1 16,2 14-1-16,-6-21 0 0,4 17 1 0,-6 9-1 0,0-28 0 15,4 7 0-15,0-2 2 0,-4-2-2 0,0 25 0 0,0-21 1 16,0-3-1-16,0 16 0 0,-8-13 0 0,8 21 0 15,-3-8 0-15,0 2 0 0,-4-2 0 0,4-1-1 16,3 9 1-16,-6-3 0 0,-2 1 1 16,2 2-1-16,-1 0 0 0,7 0 0 0,-8 0 0 15,2 0-1-15,3 5 1 0,-1 18 0 0,4-23 0 0,-5 8 1 16,0 13-3-16,2-14 2 0,-1 13 0 0,4-20 0 0,0 5-2 16,0 16 3-16,0-13-2 0,0 12-1 0,0-20 2 0,0 7 0 15,0 9-1-15,0-11 1 0,4 14 0 0,-4-19 0 0,8 0 1 16,-6 16-1-16,5-16 0 0,0 5 1 0,-7-5-1 0,7 4 0 15,3-4 1-15,-4 0 1 0,2 0-2 0,-8 0 0 0,6 0 0 16,-3 0 0-16,4-4-1 0,-1-2 2 0,-6 6-1 0,8-7-1 16,-6-12 2-16,3 13 0 0,-2-14 0 0,-3 20-1 0,4-6 2 15,2-15-1-15,-6 16 0 0,3-22-2 0,-3 27 1 0,0-19 0 16,0 12 0-16,0-13 1 0,0 16-1 0,0 4 0 0,0-3 0 16,0-2 0-16,0 2 0 0,0 3 0 0,0 0 0 15,-3 0 0-15,-3 3 0 0,2 5-1 0,1-2 2 0,3-6-1 16,0 20 0-16,0-13 0 0,-7 15 0 15,3-13-2-15,4-9 2 0,0 20-1 0,0-15 0 0,0 2 1 0,0 0 1 16,0-7-1-16,0 5 0 0,0-2 0 0,4-3-1 16,-2 5 0-16,-2-5 1 0,5 0 1 15,2 0 0-15,-1 0 1 0,-6 0 0 0,0 0-2 0,3-3-2 16,5 1 3-16,-6-1-1 0,2-5-1 0,-4 8 1 0,3-7 1 16,2-2-1-16,-5-8 0 0,2 15 1 0,-2 2-1 0,3-7-1 15,-3 2 1-15,0 5 0 0,0-3-1 0,0 3 1 0,0 0-3 16,-5 0-3-16,-3 0-3 0,4 3-7 0,4-3 16 0,-19 5-24 15,15 2-12-15,-30-7-9 0,7 0 3 0,27 0 42 0,0 0 0 0</inkml:trace>
  <inkml:trace contextRef="#ctx0" brushRef="#br0" timeOffset="15282.7835">6894 776 3 0,'0'0'0'0,"0"-5"5"0,-4 0-2 0,2-13 1 0,-6 14 1 0,8 4-5 15,0 0 7-15,0 0 0 16,0 0-1-16,0 0 0 0,0 0-32 0,0 7 58 16,0-5-27-16,5 4 1 0,-2 1 0 0,-3-7-6 0,0 17 5 15,0-12 1-15,0 1-1 0,0 19 0 0,0-25-5 0,0 5 4 16,0 22 0-16,0-3-1 0,0-7 0 0,0-17-3 0,0 7 3 16,0 25-1-16,0-11 0 0,0 3 1 0,0-24-3 0,2 25 2 15,2-5 0-15,-4 6 0 0,0-2 0 0,0-24-2 0,0 21 2 16,3 1 0-16,1-17-1 0,-4 22 0 0,0-27-1 0,2 19 1 15,3-12 1-15,-5 15-2 0,3-22 1 0,-3 0-1 0,3 4 1 16,-3 4 0-16,5-5 0 0,-3-3-1 0,-2 0 0 0,6 4 2 16,-1-4-1-16,-3 0 0 0,2-3 1 0,-4 3-2 0,3-4 1 15,2-4 0-15,-2-1 0 0,-1-12 0 0,-2 21-1 0,7-8 1 16,-1-18 0-16,2 6 0 0,0-3 0 0,-8 23-1 0,5-25 1 16,3 6 0-16,-2-1 0 0,2-6 0 0,-8 26-1 15,3-25 1-15,3 1 0 0,-6 3-1 0,3 3 1 16,-3 18-1-16,4-16 0 0,-4-4 0 0,7 15 1 15,-7-12-1-15,0 17 0 0,7-4 2 0,-7 2-1 16,3 1 0-16,0-2 0 0,-3 3-1 0,0-1-1 16,3-5 2-16,-3 4-1 0,3 0 1 0,-3 2-1 0,0-3 1 15,0 3-1-15,5 0 0 0,-3 0 0 0,-2 0 0 0,0 0 1 16,4-3-1-16,-4-1 0 0,0 2-1 0,0 2 1 0,0 0 0 16,0 0 1-16,0 0-1 0,0 0 0 0,0 0-1 0,0 0 3 15,0-1-2-15,0-1 0 0,-4 2 0 0,4 0 0 0,0 0 0 16,-7 0-1-16,7 3 2 0,0 3-1 0,0-6 0 0,-3 0 1 15,0 3-1-15,3-3-1 0,-6 5 1 0,6-5 0 0,0 6 0 16,-4-3 0-16,4-3 0 0,0 4 0 0,0-4 0 0,0 6 0 16,-3-1 0-16,3 0 0 0,0-5 0 0,0 0 0 15,0 5 0-15,-7 2 1 0,7-2-1 0,0-5 0 0,0 0 0 16,-4 0 0-16,4 0 0 0,0 0 0 0,0 3 0 16,0-3 0-16,0 5 1 0,0 0-2 0,0-5 1 0,0 0 0 15,0 0 0-15,0 0 0 0,0 0 0 0,0 0 0 16,0 0 1-16,0 4-1 0,0-4 0 15,0 0 0-15,0 0 0 0,0 4 0 16,0-4-1-16,0 0 1 0,0 0 1 16,-3 0-1-16,3 0 0 0,0 0 0 0,0 0 0 0,0 0 0 15,0 0 0-15,0 0 0 0,0 0 0 0,0 0 0 0,0 0 0 16,0-3 0-16,0 2-1 0,-6-1 1 0,6 2 0 0,0-7-2 16,0 1-2-16,-3-1-3 0,3 2-1 0,0 5 8 0,-5 0-12 15,-2-2-3-15,5-5-4 0,-6 4-6 0,8 3 25 0,-3-5-28 16,1-14 6-16,2 27-1 0,0-8 23 0</inkml:trace>
  <inkml:trace contextRef="#ctx0" brushRef="#br0" timeOffset="16104.4245">7030 676 11 0,'0'0'0'16,"-5"-6"15"-16,3 2 0 0,2 4-15 0,-7-7 16 0,1 3-1 0,-2 1-2 0,8 3-2 15,0 0-11-15,0 0 11 0,0 0-3 16,0 5-1-16,-3 1-1 0,3-6-6 0,0 21 4 16,-4-4 0-16,4 2 1 0,-2 5-2 0,2-24-3 0,0 27 3 15,-8-2 0-15,3 10-1 0,-3-1 1 0,8-34-3 0,-17 40 1 16,13 2 1-16,-1 0-1 0,-17-1 1 0,22-41-2 0,-3 36 1 16,-17 8 1-16,16-13-2 0,-13 3 1 0,17-34-1 0,-7 27 1 15,0-6 0-15,4 6-1 0,-2-10 1 0,5-17-1 0,0 18 1 16,-8-14-1-16,8 3 1 0,0-2-1 0,0-5 0 0,0 0 0 15,0 4 1-15,0-4-1 0,0 0 0 0,0 0 0 0,0 0 1 16,0 0-1-16,3-2 1 0,-3-8-1 0,0 10 0 0,0-22 0 16,0 14 0-16,0-13 0 0,0 14 0 0,0 7 0 0,0-20 0 15,0 14 1-15,5-16-1 0,-5 15 0 0,0 7 0 0,0-25 1 16,2 9-1-16,1 8 0 0,-3-13 0 0,0 21 0 0,3-8 0 16,-3-10 1-16,5-5-1 0,-5 2 0 0,0 21 0 15,2-19 0-15,-2-1 0 0,0 12 0 0,0-21 0 16,0 29 0-16,0-24 0 0,0-3 0 0,0-1 1 15,0 3-1-15,0 25 0 0,0-24 0 0,0 3 0 0,7 2 1 16,1 11-1-16,-8 8 0 0,6-22 0 16,1 15 1-16,-5 0-1 0,6-17 0 0,-8 24 0 0,8-2 1 15,-3-21-1-15,3 18 0 0,11-7 0 0,-19 12 0 0,7-16 0 16,15 15 0-16,-17-7 0 0,17-11 0 0,-22 19 0 0,9-2 1 16,15-7-2-16,-8 5 1 0,8 0 0 0,-24 4 0 0,24-2 0 15,-4 2 0-15,3-3 1 0,1 3-1 0,-24 0 0 0,19 0 0 16,-1 0 1-16,3 5-2 0,-4-5 1 0,-17 0 0 0,7 7 0 15,14-2 0-15,-14 15 0 0,12-14 1 0,-19-6-1 0,0 19 0 16,7-14 1-16,-2 18 0 0,0-23 0 0,-5 0-1 0,0 19 0 16,0-12 0-16,0 11 1 0,-3-11-1 0,3-7 0 0,-21 22 1 15,15-15-1-15,-17 15 1 0,5 2 0 0,18-24-1 0,-20 17 0 16,0 4 0-16,4-16 1 0,-3 18-1 0,19-23 0 16,-6 18 1-16,-18-13-1 0,17 2 0 0,-10 10 0 0,17-17 0 15,-2 0 0-15,-6 0 0 0,-13 0 0 0,21 0 0 0,0 0 0 16,-6 0 0-16,3-2-1 0,-1 2 2 15,-1-5-2-15,5 5 1 0,-5-5 0 16,5 1 1-16,0 4-1 0,0 0 0 0,0 0 0 0,0 0 1 16,0 7-2-16,0-7 1 0,5 2 0 0,-5-2 0 0,0 5 0 15,5 2 0-15,2-1 1 0,-3 2-1 0,-4-8 0 0,7 19 0 16,0-15 0-16,-1 3 0 0,0 18 0 0,-6-25 0 0,7 3 1 16,0 17-1-16,0-13 1 0,0 13 0 0,-7-20-1 0,7 5 0 15,0 18 0-15,0-20 1 0,-1 14-2 0,-6-17 1 0,6 8 1 16,1 11 1-16,0-13-2 0,0 14 1 0,-7-20-1 0,3 3 0 15,4 4 0-15,-3 13 1 0,-2-20-1 0,-2 0 0 0,8 6 0 16,-8-6 1-16,4 0-2 0,-4 0-1 0,0 0 2 0,0 0-3 16,0-2-3-16,-4-4-3 0,-4 0-3 0,8 6 12 0,-6-5-17 15,-1 3-8-15,2 0-11 0,0-3-4 0,5 5 40 0,0-8-44 0,0 8 44 16</inkml:trace>
  <inkml:trace contextRef="#ctx0" brushRef="#br0" timeOffset="16716.1138">7342 1180 3 0,'0'0'0'0,"0"0"2"16,0 0-1-16,2 0 0 0,-2 0 1 0,0 0-2 15,4 0 2-15,-4 0-2 0,3-5 3 0,-3 5 2 16,7-2 1-16,-7 2-6 0,0 0 7 0,4 0 2 0,-1 0 0 15,5 0 1-15,-8 0-10 0,2 0 9 0,-2 0-9 0,3 0 9 16,0 0-1-16,5 0-1 0,-8 0-7 0,2 0 6 0,-2 0-6 0,5 0 6 16,2 0-2-16,-1 0 1 0,-6 0-5 0,7 0 4 0,-7 0-4 0,7 0 3 15,-1 7-1-15,1-5 1 0,-7-2-3 0,11 0 1 0,-11 0-1 0,6 5 1 16,1-5 1-16,-1 0-1 0,-6 0-1 0,7 5 2 0,-7-5-2 0,7 3 2 16,0 2-1-16,-7 3 1 0,3-8-1 0,-3 0-1 0,5 5 2 15,-5 3-1-15,2-6 0 0,-2 8 1 0,0-10-2 0,0 17 2 16,0-14 0-16,0 15-1 0,0-13 0 0,0-5-1 0,-2 5 1 15,-6 3 0-15,1 12 0 0,0-16-1 0,7-4 0 0,-7 20 2 16,-12-14-2-16,14 14 1 0,-1-11-1 0,6-9 0 0,-7 19 1 16,1-12 0-16,2 11-1 0,1-13 1 0,3-5-1 0,0 23 1 15,0-23-1-15,0 23 1 0,0-19-1 0,0-4 0 0,0 22 0 16,0-5 1-16,7-13-1 0,-1 16 1 16,-6-20-1-16,7 0 0 0,10 5 1 0,-10 3 0 0,13-4-1 0,-20-4 0 15,20 4 1-15,-12 1-1 0,11-5 1 0,-12 4 0 16,-7-4-1-16,17 4 0 0,-10-4 1 15,-1 0-1-15,-1 0 1 0,-5 0-1 0,2 0-1 0,2-3 0 16,-4 3-1-16,0 0-4 0,0 0 6 0,0 0-11 16,-6 0-7-16,1 5-10 0,-25 0-11 0,30-5 39 0,-34-2-37 0,7 2 10 15,27 0 27-15</inkml:trace>
  <inkml:trace contextRef="#ctx0" brushRef="#br0" timeOffset="17863.3903">4190 1748 5 0,'0'0'0'15,"-6"-2"7"-15,-15-4-1 0,15 1 1 0,6 5-7 0,-22-4 9 16,22-3 1-16,-3 2-1 0,0-4 1 0,3 9-10 0,-6-5 8 16,2 5-1-16,4-3-1 0,-3 3 0 0,3 0-6 0,-7 0 5 15,7 0 1-15,-4 7-1 0,4 14-1 0,0-21-4 0,0 5 4 16,0 20 0-16,0-5-1 0,0 0-1 0,0-20-2 0,0 21 3 15,0 4-1-15,4 0 1 0,-4 2-1 0,0-27-2 0,2 33 2 16,3 0 0-16,-5-5 0 0,3 2 0 0,-3-30-2 0,4 24 1 16,-4-7 0-16,4 5 0 0,-2-1 1 0,-2-21-2 0,0 17 1 15,0-10-1-15,0 14 1 0,0-19 0 0,0-2-1 0,0 9 0 16,0-4 1-16,0-1-1 0,0 2 0 0,0-6 0 0,0 0 1 16,0 0-1-16,0 0 0 0,0 0 1 0,0 0-3 15,0 0 4-15,0 0-2 0,0-6 0 0,0 1 1 16,0 5-1-16,0-8 0 0,0 1 0 15,0-3 0-15,0-8 0 0,0 18 0 0,0-7 0 16,0-11 0-16,0 9 0 0,0-13 0 0,0 22 0 0,0-19 0 16,0 1 0-16,0-3 1 0,0 14-1 0,0 7 0 0,0-36 0 15,0 5 0-15,0 1 0 0,0-4 0 0,0 34 0 0,0-28 0 16,0 1 0-16,3 3 0 0,0-5 0 0,-3 29 0 0,0-18 0 16,7-5 0-16,-3 6 0 0,4 9 1 0,-8 8-1 0,5-21 4 15,3 14 0-15,2-13 0 0,-3 13 0 0,-7 7-4 0,6-6 0 16,0-14 0-16,1 17 1 0,0-7-1 0,-7 10 0 0,21-5 0 15,-19-5 0-15,10 3 0 0,5 0 0 0,-17 7 0 0,6-5 0 16,11 0 0-16,-8-1 0 0,12 0 0 0,-21 6 0 0,17 0 1 16,4 0-1-16,-4 0-1 0,-7 0 2 0,-10 0-1 0,23 0-1 15,-15 0 1-15,11 0 1 0,-12 0-2 0,-7 0 1 0,8 21 1 16,1-17 0-16,-2 3-1 0,-1 10 0 0,-6-17 0 0,0 0 0 16,5 8 0-16,-2 10 0 0,-3-13-4 15,0-5 4-15,0 24-4 0,-8-9 0 0,2 5 1 16,-10-2 3-16,16-18 0 0,-4 21 0 0,-21-5 0 15,20 1 0-15,-19 0 1 0,24-17-1 0,-20 20 0 16,13-14 0-16,-16 16 1 0,15-15-1 0,8-7 0 0,-23 20 0 16,16-20-1-16,-11 6 2 0,13 2-2 0,5-8 1 0,-5 5 0 15,2 2 1-15,3 0-1 0,0-1 0 0,0-6 0 0,0 4 0 16,0-1 0-16,0 2 0 0,0-1 0 0,0-4 0 0,3 21 0 16,2-21 0-16,0 20 0 0,3-20 0 0,-8 0 0 0,5 0 0 15,3 19 0-15,2-19 0 0,1 20 0 0,-11-20 0 0,6 0 0 16,2 4 0-16,1 2 0 0,-2-1 0 0,-7-5 0 0,7 2 1 15,-4-2-1-15,1 7-1 0,2-7 1 0,-6 0 0 0,0 0-1 16,3 3 0-16,1-3-2 0,-4 0-1 0,0 0 4 0,7 0-6 16,-7 4-1-16,3 2-4 0,0-1-2 0,-3-5 13 0,0 3-18 15,0 4-5-15,5-1-4 0,-5-6 6 0,0 0 21 16,0 0-16-16,0 0 6 0,0 0 10 0</inkml:trace>
  <inkml:trace contextRef="#ctx0" brushRef="#br0" timeOffset="18276.4268">4506 2035 4 0,'0'0'0'0,"0"-1"4"16,3-1 0-16,-3 0 2 0,3-1 0 0,-3 3-6 0,3-5 8 15,4 4-1-15,-4-1 0 0,5 0 1 0,-8 2-8 0,3 0 7 16,0 0-1-16,5 0 0 0,-3 0-1 0,-5 0-5 0,0 0 5 16,7 0-1-16,-7 4 0 0,0 4-1 0,0-8-3 0,0 5 4 15,0 3 0-15,0 10-1 0,0-18 0 0,0 0-3 0,0 8 2 16,-3-1 0-16,-3 12 1 0,3-16-1 0,3-3-2 0,-8 19 2 16,2-12 0-16,-2 15-1 0,3-15 0 15,5-7-1-15,-8 19 2 0,5-11-1 0,-4 9 0 0,3-12 0 16,4-5-1-16,0 7 0 0,0 10 1 15,0-17-1-15,8 7 0 0,-8-7 0 0,6 3 1 16,4 4-1-16,7-2 0 0,-9 0 1 0,-8-5-1 0,16 0 0 16,-9 0 0-16,9 4 1 0,-8-4 0 0,-8 0-1 0,19 0 0 15,-12 0 0-15,0 0 1 0,0 0-2 0,-7 0 1 0,8 0 1 16,-3 0-1-16,-2 0 0 0,2 0 0 0,-5 0 0 0,0 0-1 16,2 0-1-16,-2 5-3 0,0-2-4 0,0-3 9 0,0 6-15 15,0 0-7-15,-2 1-7 0,-6-2 4 0,8-5 25 0,-16 2-25 0,16-2 25 0</inkml:trace>
  <inkml:trace contextRef="#ctx0" brushRef="#br0" timeOffset="19468.8522">4624 2169 6 0,'0'0'0'16,"-4"-2"4"-16,4 1 0 0,-3-1 4 0,3 2-8 0,-6-2 9 16,3-7 2-16,3 8 1 0,0 0-2 0,0 1-10 0,0-2 10 15,0-4-3-15,0 1-1 0,0-2 0 0,0 7-6 0,0-1 5 16,0-1 0-16,0 0 0 0,0-1-1 0,0 3-4 0,0-2 3 16,3-5-1-16,-3 2 0 0,2-3 0 0,-2 8-2 0,4-6 1 15,-1-4 0-15,1 2 0 0,-4 8-1 0,7-21 1 0,-7 21-1 0,0-8 1 16,3-8 0-16,0 11 0 0,-3-5-1 0,0 10 0 0,0-10 1 15,0 5 1-15,0-3-1 0,0 8 1 0,0 0-2 0,0-2 1 16,0 2 1-16,-3 0-1 0,0 0 0 0,3 0-1 0,0 0 1 16,-7 3 0-16,7 7 0 0,0-8 0 0,0-2-1 0,0 7 1 15,0 0 0-15,0 1-1 16,0-3 1-16,0-5-1 0,3 8 0 0,1-2 0 0,-4 1 0 0,3-2 1 0,-3-5-1 0,3 22 1 16,-3-16-1-16,5 15 1 0,-3-2 0 0,-2-19-1 15,0 23 1-15,0-3-1 16,0 10 1-16,0-4 0 0,0-26-1 0,0 25 0 0,0-1 1 15,0 1 0-15,0-4 1 0,0-21-2 0,-2 21 1 16,-3-13-1-16,-1 13 0 0,2-16 1 0,4-5-1 0,0 3-1 16,0 2 2-16,0-5-1 0,-3 0 0 0,3 0 0 0,0-2 0 15,0-4 1-15,0-1-1 0,0-12 1 0,0 19-1 0,-7-6 0 16,3-14 0-16,2 0 0 0,2 12 1 0,0 8-1 0,-7-28-1 16,3 1 1-16,4 7 0 0,-3-4 0 0,3 24 0 0,-8-21 1 15,8 2-1-15,0 12 0 0,0-13 0 0,0 20 0 0,0-3 0 16,0-2 0-16,0 1 0 0,0 1 0 0,0 3 0 0,0-2 1 15,0-2-2-15,5 3 2 0,-2 1-1 0,-3 0 0 0,0 0-1 16,3 5 1-16,1 12 0 0,-4-10 1 0,0-7-1 0,0 18 0 16,4-10 1-16,-1 16-1 0,-3-4-1 0,0-20 1 0,2 17 0 15,2 0 1-15,-4-10-1 0,0 18 1 0,0-25-1 0,0 8 1 16,0 12-1-16,0-12 1 0,0-1-1 0,0-7 0 16,0 15 0-16,3-15 0 0,1 0 0 0,-4 0 0 0,0 0 0 0,0 0 0 15,0 0 0-15,0-1 0 0,0-5 0 16,0 6 0-16,0-23 0 0,0 19 0 15,0-17 1-15,0 0-1 0,0 21 0 0,0-17 0 16,0-8 0-16,0-1 0 0,0 2 0 0,0 24 0 0,0-29 0 16,0 4 0-16,3 4 0 0,1 2 0 0,-4 19 0 0,3-10 0 15,0-7 0-15,2 14 0 0,-3-2 1 0,-2 5-1 0,0-3-1 16,3 1 1-16,0 2 0 0,-3 0 0 0,0 0 0 0,0 4 0 16,0 4 0-16,0 13 1 0,0-14-1 0,0-7 0 0,0 27 0 15,-6-8 0-15,4 3 0 0,-3-4 0 0,5-18 0 0,-6 18 0 16,2 4 0-16,-3-4 0 0,4-11 1 0,3-7-1 0,-6 21 1 15,3-16-1-15,-1 4 0 0,4-4 1 0,0-5-1 0,-7 8 1 16,7-8-1-16,0 0 1 0,-3 0-1 0,3 0 0 0,0-8 0 16,0-1 0-16,0-11 0 0,0 0 0 0,0 20 0 0,0-18 1 15,0-5-1-15,3 1 0 0,-3-1 0 0,0 23 0 0,3-20-1 16,1 2 1-16,3 12 0 0,-5-3 1 0,-2 9-1 16,4-18 0-16,3 16 0 0,-7-3 0 0,3 5 0 0,-3 0 0 15,4 0 0-15,-4 0 0 0,3 5 0 0,-3-5 0 16,0 0 0-16,0 7 0 15,0 13-1-15,0-15 1 0,0 21-2 0,0-26 2 0,0 8-4 16,0 16-1-16,0-3-2 0,-3-4-1 0,3-17 8 0,0 25-10 16,0-1-3-16,0-2-6 0,0 3-7 0,0-25 26 0,0 20-31 15,6 0 6-15,1 0 1 0,-7-20 24 0</inkml:trace>
  <inkml:trace contextRef="#ctx0" brushRef="#br0" timeOffset="21919.1795">6043 4492 9 0,'0'0'0'16,"0"0"8"-16,0 0-8 0,0 0 12 15,0 0 2-15,3 0 1 0,-3 4-3 0,0-4-12 0,0 0 10 16,-3 0 0-16,-2 0-2 0,0 0-2 0,5 0-6 0,-6 0 6 16,2 3-1-16,1-3-1 0,-4 6 0 0,7-6-4 0,-4 0 5 15,2 0-2-15,-5 4 0 0,3 4 0 0,4-8-3 0,-3 1 2 16,-5 7 0-16,5-2 0 0,0-3-1 0,3-3-1 0,-7 0 1 15,1 0 0-15,-1 4 0 0,0-4 1 0,7 0-2 0,-6 0 2 16,-16 0-1-16,22 0 0 0,-16 0 0 0,16 0-1 0,-3 0 1 16,-4 0-1-16,0 0 1 0,1-1 0 0,6 1-1 0,-7-3 1 15,0 3 1-15,-1-1-1 0,2-1-1 0,6 2 0 16,-2-5 1-16,-3 4-2 0,2 1 2 0,3 0-1 0,0 0 0 16,0 0 0-16,-6-2 1 0,6-1-1 0,-4 3 0 15,4 0 0-15,0-3 0 0,-4 3 1 16,4 0 0-16,0 0-1 0,0 0 0 0,-7-1 0 15,5-4 0-15,-2 4 0 0,-4-3 0 0,8 4 0 0,-2-2 0 16,-1 1 0-16,-5-6 0 0,5 6 0 0,3 1 0 0,-2-4 0 16,-3 1 0-16,5-1 1 0,-7 3-1 0,7 1 0 0,-2-2 1 15,2 2-1-15,-5-2 0 0,-1 2 1 0,6 0-1 0,0 0 0 16,-3-2-1-16,3 1 2 0,-3-4-1 0,3 5 0 0,0-1 0 16,-7 1 1-16,2-2-1 0,0-1 0 0,5 3 0 0,-4-3 0 15,-3-2 1-15,0-2-1 0,0 6 1 0,7 1-1 0,-7-4 0 16,-9 1 0-16,8 2 1 0,2-2-2 0,6 3 1 0,-7 0 1 15,2 0 0-15,-3 0-1 0,4 0 1 0,4 0-1 0,-19 0-1 16,12-2 1-16,-11 2 0 0,18 0 0 0,0 0 0 16,-5-1 0-16,-17 1 1 0,19-4-1 0,3 4 0 0,-18-2 0 15,12 1 1-15,-14-1-1 0,16-2 1 0,4 4-1 0,-23-6 0 16,20 5 1-16,-17-4-1 0,12 4-1 0,8 1 1 16,-20-4 0-16,2 1 0 0,12 3 0 0,-18 0 0 15,24 0 0-15,-7 0 0 16,-9 3 0-16,9 2 0 0,-12 0 0 0,19-5 0 0,-4 2 0 15,-14-2 0-15,13 0 0 0,0 6 0 0,5-6 0 0,-6 0-1 16,-1 5 3-16,3-2-2 0,-3-3 1 0,7 0-1 0,-2 5 1 16,-2-5-2-16,-3 5 2 0,1-5-2 0,6 0 1 0,-8 0 0 0,8 0 0 0,-3 0 0 15,1 0 0-15,-6-3 0 0,8 3 0 0,-7 0 1 16,4-2-2-16,-4-3 1 0,1 2 0 0,6 3 0 0,-7-2 1 16,0-7-1-16,-1 8 0 0,2 0 1 0,6 1-1 0,-7-2-1 0,7 2 1 0,-6-3 0 15,-1 2 1-15,0-3-2 0,7 4 1 0,-6-3 1 0,6 3-1 0,-7 0 1 16,0 0-2-16,-1-5 0 0,8 5 1 0,-6-5 0 0,6 5 0 0,-2-2 1 15,-3 2-1-15,-1 0 1 0,6 0-1 0,-3 0 0 0,3 0 0 0,-4-3 0 16,-3 3 1-16,1 0-1 0,6 0 0 0,-4 0 0 0,4 0 0 0,-3 0-1 16,-4 0 0-16,-1-4 2 0,8 4-1 0,-16-1 0 0,16 1 0 15,-6 0 0-15,-2-4 0 0,5 4 0 0,3 0 0 0,-6-3 0 0,6 3 0 0,-7-1 1 16,0 1-1-16,0 0 0 0,0 0 0 16,7 0 0-16,-2 0-1 0,-6 0 2 0,4-1-2 15,-3-2 1-15,7 3 0 0,-6 0 0 0,0-3 0 0,-1 1 0 16,2 2 1-16,5 0-1 0,-2-3-1 15,-5 1 1-15,3 2 2 0,4-1-3 0,0 1 1 0,-2 0 0 16,2 0 1-16,-8 0-2 0,8 0 1 0,0 0 0 0,-3-1 0 16,3-2 0-16,0 3 1 0,0 0 0 0,0 0-1 0,-4 0 0 15,2 0 0-15,2 0-1 0,-8 0 1 0,8 0 0 0,0 0 0 16,0 0 1-16,0 0-1 0,0 0 0 0,0 0-1 0,-3 0 1 16,3 0 0-16,0 0 0 0,0 4 0 0,0-4 0 0,0 0 0 15,0 0 0-15,-3 0 0 0,3 0 1 0,0 0-1 0,0 0 0 16,0 0 0-16,0 0 0 0,0 0 0 0,0 0 0 0,0 0 0 15,0 0-1-15,0 0 2 0,0 0-2 0,0 0 2 0,0 0-1 16,0 0 0-16,0 0 0 0,0 0 0 0,0 0 0 0,0 0-1 16,0 0 0-16,0 0 2 0,0 0-1 0,0 0 1 0,0 0-1 15,0 0-1-15,0 0 1 0,0 0-1 0,0 0 3 0,-7 0-4 16,7 0 3-16,0 0 0 0,0 0-1 0,0 0 0 0,0 0 0 16,0 0 0-16,0 0 0 15,0 0 0-15,0 0 0 0,0 3-1 16,0 2 2-16,0-5-1 0,0 6 1 15,0-6-3-15,0 2 3 0,0-2-2 0,0 0 1 0,0 0 0 16,0 7 1-16,0-2-1 0,0-5 0 0,0 0 0 0,0 3 0 16,0-3 0-16,0 0-1 0,0 4 2 0,0-4-1 0,0 0-2 15,0 0 3-15,0 0-1 0,0-2 0 0,0 2 0 0,0-2 1 16,0 2-1-16,0 0 0 0,0 0 0 0,0 0 0 16,0-3-1-16,0 3 1 0,0 0 0 0,0 0 0 0,0 0 0 15,0 0-1-15,4 0 2 0,-4 0-1 0,3 5 0 16,-3 2 1-16,0-1 0 0,0-1-1 0,0-5 0 0,3 5 0 15,0-3 0-15,-3-2 0 0,3 9 0 0,-3-9 0 0,5 5 1 16,-5 0-2-16,2 1 1 0,2 1 0 0,-4-7 0 0,8 6 0 16,-3 10 0-16,3-10 0 0,-3 0-1 0,-5-6 1 0,12 8 0 15,-6-3-1-15,5 3 2 0,-2-2-1 0,-9-6 0 0,7 6 0 16,4-6 1-16,-6 0-2 0,3 0 1 0,-8 0 0 0,4 0 0 16,2-5 0-16,-3 2 0 15,5-2 0-15,-8 5 0 0,6-8 0 0,-3-3 1 16,2 4-1-16,-3-13 0 0,-2 20 0 0,0-7-1 0,0-12 1 15,0 3-1-15,-2 10 3 0,2 6-2 0,-18-19 0 16,18 12 1-16,-20-2-1 0,15-13 0 0,5 22 0 0,-5-6 0 16,-20-3-1-16,18-9 1 0,-12 15 0 0,19 3 0 0,-7-9 1 15,-17 4-2-15,18 0 1 0,-2 2 0 0,8 3 0 0,-21 0 1 16,21 0 0-16,-5 0-2 0,1 5 1 0,4-5 0 0,-4 0 0 16,-1 5-1-16,-3-2 1 0,8 6 1 0,0-9-1 0,-4 16 0 15,4-11 1-15,0 2-1 0,0 11 0 0,0-18 0 0,0 5 0 16,0 15 0-16,0-17-1 0,4 4 2 0,-4-7-1 0,0 19 1 15,8-13-2-15,-5-2 1 0,-1-1-1 0,-2-3 1 0,8 7 0 16,-3-2 1-16,3-1-1 0,-1-4 0 0,-7 0 0 0,3 0 0 16,0 0 0-16,5 0 0 0,-6 0-1 0,-2 0 1 0,4-3 1 15,4-1-1-15,-3-3 0 0,3 2 0 0,-8 5 0 0,3-10 0 16,4-9 0-16,0 12 0 0,-4-1 0 0,-3 8 0 16,3-20 0-16,3 16 0 0,-6-16 0 0,5 14 0 15,-5 6 0-15,0-8 0 0,0 1 0 16,0 0 0-16,-5 1 0 0,5 6 0 0,-6-18 0 15,-12 18 1-15,18-5-2 0,-5 3 1 0,5 2 0 0,-8 0 0 16,3 0-1-16,-3 0 2 0,2 4-1 0,6-4 0 0,-17 8 1 16,17 8-1-16,-4-11 0 0,-4 15 0 0,8-20 0 0,-2 6 0 15,-1 14 0-15,3-18 0 0,0 16 1 0,0-18-1 0,0 5-1 16,0 14 1-16,5-12 0 0,3 10 0 0,-8-17 0 0,10 3 0 16,10 4 1-16,-12-1-2 0,-2 1 0 0,-6-7 1 0,21 3 0 15,-15-3 0-15,14 5 0 0,-15-5-1 0,-5 0 1 0,5 0 1 16,3 0 0-16,-3 0-1 0,3 0 0 0,-8 0 0 0,7-2-1 15,-1-8 1-15,2 3 1 0,-2 0-1 0,-6 7 0 0,3-16 1 16,-3 10-1-16,0-4-1 0,0-7 2 0,0 17-1 0,-7-8-1 16,1-8 2-16,-14 7-1 0,20 4 0 0,0 5 0 0,-7-7 0 15,-14 1 0-15,14-1 0 16,-9 3 1-16,16 4-1 0,-3-1-1 0,-18-1 1 0,17 2 0 16,-1 0-2-16,5 0 2 0,-19 0-1 0,16 0-1 0,-18 7-3 15,19 0-2-15,2-7 7 0,-16 18-11 0,8-12-4 16,-9 12-5-16,15-13-8 0,2-5 28 0,-8 9-38 0,-18-4 3 15,21 2 10-15,5-7 25 0</inkml:trace>
  <inkml:trace contextRef="#ctx0" brushRef="#br0" timeOffset="22756.6449">3868 4842 19 0,'0'0'0'16,"-3"-6"10"-16,-4 0-1 0,3-3-1 0,4 9-8 0,-2-5 7 16,2-2 1-16,0 5 0 0,0-5 0 0,0 7-8 0,0-4 8 15,0 3-2-15,0 1 0 0,0 0-1 0,0 0-5 0,2 5 3 16,2-1 0-16,-4 1 0 0,7 3-1 0,-7-8-2 0,7 24 3 16,4-20 0-16,8 21-1 0,-11-10 1 0,-8-15-3 0,19 8 3 15,-8 24-1-15,8-12 1 0,-11 2-1 0,-8-22-2 0,20 24 3 16,-13-4-1-16,12 3-1 0,-12 2 1 0,-7-25-2 0,24 25 2 15,-18 0 0-15,15-2 0 0,-13-2 0 0,-8-21-2 0,17 19 1 16,-11-12 0-16,1 17 0 0,13-19 0 0,-20-5-1 0,3 5 1 16,7 3 0-16,-3-4-1 0,11 1 1 0,-18-5-1 0,3 0 0 15,4 0 0-15,0-2 1 0,-1-3 0 0,-6 5-1 16,6-7 0-16,1-10 1 0,-3 9-1 16,-1-16 0-16,-3 24 0 0,5-21 0 0,-2 0 0 0,-1 0 1 15,2-6 0-15,-4 27-1 0,0-31 0 0,0 5 0 16,4-3 1-16,-4-6-1 0,0 35 0 0,0-31 0 15,3-1 0-15,-3 1 0 0,0 5 1 0,0 26-1 0,2-22 0 16,3-2 0-16,-2 3 0 0,1 5 1 0,-4 16-1 0,0-19 0 16,0 12 0-16,0-9 0 0,0 11 0 0,0 5 0 0,0-8 0 15,0 6-1-15,0-1 0 0,0 1-1 0,0 2 2 0,-4 0-5 16,1 0-3-16,-4 5-5 0,4-1-5 0,3-4 18 0,-4 20-27 16,-2-16-8-16,-11-4 3 0,17 17 9 0,0-17 23 0,0 0 0 0</inkml:trace>
  <inkml:trace contextRef="#ctx0" brushRef="#br0" timeOffset="23187.9892">4416 5125 44 0,'0'0'0'0,"0"0"20"15,5 7-9-15,2 14-3 0,-1-17-1 0,-6-4-7 0,7 0 6 16,11 2 0-16,-13-2-1 0,16 0-2 0,-21 0-3 0,10 0 3 15,17 0 0-15,-10 0-1 0,3 0 0 0,-20 0-2 0,24 0 2 16,-3-1-1-16,-1 0 1 0,-2-2 0 0,-18 3-2 0,15-1 1 16,-3-6-1-16,4 2 1 0,-16 5-1 0,7-8 1 0,-7 8-1 15,11-3 2-15,-6-3-1 0,3 1 1 0,-2 3-1 0,-6 2-1 0,8-6 2 16,-5 4-1-16,-1-3 0 0,2 0-1 0,-4 5 0 16,0-2 1-16,3-4 0 0,-3 5 0 15,4-1-1-15,-4 2 0 0,0 0 0 0,0 0-2 0,0 0 4 16,0 0-8-16,0 0 12 0,-7 0-18 15,3 0 1-15,-1 0-5 0,0 7-8 0,5-7 24 0,-7 0-29 16,-12 0 5-16,12 0-2 0,7 0 26 0</inkml:trace>
  <inkml:trace contextRef="#ctx0" brushRef="#br0" timeOffset="23394.0072">4583 4938 11 0,'0'0'0'0,"3"16"15"0,-3-16-15 0,0 21 14 16,8 7-1-16,-2 3-4 0,2-14 0 0,-8-17-9 0,3 24 8 16,-1-4-1-16,5 4 0 0,0-2-1 0,-7-22-6 0,4 24 6 15,2-7-2-15,-1 1-1 0,-3 2-1 0,-2-20-2 0,0 5 1 16,0 13 0-16,0-12-1 0,0 2-3 0,0-8 3 0,0 17-7 16,0-17-8-16,0 4-10 15,-7-4-3-15,7 0 28 0,-24-2-35 0,24 2 35 0</inkml:trace>
  <inkml:trace contextRef="#ctx0" brushRef="#br0" timeOffset="25128.2101">2923 2456 15 0,'0'0'0'0,"-4"0"9"0,-2 5 2 0,6-5-11 0,-20 6 10 16,20 1 0-16,-8 0-1 0,6-2 0 0,2-5-9 15,-3 3 7-15,-2-3-1 0,5 5 0 0,0-5-1 0,0 0-5 16,0 5 4-16,0-5 0 0,0 0 0 0,0 0 0 0,0 0-4 16,5 4 4-16,-2-4-1 0,3 0 0 15,1 4 0-15,-7-4-3 0,7 0 2 16,3 0 1-16,-4 0-1 0,16 0 0 0,-22 0-2 0,2-3 3 15,19 0-1-15,-11-4-1 0,13-13 1 0,-23 20-2 0,7-5 1 16,14-3 0-16,-12 0 1 0,12 1-1 0,-21 7-1 0,10-11 2 16,11 9-1-16,-14-5 0 0,13 2 0 0,-20 5-1 0,7 0 2 15,-1-8-2-15,5 8 2 0,-5 0-1 0,-6 0-1 0,11 0 1 16,-5 22 1-16,1-22-2 0,0 3 1 0,-7-3-1 0,3 6 1 16,-3-1-1-16,0 2 1 0,0-1-1 0,0-6 0 0,0 5 1 15,0 0-1-15,0-5 1 0,0 0 0 0,0 0-1 0,-7 4 0 16,0 1 1-16,0-5-1 0,-9 5 0 0,16-5 0 0,-3 3 1 15,-21 2-1-15,17 0 1 0,-17-1 0 0,24-4-1 0,-17 7 0 16,1 10 1-16,-4-17-1 0,12 7 1 0,8-7-1 0,-24 21 0 16,18-21 0-16,-11 16 0 0,10-16 0 0,7 0 0 0,-17 17 0 15,10-17 1-15,5 5-1 0,-3 2 1 16,5-7-1-16,0 0 0 0,-3 5 0 0,3 0 0 0,0-1 1 0,0-4-1 16,0 5 0-16,0-1 0 0,0-4 0 15,0 0 0-15,0 0 0 0,0 0 1 16,8 0-1-16,-6 0 0 0,5 0-1 0,-7 0 1 0,9 0 0 15,3 0 0-15,8-3 0 0,-14-3 0 0,-6 6 0 0,18 0 1 16,-12-7-1-16,2 0 0 0,12 0 0 0,-20 7 0 0,6-8 0 16,2-1 0-16,11 4 0 0,-15-1 0 0,-4 6 0 0,7-6 1 15,-1 3-1-15,1-4 0 0,0 2 0 0,-7 5 0 0,3-2 0 16,1-6 0-16,-4 4 0 0,0 1 0 0,0 3 0 0,0-2 1 16,-7 2-1-16,0-1 0 0,7 1 0 0,-20 0 0 15,13 0 1-15,-9 0-1 0,8 0 0 0,8 0 0 0,-21 3 0 16,19 0 0-16,-20 6 0 0,19-4 0 0,3-5 0 0,-16 8 0 15,9-4 0-15,3-1 1 0,1 3-1 0,3-6 0 0,-6 0 0 16,2 0 0-16,4 5 0 0,-3-5 0 0,3 0 0 0,0 0 1 16,0 0-1-16,0 0-1 0,0 0 2 0,0 0-2 0,0-3 1 15,3 1 1-15,1-4-2 0,-1 2 1 0,-3 4 0 16,6-3 1-16,-2-3-1 0,6 2 0 0,-2-4 0 0,-8 8 0 16,5-7 0-16,17 0 1 15,-17 4-2-15,16 2 1 0,-21 1 0 0,8-2 0 0,8 0 0 16,-9 0 0-16,13-1 0 0,-20 3 0 0,4-3 0 15,2 2 0-15,4-3 0 0,-7-1 0 0,-3 5 0 0,11-3 0 16,-4 3 1-16,-3 0-1 0,-1 0 0 0,-3 0 0 0,2 0 0 16,-2-2 0-16,0 2 0 0,-5 0 0 0,5 0 0 0,-4 0 0 15,0 0 0-15,-2 5 1 0,-2 0 0 0,8-5-1 0,-23 0-1 16,16 4 2-16,-13 3-1 0,4-3 0 0,16-4 0 0,-8 6 0 16,-13 1 1-16,16 0-1 0,-14-2 0 0,19-5 0 0,-3 5 0 15,-2 0-1-15,-3 1 1 0,2-2 0 0,6-4 0 0,-8 6 0 16,5 0 0-16,-3 2 0 0,2-4 1 0,4-4-1 0,0 2 0 15,0 5-1-15,0-7 1 0,4 0 0 0,-4 0 0 0,3 0 0 16,0 0 1-16,0 0-1 0,1 0-1 0,-4 0 1 0,7-4 0 16,-4 1 0-16,5-2 0 0,-3 1 0 0,-5 4 0 0,11-5-1 15,0 5 2-15,5-1-1 0,-12-2 0 0,-4 3 0 16,6-2 1-16,2-1-2 0,0 0 1 0,0 0 0 16,-8 3 0-16,7-4 0 0,2-2 0 0,-2 4 1 15,-3 0-1-15,-4 2 0 0,7-3 0 0,-4-1 0 16,1 3 0-16,0-3 0 0,-4 4 0 0,2 0 0 15,-2-3 0-15,3 1 1 0,-3 1-1 0,0 1 0 0,0-4 0 16,0 1 0-16,-3 3-1 0,-3 0 2 0,6 0-1 0,-4 0 0 16,-2 0-1-16,-11 0 2 0,17 0-1 0,-22 0-1 15,22 7 2-15,-16-4-1 0,10-3-1 0,6 0 1 0,-4 3 1 16,0 2-1-16,-3 2 1 0,2-3-1 0,5-4 0 0,-8 6-1 16,2-6 1-16,-2 4-1 0,5-4 2 0,3 0-1 0,-7 0 0 15,4 0 0-15,3 3 0 0,0 3 0 0,0-6 0 0,0 5 0 16,0-2-1-16,0 3 1 0,0-2 1 0,0-4-1 0,0 0-1 15,0 2 2-15,3-2-1 0,-3 7 0 0,0-7 0 0,5 5 0 0,-5-5 0 0,2 0 0 16,1 3 1-16,-3 2-1 0,0-5 0 0,3 0 0 16,2 5 0-16,-5-5-1 0,3 0 1 0,-3 0 0 0,0 0-1 15,0 0 2-15,0 0-4 0,0 0 1 0,0 0-2 0,0 0 13 0,0 0-26 16,0 0 6-16,0 0-7 0,0 4-10 16,0 2-17-16,0-6 45 0,0 7-56 0,0-7 56 0</inkml:trace>
  <inkml:trace contextRef="#ctx0" brushRef="#br0" timeOffset="33877.1875">4857 4754 7 0,'0'0'0'0,"0"-1"1"0,0 1-1 0,-2-2 2 16,2 0-1-16,0-5 0 0,0 4 0 0,0 3-1 0,0-7 1 15,0 1 0-15,0-2 0 0,0-12 1 0,0 20-2 0,2-5 2 16,-2-4 0-16,0-11 1 0,0 13 0 0,0 7-3 0,0-16 3 15,0 7 0-15,-2 5 0 0,2-16 0 0,0 20-3 0,-8-2 4 16,8-2-1-16,-3 2 0 0,3 0 0 0,0 2-3 16,0-3 2-16,-4 3 1 0,4 0-2 0,0 0 0 15,0 0-1-15,0 0 1 0,0 0 0 16,0 0 0-16,0 0-1 0,0 0-3 0,0 0 6 16,0 0-2-16,4 0-1 0,-1 0 0 0,-3 0 0 0,8 0 1 15,-8 0-1-15,6-2 1 0,-6-2 0 0,0 4-1 0,7-4 1 16,-7-4-1-16,2 3 0 0,3-4 0 0,-5 9 0 0,3-5 0 15,1-3 1-15,2 3-1 0,-3-2 0 0,-3 7 0 0,3-4 0 16,2-3 0-16,-3 6 1 0,-2 1-1 0,0 0 0 0,4 0 0 16,-4 0 1-16,3 0-1 0,2 0 0 0,-5 0 0 0,0 0 0 15,0 8 0-15,3-3 0 0,-3 3 0 0,0-8 0 0,2 6 0 16,-2 1 1-16,0 0-2 0,0 0 2 0,0-7-1 0,0 6 0 16,0 1 0-16,0-4 0 0,0-3 1 0,0 0-1 0,0 0 1 15,4 0 0-15,0 0 0 0,-4 0 0 0,0 0-1 0,3 5 1 16,-1 0-1-16,-2-5 1 0,0 3-1 0,0-3 0 0,5 8 1 15,-5-2-1-15,3 12 0 0,-3-12 0 0,0-6 0 16,4 16 0-16,-1-9 1 0,-3 13 0 0,0-4 0 16,0-16-1-16,0 21 0 0,0-3 0 0,3 4 0 0,-3-1 0 15,0-21 0-15,0 25 0 16,0 0 0-16,0 1 0 0,0 6 0 0,0-32 0 0,0 30 0 16,0-5 0-16,-3-1 0 0,3-2 0 0,0-22 0 0,0 17 1 15,-7-1-1-15,7-6 0 0,0 12 0 0,0-22 0 0,0 5 0 16,0 3 0-16,0 8 0 0,0-16 0 0,0 6 0 15,0 0 0-15,0-1 0 0,0-3 0 0,0-2 0 0,0 0 1 16,0 7-1-16,0-7 0 0,0 0 0 0,0 0 0 16,0 0 0-16,-3 6 0 0,3-3 1 0,0-3-1 0,-5 5 0 15,5 0 0-15,-5-2 0 0,5 3 0 0,0-6 0 0,0 4 0 16,0-1 0-16,0 4 1 0,0-3-2 0,0-4 1 0,-4 2 0 16,4 6 0-16,0-5 0 0,0-3 0 0,0 4 0 15,-4 1 1-15,-1-5-2 0,5 3 1 0,0-3 0 0,-5 0 0 16,5 5 0-16,0-5 0 0,0 0 0 0,0 0-1 15,-3 0 0-15,3 0-1 0,0 0 0 0,0 0 2 16,-4 0-4-16,4 0 0 0,0 0-2 0,0 0 0 0,0 0 6 16,0 6-7-16,0-3 1 15,0 1-1-15,0 2 2 0,0-6 5 0,0 3-5 0,0 1 1 16,0 3 1-16,0-7 1 0,0 0 2 0,-7 3-2 16,4 2 2-16,3-5-1 0,-3 5 1 0,3-5 0 0,-6 0 0 15,2 0 0-15,-4 0 0 0,2 0 1 0,6 0-1 0,-7 0 0 16,2 0 1-16,-3 0 1 0,4-3 0 0,4 3-2 0,-2-2 3 15,-6-1 0-15,5 3 1 0,1 0-1 0,2 0-3 0,0 0 4 16,-8 0 0-16,8 0 1 0,-3 5 0 0,3-5-5 0,0 0 5 16,0 0 0-16,0 0-1 0,0 5 0 0,0-5-4 0,0 0 3 15,0 3 1-15,0-3 0 0,3 0-1 0,-3 0-3 0,4 0 4 16,2-2-1-16,5 1 0 0,6-1-1 0,-17 2-2 0,6-5 2 16,11 2-1-16,-9 1 1 0,11-1-1 0,-19 3-1 0,8-7 1 15,10 2 0-15,-10-3 0 0,13 4-1 0,-21 4 0 0,9-5 1 16,9 1-1-16,-13 2 0 0,13 2 0 0,-18 0 0 0,6 0 0 15,15 0 0-15,-10 8 1 0,9-2-1 16,-20-6 0-16,6 4 0 0,4 2-1 0,2-2 0 0,-7 4-1 16,-5-8 2-16,8 7-4 0,-3-2-2 0,3-2-1 15,-4 2-2-15,-4-5 9 0,2 0-10 0,2 5-1 16,-4-5-1-16,0 3 1 0,0-3 11 0,0 0-9 16,0 0 2-16,-6 0 1 0,-1 0-8 0,7 0 14 0,0 0 0 0</inkml:trace>
  <inkml:trace contextRef="#ctx0" brushRef="#br0" timeOffset="35376.0646">4918 5216 6 0,'0'0'0'0,"-2"0"6"0,-1 0-3 0,3 0-3 0,-8 0 3 16,4 0 1-16,-3 0 0 0,4 0 1 0,3 0-5 0,0 0 4 15,0 5-1-15,-3-1 0 0,3 1-1 0,0-5-2 0,0 6 2 16,0 12 0-16,0-13 0 0,0 14-1 0,0-19-1 0,0 8 2 15,0 12-1-15,3-12 1 0,0 16-1 0,-3-24-1 0,7 19 2 16,-3 3 0-16,4-1-1 0,-3 4 0 0,-5-25-1 0,8 25 1 16,-3 0-1-16,3-1 1 0,-1 0-1 15,-7-24 0-15,6 20 1 0,-3 1 0 16,2-1-1-16,1-4 1 0,-6-16-1 0,8 17 1 0,-8-17-1 0,3 8 0 16,3 16 1-16,1-22 0 0,-7-2-1 0,2 6 0 0,-2-6 0 0,5 7 1 15,2-2 1-15,-1-5 0 0,-6 0-2 0,6 0 1 0,-6 0-1 0,7 0 2 16,-3-5 0-16,-1-2 0 0,-3 7-2 0,7-16 2 0,-7 16-2 0,11-7 2 15,-6-18-1-15,16 18 1 0,-21 7-2 0,0-18 2 0,0 18-2 0,4-11 2 16,2-8-1-16,-2 10 0 0,-4 9-1 0,8-20 1 0,-8 20-1 0,2-9 1 16,-2-11 0-16,3 12 0 0,0-13 0 0,-3 21-1 0,0-5 0 15,5-19 1-15,-2 19 0 0,-3-14 0 0,0 19-1 0,0-7 1 16,2-12-1-16,-2 13 1 0,0 6-1 0,5-23 1 16,-5 18 0-16,0-15-1 0,3 13 1 0,1-3 0 0,-4 10-1 0,0-6 1 15,6-2-1-15,-6 3 1 0,3-2 0 0,-3 7-1 0,4 0 0 16,-4-3 0-16,0 1 0 0,0-1 0 0,0 3 0 0,0 0 1 15,0 0-1-15,0-2 0 0,0 2 0 0,0 0 0 0,0 0 0 16,0 0 1-16,0 0-1 0,0 0-1 0,0 0 1 16,0 0 1-16,0 5-1 15,0 0 0-15,0-5 0 0,0 0 0 0,-4 2 0 0,4-2 0 16,0 6 0-16,0-6 0 0,-3 4 0 16,3-1 0-16,0-3 0 0,-6 6 0 0,6-6 0 0,0 0 1 15,0 5-2-15,-4-2 1 0,1 2 0 0,3-5 0 0,0 4 0 16,-7 3 0-16,7 1 0 0,-3-3 0 0,3-5 0 0,-5 18 1 15,5-13-2-15,-6 11 1 0,6-11 0 0,0-5 0 0,-2 7 0 16,-3 16 0-16,2-19 0 0,-3 4-1 0,6-8 1 0,-8 18 0 16,2-18 0-16,-14 9 0 0,16-6 0 0,4-3 0 0,-7 5 0 15,5 0 0-15,-6-5 0 0,4 3 0 0,4-3 0 0,-7 0 0 16,1 0 0-16,0 0 1 0,-1 0-1 0,7 0 0 0,-5-1 0 16,0-4 0-16,1-2 0 0,-2 2 0 0,6 5 0 0,-8-10 0 15,5-7 0-15,-3 9 0 0,-2-2 0 0,8 10 0 0,-6-16 0 16,-1 9 1-16,4-12-2 0,-2 13 1 0,5 6 0 0,-5-21 0 15,5 19 0-15,0-6 0 0,0 1 0 0,0 7 0 0,0-2 0 16,0 2 1-16,0 0-2 0,0 0 1 0,0 0 0 0,0 5 1 16,3-1-2-16,-1 4 2 15,-2-3-1-15,0-5 0 0,5 8 0 0,-2-4 0 16,4 15 0-16,-4-14-1 0,-3-5 1 0,3 22 0 16,5-17 0-16,-8 19 0 0,2-18 0 0,-2-6 0 0,4 23 0 15,-4-18 1-15,0 13-1 0,0-15 0 0,0-3 0 0,0 5 0 16,0 0-1-16,-6-2 2 0,6-3-1 0,0 0 0 15,-5 0 0-15,5 0 0 0,-3-1 0 0,3 1 0 0,0-9-1 16,0-8 2-16,-6 10-2 0,6-13 1 0,0 20 0 0,-3-8 1 16,3-11-1-16,-4 10 0 0,-4-12 1 0,8 21-1 0,-2-8 0 15,2-18 0-15,-3 21 0 0,3-15 0 0,0 20 0 0,-8-2 0 16,8-5 0-16,0-1 0 0,0 8 0 0,0 0 0 0,0-3 0 16,0 3 0-16,0 0 0 0,0 0 0 0,0 0 0 0,0 6 0 15,0 12 0-15,4-10 0 0,0 16-1 0,-4-24 1 0,5 17 1 16,0 3-2-16,2-15 1 0,-1 19 0 0,-6-24 0 0,6 6 0 15,1 14 1-15,-3-15-1 0,-1 0 0 0,-3-5 0 0,8 6 0 16,-6-2-1-16,2 2 1 0,-4-6 0 16,0 0 0-16,4 3 0 0,-1-3 0 0,-3 0 0 0,0-3 0 15,0 3 0-15,0-7 0 0,0-12 0 16,0 10 0-16,2-17 1 0,-2 26-1 0,0-25-1 16,0 2 2-16,0-2-1 0,0-2 0 0,0 27 0 0,0-25 1 15,0-1-1-15,0 1 0 0,0 9-1 0,0 16 1 0,0-7 0 16,5 0 0-16,-5 2 0 0,0 2 1 0,0 3-1 0,3 0 0 15,1 7 0-15,-4-2 0 0,6 21 0 0,-6-26 0 0,3 23 0 16,0-4-1-16,4 8 2 0,-7-1-1 0,0-26 0 0,4 21 0 16,-1-1 0-16,2-14 0 0,0 15-1 0,-5-21 1 0,8 7 1 15,-8-1-2-15,3 13 1 0,-1-19 1 0,-2 0-1 0,0 4-1 16,5-4 1-16,-2 0 0 0,-3 0 0 0,0 0 0 0,-8 0 1 16,6 0-1-16,-5-2 0 0,3-5 0 0,4 7 0 0,-5-20 1 15,5 13-1-15,-5-12 0 0,-2 12 0 0,7 7 0 0,-7-21 0 16,4 13 0-16,0-13 0 0,-3 15 0 0,6 6 0 0,0-18 0 15,0 15 0-15,0-4 1 0,0 5-2 0,0 2 1 0,0 0 1 16,0 0-2-16,0 4 1 0,0-4 0 0,0 19 0 16,3-12 0-16,0 18 0 0,0-9 0 15,-3-16 0-15,3 19 0 0,-3-2 0 16,5 1 0-16,-3 1 0 0,-2-19 0 0,0 4 0 16,0 21 0-16,0-22 0 0,0 4 0 0,0-7 0 0,0 6 0 15,0 2 0-15,0-4 0 0,-7-1 0 0,7-3 0 0,0 7 0 16,-3-7 0-16,3 0 1 0,0 0-1 0,0 0 0 0,0 0 0 15,-3-4 0-15,3 1 0 0,-6-2 0 0,6 5 0 0,0-5 0 16,0-1 0-16,0-2-1 0,-4 3 1 0,4 5 0 0,0-7 1 16,0-1-1-16,0 6 0 0,0-3 0 0,0 5 0 0,0-2 0 15,0-1 0-15,0 3 0 0,-3 0 0 0,3 0 0 0,0 0 0 16,0 0 0-16,0 0 1 0,0 0-2 0,0 0 1 0,0 0 0 16,0 0 0-16,0 0 0 0,0 0 0 0,0 0 0 0,0 0 0 15,0 0 0-15,0 0 0 0,0 0 0 0,0 0 0 16,0 0 0-16,0 0 0 0,0 0 0 0,0 0 0 0,0-2 0 15,0 2 1-15,-7 0-1 0,7-2 0 0,0 2 0 0,0-4 0 16,0 3 0-16,0-2-1 0,-3 1 1 0,3 2 0 0,0-3-1 16,-4-2 0-16,4 0-3 0,0-3-1 15,0 8 5-15,0-3-9 16,0-2-2-16,0-3-5 0,0 2-2 0,0 6 18 0,0-6-18 0,0-11 4 0,0 13-7 16,0 4 21-16</inkml:trace>
  <inkml:trace contextRef="#ctx0" brushRef="#br0" timeOffset="36526.7563">5126 5077 21 0,'0'0'0'0,"0"-7"7"0,0 7-7 0,0-7 8 16,0 0-1-16,0 0 1 0,0 0-1 0,0 7-7 0,6-7 6 15,-3 6 0-15,1-9-1 0,0 7 0 0,-4 3-5 0,3-1 4 16,3-2 1-16,-1 2-2 0,-3 1 0 0,-2 0-3 0,0 0 3 15,3-5-1-15,-3 5 1 0,3 6 0 0,-3-6-3 16,0 4 2-16,0 4 0 0,0 12 0 0,0-5 0 0,0-15-2 16,-6 21 2-16,-10 3 0 15,8 0 0-15,-15 2 0 0,23-26-2 0,-16 34 1 0,-9-2 1 16,-2 4-1-16,-4 5 0 0,31-41-1 0,-34 36 1 16,1 1 0-16,3 2-1 0,-4-3 1 0,34-36-1 0,-35 38 0 15,9-9 1-15,1-1-1 0,1-6 1 0,24-22-1 0,-16 19 0 16,8-11 1-16,2 10-1 0,-1-15 0 0,7-3 0 0,-2 5 0 15,2-5 0-15,0 0 1 0,0 0-2 0,0 0 1 0,20 0 1 16,-13-6-1-16,16-17 0 0,-6 16 0 0,-17 7 0 0,25-27 1 16,-3 3-1-16,1 0 1 0,1-4-1 0,-24 28 0 0,28-31 0 15,-4 1 0-15,-1-3 1 0,5 0-1 0,-28 33 0 0,26-34 0 16,-1 0 0-16,-2-4 1 0,2-1-1 0,-25 39 0 0,16-39 1 16,0-1-1-16,2 1 0 0,-7 4 0 0,-11 35 0 0,18-36 1 15,-10 9-1-15,2 3 0 0,1 19 1 0,-11 5-1 0,6-21 0 16,-6 18 1-16,0 1-1 0,0-1-1 0,0 3 1 0,-3 0 1 15,0 5-1-15,-5-2 1 0,-13 15-1 0,21-18 0 16,-5 5 0-16,-13 15 0 0,12-13 0 16,-14 11 0-16,20-18 0 0,-7 9 0 0,0 6 0 15,-9-8 0-15,16 0 0 0,0-7 0 0,-8 2 0 16,2 4 0-16,2-6 0 0,0 0 0 0,4 0 0 0,-6-1 0 16,3-6 0-16,-1-5-2 0,-4 4 2 0,8 8 0 0,-18-21-1 15,13 4 0-15,-15 6 0 0,14-16 1 0,6 27 0 0,-21-23-1 16,17 2 1-16,-15-11 0 0,11 5 0 0,8 27 0 0,-21-23 0 15,16-8 0-15,-16 12 0 0,17-2 0 0,4 21 0 0,-15-17 0 16,11 8 0-16,-3-12 1 0,0 12-2 0,7 9 1 0,-7-17 0 16,1 9-1-16,-2 1 0 0,5 0 0 0,3 7 1 0,0-4 0 15,0 3 1-15,-4 1-1 0,4 0 0 0,0 0 0 0,0 0 1 16,0 5 0-16,0 17 0 0,7-7 0 0,-7-15-1 0,8 23 0 16,12 5-1-16,-13 0 1 0,10 4 0 0,-17-32 0 0,6 41 1 15,20 5-1-15,-5 3 1 0,1 5-1 0,-22-54 0 0,23 51 0 16,3 8 0-16,-1 2 0 0,-5-3 0 0,-20-58 0 0,20 58 0 15,-10-8 0-15,6-7 0 0,-8-8 0 16,-8-35 0-16,6 32-1 0,1-8 2 0,1-3-1 0,-5-3 0 16,-3-18 0-16,3 7 1 0,0 0-2 0,-3 0 2 15,0-4-1-15,0-3 0 0,0 5 0 16,-6-5 1-16,-1 0-1 0,0-5 1 0,7 5-1 0,-18-17 0 16,16-8 1-16,-22-1-1 0,4-3 0 0,20 29 0 0,-20-34 1 15,-1-7-1-15,-2 0 0 0,-2-8 1 0,25 49-1 0,-24-55 0 16,-2-3 0-16,-2-3 0 0,2-2 0 0,26 63 0 0,-28-67 0 15,8 9 0-15,0 5 0 0,13 13 1 0,7 40-1 0,-21-29 0 16,21 6 0-16,-2 15 0 0,-3 3 0 0,5 5 0 0,0-5 0 16,0 5 0-16,0 5 0 0,0 19 0 0,0-24 0 0,7 21 1 15,5 13-1-15,6 6 0 0,0 1 0 0,-18-41 0 0,20 43 0 16,1 3 0-16,-1 4 0 0,5 2-1 0,-25-52 1 0,18 52 0 16,11 3 0-16,-6-3 0 0,4-7 0 0,-27-45 0 0,25 40 0 15,-2-13 0-15,-3 0 0 0,-10-6 0 0,-10-21 0 0,16 17 0 0,-16-17 0 0,8 17-1 16,-1-10 2-16,0 12-1 0,-7-19 0 0,6 4 0 15,-6-4 0-15,7 6 1 0,-3-1-1 0,-1 0 0 0,-3-5 0 16,0 0 1-16,0 0-2 0,0 0 3 0,0 0-2 0,0 0 1 0,0 0-4 0,0 0 7 16,0 0-8-16,0 0 8 0,0-2-3 0,0-1-1 15,0 3 0-15,-7-2 1 0,7 2-1 0,0-3 1 16,0 3-1-16,0 0 0 0,0 0 0 0,0 0 0 0,-4 0 0 16,4 0 0-16,0 5 0 0,0-5 0 0,0 0 0 0,0 0 0 0,0 5 1 15,0-5-2-15,-3 0 2 0,3 3-2 0,0-3 1 0,0 0 1 16,0 5-1-16,-6-5-1 0,6 7 2 0,0-7-1 0,-4 0 0 15,4 1 0-15,-3-1 0 0,3 0 0 0,-7 0 0 16,7 0 0-16,0 0 0 0,-3 0 0 16,3 0 0-16,-5 0 0 0,5 0 0 0,0 0 0 0,-6-1 0 15,4-6 0-15,2 1 0 0,-5-1 0 0,5 7 0 0,-3-6-1 16,-3-2-1-16,2 1-2 0,0-1-3 0,4 8 7 0,-6-7-10 16,-1-12-3-16,-1 13-4 0,3-20-6 0,5 26 23 0,-8-21-26 15,3-8 3-15,0 2-5 0,5 27 28 0</inkml:trace>
  <inkml:trace contextRef="#ctx0" brushRef="#br0" timeOffset="44001.8928">11102 3268 41 0,'0'0'0'0,"0"7"22"0,0 14-11 0,0-21-11 0,0 23 8 15,0-3-1-15,5-16-1 0,-3 15 0 0,-2-19-6 0,3 5 6 16,0 17-2-16,4-19 0 0,-3 21-1 0,-4-24-3 0,7 2 3 15,-1 17-1-15,1-14 1 0,-1 12-1 16,-6-17-2-16,5 4 1 16,-2 4 2-16,5-4-1 0,-6 21 0 0,-2-25-2 0,3 2 2 15,-3 6-1-15,3-2 1 0,-3 1-1 0,0-7-1 0,0 20 2 16,0-10 0-16,0 15-1 0,0-19 1 0,0-6-2 0,0 20 1 16,-3-15 0-16,3 17 1 0,-5-16-2 0,5-6 0 0,-5 23 1 15,5-16-2-15,-3 18 2 0,3-4 0 0,0-21-1 0,0 19 0 16,0-1 1-16,0 0-1 0,0-12 0 0,0-6 0 0,0 31 0 15,3-15 1-15,2 2-1 0,3 3 1 0,-8-21-1 0,7 18 0 16,14-10 0-16,-14 8 0 0,10-12 0 0,-17-4 0 0,6 0-1 16,15 7 2-16,-15 1 0 0,15-1-1 0,-21-7 0 0,7 4 1 15,16-4-2-15,-2-3 1 0,-1-2 0 0,-20 5 0 16,20-19-1-16,1 14 1 0,-5-11 0 0,5-2 0 0,-21 18 0 0,20-7 1 16,-3-21-1-16,3 8 0 0,-3-2 0 0,-17 22 0 0,18-29 0 15,-9 1 0-15,12-5 0 0,-13-3 0 16,-8 36 0-16,8-31 0 0,0 1 0 15,-6-4 0-15,3 3 1 0,-5 31-1 0,0-35 0 0,0 4 0 16,0 2 0-16,0-3 0 0,0 32 0 0,-5-29 1 0,-1 3 0 16,-14-1-2-16,13 5 2 0,7 22-1 0,-20-20-1 15,12 1 0-15,-10 11 2 0,10 0-1 0,8 8 0 0,-17-10 1 16,10 3 0-16,-17-1-2 0,18 1 1 0,6 7 0 0,-21-6 0 16,18 0-1-16,-15 4 1 0,12 2 0 0,6 0 0 0,-7 0-1 15,-10 0 1-15,17 0 1 0,-7 7-1 0,7-7 0 0,-6 4 0 16,-1-1 1-16,4 3-1 0,0-2 0 0,3-4 0 0,0 0 0 15,0 3 0-15,0-3 0 0,0 0 0 0,0 0 0 0,0 6-1 16,0-6 1-16,0 3 0 0,0-3 0 0,0 5 0 16,6 0 0-16,-2-1 0 0,-1 14-1 0,-3-18 1 0,6 5-3 15,-1 1-3-15,1 16-2 0,1-5-3 0,-7-17 11 0,9 6-17 16,1 21-5-16,-2-20-7 0,2 0 0 0,-10-7 29 0,6 7-21 16,12-3 7-16,-18-4 14 0</inkml:trace>
  <inkml:trace contextRef="#ctx0" brushRef="#br0" timeOffset="44624.146">11739 3934 9 0,'0'0'0'16,"0"-2"8"-16,-7-1 2 0,3 0 1 0,4 3-11 0,0-2 11 16,-3 2-1-16,-3 0-1 0,0 5-1 0,6-5-8 0,-4 6 6 15,0 1-1-15,-3 0-1 0,4-1-1 0,3-6-3 0,0 20 3 16,-4-14 0-16,4 0-1 0,-6 15 0 0,6-21-2 0,0 5 1 15,0 19 0-15,0-22 0 16,0 22 0-16,0-24-1 0,3 3 1 16,0 19 1-16,1-18-1 0,-1 20 1 0,-3-24-2 0,7 5 1 15,1 15 1-15,-2-15-2 0,3 12 2 0,-9-17-2 0,8 0 0 16,8 6 1-16,-12 14 1 0,6-20-1 0,-10 0-1 0,17 0 1 16,-11 6-1-16,5-6 1 0,6 0 0 0,-17 0-1 0,6 0 1 15,12 0 1-15,-12-8-2 0,15 2 1 0,-21 6-1 0,6-18 1 16,12 11-1-16,-12-12 1 0,4 14-1 0,-10 5 0 0,18-19 0 15,-12 9 0-15,-3-12 1 0,4 15-1 0,-7 7 0 0,7-21 0 16,1 13 1-16,-2-14-1 0,-3 12 1 0,-3 10-1 0,4-24 0 16,-2 16 0-16,3-16 1 0,-5 8 0 0,0 16-1 0,0-23-1 15,0 5 1-15,-7-5 0 0,0-3 0 0,7 26 0 16,-17-20 1-16,13-6-2 0,-3 17 2 0,-9-13-1 0,16 22 0 16,-8-8 0-16,-7-11 1 0,11 14-1 0,-17 0 1 15,21 5-1-15,-3-7 0 0,-18 2 1 0,18 3 0 0,-18 0-1 16,21 2 0-16,-3 0 0 0,-17 0 1 0,17 0 0 0,-18 4-1 15,21-4 0-15,-2 7 0 0,-16 16 1 0,11-21-1 16,4 17 0-16,3-19 0 0,-7 7 0 16,0-1-1-16,0 18 2 0,1-16-2 0,6-8 1 0,-4 18 0 15,2 3 0-15,2-15-4 0,-8 20 0 0,8-26 4 0,0 7-7 16,0 12-4-16,0-11-4 0,0 11-7 0,0-19 22 0,4 4-27 16,0 2 2-16,2-1-2 0,-6-5 27 0</inkml:trace>
  <inkml:trace contextRef="#ctx0" brushRef="#br0" timeOffset="46496.2904">12221 3831 17 0,'0'0'0'0,"0"0"14"0,0 0-14 0,-5 0 13 15,3 0-2-15,2 0-2 0,-8 0 0 0,8 0-9 0,-3 0 8 16,3 0 1-16,0-5-3 0,-3 5 1 0,3 0-7 0,0-1 5 16,0 1-1-16,0-2-1 0,0 0 0 0,0 2-3 0,0-3 3 15,0 2 1-15,0 1-1 0,0 0-1 0,0 0-2 0,3 0 3 16,0 0-1-16,-3 0 0 0,4 0 0 0,-4 0-2 0,4 0 2 16,3 0 1-16,-1 0-2 0,1 4 1 0,-7-4-2 0,3 4 1 15,0-4 0-15,4 6 1 0,-3-3-1 16,-4-3-1-16,3 0 1 0,4 4 1 0,-1 1-1 0,2-2 0 15,-8-3-1-15,10 7 2 0,-4-1-2 16,4-6 0-16,-3 0 0 0,-7 0 0 0,17 0 0 16,-10 0 0-16,4 0 1 0,5 0 0 0,-16 0-1 0,7 4 1 15,10-4-1-15,-11 0 1 0,16 3-1 0,-22-3 0 0,6 0 1 16,14 0-1-16,-13 0 0 0,-1 0 0 0,-6 0 0 0,10 0 1 16,8 0-1-16,-12 0 0 0,2 0 0 0,-8 0 0 0,6 0 0 15,1 0 0-15,-1 0 1 0,1 0-1 0,-7 0 0 0,7 0 0 16,-3 0 1-16,2 0-1 0,-2 0 1 0,-4 0-1 0,3 0 0 15,0 0 1-15,0 0-1 0,2 0-1 0,-5 0 1 0,3 0 0 16,-3 7 0-16,0-3 0 0,0-4-1 0,0 0 1 0,0 3-2 16,0-3-3-16,0 6 0 0,0-6-3 0,0 0 8 0,0 3-11 15,0 1-2-15,0-4-6 0,0 0-2 0,0 0 21 0,0 0-27 16,-8-4 3-16,-7-14 6 0,11-2 4 16,4 20 14-16,0 0 0 0</inkml:trace>
  <inkml:trace contextRef="#ctx0" brushRef="#br0" timeOffset="46945.2998">12118 3502 17 0,'0'0'0'0,"0"0"11"0,0 0-11 0,5 0 11 16,-3 0-1-16,2 0 0 0,3 0-1 0,-7 0-9 0,9 0 8 16,9 6 0-16,-12-1-2 0,15 2 0 0,-21-7-6 0,7 6 4 15,17-1 0-15,-5 3 0 0,0-4-1 16,-19-4-3-16,16 10 3 0,0-5-1 0,5 3 1 15,-5-4-2-15,-16-4-1 0,7 5 2 16,17-2 0-16,-14 2 1 0,10 1-1 0,-20-6-2 0,7 0 2 16,14 3 0-16,-15 1 1 0,5 2-2 0,-11-6-1 0,8 0 2 15,7 0-1-15,-12 0-1 0,5 0 2 0,-8 0-2 0,6-5 1 16,1 5 1-16,-1 0-1 0,-1-1 0 0,-5 1-1 0,3 0 1 16,0-1 0-16,4 1 0 0,-7 0-1 0,0 0 0 0,3 0 1 15,-3 0-1-15,0 0 1 0,0 2 0 0,0-2-1 0,0 0 0 16,0 7 0-16,0-7-1 0,0 0-3 0,0 0 4 0,0 5-5 15,0 2-3-15,0-2-5 0,0-1-3 0,0-4 16 0,0 7-24 16,-3-2-6-16,-4-5 4 0,1 0 0 0,6 0 26 0,0 0 0 0</inkml:trace>
  <inkml:trace contextRef="#ctx0" brushRef="#br0" timeOffset="56517.6118">13403 3217 21 0,'0'0'0'16,"-4"-1"11"-16,-3-2 0 0,4-5-1 0,3 8-10 0,-3-3 9 15,3-4-1-15,0 0-1 0,0 0-1 0,0 7-6 0,0-6 6 16,0-1-2-16,0 1 1 0,3-1-1 0,-3 7-4 0,3-6 4 16,-3-1 0-16,5 0 0 0,-3-1-1 0,-2 8-3 15,4-4 3-15,-1 1 0 0,1 0 0 16,-4-1 0-16,0 4-3 0,0-3 3 0,0 2 0 16,0 1-1-16,0 0 0 0,0 0-2 0,0 0 2 15,0 0 0-15,0 0 0 0,-4 7 0 0,4-7-2 0,-3 6 1 16,-3-1 0-16,1 3 0 0,2-4 0 0,3-4-1 0,-3 8 1 15,-4-3 0-15,4 3 0 0,-5 17 0 0,8-25-1 0,-3 6 1 16,-3 19-1-16,0-9 1 0,-2 3 0 0,8-19-1 0,-7 17 0 16,-9 7 1-16,9 5 0 0,-1-1-1 0,8-28 0 0,-19 28 0 15,11 3 0-15,-8 0 0 0,14 3 1 0,2-34-1 0,-8 41 1 16,-13-2-2-16,19 0 1 0,-6-2 0 0,8-37 0 0,-22 34-1 16,17 3 1-16,-12 0 0 0,10 0 0 0,7-37 0 0,-17 37 1 15,14-2-1-15,-4 5 1 0,2-8-1 0,5-32 0 0,-22 35-1 16,19-4 1-16,-4 3-1 0,-14-5 1 0,21-29 0 0,-3 29 0 15,-2-2 1-15,-3-6 0 0,1 4-1 0,7-25 0 0,-7 20 0 16,4-14 0-16,-1 16 0 0,-2-15 0 0,6-7 0 0,-3 27 0 16,-2-20 0-16,5 18 1 0,-6-18-1 15,6-7 0-15,-4 22-1 0,1-19 1 0,-2 15 0 16,0-13 0-16,5-5 0 0,-3 17 0 0,-1-13 0 0,4 16 0 16,-7-18 0-16,7-2 0 0,-3 7 0 15,3 0 0-15,-3-3 1 0,3 5-1 0,0-9 0 0,0 3 0 16,0-3 1-16,0 0-1 0,0 0-1 0,0 0 1 0,0-3 0 15,0-2 0-15,0-4 1 0,0-12 0 0,0 21-1 0,0-20 0 16,0-2 0-16,3-7 0 0,4-3-1 0,-7 32 1 0,7-34 1 16,1 2-1-16,10-2 0 0,-10 0 0 0,-8 34 0 0,6-37 1 15,15-4-1-15,-18-1 0 0,17-1 0 0,-20 43 0 0,7-51 0 16,13 0 0-16,-13 5 0 0,10-6-1 0,-17 52 1 0,7-48 0 16,13 2 0-16,-10-1 1 0,9 3-1 0,-19 44 0 0,5-45 0 15,20 2 0-15,-19 0 0 0,14 2 0 0,-20 41 0 0,7-40 0 0,-7 40 0 0,16-35-1 16,-8-2 0-16,-2 4 1 0,-6 33 0 0,7-26 0 0,-7 26 0 0,6-27 1 15,2 4-1-15,-8 3 0 0,0 20 0 0,7-18 0 0,-7 18 0 16,3-20 0-16,0 2 1 0,0 0-2 0,-3 18 1 0,4-17 0 16,-1 8 0-16,-3-15 0 0,4 16 0 15,-1-16 0-15,-3 24 0 0,8-8-1 0,-6-10 1 0,2 17 1 0,2-1-1 16,-6 2 0-16,3-5 0 0,2 5 1 16,-2 0-1-16,0 0 0 0,-3 0 0 0,7 0-1 15,-1 7 1-15,-1-2 0 0,-3 3 1 0,-2-8-1 0,4 19 0 16,3 0 0-16,-1-14 0 0,1 26-1 0,-7-31 1 0,6 22 0 15,2-1 0-15,2 7 0 0,-4-1 0 0,-6-27 0 0,21 28 0 16,-15 7 0-16,15 0 0 0,-14 6 0 0,-7-41 0 0,20 47 0 16,-13 2 0-16,17 4 0 0,-18-3 0 0,-6-50 0 0,17 53 0 15,-10 1 0-15,16-4 0 0,-15-2-1 0,-8-48 1 0,20 50 0 16,-13-5 0-16,0-6 0 0,2 1 0 0,-9-40 0 0,8 38 0 16,2-5 0-16,-4 3 0 0,-6-36 0 0,7 27 0 0,-7-27 0 0,7 29 0 15,0-3 0-15,0-1 0 0,-4 0 0 0,-3-25 0 0,6 16 0 16,1 1 0-16,-4-9 1 0,2 13-1 0,-5-21 0 0,6 20 0 15,-6-18 0-15,3 5-1 0,1 0 0 0,-4-7 1 16,0 5 0 15,3 3 0-31,0-3 1 0,-3 2-1 16,4-4 0-16,-4 2-1 0,3 1 2 0,-3-6-1 0,0 0 0 0,0 0 0 0,0 0 0 16,0 0-1-16,4 0-2 0,-4 0-1 0,0-2-3 0,0-2-1 0,0-2-4 0,0 6 12 0,0-3-16 0,0-3-6 15,0 1-7-15,0-15 2 0,0 20 27 0,23 5-30 0,-23-5 30 0</inkml:trace>
  <inkml:trace contextRef="#ctx0" brushRef="#br0" timeOffset="56938.7793">13135 3723 14 0,'0'0'0'15,"0"0"10"-15,-3-2 2 0,-1-1 0 0,4 3-12 0,0-2 12 16,0 2-1-16,0-2-2 0,0 2-1 0,0 0-8 0,0 0 8 15,4-1-2-15,4 1 0 0,-3 0-2 0,-5 0-4 0,10 0 5 16,11 0 0-16,-15 0-2 0,15 0 0 0,-21 0-3 0,20 0 3 16,-3 0-1-16,0 0 0 0,3 0 0 0,-20 0-2 0,21 0 2 15,3 0-1-15,-8 0 0 0,5 0 1 0,-21 0-2 0,20 0 1 16,4 0 1-16,-4 3-2 0,1 2 1 0,-21-5-1 0,16 4 1 16,4 3-1-16,1 14 0 0,-14-18 1 0,-7-3-1 0,20 4 0 15,-13 4 1-15,3-2-1 0,7 12 0 0,-17-18 0 0,3 0 0 16,4 0-2-16,1 4-2 0,-6-4-4 0,-2 0 8 0,7 4-12 15,0 1-7-15,-1-5-9 0,2 0-2 0,-8 0 30 0,0-24-28 16,0 17 9-16,0 7 19 0</inkml:trace>
  <inkml:trace contextRef="#ctx0" brushRef="#br0" timeOffset="57598.2512">14483 2839 9 0,'0'0'0'16,"-6"0"8"-16,-11 5 0 0,17-5-8 0,-7 5 8 0,0 13 0 15,-10-11-1-15,14 12 0 0,3-19-7 0,-7 7 6 16,1 15-1-16,-1-14 0 0,3 12-1 0,4-20-4 0,-3 8 3 15,-1 17 0-15,-2-9 0 0,-1 8 0 0,7-24-3 0,-6 23 4 16,-1 2 0-16,-1 0 0 0,2-1-1 0,6-24-3 0,-7 24 3 16,0 3 0-16,-10 2 0 0,14 2 0 0,3-31-3 0,-3 35 2 15,-5 0 1-15,2 3 0 0,-1 7 0 0,7-45-3 0,-6 39 2 16,-1 5 0-16,3 2-1 0,2-3-1 0,2-43 0 0,0 49 1 16,0 5-1-16,0-3 1 0,0-1 0 0,0-50-1 0,0 53 0 15,0 0 0-15,6-3 0 0,-3 4 1 0,-3-54-1 16,4 46 0-1,2-2 0-15,1-1 0 0,-1-5 0 0,-6-38 0 0,8 40 0 0,-2-5 1 0,1 2 0 0,3 0-1 0,-10-37 0 16,7 30 1-16,0-2-1 0,-1-1 2 0,4 1-2 16,-10-28 0-16,8 24 1 0,2-1 0 0,-4-2 0 15,1-14 0-15,-7-7-1 0,7 27 1 0,3-21-1 0,-3 15 1 0,-1-15 0 16,-6-6-1-16,8 7 1 0,-2 11-1 16,-2-14 1-16,-1 3-1 0,-3-7 0 0,3 19 0 15,1-19 1-15,-1 7-1 0,1-1 1 0,-4-6-1 0,0 7 0 16,3-3 0-16,-3-4 0 0,4 0-2 0,-4 0 2 0,0 4-1 15,0-4-3-15,0 0-3 0,0 0 7 0,0-3-12 47,0-2-5-47,0-2-5 0,3-1-6 0,-3-18 2 0,0 2-4 0,0 24 30 0</inkml:trace>
  <inkml:trace contextRef="#ctx0" brushRef="#br0" timeOffset="58362.6355">14755 3550 13 0,'0'0'0'0,"0"-2"8"16,0-4 2-16,6 5 0 0,2-1-1 0,-8 2-9 0,3 0 9 15,0 0-2-15,4 0 1 0,-4 0-2 0,-3 0-6 0,0 3 5 16,7 5 0-16,-7 10-2 0,3-15 1 0,-3-3-4 0,4 24 3 16,-4-17 1-16,7 16-1 0,-7-16 0 0,0-7-3 0,0 23 2 15,0-18-1-15,0 19 1 0,0-8 0 0,0-16-2 0,0 18 2 16,0 6 1-16,-4-3 0 0,1 4 0 0,3-25-3 0,-7 22 2 15,3-1 1-15,1-1-2 0,0 6 1 0,3-26-2 0,0 23 2 16,-7 1 1-16,4-3-1 0,0-4-1 0,3-17-1 16,-8 19 2-16,8-13-2 0,0 17 1 0,0-15 1 0,0-8-2 15,0 20 1-15,0-13 2 16,0 14-2-16,0-13 0 0,0-8-1 0,0 18 1 0,3-10 0 16,2-1-1-16,1 10 1 0,-6-17-1 0,7 5 0 15,-4 0 1-15,4 15 0 0,13-20 1 0,-20 0-2 0,4 6 1 16,5-3-1-16,9 5 0 0,-12-4 0 0,-6-4 0 0,18 6 0 15,-12-3 0-15,15-3 0 0,-11 0 0 0,-10 0 0 0,20 0 1 16,-10 0-1-16,11 0 0 0,-15 0 0 0,-6 0 0 0,21-2 0 16,-14-5-1-16,17 1 2 0,-18 0-1 0,-6 6 0 0,24-17 0 15,-17 12 0-15,17-15 0 0,-18 13 0 0,-6 7 0 0,20-22 0 16,-13 3 0-16,13-4 0 0,-12-2 1 0,-8 25-1 0,19-29 0 16,-12 0 1-16,0-6-1 0,3-5 0 0,-10 40 0 0,7-41-1 15,-1-5 1-15,2 11 0 0,-5 4 0 0,-3 31 0 0,3-39 0 16,-3 11 1-16,4-2-1 0,-4 0 0 0,0 30 0 0,0-23 0 15,-7-10 0-15,-10 6-1 0,10 0 2 0,7 27-1 0,-17-18-1 16,14 9 2-16,-14-11-1 0,11 12 0 16,6 8 0-16,-21-5 1 0,14-5-1 0,-10 3 0 0,10 2 0 0,7 5 0 0,-6-2 0 15,-15 1 0-15,21 1 1 16,-6 0-2-16,6 0 1 0,-18 3 0 16,15 7 1-16,-4-6-2 0,-10 15 1 0,17-19 0 0,0 6 0 15,-7 10 0-15,1-7 0 0,3 9 0 0,3-18 0 0,-4 8 0 16,4 13 1-16,0-15-2 0,0 15 1 0,0-21 0 0,0 5 0 15,0 2 0-15,0 14 0 0,0-17 0 0,0-4 0 0,7 2 0 0,-7-2 0 0,6 7 0 16,4-2 0-16,8-2-1 0,-18-3 1 0,6 0 0 0,-6 0 0 0,18 5 0 16,-15-1-1-16,7 0-2 0,-10-4 3 0,17 6-4 0,-17-6 4 0,3 3-8 15,7 1-3-15,8-4-3 0,-12 6-7 0,-6-6 21 0,18 3-27 16,-12-3-4-16,-6 0 7 0,7 0 2 0,-7 0 22 0,0 0 0 0</inkml:trace>
  <inkml:trace contextRef="#ctx0" brushRef="#br0" timeOffset="58912.8446">15415 4175 19 0,'0'0'0'0,"0"-1"20"0,0 1-3 0,0 0-17 0,-3 0 11 16,3-3 0-16,0 3-2 0,0 0-1 0,0 0-8 0,0-2 7 16,0 2-2-16,0 0 1 0,3-1-2 0,-3 1-4 15,4 0 4-15,2 0 0 0,4 0-1 0,-2 0 0 0,-8 0-3 16,10 0 3-16,7 0-1 16,-11 0 0-16,1 0 0 0,-7 0-2 0,10 0 2 15,7 0 1-15,-13 3-1 0,2-3-1 0,-6 0-1 0,11 4 2 16,5-4-1-16,-12 0 0 0,3 0 1 0,-7 0-2 0,10 6 1 15,0-6 1-15,7 0-1 0,-10 0 0 0,-7 0-1 0,6 0 1 16,15 0 0-16,-18 0-1 0,4 0 1 0,-7 0-1 0,6-4 1 16,2 2-1-16,-2 1 1 0,1-2-1 0,-7 3 0 0,7-2 1 15,0 1 0-15,0-4-1 0,-1 5-1 0,-6 0 1 0,3-3 0 16,1 2 0-16,-1 1 0 0,0 0 0 0,-3 0 0 0,0 0-2 16,5 0-3-16,-2 4-1 0,-3-4-3 0,0 0 9 0,0 5-11 15,0-5-4-15,0 3-3 0,3-3-3 0,-3 0 21 0,0 0-25 16,0 0 4-16,0 0 5 0,0-2 0 0,0 2 16 0,0 0 0 0</inkml:trace>
  <inkml:trace contextRef="#ctx0" brushRef="#br0" timeOffset="59250.9078">15534 3926 12 0,'0'0'0'16,"-6"0"8"-16,6 6 1 0,0-6-9 0,-5 17 9 16,5-11 1-16,-3 10-2 0,3-7 0 0,0-9-8 0,0 22 7 15,0-14-2-15,0 20 0 0,0-6 0 0,0-22-5 0,0 21 3 16,0 6 1-16,0-1 0 0,3-1-1 0,-3-25-3 0,5 25 3 15,-5 5 0-15,0 0 0 0,0 6-1 0,0-36-2 0,0 33 3 16,0 1-1-16,0-5 0 0,0 1 0 0,0-30-2 16,0 30 1-16,0-3 0 0,0-1 0 0,-5-19-1 15,5-7 0-15,0 25 1 0,0-20-2 0,0 3-2 16,0-4-4-16,0-4 7 0,0 0-12 16,0 0-5-16,0-3-7 0,5-6 0 0,-5 9 24 0,0-17-27 0,0 17 27 0</inkml:trace>
  <inkml:trace contextRef="#ctx0" brushRef="#br0" timeOffset="59990.1934">16205 3705 18 0,'0'0'0'16,"0"-3"18"-16,0 1-4 0,0 1-3 0,0 1-11 0,3-1 9 16,-3 1 0-16,0 0 0 0,0 0-1 0,0 0-8 0,4 2 7 15,-1-2-1-15,0 5-1 0,5 3-1 0,-8-8-4 0,9 0 4 16,-2 5-1-16,10 0 0 0,-10-1 0 0,-7-4-3 0,10 7 2 16,10-2 0-16,-13-2 0 0,14 5 1 0,-21-8-3 0,6 5 2 15,18 0 0-15,-17 3 0 0,13-2-1 0,-20-6-1 0,7 4 1 16,9-4-1-16,-8 5 2 0,2-5-1 0,-10 0-1 0,17 0 1 15,-14 0 0-15,4 0 0 0,3 0-1 0,-10 0 0 0,6 0 1 16,2 0-1-16,-2 0 0 0,1-2 1 0,-7 2-1 16,0-3 0-16,0 1 0 0,0-3 0 0,-3 0 0 15,3 5 0-15,-4-9 1 0,-16 8-1 0,13-2 1 16,-17-3-1-16,24 6 0 0,-19-2-1 0,-2-4 1 16,-6 4 0-16,-4-1 0 0,31 3 0 0,-30-2 1 15,2 2-1-15,-2 0 0 0,3 0 1 0,27 0-1 0,-27 0-1 16,4 0 2-16,2 0-1 0,0 0 0 0,21 0 0 0,-16 0 0 15,8 0 0-15,-11 0 0 0,11 0 0 0,8 0 0 0,-6 0 1 16,-1 5-1-16,4-5-1 0,3 0 1 0,0 0 1 16,0 0-1-16,0 5 1 0,3 3-2 0,-3-8 1 0,7 18 0 15,-1-18 0-15,12 3 0 0,-9 4 1 0,-9-7-1 0,18 5 0 32,2 1 0-32,-3 0 0 0,0-6-2 0,-17 0 2 0,20 3 1 15,1-3-1-15,-1 7-1 0,0-4 2 0,-20-3-1 0,20 3 0 16,4-3 0-16,-3 0 1 0,-1 0-1 0,-20 0 0 0,24 0 1 0,-4 0-1 15,0 0 1-15,-12 0 0 0,-8 0-1 0,22 0 0 16,-14 0 0-16,12-1 1 0,-14-1-1 0,-6 2 0 0,18-3 0 0,-15 3 1 0,3-5-2 0,-2 5 1 16,-4 0 0-16,0 0-1 0,4 0-4 0,-1 0 0 15,-3 0-4-15,0 0 9 0,0 0-15 0,0 5-5 0,0 0-8 16,0-5-6-16,0 0 34 0,-3-5-28 0,3-5 8 0,0 10 20 0</inkml:trace>
  <inkml:trace contextRef="#ctx0" brushRef="#br0" timeOffset="60521.037">16892 3355 39 0,'0'0'0'0,"0"0"17"0,0 0-17 16,0 0 10-16,0 0-2 0,4 0 1 0,-4 5-1 0,0-5-8 0,7 4 8 16,-4 2-2-16,1 13 0 0,2-16-2 0,-6-3-4 15,3 7 3-15,2 19 0 0,1-6-1 0,1-2-1 16,-7-18-1-16,3 25 2 0,-3 3-1 0,7-1 0 16,-4 5 0-16,-3-32-1 0,7 30 1 15,-3 3 0-15,2 3 0 0,-3 3 0 0,-3-39-1 0,4 42 0 16,-4-1 1-16,3 1-1 0,0-2 1 0,-3-40-1 0,0 35 2 15,0-6 0-15,5-1 0 0,-5-6 0 0,0-22-2 0,3 21 1 16,-3-2 0-16,6-1 0 0,-6-12 0 0,0-6-1 0,7 20 1 16,-4-20 0-16,1 3-1 0,-1-3 0 0,-3 0 0 0,7 0 1 15,3 0-1-15,0-5 1 0,7-16 0 0,-17 21-1 0,4-6 0 16,2-20 0-16,1 7 0 0,4 1 1 0,-11 18-1 0,16-27-1 16,-13 5 2-16,5-8-2 0,2-2 1 0,-10 32 0 0,9-30 0 15,-1-3 0-15,8 4 0 0,-9-5 1 0,-7 34-1 0,8-29 0 16,11-2-1-16,-16 1 2 0,5 4-2 0,-8 26 1 0,10-29 1 15,6 2-1-15,-8 5 1 0,-2-3-1 0,-6 25 0 0,7-20 0 16,3-3 0-16,-3 5 0 0,0-3 0 0,-7 21 0 16,10-9 0-16,-4-12 1 0,2 15 0 0,-2 0 0 15,-6 6-1-15,7-8-1 0,-4 3 0 0,4-12-1 16,-7 10-3-16,0 7 5 0,4-4-4 0,-1 3-2 16,1-1-3-16,-1 2-2 0,-3 0 11 0,3 0-15 0,-3 0 15 0,0 0-20 15,3 17-5-15,-3-17 0 0,0 0 25 0,0 7-18 0,-3 14 3 0,3-21 15 0</inkml:trace>
  <inkml:trace contextRef="#ctx0" brushRef="#br0" timeOffset="62401.7974">16950 3306 11 0,'0'0'0'15,"0"-5"7"-15,-3 0 1 0,3 5-8 0,-7-4 6 16,7 0 0-16,0-3 0 0,0 1 0 0,0 6-6 0,0-7 6 16,0-1-1-16,0 7 0 0,0 1 0 0,0 0-5 0,0 0 4 15,0 0 0-15,0 7 0 0,0-5-1 0,0-2-3 0,3 7 4 16,1-1-1-16,-4 12 1 0,3-11 0 0,-3-7-4 0,3 17 2 16,-3-11 1-16,0 15-2 0,0-15 1 0,0-6-2 0,0 25 2 15,0-17-1-15,-6 8 1 0,6-8-1 0,0-8-1 0,-4 5 1 16,1 2 0-16,0 13 0 0,3-18 0 0,0-2-1 0,-7 8 2 15,7 12-1-15,0-14 0 0,0 0 1 0,0-6-2 0,-3 6 1 16,3-1 1-16,0-1-1 0,0 2 0 16,0-6-1-16,0 5 1 0,0-2 0 0,0 3 0 0,0-2 0 15,0-4-1-15,0 3 1 0,0 3-2 0,0-6 2 16,3 4 0-16,-3-4-1 0,0 0 0 16,3 3 1-16,-3-3-1 0,0 0 0 0,0 0 0 0,0 0 1 15,0 0-2-15,0 0 1 0,0 0 1 0,0 0-2 0,0 0 2 16,0-1 0-16,-3-3-2 0,3 4 1 0,0-8 0 15,-6 5 0-15,6-3-1 0,0-1 1 0,0 7 0 0,0-5-1 16,0-3 0-16,-5 8 0 0,5 0 0 0,0 0 1 0,0-2-2 16,0 2 1-16,0 0 0 0,0 0 0 0,0 0 1 0,0 0-2 15,0 0 1-15,0 2 0 0,0-2-1 0,0 0 2 0,0 7-1 16,0-7 0-16,0 0 0 0,0 0 1 0,0 0 0 0,0 0-1 16,0 0 1-16,0 0 0 0,0 0 0 0,0 0 1 0,0 0-1 15,0 0 0-15,0 0 0 0,0 0 0 0,0 0 0 0,0 0 0 16,-3-5 1-16,3 5-1 0,0 0 1 0,0 0-1 0,0 0 1 15,0 0 0-15,0 0-1 0,0 6 1 0,0-6-1 0,-6 0 1 16,6 0-1-16,0 5 0 0,0-5 0 16,0 0 0-16,0 0 0 0,0 0 0 0,0 0 1 0,0 0-1 0,0 0-1 15,0-3 2-15,0 1-1 0,0 1 0 0,0-4 0 16,0 5 0-16,0-2 1 0,0 2-1 16,0-2 1-16,0 2-1 0,0 0 0 0,0 0-1 15,0 0 1-15,0 0 0 0,0 0 1 0,0 0-1 0,0 0 0 16,3 0 0-16,0 0 0 0,-3 0-1 0,0 0 1 0,3 0 0 15,2 2 1-15,-5-2-1 0,3 7 0 0,-3-7 0 0,0 0 1 16,3 3 0-16,-3 1-1 0,0-4 1 0,0 0-1 0,0 6 0 16,3-6 0-16,-3 3 0 0,0 3 2 0,0-6-2 0,0 19 1 15,0-12 0-15,0 1-1 0,0 12 1 0,0-20-1 0,0 8 1 16,0 13 0-16,0-2-1 0,0-3 0 0,0-16 0 0,0 17 1 16,0 8-1-16,-3-1 1 0,3-3-1 0,0-21 0 0,0 22 1 15,0 3-1-15,-6-1 1 0,6 2 0 0,0-26-1 0,0 22 1 16,0 2 0-16,0-4 0 0,0 4 1 0,0-24-2 0,3 18 0 15,-3 0 1-15,0 5 0 0,0-19-1 0,0-4 0 0,3 26 1 16,-3-6-1-16,3-3 1 0,1 2 0 0,-4-19-1 0,3 8 0 16,4 10 0-16,-4-10 0 0,4-3 1 0,-7-5-1 15,4 22 1-15,2-17-1 0,1 0 1 16,-1 0-1-16,-6-5 0 0,8 4 0 0,2 0 1 16,-4 2 0-16,15-6 0 0,-21 0-1 0,6 0 0 15,15 0 0-15,-14 0 0 0,10 0 1 0,-17 0-1 0,7 0 0 16,12-6 0-16,-11 2 1 0,11-8-1 0,-19 12 0 0,11-18 0 15,9 9 0-15,-12-19 0 0,11 8 0 0,-19 20 0 0,3-21 0 16,18-4 0-16,-14 4 1 0,-1-1-1 0,-6 22 0 0,21-31 0 16,-21 4 1-16,6-12-1 0,2 0 0 0,-8 39 0 0,10-34 1 15,-4-3-2-15,1 1 1 0,0 4 0 0,-7 32 0 0,0-32 0 16,4 3 1-16,-4 4-1 0,0 5 0 0,0 20 0 0,-4-23 0 16,-3 0 1-16,0 19-1 0,-13-13 1 0,20 17-1 0,-4-8 0 15,-15 2 0-15,11 0 0 0,2 4 0 0,6 2 0 0,-20-5 0 16,16 3 0-16,-3-3 0 0,-9 5 0 0,16 0 0 0,0 0 0 15,-8 0-1-15,2 7 2 0,-1-2-1 0,7-5 0 0,-6 7 0 16,2 9 1-16,-3-16-2 0,3 19 1 0,4-19 0 0,-6 6 0 16,3 12 1-16,-1-1-1 0,-2-9 0 0,6-8 0 15,0 18 0-15,0-15-1 0,-3 16 1 0,3-13 0 16,0-6 0-16,0 22 1 0,3-17-1 16,-3 15 0-16,6-20-1 0,-6 0 1 0,7 5 1 15,3 1-1-15,7-6-1 0,-10 0 1 0,-7 0 0 0,11 0 1 16,8 0-1-16,-16 0 0 0,18 0 0 0,-21 0 0 0,7-6 0 15,13 4 0-15,-13-1 0 0,17-4 1 0,-24 7-1 0,6-5 0 16,18-3 0-16,-14 3-1 0,8-2 1 0,-18 7 0 0,6-2 1 16,15-2-1-16,-15 0 1 0,15-4-2 0,-21 8 1 0,3-5 0 15,4-6-1-15,3 5 1 0,0-1 0 0,-10 7 0 0,7-21-1 16,0 20 2-16,-4-1-1 0,0-1-1 0,-3 3 1 0,3 0-2 16,1 0-1-16,-4 0-4 0,0 0-2 0,0 0 9 0,0 6-15 15,0 15-8-15,-7-14-6 0,4-1-5 16,3-6 34-16,-7 7-29 0,7-7 29 0</inkml:trace>
  <inkml:trace contextRef="#ctx0" brushRef="#br0" timeOffset="63248.8812">17449 4209 9 0,'0'0'0'0,"0"0"6"16,0-7 1-16,-4 2 0 0,-3-3 0 0,7 8-7 0,0-2 8 15,0-1-1-15,0 1 0 0,0 1-1 0,0 1-6 0,-4-4 4 16,4 4 0-16,0 0-1 0,0 0-1 0,0 0 1 16,0 0-3-16,0 0 2 0,0 0 0 0,0 5 1 0,0-5-3 0,0 5 2 15,0-3 2-15,0 5-1 16,0-3 0-16,0-4-3 0,0 9 4 0,0-9-4 0,0 5 3 0,0 2 0 16,0-2 0-16,0-5-3 0,0 9 3 0,0-9-3 0,0 4 3 15,0 5 0-15,0-5-1 0,0 1 0 0,0-5-2 0,0 6 1 16,0-2 1-16,0 0 0 0,0-4-2 0,0 6 1 0,0-6-1 0,0 5 2 15,0 0-2-15,4 0 2 0,-4-5-2 0,0 0 1 0,0 0-1 0,4 3 0 16,3 2 1-16,-4-5-1 0,3 0 0 0,-6 0 0 0,7 0 1 16,-4 5 0-16,5-5-1 0,-2 0 1 0,-6 0-1 0,7 0 0 15,-1 0-1-15,2 0 2 0,-2-2-1 0,-6 2 0 0,7 0 1 16,-4-3 0-16,4 1-1 16,-7 2 0-16,0-3 0 0,0 3 0 0,3-2 0 0,1 1 1 0,-4-1-1 0,0-1 1 0,0 3-1 15,0-3 0-15,0 1-1 0,0 0 1 0,0-1 1 0,0 3-1 0,0-3 0 16,0 0 0-16,0 2-1 0,0-2 2 0,0 3-1 0,0 0-1 15,0-3 1-15,0 3 1 0,0 0-1 0,0 0 0 0,-4-1 0 16,4-2-1-16,-3 0 0 0,3 3 1 0,-7-2-1 16,4 2 1-16,0 0-1 0,-1 0-1 15,4 0 2-15,-6 0-1 0,2 0 0 0,0-2 0 16,4 1 0-16,0 1 1 0,-6-2-1 16,3-6-1-16,3 4 1 0,-4 1 0 0,4 3 1 0,0-4-1 15,0 2 0-15,0 2 0 0,-6 0-1 0,6 0 2 0,0 0-1 16,0 0-1-16,0 0 1 0,0-3-1 0,0 3 2 0,0 0-1 15,0 0 1-15,0 0 0 0,0 0 0 0,0 0 1 0,0 0-2 16,0 0 1-16,0 0 0 0,0 0 0 0,0 0 1 0,0 0-2 16,0 0 1-16,0 0 0 0,0 0 1 0,0 0-1 0,0 0 0 15,0 0 0-15,0 0 0 0,0 0 0 0,0 0 0 0,0 0-1 16,0 0 2-16,0 0-1 0,0 0 0 0,0 0 0 0,0 0 0 16,3 0 0-16,-3 0 0 0,0 0 0 15,0 5 0-15,3-5 0 0,-3 5 0 0,0-5 0 0,0 0-1 16,0 3 2-16,0-3 0 0,0 0-1 0,0 0 0 0,0 5 0 15,0-5 0-15,0 0 0 0,0 0 0 0,0 0 0 0,0 0-1 16,0 0 2-16,0 0-2 0,-3 0-1 0,3 0 2 16,0 6-4-16,0-6-2 0,0 0-2 0,0 0 0 15,0 0 8-15,-3-2-10 0,3-2-2 0,0 2-3 16,0-2-1-16,0 4 16 0,-8-7-14 0,5 0 4 16,3-8 4-16,0 15-1 0,0 0 7 0,0 0 0 0</inkml:trace>
  <inkml:trace contextRef="#ctx0" brushRef="#br0" timeOffset="63847.5923">17476 4189 3 0,'0'0'0'16,"-8"0"2"-16,5 0 0 0,3 0-2 0,-3 0 4 15,3 0 1-15,-7 0 2 0,7 0 1 0,0 0-8 0,0-2 9 16,0-1 1-16,0 1-1 0,0 2 0 0,0 0-9 0,0 0 9 16,0 0-1-16,0 0-1 0,0 0-1 0,0 0-36 0,3 0 66 15,1 0-31-15,-4 0 0 0,0 0 1 0,0 0-6 0,3 5 4 16,0-5 0-16,-3 2-2 0,8-2 0 0,-8 0-2 0,3 0 3 15,4 7-2-15,-1-7 3 0,1 4-1 0,-7-4-3 0,10 0 0 16,7 0 1-16,-14 0 0 0,8 0 0 16,-11 0-1-16,20 4 2 0,-13-4 0 0,0 0-1 0,13 5 0 15,-20-5-1-15,7 5 0 0,9-5 1 0,-8 2 0 16,-2-2-1-16,-6 0 0 0,10 0 2 16,-3 0-2-16,0 0 1 0,3 0 0 0,-10 0-1 0,7 0 1 15,-4 0-1-15,5-2 0 0,-8-3 0 0,0 5 0 0,3-5 1 16,0 3 0-16,-3-3-1 0,0 4 0 0,0 1 0 0,0-1 1 15,-6-5-1-15,1 6 1 0,-11 0-1 0,16 0 0 0,-7 0 0 16,-13 0-1-16,13 0 0 0,-20 0 2 0,27 0-1 0,-24 6 1 16,7-1-1-16,-6-1-1 0,2 1-1 0,21-5 2 0,-17 0-2 15,0 0 3-15,11 0-1 0,-18 0 1 0,24 0-1 0,-3 0 2 16,-4 0-1-16,-1 0 0 0,2 0 0 0,6 0-1 0,-3 0 0 16,3 5 0-16,0-5 0 0,0 0 0 0,0 7 0 15,0-4 0-15,0 2-1 0,6 1 2 0,-6-6-1 0,7 3-1 16,0 1 0-16,10 2 1 0,-11-6-2 0,-6 0 2 0,21 4 0 15,-15-1 0-15,15 2 0 0,-11-1-2 0,-10-4 2 0,24 0 0 16,-14 0 0-16,14 0 1 16,-7 0 2-16,-17 0-3 0,10 0 2 15,14 0-2-15,-18 0 2 0,18 0-2 0,-24 0 0 0,10-1 1 0,11-5-2 16,-15 1 1-16,15 1 1 0,-21 4-1 0,6-6 0 16,4 2 2-16,-2 1-2 0,-2-1 0 0,-6 4 0 0,7-2 1 15,-4-1-1-15,-3 1 1 0,4-1-2 0,-4 3 1 0,0-5 0 16,0 0 1-16,0 3-1 0,-7 2 0 0,7 0 0 0,-3-5 0 15,-1 5 1-15,-2 0-1 0,-2 0 0 0,8 0 0 0,-6 0-1 16,-1 0-1-16,1 0-1 0,-2 0-2 0,8 0 5 0,-3 0-6 16,0 0-5-16,-4 0-5 0,7 0-7 0,0 0 23 0,0-4-32 15,0-14-1-15,7 11-5 0,-7 7 38 0</inkml:trace>
  <inkml:trace contextRef="#ctx0" brushRef="#br0" timeOffset="64534.9066">17869 3157 8 0,'0'0'0'15,"-8"-7"11"-15,2 1-1 0,-1-13 0 0,7 19-10 0,-3 0 10 16,0-2 0-16,3 2 0 0,0-1-1 0,0 1-9 0,0-2 8 16,0 2-2-16,0 0 0 0,0 0 0 0,0 0-6 0,0 0 6 15,0 0-1-15,0 0 1 0,0 3-1 0,0-3-5 0,3 4 3 16,0 4 2-16,4-1-1 0,-7 11 1 0,0-18-5 0,6 4 7 15,2 3-3-15,-2 10-2 0,1-10 0 0,-7-7-2 16,6 21 2-16,2-18-1 0,2 17 1 0,6-15 0 0,-16-5-2 0,8 16 2 16,2-9 0-16,10-1-1 0,-13 15 0 15,-7-21-1-15,24 2 0 0,-18 16 2 16,15-11-2-16,-5 15 1 0,-16-22-1 0,10 7 0 16,14 19 0-16,-6-7 0 0,1-12 0 0,-19-7 0 0,18 30 1 15,-1-7-1-15,-10 3 1 0,9 1 0 0,-16-27-1 0,7 27 0 16,0 1 0-16,13-2 1 0,-16-3-1 0,-4-23 0 0,6 26 0 15,1 7 1-15,0-9-2 0,-1 6 0 0,-6-30 1 0,8 28 1 16,-2 2-2-16,1 5 2 0,-1 5-1 0,-6-40 0 0,8 39 0 16,-2-7 0-16,-2 6-1 0,-1-5 2 0,-3-33-1 0,3 35 0 15,-3 3 0-15,0-3 1 0,0 3-1 0,0-38 0 0,0 35 0 16,0 5-1-16,-3-6 1 0,-4 4 0 0,7-38 0 0,-3 39 0 16,-4-5 0-16,3 3 0 0,-2 2 1 0,6-39-1 0,-7 35-1 15,1-1 1-15,-2 0 0 0,2-5-1 0,6-29 1 0,-7 29 2 16,0-2-2-16,4-4 1 0,-4 1 0 0,7-24-1 0,-7 21-1 15,1 5 2-15,-1-8-1 0,0 4 0 0,7-22 0 16,-20 18 1-16,20-10-2 0,-3 19 2 0,-1-9-1 16,4-18 0-16,-3 7-1 0,-5 14 1 0,5-14 0 0,0-5 0 15,3-2 0-15,0 5 0 0,-7 0 0 16,7-5 0-16,0 3 0 0,0-3 0 0,0 0 0 16,-3 5 0-16,3-5 0 0,0 0-1 0,0 0 1 0,0 0-1 15,0 0-2-15,0 0-3 0,0 0-4 0,0 0 30 0,-3 0-58 16,-5 8 6-16,-15-8-17 0,6 0-4 0,17 0 53 0,0 0 0 0</inkml:trace>
  <inkml:trace contextRef="#ctx0" brushRef="#br0" timeOffset="70484.1671">5132 4582 9 0,'0'0'0'0,"0"-8"2"0,0 1 0 0,0 7-2 0,0-19 1 15,0 12 0-15,0 1 0 0,0-2 1 0,0 8-2 0,0-9 1 16,3 3 1-16,1-10 0 0,-4 12-1 0,0 4-1 0,4-8 2 15,-1 2 0-15,-3-3 1 0,0 3 1 0,0 6-4 16,0-10 5-16,0 3 0 0,0 0-1 0,0 5 1 16,0 2-5-16,0-1 5 0,0-3-1 15,-3 2 0-15,-1 2-1 0,4 0-3 0,-7 0 4 16,3 0-1-16,2 0-1 0,-5 0 1 0,7 0-3 0,-5 0 3 16,0 0-1-16,-3 0 0 0,3 0-1 0,5 0-1 0,-8 0 2 15,2 0-1-15,-11 0 0 0,13 0 0 0,4 0-1 0,-21-1 1 16,16 1 0-16,0 0 0 0,-2-2 0 0,7 2-1 0,-7-3 2 15,-12 2-1-15,19-6 0 0,-7 1 1 0,7 6-2 0,-3-7 1 16,-1 2 0-16,4 2 1 0,-6 3 0 0,6 0-2 0,0 0 1 16,-3 0 0-16,3 8 0 0,0 12 0 0,0-20-1 0,0 6 1 15,0 21 1-15,0-5-2 0,0 5 1 0,0-27-1 0,0 29 1 16,3 4-1-16,-3 2 1 0,2 8 0 0,-2-43-1 0,4 51 2 16,-4-1 0-16,4 11-1 0,-1 2 0 0,-3-63-1 0,7 60 0 15,-7 6 1-15,7-1 0 0,-7-1 0 0,0-64-1 0,6 68 0 16,-6-10 0-16,3-3 1 0,-3-4 0 0,0-51-1 15,0 38 1-15,0-5 1 0,0-1-1 0,0-10 1 16,0-22-2-16,-3 22 1 0,3-3 0 0,0-12-1 16,-6 14 1-16,6-21-1 0,0 0 0 0,-4 8 1 15,4-6 0-15,0 4 0 0,0-6-1 0,0 4 0 16,0-1 0-16,0 4 0 0,0-2 1 0,0-5-1 0,4 0 1 16,-4 0-1-16,6-2 1 0,-6-4-1 0,0 6 0 0,3-7 0 15,0-19 0-15,2 6 0 0,-3-9 1 0,-2 29-1 0,4-34 1 16,-1-3 0-16,-3-9 0 0,5-4 0 0,-5 50-1 0,0-59 0 15,0-8 0-15,0 2 1 0,0-4-1 0,0 69 0 0,0-69 1 16,2 1-1-16,-2 7 0 0,0-1 0 0,0 62 0 0,0-55 0 16,0 14-1-16,0 7 1 0,0 11 0 0,0 23 0 0,0-11-1 15,-2 4 2-15,2-1-2 0,-5 8 1 0,5 0 0 0,0 0 0 16,-7 0-1-16,5 2 1 0,-3 22 1 0,5-24-1 0,-6 15 1 16,6 12 1-16,0 5-1 0,0 4-1 0,0-36 0 0,0 43 0 15,-3 4-1-15,3 8 1 0,0 9 0 0,0-64 0 0,0 62-1 16,0 12 2-16,0 0-1 0,0 8 0 15,0-82 0-15,0 86 0 0,0-12 0 0,-3 0 1 16,-4-8-2-16,7-66 1 0,-7 60 0 0,-14-5 0 16,21-6 1-16,-3-10-1 0,3-39 0 0,-4 29 1 15,4-3-1-15,-2-21 0 0,2 17 0 0,0-22 0 0,0 0 0 16,0 0 0-16,0-3 1 0,6-18-1 0,-6 21 0 0,3-27 1 16,2-2 0-16,-2-18-2 0,3-3 2 0,-6 50-1 0,7-61 0 15,0-8-1-15,0-1 2 0,-1-12 0 0,-6 82-1 0,3-89 0 16,0-2 1-16,-3-3-1 0,0 4 1 0,0 90-1 0,0-88 0 15,0 2 0-15,5 0-2 0,1 10 2 0,-6 76 0 0,17-65 0 16,-10 9-1-16,10 11 1 0,-14 22 0 0,-3 23 0 0,3-8 0 16,1 4 0-16,0 4 0 0,-4 5 0 0,0-5 0 0,2 27 0 15,2 2 0-15,-4 11 0 0,0 9 0 0,0-49 0 0,0 56 1 16,3 12 0-16,-3 8 0 0,0 2-1 0,0-78 0 0,0 76 0 16,0 6 0-16,0-2 0 0,0 5-1 0,0-85 1 0,0 84 1 15,0-4-1-15,0-12 0 0,-3-5-1 0,3-63 1 0,-6 61 0 16,-2-4 1-16,-8-4-1 0,9 3 1 0,7-56-1 15,-21 51 0-15,18-5 0 0,-14-1 0 16,17-6 1-16,0-39-1 0,-6 39 0 0,-1-9 0 0,0-2 1 16,0-4 0-16,7-24-1 0,-6 24 1 0,6-6 1 15,0-2 0-15,0 2-2 0,0-18 0 0,0 8 0 16,0 15 0-16,0-19 1 0,0 18-1 0,0-22 0 0,0 6 0 16,0 17 0-16,0-18 0 0,0 16 1 0,0-21-1 0,-3 5 0 15,3 15 0-15,-5-17 0 0,2 16 0 0,3-19 0 0,0 7 0 16,-6 12 0-16,1-16 0 0,5 16 0 0,0-19 0 0,-3 0 0 0,3 0 0 0,0 5 0 15,-6-3 1-15,6-2-1 0,-3 0 0 0,3 0 0 0,0 0 0 16,-4 0 0-16,-4 0 0 0,8 0 0 0,-2 0 1 0,2 0-1 0,-7-2 0 16,1-3 0-16,-2-2 0 0,-9 0 0 0,17 7 0 0,-3-18 0 15,-3 12 1-15,-12-11-1 0,18 17 0 0,-3-7 0 16,-3-13 0-16,-19 12 0 0,20-16 0 0,-17 5 0 0,22 19 0 16,-7-20 0-16,-17 1 0 0,18-2 0 0,-18 3 0 0,24 18 0 0,-3-16 0 15,-18-3-1-15,19 11 1 0,-6-7-1 0,8 15 1 0,-20-6-1 16,17 1 1-16,-4 2-1 0,7 3 1 15,-6-1 0-15,-11 1-1 0,12 0 2 0,-1 0-1 0,-1 0 1 16,7 0-1-16,-6 0 0 0,-1 1 0 16,0-1 0-16,7 0 0 0,-4 6 0 0,4-6 0 0,-2 0 1 15,-5 0 0-15,3 5 1 0,4-5-2 0,0 0 0 0,-3 0-1 16,3 0 1-16,0 0 0 0,0 0 0 0,0 0 0 0,0 4 1 16,0-4-1-16,0 4 0 0,3 1 0 0,-3-5 0 0,8 5 0 15,-3-2 0-15,2 2 1 0,-7-5-1 0,22 7-1 0,-22-7 1 0,5 5 1 16,13 15-1-16,-2-20 0 0,6 3 0 0,-22-3 0 0,15 4 0 15,9 2 0-15,0-1 0 0,1 0 0 0,-25-5 0 0,26 5 0 16,1-2 0-16,-1 4 0 0,5-3 0 0,-31-4 0 0,25 6 0 16,4 1 0-16,-1-4 0 0,-1 3 0 0,-27-6 0 0,30 4 0 15,-2-4 0-15,0 3 0 0,-5 3 0 0,-23-6 0 0,27 0 0 16,-3 4 0-16,-5-4 0 0,10 0 0 0,-29 0 0 0,16 3 0 16,4-3 0-16,-3 0 0 0,-1 0 0 0,-16 0 0 0,8 0 0 15,15 0 0-15,-16 0 0 0,10-7 0 0,-17 7 0 0,6-3 0 16,1 0 0-16,1 0 0 0,-4 1 0 0,-4 2 0 0,3 0 0 15,-1 0-1-15,2 0 1 0,-4 0-2 0,0 0 2 0,0 0-3 16,-6 0-3-16,3 0-1 0,-1 0-4 16,4 0 11-16,-8 0-14 0,6 0-4 15,-6 0-5-15,-8-2-4 0,16 2 27 0,-7-3-24 16,-20-3 4-16,11 1-3 0,16 5 23 0</inkml:trace>
  <inkml:trace contextRef="#ctx0" brushRef="#br0" timeOffset="71776.4822">4733 6062 33 0,'0'0'0'0,"-17"0"15"16,9 5-3-16,-12-2-4 0,13 15-2 0,7-18-6 16,-3 0 6-16,-1 8 0 0,4-3 1 0,0 17-1 0,0-22-6 0,0 2 6 15,0 16-1-15,0-10-2 0,7 19 0 0,-7-27-3 0,7 16 2 16,10 3 0-16,-11 0 0 0,1 4-1 0,-7-23-1 0,21 20 2 15,-14 7-1-15,13 1 1 0,-9 5-1 0,-11-33-1 16,19 29 1-16,-8 3 1 0,12-4 0 16,-15 1-1-16,-8-29-1 0,17 32 2 15,-11-1 0-15,1-4-1 0,0 2 1 0,-7-29-2 0,7 25 2 16,-1 3 0-16,0-5-1 0,1 0 0 0,-7-23-1 0,4 22 2 16,4-1-1-16,-3-16 0 0,3 17 0 0,-8-22-1 0,5 2 1 15,3 4 0-15,-1-1-1 0,-1-5 1 0,-6 0-1 0,8 0 1 16,-2 0 0-16,11 0 0 0,-10 0-1 0,-7 0 0 0,23-3 1 15,-13 1-1-15,11-5 1 0,-14-1-1 0,-7 8 0 0,10-5 1 16,11-5 0-16,-15-10-1 0,10 9 1 0,-16 11-1 0,8-29 1 16,12 2 0-16,-9 3 0 0,11-5 0 0,-22 29-1 0,10-29 1 15,11 0-1-15,-13 0 1 0,8-2-1 0,-16 31 0 0,6-30 1 16,16-1-1-16,-16 2 1 0,14-2-1 0,-20 31 0 0,5-30 1 16,0 7-1-16,3 3 0 0,2 12 0 0,-10 8 0 0,9-20 0 15,-2 14 1-15,4 0-1 0,-5-3 0 0,-6 9 0 16,7-1 0-16,-4-3 0 0,0-3 0 0,4 5 0 0,-7 2 0 15,0 0 1-15,8-3-1 0,-8 0 0 0,4 3 0 16,-4 0 0-16,0 0 0 0,0 0 0 0,0 0 1 16,0 6-1-16,0-6 0 0,0 2 0 15,0 5 0-15,0-2 0 0,0 12 0 0,0-17 0 0,-4 5 0 16,-4 14 0-16,1-16 0 0,-12 4 0 0,19-7 0 0,-4 5 1 16,-16 3-1-16,13 10 0 0,-10-18 1 0,17 0-1 0,-7 8 0 15,-13 9 0-15,14-17 0 0,-22 4 0 0,28-4 0 0,-16 21 1 16,-5-21-1-16,-3 6 1 0,4 1-1 0,20-7 0 0,-20 17 0 15,-1-17 0-15,5 8 0 0,-1-3 1 0,17-5-1 0,-7 7 0 16,-16-1 0-16,4 2 0 0,0-3 0 0,19-5 0 0,-18 5 0 16,1 0 1-16,15-5-1 0,-6 0 1 0,8 0-1 0,-21-3 0 15,21-4 1-15,-5-1-1 0,-3-11 0 0,8 19 0 0,-5-9 0 16,-3-18 1-16,4 8-1 0,4-3 0 0,0 22 0 0,0-21 0 16,0 11 0-16,0-12 1 0,0 5-1 0,0 17 0 0,0-6 0 15,0-4 0-15,0-6 0 0,0 7 0 0,0 9 0 0,-2-10 0 16,2-6 0-16,-5 10 0 0,-1-3 1 0,6 9-1 0,0-17 0 15,-2 9 0-15,-2 1 0 0,4 0 0 0,0 7 0 16,0-3 0-16,0-3 0 16,0 5 1-16,0-2-1 0,0 3 0 0,0 0-1 0,0 0 1 15,0 4 0-15,4 4 0 0,-4-8 0 0,5 23 0 16,5-19 0-16,-3 25 1 0,14-4-2 0,-21-25 1 0,7 28 0 16,3-5 0-16,6 9 0 0,-9 3 0 0,-7-35 0 0,18 28 0 15,-13 2 0-15,16-5 0 0,-13-6 0 0,-8-19 0 0,6 18 0 16,2-12 0-16,-3 13 0 0,-5-19 0 0,0 0 0 0,4 7 0 15,0-5 0-15,-4-2 1 0,0 0-1 0,0-1 0 16,0-7 0-16,0-13 0 0,0 21 0 0,-4-20 0 16,0-1 0-16,-13-7 0 0,10-7 1 0,7 35-1 0,-19-32 0 15,12-4 0-15,-14 1 0 0,18 0 0 0,3 35 0 0,-27-32 0 16,24 6 0-16,-15 3 0 0,18 5-1 0,0 18 1 0,-5-5-1 16,5 0 1-16,0 5-2 0,0 0 4 0,0 0-2 0,0 5 1 15,0 18-1-15,5 2 2 0,3 5-3 0,-8-30 1 0,5 35 0 16,16-1 0-16,-13 6 0 0,-2-5 0 0,-6-35 0 0,24 34 0 15,-17 0 0-15,17-7 0 0,-18-6 0 0,-6-21 0 16,17 18 0-16,-13-13 0 0,1 19 0 16,3-20 0-16,-8-4 0 0,7 8 0 0,-4-1 0 15,0-3 0-15,1-4 0 0,-4 0 0 0,4 0 0 16,-4-7 0-16,2-20 1 0,-2 4-1 0,0 23 0 0,0-30 0 16,0 1 0-16,-2-7 0 0,-6 2 0 0,8 34 0 0,-3-38 0 15,0 1 0-15,-4 8 0 0,-1 5 0 0,8 24 0 0,-2-16 0 16,2 10 0-16,0-3 0 0,0 4 0 0,0 5 0 0,0-2 0 15,0 2 0-15,0 4 0 0,2 15 0 0,-2-19 0 0,0 22 0 16,8 4 0-16,-1 2 0 0,-1 5 0 0,-6-33 0 0,8 34 0 16,-2-3 0-16,2-1 0 0,-6-7 0 0,-2-23 0 0,0 18 0 15,3-11 0-15,0 13 0 0,-3-15 0 0,0-5 0 0,5 4 0 16,-2-1 0-16,-3-3 0 0,2 0 0 0,-2 0 0 0,5-3 0 16,-5-6 0-16,0-13 0 0,0 4 0 0,0 18 0 0,0-18 0 15,0-9 0-15,0 1 1 0,0 1-1 0,0 25 0 0,0-27 0 16,0 6 0-16,-7 1 0 0,4 15 0 0,3 5 0 0,-8-9 0 15,5 3 0-15,1-3 0 0,-6 9 0 16,8 0 0-16,-4 0-1 0,4 17 2 16,-2-10-1-16,2-7 0 0,-8 30 0 0,5-6 0 15,3 2 0-15,-3 2 0 0,3-28 0 0,0 18 0 16,0-10 0-16,0 12-1 0,0-20 0 0,0 0 1 0,0 4-3 16,0 1-2-16,0-5-3 0,0 0-3 0,0 0 11 0,0 0-16 15,0 0-5-15,0-2-9 0,0-4-5 0,0 6 35 0,0-31-31 0,0 15 3 0,0 16 28 16</inkml:trace>
  <inkml:trace contextRef="#ctx0" brushRef="#br0" timeOffset="72518.6463">3573 5102 15 0,'0'0'0'0,"-3"-3"16"0,-3 1-7 0,6 2-2 0,0 0-7 0,-4 0 6 16,4 0 0-16,0 0 1 0,0 0-7 0,0 7 7 0,0-7-7 0,0 5 6 15,0 0-1-15,4 1-1 0,-4-1-1 0,0-5-3 0,0 5 2 16,6-2 0-16,-3 3 0 0,7-6 0 0,-10 0-2 0,11 4 1 15,-4-4 1-15,13 0 0 0,-14 0-1 16,-6 0-1-16,17 0 1 16,-9 0-1-16,12 0 1 0,-14 0 0 0,-6 0-1 0,22-4 1 15,-17-5-1-15,20-9 1 0,-5 10-1 0,-20 8 0 0,16-20 0 16,-8 13 1-16,15-13-1 0,-16 14 0 0,-7 6 0 0,18-5 0 16,-13-4-2-16,6 6-3 0,-4-2-6 0,-7 5 11 0,9 0-18 15,-2-5-4-15,-3 2 2 0,-4 2-9 0,0 1 29 0,0 0 0 0</inkml:trace>
  <inkml:trace contextRef="#ctx0" brushRef="#br0" timeOffset="72750.2452">3459 4980 29 0,'0'0'0'0,"-8"0"8"16,5 0-1-16,-1 6-2 0,2 1 0 0,2-7-5 0,0 18 5 0,0-18 1 16,0 9-2-16,0 6-1 0,0-15-3 0,6 0 1 15,2 9 0-15,8-3 0 0,-9 1-1 0,-7-7 0 0,20 6 1 16,-14 1-2-16,11-2-5 0,4-5-5 0,-21 0 11 0,7 0-16 16,-1-5-3-16,16 4-3 0,-22 1 22 0</inkml:trace>
  <inkml:trace contextRef="#ctx0" brushRef="#br0" timeOffset="73993.4463">2774 5230 11 0,'0'0'0'0,"-3"-2"3"0,3 2-3 0,0 0 2 15,-8 0 0-15,6 0 0 0,2 0 1 16,0 0-3-16,-3 0 3 0,3 0 1 0,-8 5 0 0,8-5 1 15,0 0-5-15,-4 3 5 0,4 2 0 0,-2 0 0 0,-2 0 1 16,4-5-6-16,0 8 4 16,-7 9 2-16,5-17-2 0,2 7 1 0,0-7-5 0,-4 8 4 15,4-1-1-15,-7-2 0 0,7 3 0 0,0-8-3 0,0 16 2 16,0-11 0-16,0 12 0 0,0-12-1 0,0-5-1 0,0 18 1 16,3-11-1-16,1 13 1 0,2-12 0 0,-6-8-1 0,7 21 0 15,-1-1 0-15,6-15 1 0,4 20 0 0,-16-25-1 0,2 7 1 16,10 12 0-16,7-14 0 0,-12 2 1 0,-7-7-2 0,21 17 1 15,-14-17 0-15,13 5 0 0,1-5 1 0,-21 0-2 0,15 0 1 16,6 0 0-16,-4 0 0 0,1-2 0 0,-18 2-1 0,17-6 1 16,-8-15 0-16,15 15-1 0,-7-15 1 0,-17 21-1 0,11-17 0 15,12 7 1-15,-15-17 0 0,8 8-1 0,-16 19 0 0,7-9 0 16,0-18 1-16,-1 11-1 0,1-5 1 0,-7 21-1 0,0-19 0 16,0-5 0-16,0 2 1 0,0-1-1 0,0 23 0 15,-4-23 1-15,-3 1 0 0,-9-2-1 0,8 3 0 0,8 21 0 16,-16-20 0-16,10-1 0 0,-11 3 1 0,10 1-1 15,7 17 0-15,-23-7 0 0,15-4 0 16,-15 4 0-16,16 0 1 0,7 7-1 0,-21-4 0 0,19-5 0 16,-26 7 0-16,21 1 0 0,7 1 0 0,-21 0 0 15,16 0 0-15,-13 0 1 0,11 0-1 0,7 0 0 0,-18 0 0 16,16 0 0-16,-5 0 0 0,1 0 0 0,6 0 0 0,-3 3 0 16,-2-3 0-16,2 7 0 0,-3-1 0 0,6-6 0 0,0 7 0 15,0 11 0-15,0-15 0 0,0 18 0 0,0-21 0 0,0 5 0 16,0 18 0-16,0-17 0 0,0 19 0 0,0-25 0 0,0 9 0 15,0 17 0-15,0-6 0 0,0 2 0 0,0-22 0 0,0 22 0 16,0 2 0-16,0-1 1 0,0 0-1 0,0-23 0 0,0 19 0 16,0 2 0-16,0-1 0 0,0 0 0 0,0-20 0 0,0 20 0 15,0 1 0-15,2-4 0 0,2-10 0 0,-4-7 0 0,3 27 0 16,2-10 0-16,0-10 0 0,3 15 0 0,-8-22 0 0,5 4 0 16,7 4 0-16,5 8 0 0,-11-16 1 0,-6 0-1 0,8 8 0 15,10-3 0-15,-10 3 1 0,-1-2-1 0,-7-6 0 16,20 4 1-16,-17 1 0 0,4 0-1 0,0-2 1 15,-7-3-1-15,7 5 1 0,-5-5 0 0,3 0 0 16,-5 0 0-16,0 0-1 0,3 0 0 0,1 0 1 16,-4 0-1-16,0-2 0 0,0 2 0 0,0-3 0 15,0 1 0-15,0 1 0 0,-7-1-2 0,7 2 2 0,0-3-5 16,0 3-6-16,0 0-9 0,0 0-9 0,0 0 29 0,0 0-29 0,0 5-11 0,0-5 40 16</inkml:trace>
  <inkml:trace contextRef="#ctx0" brushRef="#br0" timeOffset="76052.2592">15514 3144 4 0,'0'0'0'16,"0"-5"3"-16,0 0-2 0,3-2 0 0,-3 7-1 0,3-2 0 15,-3 0 1-15,0 2-1 0,0 0 0 0,0 0 0 0,0 0 0 16,0 0 0-16,0 0 0 0,0 0 0 0,0 0 0 0,0 0 0 16,0 0 0-16,0 0 0 0,0 0 0 15,0-1 0-15,0-1 0 0,0-1 0 0,0 3 0 0,0-1 0 16,0-2 0-16,0 0 0 0,0 2 0 15,0 1 0-15,0-2 0 0,0-3 0 0,0 2 0 16,0 0 0-16,0 3 0 0,0 0 1 16,0-2-1-16,0 0 0 0,0-1 0 0,0 3 0 0,0-2 0 15,0-1 0-15,0 0 0 0,0 1 0 0,0 2 0 0,3-8 0 16,2 1 0-16,-5 0 0 0,3 2 0 0,-3 5 0 0,0-8 0 16,3 2 0-16,-3 1 0 0,0 3 0 0,0 2 0 0,0-3 0 15,0 1 0-15,0 1 1 0,0-5-1 0,0 6 0 0,0-1 0 16,0-1 0-16,3-1 0 0,1 2 0 0,-4 1 0 0,0-8 0 15,3 3 0-15,-3 2 0 0,3-4 0 0,-3 7 0 0,4-4 0 16,-4-4 0-16,7 3 1 0,-7-2-1 0,0 7 0 0,7-6 0 16,-4-2 1-16,0 3-1 0,0 2 0 0,-3 3 0 0,4-6 1 15,-4 4 0-15,6 1-1 0,-6 1 0 0,0 0 0 0,5 0 1 16,-2-3-1-16,-3 2 1 0,3-1 0 0,-3 2-1 0,3-6 1 16,-3 4 0-16,4-4 1 0,-1 1 0 0,-3 5-2 0,0-2 2 15,0-3 1-15,0 0-1 0,0 1 1 0,0 4-3 16,0-5 4-16,0 5-1 0,0-5 0 15,0 4-1-15,0 1-2 0,0 0 2 0,-7 6 0 16,1-1-1-16,-2 16-1 0,8-21 0 0,-19 6 1 16,15 20 0-16,-13-2-1 0,10 2 1 0,7-26-1 0,-23 29 0 15,16 3 0-15,-17 3 1 0,3-2-1 0,21-33 0 0,-15 39 1 16,-7 4 0-16,2 8-1 0,-7 0 1 0,27-51-1 0,-27 58 0 16,-3 7 0-16,-4 1 0 0,-4 2 1 0,38-68-1 0,-34 76 0 15,-3 3 0-15,0 5 0 0,-8 0 0 0,45-84 0 0,-46 81 0 16,-6-1 0-16,-5-1 1 0,2 1-1 0,55-80 0 0,-53 78 0 15,-5-5 1-15,4-1-1 0,9-5 0 0,45-67 0 0,-43 63 0 16,7-7 1-16,1-3-1 0,1 0 1 0,34-53-1 0,-31 45 1 16,4 0-1-16,7-4 0 0,-4-8 0 0,24-33 0 0,-7 33 1 15,-13-6 0-15,16-6 0 0,-15-2 0 0,19-19-1 0,-5 7 1 16,3 9 0-16,-6-10-1 0,5-1 1 0,3-5-1 0,0 7 1 16,0-1-1-16,0 1 0 0,0-3 1 0,0-4-1 0,0 0 0 15,0 0 1-15,3 0-1 0,-3 0 1 0,0 0-1 0,0-2 1 16,4 0-1-16,0-3 1 15,-4 3-1-15,0 2 0 0,2-1 1 0,-2 1 0 16,5-10 0-16,-5 6 0 0,0 4-1 0,3-9 1 16,0-7 0-16,0 7 0 0,1-18 0 0,-4 27-1 0,6-29 1 15,1-3 0-15,4-3 0 0,8 2 0 0,-19 33-1 0,8-35 1 16,12 1 0-16,-10-6-1 0,13 3 0 0,-23 37 0 0,21-39 0 16,0 0-1-16,-2 0 1 0,5-7 0 0,-24 46 0 0,24-50 1 15,7-3-1-15,-1-4 0 0,4-4 0 0,-34 61 0 0,37-62 1 16,4-8-1-16,3-3 0 0,0-4 1 0,-44 77-1 0,41-84 0 15,7-4 0-15,-2-8 0 0,2 3 1 0,-48 93-1 0,50-91 0 16,2 6 0-16,-5 8 0 0,0 7 0 0,-47 70 0 0,48-59 1 16,-4 4-1-16,-7 10 0 0,1 5 0 0,-38 40 0 0,30-36 1 15,-2 4-1-15,-2-2 0 0,-2 3 0 0,-24 31 0 0,24-30 0 16,0-4 0-16,0 13 0 0,-5-3 1 0,-19 24-1 0,18-23 0 16,-18 23 0-16,16-16 0 0,-5-1 1 0,9 7-1 0,-20 10 0 0,7-23 0 0,-7 23 0 15,20-6 1-15,-14-15-1 0,2 16 0 0,-8 5 0 16,10-5 1-16,-4-3-1 0,1 4 0 15,-3-4 1-15,-1 2-1 0,-3 6 0 0,7-6 0 0,-4 2 0 16,0 3 0-16,-3-1 0 0,0 2 0 0,4-3 0 0,-4 3 1 16,0 0-1-16,0 0 0 0,0 0 1 15,0 0-2-15,0 0 1 0,0 0 0 0,0 0 0 0,0 5 0 0,0-5 0 0,-4 0 0 16,-2 4 1-16,-1 0-1 0,4 1 0 0,3-5 0 0,-8 4-1 16,2-1-1-16,-1 3-2 0,-10-3-1 0,17-3 5 0,0 5-7 15,-3-5-2-15,3 0-1 0,0 0-1 0,0 0 11 0,-7 0-10 16,7 0 2-16,0 0 1 0,0-2 1 0,0 2 6 0,0-3-4 15,0 2 0-15,0-1 1 0,3 2-10 0,-3 0 13 0,0 0 0 0</inkml:trace>
  <inkml:trace contextRef="#ctx0" brushRef="#br0" timeOffset="76442.7832">15544 2627 8 0,'0'0'0'16,"-3"0"4"-16,3 0-4 0,-7-2 1 15,4 0 1-15,0-2 0 0,3-3 2 0,0 7-4 0,0-7 4 16,0 0 2-16,0 1 1 0,0-1-1 0,0 7-6 0,0-6 6 16,3-2-2-16,3-1-1 0,11 2 0 0,-17 7-3 0,11-20 1 15,8 15 1-15,-1-13-1 0,-1 10 1 0,-17 8-2 0,20-18 1 16,0 9 1-16,1-12-1 0,2 14 1 0,-23 7-2 0,24-16 1 15,0 9-1-15,-3 2 1 0,-2 3 0 0,-19 2-1 0,18-6 0 16,-12 4 0-16,18 0 0 0,-17 2 0 0,-7 0 0 0,9 0 0 16,-1 9 1-16,-5 8-1 0,1-8 0 0,-4-9 0 0,0 28 0 15,0-1 1-15,-18-1-1 0,15 5 1 0,3-31-1 0,-21 32 1 16,15 0 0-16,-14 1 0 0,16-4 0 0,4-29-1 0,-20 27 0 16,17-2 1-16,-5-4 0 0,-8 0 0 15,16-21-1-15,-7 8 0 0,0 12 1 0,3-14-1 0,-2-3 0 16,6-3 0-16,0 7-1 0,0-2-3 0,0-5-2 15,0 0-4-15,0 0 10 0,3 0-11 0,4 0-2 16,0-2 1-16,13-8 3 0,-20 10 9 0,21-3-18 0,-21 3 18 0</inkml:trace>
  <inkml:trace contextRef="#ctx0" brushRef="#br0" timeOffset="76813.1246">16194 2128 7 0,'0'0'0'0,"0"7"6"0,-6 16-4 0,-1 3 0 15,4-1 1-15,3-25-3 0,-4 33 5 0,1-1 1 16,-3 4-1-16,6-5 1 0,0-31-6 0,0 29 6 16,3-7-1-16,7-16 1 0,10 14 0 0,-20-20-6 0,17 0 6 15,3 0-1-15,-3 0 0 0,3-9-1 0,-20 9-4 0,21-17 3 16,-4-3 0-16,6-7-1 0,1-8-1 0,-24 35-1 0,24-37 1 16,-1-6 0-16,1-3 1 0,-6 0-1 0,-18 46-1 0,19-44 1 15,-14-4-1-15,-2 7 1 0,-3 10 0 0,0 31-1 0,-8-25 1 16,-18 3 0-16,2 17-1 0,-6-3-1 0,30 8 1 0,-34-2-3 15,-7 2-4-15,-3 20-6 0,-4 4-7 0,48-24 20 0,-53 31-22 16,-2 4-11-16,55-35 33 0</inkml:trace>
  <inkml:trace contextRef="#ctx0" brushRef="#br0" timeOffset="77858.5329">11447 6863 13 0,'0'0'0'16,"4"-21"3"-16,2-1-1 0,-6 22-2 0,11-23 4 15,-4-3 1-15,-1 4 1 0,-1 1 1 0,-5 21-7 0,2-17 7 16,2-8 1-16,4 2 0 0,0-1 0 0,-8 24-8 0,10-20 7 16,-2 11 0-16,2-14-1 0,0 16-2 0,-10 7-4 0,7-7 4 15,-4 4-1-15,2 1-1 0,-3 2 0 0,-2 0-2 0,0 0 1 16,0 5 1-16,0 22-1 0,0-8-1 0,0-19 0 0,0 26 1 15,-2 0 0-15,-3 2-1 0,2 1 0 0,3-29 0 0,-7 33 1 16,-13-2-1-16,17 2 1 0,-15-3 0 0,18-30-1 0,-5 35 1 16,-3-4 0-16,-13-2 1 0,18 5-1 0,3-34-1 0,-6 29 1 15,-1 3 0-15,-1 0 0 0,2-3-1 0,6-29 0 16,-3 28 1-16,3-1 0 0,0-1-1 0,3-3 0 0,-3-23 0 16,6 19 1-16,15-12-1 0,-1 13 0 15,-3-20 0-15,-17 0 0 0,27 0 1 0,-3 0-1 0,11-6 1 16,-4-17-1-16,-31 23 0 0,32-17 1 0,5-8 0 0,4 1-1 15,-7-8 1-15,-34 32-1 0,39-32 0 16,-3-1 1-16,-3-7-1 0,4 2 0 0,-37 38 0 0,31-37 0 16,4-5 1-16,-9 1-1 0,2 2 1 0,-28 39-1 0,23-43 0 15,-6 4 0-15,-10-2 1 0,3 2-1 0,-10 39 0 0,4-39 1 16,-2 5-1-16,-2 5 0 0,-6 2 0 0,6 27 0 0,-20-26 1 16,14 7-1-16,-18 2 0 0,6 12 1 0,18 5-1 0,-19-9-1 15,-2 8 1-15,0 1 0 0,-3 0 0 0,24 0 0 0,-19 3 0 16,-5 5 1-16,3 19-1 0,5-21 0 0,16-6 0 0,-20 26 0 15,2-19 0-15,11 15 0 0,-9-15 0 0,16-7 0 0,-5 18 0 16,-1-14 0-16,-1 1-1 0,5 0-1 0,2-5 2 0,0 7-4 16,0-4-1-16,2 2-1 0,5 1-3 0,-7-6 9 0,6 3-13 15,15 1-6-15,-14 2-5 0,11-6 3 0,-18 0 21 0,6 0-31 16,-6 0 31-16</inkml:trace>
  <inkml:trace contextRef="#ctx0" brushRef="#br0" timeOffset="78386.6531">12155 7137 10 0,'0'0'0'0,"-6"0"2"15,-1 5-1-15,1 2 1 0,-1 0 0 0,7-7-2 0,-4 7 2 0,-3-5 3 16,1 4 0-16,-1-2 1 0,7-4-6 0,-6 8 7 16,1-1 0-16,3 14-1 0,-6-14-1 0,8-7-5 0,0 22 5 15,-3-4 0-15,3 3-1 0,0-5-1 0,0-16-3 0,0 24 3 16,0-3-1-16,0 0 0 0,0-21-2 0,3 18 2 0,-3-18-2 0,8 9 1 16,2 11 1-16,11-15-1 0,-15 2 1 0,-6-7-2 0,20 4 2 15,0-4-1-15,1 0 1 0,3-2 0 0,-24 2-2 0,20-9 1 16,5-9 0-16,-7 0 0 0,3 2 0 0,-21 16-1 0,17-24 0 15,3-2 1-15,-12-3 0 0,11-3 0 0,-19 32-1 0,4-34 0 16,-1 1 1-16,-3-1 0 0,0 5-1 0,0 29 0 0,-7-28 0 16,-17 2 1-16,6 17-1 0,-4-9 0 0,22 18 0 0,-27-2-1 15,3-1 1-15,1 3-2 0,-1 5-1 0,24-5 3 0,-24 22-4 16,1-4-3-16,2-12-4 0,4 19-3 0,17-25 14 0,-7 10-17 16,-9 7 1-16,16-17 3 0,0 0-7 0,0 0 20 15,0 0 0-15</inkml:trace>
  <inkml:trace contextRef="#ctx0" brushRef="#br0" timeOffset="78669.6888">12760 7103 23 0,'0'0'0'16,"0"0"7"-16,0 0 0 0,2 0 0 0,-2 0-7 0,7 0 8 16,10 4 1-16,-11-4-1 0,5 0 0 0,-11 0-8 0,20-1 6 15,-13-8-1-15,16 4-1 0,-2-2-2 0,-21 7-2 0,17-19 1 16,0 19 0-16,3-9 0 0,1 4-1 0,-21 5 0 0,16-5 0 16,2 3 1-16,-8-1-1 0,10 0-1 0,-20 3 1 0,7-2-3 15,14 2-4-15,-12-3-4 0,12 0-4 16,-21 3 15-16,3-4-15 0,4-2 1 15,-7-12 3-15,20 18-8 0,-20 0 19 0,0 0 0 0</inkml:trace>
  <inkml:trace contextRef="#ctx0" brushRef="#br0" timeOffset="78888.0177">12871 6715 26 0,'0'0'0'16,"3"0"7"-16,0 0 0 0,4 0 0 0,-7 0-7 0,11 0 7 16,6 0-1-16,-10-2-1 0,9-3-2 0,-16 5-3 0,7-6 3 15,16-4-1-15,-5-8-1 0,-2 11 0 0,-16 7-1 0,21-18 1 16,0 15-1-16,-2-5-1 0,2 4-5 16,-21 4 6-16,16-1-11 0,2 1-5 0,-12 0 2 0,18 3-11 0,-24-3 25 15,0 0 0-15</inkml:trace>
  <inkml:trace contextRef="#ctx0" brushRef="#br0" timeOffset="79961.0244">13580 6855 19 0,'0'0'0'15,"0"0"6"-15,-5 0-1 0,2-2 1 0,3 2-6 0,0-1 8 16,0-1 0-16,0-1 1 0,0 2 0 0,0 1-9 0,0-7 8 15,8 2-1-15,-6-2-1 0,5 0-2 0,-7 7-4 0,21-7 5 16,-14 1-2-16,12-1 1 0,-12 1 0 0,-7 6-4 0,20-10 3 16,-2 5 0-16,-8-3 0 0,17 3-1 0,-27 5-2 0,16-9 2 15,5 4 0-15,0 0-1 0,-2 0 1 0,-19 5-2 0,18 0 1 16,-1-3 0-16,-7 3 0 0,10 0-1 0,-20 0 0 0,7 0 1 16,0 3-1-16,-1 2 1 0,1-5-1 15,-7 0 0-15,0 5 1 0,4 0-1 0,-4-5 1 16,0 4-1-16,0-4 0 0,-4 0 1 0,-3 5-1 15,-13-1 1-15,13-4-1 0,7 0 0 0,-15 0 1 16,7 0-1-16,-19 0 0 0,6 0 0 0,21 0 0 0,-24 0 1 16,0 0-1-16,-2-1 0 0,-1-2 0 0,27 3 0 0,-27-4 1 15,3 4-1-15,-4 0 0 0,6 0 0 0,22 0 0 0,-24 0 1 16,3 0-2-16,14 0 1 0,-13 0 0 0,20 0 0 0,0 0 1 16,-4 0-1-16,1 0 0 0,3 0 0 0,0 0 0 0,0 0 1 15,0 0-1-15,3 0 1 0,4 0-1 0,-7 0 0 0,8 0 0 16,11 0 0-16,-12 0 1 0,17 0-1 0,-24 0 0 0,17 0 0 15,3 0 0-15,4 0 0 0,-7 0 1 0,-17 0-1 0,26 0 0 16,-5 0 0-16,0 0 0 0,3 0 0 0,-24 0 0 0,23-1 1 16,0-3-1-16,1 4 1 0,-3-5-1 0,-21 5 0 0,16-7 0 15,2 4 1-15,-8-5 0 0,10 2 0 0,-20 6-1 0,7-7 1 16,3 1 0-16,-4-5 0 0,2 6 0 0,-8 5-1 16,6-5 1-16,-6 0 0 0,0 3 0 0,0 1 0 15,0 1-1-15,-2 0 0 0,-2 0 1 0,-4 0 0 16,-15 0-1-16,23 0 0 0,-7 0 1 0,-13 3 0 0,-1-3-1 15,5 5 0-15,16-5 0 0,-24 5 0 16,0-1 0-16,-3-4 1 0,3 0-1 0,24 0 0 0,-27 0 0 16,7 0 0-16,-4 0 0 0,7 0 1 0,17 0-1 0,-17-1 0 15,1-2 0-15,8 0 0 0,-12 1 0 0,20 2 0 0,-2-2 0 16,-6-1 0-16,5 1 1 0,3 2-1 0,0-1 0 16,0 1 0-16,0 0 0 0,0 0 0 0,3 0 0 15,5 0 0-15,8 0 0 0,-10 0 0 0,-6 0 0 0,21 0 0 16,-1 0 0-16,-13 0 0 0,16 0 0 0,-23 0 0 0,21 0 0 15,-4 0 0-15,3 0 0 0,1 3 0 0,-21-3 0 0,20 0 0 16,-3 0 0-16,3 5 0 0,1-5 0 0,-21 0 0 0,8 0 0 16,14 0 0-16,-15 0 1 0,13 0-1 0,-20 0 0 0,7 0 0 15,0 0 0-15,3 0 0 0,-4 0 0 0,-6 0 0 0,8-2 0 16,-4-1 0-16,-2 1 0 16,-2 1 0-16,0 1 0 0,0-5 0 0,-6-2 0 0,-2 4 0 0,-10-5 0 15,18 8 0-15,-5-3 0 0,-15-4 0 0,13 3 1 0,-14 3-1 16,21 1 0-16,-6-2 0 0,-12 1 0 15,15 1 0-15,-3 0 0 0,6 0 0 0,-18 0-1 16,18 0-1-16,-6 0-3 0,2 0-3 0,4 0 8 0,-3 3-12 16,3 2-4-16,0-5-6 0,10 0-7 0,-10 0 29 0,17-5-28 0,24 10-9 0,-41-5 37 0</inkml:trace>
  <inkml:trace contextRef="#ctx0" brushRef="#br0" timeOffset="80661.7799">14690 5952 18 0,'0'0'0'15,"-2"6"4"1,-6 14-1-16,-12 1-1 0,13 5 1 0,7-26-3 0,-7 28 4 16,-13 1 0-16,13 0 1 0,-13 9-1 0,20-38-4 0,-7 37 5 15,-23 6 0-15,12 1 0 0,-2 1 1 0,20-45-6 0,-20 52 5 16,-1-1 1-16,-2 4-1 0,6-2 0 0,17-53-5 0,-17 55 4 0,17-55-4 0,-20 62 3 16,16-6 0-16,-22-1 0 0,26-55-3 0,-21 50 2 15,14-2 1-15,-17-3 0 0,18 0 0 0,6-45-3 0,-21 39 2 0,21-39-2 0,-3 29 3 16,-4-2-1-16,0-1-1 0,7-26-1 0,-2 19 2 0,2-19-2 0,0 7 0 15,0 11 1-15,0-18 0 0,0 0-1 0,0 0 1 0,0 0-2 0,0 0 2 16,6-2 0-16,1-6 0 0,-7 8-1 0,9-21 0 0,-9 21 0 0,8-18 1 16,2-4-1-16,-4-4 0 0,1 3 1 0,-7 23-1 0,10-27 0 15,-3-1 0-15,0 0 1 0,-7 28-1 0,10-34 0 0,-10 34 0 0,6-39 0 16,12 2 0-16,-12-13 1 0,1-1-1 0,-7 51 0 0,17-51 0 16,-10-14 0-16,13 9 0 0,-10-6 0 0,-10 62 0 15,21-57 1-15,-11 5-1 0,14 1 0 16,-14 4 0-16,-10 47 0 0,20-42 0 0,-13 7 0 15,-1 3 0-15,15 2 0 0,-21 30 0 0,3-22-1 16,4 1 0-16,0 14 0 0,0-16 0 0,-7 23 1 0,6-2 0 16,-6-1 0-16,4-1 0 0,-1 3 0 0,-3 1 0 0,3 0 0 15,1 0 0-15,3 5 1 0,0 0-1 0,-7-5 0 0,6 19-1 16,1-14 2-16,5 24 0 0,-7-14 1 0,-5-15-2 0,10 25 1 16,7 1-1-16,-10 3 0 0,-1 0 0 0,-6-29 0 0,8 40 0 15,2-3 0-15,-4 4 0 0,1 5 0 0,-7-46 0 0,7 44 0 16,1 2 0-16,-6-5 0 0,2 4 1 0,-4-45-1 0,3 44 0 15,0 1 1-15,-3 0 0 0,0-5 0 0,0-40-1 0,0 36 1 16,0-8-1-16,0-2 1 0,0-8 0 0,0-18-1 0,0 19 1 16,3-14 0-16,2 16-1 0,-5-18 1 0,0-3-1 0,6 5 0 15,-6 0 1-15,4-2-1 0,-1 1 1 0,-3-4-1 0,0 0 0 16,0 6 0-16,3-6 0 0,-3 3-1 0,0-3 1 0,0 0-2 16,3 5-3-16,-3-2-2 0,0 2-3 0,0-5 10 15,0 5-14-15,0-3-6 0,-3-2-3 16,0 0 0-16,3 0 23 0,-21 0-18 0,18-1-4 0,3 1 22 0</inkml:trace>
  <inkml:trace contextRef="#ctx0" brushRef="#br0" timeOffset="80893.3284">14511 6619 40 0,'0'0'0'0,"0"0"11"0,0 0-11 0,-7 0 7 16,7 0 0-16,0 0 1 0,0 0 0 0,0 0-8 0,0 0 6 16,3 0 0-16,1 0-1 0,2-1-2 0,-6 1-3 0,11 0 3 15,9-5-2-15,-14 5 0 0,15 0 0 0,-21 0-1 0,10 0 1 16,14 0-1-16,-4 6 0 0,-3 0-3 0,-17-6 3 16,17 24-7-16,-7-6-7 0,11 1-7 0,-15-13-2 15,-6-6 23-15,11 23-26 0,-11-23 26 0</inkml:trace>
  <inkml:trace contextRef="#ctx0" brushRef="#br0" timeOffset="81632.6342">15229 6621 11 0,'0'0'0'16,"-3"-2"2"-16,3 2-2 0,-7-1 2 15,3-7 1-15,1 2 0 0,3-1 1 0,0 7-4 0,0-2 5 16,0-1 1-16,0 1 0 0,0-1 0 0,0 3-6 0,0 0 6 16,0-3-1-16,0 3 1 0,0 0-1 0,0 0-5 0,0 0 4 15,0 8 0-15,0-3 0 0,-7 19-1 0,7-24-3 0,-3 5 3 16,0 22 0-16,-5-6 0 0,2 1-1 0,6-22-2 0,-7 25 2 15,1-1 0-15,-1 0 1 0,0-1-1 0,7-23-2 0,-17 23 2 16,17 1 1-16,-6-2-1 0,1-1 0 0,5-21-2 0,-3 21 2 16,3-3 0-16,0 3-1 0,0 0 1 0,0-21-2 0,0 7 1 15,0 19 0-15,8-19 0 0,1 14 0 0,-9-21-1 0,21 7 1 16,-11 1-1-16,14 10 1 0,-4-18-1 0,-20 0 0 16,20 7 1-16,4-7-1 0,3 0 1 0,-4 0-1 0,-23 0 0 15,24-3 0-15,-3-5 1 0,-1 0-1 16,0-13 1-16,-20 21-1 0,17-6 0 15,0-17 1-15,-6 4-1 0,8-1 1 0,-19 20-1 0,8-22 0 16,12-5 0-16,-14 0 1 0,15-3 0 0,-21 30-1 0,6-32 0 16,2 0 1-16,2 3-1 0,-7-1 1 0,-3 30-1 0,7-31 1 15,-7 6 0-15,0-1-1 0,0 2 1 0,0 24-1 0,-4-21 0 16,1 1 1-16,-4 0-1 0,-13 4 0 0,20 16 0 0,-3-10 0 16,-18-9 1-16,14 12-1 0,-9 1 0 0,16 6 0 0,-8-11 1 15,-11 6-1-15,15 3 0 0,-3-1 0 0,7 3 0 0,-7 0 0 16,1 0 0-16,-1 0 0 0,0 7 0 0,7-7 0 0,-7 7 0 15,1 13 0-15,-1-15 0 0,0 17 0 0,7-22 0 0,-4 5 0 16,1 13 0-16,3-13 0 0,0 3 0 0,0-8 0 0,0 2-1 16,0 2 1-16,0 2-1 0,7-6 0 0,-7 0 1 0,7 0-4 15,0 0-1-15,13 0-3 0,-17 0-1 0,-3 0 9 0,7-3-13 16,10 3-3-16,-13 0-4 0,2 0 0 0,-6 0 20 0,7 5-17 16,-1 0 6-16,-1 2-6 0,-5-7 17 0</inkml:trace>
  <inkml:trace contextRef="#ctx0" brushRef="#br0" timeOffset="82248.0706">15673 7308 10 0,'0'0'0'0,"0"0"4"15,0 5-1-15,-4 1 1 0,4-4 1 0,0-2-5 0,0 0 6 16,0 0 1-16,0 0 0 0,4 0 1 0,-4 0-8 0,7 0 8 16,-4 0-1-16,1 0 0 0,2 0-1 0,-6 0-6 15,3 0 5-15,4 0 0 0,1-2-1 0,-5 2 0 16,-3 0-4-16,6-6 3 0,1 6 0 15,-4-2-1-15,0-1 0 0,-3 3-2 0,8-1 2 16,-1 0-1-16,-1 1-1 0,4 0 1 0,-10 0-1 0,8 0 0 16,1 0 1-16,8 0-1 0,-13 0 0 0,-4 0 0 0,10 0 0 15,0 0 1-15,-4 0-1 0,2 0 0 0,-8 0 0 0,6 0 0 16,1 0 1-16,-1 0-1 0,-2 0 0 0,-4 0 0 0,4 0 0 16,-4 0 1-16,0 0-1 0,0 0 0 0,0 0 0 0,0 0 1 15,-8-7-1-15,-11 3 1 0,11-2-1 0,8 6 0 0,-19-7 0 16,12 1 1-16,-17 1-1 0,18 2 0 0,6 3 0 0,-28-3 0 15,21 3 1-15,-16-1-1 0,15 1 0 0,8 0 0 0,-19 0 0 16,15 0 0-16,-3 0 0 0,-10 0 1 0,17 0-1 0,0 0 0 16,0 1 0-16,0-1 0 0,0 0 0 0,4 0 0 15,2 0 0-15,5 0 0 0,-11 0 0 0,16 0 0 16,-9 0 0-16,10 0 1 16,-10 6-1-16,-7-6 0 0,21 0 1 0,-15 5 0 0,18-2 1 0,-17 3-1 0,-7-6-1 15,17 4 0-15,-10-4 2 0,2 0-1 0,9 0 0 16,-18 0-1-16,6 0 2 15,1 0-1-15,-1 0 1 0,2-3 0 0,-8 3-2 0,3-1 1 16,4-2 1-16,-1-3-1 0,-6 1 0 0,0 5-1 0,4-6 1 16,-4-1 0-16,0 2-1 0,0 5 1 0,0 0-1 0,0-8 0 15,0 8 0-15,0 0 1 0,0 0-2 0,0 0 1 0,0 0-2 16,0 0-3-16,0 0-5 0,0 0-7 0,0 0 51 0,0 5-94 16,0-2 28-16,0 20-11 0,0-23 43 0</inkml:trace>
  <inkml:trace contextRef="#ctx0" brushRef="#br0" timeOffset="91257.4708">11468 9836 23 0,'0'0'0'0,"-3"-9"11"0,3-10 0 0,0 9 0 0,0 10-11 0,0-22 9 15,-3 20 0-15,-4-1-1 0,7-5-2 0,0 8-6 0,0-19 6 16,0 12-1-16,0-10-1 0,2 12 1 0,-2 5-5 0,5-10 4 16,-2-6 0-16,0 9 0 0,4-2-1 0,-7 9-3 15,6-10 3-15,-1 0-1 0,1 5 0 0,-3-4 0 0,-3 9-2 0,5-3 2 16,-3 1 0-16,1 2-1 16,-3 0 0-16,0 0-1 0,3 2 2 15,-3 1-1-15,4 5 1 0,-4-2-1 0,0-6-1 0,0 15 1 16,0-9 0-16,0 14 0 0,0 2-1 0,0-22 0 0,-7 20 1 15,4 1 0-15,1 6-1 0,-6-3 0 0,8-24 0 0,-4 24 1 16,-3 1-1-16,1-1 0 0,-1 5 0 0,7-29 0 0,-6 29 0 16,1-3 0-16,3 6 1 0,-6-3-1 0,8-29 0 0,0 27-1 15,0 2 2-15,0-3-1 0,0 3 0 0,0-29 0 0,0 27 0 16,8-6 0-16,-1-1 0 0,12-14 0 0,-19-6 0 0,7 24 0 16,10-20 0-16,-6 3 0 0,12 0 1 0,-23-7-1 0,24 6-1 15,-3-6 1-15,5 0 0 0,4 0 0 0,-30 0 0 0,28-3 0 16,2-18 0-16,-3 1 1 0,0-2-1 0,-27 22 0 0,28-27-1 15,-1-4 2-15,1 2-1 0,-2-8 0 0,-26 37 0 0,24-38 1 16,-4 4-1-16,-14-7 0 0,15 1 1 0,-21 40-1 0,3-38 0 16,2 0 0-16,-3-1 1 0,-2 6-1 15,0 33 0-15,0-37 0 0,-16 0 0 16,9 6 1-16,-10-3-1 0,17 34 0 0,-6-35 0 0,-19-1 0 16,22 4 1-16,-24 0-1 0,27 32 0 0,-6-23 0 15,-16 4 0-15,19 14 0 0,-13-2 0 0,16 7 0 0,0-4 0 16,-8 4 0-16,2 4 0 0,0 3 1 0,6-7-1 0,-8 24 0 15,4-19 0-15,-2 22 0 0,2-12-1 0,4-15 1 0,-3 21 0 16,3-16 0-16,0 22 0 0,0-22 0 0,0-5 0 0,0 18 0 16,0-12 0-16,0 13 0 0,0-16 0 0,0-3 0 0,3 17 0 15,1-9 0-15,2 8 0 0,2-11-1 0,-8-5 1 0,6 19-3 16,1-14-3-16,-1 14-4 0,12-12-5 0,-18-7 15 0,6 25-21 16,1-24-8-16,14 5 0 0,9 30-6 0,-30-36 35 0,0 0 0 0</inkml:trace>
  <inkml:trace contextRef="#ctx0" brushRef="#br0" timeOffset="91770.6997">12332 10301 21 0,'0'0'0'0,"-7"0"10"0,-13 0 1 0,16 0-1 15,4 0-10-15,-16 0 9 0,8 8 0 0,6 9-2 0,-6-14 0 0,8-3-7 0,-6 9 5 16,4 8 0-16,-6-8-2 0,4 9 0 0,4-18-3 0,0 7 4 16,0 15-1-16,0-15 0 0,0 10 0 15,0-17-3-15,4 5 3 0,-4 14-1 0,8-17 0 16,-3 17 0-16,-5-19-2 0,7 4 2 0,13 0 0 16,-16 1-1-16,13-1 0 0,-17-4-1 0,8 4 1 15,10-4 0-15,0 0 0 0,2 0-1 0,-20 0 0 0,17-6 1 16,1-15-1-16,-3 13 1 0,-7-18-1 0,-8 26 0 0,20-22 1 15,-17-6-1-15,4-2 0 0,1-2 1 0,-8 32-1 0,2-31 0 16,-2 1 0-16,0-2 1 0,-2 3 0 0,2 29-1 0,-22-30 2 16,16 6-1-16,-18 7 1 0,3 6-1 0,21 11-1 0,-16-16 2 15,-1 14-1-15,10-3-1 0,-20 5 1 0,27 0-1 0,-17 7 0 16,10 14 0-16,-16-15-1 0,15 23-1 0,8-29 2 0,-18 21-4 16,13 0-5-16,2 2-5 0,3-6-8 0,0-17 22 0,0 7-29 15,0-1 2-15,8 2-8 0,-8-8 35 0</inkml:trace>
  <inkml:trace contextRef="#ctx0" brushRef="#br0" timeOffset="92237.2034">13101 10150 40 0,'0'0'0'16,"-7"0"22"-16,7 0-9 0,0 0-13 0,0 0 6 15,0 0-1-15,3 0 1 0,1 6 0 0,-4-6-6 0,7 0 6 16,13 4-1-16,-13-4-1 0,10 4 0 0,-17-4-4 0,18 0 3 15,-9 5-1-15,18 0 1 0,-6-5-2 0,-21 0-1 0,24 2 2 16,-5-2-1-16,3 0 0 0,-2 0 0 0,-20 0-1 0,16 0 1 16,-6 0-1-16,11 0 0 0,-15 0-1 0,-6 0 1 0,11-2-3 15,-1-3-4-15,-4 2-7 0,-1 1-9 0,-5 2 23 0,2-5-30 16,-2-5 5-16,-2-7-3 0,2 17 28 0</inkml:trace>
  <inkml:trace contextRef="#ctx0" brushRef="#br0" timeOffset="92448.3445">13203 9694 73 0,'0'0'0'16,"3"0"15"-16,-3 0-15 0,10-5 5 15,11-2-2-15,-4 1 2 0,-7 3 1 0,-10 3-6 0,24-5 6 16,-5 2-2-16,5-1-1 0,-2 3 0 0,-22 1-3 0,23 0 1 15,-2 0 0-15,2 0-1 0,1 0 0 0,-24 0 0 0,20 3-2 16,3 2-6-16,1 16-10 0,-7-18-12 0,-17-3 30 0,7 2-29 0,14-2-6 0,-21 0 35 16</inkml:trace>
  <inkml:trace contextRef="#ctx0" brushRef="#br0" timeOffset="93449.1099">14334 9162 33 0,'0'0'0'15,"-3"0"15"-15,-4 0-6 0,7 0-9 0,-6 6 5 16,-12 15 0-16,15-16 0 0,-3 19-1 0,6-24-4 0,-4 17 4 16,-3-10 0-16,5 19-1 0,-3-5 0 0,5-21-3 0,-6 18 2 15,2 6 1-15,4-1 0 0,-3 2-1 0,3-25-2 0,-6 28 3 16,6 5 0-16,-5 1-1 0,2 2 1 0,3-36-3 0,-7 39 2 16,1 5 1-16,-10 2 0 0,8 2 0 0,8-48-3 0,-16 46 2 15,8-1 1-15,-8 0-1 0,9-4 1 0,7-41-3 0,-17 39 2 16,10-3 0-16,1 2 1 0,-12-4-2 0,18-34-1 0,0 29 2 15,-6-9-1-15,2 0 0 0,-3-2 0 0,7-18-1 0,0 8 1 16,0 8-1-16,0-16 1 0,0 4-1 0,0-4 0 16,4 0 1-16,3-2-1 0,-1-7 0 0,-6 9 0 15,4-21 0-15,2-2 0 0,2-3 1 16,-2-5-1-16,-6 31 0 0,7-41 0 16,-1 2 0-16,-2-5 0 0,3-2 1 0,-7 46-1 0,7-44 0 15,-1 1 0-15,4-5 0 0,1 0 0 0,-11 48 0 0,6-49 0 16,15-2 0-16,-14 0 0 0,-1 1 1 0,-6 50-1 0,18-40 0 15,-15-1 0-15,3 1 0 0,1 4 0 0,-7 36 0 0,8-32 0 16,-2-3 0-16,1 6 0 0,-1 1 0 0,-6 28 0 0,11-22 0 16,-4 3 0-16,2-1 0 0,-2 15 0 0,-7 5 0 0,6-11 1 15,-2 6-1-15,3-3 0 0,0 1 0 0,-7 7 0 0,6 0-1 16,2-6 1-16,-1 6 0 0,-1 0 0 0,-6 0 0 0,10 0 0 16,-3 7 0-16,10-1 0 0,-14 15 0 0,-3-21 0 0,10 3 0 15,7 15 0-15,-10-11-1 0,3 12 1 0,-10-19 0 0,17 5 0 16,-14 14 0-16,4-11 0 0,4 13 0 0,-11-21 0 15,6 18 0-15,1 1 0 0,3-2 0 0,-3 5 0 0,-7-22 0 16,4 19 0-16,2 0 0 0,1 4 0 0,-1 3 0 0,-6-26 0 16,8 32 0-16,-5-1 0 0,0 4 0 0,1 0 0 15,-4-35 0-15,3 38-1 0,3-1 2 0,2-3-1 16,0 4 0-16,-8-38 0 0,5 29 0 16,2 5 0-16,-1-3 0 0,2-2 0 0,-8-29 0 0,10 32 1 15,-4-4-1-15,1 0-1 0,0-4 1 0,-7-24 0 0,7 20 1 16,3 4-2-16,-4-5 1 0,2-12 0 0,-8-7 0 0,6 19-1 15,1-11 1-15,-1-3-3 0,-6 2-1 0,0-7 4 0,5 3-9 16,-2 2-4-16,-3-5-7 0,0 0-10 0,0 0 30 0,0 0-29 0,0-3-8 16,0 3 37-16</inkml:trace>
  <inkml:trace contextRef="#ctx0" brushRef="#br0" timeOffset="93644.6719">14376 9610 61 0,'0'0'0'0,"0"-3"15"15,0 3-15-15,6 0 4 0,14 0-1 0,-3 0 0 16,4 0 0-16,-21 0-3 0,20 0 2 0,3 0 0 16,1 5-1-16,4-5 0 0,-28 0-1 0,27 7-2 15,0 0-7-15,-1 9-10 0,-2-16-5 0,-24 0 24 0,31 31-35 0,-31-31 35 0</inkml:trace>
  <inkml:trace contextRef="#ctx0" brushRef="#br0" timeOffset="94444.436">15107 9413 7 0,'0'0'0'0,"0"0"6"0,0 0-6 0,-7 5 4 16,3-2 0-16,-2 2 0 0,3-5-1 16,3 0-3-16,-4 0 4 0,4 5 0 0,0-5-1 15,0 0 1-15,0 0-4 0,0 0 4 0,0 3 0 16,0-3 1-16,0 0 0 0,0 0-5 0,0 0 6 0,0 0-1 16,4 0 0-16,-1 0 0 0,-3 0-5 0,0 0 4 15,0 6 0-15,0 1 0 0,0-2 0 0,0-5-4 0,0 22 3 16,0-20 0-16,-3 19-1 0,-1-15 1 0,4-6-3 0,-6 26 4 15,3-11-1-15,-2 6 0 0,-1 0 0 0,6-21-3 0,-4 24 3 16,1 2-1-16,-3-1 0 0,6 3 0 0,0-28-2 0,-4 22 2 16,4 4 0-16,0 0-1 0,0-3 0 0,0-23-1 0,0 27 0 15,4-8 1-15,5 2-1 0,9-3 1 0,-18-18-1 0,6 7 0 16,18 17 0-16,-4-24 0 0,-3 5 0 0,-17-5 0 0,21 5 1 16,5-5-1-16,-5 0 0 0,6 0 1 0,-27 0-1 0,24 0 0 15,0-5 0-15,-4-5 0 0,0-9 0 0,-20 19 0 0,21-10 0 16,-13-18 0-16,14 6 1 0,-15-7-1 0,-7 29 0 15,20-29 0-15,-13-2 0 0,0-4 0 0,-4 4 1 0,-3 31-1 16,3-37 0-16,1 0 0 0,-4 0 0 0,0 3-1 0,0 34 1 16,-7-34 0-16,4 2-1 0,-18 6 0 0,18 6 1 15,3 20 0-15,-7-20 0 16,-13 19 0-16,16-5 0 0,-16 5-1 0,20 1 1 0,-4 0 0 16,-15 0 0-16,15 7 0 0,0 14 0 0,4-21 0 0,-6 7-1 15,-1 16 1-15,4-16 0 0,3 21 0 0,0-28 0 0,0 5 0 16,0 22-1-16,3-22 1 0,4 16 0 0,-7-21 0 0,6 3-1 15,15 14-1-15,-15-12-3 0,2 2-4 0,-8-7 9 0,20 20-14 16,-14-15-8-16,5 19-7 0,-4-21 5 0,-7-3 24 0,6 21-29 0,-6-21 29 0</inkml:trace>
  <inkml:trace contextRef="#ctx0" brushRef="#br0" timeOffset="94765.084">15632 9871 34 0,'0'0'0'16,"0"0"23"-16,-3 5-10 0,3-5-13 0,-7 5 6 15,7-2-1-15,0-3 0 0,4 6-1 0,-4-6-4 0,3 4 5 16,7-1-2-16,1 3 0 0,8-2 0 0,-19-4-3 0,4 3 2 15,16-3 1-15,1 0-1 0,-15 0 0 0,-6 0-2 0,24 0 2 16,-4 0 1-16,-3 0 0 0,0-2-1 0,-17 2-2 0,17-3 2 16,4 0 0-16,-15-4-1 0,15 6 0 0,-21 1-1 0,7-4 1 15,9 2 0-15,-9-2-1 0,0 1 0 0,-7 3 0 0,7 0 0 16,-1 0-1-16,1 0-4 0,-3 9-4 0,-4-9 9 0,7 4-17 16,-4-4-8-16,0 3-3 15,-3-3 7-15,0 0 21 0,0-2-24 0,0 2 24 0</inkml:trace>
  <inkml:trace contextRef="#ctx0" brushRef="#br0" timeOffset="94981.0488">15764 9718 41 0,'0'0'0'16,"0"0"15"-16,0 5-5 0,0 15-2 0,0-16 0 0,0-4-8 0,0 25 8 15,3-6-2-15,2 3-2 0,-2 1 0 0,-3-23-4 0,3 25 4 16,0-2-2-16,1 1 0 0,-1 4 0 0,-3-28-2 0,0 28 1 16,0-2 0-16,0 2 0 0,0-3-3 0,0-25 2 0,0 24-5 15,0 0-8-15,0-4-9 0,0-13-6 0,0-7 28 0,-3 4-29 16,3-4 29-16</inkml:trace>
  <inkml:trace contextRef="#ctx0" brushRef="#br0" timeOffset="96044.848">15165 8785 8 0,'0'0'0'0,"0"-4"3"0,0 4-3 16,-4-1 3-16,-13 1 0 0,14 0 1 15,-3 0 1-15,6 0-5 0,-21 5 5 0,14 0-1 0,0 18 1 16,-10-21-1-16,17-2-4 0,-6 20 3 16,-2-13 0-16,-11 16 0 0,12-19-1 0,7-4-2 0,-21 28 3 15,15-7 0-15,-18-1 0 0,21-1 0 0,3-19-3 0,-21 21 3 16,14 3-1-16,-13 1 0 0,13-3 0 0,7-22-2 0,-24 21 3 15,18 6-1-15,-15-1 1 0,18 3 1 0,3-29-4 0,-7 29 4 16,4 5 0-16,-4 0-1 0,7 0 1 0,0-34-4 0,0 36 3 16,0 10-1-16,0-6 1 0,4 5-1 0,-4-45-2 0,3 53 1 15,3-7 0-15,1 11 0 0,14-3 0 0,-21-54-1 0,3 55 1 16,14 1-1-16,-10-4 1 0,9-1-1 0,-16-51 0 0,11 50 0 16,9-3 1-16,0-3-1 0,-2-6 0 15,-18-38 0-15,19 33-1 0,2-1-2 0,3-6-2 0,3 1-3 0,-27-27 8 0,28 19-12 16,2 2-3-16,4-13-5 0,-4 8 0 0,-30-16 20 15,20 0-22-15,-20 0 22 0</inkml:trace>
  <inkml:trace contextRef="#ctx0" brushRef="#br0" timeOffset="96542.6272">16486 9607 40 0,'0'0'0'0,"0"0"18"15,3-1-9-15,4-3-3 0,0 2-1 0,-7 2-5 0,7 0 6 16,-1 0 1-16,1 0-2 0,10 0 1 0,-17 0-6 0,7 0 4 16,14 0-1-16,-15 0 1 0,18 0-1 0,-24 0-3 0,16 0 2 15,5 0 1-15,3-6 0 0,0-12-1 0,-24 18-2 0,20-8 1 16,4-13 0-16,-7 15 0 0,-7-12-1 0,-10 18 0 0,20-3 1 16,-13-2-1-16,0-2 0 0,2 5-2 0,-9 2 2 0,8-3-5 15,-2 3-4-15,1 0-5 0,0 0-9 0,-7 0 23 0,3-4-27 16,0 2 4-16,-3-1-3 0,0 3 26 0</inkml:trace>
  <inkml:trace contextRef="#ctx0" brushRef="#br0" timeOffset="97024.6088">16980 9347 41 0,'0'0'0'0,"0"0"15"15,0 0-10-15,0 0-3 0,0 0 0 0,0 0-2 0,0 6 2 16,0-1 0-16,0 2-1 0,0 13 1 0,0-20-2 0,0 7 1 16,0 8 0-16,5-8 0 0,-2 19 0 0,-3-26-1 0,0 17 2 15,0 2 0-15,0 4 1 0,0 1-1 0,0-24-2 0,0 26 3 16,0 1-1-16,0 3 0 0,0-2 1 0,0-28-3 0,0 27 2 15,0 1 0-15,0-6-1 0,0 4 1 16,0-26-2-16,0 26 1 0,0-4 0 0,6-1-1 16,1-4 1-16,-7-17-1 0,17 6 0 0,-10 14 0 0,17-16 1 15,-8 0 0-15,-16-4-1 0,18 7 0 0,1-7 2 16,-1 0-2-16,2 0 1 0,-20 0-1 0,20 0 1 16,1-8-1-16,-1-1 1 0,0-12 0 0,-20 21-1 0,17-18 0 15,4-4 1-15,-5-4-1 0,-6-1 0 0,-10 27 0 0,24-31 1 16,-17-3-1-16,10 2 0 0,-10-7 1 0,-7 39-1 0,6-39 0 15,-2 1 0-15,0 4 0 0,-4 0 0 0,0 34 0 0,0-29 1 16,-8 5-1-16,-8 3 1 0,9 1-1 0,7 20 0 0,-20-5 1 16,13-4-1-16,-14 4 1 0,15 2-2 0,6 3 1 0,-24 0 0 15,17 5 0-15,-17 1 1 0,21 1-1 0,3-7 0 0,-6 19 0 16,-1-13 0-16,-1 0-1 0,5 15-2 0,3-21 3 0,0 4-5 0,0-4 5 0,0 16-8 16,0-9-4-16,3 0-5 0,-3-7 17 0,8 3-22 0,-8-3 22 0,7 4-20 15,-7-4 4-15,6 0 0 0,-6 0 16 0,0 0 0 0</inkml:trace>
  <inkml:trace contextRef="#ctx0" brushRef="#br0" timeOffset="97636.133">17513 9839 8 0,'0'0'0'16,"0"-3"3"-16,0 2 1 0,0-5 1 0,-4 4 3 0,4 2-8 0,0-1 9 15,0-2 1-15,-3 3 0 0,3 0-1 0,0 0-9 0,0 0 8 16,0 0-1-16,0 0-1 0,3 0-2 0,-3 0-4 0,4 0 5 16,2 0-1-16,1 0-1 0,0-2 0 0,-7 2-3 0,20-3 2 15,-13 0 0-15,10 1 0 0,-7 2 0 0,-10 0-2 0,24-7 1 16,-18 2 1-16,15 2-1 0,-11-1 1 0,-10 4-2 15,20-3 2-15,-13 1 0 0,14 2 0 0,-18-3-1 16,-3 3-1-16,7 0 2 0,3 0-1 0,0 0 0 0,-3 5 0 16,-7-5-1-16,6 0 0 0,-1 0 0 15,-2 0 1-15,0 0-1 0,-3 0 0 0,3 0 0 16,-3-2 0-16,4 2-1 0,-1 0-2 0,-3 0 3 0,0 0-6 16,0 0-6-16,0 0-8 0,0 0-8 0,0 0 94 0,-7 0-158 0,1 0 58 0,6 0 34 15</inkml:trace>
  <inkml:trace contextRef="#ctx0" brushRef="#br0" timeOffset="98129.6935">17831 8560 22 0,'0'0'0'16,"7"0"8"-16,13 0-1 0,4 0 0 0,-7 7 0 0,-17-7-7 0,23 21 8 15,1-16 0-15,-6 22 0 0,6-6-1 0,-24-21-7 0,19 25 5 16,2 5 0-16,3 1-1 0,-1 7 0 0,-23-38-4 0,20 42 3 15,4 6 1-15,-3 1 0 0,-5 7-1 0,-16-56-3 0,18 57 3 16,-12 8 0-16,11-3-1 0,-10 1 0 0,-7-63-2 0,7 66 2 16,-4-3 0-16,-3 0 0 0,0-2 1 0,0-61-3 0,0 63 4 15,0-2-1-15,-3-3 1 0,-4-1-1 0,7-57-3 0,-17 51 3 16,14 0-1-16,-18 1 0 0,18-3-1 0,3-49-1 0,-17 45 2 16,14 0-1-16,-18-9 0 0,15 2 1 0,6-38-2 0,-8 29 0 15,2-6 1-15,-1 1-1 0,1-17 0 0,6-7 0 0,-7 25 1 16,3-20 0-16,-3 3-1 0,4-2 1 0,3-6-1 0,-3 5 0 15,-4 0 0-15,4-5 0 0,-1 0 0 0,4 0 0 0,-7-3 1 16,4 1-2-16,-1-6 1 0,-2 5 1 16,6 3-1-16,-3-8 0 0,-1 5 0 15,-3-2-1-15,3 0 0 0,4 5 1 0,-3-2-3 16,0 2-3-16,-4 0-3 0,1 0-5 0,6 0 14 0,-8 7-21 16,-11-2-10-16,12 13-2 0,-23-12-9 0,30-6 42 0,0 0 0 0</inkml:trace>
  <inkml:trace contextRef="#ctx0" brushRef="#br0" timeOffset="100945.647">14365 8883 12 0,'0'0'0'16,"-17"0"2"-16,10 0 0 16,-10-3 0-16,17-2 0 0,0 5-2 0,0-18 3 0,0 13 1 15,0-16 1-15,4 11 1 0,-4 10-6 0,3-20 5 16,0 13 0-16,0-9-1 0,1 10 0 0,-4 6-4 0,7-7 3 16,0-4 0-16,-1 6 0 0,-2-3 0 0,-4 8-3 0,4-5 2 15,3-4 1-15,-1 6-1 0,1-3 0 0,-7 6-2 0,6-6 3 16,1 1-1-16,-3-3-1 0,3 2 0 0,-7 6-1 0,6-10 1 15,4-8 0-15,11 9 0 0,-11-19 1 0,-10 28-2 0,20-22 1 16,1-1 0-16,-1-3 1 0,0 0 0 0,-20 26-2 0,27-27 1 16,-6 6 1-16,5 15-1 0,-2-14 0 0,-24 20-1 0,27-4 0 15,4 0 1-15,-4-4-1 0,0 3 1 0,-27 5-1 0,31-5 0 16,-7 2 0-16,3 2 1 0,-4 1-1 0,-23 0 0 0,24 0 0 16,0 16 0-16,-4-8 0 0,-3 16 1 0,-17-24-1 15,20 19 0-15,-13-2 0 0,10 10 0 0,-10-3 1 0,-7-24-1 16,21 26 0-16,-15-3 0 0,4 4 0 0,0 4 1 15,-10-31-1-15,7 30 0 0,0 7 0 0,-1-1 0 16,2-1 1-16,-8-35-1 0,2 33 0 0,6-1 0 0,-5-1 1 16,0-1 0-16,-3-30-1 0,7 28 1 15,-4 0 0-15,0-3 0 0,-3-3 0 0,0-22-1 0,4 20 1 16,-4-4 0-16,4-12 0 0,-4 3 0 0,0-7-1 0,0 19 1 16,3-19-1-16,-3 0 0 0,0 0 1 0,0 0-1 0,0-3 0 15,4-2 0-15,-1-6 1 0,-3-4-1 0,0 15 0 0,0-9 0 16,0-9 0-16,0 8-1 0,0-11-1 0,0 21 2 0,0-6-3 15,0-4-1-15,0 5-3 0,-7-1-2 0,7 6 9 0,0-2-14 16,-3 2-5-16,-5 0-2 0,-8 0 4 0,16 0 17 0,-6 0-22 0,6 0 22 0</inkml:trace>
  <inkml:trace contextRef="#ctx0" brushRef="#br0" timeOffset="101269.3814">14907 8969 16 0,'0'0'0'0,"0"0"3"16,7 0 0-16,0 0-1 0,9 9 1 0,-16-9-3 0,4 5 4 15,7 19 0-15,8-17 1 0,-12 13-1 0,-7-20-4 0,20 7 5 16,1 20 0-16,-14-12-1 0,17 4 0 0,-24-19-4 0,9 8 4 15,15 10 1-15,-17-15-1 0,14 5-1 0,-21-8-3 0,6 5 4 16,15 3-1-16,-15-8-1 0,4 0 0 0,-10 0-2 0,7 0 2 16,4 0-1-16,-5-8 1 0,1-10 0 0,-7 18-2 0,6-8 1 15,2-11 0-15,-8 9 0 0,3-11-1 0,-3 21 0 0,0-19 0 16,0-2 0-16,0 0-1 0,-3 0-2 0,3 21 3 0,-8-22-5 16,-11 5-3-16,15-2-4 0,-13 14-4 0,17 5 16 15,-16-8-17-15,-8-1 2 0,3 7-6 0,21 2 21 0</inkml:trace>
  <inkml:trace contextRef="#ctx0" brushRef="#br0" timeOffset="101996.8111">14284 8960 12 0,'0'0'0'0,"-4"-8"6"15,4 0-3-15,-2-11 0 0,2 14 0 0,0 5-3 0,0-10 2 16,0-7 1-16,0 8 2 0,2-15 0 0,-2 24-5 0,7-20 7 16,14-5 0-16,-11-1 0 0,13-4-2 0,-23 30-5 0,20-34 5 15,1-1-2-15,3 4 1 0,2 0-1 0,-26 31-3 0,28-29 2 16,2 2 1-16,1-6-1 0,-1 4-1 0,-30 29-1 0,38-32 2 15,-1 3-1-15,7-5 0 0,0 5 0 0,-44 29-1 0,47-30 0 16,-2-4 1-16,2 5 0 0,0 0-1 0,-47 29 0 0,47-29 1 16,4 2-1-16,1 1 0 0,-2 0 0 0,-50 26 0 0,58-24 0 15,3 0 1-15,-4 17-1 0,4-9 0 0,-61 16 0 0,61 0 0 16,-3 0 0-16,0 3 1 0,-1 21-1 0,-57-24 0 0,58 21 0 16,0 13 0-16,-8-6 0 0,7 2 0 0,-57-30 0 15,55 35 0-15,-7-4 0 0,2 3 0 0,-5-1 1 0,-45-33-1 16,43 32 0-16,-6 2 0 0,4-2 1 0,-7 2 0 15,-34-34-1-15,34 30 2 0,0 2 0 16,-7-1 0-16,3-3 0 0,-30-28-2 0,28 30 1 0,-1-2 1 16,3 0 0-16,-6 2-1 0,-24-30-1 0,28 33 2 15,-2 1 0-15,-2-7-1 0,0 7 1 0,-24-34-2 0,20 28 2 16,0-1-1-16,1-2 0 0,-1-3 0 0,-20-22-1 0,10 21 1 16,11 1 0-16,-15-5 0 0,15-10-1 0,-21-7 0 0,3 20 1 15,4-15-1-15,3 2 1 0,-4 9-1 0,-6-16 0 0,8 0 0 16,-5 10 1-16,4-9-1 0,-7 5 0 0,0-6 0 0,3 5 1 15,-3-2 0-15,0-3-1 0,0 5 1 0,0-5-1 0,0 2 0 16,0 5 0-16,0-7 0 0,0 4 0 0,0-4 0 0,0 0 0 16,0 3 0-16,-3 3 0 0,-4-2-2 0,7-4 2 0,-7 3-4 15,0 5-3-15,-9-3-5 0,12 16-5 0,4-21 17 0,-7 0-24 16,-16 0-3-16,-8 0 3 0,14 0 2 0,17 0 22 16,0 0 0-16</inkml:trace>
  <inkml:trace contextRef="#ctx0" brushRef="#br0" timeOffset="102660.0761">16249 8954 18 0,'0'0'0'0,"0"0"4"0,0 0-4 0,3 0 2 16,4 19-1-16,0-14 1 0,14 11-1 0,-21-16-1 0,6 8 2 16,14 14 1-16,-3-15 1 0,4 11 0 0,-21-18-4 0,20 7 4 15,0-1 0-15,-2 0 0 0,1 1 0 0,-19-7-4 0,18 7 5 16,1-7-1-16,-1 1 0 0,-1-1 0 0,-17 0-4 0,10 0 3 16,11-1-1-16,-15-6 0 0,14 0-1 0,-20 7-1 15,4-19 2-15,3 14-1 0,2-20 1 0,1 6 0 0,-10 19-2 16,8-24 3-16,-2-1-1 0,-2-1 0 15,-1 4 0-15,-3 22-2 0,3-23 2 0,0 5 1 16,-3 11 0-16,0 0 0 0,0 7-3 0,0-3 3 0,0 3-1 16,-6 0 0-16,-1 0-1 0,7 0-1 0,-6 10 1 15,-2-5 0-15,5 13 0 0,0-13 0 0,3-5-1 0,-7 3 1 16,4 4 0-16,3-1 0 0,-3 1 0 0,3-7-1 0,-7 7 1 16,7 0-1-16,-4-2 1 0,4-2 0 0,0-3-1 0,0 5 1 15,-4 0-1-15,4-5 1 0,0 3 0 0,0-3-1 0,-3 0 1 16,3 6 0-16,0-2-1 0,0-4 1 0,0 0-1 0,-6 3 0 15,6-3 1-15,-4 6-1 0,4-6 1 0,0 0-1 0,-3 4 0 16,-3-4 1-16,6 4 0 0,-5-4 0 0,5 0-1 0,-3 0 0 16,3 5 0-16,0-5 0 0,-7 0 0 0,7 0 0 0,0 0 1 15,0 0 0-15,0 5-1 0,0-5 1 0,0 0-1 0,0 0 0 16,-3 0 1-16,3 0-1 0,0 0 1 0,0 0-1 0,0 0 0 16,0 0 1-16,0 0-1 0,0 0 0 0,0 0-1 0,0 0 3 15,0 0-2-15,0-2 0 0,0 2 0 0,0 0 0 16,0-3 0-16,0 3 1 0,0 0-1 0,0-4 0 15,0 4 0-15,0 0 0 0,0 0 0 16,0-1 1-16,0 1-1 0,0-3 0 16,0 2-1-16,0-2 1 0,0 3 0 0,0 0 0 0,0-1 0 15,0 1 0-15,0 0 1 0,-3 0-1 0,3 0 0 0,0 0 0 16,0 0 0-16,0 0 0 0,-7 0 0 0,7 0 0 0,-3 0-2 16,-1 0-1-16,4 0-3 0,-4 4-2 0,4-4 8 0,-6 0-12 15,3 4-1-15,3-4-5 0,-4 0-4 0,4 0 22 0,-6 5-22 16,-15-5 4-16,18 5-5 0,3-5 23 0</inkml:trace>
  <inkml:trace contextRef="#ctx0" brushRef="#br0" timeOffset="104295.7579">13996 11471 6 0,'0'0'0'16,"3"-12"2"-16,3-7 0 0,2 1 0 0,-8 18-2 0,7-18 3 16,-1 12 0-16,1-12 1 0,-7 18-4 0,3-5 4 0,-3 5-4 0,7-8 4 15,1-11 1-15,-2 14 0 0,-3-5 0 0,-3 10-5 0,6-16 6 16,2 8 0-16,-1-12-1 0,-4 0 1 0,-3 20-6 0,3-18 5 16,4 2 1-16,-4-2-1 15,4-1 1-15,-7 19-6 0,7-8 6 0,-7 0 0 0,7 1-1 0,-7 1 0 16,0 6-5-16,3-1 3 0,0-3 1 0,-3 4-1 0,0 0 0 0,0 0-3 15,0 5 2-15,0 1 1 16,0 1-2-16,0 13 1 0,0-20-2 0,0 8 2 0,0 20-1 16,0-2 0-16,0-1-1 0,0-25 0 0,0 30 1 15,0 2 0-15,0 6-1 0,0 3 1 0,0-41-1 0,-6 48 1 16,2 0-1-16,-2 1 1 0,-1 1 0 0,7-50-1 0,-7 50 0 16,-13 1 1-16,17-2-1 0,-5 5 0 0,8-54 0 0,-24 46 1 15,21 1-1-15,-4-1 1 0,-12-6 0 0,19-40-1 0,0 40 1 16,-8-3 0-16,5-10-1 0,0 0 1 0,3-27-1 0,-6 21 1 15,6-2-1-15,-4-11 0 0,4 9 1 0,0-17-1 0,0 4 0 16,0 0 1-16,0-4-1 0,0 0 0 0,0 0 0 0,0 0 1 16,0 0-1-16,0-4 0 0,0-6 0 0,0 10 0 0,0-7 1 15,4-16-1-15,-4 7 0 0,2-7 0 0,-2 23 0 0,4-35 0 16,2 0 0-16,-3-9 0 0,2-5 0 16,-5 49 0-16,6-51 1 0,-2-2-2 0,2-5 2 15,-3 1-1-15,-3 57 0 0,4-61 1 0,2-3-1 0,-6 2 0 0,8-2 0 16,-8 64 0-16,6-66 0 0,1 12 0 15,-1-1 0-15,2 5 0 0,-8 50 0 0,7-41 0 0,-1 8 0 16,-3 4-1-16,4 4 2 0,-7 25-1 0,7-21 0 0,0 4-1 16,0 10 2-16,-1 2-1 0,-6 5 0 0,3-7 0 15,5-1 0-15,-1 8 0 0,-1 0 0 0,-6 0 0 0,7 0 0 16,0 0 0-16,0 2 0 0,2 4 0 0,-9-6 0 0,18 7-1 16,-12 10 1-16,11-10 1 0,-10 11-1 0,-7-18 0 0,20 19 0 15,-9 2 0-15,10 2 0 0,-15 4 0 0,-6-27 0 0,24 26 1 16,-17 5-1-16,12 4 0 0,-12-1 0 0,-7-34 0 0,20 38 0 15,-12 0 0-15,-1-1 1 0,-1-3-1 0,-6-34 0 0,10 35 0 16,0-1 0-16,-3 0 1 0,0-2-1 0,-7-32 0 0,6 27 0 16,4-1 0-16,-2-5 1 0,-2 0-1 0,-6-21 0 0,7 19 0 15,0-13 0-15,-4 16 0 0,1-17 0 0,-4-5 0 0,3 21 0 16,4-18 0-16,-1 14 0 0,-2-9 0 0,-4-8 0 0,3 4-1 16,0 13-1-16,1-17-2 15,0 8-1-15,-4-8 5 0,3 5-8 0,0 16-3 0,1-21-3 0,-4 5-3 16,0-5 17-16,3 7-24 0,-3-5-2 0,0-2 5 15,0 0-5-15,0 0 26 0,0 0 0 0</inkml:trace>
  <inkml:trace contextRef="#ctx0" brushRef="#br0" timeOffset="104543.6535">14169 11619 40 0,'0'0'0'16,"3"-1"20"-16,0-2-9 0,-3 3-11 0,7 0 5 15,-1 0 0-15,2 0 0 0,13 0 1 0,-21 0-6 0,2 0 4 16,9 0 0-16,8 3-2 0,-11 1 0 0,-8-4-2 0,10 5 1 16,7-2-1-16,-10 5 0 0,12-2-1 15,-19-6 1-15,8 7-4 0,11 12-4 0,-11-17-7 0,12 6-5 16,-20-8 20-16,6 6-20 0,5 0 3 0,9-6-3 0,-20 0 20 0</inkml:trace>
  <inkml:trace contextRef="#ctx0" brushRef="#br0" timeOffset="105162.7102">14717 11492 17 0,'0'0'0'15,"0"0"6"-15,4 0-1 0,2 0 1 0,-6 0-6 0,7 6 6 16,0-3 0-16,-7 5-1 0,8-3 0 0,-8-5-5 0,0 19 4 16,2-14-1-16,2 3 1 0,-4 13 0 0,0-21-4 0,0 5 4 15,0 16 0-15,0-13 1 0,0 13-1 16,0-21-4-16,0 7 5 0,0 21-1 0,-6-13-1 0,2 6 1 15,4-21-4-15,0 22 3 0,-4 2 0 16,4 5 0-16,-7-3-1 0,7-26-2 0,-3 27 2 16,3 6 0-16,-4-7 0 0,4 3 0 0,0-29-2 0,0 23 1 15,0-1 1-15,0 2-1 0,0-4 0 0,0-20-1 0,7 20 1 16,0-3 0-16,10-10 0 0,-11 14-1 0,-6-21 0 0,18 8 1 16,-1-3-1-16,-7 2 0 0,14-2 1 0,-24-5-1 0,20 4 0 15,-10 1 1-15,18-5-1 0,-12 0 1 0,-16 0-1 0,17 0 0 16,0 0 1-16,3-3-1 0,-13-3 1 0,-7 6-1 0,21-10 0 15,-15-5 1-15,15 7-1 0,-15-14 1 0,-6 22-1 0,21-11 0 16,-14-14 1-16,-1 4-1 0,5-5 1 0,-11 26-1 0,10-32 0 16,-4 0 1-16,1 0-1 0,-4-3 1 0,-3 35-1 0,3-28 0 15,-3-3 1-15,0 5-1 0,0-1 0 0,0 27 0 0,-6-28 1 16,-10 0-1-16,11 2 0 0,-1-1 0 0,6 27 0 16,-20-23 0-16,16 3 1 0,-3 13-1 0,1-8 0 15,6 15 0-15,-18-5 0 0,15 3 0 0,-4-4 0 0,1 5 1 16,6 1-1-16,-7 0 0 0,4 0 0 15,-1 0 0-15,-3 3 0 0,7-3 0 0,-3 6 0 0,-4 13 0 16,4-15 0-16,0 17 1 0,3-21-1 0,0 3 0 16,-8 15 0-16,8-10 0 0,0 9-1 0,0-17 1 0,-3 4 0 15,3 3 0-15,0 11 0 0,0-18 1 0,0 0-1 0,3 4 0 16,2 2 0-16,1-6 0 0,1 3 0 0,-7-3 0 0,6 0 0 16,1 0 0-16,0 0-1 0,3 0-1 0,-10 0 2 0,18 4-4 15,-12 2-2-15,4-1-4 0,11 3-3 0,-21-8 13 0,6 18-17 16,12-12-7-16,-15-1-2 0,3 2 5 0,-6-7 21 0,17 20-23 0,-17-20 23 0</inkml:trace>
  <inkml:trace contextRef="#ctx0" brushRef="#br0" timeOffset="105559.8169">15356 12088 11 0,'0'0'0'15,"-8"-3"5"-15,0-4 3 0,5 2 3 0,3 5-11 0,-3-2 11 16,-4-4 0-16,7 4-1 0,0 2-1 0,0 0-9 0,0 0 8 15,0 0-1-15,0 0-2 0,0 0 0 0,0 0-5 0,0 0 4 16,4-4 0-16,2 2-1 0,1 0 0 0,-7 2-3 0,7-4 2 16,0 4 0-16,-1-1 0 0,15-1 0 0,-21 2-2 0,7-6 2 15,10 1-1-15,-7-2 0 0,6-1 0 0,-16 8-1 0,8-4 1 16,16-6 0-16,-18 4 0 0,14-2-1 0,-20 8 0 0,7-5 1 16,0-1-1-16,14 4 0 15,-18 1 1-15,-3 1-1 0,6-2 0 0,1 2 0 0,-4 0 0 16,4 3-1-16,-7-3 1 0,4 8-3 0,-1 11-3 15,1-17-4-15,-4 17-6 0,0-19 16 0,0 0-21 16,3 4-4-16,-3-4 3 0,3 0-5 0,-3 0 27 0,0 0 0 0</inkml:trace>
  <inkml:trace contextRef="#ctx0" brushRef="#br0" timeOffset="105820.1936">15456 11804 20 0,'0'0'0'0,"-3"4"15"0,3 17-4 0,0-21-11 0,-4 4 7 15,-2 23-2-15,6-7 2 0,0 4 0 0,0-24-7 0,-4 22 7 0,4-22-7 0,0 26 7 16,0 2-1-16,0 0-1 0,0-28-5 0,0 27 5 16,0-27-5-16,0 30 4 0,0-1 0 0,0 3-1 0,0-32-3 15,0 29 3-15,0-29-3 0,0 32 2 0,4-5 0 0,-4 1 0 0,0-28-2 16,0 22 0-16,0-22 0 0,0 20 1 0,0-14-2 0,0 12-2 15,0-18 3-15,4 4-7 0,-4-4 7 0,2 6-11 16,-2-2-6-16,0 2-7 0,0-6 1 0,0 0 23 0,-6-20-20 0,-2 12 3 0,8 8 17 0</inkml:trace>
  <inkml:trace contextRef="#ctx0" brushRef="#br0" timeOffset="106857.3671">16099 11472 13 0,'0'0'0'16,"-6"0"6"-16,-15 8 1 0,18-3 1 0,3-5-8 0,-20 20 9 16,17-20 0-16,-5 4 0 0,-11-1 0 0,19-3-9 0,-4 0 9 15,-3 0-1-15,0 7 0 0,1-7-1 0,6 0-7 0,-3 0 7 16,3 0-2-16,-4 3 0 0,4 1-1 0,0-4-4 0,0 0 3 16,0 7 0-16,0-7 0 0,4 3-1 0,-4-3-2 0,6 0 1 15,4 4 1-15,11 3-1 0,-15-3 0 0,-6-4-1 0,18 0 0 16,-12 4 1-16,15 1 0 0,-11-5-1 0,-10 0 0 0,23 4 1 15,-3-4 0-15,1 4-1 0,-1-4 1 0,-20 0-1 0,20 5 1 16,1-1 0-16,-1-4 0 0,0 0 0 0,-20 0-1 0,17 0 0 16,4 0 1-16,-4 0-1 0,3 0 1 0,-20 0-1 0,21 0 0 15,-15 0 1-15,18 0-1 0,-17-2 0 0,-7 2 0 16,6-3 0-16,4-2 1 0,-2 0-1 0,-2 3 0 0,-6 2 0 16,4-5 1-16,2 1-1 0,-6 0 0 15,0 3 0-15,0 1 0 0,0-6 1 0,-6 5-1 0,2-2 0 16,1-5 0-16,3 8 0 0,-6-6 0 0,1-4-1 15,2 3 0-15,3 0-1 0,0 7 2 0,-7-7-2 16,7-1 1-16,-3 3-2 0,0-1 0 0,3 6 3 0,-7-4-4 16,4 1-1-16,-1 2-4 0,4-6-3 0,0 7 12 0,-7-3-17 15,4-1-5-15,-4-6-1 0,-13-8 3 0,20 18 20 0,-7-21-16 0,-13 13 3 0,20 8 13 0</inkml:trace>
  <inkml:trace contextRef="#ctx0" brushRef="#br0" timeOffset="112329.0917">17296 11098 10 0,'0'0'0'0,"0"-5"6"0,0 5 0 0,0-5 0 16,0 5-6-16,-3-2 7 15,3 2 0-15,0 0 0 0,0 0 1 0,0 0-8 0,0 0 6 16,0 0 0-16,0 0-1 0,0 0 0 0,0 0-27 0,0 4 49 16,0 2-23-16,3 1 0 0,-3 12-1 0,0-19-3 0,3 5 4 15,1 13-1-15,-1-12 1 0,0 21-1 0,-3-27-3 0,3 20 3 16,1 5 0-16,-4 3 0 0,0 1-1 0,0-29-2 0,0 39 2 16,-4 1 0-16,1 3 0 0,-3 6 0 0,6-49-2 0,-21 49 2 15,14 6 0-15,-13-1 0 0,13-3-1 0,7-51-1 0,-19 52 2 16,14-4 0-1,-14-4 0-15,19 1 0 0,0-45-2 0,-7 37 1 16,-1-1-1-16,5-6 1 0,-3-1-1 0,6-29 0 0,-4 27 1 0,4-5-1 0,0-4 0 0,0-11 1 0,0-7-1 0,0 18 0 16,0-18 0-16,0 3 0 0,4-3 0 0,-4 0 0 0,3 0 1 15,3-3-1-15,-2-15 0 0,0 11 0 16,-4 7 0-16,7-26 0 0,-4 6 0 0,0-6 0 0,4-9 1 16,-7 35-1-16,3-36 0 0,0-2 0 0,2-10 0 0,-2-3 0 15,-3 51 0-15,6-56 0 0,1-2 0 16,-1-4 0-16,-2-2 0 0,-4 64 0 0,11-63 0 15,-2-1 0-15,-2 3 0 0,4 6 0 0,-11 55 0 0,10-50 0 16,-4 3 0-16,5 4 0 0,-4 8 0 0,-7 35 0 0,6-24 0 16,1 2 0-16,-1 12 0 0,-2-9 0 0,-4 19 0 0,4-3 0 15,-1-4 0-15,0 3 0 0,-3 2 0 0,0 2 0 0,4-2 0 16,-1 2 0-16,0 0 0 0,0 0 0 0,-3 0 0 0,8 0 0 16,-5 0 0-16,4 0 0 0,-1 4 0 0,-6-4 0 0,7 6 0 15,0 2 0-15,0 11 0 0,9-12 0 0,-16-7 0 0,4 21 0 16,7 0 0-16,-5 1 0 0,4 1 0 0,-10-23 0 0,17 27-1 15,-10 2 1-15,-1 5 0 0,2-3 1 0,-8-31-1 0,10 29 0 16,-4 6 0-16,4-1 0 0,1-3 0 0,-11-31 0 0,7 32 0 16,2 2-1-16,2-5 1 0,-4 4 1 0,-7-33-1 0,10 34 0 15,-4-2 0-15,2-5 0 0,-2 4 0 0,-6-31 0 16,7 25 0-16,-1-1 0 0,2-1 0 0,2-2 0 16,-4-2 0-16,-6-19 0 0,7 18 0 0,0-1 0 0,0-10 0 15,-1 18 0-15,-6-25 0 0,4 4 0 0,-1 20 0 0,0-21 0 16,-3-3 0-16,5 3 0 15,-5 5-1-15,0-4-1 0,0 5-3 0,0-9 5 0,0 2-7 0,0-2 7 0,0 5-11 16,0 0-5-16,0-5-6 0,-5 0-5 0,5 0 27 0,-6-2-25 0,-1-17 0 0,7 19 25 16</inkml:trace>
  <inkml:trace contextRef="#ctx0" brushRef="#br0" timeOffset="112579.217">17242 11533 43 0,'0'0'0'0,"3"0"20"0,-3 0-12 15,6 0-5-15,2 3 0 0,-8-3-3 0,7 3 3 0,2 4 1 16,9-5 0-16,-12-2-1 0,-6 0-3 0,21 0 2 15,-14 0-1-15,12 0 0 0,-11 0-1 0,-8 0 0 0,23 0 0 16,-16 0-1-16,20 0-1 0,-20 0-6 0,-7 0 8 0,24 0-14 16,-17 0-8-16,12 0 3 0,-11 0-8 0,-8 0 27 0,0 0 0 0</inkml:trace>
  <inkml:trace contextRef="#ctx0" brushRef="#br0" timeOffset="113194.8128">17916 11465 15 0,'0'0'0'15,"0"-1"8"-15,0 1-1 0,0 0-7 0,0 0 4 16,0 0 0-16,0 4 1 0,0 0 0 0,0-4-5 0,3 8 6 16,-3 10-1-16,0-15-1 0,0 18 0 0,0-21-4 0,3 6 3 15,-3 14 1-15,5-13-1 0,-5 18 1 0,0-25-4 0,0 9 4 16,0 17-1-16,0-22 1 0,0 27-1 0,0-31-3 0,0 17 3 16,0 0 1-16,0-9-2 0,-8 15 1 0,8-23-3 0,0 19 3 15,0-2 0-15,0 0 0 0,0 4-1 0,0-21-2 0,0 17 2 16,0-9-1-16,0 14 1 0,3-15-1 0,-3-7-1 0,5 20 1 15,1-12-1-15,1 10 1 0,-1-13-1 0,-6-5 0 0,18 4 1 16,-12 3 0-16,12-1-1 0,-12-2 0 0,-6-4 0 0,20 0 0 16,-13 0 1-16,13 0-1 0,1 0 0 0,-21 0 0 0,6-2 0 15,18-2 1-15,-7-4-1 0,-7 3 0 0,-10 5 0 16,21-10 1-16,-11-9-1 0,6 12 0 0,-8-17 0 16,-8 24 0-16,19-17 0 0,-15-1 0 0,6-3 0 0,-3-5 0 15,-7 26 0-15,10-24 1 0,1 4-2 16,-5-7 2-16,1 1-1 0,-7 26 0 0,0-28 0 15,3 3 0-15,0 2 0 0,-3 4 1 0,0 19-1 0,0-23-1 16,-6 4 2-16,3-3-2 0,-1 2 1 0,4 20 0 0,-6-21 0 16,-15 3 0-16,18 9 0 0,-4-11 0 0,7 20 0 0,-17-6 0 15,14 3 0-15,-4 0 1 0,0 1-1 0,7 2 0 0,-20 0 0 16,20 0-1-16,-3 5 1 0,-1-2 0 0,4-3 0 0,-3 8 0 16,3 10 0-16,0-12 0 0,0 12 0 0,0-18 0 0,0 3 0 15,0 18 0-15,0-19 0 0,0 3 0 0,0-5 0 0,3 7-1 16,1-3 0-16,-1 0-2 0,3 3-3 0,-6-7 6 0,7 4-8 15,0-1-5-15,3 5-5 0,0 9-7 0,-10-17 25 0,7 7-23 16,-7-7 2-16,7 5 8 0,-7-5 13 0</inkml:trace>
  <inkml:trace contextRef="#ctx0" brushRef="#br0" timeOffset="113719.6679">18414 11957 35 0,'0'0'0'16,"0"0"15"-16,0 0-7 0,0 0-8 0,0 0 4 15,0 0 1-15,0 5 1 0,0 1 0 0,0-6-6 0,4 17 6 16,2-17-1-16,1 8-1 0,10-3-2 0,-17-5-2 0,7 7 2 15,9-4 0-15,-8 1 0 0,11 2 0 0,-19-6-2 0,8 0 2 16,8 4 1-16,-9-4-1 0,10 0 0 0,-17 0-2 0,7 0 2 16,-1 0-1-16,5 0 1 0,-4 3 0 0,-7-3-2 0,6 0 1 15,1 0 1-15,-3 0-1 0,3 0 1 0,-7 0-2 0,0 0 1 16,3 0 1-16,-3 0 0 0,0-3-1 0,0 3-1 16,0 0 1-16,0 0 0 0,-7-3 0 0,0 2 0 0,7 1-1 15,-18-3 0-15,13 0 1 16,-16-1-1-16,15 1 0 0,6 3 0 0,-21-7 0 15,0 3 1-15,2 3-1 0,11-1 0 0,8 2 0 0,-23-2 0 16,17-2 1-16,-2 2-1 0,-8 2-1 0,16 0 1 0,-4 0 0 16,-3 0 1-16,7 6-1 0,0-6 0 0,0 5 0 15,0 3 0-15,0-2 0 0,0-4 0 0,0-2 0 0,0 5 0 16,0-1 0-16,3-4 0 0,5 0 0 0,-8 0 0 0,6 3 0 16,4-3 0-16,-2 0 0 0,8 0 0 0,-16 0 0 0,7 0 1 15,13 0-1-15,-13 0 0 0,13 0 0 0,-20 0 0 0,7 0 0 16,10 0 0-16,-10 0 1 0,9 0-1 0,-16 0 0 0,5 0 0 15,1 0 0-15,4 0 0 0,-4 0 0 0,-6 0 0 0,8 0 0 16,-8 3 1-16,3 2-2 0,1 0 1 0,-4-5 0 0,0 0-2 16,0 0-5-16,0 4-6 0,0 1-12 0,0-5 25 0,-7 0-35 15,7-2-6-15,0 2 41 0</inkml:trace>
  <inkml:trace contextRef="#ctx0" brushRef="#br0" timeOffset="117917.3635">23777 3581 11 0,'0'0'0'0,"0"-18"2"0,0 10 0 0,0 8-2 0,-3-26 1 15,3 19 1-15,-6-2 2 0,1-2 0 0,5 11-4 0,-2-4 7 16,-5-14 0-16,3 11 0 0,0 1 0 0,4 6-7 0,-6-10 6 16,6 3-1-16,0-1-1 0,-3 0 1 0,3 8-5 0,0-9 3 15,0 1 2-15,0 1-2 0,0-1 0 0,0 8-3 0,0-7 4 16,0 3-2-16,0 0 1 16,3 1-1-16,-3 3-2 0,0-3 2 0,4 1-1 0,-2 2 1 15,6 0-1-15,-8 0-1 0,4 0 1 16,-1 5 1-16,4 0 0 0,-4 1 0 0,-3-6-2 0,3 7 2 15,-3-1 0-15,3 16 0 0,-3-18 0 0,0-4-2 0,0 23 2 16,0-7 1-16,0 6-2 0,-3-3 1 0,3-19-2 0,-6 21 1 16,1-1 0-16,3 3 0 0,-5 1 0 0,7-24-1 0,0 27 2 15,-4 1-1-15,0 2 0 0,4-1 0 0,0-29-1 0,0 31 1 16,0 0-1-16,0 4 1 0,0 2-1 0,0-37 0 0,0 37 1 16,0 0-1-16,8-6 1 0,-1-2-1 0,-7-29 0 0,7 29 1 15,10-3-1-15,-11 0 0 0,14 1 1 0,-20-27-1 0,11 22 0 16,9-4 0-16,-10-13 0 0,14 18 0 0,-24-23 0 0,7 8 1 15,17 8-1-15,-4-11 0 0,-14 2 1 0,-6-7-1 0,24 6 0 16,-7 1 1-16,-1-2 0 0,5-5-1 0,-21 0 0 0,7 0 0 16,17-3 1-16,-17-13-1 0,13 8 1 0,-20 8-1 15,7-19 1-15,10-7-1 0,-14 4 1 0,4-6 0 16,-7 28-1-16,6-29 0 0,1-2 1 0,-3-3-1 0,0 3 0 16,-4 31 0-16,2-33 1 0,-2-2-1 0,0 7 0 15,0-5 1-15,0 33-1 0,-6-27-1 16,2 8 2-16,-3 1-1 0,4 12 0 0,3 6 0 0,-6-18 0 15,2 10 0-15,1 3 0 0,0 0 0 0,3 5 0 0,-9-5 0 16,9 3 0-16,-2 0 0 0,-1 2 0 0,3 0 0 0,0 4 0 16,-7 3-1-16,7 14 1 0,0-2 0 0,0-19 0 0,0 18 0 47,0 3 0-47,7 4-1 0,-4 0 1 0,4 5 0 0,0 1 0 0,-4 0 0 0,4 6 0 0,-7-37 0 0,6 38 0 0,-3 0 0 0,5 2 0 15,-4 6 0-15,-4-46 0 0,2 43 0 0,5 8 0 0,0-1 0 0,-5 5 0 0,-2-55 0 0,5 58 0 16,-5 2 0-16,0 3 0 0,0 1 0 0,0-64 0 0,0 61 1 15,0 6-1-15,0-5 1 0,-5 6 0 0,5-68-1 0,-2 69 0 16,-5-3 0-16,0-1 1 0,-13-7-2 0,20-58 1 0,-3 58 0 16,-19-2 0-16,17-3 0 0,-16-5 0 0,21-48 0 15,-6 46 0-15,-18-7 0 0,17-11 0 0,-13-3 0 16,20-25 0-16,-8 8 0 0,-11 11-1 0,12-19 0 16,-16 0 0-16,23 0 1 0,-18-6-1 0,2-17-1 15,7 0 0-15,-17-5 1 0,26 28 1 0,-6-32-2 16,-14-1 2-16,20-4 0 0,-9-5-1 0,9 42 1 0,0-40 0 15,0 3 0-15,0 2 0 0,0 4 0 0,0 31 0 0,0-28 0 16,5 1 0-16,-1 4 0 0,2-2 1 0,-6 25-1 0,7-21 0 16,0-3 1-16,-1 1-1 0,5-1 1 0,-11 24-1 0,15-29 1 15,-6-2-1-15,7 1 0 0,-10-3 1 0,-6 33-1 0,21-22 1 16,-14-4-1-16,14 4 1 0,-15 4 0 0,-6 18-1 0,18-16-1 16,-13 9 1-16,13-14-1 0,-11 15 0 0,-7 6 1 0,17-7 0 15,-11-1-1-15,15 0-1 0,-16 5-3 0,-5 3 5 0,9-3-10 16,1 3-6-16,6 6-9 0,-12-6-6 0,-4 0 31 0,34 31-44 0,-34-31 44 15</inkml:trace>
  <inkml:trace contextRef="#ctx0" brushRef="#br0" timeOffset="118417.8625">24692 4114 15 0,'0'0'0'15,"-4"-7"5"-15,2-9 1 0,-5 6 2 0,7 10-8 0,-7-16 10 16,-10 14 1-16,17-1-1 0,-7 2-1 0,7 1-9 16,-6-3 8-16,-1 3-1 0,7 0-2 0,0 0-2 0,0 0-3 0,0 0 3 15,0 0 0-15,4 0-1 0,1 4 1 16,-5-4-3-16,11 0 2 0,6 0 0 0,-10 5 0 0,17-5 0 16,-24 0-2-16,15 0 2 0,10 0 0 15,-5 0 0-15,5 0 0 0,-25 0-2 0,19 0 1 16,5 0 1-16,-1 0-1 0,-2 0 0 0,-21 0-1 0,24 0 1 15,-3 0 0-15,3 0-1 0,-6 0 1 0,-18 0-1 0,22 0 1 0,-22 0-1 0,3 0 0 16,17 0 1-16,-16 0 0 0,-4 0-1 0,7 0 0 16,-2-2 0-16,-1 2 1 0,1 0-1 0,-5 0 0 0,3 0 0 15,-3 0 0-15,0 0 0 0,0 0-1 0,0 0 1 0,-8 0 1 16,2 3-1-16,-10-3-1 0,12 7 1 0,4-7 0 0,-20 0-2 16,1 0 0-16,1 0-1 0,-3 0 0 0,21 0 3 0,-22 3-5 15,6-3 0-15,10 0-1 0,-19 0-1 0,25 0 7 0,-2 0-10 0,2 0 10 0,-7-2-12 16,0 1-5-16,0-6 0 0,0 4 1 0,7 3 16 0,4 0-25 15,-4 0 25-15</inkml:trace>
  <inkml:trace contextRef="#ctx0" brushRef="#br0" timeOffset="118862.3999">24662 3638 17 0,'0'0'0'0,"-7"-1"9"0,7 1-9 16,-20-5 9-1,12 4 1-15,2-1 0 0,-1 2 0 0,1 0 0 0,3 0-2 16,-1 0 0-16,4 0-2 0,0 0-6 0,0 3 5 0,0 2-1 0,0 0-1 0,7-1 0 0,-7-4-3 0,6 6 3 16,11 1 0-16,-9-2-2 0,15 15 1 0,-23-20-2 0,7 3 1 15,20 5 0-15,-10-3 0 0,7 3-1 0,-24-8 0 0,20 6 1 16,2 1-1-16,3-1 1 0,2 14-1 0,-27-20 0 0,23 0 0 15,2 8 0-15,-3-3 1 0,0 3-1 0,-22-8 0 0,23 6 0 16,2-6 1-16,-9 4-1 0,4-4 0 0,-20 0 0 0,7 0 1 16,16 0 0-16,-15 0-2 0,9 0 1 0,-17 0 0 0,6 0-1 15,1 6-2-15,0 2-4 0,-1 17-8 0,-6-25 15 0,5 6-31 16,14 44-16-16,-19-50 47 0</inkml:trace>
  <inkml:trace contextRef="#ctx0" brushRef="#br0" timeOffset="119811.1982">26236 3705 12 0,'0'0'0'16,"0"-6"3"-16,0-4-2 0,-2-8 1 0,2 18-2 0,-7-7 3 15,-14 2 0-15,18 3 1 0,-16 0 1 0,19 2-5 0,-9-3 5 16,-13 1 0-16,14 2 1 0,-11 0-1 0,19 0-5 16,-7 0 6-16,-20 5-1 0,6-5 1 0,3 4-2 0,18-4-4 0,-15 4 5 15,-6 4-1-15,1-2-1 0,2 16 0 0,18-22-3 16,-17 3 2-16,1 20 1 0,-4-3-1 16,-2 1 0-16,22-21-2 0,-19 23 3 15,13 6-1-15,-18-1-1 0,16 4 1 0,8-32-2 0,-22 34 0 16,14-14 1-16,1 8 0 0,4-4-1 0,3-24 0 0,-6 24 1 15,1 0-1-15,5-6 0 0,5-2 1 0,-5-16-1 0,6 8 0 16,12 13 0-16,-12-13 1 0,20-3-2 0,-26-5 1 0,22 8 1 16,0-4-1-16,8-4 0 0,-1 0 0 0,-29 0 0 0,30-2 0 15,-3 0 1-15,4-7-1 0,-4-7 1 0,-27 16-1 0,24-10 0 16,0-12 0-16,-2 0 1 0,-1 1-1 0,-21 21 0 0,24-21 0 16,-8-3 0-16,1 2-1 0,5 1 1 0,-22 21 0 0,3-28-2 15,16 2 1-15,-11 3 0 0,-2 6 0 0,-6 17 1 0,7-8 1 16,-3 3-2-16,-1 1 1 0,-1 0-1 0,-2 4 1 0,5 0 0 15,-1 5-1-15,-1 15 2 0,-1-12-1 0,-2-8 0 0,5 25 0 16,-2-9 0-16,3 2-1 0,-3 3 1 16,-3-21 0-16,4 21 0 0,4-1 0 0,-2-3 0 0,1 1 1 15,-7-18-1-15,5 8 0 0,14 17 0 0,-13-21 1 0,14 17 0 16,-20-21-1-16,7 6 1 0,2 13 0 16,10-12 0-16,-13 1 1 0,-6-8-2 0,10 18 0 15,7-15 1-15,-13 3 0 0,5 1-1 0,-9-7 0 0,10 7 0 16,7-7 0-16,-13 0 0 0,4 0 1 0,-8 0-1 0,9 0-1 15,-3-4-2-15,6 1-5 0,-2 1-7 0,-10 2 15 0,6-8-25 16,-3-11 0-16,0 14-11 0,-3 5 36 0</inkml:trace>
  <inkml:trace contextRef="#ctx0" brushRef="#br0" timeOffset="120188.5353">27148 3535 18 0,'0'0'0'15,"-6"4"6"-15,-15 0 1 0,15 21 0 0,6-25-7 0,-16 7 9 16,16-1 0-16,-8 15 0 0,1-14-1 0,7-7-8 0,-6 20 6 16,-11-15 0-16,10 21-1 0,-13-7-1 0,20-19-4 0,-8 20 3 15,-9-1 0-15,12 5-1 0,-20-3 0 0,25-21-2 0,-6 25 3 16,-19 0-2-16,23 8 1 0,-26-2-2 0,28-31 0 0,-20 29 1 16,4 4-1-16,-2-10 0 0,11 2 1 0,7-25-1 0,-20 21 0 15,17-4 1-15,-4-10-1 0,-10 13 0 0,17-20 0 0,0 0-1 16,0 7-2-16,0-3-1 0,0-1-2 0,0-3 6 0,0 7-9 15,0-7-3-15,0 3-6 0,0-3 0 0,0 0 18 0,0 0-15 16,0-2-10-16,0 2 25 0</inkml:trace>
  <inkml:trace contextRef="#ctx0" brushRef="#br0" timeOffset="120465.8297">26797 3432 14 0,'0'0'0'16,"0"0"10"-16,-3 0-4 0,3 0-6 0,0 5 7 15,0 13 1-15,0-14 1 0,5 4 2 0,-5-8-11 0,11 17 11 16,6-14-2-16,-10 5 0 0,10 11-2 0,-17-19-7 0,6 8 6 16,5 18-1-16,6-8-1 0,-11 5-1 0,-6-23-3 0,21 20 3 15,-15 8-1-15,15-2 0 0,-14-2-1 0,-7-24-1 0,10 31 1 16,-4 1-1-16,14-1 1 0,-12 5-1 0,-8-36 0 0,17 33 0 15,-10 3 0-15,-1-4 1 0,0-1-1 16,-6-31 0-16,21 25-1 0,-14-1-2 0,9 1-2 0,-5-9-5 16,-11-16 10-16,20 21-13 0,-4-15-7 0,-7 13-5 0,7-13 5 0,-16-6 20 0,6 4-30 15,-6-4 30-15</inkml:trace>
  <inkml:trace contextRef="#ctx0" brushRef="#br0" timeOffset="120882.5828">27535 3784 22 0,'0'0'0'15,"6"0"7"-15,-6 0-7 0,8 0 7 16,12 0-1-16,-13 0 0 0,3 5 0 0,-10-5-6 0,20 6 7 15,-12-3-1-15,10-3 0 0,-9 0-2 0,-9 0-4 0,22 0 5 16,-1 0-2-16,0 7-1 0,-2-7 0 0,-19 0-2 0,25 0 3 16,-1 0-1-16,2 0-1 0,-1 0 0 0,-25 0-1 0,16 0 1 15,4-5-1-15,-4 5 1 0,6 0-1 0,-22 0 0 0,3 0 0 16,17 0-2-16,-20 0-4 0,7 8-4 0,-7-8 10 0,6 5-17 16,-3 0-3-16,-3-5 4 0,0 0-9 0,0 0 25 0,0 0 0 0</inkml:trace>
  <inkml:trace contextRef="#ctx0" brushRef="#br0" timeOffset="121148.5452">27728 3541 27 0,'0'0'0'16,"0"22"7"-16,-4-7-2 0,4-15-5 0,0 26 5 16,-3-5 0-16,3 0 2 0,0-3 1 0,0-18-8 0,0 23 6 15,0 4 0-15,0 4-1 0,0 7-2 0,0-38-3 0,0 43 3 16,-6 8-2-16,2-4 0 0,0 0-1 0,4-47 0 0,-2 45 1 16,-5-2-3-16,7-2-2 0,0-7-6 0,0-34 10 0,0 35-18 15,0-8-1-15,0-7 3 0,4 2-4 0,-4-22 20 0,0 0 0 0</inkml:trace>
  <inkml:trace contextRef="#ctx0" brushRef="#br0" timeOffset="124179.6839">28264 2977 12 0,'0'0'0'0,"0"6"2"0,0-6-2 0,0 21 1 16,-4-2 0-16,4 4 2 0,0-2 1 0,0-21-4 0,0 22 7 15,-4-1 1-15,4 3 0 0,0-1 0 16,0-23-8-16,0 24 7 0,0 2-1 0,0-2 0 16,0-2 0-16,0-22-6 0,4 20 5 15,0 1 0-15,-4-1-2 0,3 3 1 0,-3-23-4 0,0 23 3 16,0-2 0-16,2 3 0 0,-2 1-1 0,0-25-2 0,0 23 2 15,0-1 0-15,0 5-2 0,0 2 2 0,0-29-2 0,0 27 1 16,-5-2 0-16,5 1 0 0,0 2-1 0,0-28 0 0,0 26 1 16,0-2-1-16,3 2 0 0,-1 0 0 0,-2-26 0 0,9 21 0 15,-6 3 1-15,3 5-1 0,1-3 1 0,-7-26-1 0,10 27 0 16,-2-6-1-16,1 4 2 0,-2-9-2 0,-7-16 1 0,7 17 1 16,-3-9-1-16,1 13-1 0,6-3 2 0,-11-18-1 0,6 4 0 15,6 16 1-15,-7-15-1 0,3-1 0 0,-8-4 0 0,5 10 0 16,7-6 0-16,4 4 1 0,-13-3 0 0,-3-5-1 0,8 4 0 15,12-4 0-15,-13 0 1 0,10 0-1 0,-17 0 0 0,6-3 0 16,5 0 0-16,9-5 0 0,-14 3 0 0,-6 5 0 16,10-19 0-16,7 14 1 0,-13-3-1 0,4-1 0 15,-8 9 0-15,5-16 0 0,6 7 1 0,-5-7-1 0,2 8 0 16,-8 8 0-16,7-21 0 16,-4 11 0-16,3-9 1 0,1 0-2 0,-7 19 1 0,0-5 1 15,4-17 0-15,-4 14-1 0,0-10 1 0,0 18-1 0,0-7 0 16,0-11 1-16,0 13-1 0,-4-16 1 0,4 21-1 0,-7-6-1 15,4-15 1-15,0 16 0 0,-5-14 0 0,8 19 0 0,-5-7 1 16,-4-11-1-16,4 9 0 0,-3-8 0 0,8 17 0 0,-17-5 0 16,11-2 1-16,0-1-1 0,-13 2 0 0,19 6 0 0,-2-8 0 15,-14 4 0-15,8 2 0 0,-13 2 1 0,21 0-1 0,-2 0 0 16,-19 5 0-16,14 2 0 0,-13 9 0 0,20-16 0 0,-7 4 0 16,-11 16 0-16,13-17 0 0,-3 18 0 0,8-21 0 0,-17 6 0 15,17 12 0-15,-6-11 0 0,-1 10 0 0,7-17 0 0,-4 4 1 16,-1 4-1-16,1 8-1 0,-1-11 2 0,5-5-1 0,-2 7-1 15,2 14 1-15,-7-15 1 0,7 17-1 0,0-23 0 0,0 7 0 16,0 17 0-16,0-21 0 0,-4 16 1 0,4-19-1 16,0 3 0-16,-3 7 0 0,3 6 1 0,0-16-1 0,0 0 0 0,0 4 1 15,0-1-1-15,0-3-1 0,0 0 1 0,0 0 0 16,0 6 0-16,0-6 1 16,0 0-1-16,0 0 0 0,0 0 0 0,0-2 0 15,3 2 1-15,1-5-1 0,-4 5 0 0,0-5 0 16,0 2 0-16,4-7 0 0,-1 0 0 0,-3 10 0 0,0-17 0 15,7 12 0-15,-7-13 1 0,0 10-2 0,0 8 1 0,4-24 1 16,-4 16-2-16,3-10 2 0,-1 10-1 0,-2 8 0 0,8-8 0 16,-5-10 0-16,3 12 0 0,-2-5-1 0,-4 11 1 0,8-15 0 15,-3 12 0-15,-1-6 1 0,3 2-1 0,-7 7 0 0,2-7 0 16,7 1 0-16,-6 1 0 0,3 2 0 0,-6 3 0 0,7-4-1 16,-4 1 2-16,0 0-2 0,5 0 1 0,-8 3 0 0,4-2 1 15,1 2-1-15,3-3 0 0,-3 0-1 0,-5 3 1 0,12-2 1 16,-10 2-1-16,6 0 0 0,-2 0 0 0,-6 0 0 0,11 0 0 15,-5 0-1-15,5 0 1 0,-6 0 1 0,-5 0-1 0,9 0 0 16,1 5 0-16,-4-2 1 0,0 2-1 16,-6-5 0-16,21 6 0 0,-21-4 0 0,7 3 0 0,-1 0-1 15,-6-5 1-15,8 6 1 0,-1 1-2 0,-1 0 2 16,4 0-1-16,-10-7 0 0,8 5-1 0,-6 16 2 0,5-21-2 16,-3 7 1-16,-4-7 0 0,5 19 0 15,-1-19-1-15,1 7 2 0,-5 2-2 0,0-9 1 0,3 5 0 16,-1 11 0-16,-2-8 0 0,0 11 0 0,0-19 0 0,0 7 1 15,0 17-1-15,-5-21 0 0,-4 16 1 0,9-19-1 0,-18 7-1 16,14 12 1-16,-16-12 0 0,13 11 1 0,7-18-1 0,-21 10 0 16,14 7 0-16,-19-9 1 0,19 10-1 0,7-18 0 0,-28 3 0 15,11 5-1-15,11-4 1 0,-18 6 0 0,24-10 0 0,-7 3 1 16,-14 1-1-16,18-4 0 0,-3 0 0 0,6 0 0 0,-17-3 0 16,12-1 0-16,0-6 1 0,-3 3-1 0,8 7 0 0,-3-8 0 15,1-10 0-15,-6 10 0 0,4-1 1 0,4 9-1 0,0-20 0 16,-3 10 0-16,-3-14 0 0,2 3 0 0,4 21 0 0,-4-16-1 15,-1-9 1-15,1 3 0 0,-1-4 0 0,5 26 0 0,-2-23 0 16,2-2 1-16,-7 1-1 0,7-1 1 0,0 25-1 0,-4-27 0 16,4 4 0-16,0 3 0 0,0-3-1 0,0 23 1 0,0-17 1 15,0-3-1-15,-3 2 0 0,3 8 0 16,0 10 0-16,0-30-1 0,0 11 2 16,0-3-1-16,0-3-1 0,0 25 1 0,0-15 1 15,0-10 0-15,0 4-2 0,0 1 2 0,0 20-1 0,0-27-1 16,0 4 2-16,0-1-1 0,0-6 0 0,0 30 0 0,0-24 0 15,0-7 0-15,0 9-1 0,0-3 1 0,0 25 0 0,0-24 1 16,0 2-1-16,0 4 0 0,0 1 0 0,0 17 0 0,0-11 0 16,0-15 0-16,0 8 0 0,0-3 0 0,0 21 0 0,0-18 0 15,0 9 0-15,0-10 0 0,0 8 0 0,0 11 0 0,0-16 0 16,0 10 0-16,0 0 0 0,0-2 0 0,0 8 0 0,0-6 0 16,0-1 0-16,0 2 0 0,0 0 0 0,0 5 0 0,0-5 0 15,0 3 0-15,0 1 0 0,0 1 0 0,0 0 0 0,0 0 0 16,0 0 0-16,0 0 1 0,0 0-2 0,0 0 2 15,0 3-1-15,0-3 0 0,0 5 0 0,0-5 0 0,0 0 0 16,0 5 0-16,3-1 0 0,1-4 0 0,-4 0 0 16,0 5 0-16,4-2 0 0,-1 2 0 0,-3 3 0 15,0-8 0-15,0 5 0 0,0 11 1 0,0-8-1 16,0 11 0-16,0-19 0 0,0 20 0 0,0-20 0 0,0 6 0 16,-7 18 0-16,3-3 0 0,4-21 0 0,-3 6 0 0,3-6 0 0,-6 29 0 15,2-6 0-15,-3-5 1 0,7-18-1 0,-3 22 0 16,-4-4 1-16,4 5-1 0,3 1 0 0,0-24 0 0,-6 26 1 0,6-26-1 0,-4 28 0 15,-1-6 0-15,0 9 1 0,5-31-1 0,-8 24 0 0,8-24 0 0,-5 31 1 16,1-6-2-16,4 6 1 0,0-31 0 0,-5 27 1 0,5-27-1 0,0 31-1 16,-5 3 2-16,5-6-2 0,0-28 1 0,-4 27 0 0,4-27 0 0,0 27 0 15,-3 0 0-15,3-1 1 0,0-2-1 0,0-24 0 0,0 24 0 16,0 3 0-16,0-6 0 0,0-21 0 0,0 21 0 0,0-21 0 0,0 24 0 16,0-5 0-16,0 10 1 0,0-9-2 0,0-20 1 0,0 23 0 15,7 0 0-15,-7-7 0 0,0-16 0 0,2 19 0 0,-2-19 0 0,3 8 0 16,2 17 0-16,-1-9 0 0,-2-10 0 0,-2-6 0 0,3 19 1 15,5-15-1-15,-5 6 0 0,-1-6 0 0,-2-4 0 0,9 20 0 16,-6-20-1-16,3 0 2 0,1 4 0 0,-7-4-1 0,6 3 0 16,2-3 0-16,-2 7 1 0,1-7-1 0,-7 0 0 0,7 3 0 15,-5-3 0-15,7 0 0 0,-6 0 1 16,-3 0-1-16,6-2 0 0,1 1 0 0,-1-4 0 16,2 2 0-16,-8 3 0 0,6-2 0 0,1-2 1 15,0-2-1-15,4 5 1 0,-11 1-1 0,16-7 0 16,-10 0 0-16,11-1 0 0,-9-1 0 0,-8 9 0 0,19-11-1 15,-11-4 1-15,13 9 0 0,-16-12 1 0,-5 18-1 0,17-4 0 16,-9-6 0-16,-1-8 0 0,-1 11 0 0,-6 7 0 0,6-8 1 16,6-11-1-16,-7 13 0 0,3-15 0 0,-8 21 0 0,3-5 0 15,-1-18 0-15,2 12 1 0,-4-11-1 0,0 22 0 0,8-9 0 16,-8-11 0-16,2 13-1 0,3-14 2 0,-5 21-1 0,0-5 0 16,0-5 0-16,0 2 0 0,0-2 0 0,0 10 0 0,0-9 1 15,0 1-2-15,0 3 2 0,0-1-1 0,0 6 0 0,-5-7-1 16,3 4 2-16,-6-2-1 0,4 0 0 0,4 5 0 0,-2-5 0 15,-5 2 0-15,0-5-1 0,1 2 1 0,6 6 0 0,-8-7 1 16,2 3-1-16,3 0 0 0,-5 0 0 0,8 4 0 16,-5-1 0-16,-4-4 1 0,7-2-1 0,-1 3 0 15,3 4 0-15,-8-3 0 0,5 2-1 0,1 1 2 16,-6 0-1-16,8 0 0 0,-4 4-1 0,1 4 2 0,-3-3-1 16,-2 13 0-16,8-18 0 0,-16 5 0 15,9 15 0-15,0-16 0 0,1 17 0 0,6-21 0 0,-21 8 1 16,17 12-2-16,-1-13 1 0,-13 12-1 0,18-19 1 0,0 7 0 15,-7 11 0-15,1-15 1 0,-2 18-1 0,8-21 0 0,-6 3 0 16,3 0 0-16,-5 3 0 0,6-6 0 0,2 0 0 0,0 4 0 16,0 0 1-16,-3-4-1 0,3 0 0 0,0 0-1 15,0 0 1-15,0 0 0 0,0-2 0 0,0 2 0 0,3-6-1 16,3 0 1-16,1 0 0 0,-1-1 1 0,-6 7-1 0,8-6 0 16,-4-2 0-16,1-8 0 0,3 14 0 0,-8 2 0 0,10-10 0 15,-3-7 0-15,3 12 0 0,-1-4 0 0,-9 9 0 0,8-9 0 16,1 3 0-16,9-2 0 0,-11 4 0 0,-7 4 0 0,6-9 0 15,4 7 0-15,7-1-1 0,-10 3 1 0,-7 0 0 0,9-3 0 16,0 3 0-16,7 0 0 0,-10 0 1 16,-6 0-1-16,8 0 0 0,-2 6 0 0,1 2 0 0,0-3 0 0,-7-5 0 0,6 5-1 15,2 0 1-15,-1-1 0 0,-4 0 0 16,-3-4 0-16,3 7 0 16,0 0 0-16,4 0 0 0,-3-1 0 0,-4-6 0 0,4 8 0 15,-2 10 0-15,1-18 0 0,1 5 0 0,-4-5 0 0,4 5 1 16,-2-2-1-16,1 2 0 0,6 1 0 0,-9-6 0 0,5 3 0 15,0 4-1-15,-2-4 1 0,0 2 0 0,-3-5 0 0,0 8 0 16,6 14 0-16,-6-19 0 0,0 17 0 0,0-20 0 0,0 7 0 16,-3-2 0-16,0 16 0 0,0-15 0 0,3-6 0 0,-8 23 0 15,-11-17 0-15,15 17 0 0,-13-18 0 0,17-5 0 0,-7 22 0 16,1-19 0-16,-16 15-1 0,20-13 1 0,2-5 0 0,-7 15 1 16,-14-8-1-16,15-1 0 0,-10 1 0 0,16-7 0 0,-5 5 0 15,-1-5 0-15,-1 3 1 0,0-3-1 0,7 0 0 0,-17 0 0 16,17-1 0-16,-6-1 0 0,-2-1 0 0,8 3 0 0,-5-5-1 15,1 1 1-15,-3 1 1 0,4 0-1 0,3 3 0 0,-4-7 0 16,-3 3 0-16,5-1 0 0,-2-1 0 0,4 6 0 16,-8-5 0-16,5 0-1 0,0 0 2 0,-4-1-1 15,7 6 0-15,-6-5 0 0,-1-4 0 0,0 8 0 16,4-6 0-16,3 7 0 0,-8 0 0 0,5-5 0 16,1 0 0-16,-6 3 1 0,8 2-1 0,-4 0-1 15,1-2 1-15,3-2 0 0,-6 2-1 0,6 2 1 0,0-2 0 16,0 2 1-16,-4 0-2 0,4 0 1 0,0 0 0 0,0 0 0 15,0 0-1-15,-4 0 1 0,4 0 0 0,0 0 0 16,0 0 0-16,-5-3 0 0,5 2 0 0,0 1 0 0,-4-2 0 16,4-2 0-16,0-2-1 0,0 3 1 0,0 3 0 0,0-10 0 15,0 0 0-15,-5-7 0 0,5 12 1 0,0 5-1 0,0-18 0 16,-2 10-1-16,2-19 1 0,0 9 0 0,0 18 0 0,0-17-1 16,0 10 2-16,2-14-1 0,3 13 0 0,-5 8 0 0,4-18 1 15,-4-1-2-15,3 10 1 0,-1-16-1 0,-2 25 1 0,4-8 0 16,0-13 0-16,2 13 0 0,-6-13 0 0,0 21 0 0,7-19 0 15,-7 11 0-15,4-15 1 0,0 5-1 0,-4 18 0 0,0-24 0 16,2-1 0-16,1 6 0 0,-3-5-1 0,0 24 1 0,4-21 0 16,0 1 1-16,-4-2-2 0,3 3 2 0,-3 19-1 15,0-22 0-15,2-2-1 0,-2 7 2 0,0-8-2 16,0 25 1-16,5-23 1 0,-1 3-1 16,-4-7 0-16,3 3 0 0,-3 24 0 0,0-19-1 15,0 2 2-15,0-2-2 0,0 11 1 0,0 8 0 0,0-21 1 16,0 14-2-16,0-13 2 0,0 13-2 0,0 7 1 0,2-18 0 15,2 11-1-15,-4-2 1 0,4 0 0 0,-4 9 0 0,3-6 0 16,-3-3 0-16,0 3 0 0,3-3-1 0,-3 9 1 0,3-7 0 16,-3 0 0-16,0-3 0 0,4 3-1 0,-4 7 1 0,0-8 0 15,0 1 0-15,0-4-1 0,0 3 1 0,0 8 0 0,0-7 0 16,0 0 1-16,-4 1-1 0,-2 3 0 0,6 3 0 0,0-5 0 16,-3 4 0-16,-1 1 0 0,4 0 0 0,0 0 0 0,0 0 0 15,-6 0 0-15,6 6-1 0,-3-3 2 0,3-3-1 0,0 4-1 16,0 4-2-16,0-3-3 0,0 20-4 0,0-25 10 0,0 5-17 15,0 21-16-15,0 1-13 0,0-27 46 0</inkml:trace>
  <inkml:trace contextRef="#ctx0" brushRef="#br0" timeOffset="134285.9471">1134 6604 17 0,'0'0'0'0,"-3"0"5"15,-5 0-2-15,3 0 1 0,-3 0 1 0,8 0-5 0,-3-4 6 16,3 1 1-16,0 3-1 0,-3-2 0 0,3 2-6 0,0-5 5 16,0-1 0-16,0 0 0 0,0 1-1 0,0 5-4 0,6-5 5 15,2 0-1-15,-3 0 0 0,16 4 0 0,-21 1-4 0,8-2 4 16,11 2-1-16,-8 0-1 0,9 0 1 0,-20 0-3 0,20 5 2 15,3 13 0-15,2-12 0 0,-2 17 0 0,-23-23-2 0,26 6 2 16,-1 19-1-16,2-5 1 0,3-4-1 0,-30-16-1 0,31 22 2 16,3 3-1-16,2 1 1 0,7 4-1 0,-43-30-1 0,39 30 1 15,2 2 1-15,6 4-1 0,1 4 0 0,-48-40-1 0,47 41 1 16,-2 6 1-16,1 0-1 0,-4 0-2 0,-42-47 1 0,43 48-1 16,8-6 0-16,1 0 0 0,-2 0 3 0,-50-42-2 0,48 37 2 15,-7 0-1-15,-1-5 1 0,1-6-1 0,-41-26-1 0,43 26 1 16,5 1 1-16,-1 2-1 0,-2-3 0 15,-45-26-1-15,54 24 1 0,-4 2 0 0,-2-5 0 0,3 3-1 16,-51-24 0-16,45 29 1 0,4 3-1 16,-1 1 1-16,0 4 0 0,-48-37-1 0,51 34 0 15,-1-1 0-15,4-1 1 0,-2 3-1 0,-52-35 0 0,50 31 0 16,5-1 1-16,-1-5-1 0,-3-5 1 0,-51-20-1 0,53 6 1 16,-1 1 0-16,-3-1 0 0,-1-6 0 0,-48 0-1 0,48-1 1 15,9-20 0-15,-2 4-1 0,2-8 1 0,-57 25-1 0,58-24 0 16,-1-6 1-16,8 8-1 0,6-5 1 0,-71 27-1 0,65-19 0 15,7 12 0-15,-3-14 1 0,-3 20-1 0,-66 1 0 0,63-6 0 16,5 2-1-16,0 4 1 0,7 0 0 0,-75 0 0 0,72 7 0 16,-2-3 0-16,8-1 1 0,-7-3-2 0,-71 0 1 0,74 0 0 15,-1 5 0-15,4-5 0 0,-6 0 1 0,-71 0-1 0,71 0 0 16,1 0 0-16,-8-2 0 0,8-4 0 0,-72 6 0 0,69-7 0 16,-3-2 1-16,-5-1-1 0,-8 3-1 0,-53 7 1 15,58-20 0-15,-7 16 0 0,0-6 0 0,-1 6 0 0,-50 4 0 0,51-8 1 16,1 4-1-16,-2 0 0 0,1-3 0 15,-51 7 0-15,50-6 0 0,1-2-1 0,0 1 1 0,-7-13 0 16,-44 20 0-16,49-2 0 0,-7-6 1 16,3 3-1-16,-5 2 1 0,-40 3-1 0,37-5 0 15,0 0 0-15,1 2 0 0,3 1 0 0,-41 2 0 0,30-3 0 16,4 3 0-16,-4 0 1 0,1 5-1 0,-31-5 0 0,27 8 0 16,4 13 0-16,-4-19 1 0,-3 22-1 0,-24-24 0 0,24 17 0 15,0 3 1-15,-5 4-1 0,-1-2 0 0,-18-22 0 0,6 21 0 16,12-1 0-16,-16 1 0 0,5-1 1 0,-7-20-1 0,5 14 0 15,-2 7 0-15,-3-15 1 0,0 19 0 0,0-25-1 0,-8 4 1 16,5 15-1-16,-1-19 1 0,-3 3-1 0,7-3 0 0,-3 4 0 16,0 2 0-16,1-6 1 0,-6 0 0 0,8 0-1 0,-3-5 0 15,3 0 0-15,0-15 0 0,0 11 0 0,0 9 0 0,3-25 0 16,5 9 0-16,-3-6 1 0,-2 5-1 0,-3 17 0 0,22-21 0 16,-20 5 1-16,9-8-1 0,7 6 0 0,-18 18 0 0,5-25 0 15,17 8 0-15,-17-7 0 0,20 3 0 0,-25 21 0 0,17-24 0 16,6-2-1-16,-2-3 1 0,5-2 0 15,-26 31 0-15,28-30 0 0,2-4 0 0,8 0 0 0,-2 4-1 0,-36 30 1 16,44-33 1-16,0 1-1 16,3 3-1-16,4-3 2 0,-51 32-1 0,48-31 0 0,3 0 0 15,0 1 0-15,-4-2-1 0,-47 32 1 0,52-31 0 16,-4 3 0-16,-3-4 0 0,7-3 0 0,-52 35 0 0,52-36 0 16,9 1 0-16,-5-4 0 0,10 0 0 0,-66 39 0 0,63-44 0 15,4-4 0-15,1 4 0 0,-3-7 0 0,-65 51 0 0,61-50 1 0,-61 50-1 0,57-53 0 16,-3 0 0-16,-6 6 0 0,-48 47 0 0,48-46 0 0,-48 46 0 0,47-46 0 15,0 1 0-15,-3-2 0 0,-44 47 0 0,41-46 0 0,-41 46 0 0,44-48 0 16,-3 4 0-16,-1-4 0 0,1 2-1 0,-41 46 1 0,41-50 0 16,-3 3-1-16,-1-4 0 0,-37 51 1 0,37-53 0 0,-37 53 0 0,40-53-1 15,0-2 1-15,3-2 0 0,-43 57 0 0,42-54 0 0,-42 54 0 0,42-52-1 16,-2 1 1-16,0 7 1 0,-40 44-1 0,37-40 0 0,-37 40 0 0,35-41 1 16,-1 4-1-16,-4-3-1 0,-30 40 1 0,23-34 1 0,-23 34-1 0,21-34 0 15,3-3 0-15,-8-1-1 0,2 0 1 0,-18 38 0 0,10-39 0 16,10 2 0-16,-12-2 1 0,11-3-1 0,-19 42 0 15,7-50 1-15,17-1 0 0,-7-13-1 0,0 0 0 0,-17 64 0 16,20-68-1-16,4-3 0 0,-7 3 1 0,0 0-1 16,-17 68 1-16,16-64 0 15,-5 4 2-15,9 9-2 0,-14 2 0 0,-6 49 0 0,8-43 0 16,-1 7 0-16,-4 3 0 0,-3 1 0 0,0 32 0 0,0-28 0 16,0 2 0-16,0 4 0 0,-7-6 0 0,7 28 0 0,-6-22 0 15,-1-3 0-15,0-3 0 0,1-1 0 0,6 29 0 0,-8-36 1 16,5-9-1-16,3-4 0 0,0-9 0 0,0 58 0 0,0-72 1 15,0 0-1-15,3-11 0 0,5-4 0 0,-8 87 0 0,6-89 0 16,1-2-1-16,0 10 2 0,-1 8-2 0,-6 73 1 0,4-65 0 16,-1 8 0-16,-3 9 0 0,0 8 0 0,0 40 0 0,0-38 0 15,0 6 0-15,-3-2 0 0,-1 2 0 0,4 32 0 0,-6-28 0 16,-1 1 0-16,0 1 0 0,1 1 0 0,6 25 0 0,-17-28 0 16,12-5 1-16,-1-3-1 0,-1-3 0 0,7 39 0 0,-17-40 0 15,10-2 1-15,5-8-1 0,-6-7-1 0,8 57 1 0,-7-59 1 16,5-4-1-16,-6 0 0 0,3 9 1 0,5 54-1 0,-8-57-1 15,0 2 1-15,-15-10 1 0,20-4 4 16,3 69-5-16,-19-70 4 0,11 2 0 0,-19 9 0 16,19 1-4-16,8 58 0 0,-18-49 1 0,10-8-1 15,-13 2 0-15,15-1 0 0,6 56 0 0,-21-55-1 16,16 6 2-16,-17 3-1 0,15 5 0 0,7 41 0 0,-27-41 0 16,10 2 0-16,10 2 0 0,-27-2 0 0,34 39 0 0,-20-35-1 15,-3 6 2-15,-1-1-1 0,3-1 0 0,21 31 0 0,-24-29 0 16,1 1 0-16,3 1-1 0,-4 4 2 0,24 23-1 0,-24-21 0 15,1 1 0-15,0 2 0 0,-5-2 0 0,28 20 0 0,-24-24 0 16,-2 7-1-16,-3-6 1 0,-1 5-1 0,30 18 1 0,-23-16 0 16,-4-7-1-16,1 0 2 0,-3-15-1 0,29 38 0 0,-27-38 0 15,0 1 0-15,3 5 0 0,1 13 0 0,23 19 0 0,-27-17 0 16,3 10 0-16,-3-14 0 0,3 16 0 0,24 5 0 0,-31-7 0 16,5-1 0-16,-4 3 0 0,-5-2 0 0,35 7 0 0,-31-5-1 15,-2 4 1-15,2 1-1 0,-5 0 1 0,36 0 0 0,-35 0 0 16,1 0-1-16,1 0 1 0,-4-4 0 0,37 4 0 0,-35-3-1 15,1-2 1-15,0 0 0 0,2-3-2 0,32 8 2 16,-31-20-1-16,9 20 5 16,6-8-1-16,-5 2 2 0,21 6-5 0,-27-19 4 0,-3 14-6 15,-4-3 1-15,1-8-1 0,33 16 2 0,-42-6 0 16,1-4-1-16,2-10 1 0,39 20 0 0,-42-6-1 16,-2-1 1-16,4-3 0 0,-5 3-2 0,-2 5 2 0,47 2 0 0,-44-3-1 15,-3 1-1-15,-4 2 2 0,-4 6-3 0,55-6 3 0,-53 21-2 16,-55 1-3-16,12 10-1 0,12-10 2 0,84-22 4 0,-64 21-5 15,7-15 4-15,-2 21 1 0,-4-8 0 0,63-19 0 0,-59 4 0 16,-2 19 0-16,3-23-1 0,0 3 0 0,58-3 1 0,-56 4 0 16,0-4-1-16,0 0 1 0,2 0 0 0,54 0 0 0,-52 0-1 15,-1 0 2-15,-6-3-2 0,10-6 1 0,49 9 0 0,-58-5 0 16,6-4 0-16,-2 3-1 0,0 1 1 0,54 5 0 0,-53-7-1 16,-3 1 1-16,6-2-1 0,3 4 1 0,47 4 0 0,-49-9 0 15,2 8 0-15,3-2 0 0,-3 3 0 0,47 0 0 0,-45 0-1 16,-5 0 0-16,-3 4 1 0,1 0-1 0,52-4 1 15,-51 9 1-15,0-4-2 0,3 2 1 16,2-1-1-16,46-6 1 0,-48 8-1 0,4-2 0 16,-4-1 1-16,5-5-1 0,43 0 1 0,-45 0 0 15,6 0 0-15,-6 0-1 0,2 0 2 0,43 0-1 0,-46 0 0 16,6 4 0-16,-4 1 0 0,4 3-1 0,40-8 1 0,-44 18-1 16,-1-14 1-16,1 14 0 0,-3-12 0 0,47-6 0 0,-45 23-1 15,2 8 1-15,-2-1 0 0,5 2 0 0,40-32 0 0,-45 31 0 16,6-24 0-16,1 18 0 0,0-21 0 0,38-4 0 0,-33 17 0 15,-5-11 0-15,2-3 1 0,-2 2-1 0,38-5 0 0,-38 5 0 16,-2-5 0-16,4 4 0 0,2 0 0 0,34-4 0 0,-35 6 0 16,5-3 0-16,-1 2-1 0,-4 15 1 0,35-20 0 0,-29 6 0 15,-8 19 0-15,-7-5 0 0,-8-2 0 0,52-18 0 0,-51 17 0 16,2 1 0-16,11-1 0 0,-4 1 0 0,42-18 0 0,-37 21-1 16,5-2 1-16,-10 2 0 0,5 1 0 0,37-22 0 0,-35 23 0 15,-2-2 0-15,1-2 0 0,2-14 0 0,34-5 0 16,-31 22 0-16,5-16 0 0,-1 22 0 0,-1-21 0 15,28-7 0-15,-24 22 0 0,4-16 0 0,-4 21 0 0,3-5-1 16,21-22 1-16,-17 20 0 0,-6 5 0 16,0 0 0-16,6 0 0 0,17-25 0 0,-29 28 0 15,11-3-1-15,-7 0 1 0,-2-2 0 0,27-23 0 0,-23 25 0 16,2 0 0-16,-2 0 0 0,1 4-1 0,22-29 1 0,-19 24 0 16,-1 4 0-16,3-1 0 0,-7 1 0 0,24-28 0 0,-20 31 0 15,-5 2 0-15,2-3 0 0,3 3 0 0,20-33 0 0,-21 30 0 16,-3 1 0-16,1-2 0 0,3-3 0 0,20-26 0 0,-18 28 0 15,2 0-4-15,9-4 0 0,-17 9 1 0,24-33 3 0,-6 33-4 16,-14-5 4-16,11 0 0 0,-9-11 0 0,18-17 0 0,-5 20 0 16,-15 0 0-16,17 3 0 0,-14-5 0 0,17-18 0 0,-7 21 0 15,-10 0 0-15,14-1 0 0,-14-1 0 0,17-19 0 0,-7 22 0 16,-10 4 0-16,11-2 0 0,-15 2 0 0,21-26 0 0,-7 28 0 16,-16 4 0-16,-8 4 0 0,1-3 5 0,30-33-5 0,-31 37 0 15,-3-6 6-15,13-2-1 0,2-2-4 0,19-27-1 0,-17 21 6 16,-4-5-6-16,15 7 0 0,-18-1 0 15,24-22 0-15,-7 21 0 0,-13 1 0 0,13 0 0 0,-17-1 0 16,24-21 0-16,-7 20 0 0,-16 0 0 0,16-1 0 16,-17 3 0-16,24-22 0 0,-6 22 0 15,-18-1 0-15,17 9 0 0,-9-5 1 0,16-25-1 0,-8 33-1 16,-9-5 1-16,13 2 0 0,-15-4 0 0,19-26 0 0,0 28 1 16,-8 2-1-16,5-1 1 0,1 2-1 0,2-31 0 0,-4 31 1 15,4 2-1-15,-7-4 1 0,7 4-1 0,0-33 0 0,-3 32 0 16,-1 2 0-16,-3-2 1 0,4 0 0 0,3-32-1 0,-3 34 0 15,-4 3 1-15,7 3 0 0,-4-6-1 0,4-34 0 0,0 37 0 16,-3-2 0-16,-4-2 0 0,3 4 0 0,4-37 0 0,-3 40 0 16,3 5 0-16,-2-4 0 0,-6 7 0 0,8-48 0 0,0 44 0 15,-3-3 0-15,3 0 0 0,0-1 0 0,0-40 0 0,0 38 1 16,0-3-1-16,0 2 0 0,0-3 0 0,0-34 0 0,-3 32 0 16,3 1 0-16,0 1 1 0,0 2-1 0,0-36 0 0,0 37 0 15,0-3 0-15,0-3 0 0,0 3 1 0,0-34-1 16,0 32 0-16,0 5 1 0,0-2-1 0,0-1 0 0,0-34 0 15,0 36 1-15,0 1-1 0,-8-2-1 0,5 4 1 0,3-39 0 16,-3 43 0-16,3 0-1 16,-6 0 1-16,6 5 1 0,0-48-1 0,0 46 0 15,0-1 0-15,0 6 0 0,0-3 0 0,0-48 0 0,0 50 0 16,0 3 0-16,0 4 0 0,0 0 0 0,0-57 0 0,0 60 0 16,0-9 0-16,0 1 0 0,3-4 0 0,-3-48 0 0,3 45 0 15,3-1 0-15,2-6 1 0,-2 7-1 0,-6-45 0 0,8 42 0 16,-6-3 1-16,5-1-1 0,0-6 0 0,-7-32 0 0,7 34 0 15,-7-5 1-15,4 1-1 0,-4 2 0 0,0-32 0 0,0 29 0 16,0-1 0-16,0 0 1 0,0-1-1 0,0-27 0 0,0 25 0 16,-4 6 0-16,-3 4 0 0,7-2 1 0,0-33-1 0,-3 32 1 15,-1 3-1-15,4 4 0 0,0-1 1 0,0-38-1 0,0 40-1 16,0-5 1-16,0 0 0 0,-7-4 0 0,7-31 0 0,0 35 0 16,0-6 0-16,0 2 0 0,0 2 0 0,0-33 0 0,0 31 0 15,3 1 0-15,1 2 0 0,3 3 0 0,-7-37 0 0,7 31 0 16,0 1-1-16,-4-1 2 15,3 1-1-15,-6-32 0 0,8 27 0 0,-2 1 0 0,2-2 1 16,-3 1-1-16,-5-27 0 0,11 26 1 0,-4-2-1 16,2 4 0-16,-2-8 1 0,-7-20-1 0,18 23 0 15,-14 4 0-15,1-3 1 0,6 1-1 0,-11-25 0 0,7 26 0 16,0-4 0-16,-1 2 1 0,-3-7-1 0,-3-17 0 0,8 22 0 16,-5-4 1-16,4 0-2 0,-1-11 0 0,-6-7 1 0,6 22-2 15,5-16-3-15,6 16-3 0,-14-16-4 0,-3-6 12 0,24 20-19 16,-13-18-14-16,8 5-3 0,2 0-13 0,-21-7 49 0,0 0 0 0</inkml:trace>
  <inkml:trace contextRef="#ctx0" brushRef="#br0" timeOffset="172461.6454">16696 12446 22 0,'0'0'0'0,"-6"0"13"0,6 0-13 16,-7 0 12-16,-1 4-3 0,2 1-3 15,-1 0 1-15,7-5-7 0,-6 3 6 16,2 2 1-16,-3-1 0 0,0 0-1 0,7-4-6 0,0 6 6 16,-3 1-1-16,0-2 0 0,-4 2-1 0,7-7-4 0,-3 6 3 15,3 2 1-15,-4-2-1 0,4 1 0 0,0-7-3 0,0 7 4 16,0 0-1-16,0-2 1 0,0 3-1 0,0-8-3 0,0 5 3 16,0 3 0-16,0-2-1 0,4 14 1 0,-4-20-3 0,3 6 2 15,4 19 0-15,-1-6 0 0,-2 3 0 0,-4-22-2 0,6 23 2 16,2-5-1-16,2 5 1 0,-4-2-1 0,-6-21-1 0,18 21 1 15,-12-1 1-15,4 2-2 0,11-2 1 0,-21-20-1 0,3 20 1 16,14 2-1-16,-10-2 0 0,13 2 1 0,-20-22-1 0,7 21 0 16,9 1 1-16,-8-3 0 0,12-1-1 0,-20-18 0 0,6 18 0 15,15-13 1-15,-15 21 0 0,18-21-1 0,-24-5 0 0,7 6 1 16,10 1-1-16,-10 0 0 0,4-4-1 0,-11-3 1 0,16 0 0 16,-9 0 1-16,13-3-1 0,-13-2 0 0,-7 5 0 15,6-20 1-15,15 14-1 0,-18-16 0 0,18 15 0 16,-21 7 0-16,21-25 0 0,-15 16 0 15,18-16 0-15,-4 6 0 0,-20 19 0 0,20-8 0 16,-3-13 0-16,7 13 1 0,0-8-1 0,-24 16 0 0,20-5 0 16,3-2 0-16,1 3 0 0,0 3 0 0,-24 1 0 0,24 0 0 15,0 0 0-15,2 0 0 0,-2 4 0 0,-24-4 0 0,21 3-5 16,-1 5 4-16,3 9 0 0,-2-13-1 0,-21-4 2 0,21 18 3 16,-5-13-4-16,-5 13 0 0,12-8 1 0,-23-10 0 0,7 20-2 15,13 1 3-15,-9-1 0 0,9-1 1 0,-20-19-2 0,6 9 1 16,2 12-1-16,2-13 1 0,-4 10-1 0,-6-18 0 0,7 2 0 15,0 18 1-15,0-16 0 0,-1-1 0 0,-6-3-1 0,4 6 1 16,-1-6-1-16,0 0-1 0,1 0 1 0,-4 0 0 0,7 0 0 16,-1-1 0-16,-2-4 1 0,2 0-1 0,-6 5 0 0,8-7 0 15,2 0-1-15,6-1 1 0,-8 8 0 0,-8 0 0 0,6-5 0 16,15 3 1-16,-15 2-1 0,11-3 0 0,-17 3 0 0,7 0 0 16,13 0 0-16,-12 0 0 0,11 0 0 0,-19 0 0 15,7 0 0-15,17-4 0 0,-7 1 0 16,-1-2 0-16,-16 5 0 0,18-7 0 0,3-10 0 15,-2 14 0-15,-1-20 0 0,-18 23 0 0,24-5 0 16,-2-2 0-16,-1 0 0 0,3 4 0 0,-24 3 0 0,20 0 0 16,4 0 0-16,0 0 0 0,-4 0 0 0,-20 0 0 0,20 5 0 15,1 0 0-15,-1-2-1 0,-13 3 1 0,-7-6 0 0,24 0 0 16,-18 0 0-16,15 0 1 0,-15 0-1 0,-6 0 0 0,20-2 0 16,-12-5 0-16,2-3 0 0,-4-9 0 0,-6 19 0 0,11-18 0 15,-1-1 0-15,-7 1 0 0,4-6 0 0,-7 24 0 0,6-16 0 16,2-4 0-16,-2-1 0 0,1 4 0 0,-7 17 0 0,6-9 0 15,2-13 1-15,-8 17-2 0,3-3 2 0,-3 8-1 0,3-7-1 16,-3 1 0-16,0 4-3 0,0 2-3 0,0 0 7 0,0 0-11 16,-6 6-9-16,-12 11-11 0,1-17-13 0,17 0 44 0,0 5-52 0,0-5 52 0,0 0 0 0</inkml:trace>
  <inkml:trace contextRef="#ctx0" brushRef="#br0" timeOffset="173412.7775">16903 14076 24 0,'0'0'0'16,"-7"4"22"-16,3 2-5 0,1 1-8 0,-4 11-3 0,7-18-6 0,0 0 7 15,0 6 1-15,0-3-1 0,0 2 1 0,0-5-8 0,7 5 4 16,0-5 0-16,0 0-1 0,14 0-1 0,-21 0-2 0,6 0 2 16,11-5-1-16,-11-3 1 0,18-1-1 0,-24 9-1 0,8-24 1 15,11 16 0-15,-12-16 0 0,13 2-1 0,-20 22 0 0,7-20 1 16,4-6 0-16,-1 2 0 0,-4-1-1 0,-6 25 0 0,4-30 1 15,-4 5-1-15,0 1 0 0,0-3 0 0,0 27 0 0,0-28 0 16,-4-1 0-16,-2 3 0 0,-12 2 1 0,18 24-1 0,-3-17-1 16,-17 8 1-16,17-10 0 0,-4 17 0 0,7 2 0 0,-4-3 0 15,1-2 0-15,-4 5 0 0,1 5 0 0,6-5 0 0,-3 7 0 32,-2 10-1-32,5-12 1 0,-6 16-1 0,6-21 1 0,0 20 1 0,0 0-2 0,0 3 2 0,0 0-2 15,0-23 1-15,0 21 0 0,0-2 0 0,0-1 1 16,6 4-1-16,-6-22 0 0,5 17 1 0,1 7-1 15,1-7 0-15,-1-1-1 0,-6-16 1 0,18 20 0 16,-12-18 1-16,1 22-2 0,4-18 2 0,-11-6-1 0,6 21 0 16,1-18 0-16,-1 2 0 0,-2 0 0 0,-4-5 0 0,7 0 0 15,0-5 1-15,-4-3-1 0,0-13-1 0,-3 21 1 0,3-10 0 16,1-12 0-16,-4 0 0 0,6 5 0 0,-6 17 0 0,0-21 1 16,8 4-2-16,-2 0 1 0,-2 9 0 0,-4 8 0 0,3-24 0 15,3 19 0-15,5-13 0 0,-4 10 0 0,-7 8 0 0,21-9-1 16,-18 4 1-16,7-3 0 0,7 6 0 0,-17 2 0 0,7-5 0 15,-1 5 0-15,15-3 0 0,-15 3 0 0,-6 0 0 0,10 0 0 16,8 3 0-16,-12 4 0 0,1 1 0 0,-7-8 0 0,10 18 0 16,-3-13 1-16,0 15-2 0,-1-13 2 0,-6-7-1 0,3 22-1 15,1-15 1-15,-4 12 0 0,0-14 0 0,0-5 0 0,0 7 1 16,0 1-1-16,0-2 0 0,0-3 0 0,0-3 0 16,0 0 0-16,0 0 0 0,0-6-2 0,-7-4 0 15,7 10 2-15,0-21-2 0,0-3-2 16,0 1 2-16,0-4-1 0,0 27 3 0,3-29-2 15,1 3 1-15,3 4 1 0,3 5 0 0,-10 17 0 0,7-7 0 16,13-3 0-16,-13 3 0 0,-1 2 0 0,-6 5 0 0,18-3 1 16,-12 3-1-16,4 0 1 0,8 4 0 0,-18-4-1 0,6 21 1 15,5-1 1-15,5-13-1 0,-9 19 0 0,-7-26-1 0,7 17 2 16,0 0-1-16,-4 3 0 0,1-2 0 0,-4-18-1 0,3 5 1 16,-3 19 0-16,0-8-1 0,0-9 0 0,0-7 0 0,0 18 0 15,0-14-3-15,-3 0-4 0,3 2-8 0,0-6 15 0,-4 0-25 16,-2 0-7-16,-2-10 6 0,-8-18 3 0,16 28 23 0,0 0 0 0</inkml:trace>
  <inkml:trace contextRef="#ctx0" brushRef="#br0" timeOffset="173658.2042">17570 13324 60 0,'0'0'0'16,"0"19"33"-16,-3 1-23 0,-4 1-7 0,3 1-1 0,4-22-2 0,-3 24 2 16,3-1 2-16,0 0 0 0,0 6 0 0,0-29-4 0,0 29 2 15,7 1 0-15,-3-1-2 0,2 2 0 0,-6-31 0 0,7 26 1 16,0 1 0-16,-1 1-1 0,2 2 1 0,-8-30-1 0,3 26-1 16,4-2-1-16,-4 2-3 0,3-8-3 0,-6-18 8 0,4 19-13 15,0-1-6-15,-1-15-5 0,0 3 1 0,-3-6 23 0,0 5-17 16,0-2 0-16,0-3 17 0</inkml:trace>
  <inkml:trace contextRef="#ctx0" brushRef="#br0" timeOffset="173863.8625">17509 13740 78 0,'0'0'0'0,"0"0"24"15,0 0-17-15,0 0-5 0,0 0-2 0,0 0 1 16,4-5 0-16,2 3 0 0,4-3 0 0,-10 5-1 0,18-10 0 16,-12-7-1-16,15 10 0 0,-11 0-2 0,-10 7 3 0,24-10-4 15,-7-8-3-15,-1 13-4 0,-6-3-5 0,-10 8 16 0,24-9-21 16,-16 4 1-16,-2-3 5 0,1 6-1 0,-7 2 16 0,0 0 0 0</inkml:trace>
  <inkml:trace contextRef="#ctx0" brushRef="#br0" timeOffset="174105.2181">17757 13869 46 0,'0'0'0'0,"0"0"25"0,3 0-11 0,-3-3-8 0,3 3 0 16,-3 0-6-16,0-7 5 0,7-1 1 0,0 5-2 0,0-5-1 15,-7 8-3-15,10-3 2 16,7 0-2-16,-10 2 2 0,10 1-2 0,-17 0 0 0,7 4 1 15,12 1-1-15,-11 19 0 0,2-17 0 0,-10-7 0 0,20 24-1 16,-13 0 0-16,-1-2 0 0,4 5 0 0,-10-27 1 0,8 21-3 16,-2 2-1-16,1 1-3 0,-4-8-4 0,-3-16 11 0,0 17-15 15,3-12-4-15,-3-1-1 0,0-4 5 0,0 0 15 0,0-1-10 0,0-9-2 0,0 10 12 0</inkml:trace>
  <inkml:trace contextRef="#ctx0" brushRef="#br0" timeOffset="174468.5196">18010 13652 25 0,'0'0'0'0,"-3"0"16"15,0 7-3-15,-4 11-5 0,1-11-3 0,6-7-5 0,-8 17 5 16,2-13 0-16,2 13-1 0,1-9 0 0,3-8-4 0,-6 26 3 16,6-10-1-16,0 3 0 0,0-2 0 15,0-17-2-15,0 17 2 0,0 0 0 16,3-8-1-16,0 17 1 0,-3-26-2 0,7 6 1 15,-1 16 0-15,2-15 1 0,-2 13-2 0,-6-20 0 0,7 4 1 16,-1 3-1-16,5-1 0 0,-4 2-1 0,-7-8 1 0,10 5-1 16,0-5-1-16,-3 0-2 0,3 0-1 0,-10 0 5 0,10-5-6 15,-3-14-1-15,0 0 1 0,-1-3-1 0,-6 22 7 0,7-20-5 16,-4-3-1-16,1 2 2 0,0 0 1 0,-4 21 3 0,0-9-1 16,3-11 2-16,0 18 2 0,-3 2 1 0,0 0-4 0,0 0 5 15,4 7 0-15,-1 16-1 0,0-18 0 0,-3-5-4 0,3 26 4 16,1-4 1-16,0-6 0 0,-1 5-2 0,-3-21-3 0,0 20 3 15,7-12-1-15,-7 12-1 0,6-20 0 0,-6 0-1 0,4 8 0 16,2-3-1-16,2 3-1 0,2-6-2 0,-10-2 4 0,6 3-10 16,5-3-6-16,-5 0-4 0,1 0 2 0,-7 0 18 0,0-29-16 15,0 12 5-15,0 17 11 0</inkml:trace>
  <inkml:trace contextRef="#ctx0" brushRef="#br0" timeOffset="174894.7239">18387 13619 19 0,'0'0'0'16,"-3"0"16"-16,3 0-3 0,0 0-13 0,-8 0 9 15,2 5-4-15,-1-5-1 0,1 0 0 0,6 0-4 0,-21 0 4 0,21 0-4 0,-3 0 3 16,-15 0 0-16,12 0 0 0,6 0-3 0,-7 0 3 0,7 0-3 0,-17 2 3 16,17 5 1-16,-7-1 1 0,4 13-2 0,3-19-3 0,0 5 4 15,-3 24-2-15,3-12 0 0,0-17-2 0,0 26 1 0,0-26-1 0,0 26 1 16,0 4 1-16,0-1-1 0,0-29-1 0,6 26 2 0,-6-26-2 0,7 23 1 15,4 2 0-15,-1-5 0 0,-10-20-1 0,20 21 1 0,-20-21-1 0,7 3 0 16,9 16 0-16,-8-19 0 0,11 3 0 0,-19-3 0 0,8 0 0 16,12 0 0-16,-14-2 0 0,15-18-1 0,-21 20 1 0,6-19-1 15,12-4-1-15,-12-7 0 0,1-7 0 0,-7 37 2 0,7-38-1 16,-3-7 0-16,-2 0 0 0,2 2 1 0,-4 43 0 0,0-46-1 16,0-8 1-16,-6 1 0 15,-2-5-1-15,8 58 1 0,-20-55 0 0,17 1 0 16,-3 2 1-16,-2 10 0 0,8 42-1 0,-7-34 3 0,7 13 0 15,0 13-1-15,0 3 2 0,0 5-4 0,0 0 2 16,0 0-1-16,0 17 1 0,0 3-2 0,0-20 0 0,4 27 2 16,-1 1-1-16,5 7 0 0,-5 2 1 0,-3-37-2 0,3 39 1 15,4 1-1-15,-4 3 1 0,4-2-1 0,-7-41 0 0,3 40 1 16,0 2-1-16,-3-1 1 0,4-8-1 0,-4-33 0 0,4 35-2 16,-2-7-3-16,2 0-4 0,3-4-6 0,-7-24 15 0,6 19-21 15,-1-16-7-15,-2 2 4 0,0-8 0 0,-3 3 24 0,0 0 0 0</inkml:trace>
  <inkml:trace contextRef="#ctx0" brushRef="#br0" timeOffset="175293.6">18739 13508 17 0,'0'0'0'0,"0"0"8"0,-3 0 1 0,-4 0-1 16,1 0-1-16,6 0-7 0,-7 0 7 0,-1 7 0 15,2-3 0-15,-1 2-2 0,7-6-5 0,-6 5 4 16,-2 2 0-16,2-1-1 0,-1 15-1 0,7-21-2 0,-3 4 4 16,-4 15-1-16,4-11 1 0,3 14-1 0,0-22-3 0,0 5 3 15,0 21 0-15,3-20-2 0,4 27 1 0,-7-33-2 0,10 26 1 16,7-4 0-16,-10 4 0 0,10-4-1 0,-17-22 0 0,7 18 0 16,12 3 1-16,-11-16-2 0,11 2 1 0,-19-7 0 0,8 6-2 15,12-6 1-15,-14 0 0 0,5-3-1 0,-11 3 2 0,16-10-1 16,-12-9 0-16,3-1-2 0,-3-6 0 0,-4 26 3 0,3-27-5 15,0-1 0-15,-3 0 1 0,3 3 0 0,-3 25 4 0,0-22-3 16,0 2 1-16,0 12 1 0,0-11 1 0,0 19 0 0,0-2 0 16,0 2 1-16,4 0 0 0,-4 0-1 0,0 0 0 0,2 21 2 15,2-1 0-15,4 2 0 0,-2 4 1 0,-6-26-3 16,7 29 3-16,-1-4 1 0,2 2-2 0,-2-4 0 16,-6-23-2-16,17 22 0 0,-10-4 0 0,0-12-1 0,3-1-1 15,-10-5 2-15,10 19-3 0,-3-19-3 16,-4 0-4-16,4 0-2 0,-7 0 12 0,0-4-18 0,0-13 0 15,0 17-8-15,0 0 26 0</inkml:trace>
  <inkml:trace contextRef="#ctx0" brushRef="#br0" timeOffset="176497.8819">13267 12873 29 0,'0'0'0'0,"0"0"13"0,0 0-2 0,0 0-11 0,0 6 10 16,0-6-2-16,0 3 1 0,3-3 0 0,-3 0-9 0,4 4 8 16,2 3-1-16,2-4 0 0,-2 1-2 0,-6-4-5 0,10 8 4 15,-2-3-1-15,8 3 1 0,-13 8-1 0,-3-16-3 16,7 4 3-16,14 6 0 0,-15 5-1 0,15-10 0 0,-21-5-2 16,20 7 2-16,0 15-1 0,4-17 1 15,-7 11-1-15,-17-16-1 0,23 5 1 0,1 2 0 16,-6 1-1-16,6-2 0 0,-24-6 0 0,19 7 1 15,2-3-1-15,3-1 1 0,-1-3-1 0,-23 0 0 0,24 6 0 16,-4-6 1-16,4 0-1 0,-4 0 0 0,-20 0 0 0,24 0 0 16,-3 0 1-16,-2 0-1 0,2 0 0 0,-21 0 0 0,17-6 1 15,0 0-1-15,-7-15 0 0,10 4 0 0,-20 17 0 0,7-22 0 16,5 0 0-16,6-4 0 0,-10 0 1 0,-8 26-1 0,19-28 0 16,-11 4 0-16,15 5 0 0,-2 11 0 0,-21 8 0 0,20-8 0 15,0 3 0-15,4 3 0 0,0 2 0 0,-24 0 0 0,24 0 0 16,0 0 0-16,2 7 0 0,1-1 0 0,-27-6 0 0,32 18 0 15,-10-12-1-15,6-1 1 0,-4 12 0 0,-24-17 0 0,19 7 0 16,2 10 1-16,-4-11-1 0,4 1 0 0,-21-7 0 0,7 18 0 16,16-12 0-16,-16 0 0 15,13 12 0-15,-20-18 0 0,6 5 0 0,2 1 0 0,2 12 0 0,-4-13 0 0,-6-5 0 16,11 7 0-16,-4-2 0 0,-1 12 1 0,4-17-1 16,-10 0 0-16,7 9 0 0,0-4 0 0,3 1 0 0,0-2 0 15,-10-4 0-15,7 3 0 16,0-3 0-16,3 0 0 0,-4 0 0 0,-6 0 0 0,21 0 1 15,-15-6-1-15,12-9 0 0,-12-6 0 0,-6 21 0 0,28-19 0 16,-8-3 0-16,-3 2 1 0,10 1-2 0,-27 19 1 0,20-16 0 16,4 9 0-16,-4-12-1 0,1 15 1 0,-21 4 0 0,24-9 1 15,-5 4-1-15,5-3 0 0,-3 5 0 0,-21 3 0 0,24-7 0 16,-4 0 0-16,0-2 0 0,1 1 0 0,-21 8 0 0,21-10 1 16,-2 1-1-16,-1-8 1 0,1 8 0 0,-19 9-1 0,18-17 2 15,-12 14 0-15,15-7 0 0,-15-6-1 0,-6 16-1 0,17-2 1 16,-10-18 0-16,10 14 0 0,-11-3 0 0,-6 9-1 0,18-9 0 15,-12-8 1-15,5 14-1 0,5-2 1 0,-16 5-1 0,7-7 1 16,10 2-1-16,-10-3 0 0,0 3 0 0,-7 5 0 0,7-6 1 16,-4 1-1-16,4 3 0 0,-4-1-1 0,-3 3 1 0,3-3-2 15,-3 3-2-15,0 6-4 16,0-1-8-16,0-5 16 0,0 24-26 0,-6-19-15 0,-28 0 0 16,17 15 8-16,17-20 33 0,0 0 0 0</inkml:trace>
  <inkml:trace contextRef="#ctx0" brushRef="#br0" timeOffset="182559.5242">15443 10872 1 0,'0'0'0'0,"-8"0"2"15,8 0-2-15,0-5 1 16,-3 3 0-16,0 1-1 0,3 1 1 0,0 0-1 0,0 0 1 15,-7 0-1-15,7-3 1 0,-3 3 0 0,3 0-1 0,0 0 2 16,-4 0 0-16,1 0 0 0,-4 0 1 0,7 0-3 0,-4 0 3 16,-2 4 0-16,-1 3 1 0,1-2-1 0,6-5-3 0,-8 8 2 15,2 10 0-15,-14-14-1 0,12 17 1 0,8-21-2 0,-19 5 1 16,11 23 1-16,-15-6 0 0,-1 4 0 0,24-26-2 0,-24 28 1 16,1-1 1-16,3 2-1 0,-7 0 0 0,27-29-1 0,-24 34 0 15,0-2 1-15,-4 3-1 0,1-1 1 0,27-34-1 0,-30 36 0 16,-1 4 1-16,-1 5-1 0,-13 4 0 0,45-49 0 0,-40 53 0 15,-5 5 0-15,-6-2 1 0,1 7-1 16,50-63 0-16,-55 58 0 0,1 0 1 0,-1 2 0 0,5 1 0 0,50-61-1 16,-51 58 1-16,0 5 1 0,4 5-1 0,-4 1-1 15,51-69 0-15,-51 69-1 0,1 6 0 0,-2 5-2 0,1-1 0 16,51-79 3-16,-53 80-3 0,2-10 2 16,3 1 0-16,-6-3 1 0,54-68 0 0,-47 62 0 15,-5 5 0-15,2-3 0 0,2-3-1 0,48-61 1 0,-43 57-1 16,2 1-1-16,3-5-2 0,5 0-1 0,33-53 5 0,-31 42-4 15,7-2-1-15,0-10 0 0,8-4 1 0,16-26 4 0,-7 7-5 0,0 11-7 0,7-18 12 16</inkml:trace>
  <inkml:trace contextRef="#ctx0" brushRef="#br0" timeOffset="183257.6529">13406 10542 6 0,'0'0'0'0,"17"0"2"0,4 0-1 0,-21 0-1 0,27 3 1 15,3 17-1-15,-6-13 0 0,7 18 0 0,-31-25 0 0,30 20 0 16,1-2 0-16,2 5 0 0,4 1 1 16,-37-24-1-16,34 24 0 0,3 0 0 0,8 2 1 0,-5 3 0 15,-40-29-1-15,44 34 1 0,4 5 1 0,-5 4 0 0,5 10 1 16,-48-53-3-16,48 55 3 0,-1 3 0 0,1 5-1 16,0-3-1-16,-48-60-1 0,46 64 1 15,1 1-1-15,-2-4 1 0,2 2-1 0,-47-63 0 0,44 62 0 16,3-3 0-16,-5 2 0 0,1-3 1 0,-43-58-1 0,41 56 0 15,0-4 0-15,-4 0 0 0,0 2 0 0,-37-54 0 0,38 53 0 16,-8-6 0-16,1 2 0 0,-1-3 1 0,-30-46-1 0,31 39 0 16,-4 0 1-16,-1-5-1 0,3-2 1 0,-29-32-1 0,19 29 1 15,5-1-1-15,0-3 1 0,0-2-1 0,-24-23 0 0,23 19 1 16,-6 1-1-16,0-3 0 0,0-12 0 0,-17-5 0 0,10 24 1 16,11-21-1-16,-12 16 0 0,12-15 1 0,-21-4-1 0,10 3 0 15,7 5 1-15,-10-2 0 0,13 1-1 0,-20-7 0 0,7 21 1 16,13-14 0-16,-13 13-1 0,13-12 1 0,-20-8-1 0,3 27 0 15,8-10 1-15,-1 1-1 0,-4 1 0 0,-6-19 0 16,11 21 0-16,-4-4 1 0,-1-10-1 0,1 15 0 0,-7-22 0 16,7 4 0-16,-3 15 0 0,-1-15 0 0,0 0-1 15,-3-4 1-15,4 5-2 0,-4 0-2 16,3-5-2-16,-3 0 0 0,0 0 6 0,0 0-6 0,0 0 0 0,0 0 2 16,0-3 0-16,0 3 4 0,0-7-6 0,0 7 6 0</inkml:trace>
  <inkml:trace contextRef="#ctx0" brushRef="#br0" timeOffset="187427.483">29368 2714 18 0,'0'0'0'0,"0"-5"2"0,0-3 0 0,0-13-1 0,0 21-1 0,0-5 1 16,0-2 1-16,-4 2 0 0,-2-3 0 0,6 8-2 0,-6-7 3 15,-13 0 1-15,16 4 1 0,-16 0 1 0,19 3-6 0,-4 0 5 16,-17 0 0-16,16 0-1 0,-17 5-1 0,22-5-3 0,-5 6 3 15,-16-4-1-15,13 3 0 0,-15 2 0 0,23-7-2 16,-21 5 1-16,2 16 0 0,-6-18 0 0,8 22 0 0,17-25-1 16,-19 17 0-1,-9 7 1-15,-2 1 0 0,-1 2-1 0,31-27 0 0,-36 32 1 0,-3 4-1 16,-5 9-1-16,-4 0 1 0,48-45 0 0,-49 53-1 16,-9 0 1-16,4 1 0 0,0 2 1 0,54-56-1 0,-58 58 0 15,3-3 0-15,4 1 0 0,7-4 0 0,44-52 0 0,-44 45 1 16,5 1-1-16,0-4 1 0,3-6-1 0,36-36 0 0,-34 41 0 15,-1-1 0-15,-1-3 0 0,-3 4 0 0,39-41 0 0,-34 40 0 16,7 1 0-16,1-1 0 0,3-2 0 0,23-38 0 0,-28 37 0 16,2-1 0-16,-2 0 0 0,7 5 0 0,21-41 0 0,-22 40 0 15,-3 2 0-15,2 0 0 0,-1-1 0 0,24-41 0 0,-28 38 0 16,2 0 0-16,-1 0 0 0,2-6 0 0,25-32 0 0,-16 33 0 16,9-5-1-16,-20-2 1 0,20 3-1 0,7-29 1 0,-23 18-1 15,15 2-1-15,-9-15-1 0,14 3-2 0,3-8 5 0,-6 17-7 16,2-17-3-16,1 0 1 0,3 4 0 0,0-4 9 0,0 0-7 15,0-3 0-15,0 0-11 0,0 3 18 0</inkml:trace>
  <inkml:trace contextRef="#ctx0" brushRef="#br0" timeOffset="188049.5785">27880 2716 11 0,'0'0'0'16,"5"22"4"-16,0 4-2 0,-5-26-2 0,17 32 1 15,-13-1 0-15,4-3 0 0,7 0 0 0,-8 6 0 0,-7-34-1 0,8 31 1 16,8-1 0-16,-9 5-1 0,14-7 1 0,-21-28-1 0,5 30 0 16,20-5 1-16,-8 1-1 0,2-1 0 0,-19-25 0 15,19 26 1-15,4 1 0 0,-4-2 0 0,3 3 0 0,-22-28-1 0,20 28 1 16,-4 0 0-16,5 4 1 0,-12-3-1 0,-9-29-1 0,25 34 2 31,-7 1-1-31,-18-35-1 0,9 34 2 31,15 1 0-31,-8-2 0 0,5 4 1 0,-3 3-1 0,-2 2 0 0,4 3-1 0,1 5 0 0,-1 0 0 0,0-4 0 0,-20-46-1 0,28 48 1 16,-9-5 0-16,6 2-1 0,2-2 1 0,-27-43-1 0,23 44 0 16,7-2 0-16,-1 2 0 0,-2 5 0 0,-27-49 0 0,22 44 1 15,-1 3-1-15,0 0-1 0,2 1 2 0,-23-48-1 0,17 48 0 16,1 1 0-16,0 4 0 0,4 0 1 0,-22-53-1 0,24 58-3 15,0 0-6-15,1 9-1 0,7 7-21 0,-32-74 31 0,0 0 0 0</inkml:trace>
  <inkml:trace contextRef="#ctx0" brushRef="#br0" timeOffset="195391.324">26173 7482 15 0,'0'0'0'0,"-28"-3"4"16,9 2-1-16,19 1-3 0,-25-7 4 0,6 4 0 0,12-4 2 0,3-1 0 16,4 8-6-16,-6-8 7 15,-1-2-1-15,0 4 0 0,0-3-1 0,7 9-5 0,-4-17 5 16,2 9 0-16,-5-10 0 0,3 12 0 0,4 6-5 0,-4-23 6 16,4 15-1-16,-6-11 1 0,6 11 0 0,0 8-6 0,0-6 5 15,0-2 0-15,0 4-1 0,0 2-2 0,0 2-2 0,4 0 2 16,-2 0 0-16,-2 6 0 0,8 1-1 0,-8-7-1 0,0 21 1 15,7-3 0-15,-7-2-1 0,2 5 1 0,-2-21-1 0,4 24 1 16,-4 2-1-16,0 0 1 0,-6 8 0 0,6-34-1 0,-7 32 2 16,-1 5 0-16,-8 5 0 0,13-5 0 0,3-37-2 0,-7 40 0 15,-13 2 0-15,17-3 0 0,-18 3 0 16,21-42 0-16,-4 33 0 0,-14-4 1 0,16-2-1 0,-19-3 1 0,21-24-1 0,-7 17 0 16,-12-10 0-16,16 0 0 0,-14-1 1 15,17-6-1-15,0 0 0 0,-5 0 1 0,0-3-1 0,-4-7 0 0,9 10 0 0,0-24 0 16,-3 0 0-1,3-4 0-15,0-6 1 0,0 34-1 0,0-35 0 0,3-7 0 16,6-3 0-16,10-5 0 0,-19 50 0 0,8-47-1 16,14 3-1-16,0-7 1 0,-2 6 0 0,-20 45 1 0,19-44 0 15,6 2 0-15,-5 5 0 0,0 8 0 0,-20 29 0 0,17-33 0 16,4 11-1-16,-11-2 1 0,11 8-1 0,-21 16 1 0,9-8 0 16,9-2 0-16,-12 4 0 0,4 4 0 0,-10 2 0 0,6 0-1 15,2 5 1-15,1 2 0 0,2 15 0 0,-11-22 0 0,7 21 0 16,10-2 0-16,-11 8 0 0,14-2 0 0,-20-25 0 0,11 26 0 15,10 3 0-15,-15-5-1 0,12 5 1 0,-18-29 0 0,5 24 0 16,17-1 0-16,-17-1 1 0,16-2-1 0,-21-20 0 0,8 6 1 16,1 20 0-16,0-18 0 0,0-2 1 0,-9-6-2 0,10 20 0 15,-4-17 0-15,14 3-1 0,-13 1-1 0,-7-7 2 0,7 19-5 16,-1-19-1-16,2 5-2 0,2-1-3 0,-10-4 11 0,6 6-13 16,1 0-5-16,1-6-3 0,-2 0 2 0,-6 0 19 0,3 0-17 15,1 0-7-15,-4 0 24 0</inkml:trace>
  <inkml:trace contextRef="#ctx0" brushRef="#br0" timeOffset="195980.4926">26180 7108 18 0,'0'0'0'16,"4"-1"3"-16,2 1 0 0,10 0-1 0,-12 6 2 0,-4-6-4 0,4 24 5 16,0-3 2-16,1 6 0 0,-1 4 1 0,-4-31-8 0,4 37 7 15,1 2-1-15,-5-3-1 0,9 5-1 0,-9-41-4 0,0 42 4 16,3 3 0-16,-1 5 1 0,3-3 0 0,-5-47-5 0,0 50 5 16,3 5-1-16,0 1-1 0,-3 1 0 0,0-57-3 0,0 65 3 15,0-2 0-15,0 5 0 0,0 11 0 16,0-79-3-16,-6 79 2 0,6 3 1 0,-5-3-1 0,5-1 0 0,0-78-2 15,0 85 2-15,0-2-1 0,0 3 1 16,0 1 0-16,0-87-2 0,5 89 0 0,-5 1 0 16,3-1 0-16,3 6 0 0,-6-95 0 0,3 87 1 15,1 5 0-15,0 2 1 0,2 5-1 0,-6-99-1 0,0 101 1 16,7-3 0-16,-3 6 0 0,-1-7 1 0,-3-97-2 0,2 105 1 16,3 3 0-16,-1-1 0 0,-4 0-1 0,0-107 0 0,3 107 0 15,-3-1 0-15,0-4 0 0,0 3 0 0,0-105 0 0,0 106 0 16,-7-6 0-16,7 0 0 0,-5-3 0 0,5-97 0 0,0 92 0 15,0 6 0-15,0-3 1 0,-2 2-1 0,2-97 0 0,0 100 0 16,-7-5 1-16,7 2 1 0,-4 1-1 0,4-98-1 0,-5 98 1 16,-3-3-1-16,1-3 0 0,-9-1 0 0,16-91 0 0,-3 90 1 15,-6-6-1-15,4-2 0 0,-16-4 0 0,21-78 0 0,-4 76 0 16,-2 2 0-16,-1-1 0 0,4-1 0 0,3-76 0 0,-6 72 0 16,-3-4 0-16,7-3 0 0,2-6 0 0,0-59 0 0,0 53 0 15,0-5 0-15,0-4 1 0,0-3-1 16,0-41 0-16,7 41 0 0,-7 1 0 0,4 1 0 0,-4 0 0 0,0-43 0 15,0 41 0-15,0 2 0 0,0-6 0 16,-4 2 0-16,4-39 0 0,-7 32 0 0,4-6-2 16,3-2 0-16,-4-18-2 0,4-6 4 0,0 7-6 15,-7-1-2-15,7-6-4 0,-2 0-6 0,2 0 18 0,0-9-30 16,-4-32-3-16,-4 4-7 0,8 37 40 0</inkml:trace>
  <inkml:trace contextRef="#ctx0" brushRef="#br0" timeOffset="196994.7143">22500 11775 37 0,'0'0'0'0,"-20"-7"19"0,16 1-11 0,4 6-8 0,-16-8 2 16,16 7-2-16,0 1-1 0,0 0 1 0,0 0 0 0,6 3-1 15,-6-3 1-15,21 6-1 0,-14 0 1 0,16-3-1 0,-23-3 1 0,16 7 1 16,-16-7-1-16,18 5 0 0,3 3 1 0,-1 9 0 0,3-11 1 15,-23-6-2-15,24 16 2 16,4-10 0-16,-1 12 0 0,-27-18-2 16,30 4 2-1,1 1-1-15,3 3 0 0,-2 10-1 0,-32-18 0 0,38 0 1 0,-38 0-1 0,34 7 0 16,3-2 1-16,1 3 0 0,3-4 0 0,-41-4-1 0,37 5 2 0,4 2 0 16,3-2 0-16,-5 15 0 0,-39-20-2 0,45 2 2 0,1 22 0 15,0-20 0-15,-46-4-2 0,46 25 3 0,-46-25-3 0,45 3 2 0,1 18 1 0,6-15-1 0,-4 10 0 0,-48-16-2 0,50 6 3 16,5 0-1-16,-2 14-1 0,6-20 1 0,-59 0-2 0,61 5 1 15,0 1 0-15,-3 12 0 0,3-18 0 0,-61 0-1 0,61 5 1 16,0 1 0-16,2 0 0 0,5-4 0 0,-68-2-1 0,70 8 1 16,10-6 0-16,-6 3-1 0,4 2 0 0,-78-7 0 0,85 7 0 15,0-1 0-15,-2 0 0 0,6 13 1 0,-89-19-1 0,88 3 0 16,7 4 0-16,-4 15 1 0,0-22-1 0,-91 0 0 0,91 19 0 16,-8-14 0-16,1 12 0 0,2-10 0 0,-86-7 0 0,83 20 0 15,6-11 0-15,-4 17 0 0,3-4 0 16,-88-22 0-16,87 25 0 0,2-3 0 0,5-2 0 15,-1-1 0-15,-93-19 0 0,94 18 0 0,1-1 0 0,2 3 1 0,0-4-1 16,-97-16 0-16,95 18 0 0,-7-11 0 16,-8 18 0-16,5-20 0 0,-85-5 0 0,89 26 0 15,-4-9 0-15,-2-10 0 0,6 14 1 0,-89-21-1 0,85 8 1 16,-1 8-1-16,4-8 1 0,3 12-1 0,-91-20 0 0,93 6 1 16,-2 10-1-16,4-10 1 0,-7 13-1 0,-88-19 0 0,91 4 1 15,-3 1-1-15,-2 16 1 0,-2-17-1 0,-84-4 0 0,87 20 1 16,-1-17-1-16,5 16 1 0,-6-11 1 0,-85-8-2 0,87 23 1 15,2-18 1-15,-4 18 0 0,3-17-1 0,-88-6-1 0,84 22 1 16,-3-18-1-16,2 17 0 0,-4-16 1 0,-79-5-1 0,76 18 0 16,-5-12 1-16,-4 11-1 0,-9-13 1 0,-58-4-1 0,58 8 1 15,0-2 0-15,-5 1 0 0,3 10 1 0,-56-17-2 0,49 0 1 16,-1 20 0-16,3-20 0 0,-6 5 0 0,-45-5-1 0,46 3 1 16,-5 4 0-16,2-4 1 0,0 1-1 0,-43-4-1 0,40 0 2 15,-3 0-1-15,-1 0 0 0,0 0 0 0,-36 0-1 0,34 0 0 16,-4 0 1-16,3-1-1 15,-3-2 1-15,-30 3-1 0,25-1 0 0,-3-2 1 0,-4-4 0 16,-1 5 0-16,-17 2-1 0,17-2 0 16,-8-1 0-16,13-2 0 0,-16 3 1 0,-6 2-1 0,7 0 0 15,3 0 0-15,-3 0 0 0,-1 0-2 0,-6 0 2 0,3 7-4 16,-3-4-4-16,0 1-7 0,0 3-12 0,0-7 27 0,-19 0-43 0,12 0-17 0,7 0 60 0</inkml:trace>
  <inkml:trace contextRef="#ctx0" brushRef="#br0" timeOffset="198575.0121">22994 13268 19 0,'0'0'0'0,"-6"-20"4"0,-1 14-1 0,-13-20-1 0,20 26-2 16,0-11 2-16,0-5-1 0,-4 8 0 0,4-9 1 15,0 17-2-15,0-3 3 0,0-8 1 0,0 3 0 16,4 3 0-16,-4 5-4 0,4-11 3 16,3 6-1-16,2-3-1 0,9 2 0 0,-18 6-1 0,10-10 1 15,14 2 0-15,-1 1 1 0,0-3-1 0,-23 10-1 0,30-20 1 16,-2 1 0-16,9 0-1 0,1-3 0 0,-38 22 0 0,40-28 1 16,12-2-1-16,-3-4 0 0,9-5 0 0,-58 39 0 0,64-43 1 15,1-3-1-15,0-5 0 0,9-4 0 0,-74 55 0 0,79-58 0 16,0-5 1-16,4-3-1 0,-1-6 0 0,-82 72 0 0,79-76 0 15,4-5 0-15,5 3 0 0,4 0-1 0,-92 78 1 0,91-76 0 16,7-1 0-16,4-1-1 0,3 2 1 0,-105 76 0 0,114-80-1 16,6-2 1-16,4-4 0 0,9 3 0 0,-133 83 0 0,129-87 0 15,-3 0 0-15,1 2 0 0,0-7 0 0,-127 92 0 0,128-96 0 16,8-4 0-16,-1-4 1 0,7 0 1 0,-142 104-2 16,147-108 2-16,-3 2 2 0,-1-4-1 0,-3 3 0 0,-140 107-3 15,127-106 3-15,3-2-1 0,-8 3-1 0,5 1 0 16,-127 104-1-16,127-104 2 0,4-5-1 0,-5-2-1 15,3-2 2-15,-129 113-2 0,133-113 0 16,-8 2 1-16,-1 1 0 0,-2 3 0 0,-122 107-1 0,117-100 0 16,5 4 1-16,-1 6-1 0,1 6 1 0,-122 84-1 0,119-81 0 15,0 6 0-15,-8 10 1 0,-3 5-1 0,-4 6 0 0,-104 54 0 0,95-56 0 16,-7 10 0-16,-12 1 0 0,-15 1 0 0,-61 44 0 0,55-41 0 16,-12 5 0-16,-6 7 0 0,-6 7 0 0,-31 22 0 0,24-18 0 15,-15-1 0-15,8 13 1 0,-17 6-1 0,4-10 0 0,-4 10 0 0,0-7 0 16,4 0 1-16,-4 3-1 0,0 4 0 0,0-2 0 15,-4 1 0-15,-3 1-1 0,1 0-1 0,6 0 2 0,-8 3-6 16,2 5-6-16,-10-3-7 0,7 3-1 0,9-8 20 0,-22 24-33 0,22-24 33 16,0 0 0-16</inkml:trace>
  <inkml:trace contextRef="#ctx0" brushRef="#br0" timeOffset="200687.7665">26210 10798 10 0,'0'0'0'15,"0"0"3"-15,-7 0-1 0,1 6-1 0,-1-3 1 16,7-3-2-16,-17 4 1 0,14-4 0 15,-5 8 1-15,-11-3 0 0,19-5-2 0,-4 7 2 16,-12-1 1-16,7 1 0 0,-9 14 1 0,18-21-4 0,-8 7 5 0,-15 22 0 16,16-10-1-16,-13 4-1 0,20-23-3 0,-3 23 3 15,-5 0 0-15,-9-2 0 0,17-4-1 0,0-17-2 0,0 19 2 16,0-14-1-16,0 16 0 0,0-15 0 0,0-6-1 0,4 4 0 16,3 15 1-16,10-19-1 0,-11 4 0 0,-6-4 0 0,18 5 0 15,-12-5 0-15,18 0-1 0,-15 0 1 0,-9 0 0 0,25-3 1 16,-8-3-1-16,-1-13 1 0,5 15-1 0,-21 4 0 0,17-19 1 15,-8 11-1-15,16-16 0 0,-20 16 1 0,-5 8-1 0,25-23 0 16,-19 2 0-16,11 1 1 0,-13-4-1 0,-4 24 0 0,7-24 1 16,0-3 0-16,0 5-1 0,-5-4 1 0,-2 26-1 0,0-22 0 15,0-1 1-15,0 5-1 0,-2 0 0 0,2 18 0 0,-7-10 1 16,-14-7-1-16,19 11 0 0,-16 2 0 16,18 4 0-16,-6 0 1 0,-13 0-1 0,14 0 0 0,-23 4 1 0,28-4-1 0,-6 9 0 15,-21 11 1-15,19-15-1 0,-15 18 1 16,23-23-1-16,-7 7 1 0,-13 15-1 0,17-16 1 15,-5 1 0-15,8-7-1 0,-5 20 1 0,-3-17 0 16,2 3 0-16,2-1-1 0,4-5 0 0,0 8 0 16,0-2 0-16,0 1 0 0,4-2-1 0,-4-5 1 0,6 3 0 15,2-3-1-15,-3 0 2 0,13 0-1 0,-18 0 0 0,4 0 0 16,5-8 0-16,12-11 1 0,-15 12-1 0,-6 7 0 0,21-24 0 16,-14 0 0-16,9-2 1 0,-9-2-1 0,-7 28 0 0,17-27 0 15,-13-1 0-15,1 5 1 0,4 2-1 0,-9 21 0 0,3-21 0 16,-3 14 0-16,0-13 1 0,0 16-1 0,0 4 0 0,0-8 1 15,-3 5-1-15,-6 1 0 0,4 2 0 0,5 0 0 0,-17 0 0 16,13 5 0-16,-16 14 0 0,17-12 0 0,3-7 0 0,-28 27 0 16,22-10 0-16,-15 4 0 0,18 4 1 0,3-25-1 0,-17 19 0 15,14 5 0-15,-5 1 0 0,3-7 1 0,5-18-1 0,-4 20 0 16,4-13 0-16,0 16 1 0,0-20-1 0,0-3 0 0,4 6 0 16,-1-1 0-16,3 2 0 0,12-7 0 0,-18 0 0 15,3 0 1-15,16 0-1 0,-11-5 0 0,12 0 0 16,-20 5 0-16,7-17 0 0,13 10 0 0,-14-17 1 0,15 7-1 15,-21 17 0-15,7-16 0 16,14-7 1-16,-15 6-1 0,0-7 0 0,-6 24 0 0,12-21 0 16,-7-3 0-16,3 1 1 0,-3-1-1 0,-5 24 0 0,5-21 0 15,2-1 0-15,-7 12 0 0,0-9 1 0,0 19-1 0,0-2 0 16,-3 0 0-16,-6 2 0 0,4 7 0 0,5-7 0 0,-8 20 0 16,-12-14 0-16,17 19 0 0,-17-1 0 0,20-24 0 0,-7 21 1 15,0-1-1-15,-14 1 0 0,18 1 0 0,3-22 0 0,-6 19 0 16,2 2 0-16,1-3 0 0,3-1 1 0,0-17-1 0,0 20 0 15,0-16 1-15,0 20-1 0,0-21 0 0,0-3 0 0,7 8 1 16,-1-3-1-16,14 1 0 0,-12-6 1 0,-8 0-1 0,17 0 0 16,-10 0 0-16,17-2 0 0,-19-7 1 0,-5 9-1 0,25-21 0 15,-18 3 0-15,17-2 1 0,-6 0-1 0,-18 20 0 0,9-24 0 16,10-2 0-16,-16 2 0 16,5 0 1-16,-8 24-1 0,6-28 0 0,1 2 1 0,-7 4-1 0,0-2 0 15,0 24 0-15,0-16 0 0,0 9 0 0,-3-1 0 0,-3 5 0 16,6 3 0-16,-8-2 1 0,-8 2-1 0,9 5-1 15,-17 17 1-15,24-22 0 0,-6 16 0 0,-23 4 0 16,27 1 0-16,-19 1 0 0,21-22 0 0,-7 23 0 16,1-2 0-16,-11 3 0 0,17-6 0 0,0-18 0 0,-3 23 0 15,3-17 0-15,0 20 0 0,0-20 0 0,0-6 0 0,0 21 0 16,6-19 0-16,0 5 0 0,2-2 1 0,-8-5-1 0,20 0 0 16,-18 0 0-16,10 0 0 0,4 0 0 0,-16 0 0 0,7-6 0 15,17-13 0-15,-17 10 0 0,13-16 0 0,-20 25 0 0,6-19 0 16,6-2 0-16,-3-3 0 0,-2 3 1 0,-7 21-1 0,6-23 0 15,-1-1 0-15,-2 1 0 0,-3-1 0 0,0 24 0 0,0-19 0 16,0 1 0-16,0 10 0 0,-8 3 1 0,8 5-1 0,-4-8-1 16,-1 8 1-16,-2 0 0 0,-11 0 1 0,18 0-1 0,-6 5 0 15,-10 19 0-15,7-5 0 0,-9 1 0 0,18-20 0 0,-8 22 0 16,-13-1-1-16,19 2 1 0,-5 1 0 0,7-24 0 16,-7 17 0-16,4 5 0 0,-1-5 1 0,4-10-1 0,0-7 0 0,0 24-1 15,0-19 1-15,0 13 0 0,0-18 0 16,0 3 0-16,7 2 0 15,0 1 1-15,0-6-1 0,-7 0 0 0,16 0 0 0,-9 0 0 16,17 0 0-16,-17-6 0 0,-7 6 0 0,20-18 0 16,-14 10 0-16,2-15 1 0,2 6-1 0,-10 17 0 0,7-18 0 15,-2-2 0-15,4 3 1 0,-6-4-1 0,-3 21 0 0,0-23 0 16,0 6 1-16,0-1-1 0,-3 0 0 0,3 18 0 0,-9-4 1 16,4-2-1-16,-2-1 0 0,-14 5-1 0,21 2 1 0,-3 0 0 15,-17 0 0-15,13 3 0 0,-17 18 0 0,24-21 0 0,-7 5 1 16,-16 21-2-16,16-6 2 0,-13 0-1 0,20-20 0 0,-8 24 0 15,2-3 0-15,0 0 0 0,-1-3 0 0,7-18 0 0,-3 20 0 16,3 0 0-16,0-13 0 0,3 18 0 0,-3-25 0 0,2 3 0 16,9 4-1-16,-5 1 2 0,15-6-1 0,-21-2 0 0,9 7 0 15,13-7 0-15,-1-4 0 0,-5-1 0 0,-16 5 0 0,16-18 0 16,1 10 0-16,-9-19 1 16,12 9-1-16,-20 18 0 0,6-23 0 0,2 1 0 0,-1 1 1 0,-4-3-1 15,-3 24 0-15,6-18 0 0,-3-6 1 0,-3 2-1 0,0 5 0 0,0 17 0 16,-3-22 0-16,-3 15 1 0,-2-17-2 15,-8 19 2-15,16 5-1 0,-7-5 0 16,0 2 0-16,-13 3 0 0,14 0 0 0,6 0 0 0,-24 0 0 16,17 21 0-16,-14-14 0 0,18 19 0 0,3-26 0 0,-16 17 0 15,12 6 0-15,-3-1 0 0,-13 3 0 0,20-25 0 0,0 19 0 16,-4 0 0-16,4-1 0 0,0-12 0 0,0-6 0 0,0 20 0 16,0-16 0-16,4 2 0 0,2 3 0 0,-6-9 0 0,11 3 0 15,-1-3 0-15,7 0 0 0,-11 0 0 0,-6 0 0 0,21 0 0 16,-4-3 0-16,-8-2 0 0,12-14 0 0,-21 19 0 0,8-5 0 15,-2-19 0-15,4 17 0 0,-4-17 1 0,-6 24-1 0,8-17 0 16,-1 7 0-16,-4-10 0 0,0 14 0 0,-3 6 0 0,0-22 0 16,0 21 0-16,0-5 0 0,-3-4 0 0,3 10 0 0,-3-8 0 15,-4 5 0-15,-14 3 0 0,14 0 0 0,7 0 0 0,-20 8 0 16,14 8 0-16,-15-12 0 0,5 16 0 0,16-20 0 0,-8 7 0 16,-15 14 0-16,16-15 0 0,0 12 0 0,7-18 0 0,-7 5 0 15,0 3 0-15,5 11 0 0,-2-19 0 0,4 0 0 16,0 2 0-16,0 1 0 0,6-3 0 15,10 0-4-15,-16 0 4 0,22 0-8 16,8 0-13-16,1-5-10 0,3-20-16 0,-34 25 47 0,0 0 0 0</inkml:trace>
  <inkml:trace contextRef="#ctx0" brushRef="#br0" timeOffset="201678.472">28278 7695 19 0,'0'0'0'16,"-18"0"4"-16,14 0-3 0,-15 0 0 0,15 5-1 0,4-5 0 0,0 8 1 16,0 11 0-16,0-14 2 0,-3 13 1 0,3-18-4 0,-7 18 5 15,4-1 1-15,0 8 0 0,3 3-1 0,0-28-5 0,-4 32 4 16,-3 2 0-16,7 0-1 0,-3 0 0 0,3-34-3 0,0 36 3 16,0-6-1-16,3 5-1 0,-1-4 1 0,-2-31-2 0,9 28 2 15,-3-4-1-15,1-5 0 0,14 1 0 0,-21-20-1 0,5 4 0 16,13 4 1-16,-11-4 0 0,12 0 0 0,-19-4-1 0,17 0 2 15,-6 0-1-15,9-4 1 0,-10 0-1 0,-10 4-1 0,20-10 2 16,-12-8-1-16,11 9 0 0,-11-15-1 0,-8 24 0 0,17-21 1 16,-11 2-1-16,15-9 1 0,-14 1-1 0,-7 27 0 0,16-29 0 15,-9 5 1-15,1 0-1 0,1 3 0 0,-9 21 0 0,7-20 0 16,-5 3 0-16,2 0 0 0,-4 10 0 16,0 7 0-16,0-20 0 0,0 13 0 0,0 1 0 0,0-3 0 0,0 9 0 15,-4-4-1-15,-1 1 1 0,1 3 0 0,0 0 0 16,4 0 0-16,-5 0 0 0,1 7 0 0,4 1-1 15,-4 11 1-15,4-19 0 0,-7 8 0 16,7 18 0-16,-3-5 0 0,3 4 0 0,0-25 0 0,0 28 0 16,0 4 0-16,0 1-1 0,0 7 1 0,0-40 0 0,0 38 0 15,0 1 1-15,0-5-1 0,-3 5 0 0,3-39 0 0,0 37 1 16,0 4 0-16,-8-5 0 0,6-2 0 0,2-34-1 0,-7 40 1 16,0-3 0-16,0-1 0 0,-14-4 0 0,21-32-1 0,-6 29 0 15,-14-3 1-15,13-4 0 0,-17-4-1 0,24-18 0 0,-17 18 1 16,11-10-1-16,-19 11 1 0,20-19-1 0,5 0 0 0,-25 5 1 15,19-5-1-15,-11 0 1 0,9-8-1 0,8 8 0 0,-3-19 0 16,-3 1 0-16,1 0 0 0,0-1 0 0,5 19 0 0,0-19 0 16,0 2 0-16,0-5 0 0,0 2 0 0,0 20 0 0,5-19 0 15,4-2 0-15,-4 0 0 0,6 5 0 0,-11 16 0 0,17-19 0 16,-10 1 0-16,14 2 0 0,-16-3 0 16,-5 19 0-16,22-18 1 0,-17-1-2 0,16 2 1 0,-11-2 0 0,-10 19 0 0,21-19 0 15,-14 14-2-15,9-14-3 0,-9 15-2 16,-7 4 7-16,17-6-12 0,-10-1-4 15,4-1 0-15,-6-1 2 0,-5 9 14 0,11-18-12 0,9 12-11 0,-20 6 23 0</inkml:trace>
  <inkml:trace contextRef="#ctx0" brushRef="#br0" timeOffset="201948.5123">28843 7988 26 0,'0'0'0'16,"-7"0"5"-16,3 0-2 0,2 0-1 15,2 0-1-15,0 0-1 0,0 0 1 0,0 0 1 0,10-3-1 0,-5 1 0 16,-5 2-1-16,22-6 1 0,-15 1-1 0,-2 3 1 15,17-1-1-15,-22 3 0 0,5 0 0 0,13-3 0 16,-11 0-3-16,11 2-1 0,-18 1 4 0,5-3-6 0,3-1-1 0,-3-2-14 16,-5 6 21-16</inkml:trace>
  <inkml:trace contextRef="#ctx0" brushRef="#br0" timeOffset="202110.6065">28897 7664 21 0,'0'0'0'16,"0"-6"8"-16,0 5-5 0,4-3-3 0,13 4-1 0,-17 0 1 15,6 0-2-15,19 0 0 0,-16 0 0 0,15 4 0 0,-24-4 2 0,16 0-3 16,5 7-15-16,-21-7 18 0</inkml:trace>
  <inkml:trace contextRef="#ctx0" brushRef="#br0" timeOffset="202572.4592">29467 7445 21 0,'0'0'0'15,"-28"0"3"-15,5 8-2 0,23-8-1 0,-27 18 0 16,-1-11 0-16,25 0 0 0,-18 9 1 0,21-16-1 0,-7 6 1 15,-12 0 1-15,11 14 1 0,-11-13 0 0,19-7-3 0,-8 24 3 16,-18-6 0-16,18 3-1 0,-14-2-1 0,22-19-1 0,-9 18 2 16,-9-1 0-16,14-10 1 0,-17 17 0 0,21-24-3 0,-4 7 3 15,2 12 0-15,-5-11-1 0,2 10 0 0,5-18-2 0,0 9 1 16,0 8 0-16,0-12-1 0,9 5 1 0,-9-10-1 0,9 4 1 16,12 1 0-16,-15-5 0 0,14 0 0 0,-20 0-1 15,8 0 1-15,15-8-1 16,-15-16 1-16,19 6 0 0,-27 18-1 0,16-20 0 0,2-1 1 15,-3-1-1-15,7 2 0 0,-22 20 0 0,6-25 1 16,14 4-1-16,-17 0 0 0,5 13-1 0,-8 8 1 0,5-7 0 16,-5 0 0-16,0 6 0 0,0 1-1 0,0 0 1 0,0 3 0 15,-3 4 0-15,1 12 0 0,-6-12 0 0,8-7 0 0,-6 28 1 16,3-9 0-16,3 2 1 0,0 3-1 0,0-24-1 0,0 20 2 16,0 5-1-16,3-7 0 0,3 5 1 0,-6-23-2 0,8 14 1 15,1-6 0-15,9-3 0 0,-15 3 0 0,-3-8-1 0,10 5 0 16,7-5 1-16,-11 0 0 0,16 0-1 0,-22 0 0 0,6-2 1 15,11-6-1-15,-10 1-2 0,14-16-4 0,-21 23 6 0,5-12-11 16,12-11-5-16,-9 2 0 0,-8-4-6 0,0 25 22 0,6-18-18 16,-6 18 18-16</inkml:trace>
  <inkml:trace contextRef="#ctx0" brushRef="#br0" timeOffset="203411.1029">29846 7337 16 0,'0'0'0'15,"-3"-2"5"-15,-5 1-2 0,8 1-3 0,-20-6 3 16,17 5 1-16,-4 1-1 0,7 0 2 0,0 0-5 0,-4 0 4 15,2 0 1-15,-5 18-1 0,0-13 1 0,7-5-5 0,-16 27 4 16,7-1 0-16,-10 0 0 0,13 3 0 0,6-29-4 0,-22 37 3 16,17-3 0-16,-23 4 0 0,22-2-1 0,6-36-2 0,-25 34 1 15,9-2 0-15,9-2 0 0,-17-2 0 16,24-28-1-16,-3 27 0 0,-5-3 1 0,3-20-1 0,0 18 0 0,5-22 0 0,-7 4 0 16,5-1-1-16,2-3-2 0,0 0-3 0,0 0 6 15,2 0-9-15,-2-5-3 0,3-16-1 0,6 0 2 0,-9 21 11 16,3-27-10-16,3-2-11 0,-6 29 21 0</inkml:trace>
  <inkml:trace contextRef="#ctx0" brushRef="#br0" timeOffset="203605.5794">29663 7345 23 0,'0'0'0'0,"0"16"3"15,0 5-1-15,2 3 0 0,2 2 0 0,-4-26-2 0,8 24 2 16,2-1 0-16,-1-1 0 0,8-2 1 0,-17-20-3 0,8 22 4 15,-3-1-1-15,4-3 0 0,-3 3-2 0,-6-21-1 0,7 5 2 16,2 18-1-16,-1-17-1 0,1 14 1 0,-9-20-1 0,8 4 0 16,-3 15 0-16,7-14-3 0,-6 0-3 0,-6-5 6 0,7 18-7 15,3-18 0-15,0 5 0 0,11 11-12 0,-21-16 19 16,0 0 0-16</inkml:trace>
  <inkml:trace contextRef="#ctx0" brushRef="#br0" timeOffset="204046.1705">29992 7445 22 0,'0'0'0'16,"-22"0"4"-16,20 7-2 0,-18-3 0 0,20-4-2 0,-4 5 2 16,4-5 1-16,8 0 0 0,1 0 1 0,-9 0-4 0,7-3 5 15,4-2 1-15,-6-1 0 0,6 2-2 0,-11 4-4 0,18-8 4 16,-13 2-1-16,5-1 0 0,7-2-1 0,-17 9-2 0,8-7 2 16,-2 1-1-16,11 1 0 0,-14 2-1 0,-3 3 0 0,8 0 1 15,-6 0-2-15,5 0-1 0,-2 0-2 0,-5 0 4 0,3 0-8 16,4 0-3-16,-7 0 0 0,0 0 1 0,0 0 10 0,0 0-9 15,0-2-12-15,0 2 21 0</inkml:trace>
  <inkml:trace contextRef="#ctx0" brushRef="#br0" timeOffset="204257.5725">29992 7140 25 0,'0'0'0'16,"0"0"3"-16,0 7 0 0,3 15-1 0,3-4 1 0,-6-18-3 0,4 24 3 16,-4 3 0-16,4 0 1 0,0 3 0 0,-4-30-4 0,0 32 3 15,2-5-1-15,-2 8-1 0,0-7 0 0,0-28-1 0,3 30 1 16,-3-3-1-16,0 0 0 0,4-1-3 0,-4-26 3 0,4 21-6 16,-2-2-1-16,1-12-2 0,6-2 2 0,-9-5 7 0,16 27-18 0,-16-27 18 0</inkml:trace>
  <inkml:trace contextRef="#ctx0" brushRef="#br0" timeOffset="204646.0591">30300 6728 11 0,'0'0'0'15,"-3"0"3"-15,3 0-3 0,0 8 1 16,-8 10-1-16,6-11 1 0,2 14 0 0,0-21-1 0,-3 16 2 16,-6 1 0-16,4 5 1 0,-2-4 0 0,7-18-3 0,-7 25 4 15,4 2 0-15,-5 2 2 0,4 6-1 0,4-35-5 0,-2 37 4 16,2 2 0-16,-8-1-1 0,8 1 0 0,0-39-3 0,0 39 2 16,0-4 1-16,0 3 0 0,8-6-1 0,-8-32-2 0,2 35 3 15,6-4 0-15,-1-4-1 0,3 0 0 0,-10-27-2 0,18 25 2 16,-13-1-1-16,6-3 0 0,9 3 1 0,-20-24-2 0,7 6 2 15,13 17 1-15,0-20 0 0,-12 4-1 0,-8-7-2 0,22 0 2 16,-13 0 0-16,9 0 1 0,-9-7-1 0,-9 7-2 16,19-16 2-16,-13-3-1 0,12-2 0 0,-11-2 0 15,-7 23-1-15,7-27 1 0,0 1 0 0,-5-2 0 0,-2 6-1 0,0 22 0 16,0-24 1-16,-2 5-1 0,-19 1-1 16,14 12-1-16,7 6 2 0,-23-7-6 0,5 2-4 0,-2 5-7 15,-3 0-4-15,23 0 21 0,-35 0-22 0,5 5-9 0,30-5 31 0</inkml:trace>
  <inkml:trace contextRef="#ctx0" brushRef="#br0" timeOffset="205206.4245">26569 10414 12 0,'0'0'0'16,"-3"4"2"-1,-3 13-2-15,-16-10 1 0,20 12-1 0,2-19 0 0,-7 5 0 0,7-5 0 0,-6 18 0 16,-12-14 0-16,18 3 0 0,-6 12 0 0,6-19 0 0,-19 0 0 16,19 5-1-16,-5 3-1 0,5-8 2 0,-7 5-9 0,7-5 9 0,0 0 0 0</inkml:trace>
  <inkml:trace contextRef="#ctx0" brushRef="#br0" timeOffset="207919.9436">26218 10564 11 0,'0'0'0'15,"-8"0"4"-15,-12 0-2 0,20 0-2 0,-3 4 2 16,-18 5-1-16,21-4 0 0,-7 3 0 0,7-8-1 0,-6 6 1 16,2 1 0-16,-2-2 1 0,2 12 0 0,4-17-2 0,-7 0 3 15,7 7 0-15,-3-1 0 0,3 1 0 0,0-7-3 0,0 7 4 16,0 1 1-16,0-2-1 0,0 14 0 0,0-20-4 0,3 7 4 16,-3 14-1-16,7-3 0 0,3 1-1 0,-10-19-2 0,10 21 2 15,6-3-1-15,-7 2 0 0,-3 1 0 0,-6-21-1 0,20 6 1 16,-16 16 0-16,5-17 0 0,9-2 0 0,-18-3-1 0,7 5 1 15,0-5 0-15,13 0 1 0,-14-5 0 0,-6 5-2 0,11-8 2 16,8-12 0-16,-11 3-1 0,15-5 0 0,-23 22-1 0,7-21 1 16,16-2-1-16,-18-1 1 0,1 6-1 0,-6 18 0 15,6-21 1-15,-2 13-1 0,0-14 1 0,-4 17-1 16,0 5 0-16,0-20 1 0,0 14-1 0,-8-1 0 16,2-10 1-16,6 17-1 0,-16-4 0 0,12-3 1 0,-19 0-1 15,15-1 0-15,8 8 0 0,-21-5 0 0,16 0 0 0,-4-2 0 16,-13 6 0-16,22 1 0 0,-4-2 0 15,-17 2 1-15,16 3-1 0,-17 4 0 0,22-7 0 0,-5 18 0 16,-16-11 0-16,14 13 0 0,-10-13 0 0,17-7 0 0,-3 24 1 16,-5-17 0-16,-9 17-1 0,17-17 1 0,0-7-1 0,0 20 1 15,0-12 0-15,0 18 0 0,0-10-1 0,0-16 0 0,0 8 1 16,8 11-1-16,-2-15 1 0,15 5-1 0,-21-9 0 0,4 4 0 16,2 1 1-16,1-5-1 0,2 0 0 0,-9 0 0 0,12-1 1 15,-7-7-1-15,17-9 1 0,-19 10 0 0,-3 7-1 0,7-21 0 16,-1 2 1-16,0 1-1 0,2-7 0 0,-8 25 0 0,6-23 1 15,1 0-1-15,0-9 0 0,-5 3 1 0,-2 29-1 0,5-29 0 16,-5 3 0-16,0 7 0 0,0 11 1 0,0 8-1 0,-7-10 0 16,0 4 0-16,0 2 1 0,-10 4-1 0,17 0 0 0,-3 0 0 15,-13 0 0-15,7 17 0 0,-9-11 0 0,18-6 0 16,-8 26 0-16,-9-2 0 0,14 0 0 16,-3 2 0-16,6-26 0 0,-18 21 0 0,18 3 0 0,-7 0 0 0,5-3 0 15,2-21 0-15,0 21 0 0,0 2 0 0,2-1 0 16,5-2 0-16,-7-20 0 0,7 17 1 15,10-9-2-15,-10 10 2 0,2-16-1 0,-9-2 0 0,21 7 0 16,-12-7 0-16,10 0 1 0,-13 0-1 0,-6 0 0 0,20-4 1 16,-13-1-1-16,2-13 1 0,13 10-1 0,-22 8 0 0,6-24 1 15,15 8-1-15,-14-8 0 0,-2-2 1 0,-5 26-1 0,9-21 0 16,-6-4 1-16,-1-3-1 0,-2 2 0 0,0 26 0 0,0-26 1 16,0-1-1-16,-5 3 0 0,1 3 1 0,4 21-1 0,-7-7 0 15,-13-10 0-15,16 15 0 0,-17 0 0 0,21 2 0 0,0 0 0 16,-2 4 0-16,-19 2 0 0,17 18 0 0,4-24 0 0,-5 23 0 15,-13-2 0-15,12 6 0 0,-1 5 0 0,7-32 0 16,-3 21 0-16,-6 7 0 0,9-7 0 0,0-2 0 0,0-19 0 0,0 22 0 16,0-6 0-16,9-8-1 0,-6 19 2 0,-3-27-1 0,10 6 0 15,-1 13 0-15,8-19 0 0,-13 3 0 0,-4-3 0 16,21 4 0-16,-5-4 0 0,-9 0 0 16,17 0 0-16,-24 0 0 0,7-1 1 0,2-4-1 15,-1-2 0-15,-2-9 0 0,-6 16 0 0,7-7 1 0,-3-12-1 16,-4 14 0-16,4-16 0 0,-4 21 0 0,2-6 1 15,-2-17-1-15,0 15 0 0,0-13 0 0,0 21 0 0,0-6 0 16,-6-12 1-16,-2 13-1 0,2-6 0 0,6 11 0 0,-6-7 0 16,1 1 0-16,0 4 0 0,-4 2 0 0,9 0 0 0,-5 0 0 15,-16 2 1-15,17 4-1 0,-13 17 0 0,17-23 0 0,-2 7 0 16,-5 14 0-16,-14-12 0 0,21 12 0 0,0-21 0 0,-6 8 0 16,2 18 0-16,4-22 0 0,0 21 0 0,0-25 0 0,0 6 0 15,0 17 0-15,4-17 0 0,2 12 0 0,-6-18 0 0,7 2 0 16,14 5 0-16,-19-1 0 0,23-3 0 0,-25-3 0 0,10 0 0 15,11 0 0-15,-16-1 0 0,12-7 0 0,-17 8 0 0,8-21 0 16,-2 11 0-16,1-14 1 0,0 4-1 0,-7 20 0 0,6-19 1 16,2-1-1-16,-1 1 0 0,-7 0 0 15,0 19 0-15,3-18 0 0,-3 12 1 0,0-17-1 0,0 16 0 0,0 7 0 16,-8-8 0-16,3-12 0 0,-13 20 0 16,11-1 0-16,7 1 0 0,-6-3 1 0,-11 3-1 0,14 0 0 0,-4 4 0 15,7-4 0-15,-17 22 0 0,10-16 0 16,-11 20 0-16,15-5 0 0,3-21 0 0,-6 17 0 15,-2 8 0-15,6-4 0 0,2 0 0 0,0-21 0 0,0 20 0 16,0 0 0-16,2-2 0 0,6-10 0 0,-8-8 0 0,6 22 0 16,15-18 0-16,-14 1 0 0,-2 14 1 0,-5-19-1 0,12 0-1 15,-5 0 1-15,2 0 1 0,2 0-1 0,-11 0 0 0,6 0 0 16,5-8 0-16,-2-10 0 0,-1 11 0 0,-8 7 0 0,7-28 0 16,-4 10 1-16,3-6-1 0,1 2 0 0,-7 22 0 0,4-23 0 15,-4 0 1-15,0 1-1 0,0 3 0 0,0 19 0 0,-4-22 1 16,-3 3-1-16,1 3 0 0,-12 6 0 0,18 10 0 0,-6-11 1 15,-1 6-1-15,-14 0-1 0,18 2 1 0,3 3 0 0,-6 0 0 16,-16 8 0-16,20 11 0 0,-18-12 0 0,20-7 0 0,-8 25 0 16,-9-5 0-16,15-2 0 0,-5-12 0 0,7-6 0 0,0 26 0 15,0-21 0-15,0 19 0 0,0-21 0 0,0-3 0 16,4 21 0-16,1-16 0 0,16 0 0 0,-13 13 0 16,-8-18 0-16,18 0 0 0,-9 6 0 0,10-1 0 15,-12-5 0-15,-7 0 0 0,17 0 0 0,-10 0 0 16,-1-3 0-16,4-1 0 0,-10 4 0 0,8-7 0 15,-2-10 0-15,-6 10 0 0,3-10 1 0,-3 17-1 0,0-8-1 16,0-16 1-16,0 24 0 0,0-5 1 0,-3-21-2 0,3 26 1 0,-6-9 0 16,-2-9 0-16,-11 11-1 0,15-3 1 0,4 10 0 0,-21-9 0 15,18 1 0-15,-3 8-1 0,-16 0 1 0,22 0 0 0,-5 0 0 16,-16 0 0-16,14 6-1 0,-9 12 1 0,16-18 0 0,0 3 0 16,-3 17 0-16,-6-17 0 0,7 18 0 0,2-21 0 0,-7 5-1 15,7 22 1-15,0-9 0 0,0 1 0 0,0-19 0 0,0 21 0 16,4 0 0-16,-1-4 0 0,4 0 0 0,-7-17 0 0,9 8 0 15,12 10 0-15,-13-18 0 0,10 8 0 0,-18-8 0 0,9 4 0 16,-4-4 0-16,6 0 0 0,-5-1 1 0,-6 1-1 0,8-6 0 16,-2-4 0-16,1-14 0 0,-3 5 1 0,-4 19-1 0,3-20 0 15,-1-1 0-15,-2-3 0 16,0-2 0-16,0 26 0 0,0-21 0 0,-2-3 1 16,-5 3-1-16,-14 1 0 0,21 20 0 0,-3-9 0 0,-3-13 1 0,-11 21-1 15,12-5 0-15,5 6 0 0,-5 0 0 0,-20 0-1 16,22 0 1-16,-13 3 0 0,16-3 0 0,-7 18 0 15,0-12 1-15,0 15-2 0,0-14 1 0,7-7 0 0,-6 21 0 16,2-15 0-16,4 23 0 0,0-24 0 0,0-5 0 0,0 24 0 16,0-17 0-16,4 12 0 0,2-14 0 0,-6-5 0 0,7 8 0 15,14-2 0-15,-19-2 0 0,19 0 0 0,-21-4 0 0,10 0 0 16,11 0 0-16,-17-1 0 0,6-6 0 0,-10 7 0 0,6-19 0 16,0 14 0-16,2-14 1 0,-2 11-1 0,-6 8 0 0,7-21 0 15,-3 14 0-15,-1-17 0 0,-3 18 0 0,0 6 0 0,0-21 1 16,0 14-1-16,-3-12 0 0,-4 17 0 0,7 2 0 0,-6-9 0 15,-12 4 0-15,12-2 0 0,1 4 0 0,5 3 0 0,-5 0 1 16,-16 0-2-16,17 4 1 0,-2 3 0 0,6-7 0 0,-17 17 0 16,17-10 0-16,-8 13 0 0,8-16 0 0,0-4 0 0,0 20 0 15,0-13 0-15,0 15 0 0,0-17 0 16,0-5 0-16,0 21 0 0,8-18 0 0,-2 4 0 16,1-1 0-16,-7-6 0 0,8 8 0 0,-8-3 0 15,6 3 0-15,-6-3 0 0,0-5 0 0,3 3 0 0,1 1 0 0,-4-4 0 16,3 0 0-16,-3 0 0 0,0 0 0 15,2 0 0-15,-2 0 0 0,0 0 0 16,0 0 0-16,0 0 1 0,0 0-1 0,0 0 0 0,0 0-1 16,0 0 2-16,0 0-2 0,0 0 1 0,0 0 1 0,0 0-2 15,-2 0 1-15,2 0 1 0,0 0-1 0,0 6 0 16,-3-6 0-16,3 0 0 0,0 0 0 0,-7 0 0 16,7 0 0-16,0 0 0 0,0 0 0 15,0 0 0-15,-4 0 0 16,4 0 0-16,0 0 0 0,0 0 0 0,0 0 0 0,0 0 0 0,-2 0 0 15,-6 0 0-15,4 0 0 0,1 3 1 0,3-3-1 0,0 0 0 16,-6 0 0-16,6 0 0 0,0 0 0 0,-3 5 0 16,3-5 0-16,0 0 1 0,0 0-1 0,0 6 0 0,0-6 0 15,-5 0 0-15,5 0 0 0,0 0 0 0,0 0 0 16,0 0 0-16,0 0 0 0,0 0 0 0,0 0 1 0,0 2-1 0,0-2 0 16,-2 0 0-16,2 0 0 0,0 0 0 0,-7 0 0 0,7 0 0 15,0 6 0-15,0-6 0 0,0 0 0 0,0 0 0 16,-5 3 0-16,5-3 0 0,0 4 0 0,0-4 0 0,0 0 1 15,0 6-1-15,0-6-1 0,0 0 1 0,0 0 0 0,0 0 0 16,0 0 1-16,-2 0-1 0,2 0 0 0,0 0 0 0,0 0 0 16,0 0-1-16,0 0 1 0,0 0 1 0,0 0-1 0,0 0 0 15,0 5 0-15,0-5 0 0,0 0 0 0,-7 0 0 16,7 0 0-16,0 0 0 0,0 0 0 16,0 0 0-16,-4 0 0 0,4 0 0 0,0 0 0 0,0 0 0 15,-3 0 0-15,3 0 0 0,0 0 0 0,0 0 0 16,0 0 0-16,0 0 0 0,0 0 0 15,0 0 0-15,-6 0 1 0,6 0-1 0,0 2 0 16,0-2 0-16,0 0 1 0,0 0-1 0,0 0 0 0,0 0 0 16,0 0 1-16,-4 0-1 0,4 0 0 0,0 0 0 0,0 0 0 15,0 0 0-15,0 0 0 0,0 0 0 16,0 0 0-16,0 0 0 0,0 0 1 0,0 7-1 16,0-7 0-16,4 0 0 0,-4 0 0 15,4 4 0-15,-2-4 0 0,-2 0 0 0,7 0 0 0,-7 4 0 16,4 1 0-16,-1-5 0 0,-3 0 0 0,0 4 1 15,2-4-1-15,3 0 0 0,-5 0 0 0,0 0 0 0,0 0 0 16,0 0 0-16,4 0 0 0,-4 0 0 0,0 0 1 16,0 0-1-16,0 0-1 0,0 0 1 0,0 0 0 15,0-2 0-15,0 2 0 0,0 0 0 0,0 0 1 16,0 0-1-16,0 0 0 0,0 0 0 0,0 0-1 0,0 0 2 16,0 0-1-16,0 0-1 0,3 0 2 15,-3-2-1-15,0-2 0 0,0 3 0 0,0 1 0 0,0 0 0 16,0-2 0-16,0 2 0 0,0 0 0 0,0 0 0 0,0 0 0 15,0 0 0-15,0 0 0 0,0 0 1 0,0 0-2 0,0 0 2 16,0 0-2-16,0 0 2 0,-3 0-1 0,3 0 0 0,0 0-1 16,0 0 2-16,0 0-2 0,0 0 2 0,0 0-1 15,0 0 0-15,0 0 0 0,0 0 0 0,0 0 0 16,0 0 0-16,0 0 0 16,0 0 0-16,0 0 0 0,3-2-1 0,-3-1-1 0,2 2-1 0,6-3-3 15,-8 4 6-15,6 0-7 0,1-3-2 16,1 3-1-16,10 0-1 0,-18 0 11 0,0-2-14 15,9-1-4-15,-6-2-3 0,-1 1-7 0,-2 4 28 0,0 0 0 0</inkml:trace>
  <inkml:trace contextRef="#ctx0" brushRef="#br0" timeOffset="213200.5739">24015 10036 9 0,'0'0'0'0,"-4"-5"3"0,4 5-3 0,-6-3 2 15,-15 1 0-15,21-1 0 0,-6-1-1 0,6 4-1 0,-7 0 1 16,4 0 0-16,-6 0-1 0,4 0 0 0,5 0 0 0,-8 7 1 16,3-5-1-16,-3 6 1 0,2-4 0 0,6-4-1 0,-7 5 0 15,4 16 2-15,-4-18-1 0,4 4 1 16,3-7-2-16,-4 19 1 0,-3-13 1 0,4 15-1 16,0-14 0-16,3-7-1 0,-7 27 0 0,7-27 0 0,-7 20 1 0,3-2 0 15,0 3-1-15,4-21 0 0,-6 20 1 16,3 1 0-16,-4-4 1 0,4 4-1 0,3-21-1 0,-7 20 2 0,7-20-2 0,0 21 2 15,0-3-1-15,0 3 0 0,0-5 0 0,0-16-1 0,4 18 2 16,2-11-1-16,1 18 0 0,-7-25-1 0,7 6 1 0,-7-6-1 0,17 20 1 16,-10-14 0-16,10-2-1 0,-11 4 1 0,-6-8-1 0,16 6 0 15,-4-1 1-15,6 0 0 0,1-5 0 0,-19 0-1 0,20 0 1 16,0 0 1-16,-3-3-1 0,-1-4 1 0,-16 7-2 0,18-8 1 16,3-13 0-16,-15 13 1 0,18-18-1 0,-24 26-1 0,6-24 1 15,10-2 1-15,-7-3-1 0,-9 29-1 0,10-27 2 0,-10 27-2 0,16-34 1 16,-8 3-1-16,-2 1 1 0,1 2-1 0,-7 28 0 0,3-29 1 15,-1 2-1-15,-2 3 0 0,0 24 0 0,0-24 1 16,0 24-1-16,0-25 0 0,-5 1 0 0,1 5 1 0,1-1-1 16,3 20 0-16,-6-19 0 0,-15 9 0 15,18-9 0-15,-16 12 0 0,19 7 0 0,-2-6 1 0,-18-3-1 16,12 5 0-16,-8-2 0 0,16 6 0 0,-6-2 0 0,-15 2 0 16,15 0 0-16,-15 8 0 0,21-8 0 0,-3 18 0 15,-18-15 0-15,18 21-1 0,3-24 1 0,-17 20 0 0,17-20 0 0,-8 17 0 16,2 5 0-16,-10-1 0 0,12 2 0 0,4-23 0 0,-5 21 0 15,0 0 0-15,-3-4 0 0,3 3-2 0,5-20 2 0,-8 17-5 16,8 1-3-16,0-9-5 0,-4 14 0 0,4-23 13 0,0 6-19 0,4 15-1 16,-4-21 20-16</inkml:trace>
  <inkml:trace contextRef="#ctx0" brushRef="#br0" timeOffset="213974.0101">24513 9894 12 0,'0'0'0'16,"0"0"3"-16,0-2-2 0,0 2-1 0,-4-4 2 16,4-3-1-16,-4 7 0 0,-2 0 0 0,6 0-1 0,-7 0 1 15,1 0 1-15,-1 0-1 0,3 3 1 0,4-3-2 0,-6 6 2 16,-2-1 1-16,3 3-1 0,-3-3 0 0,8-5-2 0,-6 8 3 15,-1-2 0-15,3 1 0 0,2 11 1 0,2-18-4 0,-7 4 4 16,3 3-1-16,0 12 1 0,4-11 0 0,0-8-4 16,-3 20 2-16,3-14 0 0,-6 23 0 0,6-9 0 15,0-20-2-15,0 24 1 0,0 3 0 16,3 1 0-16,0 4-1 0,-3-32 0 0,0 29 1 16,0 3 0-16,3 3-1 0,-3-1 0 0,0-34 0 0,4 39 0 15,0-3 0-15,-4-1 0 0,0-6 0 0,0-29 0 0,3 29 0 16,-3-5 0-16,0-3 1 0,0-3-1 0,0-18 0 0,0 19 0 15,0-14 0-15,0 19 1 0,-3-19-1 0,3-5 0 0,0 19 0 16,-8-15 0-16,5 5 0 0,3 6-1 0,0-15 1 0,-3 0-2 16,0 6-3-16,3 1-4 0,-7 0-3 0,7-7 12 0,-3 8-12 15,-2-5 2-15,-1-3-1 0,-1 0-5 0,7 0 16 0,0 0 0 0</inkml:trace>
  <inkml:trace contextRef="#ctx0" brushRef="#br0" timeOffset="214213.3694">24289 10176 19 0,'0'0'0'0,"0"0"3"0,3 3-2 15,4 3 0-15,-7-6-1 0,8 5 1 0,-2 3 1 0,4-1 0 0,6-1 1 0,-16-6-3 0,8 4 1 16,9 0 1-16,-11 1-2 0,19 0 1 0,-25-5-1 0,10 3 0 16,10 4 0-16,-10-4-2 0,11 1-2 0,-21-4 4 0,5 0-4 0,13 7-18 0,-18-7 22 15</inkml:trace>
  <inkml:trace contextRef="#ctx0" brushRef="#br0" timeOffset="216040.8123">26389 10689 9 0,'0'0'0'0,"0"-2"3"16,0 0-1-16,-6-7-1 0,0 5 1 0,6 4-2 0,-7-11 1 15,-10-5 1-15,17 9-1 0,-7-10 1 0,-14 7 0 0,21 10-2 0,-6-18 3 16,-11 10 1-16,12 0 0 0,5 8-4 0,-16-8 5 15,10 4 0-15,-14 1-1 0,15-1-1 0,5 4-3 16,-16 0 4-16,13 0-1 0,-5 0 0 0,-12 7 0 0,14 13 0 16,6-20-3-16,-7 5 2 0,4 16 0 15,-4-2 0-15,0-11-1 0,7-8-1 0,-7 23 1 16,0-15 0-16,5 12 0 0,2-11-1 0,0-9 0 0,-4 19 1 16,4-12-1-16,0 12 0 0,0-15 0 0,0-4 0 0,6 20 1 15,1-18-1-15,0 5 0 0,-7-7 0 0,7 22 1 0,-7-22-1 0,17 7 1 16,-11 12-1-16,11-11 2 0,-17-8-2 0,7 21 0 0,-7-21 0 0,21 8 1 15,-11 16 0-15,13-19 0 0,-16 12 0 0,-7-17-1 0,23 0 1 16,-15 7-1-16,15-2 1 0,-7-5 0 0,-16 0-1 0,19 0 0 16,-10 0 1-16,12-5 0 0,-14-10-1 0,-7 15 0 0,17-12 1 15,-10-16 0-15,9 1-1 0,-8 0 1 0,-8 27-1 0,18-30 0 16,-9-2 0-16,-4 3 1 0,3-3 0 0,-8 32-1 0,3-27 0 16,3 0 0-16,-2 5 1 0,-4 6-1 0,0 16 0 0,0-10 0 15,-7-1 0-15,1 4 1 0,-16 0-1 0,22 7 0 0,-5-4 0 16,-20 2 0-16,8-2 0 0,-2 4 0 0,19 0 0 0,-21 0 0 15,0 6 1-15,-5-2-1 0,5 13 0 16,21-17 0-16,-23 8-1 0,2 16 2 0,1-4-1 0,4 1 0 16,16-21 0-16,-9 16 0 0,-9-8 0 15,10 19 0-15,-12-9 0 0,20-18 0 0,-3 18 0 0,0 1 0 16,-1-1 0-16,-3-12 1 0,7-6-1 0,0 25 0 0,0-18 0 16,0 21 1-16,0-23-1 0,0-5 0 0,7 24 0 15,0-16 0-15,-4-3 1 0,7 11-1 0,-10-16 0 0,18 0 0 16,-13 6 1-16,6-6-1 0,10 0 0 0,-21 0 0 0,6 0 0 15,14 0 0-15,-13-6 1 0,16-2-1 0,-23 8 0 0,17-21 1 16,1 3-1-16,-11-4 0 0,12 2 0 0,-19 20 0 0,0-25 1 16,5 2-1-16,1-3 1 0,-6 2-1 0,0 24 0 0,3-24 0 15,-3 2 1-15,0 0-1 0,-3 1 0 0,3 21 0 0,-16-20 1 16,7 13-1-16,-9-15 0 0,10 19 0 0,8 3 0 0,-21-3 0 16,19-1 0-16,-26 2 1 0,11 2-1 0,17 0 0 0,-16 0 0 15,-1 6 0-15,-4 12 0 0,4-13 0 0,17-5 0 0,-6 21 0 16,-15-16 0-16,14 22 0 0,-13-20 0 0,20-7 0 0,-7 24 0 15,1-19 0-15,3 19 0 0,-6-8 0 0,9-16 0 0,0 6 0 16,0 18 0-16,0-4 1 0,0-15-1 0,0-5 0 16,9 24 0-16,-3-19 0 15,14 16 0-15,-12-16 0 0,-8-5 0 0,18 7 0 0,-6-1 0 0,4-3 0 16,-5-3 0-16,-11 0 0 0,22 0 1 16,-3 0-1-16,-13-1 0 0,-6 1 0 0,20-4 0 15,-13-7 0-15,14-6 1 0,-14 8-1 0,-1-14 0 0,-6 23 0 0,6-19 1 16,6-5-1-16,-6 6 0 0,1-9 0 0,-7 27 0 0,3-18 0 15,-3-6 0-15,0 0 1 0,-3 7-1 0,3 17 0 0,-7-22 1 16,-14 5-1-16,15 14 0 0,-11-6 1 0,17 9-1 0,-7-8 0 16,-9 6 0-16,8 1 0 0,-13 1 0 0,21 0 0 0,-5 3 0 15,-17 3 0-15,17-1 0 0,-16 19 0 0,21-24 0 0,-4 5 0 16,-2 21 0-16,-1-9 0 0,-11 0 0 0,18-17 0 0,0 18 0 16,-3 1 0-16,-3 0 0 0,2 4 0 0,4-23 0 0,0 19 0 15,0 2 0-15,0-2 1 0,4-2-2 0,-4-17 1 0,6 19 1 16,5-14-1-16,-1 15 0 0,7-16 0 0,-17-4 0 0,6 5 0 15,14 3 0-15,-12-4 1 0,9-4-1 0,-17 0 0 0,7 0 0 16,13-1 0-16,-14-5 0 0,10-4 0 0,-16 10 0 16,9-24 1-16,10 5-1 15,-12-1 0-15,10-1 1 0,-17 21-1 0,4-23-1 0,1 0 2 16,4 1-1-16,-9-2 1 0,0 24-1 0,0-24 0 16,0-3 0-16,0 2 0 0,-9-2 0 0,9 27 0 0,-18-18 0 15,14 10 0-15,-13 0 1 0,9 0-1 0,8 8 0 0,-16-3 0 16,13 3 0-16,-14 0 0 0,17 0 0 0,-8 18 0 15,-9-11 0-15,15 16 0 0,-5-2 0 0,-11 3 0 0,18-24 0 0,-5 21 0 16,1 1 0-16,0 0 0 0,-3-3 0 0,7 0 0 16,0 2 0-16,0-3 0 0,3-10 0 0,-3-8 0 0,8 20 0 15,1-14 0-15,-1-3 0 0,9-3 0 0,-17 0 0 0,7 0 0 16,13 0 0-16,-14-3 1 0,15-15-1 0,-21 18 0 0,7-8 0 16,0-16 0-16,9 8 0 0,-8 6 0 0,-8 10 0 0,6-21 0 15,1 11 0-15,-2-7 0 0,0 9-4 0,-5 8 4 0,0-6-10 16,0-1-12-16,-17-3-9 0,-4-7-18 0,21 17 49 0,0 0 0 0</inkml:trace>
  <inkml:trace contextRef="#ctx0" brushRef="#br0" timeOffset="216809.704">24688 9842 12 0,'0'0'0'0,"0"5"4"0,0 14-2 0,-2-14-1 15,2-5-1-15,0 26 2 0,0-7 0 16,0 1 0-16,0 2 1 0,0-22-3 0,0 19 3 16,0 4-1-16,0-4 1 0,2 7 1 0,-2-26-4 0,8 22 3 15,-1 5 1-15,-5-3 0 0,6 2 0 0,-8-26-4 0,5 27 4 16,4 2-1-16,1 0 0 0,-4-2 0 0,-6-27-3 0,6 31 2 15,2-4 0-15,-2 7 0 0,1 1-1 0,-7-35-1 0,7 38 1 16,-7 0 1-16,0 3 0 0,0-4-1 0,0-37-1 0,-3 40 1 16,-1-9 1-16,-3-1-1 0,-13-2 0 0,20-28-1 0,-3 27 2 15,-4-3-1-15,-13-1-1 0,12-2 1 0,8-21-1 0,-17 22 1 16,11-5-1-16,-10-10 1 0,12 17-1 0,4-24 0 0,-20 4 1 16,17 12-1-16,-1-16 0 0,-4 8 1 0,8-8-1 0,-2 5 0 15,-2-5 0-15,4 0 0 0,0 3 0 0,0-3 0 0,0 0-1 16,0 0-1-16,4 0-3 0,2 0-3 0,-6 0 8 15,8 0-12-15,8 0-3 0,-9 0 0 0,13-6 3 0,-20 6 12 16,10-10-22-16,-10 10 22 0</inkml:trace>
  <inkml:trace contextRef="#ctx0" brushRef="#br0" timeOffset="217188.6831">24644 10324 14 0,'0'0'0'0,"-17"-2"6"0,11 2-2 16,6 0-4-16,-20 0 3 0,15 0 2 0,5 0 0 15,0-1 0-15,0 1-5 0,0-5 5 0,0 3 0 16,0 2-1-16,0-3-1 0,0 3-3 0,5-2 4 16,2 1-1-16,-1-4 1 0,11 3 0 0,-17 2-4 0,8 0 3 15,8 0 1-15,-9 0-2 0,17 0 0 0,-24 0-2 0,6 0 2 16,15 0-1-16,-11 7 0 0,10-7-1 0,-20 0 0 0,6 3 0 15,15-3 0-15,-14 3-4 0,17 4-5 0,-24-7 9 0,6 3-17 16,1-3-1-16,1 0-16 0,-8 0 34 0</inkml:trace>
  <inkml:trace contextRef="#ctx0" brushRef="#br0" timeOffset="217957.9758">25042 10464 13 0,'0'0'0'0,"3"0"4"0,-3 0-4 0,10-3 2 16,10 1 1-16,-13-1 0 0,-1 0 0 0,-6 3-3 0,10-6 4 16,-2 3 1-16,9-1-1 0,-11 1 1 0,-6 3-5 0,11-2 3 15,8-1 1-15,-11 0-1 0,9-2 0 0,-17 5-3 0,6-6 3 16,11 2-1-16,-9-5 0 0,2 2 0 0,-10 7-2 0,17-9 1 15,-14-1 0-15,0 5 0 0,0-3-1 0,-3 8 0 0,0-11 1 16,0 6 1-16,0-2-1 16,0-1-1-16,0 8 0 0,-3-7 1 0,-3 1-1 0,-3-2 0 0,-9 5 1 15,18 3-1-15,-8-2 0 0,-12 1 0 16,14 1 0-16,-16 0 0 0,22 0 0 0,-5 0 0 16,-22 3 0-16,9 0 0 0,2 4 0 0,16-7 0 0,-21 5-1 15,15-2 1-15,-15 3 0 0,18-1-1 0,3-5 1 0,-7 3 0 16,-14 2 0-16,21-5-1 0,-3 5 1 0,3-5 0 0,-4 2 0 15,4-2 0-15,0 8 0 0,0-8 0 0,0 3-1 16,0-3 1-16,0 0 0 0,0 0 0 0,0 3 0 16,0-3 1-16,0 0-1 0,4 0 0 0,-4 0 0 0,3 0-1 15,-3 0 1-15,4 0 0 0,-1 0 0 0,-3 0 0 0,0 0 1 16,0 0-1-16,0-3 0 0,0 1 0 0,0 2 0 0,0-1 0 16,0 1 0-16,0-3 0 0,0-2 0 0,0 5 0 0,0 0 0 15,0 0 0-15,-7 0 0 0,7 0 0 0,0 8 0 16,-3-2 0-16,3 11 0 0,-4-13 0 0,4-4 0 0,-6 8 0 15,2 12 0-15,0-17 0 0,-2 16 0 0,6-19 0 16,0 4 1-16,-3 1-1 0,3 18 1 0,0-21 0 16,0-2-1-16,0 8 1 0,0 13 0 0,0-16 0 15,0 14 0-15,0-19-1 0,3 5 1 16,3 18-1-16,2-16 1 0,-2 13-1 0,-6-20 0 0,7 8 1 16,11-2-1-16,-13 9 1 0,3-15-1 0,-8 0 0 0,21 8 1 15,-19-2-1-15,9 1 1 0,6-1-1 0,-17-6 0 0,7 5 0 16,-1-5 1-16,12 0-1 0,-16 0 0 0,-2 0 0 0,11 0 1 15,-2-8-1-15,-1 1 0 0,8-2 0 0,-16 9 0 0,8-8 0 16,-2 0-2-16,4 1-4 0,0-4-3 0,-10 11 9 0,8-8-14 16,-3-11-2-16,3 16 2 0,-3-3-11 0,-5 6 25 0,0 0 0 0</inkml:trace>
  <inkml:trace contextRef="#ctx0" brushRef="#br0" timeOffset="219381.6376">25355 10226 17 0,'0'0'0'0,"-26"0"2"0,26 0-2 0,-20 0 1 16,-3 6 1-16,-5 1 0 0,8-4 0 0,20-3-2 0,-18 4 2 16,-1 3 0-16,12-4 0 0,-17 2 0 0,24-5-2 0,-6 7 1 15,-16 12 1-15,16-12-1 0,-14 15 1 0,20-22-2 0,-7 8 2 16,-9 16 0-16,7-19-1 0,-9 21 1 0,18-26-2 0,-8 7 1 15,1 21 2-15,-9-24-1 0,16 20 0 0,0-24-2 0,-3 5 2 16,-2 20 0-16,-1-21 0 0,3 15-1 0,3-19-1 16,0 5 2-16,0-2-1 0,0 2 0 15,0 1 1-15,0-6-2 0,0 0 1 0,0 3 0 16,0-3 0-16,3 0 0 0,-3 0-1 0,2 0 1 16,2-3 0-16,4 3-1 0,-6-6 1 0,-2 6-1 0,5-5 1 15,1 2-1-15,-3 0 1 0,4-1 0 0,-7 4-1 0,8-3 1 16,-2 1-1-16,1 1 1 0,-2 1-1 0,-5 0 0 0,9 0 1 15,1 0-1-15,-4 0 1 0,5 0-1 0,-11 0 0 0,9 0 1 16,-2 0-1-16,2 6 0 0,3-2 1 0,-12-4-1 0,7 6 0 16,-1 1 1-16,-3 12-1 0,5-13 1 0,-8-6-1 0,0 18 0 15,3-15 1-15,-3 21 0 0,0-19 0 0,0-5-1 0,0 26 0 16,-7-9 1-16,0-10-1 0,1 18 1 0,6-25-1 0,-19 6 0 16,14 15 1-16,-12-15-1 0,10 12 0 0,7-18 0 0,-23 3 1 15,14 1-1-15,-17 2 0 0,19-2 1 0,7-4-1 0,-28 0 0 16,23 0 0-16,-20-4 0 0,19-3 0 0,6 7 0 0,-16-3 1 15,12-5-1-15,-1 3 0 0,0 0 0 0,5 5 0 0,0-3 0 16,-4-1 0-16,4 2 0 0,0 1 0 16,0 1 0-16,0-1 0 0,0 1 0 0,0 0 0 15,0 0 0-15,0 2 0 0,4 4 0 0,-4-1 0 16,5-5 0-16,-5 0 0 0,9 3 0 16,-4-3 0-16,3 5 0 0,1-5 1 0,-9 0-1 0,21 0 0 15,-14 5 0-15,9-5 1 0,-8 0-1 0,-8 0 0 0,23 3 1 16,-7-3-1-16,6 0 0 0,-5 0 1 0,-17 0-1 0,6 0 0 15,19 0 0-15,-15-8 1 0,7 3-1 0,-17 5 0 0,6-5 1 16,1-4-1-16,2 4 1 0,-2-3 0 0,-7 8-1 0,8-8 1 16,-1 0 0-16,-4-2-1 0,0-8 1 0,-3 18-1 0,2-5 0 15,-2-1 1-15,5-2 0 0,-5 0-1 0,0 8 0 0,4-10 0 16,-4 2 1-16,0 3-1 0,0 2 0 0,0 3 0 0,0-8 0 16,0 4 1-16,0 3-1 0,0-1 0 0,0 2 0 0,-4-6 0 15,-1 1 0-15,0-3 0 0,-3 2 1 0,8 6-1 0,-5-8 0 16,-16 3 0-16,17-5 0 0,-2 1 0 0,6 9 0 0,-20-8 0 15,15 1 1-15,-12 1-1 0,11-2 0 0,6 8 0 16,-7-4 0-16,1-4 0 0,-11 3 0 0,17 5 0 16,0 0 0-16,-8-3 0 0,3 3 0 0,-4 0 0 15,4-3 0-15,5 3 0 0,-7 0 0 16,1-4 0-16,2 2 0 0,0 1 0 0,4 1 0 0,-7-2 0 16,7 0 0-16,-3-3 0 0,3 0-1 0,0 5 1 0,0-3 0 15,0-5 0-15,0 2 0 0,3-1 0 0,-3 7 0 0,4-5 0 16,-1-4 0-16,5 1 0 0,1-1 1 0,-9 9-1 0,9-8 0 15,0 2 1-15,1-4 0 0,-4 0-1 0,-6 10 0 0,7-5 0 16,0-4 0-16,-1 6 0 0,1-1 0 0,-7 4 0 0,6-6 0 16,6 4 0-16,-7-3 0 0,3 4 0 0,-8 1 0 0,6-5 0 15,2 3 0-15,-2 1 0 0,4-2 0 0,-10 3 0 0,6-3 0 16,1 3 0-16,1-1 0 0,-1-5 0 0,-7 6 0 0,6 0 0 16,-4 0 0-16,-2 0 0 0,5 0 0 0,-5 0 0 0,0 0 0 15,0 0 0-15,0 0 0 0,0 0 0 0,-5 0 0 16,0 6 0-16,-3-5 0 0,-9 6 0 0,17-7 0 0,-2 8 0 15,-5-3 0-15,-14 16 0 0,18-21 0 0,3 0 0 16,-6 3 0-16,-16 2 0 0,20 0 0 0,-5-3 0 16,7-2 0-16,-17 5 0 0,10 0 0 15,4-5-1-15,-5 4 0 0,8-4 1 0,-5 0 0 0,-4 5 0 0,7-5 0 16,-1 5 0-16,3-5 0 0,0 3 0 16,-7 3-1-16,7 1 1 0,0 11-1 0,0-18 1 0,0 0 0 15,0 7 0-15,0-1 0 0,0 13 0 0,0-19 0 0,0 0 0 16,0 6 0-16,3 1 0 0,1-1 0 0,-4-6 0 0,5 7 0 15,-1 0 0-15,4-4 0 0,-1 3 0 0,-7-6 0 0,6 5 0 16,1-5 0-16,0 0 0 0,-1 0 0 0,-6 0 0 0,11 0 0 16,6 0 0-16,-10 0 0 0,-1 0 0 0,-6 0 0 0,17 0 0 15,-14 0 0-15,4 3 0 0,3-3 0 0,-10 0 0 0,8 5 0 16,-3 0 0-16,3 0 0 0,-5 0 0 0,-3-5 0 0,2 7 0 16,3 11 0-16,-5-14 0 0,0 13 0 0,0-17 0 0,0 6 0 15,0 14 0-15,0-17 0 0,-5 5 1 0,5-8-1 0,-5 18 0 16,-3-18 0-16,3 6 0 0,-13 1 0 0,18-7 0 0,-3 19 0 15,-18-17 0-15,5 4 1 16,8 1-1-16,8-7 0 0,-29 5 0 0,7 4 0 0,3-7 0 16,2 3 0-16,17-5 0 0,-7 6 0 0,-13-6 0 0,12 0 0 15,2 0 0-15,6 0 0 0,-3 0 0 16,-1-3 0-16,4 0-2 0,0 0-2 0,0 3 4 0,0-2-8 16,9 0-5-16,13-4-5 0,-16 0-2 0,-6 6 20 0,21-17-18 0,0 12-8 0,-21 5 26 0</inkml:trace>
  <inkml:trace contextRef="#ctx0" brushRef="#br0" timeOffset="219940.0492">25502 10324 18 0,'0'0'0'15,"-6"0"3"-15,6 0-3 0,-7 5 3 16,4 14 0-16,-6-14 2 0,4-3 0 0,5-2-5 0,0 0 5 16,0 8 0-16,0-5-1 0,0-3 0 0,0 0-4 0,0 3 4 15,3 4-1-15,-1-4-1 0,7-3 2 0,-9 0-4 0,6 4 3 16,-2-4 0-16,2 0 0 0,0 0-1 0,-6 0-2 0,4 0 3 15,0 0-1-15,2 0 0 0,-6 0 0 0,0 0-2 0,7-1 1 16,-7-4 1-16,4-3-1 0,-1 3 0 0,-3 5-1 0,7-9 1 16,-7 2-1-16,4-1 1 0,-1-3 0 0,-3 11-1 0,0-5 0 15,0-3 0-15,0 3 1 0,0-3-1 0,0 8 0 0,0-6 0 16,0 3 0-16,-3-4 1 0,-1 5-1 0,4 2 0 0,-7-3 0 16,4 1 0-16,-5 2 0 0,-9 0 0 0,17 0 0 0,-6 0 1 15,0 0-1-15,-13 2 0 0,17 3 0 0,2-5 0 0,-7 21 0 16,-14-15 0-16,19 15 0 0,-5-16 0 0,7-5 0 15,-17 24 0-15,10-19-1 0,4 19 1 0,-5-16-1 16,8-8 1-16,-5 23 0 0,1-15 0 0,-4 16 0 16,8-24 0-16,0 5 0 0,0-5 0 0,-2 21 1 0,2-15 0 0,0 11-1 15,0-8 1-15,0-9-1 0,0 5 1 16,0 13 0-16,2-13-1 0,-2-2 1 0,0-3-1 0,8 6 0 16,-1-2 1-16,-1-4-1 0,1 3 0 0,-7-3 0 0,11 0 0 15,-5 0 1-15,4 0-1 0,0 0 0 0,-10 0 0 0,17 0 0 16,-10 0 0-16,4 0 0 0,-5 0 0 0,-6 0 0 0,10 0-1 15,8 0-2-15,-13 0-3 0,6 0-5 0,-11 0 11 0,16 0-15 16,-8 0-4-16,-2 0 2 0,22 7-9 0,-28-7 26 0,0 0 0 0</inkml:trace>
  <inkml:trace contextRef="#ctx0" brushRef="#br0" timeOffset="220974.0251">25688 9784 14 0,'0'0'0'15,"-3"-3"4"-15,3 0-1 0,0 1-1 0,0 2-2 0,0-2 3 16,-3 2 0-16,3 0 1 0,0 0-1 0,0 0-3 0,0 4 3 15,0 16 0-15,6-17 1 0,1 22-1 0,-7-25-3 0,4 16 4 16,2 3 1-16,1 1-1 16,0 7 1-16,-7-27-5 0,6 28 5 0,2 1 0 0,-6 3-1 15,6 2 0-15,-8-34-4 0,6 36 3 16,-3 5 1-16,5 0-2 0,-4 0 0 0,-4-41-2 0,2 42 2 16,-2-1 0-16,4 0-1 0,-1 0-1 0,-3-41 0 0,0 39 1 15,0-1 0-15,0-11 0 0,0 1 1 0,0-28-2 0,0 21 1 16,0-2 0-16,0-14 0 0,0 14-1 0,0-19 0 0,0 4 1 15,0 3-1-15,0-1 1 0,0-2-1 0,0-4 0 0,0 0 0 16,0 0 0-16,0 0-1 0,0 0 0 0,0 0 3 0,0 0-8 16,0 0-1-16,0 0-3 0,4-3-4 0,-4 3 14 0,0-1-17 15,0-2 1-15,0-4 2 0,5 7-8 0,-5 0 22 0,0 0 0 0</inkml:trace>
  <inkml:trace contextRef="#ctx0" brushRef="#br0" timeOffset="221280.309">25502 10026 19 0,'0'0'0'0,"3"-3"3"16,0-2 0-16,5 1 1 0,1-4 1 0,-9 8-5 0,22-1 6 15,-17-4 1-15,24 2 0 0,-11 3-1 0,-18 0-6 0,22 0 5 16,1 0 0-16,5 0-2 0,-5 0 0 0,-23 0-3 0,24 0 3 16,0 3-1-16,-1-3 0 0,-3 0 0 0,-20 0-2 0,21 0 2 15,-3 0 0-15,-12 0 0 0,10 0 0 0,-16 0-2 0,8 5 2 16,-1 1 0-16,-1-6-1 16,-3 0 0-16,-3 0-1 0,4 3 2 0,0-3-2 15,-1 0 1-15,-3 0-1 0,0 0 0 0,3 0 0 0,-3 0-5 0,3 4-5 0,-3-4-11 16,0 0 21-16,0-3-26 0,0 2-9 0,0 1 35 0</inkml:trace>
  <inkml:trace contextRef="#ctx0" brushRef="#br0" timeOffset="234243.2678">1118 9926 18 0,'0'0'0'0,"-19"-2"12"15,13 0 1-15,0 2-4 0,6 4 0 0,0-4-9 0,0 6 8 16,0-2-1-16,0 18 2 0,0-17-1 0,0-5-8 0,6 16 7 15,0-8-1-15,-1 10-1 0,5-12-1 0,-10-6-4 0,7 25 4 16,3-18 0-16,7 21 0 0,-13-5 0 0,-4-23-4 0,5 24 4 16,5 2-1-16,-2 4 1 0,-1-1 0 0,-7-29-4 0,6 32 3 15,1 6 1-15,0 3-1 0,0 8-1 0,-7-49-2 0,4 52 1 16,-2-1 1-16,-2 5-1 0,0-6 1 0,0-50-2 16,0 49 1-16,-6-7-1 0,6-4 1 15,-4-4 0-15,4-34-1 0,0 21 0 0,-3-13 1 0,3 10-1 16,0-18 0-16,0 0 0 0,-7 0 1 0,4-7-1 15,3-16 0-15,-4 1 0 0,4 22 0 0,-6-34 0 16,3-10 0-16,-1-11 0 0,-4-3 0 0,8 58 0 0,-2-63 1 16,-26-8-1-16,25-5-1 0,-13 3 0 0,16 73 1 0,-8-77-1 15,5 6 0-15,-5 6 1 0,5 7 0 0,3 58 0 0,0-51 0 0,0 51 0 0,0-40 0 16,0 12 0-16,0 4 0 0,0 24 0 0,0-6 0 0,0 6 0 0,0-1 1 16,-3 1-1-16,3 0 0 0,0 0 0 0,0 17 0 0,0-17 0 0,-6 16 0 15,6 10 0-15,0 4 0 0,0-30 0 0,0 39 0 0,0-39 0 0,0 43 0 16,0 4 1-16,0 1-1 0,0-48 0 0,4 51-1 0,-4-51 1 0,2 48 1 15,1-2 0-15,0-5 1 0,-3-6-1 0,0-35-1 0,5 33 0 16,1-5-1-16,2-3 1 0,-8-25 0 0,5 24 0 0,-5-24 0 0,8 15 0 16,-8-6-2-16,6 8-3 0,-6-17 5 0,0 3-7 0,0-3 7 0,7 6-10 15,-3-1-5-15,0-2-4 0,-4-3 19 0,2 0-25 16,-2 0 25-16,3 0-30 0,0-2 5 0,-3-20 1 0,0 22 24 0</inkml:trace>
  <inkml:trace contextRef="#ctx0" brushRef="#br0" timeOffset="235261.0299">1144 10440 21 0,'0'0'0'16,"-7"-3"25"-16,1-2-8 0,-2-3-8 0,8 8-9 0,-5-6 6 16,1 3 0-16,0 3 0 0,4 0 1 0,0 0-7 0,0 0 8 15,0 3 0-15,0-3-2 0,0 6 0 0,0-6-6 0,8 5 4 16,-3-5 0-16,16 3-1 0,-13-3 0 0,-8 0-3 0,19 5 3 15,-2-5 1-15,4 5-2 0,-2-5 1 0,-19 0-3 0,17 4 2 16,12-1 0-16,-10 4 1 0,7-4-1 0,-26-3-2 0,29 7 2 16,-2 0 0-16,7 0-1 0,-2 0 1 0,-32-7-2 0,38 16 2 15,0-11 0-15,-1 1 0 0,1 2 0 0,-38-8-2 0,41 5 2 16,-5 0-1-16,-36-5-1 16,34 5 2-16,4-5 0 0,2 0 0 0,-2 0 0 15,1-2 0-15,-1-1-3 0,-38 3 1 0,42-3 2 0,5-2-1 0,1-2 0 16,-3 0 2-16,-45 7-3 0,48-7 1 0,-14-1 1 15,4 1-1-15,-1 1 0 0,-37 6-1 0,35-8 1 0,1 3 0 16,9 0 0-16,-8 0 0 0,-37 5-1 0,43-10 1 16,-2 7 0-16,1 1-1 0,-3 0 1 0,-39 2-1 0,38 0 1 15,-1 0 0-15,1 0 0 0,-4 0 0 0,-34 0-1 0,33 0 0 16,5 0 1-16,-4 0-1 0,3 0 1 0,-37 0-1 0,33 0 0 16,5 0 1-16,-5 0 0 0,1 0-1 0,-34 0 0 0,35 0 0 15,-1 0 0-15,-4 0 1 0,4 4-1 0,-34-4 0 0,27 3 0 16,3 4 0-16,-2-4 0 0,-5 2 0 0,-23-5 0 0,27 8-2 15,-2-4 1-15,-2 2-1 0,3-6 2 0,-26 0 0 0,21 0 2 16,6 0 1-16,-7 0-1 0,3-2 0 0,-23 2-2 0,21-6 0 16,4 4 0-16,2-6 0 0,-8 3 1 0,-19 5-1 0,25-10-1 15,5 5 2-15,-7-2-1 0,5 2 0 0,-28 5 0 0,28 0 0 16,-10-5 0-16,3 2 0 0,1 0 0 0,-22 3 0 16,23-3 0-16,-3 3 0 0,0 0 0 15,1 0 0-15,-21 0 0 0,20 0 0 0,3 0 0 0,-1 0 0 16,1 0 0-16,-23 0 0 0,24 0-1 0,-1-4 1 15,2-5 0-15,-10 5 1 0,-15 4-1 0,24-8 0 16,-2-2 0-16,-3 4 0 0,5-2 0 0,-24 8 0 0,23-3 0 16,2 1 1-16,2 1-1 0,-4-2 0 0,-23 3 0 0,24 0 0 15,-1 0-1-15,2 0 1 0,2 0-1 0,-27 0 1 0,26 0 0 16,2 4 0-16,-2 1 1 0,2-5-1 0,-28 0 0 0,27 5 0 16,7-5 0-16,0 0 0 0,0 0-1 0,-34 0 1 0,33 0 0 15,2 3 0-15,-4-3 0 0,-1 5-4 0,-30-5 4 0,33 4-5 16,1-4 2-16,4 4 0 0,-6 0 2 0,-32-4 1 0,35 7 3 15,3-7-2-15,-4 2 1 0,-1 3 0 0,-33-5-2 0,38 0 1 16,-4 0 0-16,-4 6 0 0,7-6 0 0,-37 0-1 0,34 0-1 16,1 0 1-16,-3 0 1 0,2 0-1 0,-34 0 0 0,34 0 1 15,1 4 0-15,-2-4-1 0,1 0 1 0,-34 0-1 0,37 3 0 16,-5 3 0-16,-3-1 0 0,-2 0 0 0,-27-5 0 16,23 7 1-16,6-2-1 0,-6 5-1 0,2 5 1 15,-25-15 0-15,27 0 0 0,-4 6-1 0,-4-2 1 16,3 0 0-16,-22-4 0 0,20 5 0 0,-1-1 0 15,3 2 0-15,1-1 0 0,-23-5 0 0,21 6 0 16,-5-1-1-16,5-5 2 0,-2 5-2 0,-19-5 1 0,24 3-1 16,-3-3 0-16,3 5-1 0,-5 0-1 0,-19-5 3 0,22 0-1 15,1 5 0-15,-2-2 0 0,-2-3 1 0,-19 0 0 0,21 6 0 16,-5-6-1-16,6 0 0 0,-6 0-1 0,-16 0 2 0,20 0-1 16,-12 0 0-16,18 0 1 0,-4 0 0 0,-22 0 0 0,15 0 0 15,6 0-1-15,-14 4 0 0,19-4 0 0,-26 0 1 0,5 3-1 16,14-3 1-16,-8 6 1 0,7-2 1 0,-18-4-2 0,5 4 2 15,12 1-1-15,-9 0-1 0,-2-2 0 0,-6-3 0 0,17 0-1 16,-13 0 1-16,2 5 0 0,0 1 0 0,-6-6 0 0,5 0 0 16,-3 0 0-16,2 0-1 0,-4 0 0 0,0 0 1 0,0 0-1 15,0 0-1-15,0 1-1 0,-4 6-2 0,4-7 5 0,-7 7-10 16,-12-1-3-16,14 15-5 0,-1-14-4 0,6-7 22 0,-7 16-31 16,2-16-6-16,-22 0 3 0,19-1 11 0,8 1 23 0,0 0 0 15</inkml:trace>
  <inkml:trace contextRef="#ctx0" brushRef="#br0" timeOffset="236105.2161">6129 10379 42 0,'0'0'0'0,"0"7"21"0,0-7-21 0,2 19 10 15,2-10-5-15,3 9 0 0,-7-18 0 0,0 0-5 0,0 8 7 16,2-2-1-16,3 14 0 0,-5-13-1 0,0-7-5 0,3 20 4 15,0-13 1-15,4 17-1 0,-4-5-1 0,-3-19-3 0,3 22 3 16,2 3 0-16,-5-4 0 0,2 3 0 0,-2-24-3 0,4 26 4 16,-4-1-1-16,0 0-2 0,0 1 2 0,0-26-3 0,0 27 2 15,0-1 0-15,0 1 0 0,0 0 0 0,0-27-2 16,0 23 2-16,3-3-1 0,2-1 0 0,-5-11-1 0,0-8 0 16,3 17 0-16,-1-8 0 0,-2-3 1 15,4 2-1-15,-4-8 0 0,3 0 1 0,-3 0-1 0,4-6 0 16,-2-2 0-16,-2 8 0 0,0-23 0 0,0-1 0 15,0-2 0-15,0-2-1 0,0 28 1 0,0-34 0 16,0-2 0-16,0-5 1 0,0 2-1 0,0 39 0 0,0-37 0 16,5 4 0-16,-2-1 0 0,-3 5 0 0,0 29 0 0,4-29 0 15,0 5 1-15,-4 3-1 0,2 0 0 0,-2 21 0 0,0-8 0 16,0-13 0-16,0 21 0 0,0-8 0 0,0 8 0 0,0-3 0 16,0 3 1-16,0 0-1 0,0 8 1 0,0-8-1 0,0 20 0 15,0-10 0-15,0 19 0 0,0-9 0 0,0-20 0 0,0 24 0 16,-2 6 1-16,-6-2-1 0,5-1 0 0,3-27 0 0,-5 31 0 15,-1-5 1-15,3 1-1 0,-1-1 1 0,4-26-1 0,-5 20-1 16,0 0 2-16,2-2-1 0,3-10 0 0,0-8 0 0,0 18 0 16,0-12 1-16,0-1-2 0,0-5 1 0,0 0 0 0,0 0 0 15,0-3-1-15,0-5 1 0,0-16-1 0,0 24 1 0,0-18 0 16,0-10-2-16,0-2 1 0,-6-5 0 0,6 35 1 16,-5-38-2-16,2-4 2 0,3-3-1 0,-3-3 0 15,3 48 1-15,0-42 0 0,0 2 0 16,0 5 0-16,0 4 0 0,0 31 0 0,0-26 1 15,0 8-1-15,3 8 1 0,0-6 0 0,-3 16-1 0,0-3 1 16,5 1 0-16,-5 2 0 0,0 0-1 0,0 0 0 0,0 7 0 16,0 15 1-16,0-3-1 0,0 6 1 0,0-25-1 0,0 26 1 15,0 6-1-15,0-1 1 0,0 3-1 0,0-34 0 0,0 38 1 16,0-1-1-16,0 2 1 0,0-8-1 0,0-31 0 0,0 31 0 16,0-1 0-16,0-9 1 0,0 0-1 0,0-21 0 0,0 6 0 15,0 1 0-15,2-1-1 0,2-2 1 0,-4-4 0 0,0 0 0 16,3-3-1-16,2-14 0 0,-5-7 0 0,0 24 1 0,3-27-2 15,-1-11 0-15,-2-4 0 0,0-5 1 0,0 47 1 0,0-48-1 16,0 0 0-16,0 6 1 0,0 0 0 0,0 42 0 0,0-34 0 16,0 8 0-16,7 4 0 0,-3 3 0 0,-4 19 0 0,2-7 1 15,3 4-1-15,-2 3 2 0,-3 0-2 0,0 0 0 0,0 3 1 16,0 18-1-16,0-16 1 16,0 22-1-16,0-27 0 0,0 21 1 0,0-3-1 0,0 3 1 15,-8-1 0-15,8-20-1 0,-2 21 0 0,-2-1 1 16,-3 1-1-16,5-16 1 0,2-5-1 0,0 23 0 0,0-17 1 15,-3 12-1-15,3-12 0 0,0-6 0 0,-8 3 0 16,4 2 0-16,4 0-1 0,0-5 1 0,0 0 0 0,0 0-2 16,0-3 0-16,-2-4-2 0,2-13-1 0,0 20 5 0,-5-17-7 15,-1 9-3-15,4-17-5 0,-6 20-10 0,8 5 25 0,-23-10-39 0,1 10-13 0,22 0 52 16</inkml:trace>
  <inkml:trace contextRef="#ctx0" brushRef="#br0" timeOffset="245887.1524">1005 11067 30 0,'0'0'0'0,"-20"0"15"0,0 0-5 0,20 0-10 0,-21 5 8 15,4 1-1-15,14-2 0 0,-5 4 0 0,8-8-7 0,-3 6 7 16,-2 1-2-16,-3-3-2 0,2 3 0 0,6-7-3 0,-4 5 2 16,4 18-1-16,-4-20 1 0,4 14-2 0,0-17 0 15,0 6 2-15,0 15-1 0,0-13 0 0,0 18 1 16,0-26-2-16,0 17 2 0,0-9 0 0,0 13 0 0,0-13 0 16,0-8-2-16,0 21 3 15,0-13-2-15,0 18 1 0,0-21 0 0,0-5-2 0,0 23 1 16,0-16 1-16,0 16-1 0,0-15 0 0,0-8-1 0,0 27 1 15,8-8 0-15,-8 2 0 0,6-1 0 0,-6-20-1 0,8 22 1 16,-3-1 0-16,-2 2-1 0,5-2 2 0,-8-21-2 0,11 17 1 16,5 3-1-16,-9-14 1 0,12 9 0 0,-19-15-1 0,11 5 0 15,9 14 0-15,-12-19 0 0,11 17 0 0,-19-17 0 0,8 4 0 16,15 1 0-16,-6 1 1 0,-7 1-1 0,-10-7 0 0,21 4 0 16,-12 0 0-16,12-4 0 0,-11 0 0 0,-10 0 0 0,25 0 0 15,-20 0 0-15,20 0 0 0,-19-2 0 0,-6 2 0 0,17-6 1 16,-9-3-1-16,-3-14 0 0,13 19 0 0,-18 4 0 0,3-24 0 15,5 16-1-15,-3-16 1 0,3 0 0 0,-8 24 0 0,6-22-1 16,2 0 1-16,-3-4 0 0,3 4 1 0,-8 22-1 16,3-28 0-16,-1 4 0 0,3 5 0 0,-5-5 1 0,0 24-1 15,3-18 1-15,-3-3-1 16,4 0 0-16,-4 3 1 0,0 18-1 0,0-19 0 0,0 1 1 0,-4 0 0 16,1-4-1-16,3 22 0 0,-7-21 0 15,4 3 1-15,3-3-1 0,-8 15 1 0,8 6-1 0,-5-18 0 0,5 18 0 0,-18-6 1 16,14-12 0-16,-1 16 0 0,5 2-1 0,-21-6 0 0,21 6 0 0,-8-5 1 15,-9 1-1-15,15 1 0 0,2 3 0 0,-8-2 0 16,-15-2 1-16,16-1-1 0,-14 2 0 0,19 0 0 0,2 3 0 0,-17-2 1 16,13 2-1-16,-3 0 0 0,7 0 0 0,-6 0 0 0,6 0 0 0,-21 0 0 15,21 0-1-15,-17 5 1 0,17-2 0 0,0-3 0 0,-6 5 0 16,-1-1 0-16,0 1 1 0,7-5-1 0,-7 9 0 16,1-3 0-16,-11 12 0 0,12-13 0 0,5-5 0 0,-6 20 0 15,0-13 0-15,-1 15 0 0,0-17 0 0,7-5 0 0,-7 23 0 0,7-23 0 0,-4 5 0 16,-1 22 1-16,5-19-1 0,0 19 0 0,0-27 0 0,-4 4 0 15,4 21 0-15,0-20 0 0,-4 17-1 0,4-22 1 0,0 19 0 16,0-1 0-16,0 1 0 0,0-19 0 16,0 18 0-16,0-18 0 0,8 18 1 0,-3 1-1 0,2 5 0 0,1-6-1 0,-8-18 1 15,6 25 0-15,2-5 0 0,-3-2 0 0,-2 3 1 16,-3-21-1-16,22 16 0 0,-20-8 1 16,5 18 0-16,-7-26-1 0,11 5 0 15,5 15 0-15,-8-13 0 0,9 10 0 0,-11-9 0 0,-6-8 0 0,25 18 0 16,-20-16 0-16,17 3 0 0,-6 3-1 0,-16-8 1 0,7 3 0 15,13-3 0-15,-2 0 0 0,-13 0 0 0,-5 0 0 0,29 0 0 16,-24-2 0-16,17-5-1 0,-13 0 2 0,-9 7-1 0,21-20 0 16,-15 12 0-16,14-15 0 0,-10 16 0 0,-10 7 0 0,18-24 0 15,-11 6-1-15,-1-2 0 0,5-5 1 0,-11 25 0 0,6-28-1 16,-3 0 0-16,-3-3 2 0,0 2-1 0,0 29 0 0,0-32 0 16,0 2-1-16,0 0 1 0,-3 1 0 0,3 29 0 0,-6-32 0 15,-11 9 0-15,13-1 0 0,-4-1 0 0,8 25 0 0,-18-22 0 16,18 6 0-16,-18 10 0 0,11-15 1 0,7 21-1 0,-20-7 0 15,13-12 0-15,-10 14 0 0,11-15 0 0,6 20 0 0,-17-5 0 16,10-12 0-16,-13 9 0 0,12-8 0 0,8 16 0 0,-20-5 0 16,14-3 0-16,-15-11 0 0,15 12 0 0,6 7 0 0,-17-6 0 15,9-3 0-15,-12 2 0 16,14 0 0-16,6 7 0 0,-17 0 0 0,13 0 0 16,-2 0 0-16,-15 0 0 0,21 0 0 0,-3 3 0 15,-4 4 0-15,-13 17 0 0,20-7 0 0,0-17 0 0,-4 17 0 16,-15 5 0-16,15-3 0 0,-17 3 0 0,21-22 0 0,-6 20 0 15,-11 5 0-15,9 1 0 0,-15 1-1 0,23-27 1 0,-7 26 0 16,-13-2 0-16,17-6 0 0,-2 2 0 0,5-20 0 0,-6 19 0 16,0-3 0-16,2 5 0 0,-2-14-1 0,6-7 1 0,-4 28 0 15,4-10 1-15,0 3-2 0,4 0 2 0,-4-21-1 0,6 19 0 16,2-1-1-16,-3 7 1 0,17-5 0 0,-22-20 0 0,9 18 0 16,18 3 0-16,-10-2 1 0,3-1-1 0,-20-18 0 0,22 7 1 15,-6 15-1-15,-5-16 0 0,12 16 0 0,-23-22 0 0,19 4 0 16,0-1 0-16,-3 3 0 0,4-2 0 0,-20-4 0 0,17 0 0 15,0 0 0-15,4-3 0 0,-15-6 0 0,-6 9 0 0,17-9 0 16,-9-9 0-16,-3 8 0 0,3-12 0 0,-8 22 0 0,5-10-1 16,-5-16 1-16,5 5-1 0,-2 0 2 0,-3 21-1 0,0-27 0 15,0 3 0-15,0-1 0 16,-8-3 0-16,8 28 0 0,-5-28 1 0,-13-2-1 16,15-1 0-16,-3-2 0 0,6 33 0 0,-24-29 0 15,17-6 0-15,-21 4 0 0,13 5 0 0,15 26 0 0,-8-25 0 16,-15 18 0-16,16-16 0 0,-14 15 0 0,21 8 0 0,-6-4 0 15,-12-2 0-15,15 4 0 0,-17-1 1 0,20 3-1 0,-8 0 0 16,-8 5 0-16,10 1 0 0,-14 9 0 0,20-15 0 0,-4 6 0 16,-3 15 0-16,-9-6 0 0,16 5 0 0,0-20 0 0,-8 16 0 15,2 9 0-15,-2-9-1 0,5 9 1 0,3-25 0 0,0 25-1 16,0 1-1-16,0-2-2 0,0 2-4 0,0-26 8 0,0 24-12 16,7 3-6-16,0 0-11 0,0-2-5 0,-7-25 34 0,6 26-43 15,-6-26 43-15</inkml:trace>
  <inkml:trace contextRef="#ctx0" brushRef="#br0" timeOffset="247467.7863">5955 11464 35 0,'0'0'0'15,"-7"0"15"-15,1 0-4 0,-15 0-4 0,21 0-7 0,0 0 7 16,-3-5 0-16,-4 0 0 0,7-3-2 0,0 8-5 0,0-7 4 16,0-13-1-16,0 15 0 0,5-13-1 0,-5 18-2 0,5-7 2 15,3-10-1-15,11 9 1 0,-12-9 0 0,-7 17-2 0,22-10 2 16,-14-8-1-16,20 12 0 0,-11 2 1 0,4 1-2 0,-21 3 0 15,19-2 2-15,-1 2-1 0,1 2 0 0,-19-2-1 0,24 24 2 0,-24-24-2 16,24 17 1-16,0 8 1 0,-4 4-1 0,-20-29-1 0,22 32 1 16,-7 6 0-16,-3-2 0 0,4 4 1 15,-16-40-2-15,2 42 2 0,3-1 0 16,-5 4 0-16,0-1-1 0,0-44-1 0,-5 49 1 0,5-49-1 0,-6 46 1 16,-1-2-1-16,-12-5 0 0,19-39 0 0,-8 35 1 0,8-35-1 0,-21 36 0 15,15-7 1-15,-18-4 0 0,17-5-1 0,7-20 0 0,-19 4 1 16,12 1-1-16,-14 3 0 0,18-4 0 0,3-4 0 0,-17 0-1 15,15 0 1-15,-6-6-1 0,1-12 1 0,7 18 0 0,-7-17-1 16,0-7 1-16,1 2 0 0,-1-4-1 0,7 26 1 0,-4-32 1 16,4 8-1-16,0-1 0 0,0 25 0 0,4-26 0 0,-4 26 0 0,7-14-1 15,-1 4 1-15,1 5 1 0,4-1-1 0,-11 6 0 0,11 0 0 16,4 0 0-16,-8 7 1 0,-7-7-1 0,21 18 0 0,-21-18 0 0,10 17 0 16,11-9 1-16,-15 18-1 0,14-9 0 0,-20-17 0 0,6 21 0 15,15-2 0-15,-13 2 0 0,-8-21 0 0,2 19 0 0,-2-19 0 0,21 8 1 16,-14 13-1-16,0-16 0 0,0 2 0 0,-7-7 0 0,6 7 0 15,5-1-1-15,-5-2 0 0,2 1-2 0,-8-5 3 0,9 0-5 16,0 0-3-16,-1-2-5 0,13-5-4 0,-21 7 17 16,6-6-22-16,11-4-4 0,-14-7 5 0,21 9-2 15,-24 8 23-15,0 0 0 0</inkml:trace>
  <inkml:trace contextRef="#ctx0" brushRef="#br0" timeOffset="247918.2735">6688 11478 14 0,'0'0'0'0,"-8"-6"11"0,8 6-11 0,-3-1 12 16,-4-2 0-16,1 0-2 0,-1 3-1 0,7 0-9 0,-7 0 9 16,1 0-2-16,-1 6 0 0,2 1-1 0,5-7-6 0,-5 5 5 15,0 12-1-15,-1-12 0 0,6 12 0 0,0-17-4 0,-2 6 3 16,2 20 1-16,-5-20-1 0,2 19 1 0,3-25-4 0,0 16 3 15,0 5 0-15,0 0-1 0,0 0 0 0,0-21-2 0,0 20 1 16,3 3 0-16,4-4 1 0,-1 3-1 16,-6-22-1-16,18 23 0 0,-12-3 1 0,18-1-1 0,-17 0 0 15,-7-19 0-15,28 7 0 0,-12 14 1 16,4-18-2-16,1 4 2 0,-21-7-1 0,20 5 0 16,-3-1 0-16,0-4 1 0,3-1-1 0,-20 1 0 0,6-6 0 15,15-13 0-15,-18 12 1 0,19-22-1 0,-22 29 0 0,2-25 1 16,5-4-1-16,-3-5 1 0,-2 0 0 0,-2 34-1 0,0-38 1 15,0-1 0-15,0 4 0 0,-6 2-1 0,6 33 0 0,-7-35 1 16,-12 6-1-16,14 0 1 0,-14 2 0 0,19 27-1 0,-7-23 1 16,-14 7 0-16,14 8 0 0,-19 4 0 0,26 4-1 0,-20-1 1 15,-2 1 0-15,-1 0-1 0,3 0 0 0,20 0 0 0,-21 5 1 16,1 13-2-16,0-12 0 0,2 12-1 0,18-18 2 0,-6 5-4 16,-18 14-1-16,21-14-3 0,-1 15-2 0,4-20 10 0,-6 7-14 15,6-2-4-15,0 3-4 0,0-6-3 0,0-2 25 0,0 0-21 16,0 0 6-16,6-8-2 0,-6 8 17 15</inkml:trace>
  <inkml:trace contextRef="#ctx0" brushRef="#br0" timeOffset="248331.5575">6964 11178 8 0,'0'0'0'16,"0"-3"5"-16,0 3 0 0,0 0-5 0,0 0 6 16,0 0 2-16,0 0-1 0,0 0 0 0,0 0-35 0,0 0 63 15,0 7-28-15,0 0-1 0,0 0 0 0,0-7-6 0,-2 4 5 16,2 13 0-16,-4-11 0 0,4 1-1 0,0-7-4 0,0 18 5 16,0-15 0-16,0 3-1 0,0 2 0 0,0-8-4 0,0 6 3 15,6 1 0-15,2-3-1 0,0 6 0 0,-8-10-2 0,5 4 2 16,3 4-1-16,1-3 0 0,-1-1 0 0,-8-4-1 0,20 6 1 15,-17-6-1-15,7 0 1 0,7 0-1 0,-17 0 0 16,8 0 1-16,-3 0-1 0,13-6 0 0,-15-1 1 16,-3 7-1-16,7-8 0 0,2-12 1 0,-2 13-1 0,0-16 0 15,-7 23 0-15,5-10 0 0,-3-11 1 16,-2 13-1-16,0-16 1 0,0 24-1 0,0-7 2 16,-2-15-1-16,-17 14 0 0,16 3 1 0,3 5-2 0,-6-8 2 15,-18 0-1-15,20 0 0 0,-15 3 1 0,19 5-2 0,-8-4 1 16,-8 1 0-16,9 1 0 0,-14 0 0 0,21 2-1 0,-7 0 1 15,-8 0-1-15,7 0 0 0,-13 4 0 0,21-4 0 0,-2 18 0 16,-6-13-2-16,1 0-4 0,0 21-4 0,7-26 10 0,-3 7-19 16,0 21-12-16,-4-24-4 0,1 21-5 0,6-25 40 0,0 0 0 0</inkml:trace>
  <inkml:trace contextRef="#ctx0" brushRef="#br0" timeOffset="254277.3089">1916 10205 6 0,'0'0'0'0,"0"0"1"0,0 0 0 0,0 0-1 0,3-2 1 16,4-7 0-16,-3 9 0 0,-1 0-1 0,-3 0 0 0,5 0 1 16,-2 0 0-16,-1 0-1 0,2 0 1 0,-4 0-1 0,4 0 1 15,-1-1 0-15,-1 1 0 0,3-3 1 0,-5 3-2 16,20 0 2-16,-14 0-1 0,15 0 1 0,-14 0-1 0,-7 0-1 0,7 0 2 31,-4 4-1-31,1 2 0 0,0 0 0 0,-4-6-1 0,2 8 1 16,1-3-1-16,1 2 1 0,0-1-1 0,-4-6 0 0,2 7 0 15,2-1 0-15,-1-3 0 0,5-3 1 0,-8 0-1 0,2 5-1 16,2-5 1-16,3 0 0 0,-5 0-1 0,-2 0 1 0,5 0-1 16,-2 0 0-16,1 0 0 0,0 0-1 0,-4 0 2 0,2 0-3 15,1 0-1-15,1 0 1 0,-4 0 0 0,0 0 3 0,4 0-3 0,2 0-7 0,-6 0 10 0</inkml:trace>
  <inkml:trace contextRef="#ctx0" brushRef="#br0" timeOffset="254902.8717">2160 10294 4 0,'0'0'0'0,"0"0"4"0,0 0-2 16,0 3-1-16,0-3-1 0,0 0 2 15,-6 0 1-15,6 0 1 0,-3 0 0 0,3 0-4 0,0 0 6 16,0 0-1-16,0 0 0 0,0 4 1 0,0-4-6 0,0 8 6 16,0-3 0-16,0 16-1 0,3-16-2 0,-3-5-3 0,0 20 3 15,6-3 0-15,2 0 0 0,-2 7-1 0,-6-24-2 0,11 26 2 16,-5 3 0-16,3-1-1 0,3 3 1 0,-12-31-2 0,6 32 1 15,1 0 0-15,0-4 0 0,-1 3 0 0,-6-31-1 0,7 30 1 16,-7-4 1-16,3-2-1 0,1-7 0 0,-4-17-1 0,4 7 1 16,-4 17 0-16,3-20 0 0,-3 5 0 0,0-9-1 0,2 4 1 15,-2 1-1-15,0 0 1 0,5-5-1 0,-5 0 0 0,4 0 0 16,-4-3 1-16,3 0 0 0,-3-5 0 0,0 8-1 0,0-20 0 16,0 3 1-16,0-2 0 0,0-4-1 0,0 23 0 0,-3-31 1 15,-6-4 0-15,4-5 0 0,1-7 1 0,4 47-2 16,-4-45 2-16,1 0 0 0,3 3 0 0,-7 4 0 15,7 38-2-15,0-31 2 0,0 3-1 0,0 9 0 0,0 17-1 16,0 2 0-16,0-5 1 0,0 5-1 0,5 0 2 16,-3 17 0-16,-2-17-2 0,3 9 1 15,5 25 1-15,-3-2-2 0,4 7 1 0,-9-39-1 0,6 44 0 16,4 1 0-16,-3 6 0 0,-1-3 1 0,-6-48-1 0,7 48 0 16,-1-6 0-16,2-4 0 0,-8-11 0 0,0-27 0 0,7 24 1 15,-7-4-1-15,4-12 0 0,-1 10 0 0,-3-18 0 0,0 6 1 16,0-1 0-16,0-2 0 0,0-3 0 0,0 0-1 0,-7 0 2 15,3-2-1-15,-2-4 1 0,-12-2-1 0,18 8-1 0,-3-24 2 16,-3 4-1-16,-18-4 0 0,19-7 0 0,5 31-1 0,-16-35 1 16,9-3-1-16,4 2 1 0,-3-3 0 0,6 39-1 0,-4-27 0 15,-3 1 1-15,4 4 0 0,3 17 0 0,0 5-1 0,-3-7 0 16,-4 4 1-16,2-1-1 0,5 4 0 0,0 0 0 16,-2 0 1-16,2 7-1 0,-7 11-1 0,7-14-2 0,0-4 3 0,0 6-6 15,0 13-6-15,0-19-10 0,0 4-16 0,0-4 38 16,0 0-47-16,0 0 47 0</inkml:trace>
  <inkml:trace contextRef="#ctx0" brushRef="#br0" timeOffset="255719.1643">2124 9410 26 0,'0'0'0'15,"-8"0"20"-15,1 0 0 0,-8-3-4 0,15 3-16 0,0 0 13 16,-4-1-3-16,4 0-1 0,0 1-1 0,0 0-8 0,0 0 6 16,0 0-2-16,0 0 0 0,4-6-1 0,-4 6-3 0,5 0 2 15,3 0 0-15,-2-2 0 0,2 2-1 0,-8 0-1 0,18 0 1 16,-10-3 0-16,9 1-1 0,-10 2 1 0,-7 0-1 0,20-6 0 15,-11 2 0-15,16 0 1 0,-18-4-1 0,-7 8 0 0,24-5 0 16,-19-3 0-16,13-10 0 0,-11 13 1 0,-7 5-1 0,10-8 0 16,-2-2 0-16,-6 4 0 0,4-1 1 0,-6 7-1 0,0-4 0 15,0 2 0-15,0 1 0 0,0-3 0 0,0 4 0 0,-6 0 0 16,-1 0 0-16,-10 0 1 0,11 0-1 0,6 0 0 0,-20 0 0 16,12 0 0-16,-15 0 0 0,16 0 0 0,7 0 0 0,-23 0 0 15,15 5 0-15,-15 0 0 0,16-2 0 0,7-3 0 0,-18 7 0 16,18-7 0-16,-5 6 0 0,-13 12 0 0,11-13 0 0,7-5 0 15,-6 17 0-15,-1-10 0 0,5 13-1 16,-2-19 1-16,4-1 0 0,-7 24 0 0,2-16 0 0,5 10 1 16,-2-14-1-16,2-4 0 0,0 7 0 15,0 11 0-15,0-12 0 0,0-2 0 0,0-4 0 0,0 6 0 16,0 2 0-16,0-3 0 0,0 4 0 0,0-9 0 0,0 5 0 0,0-5 0 0,2 7 0 16,-2-4 0-16,5 2 0 0,-5-5 0 0,0 6 0 0,0-6 0 0,3 3 0 15,1 1 0-15,-4-4 1 0,4 0-2 0,-4 0 1 0,5 0 0 16,3 0 0-16,-2 0 0 0,2 0 0 0,-8 0 0 0,5 0 0 15,13 0 0-15,-11 0 0 0,-7 0 0 0,9 0 0 0,-9 0 0 0,22 8 0 16,-6-3 1-16,1 14-2 0,-7-16 1 0,-10-3 0 0,20 22 0 16,-13-16 0-16,11 14 0 0,-12-13 0 0,-6-7 0 0,6 24 0 15,2-18 0-15,-5 20 0 0,0-19 0 0,-3-7 0 0,0 20 0 16,0-13 0-16,0 10 1 0,0-17-1 0,-3 4 0 0,3-4 0 16,-7 7 0-16,-9-1 0 0,7 1 0 0,-7 0 1 0,16-7-1 0,-7 8 0 15,-13-4 1-15,14-4-1 0,-19 5 1 0,25-5-1 0,-5 0 0 16,-17 0 0-16,19-3 0 0,0 1 1 15,3 2-1-15,-7-5 0 0,-1 2 0 0,6-1-2 0,2 3 0 16,0 1 2-16,0-3-4 0,0 3-3 16,0 0-3-16,2 0-6 0,-2 0 16 0,8 0-23 15,-1 0-9-15,3-5 4 0,11-6-3 0,-21 11 31 0,0 0 0 0</inkml:trace>
  <inkml:trace contextRef="#ctx0" brushRef="#br0" timeOffset="256668.6084">2567 9218 12 0,'0'0'0'0,"-4"0"6"16,4 0-6-16,-2 0 7 0,-6 2 2 0,3 6 1 0,1 11 0 0,4-19-10 15,-4 4 9-15,-3 2 0 0,4 0-1 0,-1 14-2 0,4-20-6 16,-7 0 6-16,5 20-1 0,-1-16 0 16,3 4-1-16,0-8-4 0,-8 19 4 0,8-14-2 15,0 0 1-15,0 16-2 0,0-21-1 0,0 0 2 16,4 6-1-16,3 2 0 0,-1-2 0 0,-6-6-1 0,7 1 0 16,3-1 1-16,-2 0-1 0,7 0 0 0,-15 0 0 0,8 0 1 15,-1-1-1-15,-1-6 1 0,4-1-1 0,-10 8 0 0,11-17 0 16,-5 8 1-16,0-9-1 0,1 10 1 0,-7 8-1 0,4-19 0 15,4 12 0-15,-5-12 1 0,-1 9 0 0,-2 10-1 0,0-25 1 16,0 7 0-16,0 4 1 0,0 2-1 0,0 12-1 0,-5-19 2 16,-3 12 0-16,2-4 0 0,-11-6-1 0,17 17-1 0,-7-2 2 15,0-5-1-15,0 2 0 0,-10 3 0 0,17 2-1 0,0-1 2 16,-6 1-1-16,-2 0 0 0,3 0-1 0,5 0 0 16,-8 3 1-16,5 2 0 0,-1 0-1 0,-3-2 1 0,7-3-1 15,0 5 0-15,-3 3 0 0,-1-3 0 0,4 3 1 16,0-8-1-16,0 3 0 0,0 1 0 0,0 2 0 0,0-3 0 15,0-3 0-15,0 5 0 0,4 0 0 0,-1-2 0 0,1 6 0 16,-4-9 0-16,3 17 0 0,4-14 0 16,-3 5 0-16,0-3-1 0,-4-5 1 0,2 8-1 15,1-5-1-15,-3 1 1 0,8-4-1 0,-8 0 2 0,2 6-1 16,-2-6 0-16,8 4 0 0,-8-1 0 0,0-3 1 0,7 0 0 16,-7 7-1-16,2-7 1 0,2 0 0 0,-4 0 0 0,0 0-1 15,3 0 1-15,-3 0 0 0,4 0 0 0,-4 0 0 0,0 5 0 16,3-5 0-16,1 0 0 0,-4 0 0 0,0 2 1 15,0-2-1-15,3 5-1 0,-3 1 1 0,0-6 0 0,4 0 0 16,-4 3 0-16,4-3 1 0,-2 5-1 0,-2-5 0 0,0 0 1 16,0 5 0-16,3-5 0 0,0 3-1 0,-3-3 0 0,0 0 0 15,5 0 1-15,-3 5-1 0,2 0 1 0,-4-5-1 0,0 0 1 16,8 3-1-16,-5-3 1 16,-1 0-1-16,-2 0 0 0,8 0 0 0,-8 0 1 0,3 0-1 0,-1-2 0 0,-2 2 0 0,0-6 1 15,5-1-1-15,-2 0 0 0,-3-3 0 0,0 10 0 0,0-10 1 16,0 2 0-16,0 1 0 0,-3-12 0 15,3 19-1-15,0-9 1 0,-7-14-1 0,0 16 1 16,1-15 0-16,6 22-1 0,-8-6 1 0,1-1-1 0,0 1 1 16,-9-1-1-16,16 7 0 0,0-3 1 15,-3-1-1-15,-4 0 1 0,3 4 0 0,4 0-1 0,-3 0 0 16,-3 0 1-16,3 0-1 0,-1 4 0 0,4-4 0 0,-8 7 1 16,8 0-1-16,0 12-1 0,0-14 2 0,0-5-1 0,0 20 0 15,-2-3 0-15,2-9 1 0,0 12-2 0,0-20 1 0,0 6 1 16,0 0-1-16,2 2 0 0,6-3 0 0,-8-5 0 0,4 7 0 15,-1-1 0-15,3-3 0 0,-3-3 0 0,-3 0 0 0,7 0 0 16,0 0-1-16,-3 0 1 0,2-3 0 0,-6 3 0 0,6-6 0 16,1-1 1-16,-3-5-1 0,-4 5 0 0,0 7 0 0,3-10 0 15,-3 1 0-15,0-9 1 0,0 13-1 0,0 5 0 0,0-8 0 16,-3 0 0-16,-3 1 0 0,-2 6 1 0,8 1-1 16,-3-5 0-16,-3 2 0 0,2 1 0 0,1 2 0 0,3 0 0 0,0 0-1 15,-7 22-3 1,3-18-2-16,4 25-5 0,0-29 11 0,0 25-20 0,0-22-13 0,0 19-5 0,4-22-8 15,-4 0 46-15,0 0 0 0</inkml:trace>
  <inkml:trace contextRef="#ctx1" brushRef="#br1">1067 9996 0,'0'25'94,"0"25"-94,0 24 16,0 25-16,0-24 15,-25-1-15,0 1 16,25-1-16,-25-24 16,0-1-16,25-24 15,0 0-15,0 0 16,0-1-16,-24 26 16,24-25-1,0-50 126,0-25-126,24-24-15,1 24 16,-25-49-16,75 74 16,-75-24-16,0 24 15,24 0 1,-24 0 0,0 1-1,0-1 32,0 0 31,25-25-62,0-24-16,0 24 15,-25-24-15,0 24 16,0 25 0,0 50 77,0 50-93,0 24 16,0-49-16,0 98 16,0-123-16,-25 25 15,25-1-15,-25 1 16,25-25-16,0-149 172,0-25-157,0-49-15,0 98 16,0 1 0,0 49-16,25 1 15,-25-1-15,0 25 16,0 50 78,0 50-94,0 49 15,0-50-15,0 25 16,-124 125-16,99-125 16,0 74-16,1 26 15,24-1-15,0-148 16,0 74-16,0-99 15,0-75 126,0 0-141,0 1 16,49-75-1,-24-25-15,0 99 16,-25-74-16,25 0 16,-25 75-16,0 24 15,0 0-15,24 25 16,-24 75 140,0-1-140,0 0-16,0 1 15,0 24-15,0-49 16,0-26-16,0 1 16,0 0-16,0-50 62,0 0-62,0-74 16,0 0-16,25-50 15,0 0-15,-25 75 16,0 24-16,0 1 16,0 24-1,0 0 157</inkml:trace>
  <inkml:trace contextRef="#ctx1" brushRef="#br1" timeOffset="2902.0455">6127 10145 0,'0'25'47,"0"0"-32,0 74-15,0-74 16,0 49-16,0 1 16,0-26-16,0-24 15,0 0-15,0 24 16,0-24-16,0 0 15,0 0 1,0 24 0,0-24-1,0 25-15,0-25 32,0-1-17,0-48 79,0-76-78,25 1-16,-25-50 15,24 75-15,-24-25 16,0 24-16,0-24 15,25 50-15,-25-1 16,0 0-16,25 50 16,-25-49-1,0 123 126,0 1-125,0 49-16,0-50 15,0 50 1,0 0-16,-25-50 15,25-49-15,0 50 16,0-100 140,0-50-140,0 1-16,0 0 16,0-26-16,0 51 15,0-50-15,0 49 16,0 25-1,0 0-15,0-24 16,0 74 31,0 24-31,0 50-16,0-49 15,0 49 1,-25-24-16,25-51 15,0 51-15,-24-26 16,24-24-16,0 25 16,0-1-1,0-24 1,0 0 15,0 0-31,0-100 110,0 26-95,0-75-15,0 0 16,24 0-16,-24 74 15,0 25-15,25-49 16</inkml:trace>
  <inkml:trace contextRef="#ctx0" brushRef="#br1" timeOffset="314175.7731">2261 10156 9 0,'0'0'0'15,"0"-4"3"-15,0 2-1 0,0-4 0 0,0 6-2 0,0-5 3 16,0 1 1-16,0-5 1 0,0 4-1 0,0 5-4 0,0-6 5 16,0-1-1-16,0 5 0 0,0-3 0 0,0 5-4 0,0-6 3 15,0 5 0-15,0-2 0 0,-5 1 0 0,5 2-3 0,0-3 3 16,0 3 0-16,-4 0 1 0,4 0-1 0,0 0-3 0,-4 5 4 16,4 2-1-16,0 16-1 0,0-7 1 0,0-16-3 0,0 19 1 15,0 1 1-15,0 4 0 0,0-2-1 0,0-22-1 16,4 31 3-16,0-4-1 0,1 1-1 0,0 4 1 15,-5-32-2-15,4 29 0 0,2 3 1 0,0-4-1 16,2-1 1-16,-8-27-1 0,6 28 0 0,2-7 0 16,-8 3 0-16,2-2 1 0,-2-22-1 0,6 18 0 0,-1 6 1 15,-2-20-1-15,-3 18 1 0,0-22-1 0,3 0 0 0,1 5 1 16,-4-1-1-16,0-4 1 0,0 0-1 0,0 0 0 16,0 0 0-16,0 0 1 0,0-3-1 0,0 3 0 0,0-6 1 15,0-16-1-15,0 7 1 0,0-9-1 0,0 24 0 0,0-23 0 16,0 2 1-16,-4-3-1 0,4 0 0 0,0 24 0 0,-3-26 1 15,-5 1 0-15,5 0-1 0,0 4 1 0,3 21-1 0,-2-21 1 16,-6 16-1-16,5-16 1 0,0 20-1 0,3 1 0 0,0-5 1 16,-8 5 0-16,8 0 0 0,0 8 0 0,0-8-1 0,0 24 1 15,4 2-1-15,3 3 0 0,-1 8 0 0,-6-37 0 0,18 40 1 16,-12 7-1-16,11 3 0 0,-6-6 0 0,-11-44 0 0,19 51 0 16,-11-9 0-16,11-4 0 0,-12 3 0 0,-7-41 0 15,22 31 0-15,-17-2 0 0,13-2 0 0,-14-6 0 16,-4-21 0-16,5 6 1 0,2 17-1 0,-3-23 0 0,-1 3 0 15,-3-3 0-15,0 0 0 0,0-5 1 0,0-22 0 16,-7-2-1-16,7 29 0 0,-20-32 1 16,14-8-1-16,-18-1 1 0,6-4 0 0,18 45-1 0,-24-51 0 0,5-1 1 15,1 3 0-15,13 1-1 0,5 48 0 0,-25-45 1 16,18 8 0-16,1 10-1 0,-14 5 2 0,20 22-2 0,0-6 0 16,-7-2 1-16,0 2 0 0,4-2-1 0,3 8 0 0,-8 0 1 15,8 0-1-15,-3 8 0 0,3 12 1 0,0-20-1 0,0 20 0 16,3 6 0-16,1 1 0 0,3 4 0 0,-7-31 0 0,7 32 0 15,9 7 0-15,-8 0 0 0,1-4 0 0,-9-35 0 0,7 31 0 16,-1-8 0-16,2-3 0 0,-1 1 0 0,-7-21 0 0,7 16 1 16,-7-8-1-16,2-3 0 0,2 3 0 0,-4-8 0 0,0 5 0 15,3-2 0-15,-3-6 0 0,0 3 0 0,0-5 1 16,-3-16-1-16,-3 2 0 0,-1-4 0 0,7 23 0 0,-7-29 0 16,-9-8 0-16,16-1 1 0,-18-1-1 15,18 39 0-15,-4-36 0 0,-17 4 0 0,19 1 0 0,-5 4 1 16,7 27-1-16,-7-24 0 0,5 6 0 15,2 11 0-15,0 1 0 0,0 6 0 0,0-1 0 0,0 1 0 0,0 17 0 16,2 5 0-16,-2-22 0 0,11 22 0 0,6 10 0 16,-11-1 0-16,11 1 0 0,-17-32 0 0,8 37 0 0,-6 2 0 0,4-4 0 15,2-4 0-15,-8-31 0 0,0 27 0 16,3-4 0-16,1-4 0 0,-4-1 0 0,0-18 0 0,4 8 0 16,-1 8 1-16,-3-16-1 0,0 0 0 0,0 0 0 0,0 0 0 15,0-3 0-15,-7-15 0 0,7 18 0 0,-4-20 0 16,-2 0-1-16,-2-6 2 0,3-3-1 0,5 29 0 0,-8-39 0 15,2 5 0-15,-2-4 0 0,5 7 0 0,3 31 0 0,0-17 0 16,-3 8 0-16,3 1 0 0,0 2 0 0,0 6 0 0,0 0 0 16,0 0 0-16,3 6 0 0,0 23 0 0,-3-29 0 0,8 27 0 15,-2 6 1-15,2 4-1 0,-6 2 0 0,-2-39 0 0,6 35 0 16,2 0-1-16,-1 1 1 0,-3-4 0 0,-4-32 0 0,3 28 0 16,-1-4 0-16,2 0 0 0,-4-19 0 0,0-5 0 0,3 22 1 15,-3-18-1-15,0-4 0 0,0 0-1 0,0 0 1 16,0-2-3-16,0-14-3 0,-3-8-8 0,-3 2-12 15,6 22 26-15,-25-34-35 0,22-2-14 0,3 36 49 0</inkml:trace>
  <inkml:trace contextRef="#ctx0" brushRef="#br1" timeOffset="315227.6065">2069 9339 15 0,'0'0'0'0,"-6"-5"7"0,6 5-7 0,-3-3 10 0,3 3-10 0,-8-7 12 16,2 2 3-16,2 4-2 0,4 1-13 0,-4 0 12 0,4 0-12 0,-5 0 10 15,1 0-2-15,0 0-1 0,4 0-7 0,-8 0 7 0,8 0-7 0,-2 0 5 16,2 0-1-16,0 0 1 0,0 0-5 0,-3 0 3 0,3 0-3 0,0 0 3 16,0 0 0-16,0 0-2 0,0 0-8 0,0 0 15 0,0 0-16 15,0 0 18-15,0 0-9 0,3 0-1 16,4 0 1-16,-7 0-1 0,7 0 1 0,2-2-1 0,-1-4 1 15,-8 6-1-15,17-7 0 0,-17 7 0 0,6-17 0 0,3 9 0 16,12-13 1-16,-21 21-1 0,8-8 0 0,-8 8 0 0,17-16 0 0,-15 9 0 16,9 1 0-16,-11 6 0 0,7-10 0 0,-7 10 0 0,10-4 0 15,-4 1 1-15,2-1-1 0,-5 4 0 0,-3 0 0 0,3 0 0 16,-3 0 0-16,3 0 1 0,2 7-1 0,-5-7 0 0,0 0 0 16,0 1 0-16,0 5 1 0,0-1-1 0,0-5 0 0,0 2 0 15,0-2 0-15,0 0 0 0,-8 0 1 0,8 0-1 0,-3 0 0 16,0 0 0-16,-5 0 0 0,8 0 0 0,-6 0 0 15,-1 6 1-15,-14-6-1 0,19 5 0 0,2-5 0 0,-17 4 0 16,13-1 0-16,-16 3 1 0,13-3-1 0,7-3 0 0,-16 4 0 16,11 6 0-16,-2-7 0 0,1 16 0 0,6-19 0 0,-7 6 0 15,-11 10 0-15,13-11 0 0,1 16 0 0,4-21 0 0,-4 5 0 16,-15 19 0-16,19-2 1 0,0-5-1 0,0-17 0 0,-4 22 0 16,4-3 0-16,-4 1 0 0,-1 1 0 15,5-21 0-15,0 18 0 0,-4-2 0 0,8-8 1 0,15 13-2 0,-19-21 1 16,0 8 0-16,11 11 1 0,-5-19-2 0,-2 5 1 0,-4-5 0 15,3 8 0-15,4-6 0 0,-4 5 0 16,5-7-1-16,-8 0 1 0,2 0 1 0,1 0-1 16,1 0 0-16,0 0 0 0,-4 0 0 0,6-4 0 0,-3-1 0 15,5-3 0-15,-6 3 0 0,-2 5 0 0,4-7 0 16,3 0 0-16,-5 2 1 0,6 2-2 0,-8 3 1 0,8-2 0 16,-6 2 0-16,5 0 0 0,-1 0 0 0,-6 0 0 0,7 0 1 15,-2 5-2-15,0 1 2 0,3 1-1 0,-8-7 0 0,5 6 0 16,16 16 0-16,-17-18 0 0,3 14 0 0,-7-18 0 0,6 7 0 15,12 13 0-15,-15-12 0 0,7 10 0 0,-10-18 0 0,7 8 0 16,-1 10 0-16,2-10 1 0,-5 14-1 0,-3-22 0 0,3 7 0 16,0 12 1-16,-3-12-1 0,0 12 0 0,0-19 0 0,0 5 1 15,0 12-1-15,0-14 0 0,-3 7 0 0,3-10 0 0,-3 4 1 16,-4 16-1-16,-13-16 1 0,13-1-1 0,7-3 0 0,-16 7 1 16,8 0-1-16,-9 11 0 0,14-18 0 0,3 0 0 0,-7 4 1 15,-14-1-1-15,19-3 1 0,-6 0-1 0,8 0 0 16,-20 0 0-16,18 0 0 0,-6 0 0 0,-9-3 0 0,17 3 0 15,-6-7 1-15,3 2-1 0,-2 0 0 16,2-3 0-16,3 8 0 0,0-4 0 0,-6-1-2 16,6 3-1-16,0 2-2 0,0 0 5 0,0 0-9 0,2 0-5 15,5 0-7-15,11-2-10 0,-18 2 31 0,5-1-32 0,16-6-9 0,-21 7 41 0</inkml:trace>
  <inkml:trace contextRef="#ctx0" brushRef="#br1" timeOffset="316004.6952">2713 9072 10 0,'0'0'0'15,"-3"0"13"-15,-5 0-3 0,3-2 1 0,-3 2 0 0,8 0-11 0,-6 0 10 16,-2 0-1-16,5 0-1 0,1 5-2 0,2-5-6 0,-8 0 5 15,5 7-1-15,-2-4 0 0,0 6-1 0,5-9-3 0,0 5 3 16,0 14-1-16,-4-13 0 0,4 10 0 0,0-16-2 0,0 8 2 16,0 9 0-16,0-10-1 0,4 17 1 0,-4-24-2 0,3 10 1 15,4 12 0-15,-4-17 0 0,5 0 0 0,-8-5-1 0,5 9 2 16,5-5-1-16,-3 6 0 0,3-8 0 0,-10-2-1 0,11 5 1 16,-4-5 0-16,0 0 0 0,-1 0 0 0,-6 0-1 0,7 0 0 15,-1 0 1-15,-2 0-1 0,4-4 1 0,-8 4-1 16,0-3 0-16,3-7 1 0,-1-6-1 15,2-1 1-15,-4 17-1 0,0-22 0 0,0-3 1 0,0-2 0 16,0 9 0-16,0 18-1 0,-6-22 1 0,-2 15 0 16,1-15 0-16,1 15 0 0,6 7-1 0,-20-9 2 15,15-1-1-15,0 5-1 0,-3-3 1 0,8 8-1 0,-17-2 1 16,15-1 0-16,-6 3 0 0,-13 0-1 0,21 0 0 0,-2 3 1 16,-5 4-1-16,-10-1 1 0,17 15-1 0,0-21 0 0,-6 2 0 15,-2 17 0-15,5-11 0 0,-3 10 0 0,6-18 0 0,-7 8 1 16,7 9-1-16,0-9 0 0,0 23 1 0,0-31-1 0,0 24 0 15,0-7 0-15,0 5 0 0,3-17 0 0,-3-5 0 0,4 17 0 16,2-10 0-16,-3-2 0 0,5 0 0 0,-8-5 0 0,2 5 0 16,2-5 1-16,4 0-2 0,-3 0 1 0,-5 0 0 0,8 0 1 15,-3 0-1-15,3-5 0 0,2 0 0 0,-10 5 0 0,6-21 0 16,1 13 0-16,0-19 0 0,1 6 1 0,-8 21-1 0,0-21 0 16,2 0 0-16,-2 3 1 0,0 2-1 0,0 16 0 0,0-10 0 15,-2-14 1-15,-6 17-1 0,1-13 0 0,7 20 0 16,-15-6 0-16,7-1 1 0,0-1-1 0,3 8 2 15,5 0-2-15,-21 0 0 0,17 0 1 0,-3 6-1 16,1 10 1-16,6-16-1 0,-6 5 0 0,-1 16 0 16,3-16 1-16,-3 14-1 0,7-19 0 0,-3 4 0 15,-3 3 0-15,6 0 0 0,0 0 0 0,0-7 0 0,0 2 0 16,0 2-1-16,0 4-3 0,6-5-3 0,-6-3 7 0,7 2-13 16,0 6-10-16,9-8-15 0,-13 0 1 0,-3 0 37 0,11 0-38 0,-11 0 38 0</inkml:trace>
  <inkml:trace contextRef="#ctx0" brushRef="#br1" timeOffset="332438.0145">2458 11402 15 0,'0'0'0'0,"-2"-1"4"0,2 1-4 0,-7 0 3 16,-11 0-1-16,13 0-1 0,-3 0 0 0,8 0-1 0,-17 0 2 16,13 0-1-16,-1 0 0 0,-3 0 0 0,8 0-1 0,-6-3 1 15,-11 1 0-15,13-5 0 0,-2 3 1 0,6 4-2 0,-17-7 1 16,10 4 1-16,0 0 1 0,-9-2 0 0,16 5-3 0,-5-6 2 15,-1 4 2-15,-1-3-1 0,-9 2 0 0,16 3-3 0,0-4 2 16,-9 0 0-16,4 1 0 0,-3 0 0 0,8 3-2 0,-3-2 2 16,-4 2-1-16,4 0 0 0,3 0 0 0,0 0-1 0,-3 0 1 15,3 0-1-15,0 5 0 0,0 2 1 0,0-7-1 0,0 1 0 16,0 5 0-16,0-1 0 0,6-3 0 0,-6-2 0 0,5 19 0 16,0-14 0-16,3 14 0 0,-5-11 0 15,-3-8 0-15,2 18 0 16,7-15 0-16,-3 15 1 0,0-12-1 0,-6-6 0 0,8 21 0 15,-5-19 0-15,0 16 0 0,0-15 0 0,-3-3 0 0,5 19 1 16,-5-13-1-16,2 1 0 0,1 11 1 0,-3-18-1 0,3 4 0 16,5 16 1-16,-1-14-1 0,-3 14 1 0,-4-20-1 0,5 17 0 15,-1-10 1-15,3 15-1 0,0-15 1 0,-7-7-1 0,7 18 1 16,-3-10-1-16,-2 13 1 0,4-12-1 0,-6-9 0 0,5 20 1 16,1-11-1-16,-2 8 1 0,0-11-1 0,-4-6 0 0,5 6 1 15,-1 13-1-15,3-15 1 0,-3 2-1 0,-4-6 0 0,3 7 1 16,0-1 0-16,1 2 0 0,0-5 1 0,-4-3-2 0,5 8 1 15,-2-7 0-15,-3-1 0 0,5 6 0 0,-5-6-1 0,3 4 0 16,4-4 0-16,-3 0 1 0,1 0-1 0,-5 0 0 0,4 0 0 16,3 0 1-16,-4 3-1 0,1-3 1 0,-4 0-1 15,7 0 0-15,-3 0 0 0,1 0 1 0,-2 0-1 0,-3 0 0 16,8 0 1-16,-1 0-2 0,2-7 1 16,-2 4-1-16,-7 3 1 0,7-3 0 0,0 2 0 15,1 1 1-15,-3 0-1 0,-5 0 0 0,10 0 0 16,-2 0 0-16,-1 0 1 0,-1 0-1 0,-6 0 0 0,10 0 0 15,1 0 1-15,6 0-1 0,-11 0 1 0,-6 0-1 0,8 0 0 16,10 0 0-16,-10 0-1 0,13 0 0 0,-21 0 1 0,9 0 0 16,12-6 0-16,-14 4 0 0,9 2 1 0,-16 0-1 0,8 0 0 15,-2-2 0-15,5 1 0 0,-1-2 0 0,-10 3 0 0,5-5 0 16,3 3 0-16,2 0 0 0,-3 0 0 0,-7 2 0 0,6-2 0 16,1 2 1-16,1 0-1 0,-2 0 0 0,-6 0 0 0,9 0 0 15,-1 4 0-15,-1 0 0 0,-1 1 0 0,-6-5 0 0,10 4 1 16,-3 0 0-16,1 2 0 0,2-6 0 0,-10 0-1 0,5 4 0 15,7-1 0-15,5 4 0 0,-11-7 0 0,-6 0 0 0,8 3 0 16,8-3 0-16,-9 0 0 0,0 0 0 0,-7 0 0 0,6 0 0 16,5 0 0-16,5 0 0 0,-10 0 0 0,-6 0 0 0,11 0 0 15,6 0 1-15,-10 0-1 0,3-3 0 0,-10 3 0 16,16 0 0-16,-8-3-1 0,3-1 1 0,9 1 1 16,-20 3-1-16,6-4-1 0,4 4 0 15,7-8 0-15,-9 6 0 0,-8 2 1 0,19-1 0 16,-12-2 0-16,1 2 0 0,11 1 0 0,-19 0 0 0,8 0 0 15,1 0 0-15,8 4 1 0,-9-1 0 0,-8-3-1 0,15 8 1 16,-7-1 0-16,12 11-1 0,-13-14 0 0,-7-4 0 0,19 5 0 16,-12 16 0-16,14-14 0 0,-14 13 0 0,-7-20 0 0,20 7 0 15,-14 0 0-15,16 9 0 0,-16-10 0 0,-6-6 0 0,17 5 0 16,-9 13 1-16,11-12-1 0,-16-1 0 0,-3-5 0 0,10 8 0 16,8 11 0-16,-11-17 0 0,12 6 0 0,-19-8 0 0,12 19 0 15,11-14 1-15,-13-1-1 0,6 1 0 0,-16-5 0 0,7 8 1 16,1 9-1-16,12-10 1 0,-17-2-1 0,-3-5 0 0,10 6 0 15,-3 1 1-15,11 10-1 0,-13-12 1 0,-5-5-1 0,11 18 0 16,-1-12 1-16,-3 15 0 0,13-16-1 0,-20-5 0 0,0 21 1 16,8-14 0-16,-3 15 0 0,3-15 0 0,-8-7-1 0,5 17 0 15,0-12 1-15,2 14 0 0,-5-14 0 0,-2-5-1 16,7 3 0-16,-3 2 1 0,0-1-1 0,-1-1 1 16,-3-3-1-16,3 0 0 0,0 5 0 15,2 0 0-15,-3-5 1 0,-2 0-1 0,3 4 0 0,5-4 0 16,-8 0 0-16,3 0 1 0,-3 0-1 0,3 0 0 15,-3 0 0-15,0 0 0 0,4 0 1 0,-4 0-1 0,0 0 0 16,4-2 0-16,-4-5 0 0,0 1 1 0,0 6-1 0,0-6 0 16,0-2 0-16,0-1 0 0,3-8 0 0,-3 17 0 0,0-3 1 15,2-6-1-15,-2 1 0 0,0 1 0 0,0 7 0 0,4-9 0 16,-1 3 0-16,-3-4 0 0,4 3 0 0,-4 7 0 0,4-10 0 16,2-6 0-16,-3 11 0 0,4-3 0 0,-7 8 0 0,6-21 0 15,2 19 0-15,-1-6 0 0,0-9 0 0,-7 17 0 0,6-7 1 16,1-2-1-16,0-8 0 0,4 9 0 0,-11 8 0 0,8-19 0 15,11 12 0-15,-16-1 0 0,3-11 0 0,-6 19 0 0,21-2 0 16,-15-9 0-16,0 5 0 0,16-2 0 0,-22 8 0 0,2-5 0 16,9-3 0-16,7 2 0 0,-16-1 0 0,-2 7 0 0,6-5 0 15,13-6 0-15,-14 5 0 0,6-3 0 16,-11 9 0-16,18-17 0 0,-13 12 0 0,3-13 0 16,9 12 0-16,-17 6 0 0,6-8 0 0,3 3 0 0,9-2 0 15,-12 1 0-15,-6 6 0 0,11-11 0 16,-3 4-1-16,10 0 0 0,-13-1 0 0,-5 8 1 0,11-6-1 15,-6 1 1-15,5 1 0 0,7-1 0 0,-17 5 0 0,4-7 0 16,3 2 0-16,13-1 0 0,-14 3 0 0,-6 3 0 0,7-2 0 16,10-1 0-16,-9 1 0 0,12 0 0 0,-14-1 0 0,-6 3 0 0,17 0 0 15,-10 0 0-15,14 0 0 0,-21 0 0 0,7 0 0 16,13-4 0-16,-14 2 0 0,12 0 0 0,-18 2 0 0,5-4 0 0,-5 4 0 0,21-2 0 16,-13 1 0-16,14-1 0 0,-22 2 0 0,8-3 0 0,-8 3 0 0,23 0 0 15,-12-1 0-15,8 1 0 0,-19 0 0 0,11-4 0 0,-11 4 0 0,20 0 0 16,2 0 1-16,-17 0-1 0,-5 0 0 0,25 0 0 0,-25 0 0 0,20-1 0 15,-4-2-1-15,2 3 1 0,-18 0 0 0,16-3 0 0,-16 3 0 0,22-2 0 16,-7 2 1-16,6 0-1 0,-21 0 0 0,21 0 0 0,-21 0 0 0,17 0 0 16,0 0 0-16,-2 0 0 0,-15 0 0 0,12 0 0 0,-12 0 0 15,19 0 0-15,-12 0 0 0,14 0 0 0,-21 0 0 0,7 0 0 0,-7 0 0 0,19 0 0 16,-12 0 0-16,10-4 1 0,-17 4-1 0,8 0 0 16,-8 0 0-16,20-2 0 0,-11 0 0 0,15 2 0 15,-24 0 0-15,11 0 1 0,-11 0-1 0,23 0 0 16,-15 0 0-16,11 0 0 0,-11 0 0 0,-8 0 0 0,20 0 1 15,-14 0-1-15,16 0 0 0,-20 0 0 0,-2 0 0 0,21 0 0 16,-14 0 0-16,13 0 1 0,-14 0-1 0,-6 0 0 0,21-1 0 16,-14-2 1-16,17-2-1 0,-18 0 0 0,-6 5 0 0,21-7 0 15,-15 1 1-15,18 0-1 0,-17-1 0 0,-7 7 0 0,19-3 1 16,-8-1-1-16,13 0 0 0,-14 1 0 0,-10 3 0 0,23-1 0 16,-2 1 1-16,-4-1-1 0,-7 1 0 0,-10 0 0 0,20 0 0 15,-12-3 1-15,12 3-1 0,-13-3 0 0,-7 3 0 0,17-3 1 16,-15 2-1-16,5-2 1 0,3 0-1 0,-10 3 0 0,11-4 1 15,-4-3-1-15,0 2 1 0,-1-3-1 0,-6 8 0 0,6-3 1 16,1-2 0-16,0 2-1 0,1-1 1 0,-8 4-1 0,2-3 0 16,5-3 1-16,-3 1-1 0,-2 2 1 0,-2 3-1 0,8-6 0 15,-4 3 1-15,0-5 0 0,1 4 0 0,-5 4-1 0,0-5 0 16,3-3 1-16,2 4-1 16,-5-5 1-16,0 9-1 0,2-5 0 0,-2-3 0 0,4 3 1 15,-4-2-1-15,0 7 0 0,0-7 1 0,0-12-1 16,0 15 1-16,0-1-1 0,0 5 0 0,0-8 0 15,-4 3-2-15,2-2-4 0,-6 7-5 0,8 0 11 0,-5 0-23 16,-17-3-9-16,5 3-26 0,17 0 58 0</inkml:trace>
  <inkml:trace contextRef="#ctx0" brushRef="#br1" timeOffset="334501.4702">3743 13017 10 0,'0'0'0'0,"-4"0"10"15,4 0-10-15,-7 0 3 16,1 0-1-16,-2 4-1 0,3-4 1 0,5 0-2 0,-5 5 2 15,-1-5 0-15,4 0 0 0,2 0 1 0,0 0-3 0,-5 0 3 16,2 0 1-16,3 0 2 0,-6 0 0 0,6 0-6 0,0 0 6 16,0 0-1-16,0 5 1 0,-4-5-2 0,4 0-4 0,0 3 5 15,0 4-1-15,0-7 0 0,0 3-1 0,0-3-3 0,0 4 2 16,0 2 0-16,0-6 0 0,0 4-1 0,0-4-1 0,0 0 2 16,4 0-2-16,-4 0 1 0,6 3-1 0,-6-3 0 0,8 0 0 15,-3 0 1-15,16 0-1 0,-11 0 0 0,-10 0 0 0,20 0 1 16,-2 0-1-16,1 0 0 0,-1 0 0 0,-18 0 0 0,16 0 0 15,2 0 0-15,-9 0 0 0,16 0 0 0,-25 0 0 0,17 0 0 16,-7 6 0-16,13-6 0 0,-16 5 0 0,-7-5 0 0,8 3 0 16,7-3 0-16,-15 0 1 15,8 0-1-15,-8 0 0 0,7 0 0 0,-1 0 1 0,-3 0-1 0,1 0 0 0,-4 0 0 16,3 0 0-16,1-3 1 16,-4 3-1-16,0-3 1 0,0 3-1 0,0-2 1 0,0 0-1 15,0 2 1-15,0-4 0 0,0 4-1 0,0 0 1 16,-4 0-1-16,1 0 0 0,-4-1 1 0,7 1-1 0,-4-2 0 15,2-1 1-15,-5 0-1 0,-1-1 0 0,8 4 0 0,-7-1 1 16,-9-3-1-16,9 1 1 0,-12-4-1 0,19 7 0 0,-8-4 0 16,-11 1 0-16,11 3 0 0,-13-5 0 0,21 5 0 0,-5-2 1 15,-14 2-1-15,16 0 0 0,-2 7 0 0,5-7 0 0,-22 3 0 16,19 2 0-16,-3 16 0 0,-1-16 0 0,7-5 0 0,-7 19 0 16,-1-14 0-16,2 12 0 0,-1-11 0 0,7-6 0 0,-3 17 0 15,0-11 0-15,-4 11 0 0,7-14 0 0,0-3 0 0,-4 18 0 16,1-10 1-16,3 9-1 0,-6-10 0 0,6-7 0 0,0 20 0 15,0-17 0-15,-4 16 0 0,4-15 0 0,0-4 0 0,0 8-1 16,0 12 1-16,0-18-2 0,0 6 2 0,0-8 0 0,0 17 0 16,0-13 0-16,0 2 1 0,0-1-1 0,0-5 0 15,0 8 0-15,0-3 0 0,0-3 0 0,0 5 0 0,0-7 0 16,0 5 0-16,0 15 0 0,4-20 0 16,-4 5 0-16,0-5 0 0,0 4 0 15,2 1 0-15,2 0 0 0,-4-3 1 0,0-2-1 0,7 7 0 16,-3-3 0-16,-1 0 0 0,-3 1 0 0,0-5 0 0,3 0 0 0,-3 0 0 0,3 4-1 15,-3-4 1-15,5 0 0 0,-5 0 0 0,2 4 0 0,-2-4 0 0,0 0 1 16,3 0-1-16,0 0 0 0,-3 0 0 0,5 0 0 0,-5 0 0 0,3 0 0 16,0 0 0-16,5-2 0 0,-8 2 0 0,3-2 0 15,3-2 0-15,1-2 0 0,-3 3 0 0,-4 3 0 0,6-4 1 0,-6 4-1 0,8-7 0 16,0 7 0-16,0-2 0 0,-8 2 0 0,16-3 0 0,-16 3 0 0,4 0-1 16,6-2 1-16,7 2 0 0,-17 0 0 0,6 0 0 0,-6 0 0 0,11 0 0 15,6 0 0-15,-14 0 0 0,-3 0 0 0,7 0 0 0,-7 0 0 0,7 5 1 16,1 2-2-16,-3-4 1 0,3 4 0 0,-8-7 0 0,6 19 1 15,2-19-2-15,-5 16 2 0,-3-16-1 0,6 4-1 0,-6-4 1 16,7 20 0-16,0-14 1 0,-4 14-1 0,1-14 0 0,-4-6 0 0,0 25 1 16,4-18-1-16,-2 14 1 0,-2-13-1 0,0-8 0 0,0 23 1 15,0-15 0-15,0 10-1 16,0-9 1-16,0-9-1 0,0 17 1 0,-6-9-1 0,2 10 1 16,1-12-1-16,3-6 0 0,-7 17 0 15,0-13 1-15,1 1 0 0,-16-2-1 0,22-3 0 0,-3 5 1 16,-20-5-1-16,7 0 1 0,-3 0-1 0,19 0 0 0,-6 0 1 15,-21 0-1-15,21 0 0 0,6 0 0 0,-22 0 0 0,22 0 0 0,-3-2 1 16,-16 2-1-16,15 0 0 0,-3-3 0 0,7 3 0 0,-6 0 0 16,-1 0 0-16,3 0-1 0,-2-3 0 0,6 3 1 0,0-4-4 15,0 1-2-15,0 1-2 0,0-1-2 0,0 3 10 0,6-5-12 16,5-1-3-16,6-3 0 0,-8-10 3 0,-9 19 12 0,24-19-11 16,0 2-18-16,-24 17 29 0</inkml:trace>
  <inkml:trace contextRef="#ctx0" brushRef="#br1" timeOffset="335193.2174">3413 13338 24 0,'0'0'0'15,"-5"-9"4"-15,1 2-1 0,4 7-3 0,-6-22 2 16,-2 14-1-16,1-9 1 0,-8 10-1 0,15 7-1 0,-4-7 2 16,-3 0 0-16,2-3 0 0,3 0-1 0,2 10-1 0,0-15 2 15,0 12-1-15,0-5-1 0,0 3 1 0,0 5-1 0,0-3 0 16,0-1 0-16,0 1 0 0,7 1 0 0,-7 2 0 0,7 0 1 15,-1 0-1-15,5 5 0 0,6 15 1 0,-17-20-1 0,6 6 0 16,3 23 1-16,9-6 1 0,-12 6 0 0,-6-29-2 0,19 33 2 16,-14-1 2-16,3 4-1 0,-3-2 0 0,-5-34-3 0,8 38 4 15,-4-1-1-15,2 1 0 0,-6-4-1 0,0-34-2 0,7 37 3 16,-3-7-1-16,2-2 0 16,-6 1 0-16,0-29-2 0,0 26 1 0,0-4 0 15,0-5 0-15,-4 5 0 0,4-22-1 0,0 5 0 16,0 16 1-16,-2-18 0 0,2 1 0 0,0-4-1 0,0 0 0 15,-4 0 0-15,4 0-1 0,0 0-4 0,0 0 5 0,0 0-10 16,0-2-4-16,4-5-1 0,36 12-20 0,-40-5 35 0,0 0 0 0</inkml:trace>
  <inkml:trace contextRef="#ctx0" brushRef="#br1" timeOffset="335769.7237">4264 12993 17 0,'0'0'0'16,"-2"-1"10"-16,-6 1-8 0,5 0 0 0,3 0-2 0,-6 0 2 15,2 0 0-15,1 3 0 0,-4 2 0 0,7-5-2 0,0 6 3 16,0 14 1-16,0-15 0 0,0 16 0 0,0-21-4 0,0 6 3 15,0 20 0-15,0-9 0 0,0 4-1 0,0-21-2 0,2 20 3 16,3-1 0-16,-5-2 0 0,3 1-1 0,-3-18-2 0,4 17 3 16,-1-10-1-16,0 15 0 0,0-18 0 0,-3-4-2 0,3 18 1 15,4-14-1-15,0 2 0 0,-2 0 0 16,-5-6 0-16,5 4 1 0,3 0-1 0,-3-4 1 16,3 4-1-16,-8-4 0 0,7 0 1 15,-1-2-1-15,2-4 1 0,-6-3 0 0,-2 9-1 0,4-21 2 16,-1 1-1-16,2 2 1 0,-3-7-2 0,-2 25 0 0,0-20 0 15,0-1 1-15,0 1-1 0,0-1 1 0,0 21-1 0,0-9 0 16,-7-9 1-16,4 8 1 0,-3 5 1 0,6 5-3 0,-8-2 3 16,2-2 0-16,-1 4 0 0,-10 0-1 0,17 0-2 0,-4 0 1 15,-13 8 0-15,10-2 0 0,1 14-1 0,6-20 0 0,-20 2 0 16,17 5 1-16,-1 0-1 0,-2-2 0 0,6-5 0 0,-3 6 0 16,3-2-1-16,0 0-4 0,0-4-6 0,0 0 11 0,3 0-21 15,3 0-2-15,15-4-21 0,-21 4 44 0</inkml:trace>
  <inkml:trace contextRef="#ctx0" brushRef="#br1" timeOffset="349312.4307">6162 10514 7 0,'0'0'0'15,"-7"0"3"-15,1 0-2 0,6 0-1 0,-7 5 1 16,-9 3 0-16,16 8 0 0,0-16 0 0,0 0-1 0,0 19 1 15,-5-19-1-15,5 3 1 0,-7 1-1 0,7-4 0 0,0 8 0 16,0-8 1-16,-2 0 0 0,2 0-1 0,0 0 0 0,0 0 1 16,0-5 0-16,0-2 0 0,0 4 1 0,0 3-2 0,0-7 2 15,0 3 0-15,0 2 1 0,0-2 0 0,0 4-3 0,0-2 4 16,0 2-1-16,0 0 0 0,0 8 1 0,0-8-4 0,0 5 3 16,0 19 1-16,0-19 0 0,0 18 0 0,0-23-4 0,-5 9 4 15,5 6-1-15,0-15 1 0,-3 6 0 0,3-6-4 0,0 7 4 16,-5-1 0-16,0-2 0 0,2-4-1 15,3 0-3-15,0 0 3 0,-7 0 0 0,7-3-1 0,0-1 0 16,0 4-2-16,-3-5 2 0,3-6 0 16,0 4-1-16,0-1 1 0,0 8-2 0,0-6 1 15,0-1 0-15,3-1-1 0,-3 2 1 0,0 6-1 0,7-10 1 16,-4 2 0-16,2 4-1 0,0 0 1 0,-5 4-1 0,0-2 1 16,3-4 0-16,4 1 1 0,-3-1-1 0,-4 6-1 0,3-3 1 15,2-2 1-15,-2-3-1 0,3 6 0 0,-6 2-1 0,3-8 2 16,1 3-1-16,3 5 0 0,-7-6 0 0,0 6-1 0,6-3 1 15,-1 1 0-15,-3 0-1 0,4 1 1 0,-6 1-1 0,7-3 1 16,0 3-1-16,-2 0 0 0,0-2 0 0,-5 2 0 0,7-2 0 16,-1-1 1-16,2 3-1 0,-4-2 1 0,-4 2-1 0,6-1 0 15,-3-4 1-15,5-3 0 0,-6 0-1 0,-2 8 0 0,7-7 1 16,1-12-1 0,-2 14 0-16,1-3 1 0,-7 8-1 0,10-9 0 0,-2 2 1 0,0-1-1 0,-1 6-1 0,-7 2 1 0,12-7 1 15,-7 6-1-15,2 1 1 0,4 0-1 0,-11 0 0 16,10 0 0-16,-4 0 0 0,4 0 0 0,-3 0 0 0,-7 0 0 15,10 0 1-15,1 0-2 0,-4 0 0 0,12 0 1 16,-19 0 0-16,7-3 1 0,5 3 0 0,-7-1-1 0,2-2 0 16,-7 3 0-16,11-3 0 15,-1 2-1-15,-4-2 1 0,2 1 1 0,-8 2-1 0,6-1 0 16,2-1 0-16,-3-3 0 0,6 5 0 0,-11 0 0 0,7 0 0 16,2-3 0-16,1 3 0 0,-3 0 0 0,-7 0 0 0,12-2 1 15,-7 2-1-15,6-1 0 0,-1 1 0 0,-10 0 0 0,6 0 0 16,15 0 0-16,-18 0 0 0,4 0 1 0,-7 0-1 0,16 0 0 15,-11 3 0-15,2 0 0 0,-1-3 0 0,-6 0 0 0,10 0 0 16,0 0 0-16,-3 0 0 0,4 0 0 0,-11 0 0 0,6 0 1 16,14 0-1-16,-16 0 0 0,6 0 1 0,-10 0-1 0,16 0 0 15,-9 0 0-15,14 0 0 0,-14 0 0 0,-7 0 0 0,7 0 0 16,12 0 0-16,-14 0 1 0,1 0-1 0,-6 0 0 0,11 0 0 16,4 5 0-16,-7-5 0 0,0 0 0 0,-8 0 0 0,15 3 0 15,-11-3 0-15,4 0 0 0,1 0 1 0,-9 0-1 16,17 0 0-16,-9 0 1 0,0 5-1 0,11-5 1 0,-19 0-1 15,5 4 0-15,2-4 0 0,11 4 1 16,-12 0-2-16,-6-4 1 0,17 7 1 0,-9-5-1 0,1 3 0 16,8 1 0-16,-17-6 0 0,7 4 0 0,2-1 0 15,10 3 0-15,-14-1 0 0,-5-5 0 0,18 3 0 16,-11 2 0-16,10-1 0 0,-11-1 1 0,-6-3-1 0,20 0 0 16,-14 6 0-16,15-6 0 0,-13 6 0 0,-8-6 0 0,9 0 0 15,8 0 0-15,-11 0 1 0,6 0-2 0,-12 0 1 0,17 0 0 16,-11-3 0-16,4 3 1 0,-4-3-1 0,-6 3 0 0,22 0 0 15,-16 0 0-15,0-4 0 0,13 4 0 0,-19 0 0 0,2 0 0 16,4 0 0-16,12 0 0 0,-14 0 1 0,-4 0-1 0,6 0 0 16,4 0 0-16,-3 0 0 0,1 0 0 0,-8 0 0 0,2 0 0 15,4 0 0-15,-1 0 1 0,0 0-1 0,-5 0 0 0,8-2 0 16,-4 1 0-16,2-1 0 0,1 0 0 0,-7 2 0 0,7-2 0 16,-4 2 1-16,0 0-1 0,4 0 0 0,-7 0 0 0,3 0 0 15,0 0 0-15,2 0 0 0,-3 0 0 0,-2 0 0 0,4 0 0 16,0 4 0-16,-1-4 1 0,-3 0-1 15,0 0 0-15,6 0 0 0,-6 3 0 0,4-3 0 16,-1 0 0-16,-3 0 0 0,0 0 0 0,0 0 0 16,4 6 1-16,-4-6-1 0,0 0 0 0,3 6 0 15,-3-6 0-15,0 2 0 0,4-2 0 0,-4 0 0 0,3 0 0 16,-3 5 0-16,3-5 1 0,2 0-2 0,-5 0 1 0,0 6 0 16,2-6 0-16,1 0 0 0,-3 0 1 0,0 0-1 0,0 0 0 15,0 0 0-15,3 0 0 0,-3 0 0 0,0 0 0 0,0 0 0 16,0 2 0-16,5-2 0 0,-3 6 0 0,-2-6 0 0,0 0 1 15,4 0-1-15,-1 0 0 0,-3 0 0 0,0 0 0 0,0 0 0 16,0-4 0-16,4 2 0 0,-4 2 0 0,0-2 0 16,0-6 1-16,0 0-1 0,0-11 0 0,0 19 0 0,0-5 0 15,0-19-1-15,0 5 0 0,0-4 1 0,0 23 0 0,0-26-1 16,0-3 1-16,-4-2 0 0,4-7 1 0,0 38-1 0,-7-39 0 16,5 0 0-16,-3-3 0 0,5 6 0 0,0 36 0 0,0-30 0 15,0 5 1-15,0 5-1 0,0 1 1 0,0 19-1 0,0-7 0 16,0-13-1-16,0 18 1 0,0-1 0 15,0 3 0-15,0-2 0 0,0 2 1 0,0 0-1 16,0 5-1-16,0-5 1 0,-3 22 1 0,3-7-2 0,0 11 1 16,0 1 1-16,0-27-1 0,0 27-1 15,0 8 2-15,0 0-2 0,0 5 1 0,0-40 0 0,0 36 0 16,0-1 0-16,0 1 0 0,0 2 1 0,0-38-1 0,0 31 1 16,0 4 0-16,0-9-1 0,0-4 0 0,0-22 0 0,0 20 0 15,-5-2 0-15,5-15 0 0,0 4 1 0,0-7-1 0,0 6 0 16,0-1-1-16,0 1 2 0,2-6-1 0,-2 0 0 0,0 0-1 15,3-4 2-15,-3-3-1 0,0-12 0 0,0 19 0 0,0-18 0 16,0-2 0-16,0-5 0 0,0-2 0 0,0 27 0 0,0-28-1 16,0-3 0-16,0 4 1 0,3 4 0 0,-3 23 0 0,0-24 0 15,0 8 0-15,5 10 0 0,-3-14 0 0,-2 20 0 0,0-4 1 16,0 0-1-16,4 4 0 0,-4 0 0 0,0 0 0 0,3 8 0 16,-3 18 0-16,4-1 0 0,0 14-1 0,-4-39 1 0,0 41 1 15,0 7 0-15,0 0-1 0,0-1 1 0,0-47-1 0,0 44 0 16,-4-4 0-16,0-6 0 0,4-7 0 0,0-27 0 15,-7 22 0-15,7-16 0 0,-2 13 0 16,2-17 0-16,0-2 0 0,0 0 0 0,-5 0 0 16,5 0 0-16,0-2 0 0,0 2 0 0,0-19 0 15,0 1 0-15,-3-6 0 0,-2-10 0 0,5 34 0 0,0-39 0 16,0-9 0-16,0 1 0 0,0-6-1 0,0 53 1 0,0-55-1 16,2 4 1-16,1 7 0 0,0 2 0 0,-3 42 0 0,7-35 0 15,0 11 0-15,1 16 1 0,-2-1-1 0,-6 9 0 0,3 0 0 16,1 0 0-16,3 2 0 0,-4 25 0 0,-3-27 0 0,3 26 0 15,-3 8 0-15,0 7 0 0,0 2 0 0,0-43 0 0,0 42 0 0,0-42 0 0,0 44 1 16,-3-3 0-16,0-3 0 0,3-38-1 0,-7 30 0 16,3-1 0-16,4-3 0 0,-3-2-1 0,3-24 1 0,-6 15 1 15,2-6-2-15,4 10 1 0,-4-19 0 0,4 0 0 0,0 5 0 16,-7-5 0-16,7 0 0 0,0 0 0 0,0 0 0 0,0-5 0 16,0-1-1-16,0-16-1 0,0 15-2 0,0 7 4 0,0-22-6 0,0 22 6 0,4-17-8 15,-1 9-2-15,-3-13-2 0,0 21 12 0,8-8-15 16,-8 8 15-16,6-6-16 0,1-1-2 15,3 1 0-15,-2 4 1 0,-8 2 17 0,5-5-13 0,3-1 0 16,-2-2-2-16,-6 8 15 0</inkml:trace>
  <inkml:trace contextRef="#ctx0" brushRef="#br1" timeOffset="349901.4619">7355 8944 28 0,'0'0'0'0,"-17"0"8"0,17 0-8 0,-8 0 7 15,-15 7-3-15,20-1-1 0,-3-2 1 0,6-4-4 0,-5 4 3 16,-1-4 1-16,6 0 0 0,0 0 0 0,0 0-4 0,0 4 2 15,0-4 0-15,6 0-1 0,1 0 0 0,-7 0-1 0,17 7 2 16,-9-7-1-16,18 2 0 0,-9 3 0 0,-17-5-1 0,18 0 1 16,1 6 0-16,-8-1 0 0,9 1 0 0,-20-6-1 0,6 7 0 15,12 10 1-15,-12-13-1 0,1 2 1 0,-7-6-1 0,0 20 1 16,4-15-1-16,-1 18 0 0,-3-20 0 0,0-3 0 0,0 26 1 16,0-6-1-16,0 6 1 0,-3 0-1 0,3-26 0 0,-4 32 1 15,-3 0-1-15,-12-3 1 0,14 5 0 0,5-34-1 16,-6 29 1-16,-1 0 0 0,1 0 0 0,2 0 1 15,4-29-2-15,-3 24 1 0,-4-3 1 16,7-3-1-16,0-13 0 0,0-5-1 0,0 21 2 0,0-18-1 16,3 15 0-16,1-18 0 0,-4 0-1 0,7 5 1 15,-1-2-1-15,1-3 1 0,10 0-1 0,-17 0 0 0,7 0 0 16,3 0 1-16,7 0-1 0,-9-8 0 0,-8 8 0 0,19-3-2 16,-8-1-1-16,12-5-3 0,-7 4-3 0,-16 5 9 0,11-5-14 15,13-2-3-15,-14-2 0 0,11-14 2 0,-21 23 15 0,6-21-24 0,-6 21 24 16</inkml:trace>
  <inkml:trace contextRef="#ctx0" brushRef="#br1" timeOffset="350579.1303">7904 8773 22 0,'0'0'0'16,"-16"0"5"-16,16 0-5 0,-8 0 5 0,-12 17 0 16,13-13 1-16,-1 16 0 0,8-20-6 0,-18 6 6 15,13 12 0-15,2-14 0 0,-1 16-1 0,4-20-5 0,-7 6 5 16,7 10-2-16,0-11 0 0,0-1 1 0,0-4-4 0,0 6 3 16,5 1-1-16,1 12 1 0,2-19-1 0,-8 0-2 0,5 6 1 15,2 1 1-15,14-4-1 0,-15 3 0 0,-6-6-1 0,17 4 1 16,-10-4 0-16,3 0 0 0,8 0-1 0,-18 0 0 0,6 0 1 15,0 0 0-15,1 0-1 0,5 0 2 0,-12 0-2 0,5 0 0 16,2-2 1-16,-1 0-1 0,-1-1 1 0,-5 3-1 0,3-3 0 16,-3 1 1-16,4 2-1 0,-4-1 0 0,0 1 0 0,0 0 0 15,0 0 0-15,0-3 1 0,-4 1-1 0,4 2 0 0,-8 0 0 16,2 0 1-16,-1 0-1 0,-12 0 0 0,19 0 0 0,-5 6 0 16,-14 2 0-16,12-3 0 0,-17 16 0 0,24-21 0 0,-20 5 0 15,13 0 0-15,-14 19 0 0,16-17 1 0,5-7-1 0,-19 20 0 16,13 0 0-16,-14-15 0 0,16 21 0 15,4-26 0-15,-7 17 0 0,2-8 0 16,-3 16 0-16,2-22 0 0,6-3 0 0,-5 18 0 0,2-18 0 16,3 5 1-16,0-2-1 0,0-3 0 0,-6 0 0 15,6 0 0-15,0 0 0 0,0 0 0 0,0 0 0 0,3 0 0 16,3 0 1-16,1 0-1 0,-7 0 0 0,7 0 0 16,1 0 0-16,-2 0 0 0,15 7 0 0,-21-7 0 0,6 7 0 15,11 10 0-15,-9-10 1 0,10 10-1 0,-18-17 0 0,8 8 0 16,13 13 0-16,-15-13 1 0,10 13-1 0,-16-21 0 0,8 19 1 15,-1-13 0-15,0 22-1 0,-1-12 1 0,-6-16-1 0,6 21 1 16,-6-4 0-16,5 4 0 0,-3-4 0 0,-2-17-1 0,0 17 1 16,0 3 0-16,-7-4 0 0,4-8 0 0,3-8-1 0,-3 22 1 15,-3-18 0-15,-1 1 0 0,0 19 0 0,7-24-1 0,-24 5 1 16,18 0-1-16,-15 14 1 0,13-19 0 0,8 0-1 0,-16 3 0 16,14 2 1-16,-6-5-1 0,2 0 0 0,6 0 0 0,-5 0 0 15,-1-2 0-15,3-4 0 0,3-13-1 16,0 19 1-16,0-5-3 0,0-19 0 0,0 19-3 15,0-4-3-15,0 9 9 0,3-9-11 0,3 1-2 0,13-3-2 16,-14 4-1-16,-5 7 16 0,7-11-16 0,14-9 4 16,-15 14 3-16,18-2-7 0,-24 8 16 0,0 0 0 0</inkml:trace>
  <inkml:trace contextRef="#ctx0" brushRef="#br1" timeOffset="351554.5082">8023 8831 16 0,'0'0'0'0,"-8"4"2"16,-9 3 0-16,15 16-1 0,2-23-1 0,-24 4 2 0,19 16-1 16,-1-13 1-16,-11 10 0 0,17-17-2 0,-7 5 2 15,0 2 0-15,-9-1 0 0,13 1-1 0,3-7-1 0,-7 0 1 16,-1 0 0-16,2 0-1 0,-1 0 1 0,7 0-1 0,-17-3 0 16,14-4 1-16,0 2 1 0,-4-3 1 0,7 8-3 0,-3-5 2 15,-2-1 0-15,-1 1 1 0,3 3 0 0,3 2-3 0,0-1 4 16,-4-2 0-16,4 3-1 0,0 0 1 0,0 0-4 0,0 0 4 15,0 0 0-15,-5 0 0 0,5 0 0 0,0 0-4 0,0 4 4 16,0 2 0-16,0-3-1 0,0 1 1 0,0-4-4 0,0 5 3 16,2 0 0-16,1-5 0 0,-3 5 0 0,0-5-3 0,7 0 2 15,-1 0 1-15,2 0-1 0,2 0 0 0,-10 0-2 0,11 0 2 16,-5 0 0-16,2-2-1 0,0-1 0 0,-8 3-1 0,8-5 1 16,2 0-1-16,6 5 1 0,-9-4 0 0,-7 4-1 15,7 0 1-15,0 0-1 0,3 0 1 0,-4 0-1 0,-6 0 0 16,8 0 1-16,-2 0-1 0,-2 0 1 0,-1 0-1 15,-3 0 0-15,8 0 0 0,-8 0 1 16,2 0-1-16,-2 0 1 0,0 0-1 0,0-2 1 16,0 1 0-16,0-5 0 0,0 0 0 0,0 6-1 0,-2-5 1 15,-6-1 0-15,5-2 0 0,-1 5 0 0,4 3-1 0,-6-1 0 16,-15-2 1-16,18 0-1 0,-4 3 0 0,7 0 0 0,-20 0 1 16,16 0-1-16,-2 0 0 0,-15 7 1 0,21-7-1 0,-3 20 0 15,-18-13 0-15,15 20 0 0,-12-22 0 0,18-5 0 0,-6 26 0 16,-1-4 0-16,2-5 0 0,-3-10 0 0,8-7 0 0,-4 24 0 15,-3-17 0-15,1 11 0 0,0-13 0 0,6-5 0 0,-7 16 0 16,2-11 0-16,3 2 0 0,-5 0 0 0,7-7 0 0,0 15 0 16,-4-8 0-16,4-1 0 0,-2 1 0 0,2-7 0 0,0 16 1 15,0-12-1-15,0 4 0 0,0 11 0 0,0-19 0 0,0 4 0 16,0 0 0-16,0 3 0 0,0-2 0 0,0-5 0 0,0 3 0 16,2 2 0-16,2 2 0 0,3-3 0 0,-7-4 0 15,7 8 1-15,0-3-1 0,-1 3 0 0,0-4 0 0,-6-4 0 16,7 7 0-16,5-2 0 0,6-1 0 15,-10 6 0-15,-8-10 0 0,16 2 0 0,-9 6 0 16,0-3 1-16,0 15-1 0,-7-20 0 0,10 3-1 0,1 3 1 16,-4 15 0-16,2-16 0 0,-9-5 0 0,10 20 0 15,-3-17 0-15,0 16 0 0,-1 0 0 0,-6-19 0 0,8 18 1 16,2 3-1-16,-4 3 1 0,1-3-1 0,-7-21 0 0,3 23 0 16,2-2 1-16,-3 0-1 0,2 2 0 0,-4-23 0 0,0 20 0 15,0-2 0-15,0 2 1 0,0-3-1 0,0-17 0 0,0 9 1 16,-4 16-1-16,2-20 1 0,-6 16-1 0,8-21 0 0,-3 3 0 0,3-3 0 0,-4 7 1 15,-2-1-1-15,-2-3 0 0,2 2 1 0,6-5-1 0,-17 0 0 16,14 5 0-16,-3-5 1 0,6 0-1 0,-21 0 0 0,21 0 0 0,-3 0 0 16,-4 0 1-16,-14 0-1 0,18-4 0 0,3 4 0 0,-23-1 0 15,16-4 0-15,-14 2 0 0,21 3 0 0,-2-7 0 0,2 7 0 16,-8-6 0-16,-12 6 0 0,17-3 0 0,-4-2 0 0,7 5 0 0,-7 0-1 16,0 0-1-16,3 0 0 0,4 0-2 0,0 0 4 0,0 0-7 15,0 0-2-15,0 0-3 0,0 0 40 16,4-2-71-16,-4 2 43 0,3-3-18 0,8 1-3 0,5-7 1 15,-8-1 4-15,-8 10 16 0,6-26-15 0,18 20-1 0,-24 6 16 0</inkml:trace>
  <inkml:trace contextRef="#ctx0" brushRef="#br1" timeOffset="352166.2811">8320 8903 19 0,'0'0'0'15,"-3"7"5"-15,-4 18-1 0,1-3 1 0,6-22-5 0,-7 21 6 16,3-13 0-16,4 10 1 0,0-12 0 0,0-6-7 0,0 7 7 16,0 10 0-16,0-17-2 0,0 7 0 0,0-7-5 0,0 3 5 15,0 2-1-15,0 0 0 0,4-2 0 0,-4-3-4 0,0 0 4 16,2 0-1-16,3 0 0 0,-2 0 0 0,-3 0-3 0,3-1 2 16,-3-6 1-16,5-1 0 0,-3-14-1 0,-2 22-2 0,0-9 2 15,0-15 0-15,0 3-1 0,0 0 1 0,0 21-2 0,0-24 1 16,0 1 1-16,0 1 0 15,-2 2 0-15,2 20-2 0,-5-11 2 0,-1-12 0 0,-1 17-1 16,0-10 1-16,7 16-2 0,-6-5 1 16,-2 0 0-16,1-3 0 0,0 7 0 0,7 1-1 0,-3-2 0 15,-2 2 1-15,-3 3-1 0,0 5 0 0,8-8 0 0,-6 5 0 16,-1 16 0-16,5-16 1 0,-2 13-1 0,4-18 0 0,0 4-1 16,0-1 0-16,0 7-3 0,0-8-1 0,0-2 5 0,0 5-6 15,6 1-2-15,1-5-3 0,10-1-3 0,-17 0 14 0,5 0-17 16,0 0-4-16,5 0 1 0,11-1-3 0,-21 1 23 0,3-8-19 0,-3 8 19 0</inkml:trace>
  <inkml:trace contextRef="#ctx0" brushRef="#br1" timeOffset="354180.8501">8673 8235 20 0,'0'0'0'15,"6"-27"5"-15,1 6 0 0,10-4 1 0,-12 16 0 0,-5 9-6 0,2-7 6 16,1 7 1-16,-3 0 1 0,3 7-1 0,-3-7-7 0,0 21 7 16,0 2-1-16,0 3-1 0,0 8 0 0,0-34-5 0,-3 34 4 15,-2 10 0-15,-20 7 1 0,19 2-1 0,6-53-4 0,-28 62 4 16,1 9 0-16,-4 8 0 0,-5 11-1 0,36-90-3 0,-49 104 3 16,-1 12-1-16,-8 12 0 0,-10 6 0 0,68-134-2 15,-76 145 2-15,-10 2 1 0,-3-1 0 16,-2-1 1-16,91-145-4 0,-92 137 3 0,15-9-1 0,2-9 2 15,11-9-1-15,64-110-3 0,-55 93 3 16,12-10-1-16,17-17-1 0,4-18-1 0,22-48 0 0,-7 31 1 16,5-9-1-16,2-20 1 0,0-2-2 0,0 0 1 0,6 0 0 15,14-7 0-15,0-20 0 0,8-2 0 0,-28 29 0 0,31-27-1 16,-1-6-1-16,3-1 0 0,-3-1-1 0,-30 35 3 0,35-39-3 16,-4-1-2-16,2-5 1 0,-2 3-1 0,-31 42 5 0,35-34-6 15,-5-8 1-15,-4 5-3 0,5-2 0 0,-31 39 8 0,21-34-10 16,-2 0-1-16,6 7-2 0,-19-2-2 0,-6 29 15 0,25-26-17 15,-20-8 4-15,3 5 2 0,25 9-8 0,-33 20 19 0,0 0 0 0</inkml:trace>
  <inkml:trace contextRef="#ctx0" brushRef="#br1" timeOffset="354783.3257">7972 8404 22 0,'0'0'0'16,"-7"-18"5"-16,-9-4 0 0,16 22-5 0,-5-18 6 15,-15 7-1-15,2 7 2 0,2-2 0 0,16 6-7 0,-16-5 7 16,-5 3 1-16,13-5-1 0,-15 4-2 0,23 3-5 0,-3-1 5 16,-14-2 0-16,17 3-1 0,-6 4-1 0,6-4-3 0,-7 20 3 15,7-2-1-15,0 3 1 0,0 8-1 0,0-29-2 0,3 43 2 16,7 1 1-16,7 16 0 0,3 3 0 0,-20-63-3 0,24 70 2 15,3 5 0-15,-3 7-1 0,3 5 1 0,-27-87-2 0,26 90 1 16,3 10 0-16,-2-3 0 0,2 6 0 0,-29-103-1 0,32 104 2 16,-6-3-1-16,9-1 0 0,-9-6 0 0,-26-94-1 0,27 89 1 15,-2-11 0-15,-10-3-1 0,6-3 1 0,-21-72-1 0,3 63 1 16,19-5 0-16,-22-12-1 0,6-4 1 0,-6-42-1 0,3 26 0 16,1-4 0-16,-4-17 1 0,0-3-1 15,0-2 0-15,0 0 1 0,0 0-1 0,-7-22 1 0,-10-11-2 16,17 33 1-16,-6-42 0 0,-23-11 0 15,10-13-1-15,-12-13 1 0,31 79 0 0,-33-85-1 16,-5-11 0-16,-3-21 0 0,-2-3 0 0,43 120 1 0,-48-134-2 16,0-9 0-16,1 3 0 0,2 4 2 0,45 136 0 0,-32-122 0 15,1 13 0-15,7 18 0 0,7 20 0 0,17 71 0 0,-3-53 1 16,-4 21 0-16,-1 11-1 0,2 19 1 0,6 2-1 0,0 0 0 16,0 19 1-16,4 16-1 0,6 6 1 0,-10-41-1 0,21 55 1 15,-4 14 0-15,3 5-1 0,6 10 2 0,-26-84-2 0,38 92 0 16,-1 8 2-16,3 3-2 0,2 7 1 0,-42-110-1 0,38 112 1 15,-2 0 0-15,2-4-1 0,-1-13 1 0,-37-95-1 0,26 92 1 16,2-10 0-16,-8-8-1 0,-3-6 2 0,-17-68-2 0,7 56 1 16,-1-8-1-16,-2-10 1 0,-4-10 0 0,0-28-1 0,0 17 1 15,-4-10-1-15,-2-7 1 0,-12 0-2 0,18 0 1 0,-3-10-1 16,-17-25-2-16,4 0-2 0,-6-13-3 0,22 48 8 0,-16-54-11 16,-5-6-3-16,15-1-1 15,-18 1-1-15,24 60 16 0,-7-61-17 0,1 9 0 0,-2 4 3 16,2 7 3-16,6 41 11 0,6-9-20 0,-6 9 20 0</inkml:trace>
  <inkml:trace contextRef="#ctx0" brushRef="#br1" timeOffset="356756.961">6911 12497 28 0,'0'0'0'16,"0"0"4"-16,0 0-4 0,0 0 3 15,-3-3-1-15,3 3 1 0,-7 0 0 0,7 0-3 0,0 3 4 16,-4 5 0-16,4-2 0 0,0 18 0 0,0-24-4 0,0 7 4 15,4 19 0-15,-2-3-1 0,3 8-1 0,-5-31-2 0,6 29 3 16,1 4-1-16,-1 4-1 0,1 0 1 0,-7-37-2 0,7 42 2 16,1-5 0-16,-6-3 1 0,-2 3-1 0,0-37-2 0,0 29 2 15,0-3-1-15,0-4 1 0,0-15-1 0,0-7-1 0,0 16 1 16,0-16 0-16,0 0 0 0,-2 0-1 0,2 0 0 16,0-6 1-16,-3-16-1 0,-5-4 1 0,2-3-1 15,6 29 0-15,-5-41 0 0,5 41 0 0,-6-47 0 0,-1-6 0 0,1-7 0 16,6 60 0-16,-7-58 0 0,7 58 0 0,-7-56 0 0,1 6 0 15,3 6 0-15,3 44 0 0,-5-36 0 0,5 36 0 0,0-28 0 16,-7 2 0-16,7 10 1 0,0 16-1 0,0-8 0 0,0 8 0 0,0-2 0 16,-2 2 0-16,2-3 0 0,0 3 0 0,0 0 0 0,0 0 0 15,0 0 1-15,0 3-1 0,-5 5 0 0,5-8 0 0,0 18 0 16,-3-10 0-16,-2 13 0 0,5-21 0 0,0 5 0 0,0-5 0 0,-5 16 0 16,2-12 0-16,-5 5 0 0,8-9 0 0,-6 16 1 0,6-16-1 0,-7 5 0 15,1 0 0-15,-12-2 0 0,15 2 1 0,3-5-1 0,-3 0 0 16,-4 0 0-16,-13-5 0 0,14-2 0 0,6 7 0 0,-17-22 0 15,12-2 0-15,-14-2 0 0,15-11 0 0,4 37 0 0,-20-39 0 16,17-3 0-16,-4-3 0 0,4 5-1 0,3 40 1 0,-8-39 0 16,8 8 0-16,0 6 1 0,0 5-1 0,0 20 0 0,0-7 0 15,0-2 0-15,0 5 1 0,0 3-1 0,0 1 0 0,0 0 0 16,-3 0 0-16,3 4 0 0,-2 3 1 0,2-7-1 0,0 18 0 31,0-16 0-31,0 20 1 0,-5-15-1 0,5-7 0 0,0 21 1 0,0-15-1 0,0 17 0 16,0-15 0-16,0-8 0 0,0 18 1 0,0-10-1 15,0-2 0-15,5 1 0 0,-5-7 0 0,2 5 0 16,1-5 0-16,5 0 0 0,-2 0 1 0,-6 0-1 0,20-5 0 16,-13-2 0-16,10 1 0 0,-11-2 0 0,-6 8 0 0,22-15 0 15,-16 6 0-15,14-9 0 0,-13 8 1 0,-7 10-1 0,6-24 0 16,12 19 0-16,-12-17 0 0,1 18 0 0,-7 4 0 0,6-8 0 16,2 1 0-16,0 4 1 0,-3-1-1 0,-5 4 0 0,3 0 0 15,2 0 0-15,1 7 1 0,-3 18 0 0,-3-25-1 0,8 18 1 16,-6 4 1-16,2-3-1 0,-4 6 0 0,0-25-1 0,3 24 1 15,1 0 0-15,-4-4 0 0,0 1 1 0,0-21-2 0,0 6 1 16,0 21 0-16,0-19 0 0,0 12 1 0,0-20-2 0,2 3 1 16,-2 4 0-16,0-1-1 0,0 2 1 0,0-8-1 0,0 3 0 15,0 4 1-15,0-7-1 0,0 0 0 0,0 0 0 0,5 0 1 16,-5 0-1-16,0 0 0 0,3 0 0 0,-3 0 0 0,3-5 0 16,-3 3 0-16,5 2 0 0,-5-7 0 15,0 7 0-15,2-4 1 0,-2 2-1 0,0 1 0 16,0 1 0-16,0 0 0 0,0 0 0 0,0 0 0 0,0 0 0 15,0 0 0 1,0 0 0-16,0 0 0 0,0 0 1 16,0-3-1-16,0 0 0 0,0 3 0 0,0 0 0 0,0-4 0 15,0 1 0-15,0 3 0 0,0-5 0 0,0 5 0 0,0-2 0 16,0-1 0-16,0 0 0 0,3 1 0 0,-3 2 0 0,0-2 0 16,0 1-1-16,0-1 1 0,0-3 0 0,0 5 0 0,0 0-1 15,0 0 0-15,0 0 0 0,0 0 0 0,0 0 5 0,0-1-9 16,0 1 4-16,0 0 0 0,0 0 1 0,0 0 0 0,0 0-1 15,0 0 1-15,0 0 0 0,0 0-1 0,0 0 3 0,-3 6-4 16,3-1 2-16,-7 0 0 0,7 0 1 0,0-5-1 0,-3 5 0 16,3-2 0-16,-3-3 0 0,-4 4 0 0,7-4 0 0,-7 0 0 15,3 0 0-15,-1 6 0 0,-3-6 0 0,8 0 0 0,-6 0 0 16,-2 0 1-16,3 0-1 0,-3 0-1 0,8 0 1 16,-8 0 0-16,-7 0 0 0,15 3 0 0,-8 5 1 0,8-8-1 15,-3 3 0-15,-3 5 0 0,-2 10 0 16,3-18-1-16,5 0 1 0,-8 3 1 0,1-3-1 15,4 0 0-15,-4 0 0 0,7 0 0 0,-4-3 0 16,2-2 0-16,-5-2 0 0,3 0 0 0,4 7 0 0,0-10 0 16,-4 2 0-16,4-1 0 0,0 2 0 0,0 7 0 0,0-7 0 15,0-1 0-15,0 3 0 0,0-4 0 0,0 9 0 0,4-18 1 16,3 10-1-16,-1-19 0 0,1 7 0 0,-7 20 0 0,7-24-1 16,0-2 2-16,1-1-2 0,-3-1 1 0,-5 28 0 0,8-27 1 15,-2 5-1-15,1-1 0 0,-1 5 0 0,-6 18 0 0,4-5 0 16,-1-16 1-16,1 19-1 0,-2 0 0 0,-2 2 0 0,5 0 0 15,-2 0 0-15,0 5 1 0,4 20-1 0,-7-25 0 0,3 18 1 16,5 2 0-16,-6 5-1 0,5-4 0 0,-7-21 0 0,8 24 1 16,-2 0-1-16,-3-2 0 0,1-2 1 0,-4-20-1 0,0 21 0 15,2-16 0-15,3 19 1 0,-2-21-1 0,-3-3 0 0,3 5 0 16,-3-1-2-16,5 2-3 0,-3-3-6 0,-2-3 11 0,6 0-21 16,-1 0-9-16,-5-3-22 0,0 3 52 0</inkml:trace>
  <inkml:trace contextRef="#ctx0" brushRef="#br1" timeOffset="364961.6255">3065 8424 14 0,'0'0'0'16,"-2"0"3"-16,-6 7-1 0,5 1 0 0,3-8-2 0,-7 4 3 15,0 4 2-15,1-2 1 0,-1 0 1 0,7-6-7 16,-7 4 8-16,-1-4-1 0,2 0 0 0,-1 0-1 0,7 0-6 0,-6 0 5 16,3 0 0-16,-1 0-1 0,-3 0 0 15,7 0-4-15,-3 0 3 0,3 0 0 0,-3 0 0 16,-4 8-2-16,7-8-1 0,-7 19 2 0,0-12-1 0,-10 23 0 16,11-9 1-16,6-21-2 0,-17 22 1 0,10 0 1 15,-13 0-1-15,12 1 1 0,8-23-2 0,-20 25 2 16,14 2 0-16,-21 4-1 0,10-4 0 0,17-27-1 0,-21 30 1 15,0 4 0-15,4 3 0 0,-2 2 1 0,19-39-2 0,-17 44 1 16,-8 4 0-16,10 10-1 0,-10 0 1 0,25-58-1 0,-21 66 0 16,-5 2 1-16,-1 4-1 0,4 1 0 0,23-73 0 0,-29 69 0 15,-1 4 0-15,3-4 1 0,-1-5-1 0,28-64 0 0,-26 58 0 16,6-9 1-16,-1-8-1 0,15-3 0 0,6-38 0 0,-21 32 1 16,17-6-1-16,-1-1 0 0,1-8 1 0,4-17-1 0,-7 19 0 15,-1-13 1-15,8 15-1 0,0-16 1 0,0-5-1 0,0 2 0 16,0-2 0-16,0 0 1 0,0 0-1 0,0 0 0 0,5 0 0 15,-2 0 0-15,-3-7 0 0,3-15 1 0,-3 22-1 0,4-20 0 16,3-1 0-16,-1 1 1 0,1-8-1 0,-7 28 0 16,7-30 1-16,0-1-1 0,13-4 1 0,-13-6-1 15,-7 41 0-15,16-43 0 0,-8 2 0 0,11-12 0 16,-11-3 1-16,-8 56-1 0,23-55 0 0,-13-1 0 0,13-4 0 16,-18 3 0-16,-5 57 0 0,19-55 1 15,-12-3-1-15,15 3 0 0,-14 4 0 0,-8 51 0 0,22-48 1 16,-16 9-1-16,1 7 0 0,13 3 0 0,-20 29 0 0,3-24 1 15,5 17-1-15,-2-14 0 0,-3 20 0 0,-3 1 0 0,5-3 0 16,-5 1 0-16,0 2 1 0,0 0-1 0,0 0 0 0,-5 6 1 16,-2 1-1-16,-12 17 0 0,12-3 1 0,7-21-1 0,-27 24 0 15,4 7 1-15,-2 1 0 0,-3 7 0 0,28-39-1 0,-33 42 0 16,-3 3 0-16,-6 3 0 0,-2-1 1 0,44-47-1 0,-41 46 0 16,1 2 1-16,-1-2-1 0,5-3 1 0,36-43-1 0,-35 46 0 15,4-3 1-15,5-7 0 0,1-1 0 0,25-35-1 0,-19 29 1 16,2-5-1-16,10-3 1 0,-24-13-1 0,31-8 0 0,-17 20 1 15,-1-17-1-15,3 1 1 0,15-4 0 0,0 0-1 0,0 0-1 16,-8 0 1-16,8 0 1 0,0-1-2 0,0 1 1 16,10-6 1-16,15-2-1 0,-19 3-1 0,19-6 1 0,-25 11 0 15,0-10 0-15,5 3 0 0,3-12 0 0,13 16 0 16,-21 3 0-16,5-18 0 0,3 10 0 16,9 1 0-16,-11-15 0 0,-6 22 0 0,7-8 0 0,0-11 0 15,0 1 0-15,-1-1 0 0,-6 19 0 0,7-17 0 16,3-8-1-16,-2 7 1 0,-3-6 0 0,-5 24 0 0,8-16-1 15,-3-5 1-15,3 14-1 0,-1-12 0 0,-7 19 1 0,0-5 0 16,3-5-1-16,0 3 1 0,-3-13 0 0,0 20 0 0,0 0-1 16,0-7 1-16,0-1 0 0,0 4 0 0,0 4 0 0,-6-2 0 15,-1-1 0-15,-10 3 0 0,13 5 0 0,4-5 0 0,-5 6-1 16,-17 15 1-16,17-16 0 0,-13 16 0 0,18-21 0 0,-7 5 0 16,-10 17 0-16,13-17 0 0,-11 16 0 0,15-21 0 0,0 0 0 15,-8 5 0-15,0-2 0 0,3 4 0 0,5-7 0 0,-8 0-1 16,6 0 2-16,-6 0-1 0,-12 0 0 0,20 0 0 0,-6-2 0 15,-15-6 1-15,15 3-1 0,6-3 1 0,0 8-1 0,0-5-1 16,0-1 1-16,0-1-1 0,-8 1 1 0,8 6 0 16,0-1 1-16,0-5-1 0,0 0-1 0,10 1 0 0,-10 5 1 15,25-10 0-15,-6-7-1 16,2 7 1-16,-12-11 0 0,-9 21 0 0,25-18 0 0,-4 9-1 0,2-13 1 16,7 10 0-16,-30 12 0 0,28-21 0 15,2 13 0-15,1-16-1 0,-4 17 0 0,-27 7 1 0,29-24-1 16,-4 16 0-16,-5 3 1 0,1-3 0 0,-21 8 0 0,20-4 0 15,-13 4 0-15,9 0-1 0,-8 4 1 0,-8-4 0 0,3 21 0 16,-3-3 0-16,0 5 1 0,-3-1-1 0,3-22 0 0,-24 27 0 16,6 4 0-16,-6-1 0 0,2 8 0 0,22-38 0 0,-29 38 0 15,0-4 1-15,2 3-1 0,-4-6 1 0,31-31-1 0,-27 29 2 16,1-3-1-16,1-4 0 0,-2 0 0 0,27-22-1 0,-21 6 1 16,2 10 0-16,2-16 0 0,9 0-1 0,8 0 0 0,-36 0 0 15,15-2 1-15,-2-5 0 0,2-14-1 0,21 21 0 0,0-9 1 16,-3-18-2-16,-1 10 1 0,4 0-1 0,0 17 1 0,0-18-1 15,0-1-1-15,0 1 0 0,0-2 1 0,0 20 1 0,0-22-1 16,-6-2 0-16,2 1 1 0,-2-1 0 16,6 24 0-16,-17-16 0 0,12-5-1 0,-14 1 1 0,12 1 0 15,7 19 0-15,-24-20 1 0,18 2-1 16,-15 0 0-16,0 9 0 0,21 9 0 0,-5-27 0 0,-14 10 0 16,13 10 0-16,4-4 0 0,2 11 0 0,-8-4 0 15,5 3 0-15,3 1 0 0,-7 0 0 0,7 0 0 0,0 0 0 16,0 5 0-16,0 16 0 0,0-21 0 0,7 6 0 15,17 14 0-15,-5 2 0 0,10 1 0 0,-29-23 0 0,30 27 1 16,3 7-1-16,15 0 0 0,-1 6-1 0,-47-40 1 0,52 43 0 16,-3 0 0-16,-14-1 1 0,3-5-1 0,-38-37 0 0,33 35 1 15,-5 0 0-15,-2-12-1 0,1 1 1 0,-27-24-1 0,21 20 1 16,2-15-1-16,-6 16 1 0,-7-18-1 0,-10-3 0 0,21 7 1 16,-14-1-1-16,-1-3 0 0,1 2 1 0,-7-5-1 0,4 0 0 15,-1 0 0-15,0 0 0 0,-3 0 0 0,0 0 0 16,0-5 0-16,-6 2 0 0,-2-4 0 0,8 7 0 0,-7-19-2 15,-9 17-2-15,16-7-1 0,-8 5-4 0,8 4 9 0,-6-1-11 16,4-4-4-16,2 5-4 0,0-3-3 0,0 3 22 16,0-2-20-16,-5-5 4 0,5 1-3 0,0 6 19 0</inkml:trace>
  <inkml:trace contextRef="#ctx0" brushRef="#br1" timeOffset="365966.4922">2063 9010 28 0,'0'0'0'0,"0"-3"7"0,0 3-7 0,0 0 5 15,0 0 1-15,0-3 0 0,0 3 2 0,0 0-8 0,-8-2 10 16,5 0 0-16,-3-4-1 0,-2 1-2 0,8 5-7 0,-5-11 6 15,-3-6-1-15,0 10 0 0,3-9-1 0,5 16-4 0,-18-7 3 16,11-11 1-16,-19 11-1 0,6-13 0 0,20 20-3 16,-22-6 3-16,16-12 0 0,-14 11-1 0,13-13 0 15,7 20-2-15,-17-7 3 0,11-8-1 0,-15 6-1 16,14-1 1-16,7 10-2 0,-23-8 1 0,16-10 1 16,-20 15-1-16,20-2 0 0,7 5-1 0,-27-19 1 15,11 17-1-15,-2-6 1 0,-6 1 0 0,24 7-1 0,-19-10 1 16,-3 6-1-16,2-2 2 0,1 1-2 0,19 5 0 0,-22-2 1 15,2 1 0-15,1 1 0 0,-3 3-1 0,22-3 0 0,-21 6 0 16,3 0 1-16,0 10-1 0,11-9 0 0,7-7 0 0,-23 5 1 16,15 18-1-16,-11-17 0 0,11 12 0 0,8-18 0 0,-21 8 1 15,16 15-1-15,-16-5 0 0,15 2 0 0,6-20 0 0,-24 17 0 16,19 7 0-16,-10-7 0 0,7 3 0 0,8-20 0 0,-3 18 0 16,-16-1 1-16,19 1-1 0,-8-11-1 0,8-7 1 0,-8 22 1 15,6-16-1-15,-1 14 0 0,-5-14 0 0,8-6 0 0,-2 16 0 16,2-16 0-16,-3 5 0 0,-5-1 0 0,8-4 0 0,0 4 0 15,-4 3 1-15,4-1-1 0,0-1-1 0,0-5 1 0,0 3 1 16,0 2-1-16,0-3 0 0,0 5 0 16,0-7 0-16,0 4 0 0,0-1 0 0,0 3 0 15,0 1 0-15,0-7 0 0,4 7-1 0,-4 10 2 16,3-15-2-16,2 6 0 0,-5-8 1 0,5 3-2 0,-1 1-2 16,3 2-2-16,0-1-1 0,-7-5 7 0,7 6-10 0,2-3 0 15,8 1-1-15,-9-4-2 0,-8 0 13 0,6 0-14 16,3-2 0-16,3-1 1 0,-6-16-1 0,-6 19 14 0,11-7-10 15,-5-19 2-15,2 5 2 0,-8 14 3 0,0 7 3 0,3-26-2 16,-1 9 0-16,-2-7 0 0,0 1 0 0,0 23 2 0,-5-21-1 16,0-1 0-16,-2 1 0 0,-12 3 2 0,19 18-1 0,-4-16 1 15,-13 8 0-15,11-1 1 0,-15 0 0 0,21 9-2 0,-4-6 2 16,-17-1 0-16,16 3 0 0,-16 2 1 0,21 2-3 0,-6 0 3 16,-15 0 1-16,18 5 0 0,-17 1-1 0,20-6-3 0,-3 7 5 15,-1 10-1-15,-4-12 1 0,6 2 0 0,2-7-5 0,-8 16 5 0,8-16-5 0,-3 8 5 16,3 8-1-16,-2-8 0 0,2-8-4 0,0 20 3 15,0-13 1-15,0 12 0 0,0-11 0 0,0 12-1 0,0-20-3 16,0 7 4-16,0 14-1 0,0 1 0 0,0-22-3 0,2 21 3 16,-2-21-3-16,3 26 2 0,0 8 1 0,2-2-1 0,-5-32-2 15,2 28 1-15,-2-28-1 0,4 33 1 0,0-2 0 16,-4-2 1-16,4-2-2 0,-4-27 0 0,5 27 1 0,-1-6 0 16,0-4-1-16,-4-17 0 0,3 8 1 0,-3-8-1 0,3 16 0 15,1-16 1-15,-1 0-1 0,1 5 1 0,-4-5-1 0,4 0 0 16,-2 0 1-16,1-5-1 0,1-16 1 0,-4 21-1 0,4-19 1 15,-2-3-1-15,2 2 1 0,-1-9-1 0,-3 29 0 0,8-24 0 16,-6 2 1-16,2 0-1 0,0 3 1 0,-4 19-1 0,3-7 1 16,-1-15-1-16,3 17 1 0,-2-4 0 0,-3 9-1 0,0-7 1 15,4 0 0-15,0 1 1 0,-4-1-1 0,0 7-1 0,0-4 2 16,0 1-1-16,0-4 0 16,0-1 0-16,0 8-1 0,0-9 1 0,0-8 0 0,0 14 0 15,0 1 0-15,0 2-1 0,0-3 0 0,0-2 0 0,0 2 1 0,0-1 0 0,0 4-1 16,0-1 0-16,0-5 0 0,2 4 0 0,1-3-1 0,-3 5 1 15,0-8 0-15,4 2 0 0,0 5-1 0,2-6 0 0,-6 7 1 0,3-3-3 16,5 1-3-16,-2 2-3 16,3 0-3-16,-9 0 12 0,21 0-16 0,-13 5-7 0,9 2-1 15,3 15-7-15,-20-22 31 0,0 0 0 0</inkml:trace>
  <inkml:trace contextRef="#ctx0" brushRef="#br1" timeOffset="367183.8067">1672 15317 19 0,'0'0'0'16,"-5"-2"2"0,-17-2 0-16,15-2 1 0,-9 6 0 0,16 0-3 0,-3 0 5 0,-5 0 0 0,5 0 1 0,-3 3 1 0,6-3-7 15,0 3 6-15,-4 5 0 0,4 10-1 0,0-14 0 0,0-4-5 0,0 21 4 16,4-1 1-16,0 0-2 0,1 7 1 0,-5-27-4 15,22 33 3-15,-17 5 0 0,13 13-1 0,-11 9 0 0,-7-60-2 16,6 58 0-16,0 5 2 0,2-2 0 0,-5 0-1 16,-3-61-1-16,4 59 1 0,-4-6-1 15,4-4 0-15,-1-6 1 0,-3-43-1 0,2 38 1 0,2-10 0 16,-4-10-1-16,0-15 1 0,0-3-1 0,0 6 0 0,0-6 1 16,0-1-1-16,0-18 0 0,0 19 0 0,-6-27 1 15,3-7-1-15,-1-7 0 0,-3-12 0 0,7 53 0 0,-20-56 1 16,16-6 0-16,-17-6 0 0,16 1 0 0,5 67-1 0,-19-67-1 15,19 2 2-15,-6 10-1 0,0 6 0 0,6 49 0 0,-7-37 0 16,4 9 1-16,-1 8-1 0,4 15 1 0,0 5-1 0,-7-6 0 16,7 4 1-16,0 0-1 0,0 2 0 0,0 0 0 0,0 8 1 15,0 21-1-15,0-5 0 0,0 7 0 0,0-31 0 0,3 34 1 16,1 6-1-16,3 6 1 0,0-3-1 0,-7-43 0 0,6 41 0 16,0-1 0-16,2-8 1 0,-1-1-1 0,-7-31 0 0,7 22 0 15,-1 3-1-15,-3-6 0 0,1-13-2 0,-4-6 3 0,4 21-7 16,2-18-2-16,-2 2-6 0,0-5-3 0,-4 0 18 0,5 0-18 15,-5-6 3-15,3-21 3 0,-3 4-9 16,0 23 21-16,0 0 0 0</inkml:trace>
  <inkml:trace contextRef="#ctx0" brushRef="#br1" timeOffset="368517.5976">1694 15677 22 0,'0'0'0'0,"-4"0"5"16,-3 0 0-16,4 0 1 0,3 0 1 0,0 0-7 0,0 3 8 15,-5 3 0-15,5 0 0 0,0-3-1 0,0-3-7 0,0 0 6 16,0 5 0-16,5 0-2 0,-2-5 1 0,-3 0-5 0,7 4 4 16,0-1 0-16,-1-3 1 0,1 7-1 0,-7-7-4 0,7 6 3 15,9-2-1-15,-13 3 0 0,16-3 0 0,-19-4-2 0,5 0 2 16,16 5 1-16,-13-5-1 0,8 0-1 0,-16 0-1 0,7 0 2 16,20 0-1-16,-20 0 0 0,16 0 0 0,-23 0-1 0,21 0 1 15,0 0-1-15,-6 4 0 0,20-4 0 0,-35 0 0 0,30 0 0 16,4 4 2-16,-4-4-2 0,-2 5 0 0,-28-5 0 0,20 5 0 15,3 0 1-15,5 14 0 0,0-19 0 0,-28 0-1 16,23 6 1-16,10 0-1 0,-5-1 1 16,5-1-1-16,-33-4 0 0,35 5 0 0,-2 2 1 15,4-1-1-15,-2-3 2 0,-35-3-2 0,37 0 1 0,-3 0-1 16,-4 0 1-16,1 0-1 0,-31 0 0 0,30 0 0 16,0 0 0-16,5-1 1 0,-1-7-1 0,-34 8 0 0,33-4 1 15,1-6 0-15,4-9-1 0,-1 12 0 0,-37 7 0 0,38-25 0 16,-5 17 1-16,4-14-1 0,1 5 1 0,-38 17-1 0,33-10-1 15,1-9 2-15,4 0-1 0,-5 11 0 0,-33 8 0 0,37-21 1 16,-2 15 0-16,2 1-1 0,-3 3 1 0,-34 2-1 0,38 0 0 16,-2 0 1-16,-3 0-1 0,4 7 1 0,-37-7-1 0,38 17-1 0,-38-17 1 0,41 5 1 15,2 2-2-15,3-1 1 0,-46-6 0 0,40 19 1 0,-40-19-1 0,41 4 0 16,-1-1 0-16,1 3 0 0,-41-6 0 0,45 0 1 0,-45 0-1 0,42 0 0 16,0 0 1-16,-1 0-1 0,-41 0 0 0,36 0 0 0,-36 0 0 0,34 0 0 15,3 0 0-15,1 0 0 0,-38 0 0 0,35 0 0 0,-35 0 0 0,36 0 0 16,-6 0 0-16,7-4 0 0,-2 2 1 0,-35 2-1 0,37 0-1 15,1-2 1-15,-5 1 1 0,-33 1-1 0,41-3 0 0,-41 3 0 16,34-7 0-16,6 2 1 0,1-3-1 0,0 6 1 0,-41 2-1 16,40-2 0-16,1 0 0 15,3 0 0-15,3 0-1 0,-47 2 1 0,45 0 1 0,2 0-1 16,-3 18 0-16,0-18 0 0,-44 0 0 0,43 5 0 16,3 2 0-16,-7 11 0 0,3-14 0 0,-42-4 0 0,40 7 0 15,-3-1 0-15,1 13 1 0,7-19-2 0,-45 0 1 0,36 6 1 16,8 1-2-16,-2 11 2 0,-6-15-1 0,-36-3 0 0,33 7 0 15,4 13 1-15,-2-14-2 0,-1-1 2 0,-34-5-1 0,35 20 0 16,-1-17 0-16,-4 1 0 0,6 2-1 0,-36-6 1 0,34 4 0 16,3-4 0-16,-2 5 0 0,-2 1 0 0,-33-6 0 0,37 4 0 15,-3 3 0-15,8-1 0 0,-5 2 0 0,-37-8 0 0,38 17 1 16,-2-14-1-16,-6 6 0 0,4 8 0 0,-34-17 0 0,30 0 0 16,1 5 0-16,-1 2 0 0,-6 0-1 0,-24-7 1 15,31 6-1-15,-6-2 1 0,-2-1-1 0,1-3 1 0,-24 0 0 16,23 0-1-16,1 6 1 0,-4-6 0 0,4 0 0 0,-24 0 0 15,23 0 0-15,4 0 0 0,-2 0 1 0,-2 3-1 16,-23-3 0-16,21 0 0 0,-2 0 0 16,2 4 0-16,3 2 0 0,-24-6 0 0,20 0 1 0,0 4-1 15,1-1 0-15,-1-3-1 0,-20 0 1 0,20 6 0 0,-2-2 0 16,1 1 0-16,2-5 0 0,-21 0 0 0,8 4 1 16,11-4-2-16,-12 0 1 0,13 5 0 0,-20-5 0 0,4 0 0 15,7 0 0-15,-6-2 0 0,3-3 0 0,-8 5 0 0,6-7 0 16,1-10 0-16,-1 11 1 0,1-10 0 0,-7 16-1 0,6-7 1 15,2 0-1-15,-5 1 0 0,2-2 0 0,-5 8 0 0,5-9 0 16,3 3 1-16,-6-1-2 0,2 1 2 0,-4 6-1 0,3-7-1 16,-3 0 1-16,5 4 0 0,-2-3-1 0,-3 6 1 0,0-4 0 15,0 2 1-15,0 0-1 0,0 0 0 0,0 2 0 0,0-6 1 16,0 1-2-16,0-2 1 0,-3-14 0 0,3 21 0 0,-5-7 0 16,-2-22 0-16,0 4 0 0,4-6 0 0,3 31 0 0,-21-39 0 15,19-2 0-15,-15-2 0 0,10-2 0 0,7 45 0 0,-6-43 0 16,-12 4 0-16,15 9 1 0,0 0-1 0,3 30 0 0,-7-24-1 15,0 0 1-15,1 5 0 0,-1 12 1 0,7 7-1 16,-8-20-1-16,1 13 2 0,1 1-1 16,4-3 0-16,2 9 0 0,0-3 1 0,-8 0-2 0,5 3 2 15,3 0-2-15,0 0 1 0,0 0 0 0,0 17 0 16,-4 1 0-16,4 6 0 0,0-24 0 0,0 28 1 16,4 10-1-16,-1 0 0 0,-3 8 0 0,0-46 0 0,8 54 0 15,-6-1-1-15,1 12 2 0,0-1-2 0,-3-64 1 0,5 61 0 16,-3 0 1-16,-2-4-3 0,0-2 2 0,0-55 0 0,0 48 0 15,-7-4 0-15,4-6 1 0,3-9-1 0,0-29 0 0,-3 26 0 16,3-20 0-16,0 1 0 0,0 0 0 0,0-7 0 0,0 0 0 16,0 0 1-16,0-2-1 0,0-16-1 0,0 18 1 0,0-21 0 15,0-11 0-15,0-11 0 0,-2-9 1 0,2 52-1 0,-8-63 1 16,8-5-1-16,-3 1 0 0,3 5 1 0,0 62-1 0,3-53-1 16,-3 8 1-16,8 12 1 0,-6 5-1 0,-2 28 0 0,3-20 0 15,0 17 1-15,-3-3-1 0,5 2 0 0,-5 4 0 0,2 0 0 16,2 22 1-16,0 2-1 0,-4 5-1 0,0-29 1 0,3 36 0 15,1-1-1-15,-4 6 1 0,2 7 0 0,-2-48 0 0,0 44 0 16,0-1 0-16,0-6-1 16,-2-7 0-16,2-30 1 0,0 26 0 0,-7-2 0 0,3-5 0 15,0-12 0-15,4-7 0 0,0 17 0 0,-7-11 0 16,7-2 0-16,0-4-3 0,0 0 3 0,0 0-4 16,0-2-3-16,0-17-6 0,-3 0-4 0,3 19 17 0,0-23-23 15,-3-6-6-15,-4 0 1 0,-13-6-10 0,20 35 38 0,0 0 0 0</inkml:trace>
  <inkml:trace contextRef="#ctx0" brushRef="#br1" timeOffset="369513.3284">1663 16719 19 0,'0'0'0'0,"-7"0"3"16,-11 4 0-16,13 4-1 0,-17-3 2 0,22-5-4 0,-3 19 4 15,-3-19 0-15,-1 7 0 0,0 10-1 0,7-17-3 0,-7 5 2 16,7 16 0-16,-3-3 0 0,3 8-1 0,0-26-1 0,0 20 1 15,3 6 1-15,0 2-1 0,5-6 0 0,-8-22-1 0,6 25 2 16,10 2-1-16,-8-5 1 0,12 2 0 0,-20-24-2 0,17 26 2 16,-1-2 0-16,6 7 0 0,-5-3 0 0,-17-28-2 0,16 24 1 15,1 0 1-15,3-17-1 0,-2 12 0 0,-18-19-1 0,17 3 1 16,-11-3 0-16,14 0 0 0,-16-2 1 0,-4 2-2 0,7-9 2 16,0-19 0-16,-1 3 0 0,-3-3 0 0,-3 28-2 0,3-37 1 15,-3 4 0-15,0-4 0 0,-6-2-1 0,6 39 0 0,-20-38 1 16,13 4 0-16,-16 1 0 0,2-1-1 0,21 34 0 0,-17-29 1 15,-3 3-1-15,4 6 0 0,8 12 1 16,8 8-1-16,-23-10 0 0,16-7 1 0,-14 13 1 0,15 2-1 16,6 2-1-16,-18 0 0 0,11 0 1 0,-12 8-1 15,14 10 0-15,5-18 0 0,-6 8 1 0,-10 13-1 16,16-13 0-16,-4 18 0 0,4-26 0 0,-7 17-1 16,7 3-3-16,0-1-3 0,0 0-5 0,0-19 12 0,0 21-17 0,7-1-2 15,24 13-8-15,-31-33 27 0</inkml:trace>
  <inkml:trace contextRef="#ctx0" brushRef="#br1" timeOffset="370463.1855">5833 16535 16 0,'0'0'0'16,"-3"0"3"-16,-1-3 1 0,-2 1-1 0,6 0-1 0,0 2-2 0,0 0 3 16,0-1-1-16,0-7 1 0,0-2-1 0,0 10-2 0,0-18 2 15,0 8 0-15,0-17 1 0,4 10 0 0,-4 17-3 0,6-17 4 16,1-2-1-16,0 13 0 0,4-14-1 0,-11 20-2 0,5-6 2 16,6 2 0-16,5-3-1 0,-12 5 0 0,-4 2-1 0,7-3 0 15,3 1 0-15,0-1 0 0,6 3 1 0,-16 0-1 0,5 0 1 16,2 0 1-16,9 0-1 0,-9 0 0 0,-7 0-1 15,8 0 1-15,8 0 0 0,-13 8 0 0,4 11 1 0,-7-19-2 16,10 7 1-16,7 15 1 0,-14-2 1 16,7-3-1-16,-10-17-2 0,8 26 2 0,2 1 0 15,-3 7 0-15,-1 8 1 0,-6-42-3 0,7 45 3 0,-4 6-1 16,1 2 0-16,-4-2 0 0,0-51-2 0,0 48 1 16,-4 2 1-16,-3-6 0 0,-13-3 1 0,20-41-3 0,-6 44 2 15,-18-10 1-15,17 0-1 0,-17-6 0 0,24-28-2 0,-17 16 2 16,0 10-1-16,-3-9 0 0,2-17 0 0,18 0-1 0,-16 0 1 15,-1-10-1-15,11-21 0 0,-22 14 0 0,28 17 0 0,-2-29-1 16,-23-3 2-16,21 0-1 0,-2-6 0 0,6 38 0 0,0-33 0 16,0-2 0-16,4 4 0 0,2 4 0 0,-6 27 0 0,11-23 0 15,5 6 0-15,-10 10 0 0,16-11 1 0,-22 18-1 0,6-2 0 16,14 2 0-16,-10 0 0 0,15 0 0 0,-25 0 0 0,9 7 0 16,13 15 0-16,-14-16 0 0,14 16 0 0,-22-22 0 0,6 22 0 15,14-2 1-15,-13 6-1 0,-1-2 0 0,-6-24 0 0,18 19 0 16,-12 4 0-16,1 0 0 0,0-6 0 0,-7-17 0 0,7 18-3 15,9 2-4-15,-9-16-4 0,5 0-5 0,-12-4 16 16,18 0-19-16,-10-2-1 0,13-24 3 16,-15 0 5-16,-6 26 12 0,20-30-10 0,-2-3-3 0,-18 33 13 0</inkml:trace>
  <inkml:trace contextRef="#ctx0" brushRef="#br1" timeOffset="370774.7605">6478 16704 21 0,'0'0'0'15,"-5"-6"11"-15,2 2 0 0,3 4-11 0,-6-2 10 16,6 2-1-16,-3 6-1 0,-1 15-1 0,4-21-7 0,-8 4 7 16,8 18-1-16,0-5-1 0,0 7-1 0,0-24-4 0,5 17 3 15,-2 5 0-15,18-2-1 0,-15 4-1 0,-6-24-1 0,26 26 1 16,-5-4 0-16,1-1 0 0,1-1 0 0,-23-20-1 0,24 5 0 16,-5 18 1-16,6-19-1 0,-5-4 1 0,-20 0-1 0,16 0 1 15,5 0 1-15,-4-17-1 0,-7-5-1 0,-10 22 0 0,16-28 2 16,-9-9-2-16,1-7 1 0,-1 1 0 0,-7 43-1 15,2-50 0-15,2 5 1 0,-4 2 0 0,0-2-1 16,0 45 0-16,-6-33 1 0,-19 4 0 0,5 3-1 0,0 6 1 16,20 20-1-16,-21-17 0 0,-2 8 1 15,-2 1-1-15,2 1 0 0,23 7 0 0,-24 0 1 0,0 0-1 16,4 7 0-16,-6 10-1 0,26-17 1 0,-21 5-1 16,-3 22-1-16,8-8-2 0,9-2-1 0,7-17 5 0,-21 7-8 15,18 10-4-15,-3-13-5 0,1 2-5 0,5-6 22 0,-6 5-20 0,6-5-12 0,0 0 32 0</inkml:trace>
  <inkml:trace contextRef="#ctx0" brushRef="#br1" timeOffset="376327.0684">23954 14252 11 0,'0'0'0'0,"0"0"5"0,-4 0-4 0,-2 3 1 0,6-3-2 0,-3 0 1 15,-5 0 0-15,4 0 1 0,4 0 0 0,0 0-2 0,-2 0 2 16,2 0 0-16,0-1 0 0,0-1 0 0,0 2-2 0,0-2 3 15,0-2 1 1,0 1 1-16,-7 1 0 0,7 2-5 0,0-2 6 0,0 1 0 0,-3-4 0 0,-1 3-1 16,4 2-5-16,-6-2 5 0,6 2 0 15,-4-2-1-15,4 0-1 0,0 2-3 0,0-1 3 16,-5-4-1-16,5 5 1 0,0-2-2 0,0 2-1 0,0 0 1 16,5-3 1-16,-1-5 0 0,-1 4 0 0,-3 4-2 0,7-5 3 15,-4-3-1-15,4-9 1 0,-1 9 0 0,-6 8-3 0,8-25 1 16,-3 18 2-16,3-17-2 0,-3 16 1 0,-5 8-2 0,9-17 3 15,-6 10-1-15,4-10 0 0,-7 10 1 0,0 7-3 0,3-7 2 16,0 0 0-16,-3-1-1 0,4-1 1 0,-4 9-2 0,2-9 2 16,2 1-1-16,4 3 1 0,-3-4-1 0,-5 9-1 0,11-8 1 15,-4-2 0-15,3-7-1 0,6 9 1 0,-16 8-1 0,4-9 0 16,6-8 1-16,6 12 0 0,-7-4-1 0,-9 9 0 0,10-6 1 16,6-12 0-16,-12 15-1 0,2-4 1 0,-6 7-1 0,21-19 1 15,-17 16 0-15,1-2-2 0,12-2 1 0,-17 7 0 0,4-6 0 16,6-2 1-16,6-4 0 0,-7-5 0 0,-9 17-1 15,22-8 0-15,-14-14 1 0,12 3 0 16,-9 0-1-16,-11 19 0 0,19-19 1 0,-8 0 0 0,9 9 0 16,-14-11 0-16,-6 21-1 0,18-7 1 0,-12-11 0 15,11 10 0-15,-10-6 0 0,-7 14-1 0,21-8 0 16,-14-13 0-16,10 18 1 0,-10-16-1 0,-7 19 0 0,19-5 1 16,-11 0-1-16,15-3 1 0,-16-1-1 0,-7 9 0 0,27-8 0 15,-10-10-1-15,3 10 1 0,0-10 0 0,-20 18 0 0,18-7 1 16,2-18 1-16,-1 18-2 0,6-20 0 0,-25 27 0 0,20-21 0 15,0 3-1-15,1 9 2 0,-4-8 0 0,-17 17-1 0,19-8 0 16,-2 1 1-16,1-13 0 0,-11 15-1 0,-7 5 0 0,23-8 1 16,-15 1-1-16,8-3 0 0,-9 0 0 0,-7 10 0 0,17-5 1 15,-11-2-1-15,15-11 0 0,-14 12 1 0,-7 6-1 0,24-9 0 16,-21 0 1-16,24-10-2 0,-6 12 1 0,-21 7 0 0,22-20 0 16,-1 1 0-16,0 12 0 0,-5-17 0 0,-16 24 0 0,21-5 1 15,-5-15-2-15,2 15 2 0,-1-4-1 0,-17 9 0 0,19-8 0 16,-2-2 0-16,1 1 0 0,-8 3 0 0,-10 6 0 15,23-7 0-15,-5 0 0 0,2-2 0 0,-4-1 0 16,-16 10 0-16,22-7 1 0,-5-2-1 0,3 2 0 16,-1 1 0-16,-19 6 0 0,22-10 0 15,-16 1 0-15,18-10 0 0,-17 16 0 0,-7 3 0 0,20-10 0 16,-13 3 0-16,12-1 0 0,-11 3 0 0,-8 5 0 0,20-8 0 16,-13 3 0-16,13-6 0 0,-14 4 1 0,-6 7-1 0,21-9 0 15,-14-1-1-15,17-7 1 0,-18 13 0 0,-6 4 0 0,24-10 0 16,-15-7 1-16,13 10-1 0,-13-9 0 0,-9 16 0 0,21-8 0 15,-12 0 0-15,13-3 0 0,-1 2 0 0,-21 9 0 0,6-18 0 16,20 10 0-16,-9-9 0 0,-9 10 0 0,-8 7 0 0,22-18 0 16,-10 16 0-16,4-16 0 0,-5 13-1 0,-11 5 1 0,22-8 1 15,-3-15-2-15,-2 17 2 0,3-15-1 0,-20 21 0 0,19-8 0 16,3-16 0-16,4 5 0 0,-2 2 0 0,-24 17 0 0,24-22 0 16,0 14 0-16,0-16 0 0,-4 20 0 0,-20 4 0 0,23-22 0 15,1 12 0-15,0-9 0 0,-2 9 0 0,-22 10 0 16,25-19 0-1,-5 12 0-15,5-20 0 0,-6 22 0 0,-19 5 0 0,24-23 0 0,-3 17 1 0,-2-15-1 0,6 15-1 16,-25 6 1-16,24-21 1 0,2 14-1 16,2-15 0-16,-9 15 0 0,-19 7 0 0,25-22 0 15,2 14 0-15,0-13 0 0,4 11 0 0,-31 10 0 0,23-22 0 16,8 15 0-16,-4-17 0 0,-5 14 0 0,-22 10 0 0,27-20 1 16,2 1-1-16,-6 13 0 0,1-17 0 0,0 15 0 0,-24 8 0 0,20-22 1 15,-3 4-1-15,3 11 0 0,-20 7 0 0,21-19 1 0,-21 19-1 0,17-8 0 16,2 0 1-16,-2-13-1 0,-17 21 0 0,22-5 0 0,-22 5 0 0,16-21-1 15,7 13 1-15,-1-9 1 0,-22 17-1 0,19-7 0 0,-19 7 0 0,20-19 0 16,5 13 0-16,-2-14 0 0,3 14 1 0,-26 6-1 0,25-24 0 16,2 15 0-16,-4-12-1 0,-2 12 1 0,-21 9 0 0,23-24-1 15,2 7 0-15,-5 8 0 0,3-9 1 0,-23 18 0 0,21-11 0 16,-1-7 0-16,5 14 0 0,-25 4 0 0,18-19 0 0,-18 19 0 0,22-6 0 16,-1-15 0-16,-5 15 0 0,-16 6 0 0,20-21 1 0,-20 21-1 0,21-5-2 15,-1-16 3-15,0 14 0 0,1-15-2 0,-21 22 1 0,22-11 3 16,3-9-3-16,-2 1-1 0,2 11 2 0,-25 8-1 0,27-22-1 15,-5 16 1-15,6-16 1 0,0 12-2 16,-28 10 1-16,24-21 1 0,2 13-1 16,2-8 0-16,-5 8 0 0,-23 8 0 0,21-8 0 15,-2-13 0-15,6 17 0 0,-6-8 0 0,-19 12 0 0,25-18 0 16,-2 14 0-16,-3-3 0 0,1-3 0 0,-21 10 0 0,20-7 0 16,-4-15 0-16,6 19 0 0,-22 3 0 0,20-7 0 0,-20 7 0 0,19-9 0 15,6 1 1-15,-5-9-1 0,8 11 0 0,-28 6 0 0,20-6 0 16,4-9 0-16,-5 7-1 0,3-2 1 0,-22 10 0 0,22-17 0 15,3 10 0-15,-2-2 1 0,2-9-2 0,-25 18 1 0,18-8 0 16,7-8 0-16,-5 9 0 0,5-11 0 0,-25 18 0 0,19-6 0 16,1-2 0-16,2-10 0 0,-6 10 0 0,-16 8 0 0,20-8 0 15,-4-11-1-15,3 14 1 0,1-12 0 0,-20 17 0 0,17-7 1 16,7-13-1-16,-4 13 1 0,-1-17-2 0,-19 24 1 0,28-17 0 16,-4-4 0-16,7 3 0 0,-5-4 0 0,-26 22 0 0,30-18 0 15,-2-6 1-15,0 9-1 0,-1-6 1 0,-27 21-1 0,30-19 1 16,-3 3 0-16,2-4-1 0,-2 3 1 0,-27 17-1 15,25-17 0-15,6 7 0 0,-4-11 0 16,-4 11 0-16,-23 10 0 0,28-24 0 0,3 6 0 16,1-3 0-16,-1 1 0 0,-31 20 0 0,30-20 0 15,1 0 0-15,-3-1 0 0,2 2 1 0,-30 19-1 0,33-23 0 16,-2 6 0-16,4-4 0 0,-5 3-1 0,-30 18 1 0,37-24 0 16,-4 0 1-16,-3 4-2 0,4-1 2 0,-34 21-1 0,31-21-1 15,-4-2 1-15,1 6 1 0,2-4-2 0,-30 21 1 0,28-21 0 16,-1 3 1-16,-1 1-2 0,-1-3 1 0,-25 20 0 0,23-19 0 15,3 0 0-15,-1 2 0 0,2-4 0 0,-27 21 0 0,27-17 1 16,0-6-1-16,1 2 0 0,-1 2-1 0,-27 19 1 0,26-23 0 16,5 2 0-16,-1-1 0 0,-3-4 0 0,-27 26 0 0,30-20 0 15,-3-2 0-15,2 3 0 0,-2-1 1 0,-27 20-1 0,23-16 2 16,2-4-1-16,2 3 0 0,-5 7 1 0,-22 10-2 0,28-21-1 16,-1 11 1-16,0-14 0 0,-4 7 0 0,-23 17 0 0,20-5 0 15,5-19 0-15,-5 17 1 0,1-15-2 0,-21 22 1 0,25-8 0 16,-3-16 1-16,1 16-1 0,-1-15 0 15,-22 23 0-15,19-17 0 0,1-1 0 0,2 0 0 16,-6 3 0-16,-16 15 0 0,10-19 1 0,11 11-1 16,-16-11 0-16,17 12 1 0,-22 7-1 0,5-17 0 15,13 10 0-15,-11-1 1 0,-1-11-1 0,-6 19 0 0,12-7 0 16,-7 1 1-16,0 2-1 0,-2-5 1 0,-3 9-1 0,3-5 0 16,-1-3 1-16,-2 5-1 0,0-3 1 0,0 6-1 0,0-7 1 15,0 7 0-15,-5-5-1 0,5 2 1 0,0 3-1 0,0-2 0 16,-3-1 1-16,3 3-1 0,-5-4 0 0,5 4 0 0,-2-1 0 15,2-1 0-15,0 2 0 0,0-5 0 0,0 5 0 0,0 0-2 16,0 0-2-16,0 0-8 0,7 7-15 0,-7-7 27 0,3 5-59 16,-3 0-21-16,0-5 80 0</inkml:trace>
  <inkml:trace contextRef="#ctx0" brushRef="#br1" timeOffset="384359.1875">26462 10527 7 0,'0'0'0'16,"-8"0"2"-16,1 0-1 0,7 0-1 0,-16 5 1 0,16-5-1 0,0 7 1 15,-3-3 1-15,3 2-1 0,0-6-1 0,0 0 1 16,-5 4 1-16,-1-4 1 0,6 3 0 0,-3-3 1 0,3 0-4 0,-4 6 5 16,-3-6 0-16,7 0 0 0,0 0-5 0,0 0 3 0,0 0-6 0,0 0 10 15,-2 3-5-15,2-3 0 0,0 0-2 0,0 0 2 0,0 0-4 0,0 0 6 16,0 0-3-16,0 4 0 0,0-4-1 0,-4 0 1 0,4 0-1 0,0 8 1 15,0-5 0-15,0-3 0 0,0 0-1 0,0 0 1 0,0 0-2 0,0 0 3 16,-8 0-1-16,8 2 1 0,0-2-1 0,0 0-1 0,0 8 1 16,0-5 0-16,-3-3 0 0,3 4-1 0,0-4 0 0,0 0 1 15,0 7-1-15,0-7 1 0,0 0-1 0,0 0 0 0,-3 4 1 16,3-4-1-16,0 0 0 0,0 0 1 0,0 0-1 0,0 0 0 16,0 0 0-16,0 0 1 0,0 0-2 0,-6 0 2 0,6 0-1 0,-5-2 0 15,3 2 1-15,-5 0-1 0,2 0 0 0,5 0 0 0,-5 0 1 16,-2 0 0-16,1 0 0 0,-2 5 1 15,8-5-2-15,-7 6 1 0,-9-2 0 16,13 3 0-16,-1 0 0 0,4-7-1 0,-7 8 1 0,0 9 0 16,0-14-1-16,1 6 1 0,6-9-1 0,-8 21 0 15,5-13 0-15,0 8 1 0,3-13-1 0,0-3 0 0,-6 8 0 16,6-1 0-16,0-1 0 0,3 0 0 0,-3-6 0 0,3 9 0 16,0-6 0-16,4 5 1 0,1-6-1 0,-8-2 0 0,5 0 1 15,3 6-1-15,-3-6 1 0,7 0-1 0,-12 0 0 0,7 0 1 16,2-6 0-16,-2 1-1 0,3-15 1 0,-10 20-1 0,16-4 0 15,-7-18 1-15,-4 15 0 0,0-18-1 0,-5 25 0 0,6-10 1 16,0-14-1-16,-6 4 1 0,8-1-1 0,-8 21 0 0,0-15 0 16,4-4 1-16,-4 10-1 0,0-8 0 0,0 17 0 0,0-6 1 15,-4 0-1-15,-4 2 0 0,5 1 0 0,3 3 0 0,-16 0 1 16,13 0-1 0,-18 0 0-16,15 7 0 0,6-7 0 0,-8 17 0 0,-13-11 0 0,19 12 0 0,2-18 0 0,-7 5 1 15,-14 18-1-15,21-14 0 16,-6 12 0-16,-2-14 0 0,8-7 0 0,-6 18 0 0,3-12 0 0,3 12 0 15,0-12 0-15,0-6 0 0,0 8 0 0,0-3 0 0,0 3 1 16,3-4-1-16,-3-4 0 0,3 6 0 0,4-2 0 16,1-4 0-16,1 0 0 0,-9 0 0 0,7 0 0 15,9 0 0-15,-8 0 0 0,-2-4 0 0,-6 4 0 0,11-7 0 16,6-4 1-16,-12-6-1 0,7 13 0 0,-12 4 0 0,7-11 0 16,-1-8 1-16,0 12-1 0,-2-13 0 0,-4 20 0 0,4-20 1 15,-4 9-1-15,0-9 0 0,0 8 0 0,0 12 0 0,0-16 0 16,-8 10 0-16,2 2 1 0,-10 2-1 0,16 2 0 0,-4 0 0 15,-3 0 0-15,-9 5 0 0,8 2 0 0,8-7 0 0,-7 20 0 16,1-12 0-16,-11 18 0 0,17-10 0 0,0-16 0 0,-5 6 0 16,0 20 0-16,1-8 0 0,4-1 0 0,0-17 0 0,-7 20 0 15,7-2 0-15,0-1 0 0,0-11 0 0,0-6 0 16,0 25 0-16,3-18 0 0,5 12 0 0,-3-13 1 0,-5-6-1 16,9 3 0-16,-4 1 0 0,3 2 0 0,-2-6 1 0,-6 0-1 0,7 0 0 15,1-3 1-15,-2-4 0 0,1-13-1 0,-7 20 0 0,17-8 1 16,-15-15 0-16,3 2-1 0,-2 0 0 15,-3 21 0-15,3-21 1 0,0 0-1 0,0 4 0 0,-3-6 0 16,0 23 0-16,0-8 1 0,0-19-1 16,0 20 0-16,0-11 0 0,0 18 0 0,-3-4 0 15,3 0 0-15,-3 2 0 0,-3 2 0 0,6 0 0 0,-5 0 1 16,0 3-1-16,-4 4 0 0,-9 14 0 0,18-21 0 0,0 4 0 16,0 16 0-16,-4-16 0 0,4 13 0 0,0-17 0 0,-4 7 0 15,4-1 0-15,0 12 0 0,0-18 0 0,0 5 0 16,-7 0 0-16,7 1 0 0,0-2 0 0,0-4 0 0,0 7 0 15,0-2 0-15,0-3 0 0,0-2 0 0,0 0 0 16,0 3 0-16,0-3 0 0,0 8 0 0,0-8 0 0,0 0 0 16,0 3 0-16,0 0 0 0,0-3 0 0,0 0 0 15,-3 7 1-15,3-7-1 0,0 0 0 0,-3 0 0 16,3 0 0-16,-8 0 1 0,8 3-1 0,0-3 0 0,-2 0 0 16,2 0 0-16,0 0 1 0,0 0-1 0,0 0 0 15,0 5 0-15,0 0 0 0,0-5 0 0,0 3 0 16,-3 1 0-16,3 5 0 0,0-4 0 15,0-5 0-15,0 8 0 0,0 8 0 16,0-11 1-16,-4 1-1 0,4-6 0 0,0 21 0 16,0-16 1-16,-7 0-1 0,7 16 0 0,0-21 0 0,-3 3 1 15,3 23-1-15,-4-18 0 0,-3 14 1 0,7-22-1 0,-2 19 0 16,-2 1 0-16,4 0 0 0,-8 3 1 0,8-23-1 0,-3 20 0 16,0-4 1-16,-3 2-1 0,1 0 0 0,5-18 0 0,-2 17 1 15,2-9-1-15,-3 20 0 0,3-23 1 0,0-5-1 0,-9 28 0 16,9-11 1-16,0-9-1 0,-2 16 0 0,2-24 0 0,0 4 0 15,0 19 0-15,-3-16 0 0,3 14 1 0,0-21-1 0,-8 16 0 16,5 2 0-16,3 1 1 0,-2-1-1 0,2-18 0 0,0 18 0 16,-8 2 0-16,8-2 0 0,-4 0 0 0,4-18 0 0,0 18 0 15,-3-13 1-15,3 19-1 0,-6-17 0 0,6-7 0 0,0 21 0 16,0-14 0-16,-4 13 0 0,4-17 1 16,0-3-1-16,-3 19 0 0,3-13 0 0,0 1 0 0,0 11-1 0,0-18 1 0,0 0 0 15,0 17 0-15,0-12 1 0,-3 2-2 0,3-7 1 16,0 18 1-16,0-15-1 15,-7 2 0-15,7 4 0 0,0-9 0 0,-5 4 0 0,3 15 0 0,2-14 0 16,0 2 0-16,0-7 0 0,-7 20 0 16,7-18 0-16,-4 6 0 0,1 11 0 0,3-19 0 0,-6 8 0 15,2 10 0-15,4-15 1 0,-4 16 0 0,4-19-1 0,0 4 1 16,-6 13 0-16,6-10-1 0,0-2 0 0,0-5 0 0,-3 21 0 16,3-18 0-16,0 3 0 0,0 2 1 0,0-8-1 0,-4 18 0 15,-2-14 0-15,6 2 0 0,0 2 0 0,0-8 0 0,-3 17 0 16,3-17-1-16,0 5 2 0,0 16-1 0,0-21 0 0,0 4-1 15,0 4 1-15,0 11 0 0,0-15 0 0,0-4 0 0,0 7 1 16,0 1-1-16,0 11 0 0,0-15-1 0,0-4 1 0,0 21 1 16,0-15-1-16,0 15 0 0,0-17 0 0,0-4 0 0,0 20 0 15,0-14 0-15,0 17 0 0,-4-18 0 0,4-5 0 0,-5 18 0 16,5-12 0-16,0 11 0 0,0-13 0 0,0-4 0 0,0 8 0 16,0-4 0-16,-5 4 0 0,5 11 0 0,0-19 0 0,0 19 0 15,0-14 0-15,0 2 0 0,0-7 0 0,0 19 0 16,0-15 0-16,0 3 0 15,0 10 0-15,0-17 0 0,0 6 0 0,0 0 0 16,0 17 0-16,0-20 0 0,0-3 0 0,0 20 0 16,0-13 0-16,3 0 0 0,-3 11 0 0,0-18 0 0,0 0 0 15,2 4 0-15,-2 0 0 0,5 1 0 0,-5-5 0 0,4 6 0 16,-1 2 0-16,-3-5 0 0,6 5 0 0,-6-8 0 0,0 5 0 16,4-3 0-16,-1-2 0 0,-3 0 0 0,0 0 0 0,4 7 0 15,-2-7 0-15,2 0 0 0,4-4 0 0,-8 4 0 0,5-5 0 16,-1-3 0-16,3 0 0 0,0-16 0 0,-7 24 0 0,4-10 0 15,-1-15 0-15,0 8 0 0,0 9 0 0,-3 8 0 0,4-24 1 16,-4 15-1-16,3-11-1 0,-3 10 2 0,0 10-1 0,3-21 0 16,-3 11 0-16,0-10 0 0,0 15 0 0,0 5 0 0,0-9 0 15,0-1 0-15,-6 6 0 0,6-4 0 0,0 8 0 0,-4-4 0 16,1 1 0-16,0 3 0 0,-4 0 0 16,7 0 0-16,-5 4 0 0,3 4 0 0,-5 12 0 0,3-20 1 0,4 0-1 0,-3 20 0 15,-3-16 0-15,2 3-1 0,0 17 2 0,4-24-1 0,-6 7-1 16,6 20 1-1,-3-20 1-15,3 18-2 0,0-25 1 0,-4 19 0 0,4-14 0 16,-6 22 0-16,6-9 0 0,0-18 0 0,0 20 1 16,0 0-1-16,0-1 0 0,0-2 0 0,0-17 0 0,3 9 0 15,0 9 1-15,4-14-2 0,-1 3 2 0,-6-7-1 0,8 5 0 16,1 3 0-16,2-3 0 0,-4-5 0 0,-7 0 0 0,17 0 0 16,-11 0 1-16,1 0-1 0,14-5 0 0,-21 5 0 0,3-8 0 15,8-13 1-15,-6 13-1 0,3-10 1 0,-8 18-1 0,6-19 0 16,1 10 0-16,-3-15 0 0,0 15 1 0,-4 9-1 0,2-21 0 15,-2 3 0-15,0 0 0 0,0 1 1 0,0 17-1 0,-6-9 0 16,-2-19 0-16,2 10 1 0,-10-2-1 0,16 20 0 0,-4-7 0 16,-14-14 0-16,13 17 0 0,-13-2 1 0,18 6-1 0,-3-7 0 15,-14 6 0-15,10-4 0 0,-13 5 1 0,20 0-1 0,-8 6 0 16,-8 1 1-16,13 14-1 0,-18-4 0 0,21-17 0 0,-4 23 0 16,-1 0 1-16,-3 0-1 0,2 0 0 0,6-23 0 0,-7 22 1 15,7-16-1-15,0 21 1 16,0-9-1-16,0-18 0 0,3 8 0 0,1 14 0 15,2-18 0-15,2 1 0 0,-8-5 0 0,9 19 1 0,9-19-1 16,-12 5 1-16,10-5-1 0,-16 0 0 0,8 0 0 16,12 0 0-16,-13 0 0 0,10 0 0 0,-17 0 0 0,6-5 1 15,14-2-1-15,-12 1 0 0,-3-15 1 0,-5 21-1 0,19-7 0 16,-13-18 0-16,0 6 0 0,2 1 1 0,-8 18-1 0,6-25 0 16,-3 8 0-16,1-9 1 0,-4 4-1 0,0 22 0 0,0-27 0 15,0 7 0-15,0-1 0 0,-7 2 0 0,7 19 0 0,-6-8 1 16,2 1-1-16,-3-1 1 0,1 4-1 0,6 4 0 0,-8 0 0 15,3 0 0-15,-4 7 0 0,-7 13 0 0,16-20 0 0,-2 19 0 16,-6-2 0-16,1 7 0 0,-9 0 0 0,16-24 0 0,0 25 0 16,-7 4 1-16,0-3-1 0,4 1 0 0,3-27 0 0,0 24 0 15,0 0 0-15,0-4 0 0,0-13 0 0,0-7 0 0,3 19 0 16,-1-11 0-16,3-3 0 0,2 2 0 0,-7-7 0 0,6 6 1 16,4-3-1-16,7-3 0 0,-10 6 0 0,-7-6 0 0,18 0 0 15,-13 0 0-15,6 0 0 0,-5-1 0 0,-6 1 0 16,12-8 1-16,-12 8-1 0,9-6 0 0,-2-4 1 0,0-11-2 15,-7 21 1-15,7-5 1 0,-7 5-1 0,7-23 0 0,-4 4 0 16,-3-1 1-16,0 20-1 0,0-22 0 0,0 22 0 0,0-26 0 16,-8 2 1-16,6-2-1 0,2 26 0 0,-21-25 0 0,21 25 0 0,-7-21 0 15,-10-4 0-15,14 6 1 0,-17 14-1 0,20 5 0 0,-5-8 0 16,-13 2 0-16,10 6 0 0,-12 0 0 0,20 0 0 0,-3 6 0 16,-14 17 0-16,13-6 0 0,-3 6 0 0,7-23 0 0,-6 25 0 15,-2 0 0-15,2 1 0 0,-1-2 0 0,7-24 0 0,-6 29 0 16,6 3 0-16,0-3 0 0,0-3 0 0,0-26 0 0,0 24 0 15,6-5 0-15,1-12 0 0,-1 18 0 0,-6-25 0 0,21 6 0 16,-14 15 0-16,0-17 0 0,13 1 0 0,-20-5 0 0,6 8 0 16,11-8 0-16,-9 5 0 0,11-5 0 0,-19 0 0 0,11 0 0 15,9-3 1-15,-13-7-1 0,16-9-1 0,-23 19 1 0,8-7 0 16,9-15 0-16,-11 2 1 0,1 1-1 0,-7 19 0 0,18-24 0 16,-13-2 0-16,0-3 0 0,1-3 0 0,-6 32 0 0,3-29 0 15,-3 3 0-15,-3 6 0 0,3 20 0 0,-6-17 0 16,6 17 0-16,-19-9 0 0,14-8 0 0,-2 10 1 15,-11 1-1-15,18 6 0 0,-3-4 0 0,-13 4 0 0,9 0-1 16,-11 6 1-16,18-6 0 0,-3 23 1 16,-17-18-2-16,17 17 1 0,-5-3 0 0,8-19 0 0,-19 21 0 15,15-3 0-15,-3 9 1 0,5 1-2 0,2-28 1 0,-8 27 1 16,4-4-2-16,4 0 1 0,0-4 0 0,0-19 0 0,0 17 0 16,4-10 0-16,4 14 0 0,-3-15 0 0,-5-6 0 0,22 19 0 15,-19-17 0-15,16 6 0 0,-11-6 0 0,-8-2 0 0,22 0 0 16,-13 0 0-16,10 0 0 0,-12 0 0 0,-7 0 0 0,26-5 0 15,-17-5 1-15,10-12-1 0,-8 13 0 0,-11 9 0 0,6-25 0 16,5 4 0-16,-6 0 0 0,-1-1 0 0,-4 22 0 0,0-23 0 16,0-3 1-16,0-1-1 0,0 1 0 0,0 26 0 0,-6-24 0 15,-14 5 0-15,12 14 0 0,-11-13 1 16,19 18-1-16,-7-8 0 0,-16 5 0 0,15 3 0 0,-13 0 0 0,21 0 0 16,-5 3 0-16,-20 16 0 0,19-12 0 0,-21 17 0 0,27-24 0 15,-3 22 0-15,-24 1 0 0,19-1 0 16,-9 1 0-16,17-23 0 0,-3 24 0 0,0-3 0 15,-4-3 0-15,7-2 0 0,0-16 0 0,0 6 0 16,0 13 0-16,0-10 0 0,4 7 0 0,-4-16 0 0,6 5 0 16,1 13 0-16,-1-18 0 0,5 7 0 0,-11-7 0 0,9 7 0 15,13-4 0-15,-19 2 0 0,16-5 0 0,-19 0 0 0,8 0 0 16,9 0 0-16,-12-5 0 0,14-3 0 0,-19 8 0 0,6-7 1 16,4-12-1-16,-2 13 0 0,10-12 0 0,-18 18 0 0,9-11 0 15,-4-10 0-15,0 0 0 0,1-1 0 0,-6 22 0 0,3-19 0 16,0-3 0-16,-3-1 0 0,-6 6 0 0,6 17 0 0,-6-19 0 15,-13-2 1-15,17 3-1 0,-5 9 0 0,7 9 0 0,-24-17 0 16,18 14 0-16,-16-3 0 0,17 4 0 0,5 2 0 0,-17 0 0 16,9 0 0-16,-11 8 0 0,16 13 0 0,3-21 0 0,-22 8 0 15,17 19 0-15,-3-9 0 0,-12 8 0 0,20-26 0 0,-3 19 0 16,0 4 0-16,-1-1 0 0,-3-16 0 0,7-6 0 0,0 27-1 16,0-7 1-16,2-13 0 0,3 16 0 0,-5-23 0 0,7 6 0 15,-4 20 0-15,17-21 0 0,-12 12 0 0,-8-17 0 16,5 5 0-16,17 0 0 0,-19-1 0 15,16-1 0-15,-19-3 0 0,8 0 0 0,12 0 0 16,-13 0 0-16,0 0 0 0,-7 0 0 0,16 0 0 16,-9-3 0-16,1-6 0 0,10-6 0 0,-18 15 0 0,5-7 0 15,2-16 0-15,0 15 0 0,-1-20 1 0,-6 28-1 0,3-17 0 16,0-1 0-16,-3-6 0 0,0 3 0 0,0 21 0 0,0-18 0 16,0-6 0-16,-6 8 0 0,0 6 0 0,6 10 0 0,-24-21 0 15,20 14 0-15,-3 2 0 0,-13 3 0 0,20 2 0 0,-3 0 0 16,-21 4 0-16,17 16 0 0,-14-12 0 0,21-8 0 0,-6 23 0 15,-14-4 0-15,15 1 0 0,0-3 0 0,5-17 0 0,-21 5 0 16,21 22 0-16,0-22 0 0,0 13 1 0,0-18-1 0,0 3-1 16,4 3 1-16,0-2 0 0,1-4-2 0,-5 0 2 0,22 0-4 15,-19 0-7-15,24-2-14 0,-21-20-25 0,-6 22 50 0,28-29-67 16,-28 29 67-16</inkml:trace>
  <inkml:trace contextRef="#ctx0" brushRef="#br1" timeOffset="386420.3206">29586 2338 13 0,'0'0'0'15,"0"0"7"-15,-5 0-5 0,-2 0-1 0,7 0 1 0,0 0-2 0,0 0 1 16,-2 5 0-16,2-2 1 0,-4 6-1 0,4-9-1 0,-7 17 1 16,1-12 1-16,-2 12-1 0,4-13 1 0,4-4-2 0,-18 21 2 15,13-19 0-15,-11 17-1 0,9-11 1 0,7-8-2 0,-23 21 2 16,1-2-1-16,3 0 0 0,-6 1 0 0,25-20-1 0,-23 22 1 15,-1 0-1-15,0 4 1 0,-2-4-1 0,26-22 0 0,-25 19 1 16,-2 3-1-16,-3 0 1 0,3-1-1 0,27-21 0 0,-34 25 2 16,3-4-1-16,-3 2 0 0,-2 7 1 0,36-30-2 0,-30 32 1 15,-6 4-1-15,2 4 0 0,-2 8-1 0,36-48 1 0,-40 48 0 16,-2-2-1-16,2-2 2 0,40-44-1 0,-40 41 0 16,2 0 0-16,-2 0 1 0,3-2-1 15,0-3 0-15,37-36 0 0,-34 35 0 0,-1 3 0 0,0 0 0 0,2 3 1 16,33-41-1-16,-30 38 0 0,-1-2 0 15,3-6 0-15,-2 3 0 0,30-33 0 0,-26 34 0 16,-1 1 0-16,0 0 0 0,2 1 0 0,25-36 0 0,-26 37 0 16,-1 3 0-16,-4-2 0 0,4 1 0 0,27-39 0 0,-34 28 0 15,4 2 0-15,-1-3 0 0,1 0 0 0,30-27 0 0,-27 24-1 16,-4 1 0-16,3-4 1 0,1-2 0 0,27-19 0 0,-22 22 0 16,-5-4 0-16,-2 5 0 0,2-1 0 0,27-22 0 0,-26 26 0 15,-1 1 0-15,-1-1 0 0,-2 2 0 0,30-28 0 0,-28 28-1 16,-3-1 1-16,5 4 0 0,0 1 0 0,26-32 0 0,-25 30 0 15,-2 8 0-15,0-5 0 0,0-1 0 0,27-32 0 0,-27 32 0 16,6 2 0-16,-5-3 0 0,9-1 1 0,17-30-1 0,-22 29 1 16,17-1-1-16,-15-6 0 0,3 4 0 0,17-26 0 0,-7 27 0 15,-21-3 0-15,22 2 0 0,-21-1 0 0,27-25 0 0,-8 7 0 16,-12 15 1-16,14-18-1 0,-14 4 0 0,20-8 0 16,-5 3 0-16,-11-3 0 0,9 0 0 0,4-1 1 0,3 1-1 0,-4-8 0 15,-2-10-1-15,6 13-2 0,0-26-2 16,0 31 5-16,0-22-6 0,6-10-1 15,1 3 0-15,14 2-17 0,-21 27 24 0,0 0 0 0</inkml:trace>
  <inkml:trace contextRef="#ctx0" brushRef="#br1" timeOffset="387861.1536">28010 2893 15 0,'0'0'0'0,"-3"-1"8"0,-6-8-6 0,6 6 0 15,3 3-2-15,-6-5 1 0,3-2 0 0,-4 4 0 0,7-5-1 0,0 8 0 16,0-5 1-16,-3 0 0 15,3 0-1-15,-4 2 1 0,4 3-1 0,-7-2 1 16,4-1 0-16,-3-1 0 0,-1 1-1 0,7 3 0 0,-17 0 2 16,13 0-1-16,-3 0 0 0,-13 0 1 0,20 0-2 0,-3 7 1 15,-5-2 0-15,3 0 0 0,-4 3 0 0,9-8-1 0,-5 16 1 16,1-16 0-16,1 7 0 0,-3 11-1 0,6-18 0 0,0 4 1 16,0 16 0-16,0-15 0 0,0 16 0 0,0-21-1 0,0 16 1 15,0 2 1-15,0 4-1 0,0 2 1 0,0-24-2 0,-4 21 2 16,4 2-1-16,-4 4 1 0,4-1-1 0,0-26-1 0,0 27 2 15,0 1-1-15,0 2 1 0,0-3-1 0,0-27-1 0,0 28 1 16,0 0 0-16,8 5 0 0,-2 1-1 0,-6-34 0 0,7 36 1 16,12-2 0-16,-14 0 0 0,1 0-1 0,-6-34 0 0,20 33 1 15,-13-1 0-15,-1 6-1 0,16-2 1 0,-22-36-1 0,9 39 0 16,12-2 0-16,-12-3 1 0,16 5-1 0,-25-39 0 0,17 36 0 16,2-3 1-16,-2-5-1 15,-6-1 1-15,-11-27-1 0,24 24 1 0,-8 2 0 0,5-1 1 16,-1-3-2-16,-20-22 0 0,21 23 1 0,1 2 0 15,3-2-1-15,-2-1 1 0,-23-22-1 0,25 25 1 16,-2 1-1-16,1 2 0 0,0 2 0 0,-24-30 0 0,23 31 0 16,-2 1 1-16,-1 1-1 0,-2-1 0 0,-18-32 0 0,9 34 0 15,12 0 1-15,-11-4-1 0,11 6 0 0,-21-36 0 0,9 26 0 16,14 0 0-16,-15 1 1 0,15-5-1 0,-23-22 0 0,16 23 0 16,3 4 1-16,-3-3-2 0,5-4 2 0,-21-20-1 0,17 22 1 15,-7-7-1-15,13 8 1 0,-7-3-1 0,-16-20 0 0,19 25 0 16,-3-4 0-16,5 6 1 0,-2 1-1 0,-19-28 0 0,8 29 0 15,15 0 0-15,-12 1 0 0,8-1 0 0,-19-29 0 0,8 29 0 16,-3 3 0-16,17-6 0 0,-15 3 0 0,-7-29 0 0,5 24 0 16,4-4 0-16,-4-1 0 0,6-14 1 0,-11-5-1 0,17 22 1 15,-10-20 0-15,2 3 0 0,8-5-1 0,-17 0 0 0,4 0 1 16,3 0-1-16,4 0 1 0,-5-2-1 0,-6 2 0 0,7-5 0 16,-1-6 0-16,0-5 0 0,-1 8 1 0,-5 8-1 15,4-6 1-15,-4-16-1 0,0 15 0 0,0-18 0 16,0 25 0-16,-9-9 0 15,3-15 1-15,0 8-1 0,-11-2 0 0,17 18 0 0,-7-8 1 16,-9-20-1-16,7 12-1 0,-10-7 0 0,19 23 1 0,-6-28 0 16,-12-1-1-16,12-10 2 0,-15-1-2 0,21 40 1 0,-7-43 1 15,-13-1-2-15,13-4 0 0,-14-1 1 0,21 49 0 0,-6-50-1 16,-15 1 0-16,17-1 1 0,-14-3-1 0,18 53 1 0,-5-50-1 16,-11-6 1-16,9 4-2 0,-10 0 2 0,17 52 0 0,-6-50-1 15,-16 4 1-15,16 6-1 0,-18 1 0 0,24 39 1 0,-6-37 0 16,-12 6-1-16,11-4 0 0,-12 9 0 0,19 26 1 0,-4-26 0 15,-17-2-1-15,19 1 0 0,-19 4 0 0,21 23 1 0,-4-28-1 16,-1 5 0-16,-3-4-1 0,1 4 1 0,7 23 1 0,-16-27-1 16,16 1-1-16,-8 1 1 0,-9 0 1 0,17 25 0 0,0-21-1 15,-5-3 1-15,1-2-1 0,4-2 0 0,0 28 1 0,0-26-1 16,0-10 0-16,0 4-1 0,4-3 0 0,-4 35 2 0,5-35-3 16,3-2-1-16,-3-1 1 0,-1-3-1 0,-4 41 4 15,5-40-2-15,-2 0 0 0,-3 4 1 16,0 2 0-16,0 34 1 0,0-30 0 0,-3-3 0 15,-6 11-1-15,4-4 1 0,5 26 0 0,-8-16 0 16,3 5-1-16,-13-6 1 0,15 12 0 0,3 5 0 0,-8-3 0 16,3-1-1-16,-17-1 1 0,19 4 0 0,3 1 0 0,-6 0 0 15,-2 0 0-15,2 0 0 0,-1 0 0 0,7 0 0 0,-6 6 0 16,3-2 0-16,-1-1 0 0,-1 16 0 0,5-19 0 0,0 0 0 16,-5 6 0-16,1 2 0 0,0-5 1 0,4-3-1 0,-5 0 0 15,5 0 0-15,-4 0 0 0,0 0 1 0,4 0-1 0,0-1 0 16,-7-1 0-16,7-6 0 0,0-2 1 0,0 10-1 0,0-17-1 15,0 12 1-15,0-16-1 0,-3 11 1 0,3 10 0 0,-3-23-1 16,3 2 1-16,-8 4-1 0,6-2 1 0,2 19 0 0,-3-6 0 16,-1-3 0-16,-3 3-1 0,4 5 0 0,3 1 1 0,-4 0-1 15,-3 0-2-15,5 0 0 0,-2 4-2 0,4-4 5 16,0 32-18-16,0-32 18 0</inkml:trace>
  <inkml:trace contextRef="#ctx0" brushRef="#br1" timeOffset="388371.8528">29741 2607 0 0,'0'0'0'0,"-6"0"1"0,6 0-1 0,-4 0 4 16,-3 5 4-16,-9-3 0 0,7 4-4 0,9-6-4 0,-19 5 2 15,13 2-1-15,-16-1 0 0,22-6-1 0,-3 3 1 0,3-3-1 0,-16 7 1 16,9 0 0-16,0 1 0 0,7-8-1 0,-20 23 1 0,20-23-1 0,-8 5 1 16,-15 18 0-16,2-3-1 0,4-4 1 0,17-16-1 0,-23 26 0 15,-2 0 1-15,2 2-1 16,-3 7 1-16,26-35-1 0,-30 32 0 0,-5 6 0 15,0 2 1-15,-1 3 0 0,36-43-1 0,-41 41 1 16,0 2 0-16,-6-1 1 0,3 2 0 0,44-44-2 0,-44 44 2 16,1-1 0-16,4 1 1 0,6-1-2 0,33-43-1 0,-34 46 1 15,0-1-1-15,0 0 1 0,1-2 0 0,33-43-1 0,-34 48 0 16,-5-3 1-16,3 10-1 0,-5-2 0 0,41-53 0 0,-45 56 0 16,6-3 1-16,-5-2-1 0,3 0 1 0,41-51-1 0,-45 45 0 15,9-1 2-15,-3-5-1 0,0 4 1 0,39-43-2 0,-38 45 1 16,5 2 0-16,-6 0 0 0,3 3-1 0,36-50 0 0,-41 50 1 15,0 4-1-15,1-2 0 0,-1-3 1 0,41-49-1 0,-33 44 0 16,-1-3 0-16,7-2 1 0,3-4-1 0,24-35 0 0,-24 28 1 16,21-9 0-16,-19-13-1 0,17 15 0 0,5-21 0 0,-4 3 0 15,4 4 0-15,0-4-1 0,0-1-2 0,0-2 3 16,4 9-5-16,1-4-5 0,4-3 0 0,7 4-23 0,-16-6 33 16,0 0 0-16</inkml:trace>
  <inkml:trace contextRef="#ctx0" brushRef="#br1" timeOffset="388903.1007">26776 8960 15 0,'0'0'0'0,"0"33"2"0,0-33-2 0,0 34 1 16,0 7-1-16,0 2 0 0,0-10 1 0,0-33-1 0,0 34 0 15,4-6 0-15,-2 1 0 0,6-1 0 0,-8-28 0 0,7 29 0 16,-5 3 0-16,2 1 1 16,0 2-1-16,-4-35 0 0,3 44 1 0,-3 1-1 15,0 3 1-15,0-1-1 0,0-47 0 0,0 46 0 0,-7 0-1 16,7 9-12-16,0-55 13 0</inkml:trace>
  <inkml:trace contextRef="#ctx0" brushRef="#br1" timeOffset="390633.982">25882 9392 20 0,'0'0'0'0,"0"0"7"0,-7 7-5 0,7-7-2 0,-4 24 0 16,4-7 0-16,0 8 0 0,0-1 0 16,0-24 0-16,4 21 1 0,-4 1-1 0,4-15 1 0,-1 19-1 15,-3-26 0-15,0 6 1 0,3 20 0 16,0-10 0-16,1-8-1 0,-4-8 0 0,3 26 0 0,3-20 1 15,-3 17 0-15,1-17-1 0,-4-6 0 0,8 20 1 16,-8-14 0-16,2 10 0 0,3-11-1 0,-5-5 0 0,0 18 1 16,0-15 0-16,0 19 0 0,0-18 0 0,0-4-1 0,0 22 1 15,-7-19 1-15,7 19-1 0,-3-16 0 0,3-6-1 0,-5 20 2 16,5-16 0-16,-7 14-1 0,7-11 1 0,0-7-2 0,0 17 2 16,0-10-1-16,0 13 0 0,0-18-1 0,0-2 0 0,0 19 1 15,0-15-1-15,0 13 1 0,0-11-1 0,0-6 0 0,0 7 1 16,0 13-1-16,0-17 1 0,3 3-1 0,-3-6 0 0,0 20 1 15,0-15-1-15,4 4 1 0,-4 8 0 0,0-17-1 0,0 6 1 16,0 0 0-16,5 11 0 0,-2-17 1 0,-3 0-2 0,0 5 2 16,2-1-1-16,3-4 1 0,-5 0-1 0,0 0-1 0,3 0 2 15,0 0-1-15,-1 0 0 0,7 0 0 0,-9 0-1 16,6-1 1-16,1-7-1 0,0 2 1 0,-1 0 0 16,-6 6-1-16,8-7 0 0,-3 0 1 0,0 0-1 0,-2-1 0 0,-3 8 0 15,5-2 1-15,0-1-1 16,2-5 0-16,-4 4 0 0,-3 4 0 0,3-5 0 15,4-3 1-15,-3 4-1 0,-2-7 0 0,-2 11 0 0,8-8 0 16,-8-11 0-16,7 11 0 0,-7 3 1 0,0 5-1 0,2-17 0 16,2 10 0-16,-4-3 1 0,0-9-1 0,0 19 0 0,0-5 0 15,0-16 0-15,0 16 0 0,-4-14 1 0,4 19-1 0,0-5 0 16,-2-12 0-16,-5 9 0 0,-1-8 0 0,8 16 0 0,-2-10 1 16,-2-6-1-16,-3 12 0 0,4-5 0 0,3 9 0 0,-3-9 0 15,-4 3 0-15,2-1 0 0,3 0 0 0,2 7 0 0,0 0 0 16,-3-6 0-16,-5 5 0 0,6 1 0 0,2 0 0 0,-3 0 0 15,-5 7 0-15,4-6 0 0,-2 5 0 0,6-6 0 0,-7 7 0 16,1 10 0-16,-1-13 0 0,0 3 0 0,7-7 0 0,-6 6 0 16,-1 1 0-16,4-4 0 0,-2 4 1 0,5-7-1 15,-7 5-1-15,5-3 1 0,-2 4 0 0,4-6 0 0,0 0 0 0,0 5 0 0,0-5 0 16,0 0 0-16,0 0 0 0,0 0 0 0,0 0 0 0,0 0 0 16,0 0 1-16,0 0-1 15,6-3-1-15,-6 3 1 0,7-2 1 0,1-6-1 16,-1 3 0-16,-1-3 0 0,-6 8 0 0,11-6-1 0,-5-2 1 15,14 3 0-15,-12-2 0 0,-8 7 0 0,16-6 0 0,-16 6 0 0,7-8 0 16,10 5 0-16,-10-4 0 0,10 4 0 0,-17 3 0 0,6-3 0 16,1 3 0-16,0 0 0 0,-7 0 0 0,4 0-1 0,-4 0 1 0,6 0 0 15,1 6-1-15,0-1 0 0,-7-5 1 0,6 2 0 0,-6-2 0 0,4 6 0 16,0 2 0-16,1-5 0 0,-5-3 0 0,0 4 0 0,0-4 0 0,4 6 1 16,0-4-1-16,-4 3 0 0,0 2 0 0,0-7 0 0,0 2 0 15,0 4 0-15,0-1 0 0,0-5 0 0,-8 2 0 0,8-2 0 0,-2 8 1 16,-1-2-1-16,-5 11 1 0,4-17 0 0,4 0-1 0,-2 20 1 15,-5-18 0-15,0 16 0 0,1-12-1 0,6-6 0 0,-9 18 0 16,4-14 1-16,-12 16-1 0,17-16 0 0,0-4 0 0,-8 7 0 16,2 0 0-16,-1-1 1 0,1-2-1 0,6-4 0 0,-3 4 0 15,-1 3 0-15,-3-1 0 0,4-4 0 0,3-2 0 0,-8 6 1 16,3-6-1-16,-3 0 0 0,2 0 0 0,6 0 0 0,-4 0 0 16,-3 0 0-16,4 0 0 0,-3 0 0 15,6 0 0-15,-9 0 0 0,7-6 0 16,-1 4 1-16,3 2-1 0,0-6 0 0,0 6 0 0,0-6 0 15,0 1 0-15,-3-2 0 0,3-1 0 0,0 8 0 0,0-19 0 16,0 15 0-16,0-21 0 0,0 18 0 0,0 7 0 0,0-24 0 16,0 7 0-16,3 8 1 0,-3-10-1 0,0 19 0 0,0-8 0 15,3-11 0-15,-3 14 0 0,0-3 0 0,0 8 0 0,0-9 0 16,0 0 0-16,-6 1 0 0,6-3 1 0,0 11-1 0,-5-16 0 16,3 8 0-16,2-10 0 0,-8 10 0 0,8 8 0 0,0-20 0 15,0 11 0-15,0-17 0 0,0 9 0 0,0 17 0 0,0-16 0 16,0-5 0-16,0 4 0 0,0-4 0 0,0 21 0 0,0-18 0 15,0-1 0-15,0 0 0 0,-4 12 1 0,4 7-1 0,0-21 0 16,-3 15 0-16,-3-4 0 0,3 3 0 0,3 7 0 0,-4-7 0 16,-2 0 0-16,-1 2 0 0,0 4 0 0,7 1 0 0,-3-2 0 15,0-2 0-15,-2 4 0 0,5 0 0 0,0 0 0 0,0 0 0 32,0 0 0-32,0 0-2 0,18 0-7 0,-18 0 9 0,20 6-18 0,25 29-23 0,-45-35 41 0</inkml:trace>
  <inkml:trace contextRef="#ctx0" brushRef="#br1" timeOffset="398739.937">15578 10779 13 0,'0'0'0'0,"-7"-10"5"16,-13-7-3-16,16 9 0 0,1 5-1 0,3 3-1 0,-3-4 0 15,-4-1 1-15,4 3-1 0,3 0 0 0,0 2 0 0,-3-1 0 16,3-2 0-16,0-1 0 0,0 4 0 0,0 0 0 0,0 0 0 16,-8 0 0-16,8 0 0 0,0 0 0 0,0 7 1 15,-3-4-1-15,-4 4 0 16,1-1 0-16,6-6 0 0,-8 21 0 0,-8-16 1 16,12 16-1-16,-16-4 1 0,20-17-1 0,-7 17 0 15,-20 5 1-15,10-3 0 0,0 3 0 0,17-22-1 0,-20 27 0 16,0-1 1-16,-7 0 0 0,3 1-1 0,24-27 0 0,-24 26 0 15,0-2 1-15,1 2 0 0,2-2-1 0,21-24 0 0,-24 26 1 16,4 2 0-16,-3 0 0 0,2-5-1 0,21-23 0 0,-21 27 1 16,2-1 0-16,-5 5-1 0,3 4 1 0,21-35-1 0,-27 31 0 15,0 9 0-15,4-3 0 0,-4 3 1 0,27-40-1 0,-24 42 0 16,-4-2 0-16,1 2 0 0,0-1 0 0,27-41 0 0,-30 41 0 16,2 0 0-16,-2-2 0 0,-1 4 0 0,31-43 0 0,-27 39 0 15,-3 0 0-15,-4 2 0 0,3-2-1 0,31-39 1 0,-33 41 0 16,-1-5 0-16,-3-2 0 0,3 3 0 0,34-37 0 0,-37 31 0 15,2 4 1-15,-2 0-1 0,0 0 1 0,37-35-1 0,-37 40 0 16,-4-4 1-16,4 5-1 0,3 1 1 0,34-42-1 0,-37 39 0 16,0-5 0-16,-1 3 1 0,4-5-1 0,34-32 0 15,-34 33 1-15,1-3-1 0,2-1 1 16,1-3-1-16,30-26 0 0,-31 28 0 0,4 0 0 16,6-1 0-16,-2-3 0 0,23-24 0 0,-20 25 0 15,-1-2 1-15,1-3-1 0,3 2 0 0,17-22 0 0,-21 21 0 16,5-1 0-16,-5 0 0 0,5 4 0 0,16-24 0 0,-24 21-1 15,8 1 0-15,-5-2 1 0,3-1-2 0,18-19 2 0,-16 7-1 16,10 21-1-16,-18-22 0 0,16 16-1 0,8-22 3 0,-27 2-2 16,20 3-1-16,-12 3 0 0,11-4 0 0,8-4 3 0,-16 6-2 15,9-6 1-15,1 0-1 0,1-3 0 0,5 3 2 0,-19-20-6 16,19 11-6-16,0 9 12 0</inkml:trace>
  <inkml:trace contextRef="#ctx0" brushRef="#br1" timeOffset="399369.8649">13453 11056 12 0,'0'0'0'0,"0"-2"5"0,0 2-5 0,0-3 1 16,5-2-1-16,1 2 1 0,1 3-1 0,-7 0 0 0,6 0-1 15,4 8 1-15,7-3 0 0,-10 3 0 0,-7-8 0 0,21 5-1 16,-2 4 1-16,-1-5 0 0,2 4 0 0,-20-8 0 0,21 17 0 15,2-14 0-15,1 20 1 0,0-19 0 0,-24-4-1 0,20 31 1 16,3-10 0-16,-2 7 0 0,3-2-1 0,-24-26 0 0,23 35 1 16,4 0 0-16,0 6 0 0,7-2 0 15,-34-39-1-15,31 43 0 0,6-1 1 0,5 0-1 0,-9 0 0 16,-33-42 0-16,37 39 0 0,0 3 1 0,4-5-1 16,-4 2 1-16,-37-39-1 0,37 41 1 15,5 0 1-15,-5-2 1 0,6-3 0 0,-43-36-3 0,42 42 4 16,1 4-1-16,-2-2 0 0,0-1-1 0,-41-43-2 0,40 46 2 15,4-4-1-15,0 6 0 0,-3 0-1 0,-41-48 0 0,47 51-1 16,5-1 1-16,-2 1 0 0,4-2 0 0,-54-49 0 0,55 44 0 16,-1 0 1-16,3 0-1 0,-3-4 0 0,-54-40 0 0,51 42 0 15,0 0 0-15,-4 3 0 0,-2-3 0 0,-45-42 0 0,40 47 0 16,-3-4 1-16,-3 1 0 0,-7 1 0 0,-27-45-1 0,24 42 3 16,-3 1-1-16,-5-4 0 0,-6 1 0 0,-10-40-2 0,24 39 2 15,-16-4 0-15,8 2-1 0,-9-2 1 0,-7-35-2 0,20 28 1 16,-13 0-1-16,10-2 1 0,-10-6-1 0,-7-20 0 0,6 19 1 15,15-13-1-15,-18 15 0 0,4-21 0 0,-7 0 0 0,6 5 1 16,2 4-1-16,-5-6 1 0,4-3-1 0,-7 0 0 16,0 0 0-16,3 0 0 0,0 0 0 0,-3 0-2 15,0 0 2-15,0 0-3 0,0-3-3 0,0-6-3 16,0 4-3-16,0 5 12 0,-6-21-12 0,-1 3 0 0,1-2-9 0,6 20 21 0</inkml:trace>
  <inkml:trace contextRef="#ctx0" brushRef="#br1" timeOffset="402341.2123">5210 4751 5 0,'0'0'0'0,"-6"3"4"0,6-3-4 0,-4 7 3 15,-3 13-1-15,1-14 0 0,-11 11 0 0,17-17-2 0,0 5 1 16,-8 16 0-16,-8-3 0 0,9 5 0 0,7-23-1 0,-7 25 0 16,1 0 1-16,-16 2-1 0,19 0 1 0,3-27-1 0,-17 31 0 15,15-2 0-15,-19 6 1 16,13-3-1-16,8-32 0 0,-18 30 1 16,10 3-1-16,2-5 1 0,-11 2-1 0,17-30 0 0,0 31 1 15,-7-4 0-15,0-2 0 0,0 3 0 0,7-28-1 0,-6 25 0 16,-2 3 1-16,5-3 0 0,-3-1 0 0,6-24-1 0,-5 24 0 15,5-6 1-15,-3-11 0 0,-3 17-1 0,6-24 0 0,0 7 1 16,-3 0 0-16,3 11 0 0,-4-18-1 0,4 0 0 0,0 0 1 16,-8 4 0-16,8-4 0 0,0 0 0 0,0 0-1 0,0-2 1 15,0-5 0-15,0-12-1 0,0 3 1 0,0 16-1 0,0-20 0 16,0-1 1-16,0-11-1 0,0 6 1 0,0 26-1 0,0-30 0 16,0-1 1-16,0-4-1 0,0-1 0 0,0 36 0 0,0-40 0 15,0-3 0-15,5 1 1 0,-2 1-1 0,-3 41 0 0,0-35 0 16,4-5 0-16,-1 6 0 0,-3-2 0 0,0 36 0 0,6-34 0 15,-3-1 0-15,2 1 0 0,-5 5 0 0,0 29 0 0,2-31 0 16,2 12 1-16,-4 3-1 0,0-4 1 0,0 20-1 16,0-7 0-16,0-9 1 0,0 7-1 0,0-9 0 15,0 18 0-15,0-7 0 0,0-13 0 0,3 15 1 16,-3-3 0-16,0 8-1 0,0-9 1 16,0 5-1-16,0-2 1 0,0 4 0 0,0 2-1 0,0 0 1 15,0 0-1-15,0 0 1 0,-3 5-1 0,3-5 0 0,-4 7 0 16,4-4 0-16,-2 5 1 0,2 10-1 0,0-18 0 0,-8 4 1 15,8 17 0-15,-3-17-1 0,3 22 1 0,0-26-1 0,-3 23 1 16,-4 3 1-16,-1 8 0 0,3 5 0 0,5-39-2 0,-8 45 1 16,3 3 1-16,-14 2-1 0,19 5 0 0,0-55-1 0,-6 58 1 15,-14 10 0-15,16-4 0 0,-13 2-1 0,17-66 0 0,-7 57 1 16,-12-2-1-16,15-7 0 0,-17-1 1 0,21-47-1 0,-2 45 1 16,-6-11-1-16,5 0 1 0,-3-2 0 0,6-32-1 0,-5 26 1 15,5-2 0-15,-3-4 0 0,3 0-1 0,0-20 0 0,0 6 1 16,0 16 0-16,0-19 0 0,0 1-1 0,0-4 0 0,0 6 1 15,0-6 0-15,0 0 0 0,0 0 0 0,0 0-1 0,0-1 1 16,3-8 0-16,2-14-1 0,-5 4 1 0,0 19-1 16,6-24 0-16,2-7 1 0,-5-6-1 15,3 0 0-15,-6 37 0 0,3-43 1 0,3 2-1 16,2-4 1-16,0-7-1 0,-8 52 0 0,5-53 0 16,3-6 0-16,-2-3 0 0,2-5 0 0,-8 67 0 0,5-68 1 15,2 0-1-15,-1 2 0 0,2 6 0 0,-8 60 0 0,8-58 0 16,-6 5 0-16,1 5 1 0,0 7-1 0,-3 41 0 0,0-34-1 15,0 7 1-15,0 6 0 0,0 1 0 0,0 20 0 0,0-5 0 16,0-5 0-16,-6 5 0 0,6-3 0 0,0 8 0 0,-2-5-1 16,2-3 1-16,0 5 0 0,0 3 0 0,0 0 0 0,0-2 1 15,0-3-1-15,0 5 0 0,2-5 0 0,-2 5 0 0,0-2 0 16,6 0 0-16,1-3-1 0,-3 2 1 0,-4 3 0 0,3 0 1 16,2 0-2-16,0 22 1 0,-1-4 0 0,-4-18 0 0,4 27 0 15,-4 7 1-15,0 6 0 0,0 6 0 0,0-46-1 0,0 58 0 0,0-58 0 0,0 61 1 16,-4 8-1-16,0 5 1 0,4-74-1 0,-5 76 1 15,-3 3-1-15,4 0 0 0,-3-1 1 0,7-78-1 16,-6 71-1-16,4-7 2 0,2-11-1 0,0-9 0 0,0-44 0 16,0 35 0-16,0-6 0 0,0-9 1 15,0-13-1-15,0-7 0 0,0 17 1 0,0-17-1 0,0 0 0 0,2 0 1 0,-2-2 0 16,0 2-1-16,6-8 1 0,-6 8-1 0,0-24 1 16,7 3-1-16,-3-8 1 0,4-8 0 0,-8 37-1 0,3-39 0 15,-1-10 1-15,6-5-1 0,-8 54 0 0,3-61 0 0,-3 61 0 0,7-70 0 16,-4-8 0-16,4-6 0 0,-7 84 0 0,6-87 0 0,-6 87 0 0,8-87-1 15,1 2 1-15,-1 5 0 0,-8 80 0 0,10-70-1 0,-10 70 1 0,5-61-1 16,3 8 1-16,-4 7-1 0,-4 46 1 0,6-34 0 0,-6 34 0 0,0-23 1 16,0 5-2-16,0 10 1 0,0 4 0 0,0 4 0 0,-3-2 0 15,3 1 0-15,-3 1 0 0,3 0 0 0,-7 0-1 0,7 0 1 0,-5 6 0 16,3 2 0-16,-5 11 0 0,3-11 1 0,4-8-1 0,-2 27 0 16,-6-5-1-16,8 5 1 0,0 9 0 0,0-36 0 0,0 36 1 15,0 3 0-15,0 6 0 0,0-45-1 0,0 44 1 0,0-44-1 0,0 49 0 16,-3 4 0-16,-1 3 0 0,2 4 1 0,2-60-1 0,-8 63-1 15,5-2 2-15,0-2-1 0,-4 0 1 0,7-59-1 0,-8 54 0 16,6-4 0-16,-5-8 0 0,3-6 1 0,4-36-1 0,-5 38 0 16,-3-9 0-16,4-1 0 0,4-5 1 15,0-23-1-15,0 17 0 0,0-1 0 16,0-11 0-16,0 15 1 0,0-20-1 0,0 0 0 16,0 0 1-16,0 0-1 0,0 0 0 0,0 0-1 0,0-10 3 15,0-13-3-15,0-2 2 0,0-10-1 0,0 35 0 0,0-42 0 16,0-9 1-16,0-7-1 0,0-10 0 0,0 68 0 0,0-77 0 15,0-1 0-15,4-4 0 0,4 3-1 0,-8 79 1 0,5-73 0 16,3-5 0-16,-3 12-1 0,3 6 1 0,-8 60 0 0,7-48-1 16,-1 15 0-16,-3 6 1 0,2 17 0 0,-5 10 0 0,0-16 0 15,0 11 0-15,0 4 0 0,0 1-1 0,0 0 1 0,0 0 1 16,0 8-2-16,0 11 1 0,-8 2 0 0,8-21 0 0,0 21 0 16,0 5 0-16,-3 9 0 0,3 0 1 0,0-35-1 0,0 43 1 15,0 10 0-15,0 2-1 0,0 3 0 0,0-58 0 0,0 66 0 16,0 2 0-16,0 0 0 0,0 8 1 0,0-76-1 0,0 71 0 15,-3-3 0-15,-4-3 0 0,-1-11 0 0,8-54 0 0,-5 49 0 16,1-6 0-16,-2-10 0 0,3-3 1 16,3-30-1-16,0 24 0 0,-8-3 0 0,8-16 0 0,0 18 0 15,0-23 0-15,0 5 1 0,0 1-1 16,0-1 0-16,3-5 1 0,-3 0-1 0,0 3 0 16,0-6 0-16,0-7 1 0,0 10-1 0,0-21-1 15,0 1 2-15,0-7-1 0,0-1 0 0,0 28 0 0,0-31 0 16,0-8 0-16,0-3 1 0,0-5-1 0,0 47 0 0,0-48 0 15,0-2 0-15,0 3 0 0,0-2 0 0,0 49 0 0,0-43 0 16,0-3 0-16,-3 16 1 0,3 3-2 0,0 27 1 0,-4-18 0 16,-3 11-1-16,4 3 1 0,3 2-2 0,0 2 2 0,-3 0-1 15,-3 5-1-15,-1 10-1 0,2-7 0 0,5-8 3 0,-2 19-5 16,-5 2-1-16,3-1-1 0,4 2-2 0,0-22 9 0,0 25-10 16,0 2 0-16,4 0 0 0,-1-3 2 0,-3-24 8 0,6 26-8 15,2-3 3-15,0 3 0 0,-6 1 2 0,-2-27 3 0,3 26-2 16,0-2 1-16,2 3-1 0,-3-1 0 0,-2-26 2 0,0 23-1 15,0 5 0-15,0 2 0 0,0 0 0 0,0-30 1 0,0 34 0 16,-2 3 0-16,-6-3-1 0,3 3-1 0,5-37 2 16,-18 31-4-16,11 2-2 0,1 1 2 15,6-34 4-15</inkml:trace>
  <inkml:trace contextRef="#ctx0" brushRef="#br1" timeOffset="404467.8213">4674 5897 13 0,'0'0'0'16,"-5"-16"5"-16,5 16-5 0,-4-22 3 15,-14-1 0-15,18 5-1 0,-3-1-1 0,3 19-1 0,-7-8 3 16,4-18-1-16,3 21 1 0,0-17 0 0,0 22-3 0,0-7 4 16,0 0 0-16,0 0-1 0,0-1 0 0,0 8-3 0,0-2 3 15,0-1 0-15,0 3 0 0,-3-2 0 0,3 2-3 0,0-6 4 16,-7 5-1-16,7 1 0 0,-4 0 0 0,4 0-3 0,0 0 3 16,0 0 0-16,0 0-1 0,0 0 0 0,0 0-12 0,0 1 22 15,0-1-10-15,0 0-1 0,4 0 1 0,-4 0-2 0,3 8 1 16,4-5 0-16,3-1 0 0,7 6 0 0,-17-8-1 0,4 3 1 15,12 1 0-15,-9 3 0 0,13-2 0 0,-20-5-1 16,8 7 0-16,11 0 1 0,-12-5 0 0,17 4 0 16,-24-6-1-16,6 7 1 0,16-2 0 0,-13 0 0 0,13-1 1 15,-22-4-2-15,8 6 0 16,16-3 1-16,-13 2 0 0,9 1 0 0,-20-6-1 0,11 2 1 16,8 3-1-16,-11 2 1 0,18-4-1 0,-26-3 0 0,8 4 0 15,9 1 1-15,-11 0-1 0,11 1 0 0,-17-6 0 0,10 0 0 16,15 5 1-16,-20-5-1 0,16 0 0 0,-21 0 0 0,7 0 1 15,-1 0-1-15,2 0 1 0,-2-2 0 0,-6 2-1 0,8-3 0 16,0-3 0-16,0 1 0 0,-6 3 1 0,-2 2-1 0,5-3 0 16,-5-1 0-16,3 1 1 0,-3 3 0 0,0 0-1 0,0 0 0 15,0 0 0-15,0 0 1 0,-8 0-1 0,8 0 0 0,-5 0 0 16,-13 5 0-16,11 2 0 0,-9 10 0 0,16-17 0 0,-20 4 0 16,2 4 0-16,-2 12 0 0,0-13 0 0,20-7 0 0,-21 5 1 15,4 13-1-15,1-18 0 0,-2 5 1 0,18-5-1 0,-17 0 0 16,-2 0 0-16,-2 0 0 0,4 0 0 0,17 0 0 0,-17 0 0 15,-1-5 0-15,0-2 0 0,10-9 0 0,8 16 0 0,-23-7 0 16,16-13 0-16,-13 9 0 0,12-12 0 16,8 23 0-16,-20-7 0 0,14-13 0 0,-12 13 0 0,11-1 0 15,7 8 0-15,-5-8 1 0,-14 1-2 0,16 1 2 16,-2-1-1-16,5 7 0 0,-18 0 0 16,18-4 0-16,-7 4 1 0,-13 0-1 0,20 0 0 0,0 0 0 15,-3 0 0-15,-5 4 0 0,5 3 0 0,3-7 0 0,-2 0 0 16,-6 3-1-16,5 2 1 0,-1 0 0 0,4-5 0 0,-7 3 1 15,4-3-1-15,-1 0 0 0,-1 0 0 0,5 0 0 0,0 0-1 16,-4 0 2-16,0 0-1 0,-2 0 0 0,6 0 0 0,0 0 0 16,0 0 0-16,-5-1 0 0,5-1 0 0,0 2 0 0,0 0 0 15,0-5 0-15,0 5 0 0,0-2 0 0,0 2 0 0,0-3 0 16,0 0 0-16,5-2 0 0,-5 3 0 0,0 2 0 0,6 0 0 16,-6-4 0-16,4 4 0 0,0 0 0 0,-4 0 0 0,3 0 0 15,-1 0 0-15,2 0 0 0,-1 0 0 0,-3 0 0 0,0 0 0 16,4 0 0-16,-4-2 0 0,0 2 0 0,0 0 0 15,0 0 1-15,0 0-1 0,0 0-1 0,0 0 1 16,0 6 0-16,3-4 0 0,-3 4 0 0,0-6 0 0,4 7 0 16,-1 0 0-16,0 14 0 15,2-15 0-15,-5-6 0 0,5 19 0 0,-2-12 0 16,2 17 0-16,-2-19 0 0,-3-5 0 0,7 27 0 16,0-22 0-16,-1 19 0 0,1-5 0 0,-7-19 0 0,7 17 0 15,-1 1 0-15,-1-2 0 0,0 3 0 0,-5-19 0 0,8 21 0 16,-2 0 0-16,2-2 0 0,-3 2 1 0,-5-21-1 0,7 15 1 15,0-7-1-15,0 11 1 0,1-12-1 0,-8-7 0 0,5 21 0 16,3-18 1-16,-6 17-1 0,5-16 0 0,-7-4 0 0,5 6-1 16,0 1 2-16,-1 12-1 0,-1-14 0 0,-3-5 0 0,4 5 0 15,3 17-1-15,-4-18 1 0,1 4 0 0,-4-8 0 0,4 6 1 16,-2-3-1-16,4 2 0 0,-6-5 0 0,0 0 0 0,5 5 0 16,-3-3 0-16,2-2 0 0,-4 6 0 0,0-6 0 0,8 0 1 15,-8 0-1-15,3 0 0 0,-1 0 0 0,-2 0 0 0,4 0 0 16,-1 0-1-16,1-1 1 0,-2-4 1 0,-2 5-1 0,5 0 0 15,-2-2 0-15,5-1 0 0,-3-6 0 0,-5 9 0 0,3-7 0 16,4-15 0-16,0 12 0 0,1-6 0 0,-8 16 0 0,15-6 0 16,-10-16 1-16,2 15-1 15,2-15 0-15,-9 22 0 0,17-7 0 16,-12-19-1-16,0 19 0 0,16-16-1 0,-21 23 2 0,0-19-1 16,7 5 1-16,2-6 0 0,2 12 0 0,-11 8 0 0,3-23 0 15,7 16 0-15,-2-10 1 0,2 11-1 0,-10 6 0 0,7-8 0 16,-1-10 0-16,0 11 0 0,1 0 0 0,-7 7 0 0,17-22 0 15,-13 16 0-15,5-2 0 0,-1-13 0 0,-8 21 0 0,4-7 0 16,2-2 0-16,-3 4 0 0,5-3 0 0,-8 8 0 0,6-5 0 16,-6-3 0-16,3 3 0 0,2 0 0 0,-5 5 0 0,2-5 0 15,-2 3 0-15,3-1 0 0,0 3 0 0,-3 0 0 0,0-4 0 16,0 4 0-16,0 0 0 0,0 0 0 0,0 4 1 16,0 3-1-16,0 12 0 0,0-16 0 0,0-3 0 0,-3 7 0 15,-2 15 0-15,0-15 0 0,-2 14 0 0,7-21 0 0,-6 8 0 16,-1 14-1-16,-11-15 2 0,13 11-1 0,5-18 0 0,-21 9 0 15,15 6 1-15,-18-8-1 0,17-4 0 0,7-3 0 0,-16 7 0 16,11-3-1-16,-15 1 1 0,17-5 0 16,3 0 0-16,-20 0 1 0,16 0-1 0,-17-2-1 15,19-1 1-15,2 3 0 0,-8-7 0 0,-13-5 0 16,19 5 0-16,-5-2 1 0,7 9-1 0,-21-10 0 16,19 2 0-16,-19-1 0 0,18 1 0 0,3 8 0 0,-18-19 0 15,13 13 0-15,-14-2 0 0,16-13 0 0,3 21 0 0,-5-8 0 16,-13-16 0-16,11 17 0 0,1-16 0 0,6 23 0 0,-17-9 0 15,17-11 0-15,-8 11 1 0,3-9-1 0,5 18 0 0,-8-7 0 16,1 1-1-16,4 0 2 0,-1 1-1 0,4 5 0 0,-7-2 0 16,5 1 0-16,2 1 0 0,0 0 0 0,0 0 0 0,0 0 0 0,0 0 0 0,0 6 0 15,0 1 0-15,0 0 0 0,0-7 0 0,0 20-1 0,0-20 1 0,2 3 1 16,2 20-2-16,-1-18 1 0,-3-5 0 0,7 27 0 0,-7-27 0 0,7 15 0 16,1 4 0-16,-3-13 0 0,-5-6 0 0,8 28 0 0,-8-28 0 0,2 7 1 15,10 19-1-15,-7-9-1 0,-5-17 1 0,11 21 0 0,-11-21 0 0,7 21 0 16,0-2 0-16,-1 7 0 0,0-6 0 0,-6-20 0 0,5 22 2 15,1-1-1-15,-3-6 0 0,2-5 0 0,-5-10-1 0,0 18 0 16,3-11 0-16,-1-1 0 16,-2-6 0-16,0 19 0 0,0-19 0 0,0 5 0 0,0-5 1 0,4 2-2 15,-4-2 2-15,0 0-1 0,0-4 0 32,0-4 0-32,0-12 0 0,-4 11-1 0,4-17 0 0,0 26 1 0,-5-23-1 15,0-3 0-15,2-3 1 0,3 29 0 0,0-31 0 0,0 31 0 0,0-30 0 16,-6 2 0-16,6 1 0 0,0 4 0 0,0 23 0 0,-5-20 0 15,5 0 0-15,0 15 0 0,-3-3 0 0,3 8 0 0,0-8 0 16,0 3 0-16,0 5 0 0,0 0-1 0,0 0 1 0,0 5 0 16,0 14 0-16,3-14 0 0,-3 21 0 0,0-26 0 0,5 16 0 15,1 2 0-15,2 1 0 0,-3-13 0 0,-5-6 0 0,7 24 0 16,-1-17 0-16,15 15 0 0,-13-15 1 0,-8-7-1 0,2 19-1 16,19-13 1-16,-18 10 0 0,3-16 0 0,-6 0 0 0,12 10 0 15,-6-9 1-15,0-1-1 0,-1 0-1 0,-5 0 1 0,6 0 1 16,-3 0-1-16,2-1 0 0,-5-5 0 0,0 6 0 0,3-6 0 15,-1-10 0-15,-2 9 0 0,0-16 0 0,0 23 0 0,0-8 0 16,0-19 0-16,0 6 0 0,-5 4 0 16,5 17 0-16,-5-18 0 0,5 0 0 0,-3 13 0 15,-1-17 0-15,4 22 0 0,-7-5 1 0,4 0-2 16,0 2 2-16,3 0-1 0,0 3 0 0,-6 0 0 16,2 0 0-16,1 0-1 0,3 6 1 0,0-6 0 0,-7 5 0 15,7-2 0-15,0 2 1 0,-4 1-2 0,4-6 1 0,0 7 1 16,0 1-2-16,0 12 1 0,0-16 0 0,0-4 0 0,4 16 0 15,3-7 1-15,0-4-2 0,-1 2 1 0,-6-7 0 0,17 5 0 16,-9-2-1-16,8-3 2 0,-9 0-1 0,-7 0 0 0,7 0 0 16,-1 0 0-16,0 0 0 0,1-1 1 0,-7 1-1 0,7-7 0 15,-2 0-1-15,-2 2 1 0,3-4 0 0,-6 9 0 0,0-3 0 16,0-5 1-16,0 3-1 0,0-3 0 0,0 8 0 0,0-5 0 16,-4-3 0-16,2 3 0 0,-6-2 0 0,8 7 0 0,-3-7 0 15,-17-1 0-15,17 3 0 0,-14-3-1 0,17 8 1 0,-8-4 1 16,-9 1-2-16,10 0 2 0,-12 0-1 0,19 3 0 0,-7-3 0 15,-9 3 0-15,8 0 0 0,-9 0 0 0,17 0 0 0,-2 0 0 16,-6 0 0-16,0 0 0 0,2 0 0 0,6 0 0 16,-7 0 0-16,2 0 0 15,0 0 0-15,2 0-1 0,3 0 1 0,0 0 1 0,-6 0-1 16,6 0 0-16,0 0 0 0,0-2 0 16,0 2 0-16,0-3 0 0,0 1 0 0,0 2 0 0,0-3 0 15,0 3 1-15,0 0-2 0,0 0 1 0,0 0 0 0,0 0 0 16,-5 0 0-16,5 0 0 0,0 0 0 0,0 0 0 0,0 0 0 15,-3 0 1-15,3 0-1 0,0 0-1 16,0 0 1-16,0 5 0 0,0-2-1 0,0-3 1 0,0 0-3 16,-3 5-2-16,3 1-6 0,0-3-7 0,0-3 18 0,0 0-28 15,3 0-23-15,-3 0 51 0</inkml:trace>
  <inkml:trace contextRef="#ctx0" brushRef="#br1" timeOffset="406614.5602">12590 8369 18 0,'0'0'0'0,"-24"-18"3"0,0 10-2 0,24 8-1 0,-31-23 0 15,7 21 0-15,18-8 0 0,-11-7 0 16,17 17 0-16,-7-5-1 0,0-17 1 0,-9 6 0 16,8-4 0-16,8 20 0 0,-19-21 0 0,11-12-1 15,-8-8 1-15,14-4 0 0,2 45 0 0,-5-59-1 16,-2-6 0-16,7-14-4 0,0-8-8 0,0 87 13 0,0 0 0 0</inkml:trace>
  <inkml:trace contextRef="#ctx0" brushRef="#br1" timeOffset="411276.7263">11051 5942 25 0,'0'0'0'0,"-21"7"3"0,15 22-2 16,-25 0 1-16,31-29-2 0,-6 36 3 0,-11 7 2 0,13 7 0 15,-2 0 0-15,6-50-5 0,-6 60 4 16,2 6 0-16,1 6 1 0,-5 13 0 0,8-85-5 0,0 88 5 16,0 8 1-16,0 3-2 0,0-1 0 0,0-98-4 0,0 92 3 15,0 0-1-15,0-5 0 0,3 3 1 0,-3-90-3 0,0 82 2 16,0-1 1-16,0-3 0 0,-6-3 0 0,6-75-3 0,-7 79 3 15,2-3-1-15,-3-2 0 0,4-1 0 0,4-73-2 0,-3 70 1 16,-4-2 0-16,7-3 0 0,-3-4 0 0,3-61-1 0,0 60 1 16,0-6 0-16,0-12-1 0,0-1 1 0,0-41-1 0,0 38 1 15,0-10-1-15,0 2 2 0,0-6-2 0,0-24 0 0,3 18 1 16,-3 3 0-16,3-14-1 0,1 15 1 0,-4-22-1 0,3 4 0 16,4 15 1-16,0-16-1 0,-1 3 0 0,-6-6 0 0,7 7 1 15,14-2-1-15,-15 4 0 0,13-5 0 0,-19-4 0 0,5 8 1 16,20-3-1-16,-16 4 0 0,15-4 0 0,-24-5 0 0,6 8 0 15,22-3 1-15,-8 3-1 0,-2-2 0 16,-18-6 0-16,19 7 0 0,2-2 1 0,0-3-1 16,2-2 0-16,-23 0 0 0,24 0 1 0,3-2-1 0,7-3 1 15,-4-2-1-15,-30 7 0 0,37-9 1 16,-3 1 0-16,3-2 0 0,1 0 0 0,-38 10-1 0,40-6 0 16,4-1 1-16,0 3-1 0,0 1 0 0,-44 3 0 0,48-6 1 15,-1 2-1-15,1-1 0 0,-1-2 0 0,-47 7 0 0,52-19 0 16,-2 11 1-16,-2 2-1 0,2-14 0 0,-50 20 0 0,51-6 0 15,3-14 1-15,0 11-1 0,0-12 1 0,-54 21-1 0,58-11 0 16,-4-10 0-16,1 13 1 0,6-10-1 0,-61 18 0 0,57-8 0 16,1-7 0-16,-3 10 0 0,1-3 0 0,-56 8 0 0,55-8 0 15,-1 0 0-15,4 3 0 0,0-1 0 0,-58 6 0 0,56-3 0 16,5 0 1-16,-3 1-2 0,0 0 1 0,-58 2 0 0,54-3 1 16,2 0-1-16,-3 1 0 0,0-3 0 0,-53 5 0 15,55-8 0-15,-4 4 0 0,3-3 0 0,0-2 1 0,-54 9-1 0,54-7 0 16,1-1 0-16,-1 1 0 0,4-1 0 0,-58 8 0 0,53-5 0 15,8-4 0-15,-10 3 0 0,4-3 0 16,-55 9 0-16,51-8 0 0,-7 2 0 0,0-1 0 16,3 1 0-16,-47 6 0 0,40-3 0 15,8-5 0-15,-4 1 0 0,4 2 0 0,-48 5 0 0,43-3 0 16,2 0 0-16,2 1 0 0,4 2 0 0,-51 0 0 0,44 0 0 16,0 5 0-16,4-2 0 0,-4 5 0 0,-44-8 0 0,47 4 0 15,0 4 0-15,-2-2 0 0,-2 1 0 0,-43-7 0 0,45 6 0 16,-1-3-1-16,-1 3 2 0,-5-6-1 0,-38 0 0 0,34 4 0 15,3-4 0-15,-3 0 0 0,3 0 0 0,-37 0 0 0,34 0 0 16,4 0 0-16,-1 0 0 0,-3-2 0 0,-34 2 0 0,33-2 0 16,1 1 0-16,-7-4 0 0,7 2 0 0,-34 3 0 0,31-3 0 15,-1 0 0-15,1 3 0 0,-1-4 1 0,-30 4-1 0,27-3 0 16,4 3 0-16,-4-3-1 0,0 0 1 0,-27 3 0 0,24 0 0 16,0-7 0-16,-4 6 0 0,-3-3 0 0,-17 4 0 0,10-6 0 15,11 3 1-15,-15-4-1 0,15 1 0 0,-21 6 0 0,6-8 0 16,11 0 0-16,-10-1 1 0,10 1-1 0,-17 8 0 0,6-20 0 15,15 17 0-15,-15-7 1 16,5-8-1-16,-11 18 0 0,17-2 0 0,-11-7 0 0,12-7 0 16,-12 11 0-16,-6 5 0 0,21-8 1 15,-15 0-1-15,4 1 0 0,8 1 0 0,-18 6 0 0,3-4 0 16,7-3 0-16,7 2 0 0,-10 0 1 0,-7 5-1 0,6-7 0 16,12 2 0-16,-12-4 0 0,2 4 0 0,-8 5 0 0,6-6 0 15,4 0 1-15,-3-1-1 0,13-3 1 0,-20 10-1 0,7-8 0 16,13-10 0-16,-13 9 1 0,10 2-1 0,-17 7 0 0,7-7 0 15,14 0 0-15,-15-1 0 0,1 3 0 0,-7 5 0 0,10-8 0 16,-3 6 0-16,13 0 0 0,-17 1 0 0,-3 1 0 0,8 0 1 16,-2 0-1-16,1 0 0 0,-1 0 1 0,-6 0-1 0,4 0 0 15,-1 0 1-15,-3-5 0 0,4 2 0 0,-4 3-1 0,3-2 2 16,-3-6-2-16,4 4 2 0,-1-16-2 0,-3 20 0 0,0-7 1 16,3-18 0-16,0 7-1 0,1-3 0 0,-4 21 0 0,3-23 0 15,-3 1 1-15,3-4 0 0,2-1-1 0,-5 27 0 0,3-28 0 16,0-3-1-16,-3-4 1 0,3-2 0 0,-3 37 0 0,0-39-1 15,0-1 2-15,0-7-1 0,0 4 1 16,0 43-1-16,0-47 0 0,0 2 1 0,0 1-1 16,0-5 0-16,0 49 0 0,0-53 1 15,0 2-1-15,0-3 0 0,0-3 1 0,0 57-1 0,0-64 0 16,0-7 0-16,0-5 0 0,4-10 1 0,-4 86-1 0,6-87 0 16,5 0 0-16,9 2 0 0,-14 4 1 0,-6 81-1 0,8-77-1 15,-2 7 0-15,1 3 1 0,-1 6-1 0,-6 61 1 0,8-55 0 16,-5 8 0-16,1 5 0 0,-1 5 0 0,-3 37 0 0,0-34 0 15,0 2 0-15,0 3 0 0,0 0 1 0,0 29-1 0,0-26 0 16,-3-3 1-16,-1 0-1 0,4-1 0 0,0 30 0 0,-7-31 0 16,3 2 0-16,1-2 0 0,3-1 0 0,0 32 0 0,-3-31 0 15,3 4 0-15,-7 6 1 0,4 0-1 0,3 21 0 0,-3-9 0 16,3 0 0-16,-8 3 1 0,2-2-1 0,6 8 0 0,-20-3 1 16,16 2-1-16,-16-2 0 0,14 2-1 0,6 1 1 0,-21 0 0 15,14 4 0-15,-23-2 0 0,9 6 0 0,21-8 0 0,-24 5 0 16,0 0 0-16,-3 2 1 0,1 0-1 0,26-7 0 0,-27 5 0 15,-4-5 0-15,4 0 0 16,-4 0 0-16,31 0 0 0,-27 0 0 0,-6 0-1 0,2-3 1 16,-6 3 1-16,37 0-1 0,-38 0 0 0,-2 6 0 15,-4-1 1-15,-4 16-1 0,48-21 0 0,-51 5 0 16,1 19 0-16,-5-16 0 0,1 12 0 0,54-20 0 0,-58 8 0 16,-3 10-1-16,-6-9 2 0,-8 11-1 0,75-20 0 0,-74 8 1 15,-8 18-2-15,5-25 1 0,-2 18 0 0,79-19 0 0,-71 5 0 16,1 0 0-16,-2 0 0 0,11 1 1 0,61-6-1 0,-61 2 0 15,3 3 0-15,0-5 0 0,5 7 0 0,53-7 0 0,-51 0 0 16,0 2 0-16,1 3-1 0,-2 1 1 0,52-6 0 0,-46 2 1 16,-6 6-1-16,4 10 0 0,2-15 1 0,46-3-1 0,-51 21 0 15,3-16 1-15,-3 15-1 0,0-17 0 0,51-3 0 0,-51 6 0 16,9 2-1-16,-7-3 1 0,8 2 0 0,41-7 0 0,-37 5 0 16,4-4 0-16,-2-1 0 0,9 0 0 0,26 0 0 0,-28-1 0 15,4-6 0-15,4-1 1 0,0-2-1 0,20 10 0 0,-17-16 0 16,10 11 0-16,-20-5-1 0,11 0 1 0,16 10 0 0,-18-9 1 15,1 3-1-15,-7-1 0 16,1 4 0-16,23 3 0 0,-23-4 0 0,-5 3 0 16,1 1 0-16,-4 0 0 0,31 0 0 0,-30 0 1 15,-4 3-1-15,3 2 0 0,-1 2 0 0,32-7 0 0,-35 3 0 16,4-3 0-16,1 0 0 0,-1 0 0 0,31 0 0 0,-27-2 0 16,0 1 0-16,0-1 0 0,-1-6 1 0,28 8-1 0,-27-4-1 15,-3 0 2-15,4-1-1 0,-9 2-1 0,35 3 1 0,-31 0 0 16,-2 0 1-16,-1 0-1 0,-3 6 0 0,37-6 0 0,-34 5 0 15,-7-5 0-15,0 3 0 0,-2-3 0 0,43 0 0 0,-45 0 0 16,5 5 0-16,2 0 0 0,-3-5 1 0,41 0-1 0,-33 3 0 16,-3-3 0-16,1 0 0 0,1 5 0 0,34-5 0 0,-35 0 0 15,3 5 1-15,-7-1-2 0,9 1 1 0,30-5 0 0,-30 5 0 16,-4-3-1-16,3 6 1 0,1-1 0 0,30-7 0 0,-31 19 0 16,1-14 0-16,-3 11 0 0,3-8 0 0,30-8 0 0,-35 16-1 15,35-16 1-15,-31 4 0 0,1 3 1 0,-1 12-1 0,31-19 0 0,-30 0 0 16,30 0 0-16,-31 7 0 0,5-1-1 0,-2-4 1 0,28-2 0 15,-27 7 0-15,27-7 0 0,-24 3 0 0,0 1 0 0,1 2 0 16,23-6 0-16,-24 0 1 0,8 3-1 0,-5 2 0 16,13 1 0-16,-15-6 1 0,23 0-1 0,-7 2-1 15,-16-2 2-15,15 0-2 0,-15 0 1 0,23 0 0 0,-7 0 0 16,-13-2-1-16,14 2 1 0,-14-3 0 0,20 3 0 0,-8-5 0 16,-12 0 0-16,13 4 0 0,7 1 0 0,-20-1 0 0,20 1 0 0,-6-5 0 15,-16 5 1-15,19 0-1 0,-21 0 0 0,24 0 0 0,-6 0 0 16,-17 0 0-16,5 0 0 0,18 0 0 0,-20 6 0 15,-1-6-1-15,14 0 1 0,-17 3 1 0,18-3-1 0,6 0 0 0,-21 5-1 16,15-5 2-16,-11 0-2 0,10 6 2 0,7-6-1 0,-17 0 0 16,15 0 0-16,-20 0 0 0,19 0 0 0,3 0 0 0,-20 0 0 15,16 2 0-15,-2-2 0 0,0 0 0 0,6 0 0 0,-4 5 0 16,-4-5 0-16,2 0-1 0,2 7 2 0,4-7-1 0,-3 3 0 16,-2 1-1-16,5 1 1 0,-5-2 1 0,5-3-1 0,-3 8-1 15,-1-2 1-15,4 1 0 0,-7-2 0 0,7-5 0 0,-3 20 0 16,3-13 0-16,-3 15 0 0,3-3 0 0,0-19 0 0,0 20 0 15,0 4 0-15,0 2 0 0,0 2-1 16,0-28 1-16,0 33 0 16,0-2 1-16,0 1-1 0,3 4 2 0,-3-36-2 0,3 34 1 15,-3 2-1-15,7 3 0 0,-3 0 0 0,-4-39 0 0,3 38 0 16,2 2 0-16,0-2 0 0,2 0 0 0,-7-38 0 0,6 41-1 16,2-2 1-16,-2 5 0 0,4-1 0 0,-10-43 0 0,11 42 0 15,-3-1 0-15,0 2 0 0,-1-6 0 0,-7-37 0 0,11 40 0 16,-5-4 0-16,1-1-1 0,0-2 1 0,-7-33 0 0,3 35 0 15,1-1 0-15,-1 3 0 0,-3-2 0 0,0-35 0 0,0 34 0 16,0-3 0-16,0 4 0 0,0-1 0 0,0-34 0 0,0 33 0 16,-3-1 0-16,-1 3 0 0,4-35 0 0,-7 29 0 0,7-29 0 0,-3 29 0 15,0 2 0-15,-3 4-1 0,2-1 1 0,4-34 0 0,-3 37 1 16,3-2-1-16,-8 0 1 0,5 3 0 0,3-38-1 0,-7 37 0 16,2 0 0-16,-3-3 0 0,1 1 0 0,7-35 0 0,-7 32 0 15,0-3 0-15,1 4 0 0,-2-5-1 0,8-28 1 0,-6 28 0 16,-1 1 0-16,4-4 0 0,1-1 1 0,2-24-1 0,0 21 0 15,-5-13 0-15,5 21 0 16,0-24-1-16,0-5 1 0,-7 24 0 0,7-3 0 0,0-16 0 16,0 17 0-16,0-22 0 0,4 17 0 0,-1-10 0 15,-3 16 0-15,0-15 0 0,0-8 0 0,5 21 0 16,-5-12-1-16,2 16 1 0,1-19 0 0,-3-6 0 0,0 24 0 16,0-4 0-16,0-1 0 0,0 1 1 0,0-20-1 0,0 21 0 15,-5 1 0-15,0-2 0 0,5 1 0 0,0-21 0 0,-3 19 0 16,-1-2 0-16,4 1 0 0,-7 0 0 0,7-18 0 0,0 16-1 15,-3 5 2-15,3-15-1 0,0 16 0 0,0-22 0 0,0 6 0 16,-3 13 0-16,3-16 0 0,0 4 0 0,0-7 0 0,0 7-1 16,0 9 1-16,0-10 0 0,0-1 1 0,0-5-1 0,0 19 0 15,0-19 0-15,0 8 0 0,0 10 0 0,0-18 0 0,0 0-1 16,3 19 1-16,-3-19 0 0,3 5 0 0,-3-5 0 0,0 6 0 16,4-1 0-16,3-3 1 0,1-2-1 0,-8 0 0 15,5 0 0-15,13 0 0 0,-11 0 0 0,16 0-1 0,-23 0 1 0,16 0 0 16,6-2 0-16,-3-3 0 0,5-1 0 15,-24 6 0-15,27-1 0 0,-3-3 0 0,10 2 0 0,-4 2 0 16,-30 0 0-16,31 0 0 0,-1 0 0 0,-3 0 0 16,4 3 0-16,-31-3 0 0,24 4 0 15,10-4 0-15,-4 0 0 0,4 0 0 0,-34 0 0 0,30 0 0 16,7-1 0-16,-2-5 0 0,2-13 0 0,-37 19 0 0,40-6 0 16,-3-14 0-16,4 13 0 0,-3-11 0 0,-38 18 0 0,37-5 0 15,3-13 0-15,-6 10 0 0,4-2 0 0,-38 10 0 0,38-17-1 16,-2 13 1-16,4-5 0 0,-2-9 0 0,-38 18 0 0,44-5 0 15,-4-14 0-15,5 14 0 0,0-3 0 0,-45 8 0 0,46-5 0 16,-1-4 0-16,5 5 0 0,-6-2-1 0,-44 6 1 0,48-4 1 16,-1 1-1-16,4-5 0 0,0 2 0 0,-51 6 0 0,51 0 0 15,-4-7 0-15,-3 3 0 0,0 1 0 0,-44 3 0 0,40-7 0 16,2 1-1-16,-2-3 1 0,5-1 0 0,-45 10 0 0,43-9 0 16,5-9 0-16,-4 15 0 0,-1-8 0 0,-43 11 0 0,45-7 0 15,2-1 0-15,-3-4 0 0,0 7 0 0,-44 5 0 16,46-7 0-16,-4 1 0 0,7-4 0 15,-5 2 1-15,-44 8-1 0,47-8 0 0,4-3 0 0,-5 6 0 16,2-3-1-16,-48 8 1 0,51-5 0 0,-4-1 0 16,0 5 0-16,-2-4 0 0,-45 5 0 0,47-1 0 15,-3-2 0-15,0-1 0 0,2 4 0 0,-46 0 0 0,42 0 0 16,-5 0 0-16,1 0 0 0,-1 0 0 0,-37 0 0 0,41 0 0 16,-3 0 0-16,2-1 0 0,0-2 0 0,-40 3 0 0,42-3 0 15,1 3 0-15,1-1 0 0,0-5-1 0,-44 6 1 0,44 0 0 16,1 0 0-16,-2 0 0 0,2 0 0 0,-45 0 0 0,43 0 0 15,2-2 0-15,-1 2 0 0,0 0 0 0,-44 0 0 0,41 0 0 16,-5 0 1-16,5 0-2 0,-3 0 1 0,-38 0 0 0,40 0 0 16,-3 2 0-16,-2-2 0 0,-2 7 0 0,-33-7 0 0,35 3 0 15,2 1 0-15,-4 3 0 0,-2-7 0 0,-31 0 0 0,34 0 0 16,-1 0 0-16,4-3 0 0,-6-2 0 0,-31 5 0 0,30-6 0 16,1-14 0-16,-7 14 0 0,3-9 0 0,-27 15 0 15,24-8 0-15,3-2 0 0,-3-7 0 0,-4 13 0 0,-20 4 0 0,24-8 0 16,-4 0 0-16,0 2 0 0,-3-2 0 0,-17 8 0 0,21-8 0 15,-5 3 0 1,5-2 0-16,-5 7 0 0,-16 0 0 0,11 0 0 16,12 0 0-16,-12 0 0 0,13 0 0 0,-24 0 0 0,7 0 0 15,20 0 0-15,-21 0 0 0,18 0 0 0,-24 0 0 0,20 0 0 16,-13 0 0-16,20 0 0 0,-20-4 0 0,-7 4 0 0,23-1 0 16,-15-6 0-16,15 5 0 0,-16-5 0 0,-7 7 0 0,20-6 0 15,-13 1 0-15,13-1 0 0,-13 4-1 0,-7 2 1 0,17-3 1 16,-10 0-1-16,-1-1 0 0,12 1 0 0,-18 3 0 0,3-3 0 15,7 3-1-15,7 0 1 0,-10 0 0 0,-7 0 0 0,10 0 0 16,7 0 0-16,-14 0 0 0,5 0 0 0,-8 0 0 0,9 0 0 16,-2 0 0-16,3 0 0 0,1 0 0 0,-11 0 0 0,6-2 0 15,1-1 0-15,4-3 0 0,-2 3 0 0,-9 3 0 0,7-8 1 16,0 3-2-16,-1-2 2 0,5 1-1 0,-11 6 0 0,6-8 0 16,1 4 0-16,1 1 0 0,-2 0 0 0,-6 3 0 0,7-4 0 15,-4 1 0-15,4 0 0 0,0 2 0 0,-7 1 0 16,3-3 0-16,4-4 0 0,-1 2-1 0,-2-4 1 0,-4 9 0 15,6-4 0-15,2-5 1 16,-5 4-1-16,4-14 0 0,-7 19 0 0,6-5 0 0,1-11 0 16,0 9 0-16,0-11 0 0,-7 18 0 0,6-8 0 15,1-11 1-15,1 11-1 0,-2-13 0 0,-6 21 0 0,7-8 0 16,2-18 0-16,-1 7 0 0,-1 2 0 0,-7 17 0 0,6-20 0 16,1 0 0-16,-1 1 0 0,2-2 0 0,-8 21 0 0,6-24 1 15,1 0-1-15,-4-1 0 0,4-2-1 0,-7 27 1 0,7-29-1 16,0 0 0-16,-1-6 0 0,1 3 1 0,-7 32 0 0,8-33 0 15,-2-2 0-15,1 1 0 0,-1 0 1 0,-6 34-1 0,7-34 0 16,-3-8 0-16,3 2 0 0,-4-2 0 0,-3 42 0 0,6-42 0 16,-2 2 0-16,-1-4 0 0,0-2 0 0,-3 46 0 0,4-46 1 15,3 3-1-15,-4-6 0 0,4-1 1 0,-7 50-1 0,6-48 0 16,2-5 0-16,-5 0 0 0,4 4 0 0,-7 49 0 0,6-45 0 16,-6-2 0-16,7 5 1 0,-7 2-1 0,0 40 0 0,3-46 0 15,1 8 0-15,-4-5 0 0,4 6 0 0,-4 37 0 0,3-36 0 16,-3 1 0-16,3 2-1 0,-3 3 1 15,0 30 0-15,0-32-2 0,0 6 1 16,0 0 0-16,0 2 1 0,0 24 0 0,0-26 1 0,-3 6-1 16,-4-3 1-16,3-2-1 0,4 25 0 0,0-25 0 15,-3 2 0-15,-4 0 0 0,7-4 0 0,0 27 0 0,-3-21 0 16,3-1 1-16,-3-3-2 0,-4 3 1 0,7 22 0 0,-3-21 0 16,-1 2 0-16,4-3 0 0,-4 2 0 0,4 20 0 0,-6-23 1 15,3 3-1-15,-1 3 0 0,-2-1 0 0,6 18 0 0,-4-6 0 16,0-15 0-16,-2 16 0 0,-1 0 0 0,7 5 0 0,-6-8 0 15,-1 7 0-15,3-4 0 0,-3 1 0 0,7 4 0 0,-19-3 0 16,14 2 0-16,-1 1 0 0,-14 0 1 0,20 0-1 0,-8 0 0 16,-11 0 0-16,-2 0 0 0,0 4-1 0,21-4 1 0,-22 4 1 15,-6-4-1-15,4 5 0 0,4-1 0 0,20-4 0 0,-20 0 0 16,3 5 0-16,-7-5 0 0,3 0 0 0,21 0 0 0,-23 0 0 16,-1 0 1-16,4 0-2 0,-3 0 1 0,23 0 0 15,-24 0 0-15,0 0 0 0,3 0 0 0,-3 0 0 0,24 0 0 16,-23 0 0-16,-7 4 0 0,-1-1-1 0,-3 16 2 0,34-19-1 15,-34 5 0-15,0 11 0 16,-6-8 0-16,3 9 0 0,37-17 0 0,-42 7 1 0,2 15-1 16,0-22 0-16,3 17 0 0,37-17 0 0,-38 0 0 15,4 5-1-15,-3 0 2 0,0-3-2 0,37-2 1 0,-34 0 0 16,-1 7 1-16,-2-7-1 16,0 0-1-16,37 0 1 0,-37 0 1 0,0 0-1 0,-1 0 0 0,1 0 0 0,37 0 0 0,-34 5 0 15,0-5 0-15,1 3 0 0,-1-3 0 0,34 0 0 0,-34 0 0 16,-4 0 0-16,9 0 0 0,-6 0 0 0,35 0 0 0,-34 0 0 15,3 0 0-15,-2 0 0 0,-1 0 0 0,34 0 0 0,-30 0 0 0,30 0 0 0,-34-3 0 16,3 1 0-16,1-3 0 0,30 5 0 0,-24-5 0 16,-7 1 0-16,1-4 0 0,-1 5 0 0,31 3 0 0,-33-7-1 15,2 0 2-15,-3 6-1 0,-4-2 0 0,38 3 0 0,-33-2 0 16,33 2 0-16,-38 0 0 0,1 0 0 0,-3 0 0 0,40 0 0 0,-38 0 0 16,-2 5 0-16,-1-5 0 0,0 3 0 0,41-3 0 0,-40 5 0 15,40-5 0-15,-45 5 1 0,-4 0 0 0,0 3-1 0,-5-4 0 0,54-4 0 0,-49 20 0 16,-7-20 0-16,5 7 0 0,4 0 0 0,47-7 0 0,-48 4-1 15,-6-1 2-15,4 2-2 0,50-5 1 16,-52 0 0-16,52 0 0 0,-51 5 1 0,5-2-1 16,-9 4 1-16,55-7-1 0,-51 5 0 0,51-5 0 0,-54 1 0 15,3 7 0-15,0-3-1 0,-3 4 2 0,54-9-1 0,-49 6 0 16,-7 1 0-16,6 0 0 0,-1-2 0 0,51-5 0 0,-51 7 0 16,1 0 0-16,5-1 1 0,-6 1-2 0,51-7 1 0,-44 5 0 15,-7-1 1-15,3 2-1 0,-1-6 0 0,49 0 0 0,-49 0 0 16,7-6 0-16,-4 0 0 0,9-2 0 0,37 8 0 0,-39-5 0 15,1 2 1-15,-4-4-1 0,2 7 0 0,40 0 0 0,-45-4 0 16,2 4-1-16,-5 0 1 0,2 6 0 0,46-6 0 0,-52 23 0 16,-3-2 0-16,-1 1 0 0,-6 2 0 0,62-24 0 0,-61 25 0 15,-3 2 1-15,-4-4-1 0,4-1 0 0,64-22 0 0,-65 21 0 16,1-3 0-16,3-1 0 0,0-10 0 0,61-7 0 0,-61 19 0 16,0-13-1-16,10-2-1 0,15-1-3 15,36-3 5-15,-25 7-12 0,25-7-10 0,3 0-23 0,31-10-27 0,-34 10 72 0,0 0 0 16</inkml:trace>
  <inkml:trace contextRef="#ctx0" brushRef="#br1" timeOffset="429464.3601">12871 15588 16 0,'0'0'0'15,"-20"0"12"-15,16 0 4 0,-20 0 2 0,24 0-18 0,-2 0 14 16,-19 0-2-16,18 6 0 0,-4-1-3 0,7-5-9 0,-24 0 8 16,20 6 0-16,-12 0-2 0,12-3 0 0,4-3-6 15,-6 6 5-15,-2-1 0 16,2-1-2-16,-15 4-1 0,21-8-2 0,0 4 3 0,-7 2 0 16,4 13 0-16,-3-16 0 0,6-3-3 0,-4 17 3 15,1-11-2-15,-5 14 1 0,8-12-1 0,0-8-1 0,0 27 1 16,0-9 1-16,0-1-2 0,0-9 1 0,0-8-1 0,0 29 1 15,0-12-2-15,0 3 1 0,0 6 0 0,0-26 0 0,0 22 0 16,5 0 0-16,-2-1 0 0,-3-2 0 0,0-19 0 0,7 8 0 16,-1 18 0-16,-3-8 0 0,4-12 1 0,-7-6-1 0,11 22 0 15,-1-5 0-15,7-10 0 0,-10 11 0 0,-7-18 0 0,20 8 0 16,-10-2 0-16,14 1 0 0,-18-3 0 0,-6-4 0 0,24 0 0 16,-17-2-1-16,20-17 1 0,-20 12 0 0,-7 7 0 0,24-24 0 15,-18 0 0-15,15-2 0 0,-15-4 1 0,-6 30-1 0,7-29 0 16,3 0-1-16,-3 0 2 0,0-3-1 0,-7 32 0 0,0-31 0 15,3-1 0-15,-3-1 0 0,0 5 0 0,0 28 0 0,0-29-1 16,-3 0 1-16,-4 1-1 0,4 5 1 0,3 23 0 0,-4-18 0 16,1-2 0-16,-4 13 0 0,0-15 0 15,7 22 0-15,-3-5 0 0,0-4 0 0,-5 1 0 16,6 4 0-16,2 4 0 0,0-3 0 0,-4 3 1 16,4 0-1-16,0 0 1 0,0 0-1 0,0 5 0 15,0 1-1-15,0 15 2 0,0-14-2 0,0-7 1 0,0 22 0 16,4-4 1-16,-2-1-2 0,6 1 1 0,-8-18 0 0,6 21 0 15,1-3 0-15,0 1 0 0,0 1 0 0,-7-20 0 0,3 20 0 16,7-14 1-16,8 23-1 0,-12-22-1 0,-6-7 1 0,20 29 1 16,-13-6-2-16,10-17 1 0,-11 23-1 0,-6-29 1 0,21 7-1 15,-14 11 0-15,13-9 1 0,-13 9 0 0,-7-18 0 0,20 4 0 16,-13 3 1-16,10 0-1 0,-10-1 1 0,-7-6-1 0,6 4 0 16,4-4 0-16,-2 0-1 0,-2 0 1 0,-6 0 0 0,7 0 1 15,3-2-1-15,-3 0 0 0,0-1-1 0,-7 3 1 0,3-3-4 16,0-1 3-16,4 1 1 0,0 3 0 0,-7 0 0 0,4-3 3 15,0-1-3-15,-4 4 0 0,2-2 0 0,-2 2 0 0,4-2-2 16,-4 2-4-16,3 0-5 0,0 8-9 0,-3-8 20 16,0 18-32-16,3-18-10 0,5 22-6 0,-8-22 48 0</inkml:trace>
  <inkml:trace contextRef="#ctx0" brushRef="#br1" timeOffset="429778.2816">13647 15402 19 0,'0'0'0'0,"0"6"12"0,0 13 2 0,0-19-14 0,0 17 13 16,0 4-1-16,-4-16-1 0,1 2-1 0,3-7-10 0,-7 17 9 15,0-13-1-15,1 17-1 0,-12-4-1 0,18-17-6 0,-6 17 6 16,-10 6 0-16,11-5-1 0,-14 4 1 0,19-22-6 16,-7 24 4-16,-17 2 1 0,18-4-2 0,-15-2-2 15,21-20-1-15,-8 21 2 0,-8-1 0 0,9-3-1 0,0 8 1 0,7-25-2 16,-7 8 1-16,4 19-1 16,-3-8-1-16,-1-12-3 0,7-7 4 0,0 22-5 15,-3-17-5-15,3-2-6 0,-5 2-5 0,5-5 21 0,0 0-32 0,-6-3 0 0,-1 0-5 16,7 3 37-16</inkml:trace>
  <inkml:trace contextRef="#ctx0" brushRef="#br1" timeOffset="430036.5934">13294 15337 19 0,'0'0'0'0,"-6"-3"19"0,6 1 2 0,0 2-21 0,0-2 17 16,4 2-3-16,2 4-2 0,0 3-1 0,-6-7-11 0,11 18 9 15,-4-12-1-15,13 16-1 0,-13-4-1 0,-7-18-6 0,24 21 4 16,-18 1 0-16,18 0-1 0,-4 4-1 16,-20-26-2-16,21 24 2 0,-1 4-1 0,3-2 0 0,-2-1 0 0,-21-25-1 0,24 26 1 15,-5-1-1 1,2-2 0-16,-11 2 1 0,-10-25-1 0,20 25 1 16,-12-3-1-16,15-2 0 0,-16-3 0 0,-7-17 0 0,20 19-1 15,-13-14-2-15,-1 20-4 0,2-17-2 0,-8-8 9 0,6 19-13 0,-6-19 13 0,7 0-19 16,0 4-6-16,0-4-6 0,-7 0 31 0,0-3-27 0,0 3 27 0,0-5-28 0,0 5 28 0</inkml:trace>
  <inkml:trace contextRef="#ctx0" brushRef="#br1" timeOffset="430386.2967">14084 15663 35 0,'0'0'0'15,"3"0"20"-15,0 17-4 0,18-13-4 0,-21-4-12 0,7 8 9 16,-1-8 0-16,15 3-1 0,-15-3-1 0,-6 0-7 0,18 5 6 15,-9-5-2-15,19 0-1 0,-11 0-1 0,-17 0-2 0,20 0 2 16,-3 0 1-16,1-2-2 0,1-1 0 0,-19 3-1 0,18-3 1 16,-12-1 0-16,14 0 0 0,-13 3-1 0,-7 1 0 0,7-3 1 15,-1 0-1-15,2 3 0 0,-1 0-2 0,-7 0 2 0,6 0-3 16,-6 0-3-16,3 0-4 0,1 0-5 0,-4 0 15 0,0 0-21 16,0 0-6-16,0 0 3 0,-7-9 3 0,7 9 21 0,-3-10-13 15,3 10 13-15</inkml:trace>
  <inkml:trace contextRef="#ctx0" brushRef="#br1" timeOffset="430619.6732">14081 15323 44 0,'0'0'0'16,"3"5"38"-16,0-1-16 0,-3-4-22 0,3 5 10 15,4 3-2-15,0-3-2 0,3-1 1 0,-10-4-7 0,18 5 7 16,-12-2-2-16,11-3-1 0,3 7-2 0,-20-7-2 0,7 0 1 16,20 0 1-16,-10 0-2 0,3 3 0 0,-20-3 0 0,17 4 1 15,-7 2-2-15,11-2-1 0,-15-1-4 0,-6-3 6 0,21 0-12 16,-14 6-8-16,10-1-13 0,-14-5-2 0,-3 0 35 0,21 2-42 0,-21-2 42 16</inkml:trace>
  <inkml:trace contextRef="#ctx0" brushRef="#br1" timeOffset="431276.6014">14965 14890 10 0,'0'0'0'16,"0"-2"10"-16,0 1 3 0,0 1-13 0,0-4 15 15,3 4 0-15,-3 0-2 0,0 0-2 0,0 0-11 0,0 0 11 16,0 0-2-16,0 0-2 0,0 4 0 0,0-4-7 0,0 17 6 16,-7-1-1-16,7 4 0 0,-3 5 1 0,3-25-6 0,-3 26 4 15,-5 5-1-15,5 5 1 0,-4 0-2 0,7-36-2 0,-3 40 2 16,-3 9 1-16,-1-3-2 0,0 7 1 0,7-53-2 0,-17 50 1 15,17-4 0-15,-6 2 0 0,-15 1 0 0,21-49-1 0,0 44 0 16,-3-4 1-16,-1-3 0 0,4-8-1 0,0-29 0 16,0 33 1-16,0-7 0 0,0-2 0 0,0-20-1 15,0-4 0-15,0 8-1 0,7-3 0 0,-4-5 0 0,0 0-1 16,-3 0 2-16,4-6-1 0,-1-18-1 16,0 0 1-16,2-7 0 0,-5 31 1 0,0-35-1 15,0-5 0-15,0-6 0 0,0-3 0 0,0 49 1 0,-5-46-1 16,2-6 0-16,-4-9 0 0,4 2 0 0,3 59 1 0,-3-59-1 15,-4-4 1-15,4 8 0 0,3 2 0 0,0 53 0 0,-4-50 1 16,4 4-1-16,0 4 0 0,0 10 1 0,0 32-1 0,0-23 0 16,0 14 1-16,0-9-1 0,4 16 0 0,-4 2 0 0,3-5 0 15,-3 3 0-15,4 2 1 0,-1 0 0 0,-3 0-1 0,6 0 0 16,-2 4 1-16,-1 1 0 0,5 1 0 0,-8-6-1 0,19 8 0 16,-15-1 1-16,16 13-1 0,-13-15 0 0,-7-5 0 0,20 22 1 15,-10-14-1-15,14 18 1 0,-14-10 1 0,-10-16-2 0,21 25 1 16,-12 4-1-16,12 1 0 0,0 4 0 0,-21-34 0 0,16 35 1 15,-9-1-1-15,17 3 1 0,-13 1 0 0,-11-38-1 0,16 38 1 16,-9-2 0-16,13-1-1 0,-13-3 1 16,-7-32-1-16,17 28 0 0,-10-3 0 0,-1 1 0 0,1-2 1 15,-7-24-1-15,7 17 1 0,0-10-1 16,3 13 0-16,-4-20 0 0,-6 0 0 0,8 5-1 0,-5-1-1 16,-3-4-1-16,0 0-5 0,0 0 8 0,0-2-12 15,0-5-7-15,0 2-8 0,-17-2-10 0,17 7 37 0,-7-21-33 0,-20 11 1 0,27 10 32 16</inkml:trace>
  <inkml:trace contextRef="#ctx0" brushRef="#br1" timeOffset="431491.5161">14914 15199 90 0,'0'0'0'0,"3"0"23"0,1 8-18 0,3-3-3 0,-7-5-2 0,6 21 1 16,1-25 0-16,13 3 0 0,-13-4 0 0,-7 5-1 0,8-3 2 16,14 3-1-16,-15-4-2 0,20 4-3 0,-27 0 4 15,18-4-9-15,1 2-5 16,2 2-8-16,-15 0-5 0,-6 0 27 0,21 0-23 0,-11 6-3 0,-10-6 26 0</inkml:trace>
  <inkml:trace contextRef="#ctx0" brushRef="#br1" timeOffset="432015.8286">15327 14953 56 0,'0'0'0'15,"7"17"28"-15,-1-8-19 0,2 8-7 0,-8-17-2 0,8 0 1 16,-8 6 1-16,5 0 2 0,2 0-1 0,-7-6-3 0,3 20 4 15,4-16-2-15,0 16 0 0,0-15 0 0,-7-5-2 0,6 17 2 16,-3-9 0-16,1 9 0 0,3-10 1 0,-7-7-3 16,3 29 3-16,1-12-1 0,-4 7 1 0,3-5-2 15,-3-19-1-15,3 20 2 0,1 7 0 0,-4-2 0 16,0-4 0-16,0-21-2 0,3 23 2 16,0-6 0-16,1 3-1 0,0-2 1 0,-4-18-2 0,6 6 1 15,1 16 0-15,-1-20 1 0,2 5-2 0,-8-7 0 0,6 7 1 16,1 1 0-16,3-8 0 0,-3 3-1 0,-7-3 0 0,20 0 1 15,-12 0-1-15,-2-1 2 0,11-8-2 0,-17 9 0 0,7-5 0 16,13-2 1-16,-14-11-1 0,15 14 0 0,-21 4 0 0,3-18 1 16,18 12-1-16,-15-16 0 0,1 15 0 0,-7 7 0 0,21-25 0 15,-21 8 1-15,6-4-1 0,-2-3 0 0,-4 24 0 0,7-23 0 16,-7-4 0-16,0 2-1 0,0 1 1 0,0 24 0 0,0-25 0 16,-4 1-1-16,-13 4 2 0,14-4-1 0,3 24 0 0,-6-18 0 15,-18 8 1-15,20-9-1 0,-13 11 1 0,17 8-1 0,-7-5 0 16,1-4 0-16,-2-1 0 0,2 5 0 0,6 5 0 0,-7-6-1 15,1 6 2-15,-1 0-1 0,3 0 0 0,4 0 0 0,-3 6 0 16,-4-3-1-16,7-3 1 0,0 4-1 16,0-4 1-16,0 5 0 0,0-1 1 0,3 4-1 0,1-3 0 0,-4-5 0 15,7 8-1-15,0-1-1 16,-1 13-1-16,1-17-3 0,-7-3 6 0,6 7-8 16,2 1-3-16,8 14-4 0,-9-16-7 0,-7-6 22 0,7 23-29 15,0-19 2-15,-7-1 6 0,6 5 5 0,-6-8 16 0,0 0 0 0</inkml:trace>
  <inkml:trace contextRef="#ctx0" brushRef="#br1" timeOffset="432582.2277">15893 15500 23 0,'0'0'0'0,"0"5"19"0,7-1-3 0,-7-4-16 16,20 7 8-16,-20-7-8 0,4 0 7 0,3 4 0 0,-1-4 0 0,-6 0-7 0,7 0 7 0,-7 0-7 16,6 4 7-16,15-4-3 0,-15 6 0 0,-6-6-4 15,8 3 3-15,-8-3-3 0,16 0 1 0,-9 0 2 0,4 5-1 0,8-5 0 16,-19 0-2-16,8 0 3 0,-1 0-1 16,9 0 1-16,-16 0-3 0,7-2 2 0,-7 2-2 0,10-3 1 15,7 3 2-15,-10 0-1 0,0-3 0 0,-7 3-2 0,6-4 1 16,15-2 0-16,-18 5 0 0,-3 1-1 0,10-3 2 0,-10 3-2 0,8 0 1 15,-2 0 0-15,4 0-1 0,-3 0 1 0,-7 0-1 0,6 4 1 16,2 0-1-16,-2-4 0 0,1 6 0 0,-7-6 0 0,6 0 0 16,-6 3 0-16,5 2 1 0,-5 1-1 0,0-6 0 0,0 0 1 15,-5 0-1-15,-1 0-1 0,6 0 1 0,-21-4 0 0,21 4 0 0,-16-2 0 16,-5-3-1-16,-3-4 1 0,-2 5 0 0,26 4 0 0,-24-4 1 16,-3-1-1-16,3-1 0 0,0 1 0 0,24 5 0 0,-23-4 0 15,2 0-1-15,1 2 1 0,13-1 0 0,7 3 0 0,-21-3 0 16,18 2 0-16,-3 1 0 0,-1 0-1 0,7 0 1 0,-7 0 0 15,7 0 0-15,0 0-1 0,0 4 2 0,0-4-1 0,0 0 0 16,4 0 1-16,2 5 1 0,1-1-1 16,-7-4-1-16,21 0 1 0,-15 4 0 0,15 1 0 0,-11-1 0 15,-10-4-1-15,20 7 1 16,-10 0 0-16,14 10 1 0,-24-17-2 0,20 0 0 0,-20 0 0 0,17 8-3 16,4-3 3-16,-5 1-1 0,-5 0 2 0,-11-6-1 0,16 5 2 15,-9-5-1-15,14 0 0 0,-18 0-1 0,-3 0 0 0,6 0 1 16,2-4-2-16,-2 3 1 0,-2-2 1 0,-4 3-1 0,0-1 1 15,3-1 0-15,-3-4 0 0,0 6 0 0,0 0-1 0,0-2 0 16,0 2-2-16,-3 0-1 0,-4 0-4 0,7 0 7 0,-6 6-14 16,-15 13-11-16,0-16-17 0,5 17-16 0,16-20 58 0,0 0 0 0</inkml:trace>
  <inkml:trace contextRef="#ctx0" brushRef="#br1" timeOffset="435917.3079">13464 16535 23 0,'0'0'0'0,"-4"0"16"0,4 0-16 0,0 0 17 15,-7 0-4-15,7 0-1 0,0 0-2 0,0 0-10 0,0 0 9 16,0 7 0-16,5-4-3 0,-3 15 0 0,-2-18-6 0,4 6 4 15,-1 11-1-15,4-10 0 0,-1 12 0 0,-6-19-3 0,0 8 3 16,7-2 0-16,-7 16-1 0,8-17 1 0,-8-5-3 16,0 8 3-16,6 14-1 15,-3-15 1-15,1 14-2 0,-4-21-1 0,6 23 3 16,-1-2-1-16,-5 3 0 0,6-2-1 0,-6-22-1 0,3 22 1 16,1 4 0-16,-4-6 0 0,3 1-1 0,-3-21 0 0,0 27 1 15,0-6 0-15,3 6 0 0,-3-2 0 0,0-25-1 0,3 22 0 16,1-1 1-16,-4 11-1 0,6-1 0 0,-6-31 0 0,8 31 1 47,-2 5-1-47,1-11 1 0,1-1-1 0,-6-1 0 0,5-2-1 0,0-2 2 0,-1-11 3 0,4 11 1 0,8 2 0 15,-12-15-1-15,15 18-4 0,-21-24 0 0,6 9 0 0,15-4 0 0,-14 12 0 0,13-11 0 0,-20-6 0 0,10 5 0 16,14 16 0-16,-17-17 1 0,17-1 0 0,-24-3-1 0,9 7-1 16,15-4 2-16,-3 1-2 0,-5-4 0 0,-16 0 1 0,21 0 1 15,-14-2-2-15,18 0 1 0,-20 1 1 0,-5 1-1 0,17-9-1 16,-9 4 2-16,-2-12-1 0,0 10 0 0,-6 7 0 0,7-24 1 15,-3 5-1-15,4-8-5 0,-8 2 0 0,0 25 5 16,2-26-5 0,-2-3 1-16,0 7 4 0,0-5 0 0,0 27 0 0,0-23 0 15,-2-12 0-15,-6 13 1 0,4-6-1 0,4 28 0 0,-4-27 0 16,-2 19 0-16,-1-25 0 0,1 28 0 0,6 5 0 0,-8-17 0 16,2 11 0-16,-11 1 1 0,10-3-1 0,7 8 0 0,-7-5 1 15,1 2-1-15,-15-2 0 0,14 5 1 0,7 0-1 0,-16 0 1 16,8-2-1-16,-15 2 0 0,16 0 1 0,7 0-1 0,-23 3 0 15,16 5 1-15,-13-2-1 0,17 1 0 0,3-7 0 0,-21 24 0 16,18-21 0-16,-4 22 0 0,-10 3 1 0,17-28-1 0,-4 26 0 16,-2 4 1-16,-2-4-1 0,6-9 1 0,2-17-1 0,-4 20 0 15,-3-3 0-15,7 0-1 0,-3-10 2 0,3-7-1 0,0 21-1 47,0-13 2-47,0 13-1 0,0-15-2 0,0-1 5 0,0 3-1 0,0-2-3 0,0 16-4 0,0-22 5 0,3 5-14 16,4 2-6-16,-1 10-11 0,2-17-9 0,-2 0 5 0,1 4-1 0,-7-4 36 0</inkml:trace>
  <inkml:trace contextRef="#ctx0" brushRef="#br1" timeOffset="436270.2153">14524 17323 16 0,'0'0'0'0,"0"4"14"0,7 18 1 0,-7-22-15 0,7 18 12 16,17-1-2-16,-24-17 0 0,6 0-4 0,-6 0-6 15,7 0 9-15,15-2-1 0,-20-1-2 0,8 1-1 0,-10 2-5 0,24-7 5 16,-18 2-1-16,18-3 0 0,-3-11-2 16,-21 19-2-16,16-7 3 15,-5-10-1-15,12 10-1 0,-16-15 1 0,-7 22-2 0,28-8 0 16,-22-13 1-16,14 11 0 0,-13-7-1 0,-7 17 0 0,10-3 1 16,-3-5-1-16,-1 6-2 0,2 2-3 0,-8 0 5 0,3 0-11 15,1 0-9-15,-4 0-11 0,0 0 1 0,0 0 30 0,0 0-35 0,0 0 70 0,0 0-70 0</inkml:trace>
  <inkml:trace contextRef="#ctx0" brushRef="#br1" timeOffset="436467.6857">14432 16938 57 0,'0'0'0'0,"0"0"28"0,0 0-28 0,0-2 10 0,0 2-10 0,0-2 6 16,5-2-1-16,1 1 0 0,11-1 1 0,-17 4-6 0,7-6 5 15,16 2 0 1,-16 3-2-16,-7 1-3 0,20-2 3 0,-2 0-3 16,-9 2-1-16,12-2-4 0,-5-1-5 0,-16 3 10 0,11 0-21 0,9 0-12 0,-13-3 3 0,13 3-1 15,-20 0 31-15,0 0 0 0</inkml:trace>
  <inkml:trace contextRef="#ctx0" brushRef="#br1" timeOffset="437103.5877">15107 16327 36 0,'0'0'0'15,"0"0"31"-15,0 3-19 0,0-3-12 0,0 8 3 0,0-5-2 0,0 1 1 0,0 2 1 16,0-6-3-16,4 0 4 0,2 5 1 0,1-3-1 0,-1 5-1 0,-6-7-3 0,8 5 3 15,2 12 0-15,-4-9 0 0,5 9 0 0,-11-17-3 0,7 19 4 16,-1 0 1-16,1 5-2 0,-4 4 1 0,-3-28-4 16,3 30 3-16,5-1 0 15,-8 9 0-15,3 0 0 0,-3-38-3 0,3 40 3 16,-3 2 0-16,0 1 0 0,0-2-1 0,0-41-2 0,0 39 2 16,0-2-1-16,0-3 1 0,0-2-2 0,0-32 0 0,0 33 1 15,0-5 0-15,0-4 0 0,0-17 0 0,0-7-1 0,0 32 1 16,0-14-1-16,0 3 0 0,7-21 1 0,-7 0-1 0,3-8-1 15,1 4 2-15,3-20-1 0,0 17 0 0,-7 7 0 0,3-28 0 16,0-8 0-16,0 5 0 0,-3-5 0 0,0 36 0 0,0-44 0 16,0-6 0-16,-6-4-1 0,-1-1 1 0,7 55 0 0,-3-56 0 15,-4-4 0-15,0 6 0 0,-14-1 0 0,21 55 0 0,0-52 0 16,-6 6 0-16,2-1 1 0,1 7-2 0,3 40 1 0,-6-35 0 16,6 5 1-16,0-1-2 0,0 5 2 0,0 26-1 0,0-27 0 15,0 6 0-15,3 3-1 0,0 11 1 0,-3 7 0 0,3-7 0 16,1 1 0-16,2 4 0 0,2 2 1 0,-8 0-1 0,6-2 0 15,1 2 0-15,0 0 0 16,10 0-1-16,-17 0 1 0,6 4 0 0,18 2 1 0,-14 13 0 16,14-13-1-16,-24-6 0 0,7 21 0 15,17-5 0-15,-18 2 0 0,15 5 0 0,-21-23 0 0,20 27 0 16,-3-1 0-16,0 4 1 0,0 5-2 0,-17-35 1 0,10 33 0 16,13-2 0-16,-2 4 1 0,-14 0-1 0,-7-35 0 0,24 34 1 15,-18 6-1-15,11-5 1 0,-10-3-1 0,-7-32 0 0,7 33 0 16,13-4 1-16,-17-2-1 0,7 0 0 0,-10-27 0 0,8 18 0 15,-2 3 0-15,1-14 1 0,-4 11-1 0,-3-18 0 0,4 0-1 16,-1 4-1-16,-3-4-2 0,0 0-2 0,0 0 6 0,0-2-9 16,0-5-3-16,-7-1-4 0,4-12-4 0,3 20 20 0,-7-5-27 15,-13-18-2-15,13 0 7 0,1 4-1 0,6 19 23 0,0 0 0 0</inkml:trace>
  <inkml:trace contextRef="#ctx0" brushRef="#br1" timeOffset="437320.0141">15307 16587 37 0,'0'0'0'16,"0"0"22"-16,0-1-8 0,0 1-5 0,0 0-9 0,0-3 8 16,3 3 0-16,0 0 0 0,5 0-1 0,-8 0-7 0,10-3 6 15,7-1-1-15,-9 2-3 0,7 0-1 0,-15 2-1 0,7 0 1 16,13 0-1-16,-13 0-1 0,10 4-1 0,-17-4 2 0,7 7-4 15,11-4-4-15,-12 1-4 0,3 1-5 0,-9-5 17 0,18 4-24 16,-15-4 1-16,4 0 5 0,-1 0-1 0,-6 0 19 0,0 0 0 0</inkml:trace>
  <inkml:trace contextRef="#ctx0" brushRef="#br1" timeOffset="437854.4218">15772 16426 36 0,'0'0'0'16,"3"0"18"-16,0 0-7 0,4 0-4 0,-7 0-7 0,6 0 6 16,1 0 2-16,-3 0-1 0,3 5 0 0,-7-5-7 0,6 6 5 15,1 2 0-15,-1-3-1 0,2 16-1 0,-8-21-3 0,3 3 3 16,0 17 0-16,4-12 0 0,-7 17 0 0,0-25-3 0,6 17 4 15,-2 2-2-15,0 5 1 0,-1-4 0 0,-3-20-3 0,4 22 2 16,-1 5 0-16,3-4 0 0,1 5-1 0,-7-28-1 0,7 26 1 16,0-4 0-16,0 2 0 0,2 0-1 0,-9-24 0 0,8 20 0 15,12 2 1-15,-14-1-1 0,2-18 0 0,-8-3 0 0,19 17 1 16,-11-17-1-16,-1 9 1 0,12-6-1 0,-19-3 0 0,8 8 0 16,15-4-1-16,-12-4 1 0,8 0 0 0,-19 0 0 0,21 0 0 15,-15-4 1-15,18-4-2 0,-17-9 1 0,-7 17 0 0,21-10 0 16,-15-9-1-1,5 12 2-15,-1-15-1 0,-10 22 0 0,6-20 0 16,1-4 0-16,0-4 0 0,-3 0 0 0,-4 28 0 0,3-29 0 16,-3-4 0-16,0 5 0 0,-3-6 0 0,3 34 0 0,-8-30 0 15,-15 3 1-15,17 0-1 0,-18 8 0 0,24 19 0 0,-8-22 0 16,-18 13 0-16,9-11 1 0,10 12-2 0,7 8 1 0,-27-4 1 16,20-3-1-16,-13 5 1 0,13 2-1 0,7 0 0 0,-7 0 1 15,-13 0-1-15,20 4-1 0,-7 4 2 0,7-8-1 0,-3 5-1 16,3 17 2-16,-4-14-1 0,4 12 0 0,0-20 0 0,0 5 1 15,0 14-1-15,0-19 1 0,4 17-2 0,-4-17 1 0,3 0 0 16,4 5 0-16,3 2-1 0,7-7-2 0,-17 0 3 0,7 4-4 16,13-4-3-16,-13 0-4 0,17 0-3 0,-24 0 14 0,6 0-19 15,15 0-6-15,-15 0-1 0,4-3 5 0,-10 3 21 0,4-8-18 0,-4 8 18 0</inkml:trace>
  <inkml:trace contextRef="#ctx0" brushRef="#br1" timeOffset="438136.5187">16422 16663 24 0,'0'0'0'15,"3"5"19"-15,14 19-2 0,-17-24-17 0,10 17 11 16,11-10-3-16,-21-7 0 0,6 0-1 0,-6 0-7 0,10 0 7 15,-3 0-1-15,13 5-1 0,-13-2-1 0,-7-3-4 0,21 0 2 16,-15 0 1-16,12 0 0 0,-12 0-1 0,-6 0-2 0,10 0 2 16,7 0 0-16,-10 0-2 0,-1 0 2 0,-6 0-2 0,8 0 1 15,-5 0-1-15,4 0 0 0,-1 0-2 0,-6 0 2 0,7 0-3 16,0 0-2-16,-3-1-4 0,-1 1-4 0,-3 0 13 0,7-2-19 16,-7 0-4-16,0-6 0 0,0-11 5 0,0 19 18 0,0-9-18 15,0 9 18-15</inkml:trace>
  <inkml:trace contextRef="#ctx0" brushRef="#br1" timeOffset="438342.9905">16503 16424 53 0,'0'0'0'16,"0"7"22"-16,0-7-22 0,-3 21 11 15,-1 1-4-15,0-17 0 0,4 25 0 0,0-30-7 0,0 21 6 16,0 4-1-16,8 0 0 0,-1-2-2 0,-7-23-3 0,9 34 3 15,-2-5-1-15,4 3 0 0,-1 3-1 0,-10-35-1 0,17 32 1 16,-14 0 0-16,4-2-1 0,-1 5 1 0,-6-35-1 0,7 33-2 16,-4 2-4-16,5-2-7 0,-8-5-14 0,0-28 27 0,0 21-36 15,0-14-10-15,0-7 46 0</inkml:trace>
  <inkml:trace contextRef="#ctx0" brushRef="#br1" timeOffset="466240.5354">4997 4630 12 0,'0'0'0'16,"-7"0"1"-16,0 0 0 0,1-5 0 0,6 5-1 0,-8-4 1 16,-9 1 1-16,11 3 0 0,-1 0 1 0,7 0-3 0,-8-1 3 15,-7 1 1-15,15 0-1 0,-8 0 1 0,8 0-4 0,-7-1 2 16,5-2 1-16,-3 1-1 0,-1 2-1 0,6 0-1 0,0 0 2 16,-2-3-1-16,2 1 0 0,0-1-1 0,0 3 0 0,0-1 1 15,0-3-1-15,0-1 0 0,0-1 1 0,0 6-1 0,0-7 0 31,0 1 0-31,2-1 1 0,-2-2-1 0,0 9 0 0,6-19 1 0,-6 15-1 0,5-5 1 0,-3 1 0 0,-2 8-1 0,0-6 1 16,4 3 1-16,-4 1-1 16,3 0 0-16,-3 2-1 0,5-1 1 0,-5-4 0 0,3 5 0 0,-3 0 0 15,0 0-1-15,2 0 2 16,-2 0-1-16,4 0 1 0,0 6 0 0,-4-6-2 0,0 4 2 16,3 4 0-16,-1 9 0 0,-2-17-1 0,0 0-1 0,5 5 2 15,-2 3-1-15,-3-5 0 0,4 0 0 0,-4-3-1 0,3 7 1 16,-3-4 0-16,6 1 0 0,2 3 0 0,-8-7-1 0,6 0 2 15,-3 3-2-15,5-3 1 0,-2 0-1 0,-6 0 0 0,4 0 1 16,1 0-1-16,3 0 1 0,8 0-1 0,-16 0 0 0,7-5 0 16,5-14 0-16,6 11 1 0,-18-19-1 0,0 27 0 0,12-7 1 15,-6-15-1-15,5 13 0 0,-5-13 1 0,-6 22-1 0,8-19 0 16,-3 10 0-16,-2-11 0 0,2 13 0 0,-5 7 0 0,3-8 0 16,-3 1 0-16,0 7 2 0,0-4-2 0,0 4 0 0,0 0 1 15,-3 0-1-15,-2 0 1 0,-1 4 0 0,6-4-1 0,-16 7 0 16,8 14 1-16,2-14 0 0,-11 9-1 0,17-16 0 0,-3 4 2 15,-18 4-2-15,17 10 1 16,-15-18 0-16,19 0-1 0,0 16 1 0,-4-9 0 0,1-2 1 0,3 15-2 16,0-20 0-16,-7 0 1 0,7 1-1 15,0 5 0-15,0-3 0 0,0-3 0 0,0 0 0 16,2 0 0-16,6 0 0 0,8 0 1 0,-16 0-1 0,7-3 0 16,14-3 0-16,-17-13 0 0,6 12 0 0,-10 7 0 0,16-20 1 15,-8 14-1-15,-2-2 0 0,2 0 0 0,-8 8 0 0,2-21-1 16,4 15 2-16,-1-1-1 0,-2-3 0 0,-3 10 0 0,0-3 1 15,0 0-1-15,0 1 0 0,-8 2 0 0,8 0 0 0,-3 0 0 16,-2 0 1-16,-3 5-1 0,2 15 0 0,6-20 0 0,-8 6-1 16,-8 15 1-16,16-15 0 0,-7 10 0 0,7-16 0 0,-7 6 1 15,3-2-3-15,4-1-3 0,0 4-5 0,0-7 10 0,8 0-19 16,-3-8-7-16,40 1-15 0,-45 7 41 0</inkml:trace>
  <inkml:trace contextRef="#ctx0" brushRef="#br1" timeOffset="473879.2298">19729 15395 23 0,'0'0'0'16,"0"-26"13"-16,-4-2-4 0,1 2-4 0,3 26-5 0,-7-19 4 16,2 14 1-16,5-2 3 0,0-1 2 0,0 8-10 0,0-22 10 15,0 16-1-15,0-16-2 0,0 12-1 0,0 10-6 0,5-8 4 16,-5-1 0-16,4 0 1 0,-1 2-1 0,-3 7-4 0,0-8 5 15,3 5-1-15,-3 3 1 0,4 0-2 0,-4 0-3 0,3 0 3 16,-3 18-1-16,3-13 0 0,-3 20 0 0,0-25-2 0,4 21 2 16,-4 3-1-16,0 2 1 0,0 0-1 0,0-26-1 0,0 30 0 15,3 1 1-15,0 0-1 0,-3 3 1 0,0-34-1 0,4 34 0 16,0-4 0-16,-4 8 1 0,3-4-1 0,-3-34 0 16,3 39 0-16,4-1 1 0,-2-2-2 0,4-1 2 15,-9-35-1-15,6 36 1 0,-2 2-2 0,16-3 2 16,-13-2-2-16,-7-33 1 0,20 30 0 0,-3-1 0 15,0-5-1-15,3-6 1 0,-20-18 0 0,21 19 0 0,-1-13 0 16,0 17 0-16,1-17 1 0,-21-6-1 0,24 19 0 16,-5-16 0-16,5 1 0 0,0-4 0 0,-24 0 0 0,26 0 1 15,3 0-2-15,-2 0 1 0,0-2 0 0,-27 2 0 0,26-2 0 16,1-1 0-16,-3-5 0 0,0-9 2 0,-24 17-2 0,21-10 0 16,-1-11 0-16,-10 0 0 0,10-8 0 0,-20 29 0 0,7-33 1 15,0-4-1-15,0-4 0 0,-4 1-1 0,-3 40 1 0,3-45 0 16,-3 9-1-16,0 0 2 0,-6 4-1 0,6 32 0 0,-19-36 1 15,14 5-1-15,-12 1-1 0,9 10 2 0,8 20-1 0,-6-7 0 16,0 1 0-16,-12 3 1 0,18-1-2 0,0 4 1 0,-3 0 0 16,-3 0-1-16,-1 5 0 0,4 13 1 0,3-18 0 0,-8 3-1 15,4 22 1-15,2-2 0 0,2-1 0 0,0-22 0 0,-7 24 0 16,7 0 0-16,0 3 0 0,3 0 0 0,-3-27 0 0,4 31 0 16,2 6 1-16,15 3-1 0,-15 6 0 0,-6-46 0 15,18 46 0-15,-12-2-1 0,15 7 1 0,-14 4 0 16,-7-55 0-16,20 54 1 0,-10 1 0 0,11-1-1 15,-11-1 0-15,-10-53 0 0,20 55 0 16,-13-1 0-16,-1 4 0 0,1 0 0 0,-7-58 0 0,7 65 1 16,0 3-2-16,-4-2 2 0,0 3-1 0,-3-69 0 0,0 57 0 15,0 4 0-15,0-15 0 0,-3-1 0 0,3-45 0 0,-6 48 0 16,-2-6 0-16,-15 10 0 0,6-6 0 0,17-46 0 0,-25 39 0 16,6 1 0-16,-8-7-2 0,0-11 1 0,27-22 1 0,-31 24-2 15,-2-20-1-15,2 3 1 0,-6-7-1 0,37 0 3 0,-38-2-3 16,1-17 0-16,0 2 1 0,0-10 1 0,37 27 1 0,-34-25-1 15,4 7 1-15,2-19-1 0,4 7 1 0,24 30 0 0,-20-33 0 16,13 0-1-16,-13 16 1 0,13-3 1 0,7 20-1 0,-3-17 0 16,-4-5 0-16,0 3 1 0,3 10-2 0,4 9 1 0,-3-29 0 15,3 10 0-15,0-5 1 0,0 4-1 0,0 20 0 0,0-24 1 16,0-3-1-16,0 6 1 0,7-7-1 0,-7 28 0 0,7-24 1 16,0 0 0-16,-4 2 1 15,0 4-1-15,-3 18-1 0,7-21 1 0,0 5 0 0,-1 5 0 0,5-13 0 16,-11 24-1-16,6-6 1 0,15-15-1 0,-18 15 0 15,7-13 0-15,-10 19 0 0,21-5 0 16,-15-3 1-16,5 2-1 0,5-4 0 0,-16 10 0 0,8-8 0 16,-1-12 0-16,12 12 0 0,-11 1-1 0,-8 7 1 0,16-8-1 15,-9 3-3-15,10-3-1 0,-10 1-4 0,-7 7 9 0,17-7-14 16,-10 3-3-16,17-1-5 0,-18-5-4 0,-6 10 26 0,21-9-22 16,-16-11 5-16,24 13 0 0,-29 7 17 0</inkml:trace>
  <inkml:trace contextRef="#ctx0" brushRef="#br1" timeOffset="474547.43">20813 16018 30 0,'0'0'0'15,"-7"0"14"-15,3 0-3 0,4 0-11 0,-6 4 9 16,-2 1 0-16,6-5 0 0,-1 0 0 0,3 0-9 0,-8 0 9 16,8 0-2-16,0 0-1 0,0 0-2 0,0 0-4 0,0 0 4 15,5 0-1-15,1-3 0 0,10-1 0 0,-16 4-3 0,8-4 3 16,12-4-1-16,-3 5 0 0,7-4 0 0,-24 7-2 0,20-5 2 15,7 3-2-15,3 0 1 0,1-6 0 0,-31 8-1 0,27-1 0 16,4-3 1-16,-4-2 0 0,0 5-1 0,-27 1 0 0,27-4 0 16,-4 2 0-16,-2 0 0 0,3-2 0 0,-24 4 0 0,20-2 1 15,-13 1-1-15,13-1 0 0,-13 2 1 0,-7 0-1 0,20 0 0 16,-17-2 1-16,5-4-1 0,-2 2 1 0,-6 4-1 0,7-3 0 16,-4 3 0-16,-3 0 0 0,0 0 1 15,0 0-1-15,-7 0 0 0,0 0 0 0,-16 0 0 16,20 3 0-16,3-3 0 0,-28 4 0 0,7 2-1 15,-1-2 1-15,-5-1 0 0,27-3 0 0,-28 6 0 0,1-6-1 16,0 0 1-16,0 0 0 0,27 0 0 0,-27 0 0 16,3 3 0-16,-3-3 0 0,0 0 0 0,27 0 0 0,-20 4-1 15,-4 2 2-15,7-1-1 0,0 1 0 0,17-6 0 0,-8 4 0 16,-11 0 0-16,15 3 0 0,-2-2 0 0,6-5 0 0,-7 4 0 16,0-4 1-16,3 0-1 0,4 0 1 0,0 0-1 0,0-3 1 15,0 2-1-15,0-4 1 0,4-4-1 0,-4 9 0 0,7-6 1 16,13-3 0-16,-9 0-1 0,12 3 1 0,-23 6-1 0,17-8 1 15,9 3 1-15,-1-3-2 0,-2 3 1 0,-23 5-1 0,24-3 1 16,0-1 0-16,-3 2-1 0,-3 0 1 0,-18 2-1 0,22 0 0 16,2 0 1-16,-4-1-1 0,-3-1 1 0,-17 2-1 0,21-3 0 15,-3 0 1-15,1 1 0 0,-3 0-2 0,-16 2 1 0,11-2 1 16,9 0-1-16,-13 1 1 0,0-3-1 0,-7 4 0 16,6 0-1-16,4 0 1 0,-2 0 0 0,-2 0-2 15,-6 0 2-15,7 0-3 0,-4 5-2 0,-1-5-2 16,-2 0-5-16,0 0 12 0,0 4-15 0,0-4-7 15,-5 0-7-15,-16-4 1 0,21 4 28 0,-6-5-35 0,6 5 35 0</inkml:trace>
  <inkml:trace contextRef="#ctx0" brushRef="#br1" timeOffset="474944.4535">20788 15378 35 0,'0'0'0'0,"0"-4"15"0,0 2-7 0,0 2-8 0,0-2 5 16,0 2-1-16,5 0 1 0,1 0 2 0,-6 0-7 0,7 0 7 16,13 0 0-16,-13 0-1 0,20 0 0 0,-27 0-6 15,24 0 5-15,2 0-1 0,3 0-1 0,-2 0 1 16,-27 0-4-16,27 0 2 0,-1 0 1 15,-2 6 0-15,3-6 0 0,-27 0-3 0,28 6 3 0,-1-1-1 16,0-1 1-16,-3-4-1 0,-24 0-2 0,22 6 2 16,6-6-1-16,-7 0 1 0,3 0 0 0,-24 0-2 0,18 0 1 15,4 0 1-15,-1 0-1 0,-15 0 1 0,-6 0-2 0,21 0 0 16,-16 0 2-16,3 0-1 0,-2 0 0 0,-6 0-1 0,4 0 1 16,-1 0 0-16,5 0 0 0,-8 0 0 0,0 0-1 0,0 0 1 15,0 0-1-15,0 0 1 0,0 0 0 0,0 0-4 0,0-2 6 16,-4 2-3-16,0-4 0 0,-3 2-1 0,7 2 1 0,-3-2-3 15,0 1-4-15,0 1-5 0,-4 0-9 0,7 0 21 0,-3 0-38 16,-22 0-3-16,23 0 1 0,2 0 40 0</inkml:trace>
  <inkml:trace contextRef="#ctx0" brushRef="#br1" timeOffset="477369.1999">22502 15066 37 0,'0'0'0'16,"-2"0"15"-16,-4 0-8 0,6 0-7 0,-22 0 3 15,20 7-1-15,-5-1 1 0,0 10 2 0,7-16-5 0,-6 7 5 16,2 12 0-16,4-11-1 0,-5 16-1 0,5-24-3 0,0 22 2 16,0 0 1-16,-5 9 1 0,5 0-1 0,0-31-3 0,0 35 4 15,0 1 0-15,0-1 0 0,0 2-1 0,0-37-3 0,0 41 2 16,0-1 0-16,0 1 0 0,0 5-1 0,0-46-1 0,0 44 2 16,-3 0-1-16,3-2-1 0,-5 3 1 15,5-45-1-15,-5 41 1 0,-3-1 0 0,2-4-1 16,2-4 0-16,4-32 0 0,-3 31 0 0,-4-4 0 15,7-5 1-15,-3-5-1 0,3-17 0 0,0 7 0 16,0 13 0-16,0-20 0 0,0 4 0 0,0-4 0 0,0 0 0 16,0 0-1-16,0-7 1 0,0-21-1 0,0 28 1 0,0-26-1 15,0-7 1-15,0-4 0 0,0-7-1 0,0 44 1 0,0-45 0 16,0-4 0-16,0-2 0 0,0 1 0 0,0 50 0 0,0-53 0 16,3 4 0-16,4-5 0 0,-4 6 0 0,-3 48 0 0,6-51 0 15,2-2 0-15,-1-3 1 0,0 1-1 0,-7 55 0 0,8-52 0 16,1 0-1-16,-3 11 1 0,1 3 0 0,-7 38 0 0,3-28 0 15,3 1 0-15,2 4 0 0,-8 16 0 0,0 7 0 0,7-20 0 16,-4 16 0-16,1 3 1 0,-1-1-1 0,-3 2 0 0,3 0 0 16,4 0 1-16,0 3-1 0,0 17 2 0,-7-20-2 0,16 7 1 15,-8 24 0-15,10-3 0 0,-9 3-1 0,-9-31 0 16,22 33 1-16,-14 5-1 0,12 1 1 0,-13 5 0 16,-7-44-1-16,24 44 1 0,-18 5 0 0,15-7 0 0,-11 8 1 15,-10-50-2-15,20 41 1 0,-20-41-1 0,20 45 1 0,-13-2 0 16,14-3 1-16,-21-40-2 0,10 39 1 0,-10-39-1 0,21 36 1 0,-15-4 0 15,12-3 0-15,-18-29-1 0,3 25 0 0,-3-25 0 0,5 24 1 16,3-2-1-16,-5-4 0 0,-3-18 0 0,7 21 1 16,-4-14-1-16,1 13 0 0,0-16-1 0,-4-4 1 0,2 16-2 15,-2-16-3-15,0 8-1 0,0-1-3 0,0-7 9 0,0 17-13 0,0-17 13 0,0 0-18 16,-2 5-8-16,-6-5 0 0,8 0 26 0,-29 0-24 0,29 0 24 0,-8-2-22 0,8 2 22 0</inkml:trace>
  <inkml:trace contextRef="#ctx0" brushRef="#br1" timeOffset="477594.5455">22470 15520 60 0,'0'0'0'0,"2"-1"17"0,-2 1-17 0,0-3 5 0,8 0-4 0,12 1-1 0,-13 2 0 15,-7 0 0-15,24 0 0 16,-7 0 0-16,3 0 0 0,-20 0 0 0,20 0-2 0,-20 0 2 0,27 8-6 16,-3 11-4-16,0-13-3 0,3 11-2 0,-27-17 15 0,23 4-11 15,1 3 2-15,4 15-8 0,-28-22 17 0</inkml:trace>
  <inkml:trace contextRef="#ctx0" brushRef="#br1" timeOffset="478409.8663">23026 15361 36 0,'0'0'0'0,"0"-2"10"0,0-3-5 0,0 5-5 0,0-4 3 16,0-1-1-16,0-3 2 0,0 8 1 0,0 0-5 0,3-5 6 16,3 3-3-16,-2 0 0 0,3 2-1 0,-7 0-2 15,6 0 3-15,2 4 1 0,-3 1 1 16,-5 17 0-16,0-22-5 0,5 3 5 0,-2 17-2 15,-3-2 1-15,0-13-1 0,0-5-3 0,0 33 3 16,0-8 0-16,0-4 0 0,0 4-1 0,0-25-2 0,-3 27 3 16,-2-1-2-16,5 6 2 0,0 3-1 0,0-35-2 0,0 29 1 15,0-1 1-15,0 1-2 0,0-4 1 0,0-25-1 0,8 26 1 16,2-1 0-16,10-4 1 0,-14-2-2 0,-6-19 0 0,28 8 1 16,-11 12-1-16,3-14 0 0,4-2 0 0,-24-4 0 0,27 6 1 15,0-6-1-15,-3 0-1 0,4 0 2 0,-28 0-1 0,30 0 0 16,-3-1 1-16,4-6 0 0,-5-13 0 0,-26 20-1 0,26-8 0 15,-1-18-1-15,-1 6 2 0,-3 0-2 0,-21 20 1 0,19-26 1 16,-12-1 0-16,17 2-1 0,-16-4 0 0,-8 29 0 0,6-35 1 16,-4 3-1-16,-2-6 1 0,0 1 0 0,0 37-1 0,0-34 0 15,0-2 0-15,-2 4 0 0,-1 1 0 0,3 31 0 0,-21-29 0 16,15 4 1-16,-15 7-1 0,13-5 0 0,8 23 0 16,-23-20 0-16,16 3 0 0,-13 8 0 0,14-12 0 0,6 21 0 15,-24-6-1-15,17 3 1 0,-20-1 0 16,10 4 0-16,17 0 0 0,-7 0-1 0,-21 4 0 15,22 2 0-15,-10 16 1 0,16-22 0 0,-9 6 1 16,4 19-1-16,-16-20 0 0,21 16-1 0,0-21 1 0,-4 6-1 16,2 13 2-16,2-15-2 0,0 3 1 0,0-7 0 0,0 6 1 15,0 12-1-15,0-13 0 0,2 1-1 0,-2-6 1 0,8 7 0 16,2 10-1-16,-3-12 1 0,13 2 0 0,-20-7 0 0,7 5-1 16,16 4-1-16,-7-3-3 0,3 0-2 0,-19-6 7 0,20 6-9 15,0 2-2-15,-4-5-6 0,5 4-6 0,-21-7 23 0,10 0-24 16,11 3 5-16,-14-3-5 0,-7 0 24 0</inkml:trace>
  <inkml:trace contextRef="#ctx0" brushRef="#br1" timeOffset="479026.1557">23801 15925 19 0,'0'0'0'16,"0"0"11"-16,0-2 3 0,0 2-14 0,0 0 14 15,0-3-2-15,0 0-1 0,4 1-2 0,-4 2-9 0,6-2 7 16,2 0-1-16,2 0-1 0,7 2-1 0,-17 0-4 0,6-1 3 15,10 1 1-15,-8-4-2 0,12-1 1 0,-20 5-3 0,7-1 2 16,10-1 0-16,-10 2 0 0,12 0 0 0,-19 0-2 0,8 0 1 16,12 0 1-16,-13 0-1 0,14 0 0 0,-21 0-1 0,5 3 1 15,20-3 0-15,-22 5-1 0,17-5 0 0,-20 0 0 0,8 5 1 16,-2-5 0-16,1 4-1 0,-2-4 1 0,-5 0-1 16,0 0 0-16,5 0 1 0,-5 0-1 0,0-2 1 15,0 2-1-15,-5 0 0 0,0-2 1 0,-20 2 0 16,19-1-2-16,6 1 1 0,-27-4 1 0,7-2-1 15,0-1-1-15,-4 0 2 0,24 7-1 0,-25-5 0 16,3-3 1-16,0 2 0 0,3-1-1 0,19 7 0 0,-20-4 0 16,-2 2 1-16,5-2-2 0,11 4 1 0,6 0 0 0,-24 0 0 15,21 0 0-15,-3 0 0 0,1 6 1 0,5-6-1 0,-2 4-1 16,2-4 1-16,0 4 0 0,0-4 0 0,0 0 0 0,2 0 0 16,6 0 0-16,-2 0 0 0,2-3 0 0,-8 3 0 0,9-1 0 15,2-1 0-15,6-2 0 0,-10-1 0 0,-7 5 0 0,23-4 1 16,-7 0-1-16,6-4 0 0,1 6 1 0,-23 2-1 0,20-3 0 15,4-3 0-15,-3 5 0 0,3-2 1 0,-24 3-1 0,18-3 1 16,-6 3 1-16,7 0-1 0,-11 0 1 0,-8 0-2 0,10-1 1 16,-3-3 0-16,-2 4 1 0,4-2-1 0,-9 2-1 0,6 0 1 15,-6 0 0-15,4 0 1 0,-4 0-1 0,0 0-1 0,0 0 0 16,0-2 0-16,0 0-1 0,0 2 1 0,0-1-2 16,-4-5-4-16,1 4-6 15,3 0-8-15,0 2 20 0,-3 0-34 0,-6 0-5 0,4-1-7 16,5 1 46-16</inkml:trace>
  <inkml:trace contextRef="#ctx0" brushRef="#br1" timeOffset="479868.3825">24940 15250 24 0,'0'0'0'16,"0"-17"15"-16,-4 7-2 0,4 10-13 0,-7-21 10 0,7 21-10 0,-6-5 7 15,3 3 1-15,-4 2 2 0,7-2-2 0,0 2-8 0,0-3 8 16,0 3-2-16,0 0-1 0,0 0-1 0,0 0-4 0,2 0 4 16,6 0 0-16,13 0-1 0,-5 7 1 0,-16-7-4 0,21 5 4 15,-1 1-1-15,0-2 0 0,4 4 0 0,-24-8-3 0,27 3 2 16,-1 2 0-16,-1 0-1 0,6-5 0 0,-31 0-1 0,27 4 2 16,2 0-1-16,-1 2 0 0,-2-6 0 0,-26 0-1 15,28 0 0-15,-8 0 1 0,1 0-1 16,-1 0 1-16,-20 0-1 0,7 0 0 15,13 0 0-15,-14 0 0 0,2 0 0 0,-8 0 0 0,7 0 0 16,-1 0 0-16,1 0 1 0,-5-4-2 0,-2 4 1 0,5 0-1 16,-5 0-2-16,4 0-2 0,-4 7-2 0,0-7 7 0,0 6-11 15,0 1-4-15,-4-1-6 0,-3 0-6 0,7-6 27 0,-7 0-27 16,-20 0 7-16,24 0-2 0,3 0 22 0</inkml:trace>
  <inkml:trace contextRef="#ctx0" brushRef="#br1" timeOffset="480128.822">25142 14850 47 0,'0'0'0'0,"0"8"18"0,0-8-18 0,-2 25 10 31,2-1-4-31,0 9 2 0,0-5 0 0,0-28-8 0,0 28 8 0,2 7 0 0,5 0-2 0,1 6-1 16,-8-41-5-16,10 48 5 15,-4-1-1-15,5 3 0 0,6 0-1 0,-17-50-3 0,6 48 4 16,12 2-1-16,-15-7-1 0,7-3 0 0,-10-40-2 0,7 37 2 16,-1-6-1-16,1 2 0 0,-1-5 0 0,-6-28-1 0,8 21 1 15,-1 0 0-15,0-15-1 0,-7 2 0 0,0-8 0 0,6 5-3 16,-6-5-1-16,2 0-5 0,3 0-4 0,-5 0 13 0,0-5-21 16,0-16-12-16,-5 1 2 0,0-2-8 0,5 22 39 0,0 0 0 0</inkml:trace>
  <inkml:trace contextRef="#ctx0" brushRef="#br1" timeOffset="480893.4585">25901 15732 54 0,'0'0'0'16,"0"-3"27"-16,0-6-17 0,0 1-6 0,0 8-4 0,0-17 1 16,0 14 2-16,0-6 0 0,0-16 1 0,0 25-4 0,0-17 4 15,3-8-2-15,1-5 0 0,-4-6-1 0,0 36-1 0,8-43 0 16,-6-2 0-16,6-5 1 0,-5-8-1 0,-3 58 0 0,2-63 0 15,7 0 0-15,-6-3 1 0,0 6-1 0,-3 60 0 0,3-55 0 16,1 3 0-16,-4 12 0 0,3 3 0 0,-3 37 0 0,4-24 0 16,-2 8 1-16,2 8 0 0,-4 0-1 0,0 8 0 0,4-3 0 15,0 3 0-15,-4 0 0 0,5 4 1 0,-5-4-1 16,8 21 1-16,-5-4 1 0,4 2 0 0,0 2-1 16,-7-21-1-16,6 26 3 0,5-6-2 0,-1 7 1 0,7 8 0 15,-17-35-2-15,3 30 2 0,14 6 0 0,-10-2 0 16,14 3 0-16,-21-37-2 0,5 42 2 15,13-5 0-15,-11 3 0 0,12-8 1 0,-19-32-3 0,12 37 1 16,6-3 0-16,-6-4 1 0,4 2-1 0,-16-32-1 0,7 24 1 16,14-2 0-16,-16-2-1 0,7 1 0 0,-12-21 0 0,16 5 0 15,-13 20 1-15,5-21-1 0,-4 1 0 0,-4-5 0 0,2 5-1 16,1-5 0-16,1 0-4 0,-4 0-1 0,0 0 6 0,0 0-9 16,-7-5-3-16,1-4-4 0,-11-12-6 0,17 21 22 0,-17-7-27 15,-6-22 2-15,2 25-3 0,21 4 28 0</inkml:trace>
  <inkml:trace contextRef="#ctx0" brushRef="#br1" timeOffset="481093.9224">25885 15365 59 0,'0'0'0'16,"0"-8"22"-16,0-12-14 0,0 15-7 0,0 5-1 0,3-23 1 15,-3 22 0-15,7-5-1 0,14-2 0 0,-21 8 0 0,7-6-1 16,13 2-4-16,-3 4-7 0,2 0-7 0,-19 0 19 0,18 7-20 0,-11-4 5 0,12 5-5 16,-19-8 20-16</inkml:trace>
  <inkml:trace contextRef="#ctx0" brushRef="#br1" timeOffset="481696.3002">26414 15350 19 0,'0'0'0'0,"0"-5"9"0,0 5-9 0,0-8 8 16,0 5-2-16,3 1-1 0,-3 0 2 0,0 2-7 0,2 0 7 16,2 0 0-16,4 0-1 0,-6 4 0 0,-2-4-6 0,5 7 4 15,-2 11 0 1,0-15-1-16,0 17 0 0,-3-20-3 0,0 4 3 15,0 15 0-15,0-12 1 0,0 13 0 0,0-20-4 0,0 6 3 16,0 19 1-16,0-18-1 0,-3 17 0 0,3-24-3 0,-3 6 2 16,3 17 1-16,-3-16 0 0,-4 14 0 0,7-21-3 0,-3 8 3 15,3 19-1-15,0-22 0 0,0 22 0 0,0-27-2 0,0 22 2 16,0-6-1-16,3 5 1 0,-3-15-3 0,0-6 1 0,7 22 2 16,-1-18-1-16,12 2-1 0,-12 2 0 0,-6-8 0 0,10 4 0 15,11 1 0-15,-15-5 0 0,0 4 1 0,-6-4-1 0,21 4 1 16,-15-4-1-16,16 0 1 0,-16 0-1 0,-6 0 0 0,24 0 0 15,-17 0 1-15,20-2-1 0,-10-2 0 0,-17 4 0 0,17-7 1 16,-8 5-1-16,12-4 0 0,-19-1 0 0,-2 7 0 0,22-4 0 16,-15-16 0-16,12 16 1 0,-11-3 0 0,-8 7-1 0,5-21 0 15,4 15 0-15,0-26 0 0,-2 10 0 16,-7 22 0-16,6-24 1 0,2-4-1 0,-4 0 0 0,-1 2-1 16,-3 26 1-16,0-32 1 0,0 1-1 0,0-1 0 15,-7-1 1-15,7 33-1 0,-21-30 0 0,18 0 0 16,-14 3 0-16,10 4 0 0,7 23 0 0,-17-19-1 15,11 12 2-15,-23-11-1 0,27 17 0 0,2 1 0 0,-25-5 1 16,20 4-1-16,-19 1 0 0,17 0 0 0,7 0 0 0,-25 7-1 0,25-7 1 0,-3 8 0 16,-13 13 0-16,9-15 0 0,7-6 0 0,-7 26 1 0,7-26-1 0,-3 22 0 15,-3-4-1-15,6 3 2 0,0-21-1 0,-5 7 0 0,5-7 0 0,0 24 0 16,0-16 1-16,5 9-2 0,-5-17 1 0,6 3 1 0,-6-3-1 0,6 8-1 16,5-3 1-16,5 1 0 0,-16-6 0 0,17 4 0 0,-17-4 0 0,11 4 0 15,13 2 0-15,-8-2 0 0,-16-4 0 0,21 0 0 0,-21 0 0 0,17 0-1 16,-10 0-2-16,17 0-1 0,-18 0-2 0,-6 0 6 0,21 3-7 15,-18 5-2-15,7-2-4 0,-4 13-3 0,-6-19 16 0,8 3-23 16,-1 15-3-16,-5-14 4 0,2 20-4 0,-4-24 26 0,0 0 0 0</inkml:trace>
  <inkml:trace contextRef="#ctx0" brushRef="#br1" timeOffset="482291.5961">26891 15629 24 0,'0'0'0'16,"0"0"14"-16,-6 8 0 0,6-3-2 0,0 13-2 0,0-18-10 0,0 0 9 16,0 0-2-16,0 0 0 0,3-2-2 0,-3 2-5 0,3 0 5 15,-3-2-2-15,7 2 1 0,-1-2-1 0,-6 2-3 0,8-2 3 16,-2 2 0-16,1 0-1 0,11 0 0 0,-18 0-2 0,5 0 2 16,12 0-1-16,-9 0 1 0,9 0-1 0,-17 0-1 0,5 0 1 15,14 0-1-15,-13-2 1 0,0 2 0 0,-6 0-1 0,21-3 1 16,-14 3 0-16,9-3 0 0,-8 3 0 0,-8 0-1 0,9-2 1 15,9 1-1-15,-11 1 2 0,-2-1-2 0,-5 1 0 0,19-3 1 16,-13-1 0-16,0 2 0 0,2 2 0 0,-8 0-1 0,6 0 1 16,1 0-1-16,-3 0 1 0,-1 0-1 0,-3 0 0 0,6 0 1 15,-6 0-1-15,5 0 0 0,-5 0 1 0,0 0-1 0,3 0-1 16,-3 0 0-16,0 0 0 0,0 0-3 0,0 0 4 0,0-2-5 16,-8 0-2-16,4 2-2 0,-1 0-4 15,5 0 13-15,-4 0-18 0,-3 0-4 0,1-2-2 16,-14 0 4-16,20 2 20 0,-5-7-14 0,-14 3 2 0,19 4 12 0</inkml:trace>
  <inkml:trace contextRef="#ctx0" brushRef="#br1" timeOffset="482545.9925">27034 15400 14 0,'0'0'0'0,"0"-3"8"15,-4 1 2-15,4 2 1 0,0 0-1 0,0 0-10 0,0 0 9 16,0 5-1-16,0 3 0 0,0 13 1 0,0-21-9 0,0 8 7 16,0 10 1-16,4-10-1 0,-4 21 0 0,0-29-7 0,0 24 7 15,6 5-2-15,1 0-1 0,0 2 0 0,-7-31-4 0,7 28 3 16,0 2-1-16,0 2 1 0,-1-7-1 0,-6-25-2 16,10 29 2-16,-2 2 0 0,-2 1-1 15,1-5 0-15,-7-27-1 0,5 23 0 0,4-3 1 0,-9 0-3 16,3-2-1-16,-3-18 3 0,2 20-11 15,-2-3-13-15,0-11-19 0,0-3-15 0,0-3 58 0,0 0 0 0</inkml:trace>
  <inkml:trace contextRef="#ctx0" brushRef="#br1" timeOffset="496296.73">26325 16334 1 0,'0'0'0'15,"21"-5"1"-15,-21 5-1 0,21-8 0 16,-2 2 0-16,2 3 1 0,-14-6-1 0,-7 9 0 0,17-1 1 15,-10-1-1-15,17 0 1 0,-18-1 0 0,15 0 0 0,-21 3-1 0,5-4 1 16,3-3 0-16,-2 5-1 0,-6 2 0 0,7 0 1 0,-7 0-1 0,8 0 0 16,-2 0 1-16,1 0-1 0,-7 0 0 0,5 5 0 0,-5-5 0 0,4 0 1 15,4 0-1-15,-6 0 1 0,-2 0-1 0,5-3 1 0,-5 3-1 0,3-2 2 16,0 0 1-16,0 0-2 0,-3 2-1 0,3-4 2 16,1 2 0-16,-4-1 0 0,7 1-1 0,-4 2 1 0,-3 0-2 0,4-2 2 15,3 2 0-15,-2-2-1 0,4-1 1 0,-9 3-2 0,3-1 2 16,-1-5-1-16,6 3 0 0,-8 3-1 0,5-2 2 15,-5 2-2-15,5-3 1 0,-1 1 0 0,-1 2 1 0,-3 0-1 0,0 0-1 0,3 0 1 16,0 0-1-16,-3 0 1 0,0 0-1 16,0 5 1-16,0-5-1 0,4 0 2 0,-1 4 0 0,-3-1 0 15,0 2 2-15,0-5-4 0,0 5 4 0,0-5 0 16,4 0 1-16,-2 0 0 0,-2 0-5 0,0 4 5 16,3 1 1-16,1 1-1 0,-4-2 0 0,0-4-5 0,0 5 4 15,5-5 1-15,-2 0 1 0,-3 0-6 0,2 0 5 0,-2 0-5 0,5 0 6 16,-2 0 0-16,0 0 0 0,-3 0 0 0,0 0-6 0,2-2 6 15,-2-1-1-15,0 3 1 0,0 0-1 0,0 0-5 0,0 0 4 16,0 0 0-16,0 5 0 0,0 1-1 0,0-6-3 0,0 21 2 16,0-17 0-16,0 13 0 0,0-11 0 0,0-6-2 0,-2 18 1 15,2-10 1-15,-3 12-1 0,3-13 0 0,0-7-1 0,0 21 0 16,-3 1 1-16,3 0 0 0,0-1 0 0,0-21-1 0,0 25 0 16,0 1 0-16,0-1 0 0,0 6 1 0,0-31-1 0,-7 34 0 15,7 2-1-15,0 2 1 0,0 1 0 0,0-39 0 0,0 36 0 16,-3-6 0-16,-2 1 1 0,5 3-1 0,0-34 0 0,0 31 1 15,0-9-1-15,0 5 0 0,0-22 0 0,0-5 0 0,0 24 0 16,0-6 0-16,0-12 0 0,0 11 0 16,0-17 0-16,5 0 1 0,-2 5-1 0,-3 0 0 0,7-5 0 15,-7 0 0-15,3 0 0 0,0 0 0 16,-1-8 0-16,7-15 0 0,-9 23 0 0,6-6 0 16,1-23 0-16,-4 9 1 0,3-1-1 0,-6 21 0 0,4-22 0 15,4-4 0-15,-3 6-1 0,-5-6 1 0,0 26 0 0,8-26 0 16,-8 3 0-16,3-2 1 0,-1 5-1 0,-2 20 0 0,0-25-1 15,0 2 2-15,0-2-2 0,0 2 1 0,0 23 0 0,0-22 1 16,-5-2-2-16,1 6 1 0,0-3 1 0,4 21-1 0,0-21-1 16,-5 0 1-16,-3 2-1 0,4-1 1 0,4 20 0 0,-6-5 0 15,3-12 0-15,-4 11-1 0,-10 0 0 0,17 6 1 0,-6-9 0 16,1 4-1-16,0-3 0 0,-13 1 1 0,18 7 0 0,-7-5-1 16,1-1 1-16,-1-1 0 0,2 5 0 0,5 2 0 0,-5-4 0 15,-3 2 0-15,3 2 1 0,-4-3-1 0,9 3 0 0,-3-2 0 16,3-1 0-16,0 2 0 0,0-2 0 0,0 3 0 0,-2 0 0 15,2-1 0-15,0 1 0 0,-7-4 0 0,7 4 0 0,0 0 1 16,-4 0-1-16,1 0 0 0,3 0 0 0,0 0 0 16,-7 0 0-16,3 0 0 0,1 0 0 15,0 0 0-15,3 0 0 0,-6 8 0 16,-1 10-1-16,4-12 1 0,-6 12 1 0,9-18-1 0,-3 8 0 16,-3 12 0-16,3-1 1 0,-1-15-1 0,4-4 0 0,0 5 0 15,0 2 0-15,0 0 1 0,0-1-2 0,0-6 1 0,0 6 0 16,0-6 0-16,0 3-1 0,7-3 2 0,-7 0-1 0,0-2-1 15,6 1 1-15,1-10 0 0,-2-6 0 0,-5 17 0 0,5-5 0 16,0-18 0-16,1 0 1 0,0 2-1 0,-6 21 0 0,8-28 0 16,-2 3 0-16,-2-2-1 0,3 2 2 0,-7 25-1 0,5-26-1 15,4 4 2-15,-4 0-1 0,3 1 0 0,-8 21 0 0,3-7 0 16,4-17 0-16,-3 20 0 0,2-14 0 0,-6 18 0 0,3-2 1 16,4 0-1-16,-3 0 0 0,-2 2 1 0,-2 0-1 0,7 0 0 15,-2 0 0-15,-2 4 0 0,4-4-1 0,-7 0 1 0,3 8 0 16,2-5 0-16,0 1 0 0,-1 4 0 0,-4-8 0 0,6 3-1 15,1 6 1-15,0-5 0 0,-1 1 0 0,-6-5 0 0,8 19 0 16,-5-16 1-16,-1 14-1 16,6-10 0-16,-8-7 0 0,5 17 0 0,-5-10 0 0,5 10 0 15,-5-11 1-15,0-6-1 0,4 21-1 0,-1-16 1 16,-3 15 1-16,0-15-2 0,0-5 1 0,3 8 0 16,0-2 0-16,-3 16 0 0,0-22-1 0,0 0 1 0,4 7 0 15,-4 0-1-15,0-3-3 0,0-1-2 0,0-3 6 0,0 0-12 16,0-1-3-16,0-1-6 0,0-2-6 0,0 4 27 0,-7-2-38 15,-13-6 3-15,16 3 1 0,4 5 34 0</inkml:trace>
  <inkml:trace contextRef="#ctx0" brushRef="#br1" timeOffset="497360.263">26812 17445 19 0,'0'0'0'0,"0"-2"11"0,-2-4 2 0,2 6-13 16,-7-4 12-16,1 3-1 15,-1 1-1-15,-1 0-1 0,8 0-9 0,-19 5 8 0,19 3-2 16,-17-2 0-16,13 1-1 0,4-7-5 0,-6 17 4 16,-1-13 0-16,-10 3 1 0,10 10-1 0,7-17-4 0,-6 7 4 15,-11 10 0-15,17-12 1 0,-7 17-1 0,7-22-4 0,-8 4 4 16,4 18 0-16,1-16-1 0,-3 20 0 0,6-26-3 0,-3 7 3 15,3 21-1-15,0-10 0 0,0 2 0 0,0-20-2 0,0 21 2 16,3 6 0-16,3-3-2 0,1 0 1 0,-7-24-1 0,21 26 1 16,-14-6-1-16,17 2 1 0,-7-5-1 0,-17-17 0 0,15 4 0 15,10 16-1-15,-4-16 2 0,3 4 0 0,-24-8-1 0,20 4-1 16,7-4 1-16,-4 0-1 0,-2-18 1 0,-21 18 0 0,20-9 0 16,-9-16 1-16,8 4-2 0,-12 3 2 0,-7 18-1 0,21-27-1 15,-18-4 0-15,-1 7 1 0,7-9 0 0,-9 33 0 0,0-26 0 16,0 0 0-16,0-3 0 0,-4 7 0 0,4 22 0 0,-5-27 1 15,0 6-1-15,-3 1 1 0,3-7-1 0,5 27 0 16,-21-16 0-16,21-6 0 0,-22 3 0 0,20 11 0 16,2 8 0-16,-20-19-1 0,12 12 1 15,-8 1 0-15,13-2 0 0,3 8 0 0,-7-3 0 16,-11 0 0-16,13 3-1 0,-3 4 1 0,8-4 0 0,-6 6 0 16,-1-1-1-16,0 16 2 0,4-16-1 0,3-5 0 0,-3 5 0 15,3 16 0-15,-4-17 0 0,4 20 1 0,0-24-1 0,0 5 0 16,0 21 1-16,0-19 0 0,0 10-1 0,0-17 0 0,7 0 1 15,3 17-1-15,11-17 0 0,-16 9 0 0,-5-9 0 0,22 19 0 16,-6-19 0-16,2 5 1 0,-2-1-1 0,-16-4 0 0,20 4 0 16,-10-4 0-16,14 0 0 0,-3 0 0 0,-21 0 0 0,7-6 0 15,19-11-1-15,-19 8 1 0,14-9 0 0,-21 18 0 0,2-8 0 16,9-16 1-16,-5 17-1 0,2-25-1 0,-8 32 1 0,6-22 1 16,-2-1-2-16,-1-5 1 0,1 0-5 0,-4 28 5 0,0-35-5 15,0 2 0-15,0-1 1 16,0 3 4-16,0 31 0 0,-4-28-1 0,1 2 2 0,-3 8-2 0,-2-2 1 0,8 20 0 15,-4-7 1-15,1-1-1 0,-3 4 0 16,6-6 1-16,0 10-1 0,0-8-1 0,0 8 2 0,0 0-1 0,0 8 0 16,0-8 0-16,0 5 1 15,0 4-1-15,0 17 0 0,0-9 0 0,0-17 0 0,3 23 1 16,3 5-1-16,2 2 0 0,2 5 5 0,-10-35-5 0,16 38 5 16,-11-3-1-16,5 14 1 0,10 0-5 0,-20-49 0 0,4 48-1 15,5 10 2-15,-2-9-2 0,4 8 2 0,-11-57-1 0,10 63 1 16,-7-7-1-16,3 7 1 0,-6-7-1 0,0-56 0 0,0 56 1 15,0-4 0-15,0 8-1 0,0-13 1 0,0-47-1 0,0 52 0 16,0-6 0-16,-3-11 1 0,0 0-1 0,3-35 0 0,0 27-1 16,-3-5 0-16,-4-1-2 0,4-17-3 0,3-4 6 0,-5 7-10 15,5-2-5-15,-6-5-5 0,3 0-8 0,3 0 28 0,-4-3-36 16,-3-19 6-16,-13 13-2 0,20 9 32 0</inkml:trace>
  <inkml:trace contextRef="#ctx0" brushRef="#br1" timeOffset="497900.2081">27078 17868 23 0,'0'0'0'16,"6"0"14"-16,11-2 2 0,-17 2-16 0,7-2 15 0,-7 2-15 0,23 0 12 15,-18-3-2-15,15 3-2 0,-10-3-1 0,-10 3-7 0,24-4 5 16,-17 3 0-16,19-1-1 0,-6-5-1 0,-20 7-3 0,21-5 3 15,-1-1-1-15,0-3 0 0,1 3-1 0,-21 6-1 0,17-9 2 16,-1-2 0-16,-4-9 0 0,6 12 0 0,-18 8-2 0,12-18 2 16,5 10 0-16,-12-1 1 0,13-11-1 0,-18 20-2 0,7-7 1 15,0-12 1-15,0 11-1 0,-1-16-1 0,-6 24 0 0,7-21 1 16,-1-11-2-16,-2 4 1 0,4-4 1 0,-8 32-1 0,5-32 0 16,-1-1 1-16,3-1-1 0,-5 3-5 0,-2 31 5 0,5-32-5 15,-1 5 0-15,-1 6 1 0,3-1 4 0,-6 22 0 0,0-18 0 16,4 9 0-16,-1-10 1 0,-3 11-1 0,0 8 0 15,4-19 1-15,-2 11-1 0,-2-8 0 0,0 10 0 16,0 6 0-16,0-19 1 0,0 12-1 0,4-13 0 16,-4 11 0-16,0 9 0 0,0-27 0 0,0 2 0 0,0 5 0 15,0-2 0-15,0 22 0 0,0-6-1 16,0-1 2-16,-4-1-1 0,4 2 0 0,0 6 0 0,-6-3 1 16,3 1-1-16,-1 2 1 0,-2 3-1 0,6-3 0 0,-3 8 1 15,-6 25 0-15,9-9-1 0,-2 8 1 0,2-32-1 0,-3 35 1 16,3-5 0-16,0 4 0 0,0 5-1 0,0-39 0 0,0 43 2 15,0-3 3-15,5 8-1 0,4 4 1 0,-9-52-5 0,9 51 5 16,8 5-4-16,-9 0-1 0,-3-3 1 0,-5-53-1 0,8 55 1 16,-3 6 0-16,4-15 1 0,-9 4 0 0,0-50-2 0,3 52 1 15,0-12-1-15,-3 6 2 0,0-7-2 0,0-39 0 0,0 39 1 16,0-3-1-16,0-9-2 0,0 4 0 0,0-31 2 0,0 25-5 16,0 2-4-16,-6-4-5 0,6-20-6 0,0-3 20 0,-4 20-31 15,-1-20-6-15,-13-6 7 0,18-1 3 0,0 7 27 0,0 0 0 16</inkml:trace>
  <inkml:trace contextRef="#ctx0" brushRef="#br1" timeOffset="498516.5079">27539 17549 25 0,'0'0'0'0,"0"0"22"0,0 0-22 0,2 7 22 16,-2 13-5-16,12-14-5 0,-7 11-2 0,-5-17-10 0,8 0 7 16,-3 7-1-16,4-2-2 0,0 3-1 0,-9-8-3 0,17 5 2 15,-9-5-1-15,1 0 1 0,12 0-2 0,-21 0 0 0,6-5 1 16,21-15-1-16,-11 12 0 0,-4-13 0 0,-12 21 0 0,19-5-1 16,-11-14 3-16,9 14-2 0,-12-4 1 0,-5 9-1 0,9-19 1 15,-4 12 0-15,3-1 1 0,-5-12 0 0,-3 20-2 0,6-7 2 16,-2-13-1-16,0 14 0 0,0-12 0 0,-4 18-1 0,2-7 1 15,1-12 0-15,1 12-4 0,-4-10-1 0,0 17 4 16,0-8-3-16,0 1-1 0,4-4 4 16,-4 2 1-16,0 9-1 0,0-6 0 0,0-14 0 15,0 20 1-15,0-7-2 0,0 7 1 0,0-10 0 16,0 5 0-16,0-2 0 0,0 5 0 0,0 2 0 0,0 0 1 16,0 0-1-16,0 3 0 0,-4-3 0 0,4 0 0 0,-7 0 0 15,5 8 0-15,2-8 0 0,-4 3 0 0,4-3 0 0,0 8 0 16,0-3 1-16,-8-1-1 0,5 4 0 0,3-8 0 0,0 7 0 15,-3 11 1-15,-3-18-1 0,1 6 4 0,5-6-4 0,-5 7 5 16,-4 0 0-16,4 1 0 0,1 10-5 0,4-18 0 0,-4 6 1 16,-1-1-2-16,5 12 1 0,-4-10 1 0,4-7-1 0,0 19 0 15,0-12 0-15,0 23 1 0,0-25-1 0,0-5 0 0,0 26 1 16,4-5 0-16,-2-15-1 0,1 23 1 0,-3-29-1 0,8 22 0 16,2-15 1-16,-1 15-1 0,8-16 0 0,-17-6 0 0,8 3 0 15,-2 3 0-15,14 2 0 0,-15-3 0 0,-5-5 0 0,10 22 1 16,-4-22-2-16,4 0 2 0,-2 0-2 0,-8 0 1 0,9 0 0 15,0 0 1-15,0-2-2 0,-4 0 2 16,-5 2-1-16,8-8 0 0,-5 4 0 0,3-2 0 16,2 1 0-16,-8 5 0 0,0-4 0 0,0-3 0 15,0 1-1-15,0-2-1 0,0 8 2 0,0-6-2 16,-8 1-3-16,2 3-3 0,3-1-2 0,3 3 10 0,-8-7-14 16,3-1-3-16,0-1-2 0,-1 0-3 0,6 9 22 0,-7-6-22 15,0-3 5-15,-10 5 5 0,17-4-2 0,0 8 14 0,0 0 0 0</inkml:trace>
  <inkml:trace contextRef="#ctx0" brushRef="#br1" timeOffset="499367.5762">27773 17556 9 0,'0'0'0'0,"-5"0"7"15,0-2 1-15,-4-1 4 0,7-2 3 0,2 5-15 0,-3-5 14 16,3 5-1-16,0-5 0 0,0-1-2 0,0 6-11 0,0-3 11 16,0-1-3-16,3-4 0 15,-1 3-3-15,-2 5-5 0,0-22 5 0,5 17 0 0,-1-18-3 0,-1 17 1 0,-3 6-3 0,2-21 3 16,-2 11-2-16,5-12 0 0,-5-2-4 0,0 24 3 0,0-15-5 15,3-7 1-15,-3 5 0 0,0 8 5 0,0 9-1 0,0-20 0 16,0 14 0-16,0 1 1 16,0-3 0-16,0 8-1 0,0-5 1 0,0-4 0 15,0 9 0-15,0-5 0 0,0 5-1 0,0 0 2 0,0 0-1 16,0 0-1-16,3 0 1 0,-3 0-1 0,0 0 0 16,6 5 1-16,2 0 0 0,-2 1 0 0,-6-6-1 0,7 5 1 15,0 14 0-15,-1-16 0 0,4 5 0 0,-10-8-1 0,17 7 1 16,-9 10 0-16,12-12 0 0,-4-1 5 0,-16-4-6 0,17 17 1 15,-5-17 4-15,6 8 0 0,-9-3-5 0,-9-5 0 0,16 7 5 16,-10 0-4-16,12 14 0 0,-11-18-2 0,-7-3 1 0,19 8 1 16,-11 11 0-16,9-19-1 0,-11 21 0 0,-6-21 0 0,20 4 0 15,-12 3-1-15,-1 12 2 0,-1-14-2 0,-6-5 1 0,2 21 1 16,-2-16 0-16,0 19-1 0,0-19 1 0,0-5-1 0,0 19 0 16,0-15 0-16,-2 3 0 0,-19 12 0 0,21-19 0 0,-4 4 0 15,-12 3 0-15,10 17 1 0,-19-24-1 0,25 0 0 0,-5 6 1 16,-23 1-1-16,21-2 0 0,-16 17 1 0,23-22-1 15,-8 0-1-15,-12 4 2 0,14 3 0 0,-11-1-2 0,17-6 1 0,-8 4 1 16,3-1-1-16,-4-3-1 16,7 0 3-16,2 0-2 0,0 0-1 0,0-2 1 0,0 2 0 15,0-1 0-15,0 1 0 0,0-4 0 16,2-2 0-16,7-1 0 0,-4 7 1 0,-5 0-1 0,17-2-1 16,-9 2 1-16,-2 0 0 0,10 0-1 0,-16 0 1 0,9-2 1 15,-4-3-2-15,16 0 1 0,-14 3 0 0,-7 2 0 0,16-1 0 16,-4-4 1-16,6 5-1 0,-10 0 0 0,-8 0 0 0,23-2-1 15,-6 2 1-15,0-2 1 0,-6 2-1 0,-11 0 0 0,19-1 0 16,-10-7-1-16,9 2 2 0,-13-3-1 0,-5 9 0 0,7-5-1 16,3-3 2-16,-3-1-1 0,3-15 0 0,-10 24 0 0,7-8 0 15,-1-18-1-15,1 9 1 0,0 0 0 0,-7 17 0 0,0-24 0 16,4 16 0-16,-4-19-1 0,0 21 1 0,0 6 0 0,0-25 0 16,0 6 0-16,0 0 1 0,0 2-6 0,0 17 5 0,-4-8-6 15,-1-9 1-15,0 11 0 0,-3-1 4 0,8 7 1 0,-5-11 0 16,-4 4 0-16,4 2 0 0,-2 3 1 15,7 2-1-15,-4 0 0 0,-2 0 0 0,6 5-1 0,-7 2 1 16,7-7 0-16,0 20 5 0,-5-14 0 0,5 16 0 16,0-15 1-16,0-7-6 0,0 26-1 0,0-18 1 15,0 21 0-15,5-10 0 0,-5-19 0 0,0 20 0 16,7 2 0-16,-4 0-1 0,0-5 1 0,-3-17 0 0,7 9-1 16,2 13 1-16,3-16 0 0,3 1 0 0,-15-7 0 0,9 21 1 15,-3-16-1-15,13 2 0 0,-10 10 0 0,-9-17 0 0,18 0 0 16,-9 0 0-16,7 0 0 0,-10 5 0 0,-6-5 0 0,17 5-1 15,-6-2 2-15,5 3 0 0,-8-3-1 0,-8-3 0 0,17 4 0 16,-13-4-1-16,1 0 0 0,3 0 0 0,-8 0 1 0,5 0-1 16,4-2 0-16,-6 0-4 0,3-16-1 0,-6 18 6 0,4-4-9 15,-1-16-3-15,-3 11-4 0,3-8-5 0,-3 17 21 0,0-17-28 16,0-2-4-16,-6-2 7 0,-11 1-1 0,17 20 26 0,0 0 0 0</inkml:trace>
  <inkml:trace contextRef="#ctx0" brushRef="#br1" timeOffset="499682.5168">28450 16607 31 0,'0'0'0'0,"0"0"31"15,2 5-8-15,3 18-10 0,2-4-5 0,-7-19-8 0,0 21 7 16,2 2 0-16,6 8 0 0,-5 2-1 0,-3-33-6 0,6 35 4 16,2 5-2-16,-2 0 0 0,1 6-1 0,-7-46-1 0,9 43 2 0,-9-43-2 0,9 60 3 15,1-4-1-15,-4-3 0 0,-6-53-2 0,10 56 2 16,-2-8 0-16,-3-10-1 0,3 1 6 0,-8-39-7 0,5 37 6 0,-5-37-6 0,9 29 6 16,-6 0 0-16,-3-7-7 0,0-15 1 0,0-7 0 0,0 24-3 15,0-24-2-15,0 5-2 0,-3-5-5 0,3 0 12 16,-9 0-17-16,4-7-6 0,-16-12-4 0,14-4-3 0,7 23 30 15,-19-26-26-15,-3-3 10 0,2-5 2 0,20 34 14 16,0 0 0-16</inkml:trace>
  <inkml:trace contextRef="#ctx0" brushRef="#br1" timeOffset="499859.7895">28400 17012 33 0,'0'0'0'16,"19"0"28"-16,9 0-4 0,-28 0-24 0,33 0 17 0,-33 0-17 0,31 0 12 15,-7 4-1-15,6-4-1 0,-2 0-2 0,-28 0-8 0,26 0 6 16,2 0-2-16,-5 0-1 0,-2 0-2 0,-21 0-1 0,17-4 0 16,-7-2-3-16,10 4-5 0,-17-3-14 0,-3 5 22 0,4-21-46 15,-4 13-18-15,0 8 64 0</inkml:trace>
  <inkml:trace contextRef="#ctx0" brushRef="#br1" timeOffset="526364.5573">27248 13846 12 0,'0'0'0'0,"0"-21"10"15,0-1 3-15,0 4 1 0,0 12-1 0,0 6-13 0,0-5 11 16,0 3-2-16,0-2-2 16,0 2-1-16,0 2-6 0,0-4 5 0,0 3 1 0,0 1-1 0,0 0 0 15,0 0-5-15,0 0 4 0,0 0 0 0,0 0 0 0,0 0-1 16,0 0-18-16,3 5 33 0,-3-5-16 0,2 4 1 16,-2 0 0-16,0-4-3 0,5 0 2 0,-2 0 0 15,0 5-1-15,-3-5 0 0,0 0-1 0,0 4 2 16,3-4 0-16,0 5 0 0,-3 0 0 0,0-5-2 0,4 3 2 15,-4 2-1-15,0 2 2 0,0-2-2 0,0-5-1 0,-4 20 2 16,-2-14 0-16,3 11 0 0,0-9-1 0,3-8-1 0,-7 19 1 16,-1-14 1-16,4 16-2 0,-1-14 1 0,5-7-1 0,-7 30 1 15,1-12-1-15,-2 5 1 0,1 0-1 0,7-23 0 0,-16 20 1 16,8 9-2-16,4-8 1 0,2 7 1 0,2-28-1 0,-7 24 0 16,0 0 0-16,1 0 1 0,-2 2-1 0,8-26 0 0,-6 23 0 15,0 2-1-15,-1-7 1 0,4 6 0 0,3-24 0 0,-9 22 1 16,7-5-1-16,-1 3-1 0,-4-13 1 0,7-7 0 0,-4 24 1 15,-2-7-1-15,2-12 1 0,-3 17-1 0,7-22 0 0,-6 3 0 16,3 18 0-16,-4-16-1 0,0 19 2 16,7-24-1-16,-7 5 0 0,0 19 1 0,0-19-1 15,5 19 0-15,2-24 0 0,-4 6 0 0,-4 14 0 0,5-12 0 0,0 10 0 16,3-18 0-16,-6 4-1 0,6 15 0 16,-5-15 1-16,5 4 1 0,0-8-1 0,-2 5 0 0,-1 12 1 15,3-17-1-15,0 8-1 0,0-8 1 0,0 6 0 16,0 1 0-16,0 10 0 0,0-17 0 0,0 8 0 15,0-3 0-15,0 3 0 0,0-2 0 0,0-6 0 0,0 21 1 16,0-21-2-16,-9 5 1 0,9 13 1 0,0-18-1 0,0 6 0 16,-2-1 0-16,2 16 2 0,-3-17-3 0,3-4 1 0,-8 5 0 15,5-1-1-15,1-4 1 0,-6 0 0 0,8 0 0 0,0 0 0 16,0 4 1-16,-4-4-2 0,4 0 0 0,0 0 1 0,-3-1 0 16,3-6 0-16,-6 0 1 0,6 0 0 0,0 7-1 0,-4-6-1 15,4-2 2-15,0 2-1 0,0-1 0 0,0 7 0 0,0-5 0 16,0 2 0-16,-4 1 0 0,4-1 0 0,0 3 0 0,0 0 0 15,-2 0-1-15,-5 0 1 0,2 0 0 0,5 0 0 0,0-2 0 16,-2-3 1-16,-5-2 0 0,3 1-2 0,4 6 1 0,-5-7 0 16,-3-11-1-16,1 13 1 0,1-20 1 15,6 25-1-15,-7-21-1 0,4 14 2 0,0-20-1 16,-6 8 0-16,9 19 0 0,-2-8 0 0,-1-14 0 0,3 17 1 16,-8-4-2-16,8 9 1 0,0-10 0 0,0 5-1 15,0-3 1-15,0 3 0 0,0 5 0 0,0 0 0 16,0 0 1-16,4 4-1 0,-4-4 0 0,4 7 0 15,-1-2 0-15,-1 16 0 0,-2-15 0 0,0-6 0 0,5 19 1 16,-1-13-2-16,-4 17 2 0,3-18-2 0,-3-5 1 0,0 24 1 16,0-5 0-16,3-12-2 0,0 18 1 0,-3-25 0 0,0 17-1 15,4-11 1-15,-1 19 1 0,-3-7-1 0,0-18 0 0,6 6 0 16,-6 17-1-16,4-17 0 0,0 17 1 0,-4-23 0 0,0 5 0 16,4 16 1-16,-2-17-1 0,-2 16 0 0,0-20 0 0,3 2 0 15,1 5 0-15,0 1 0 0,-1-3 0 0,-3-5 0 0,2 6 1 16,3-3-1-16,-1 3 0 0,-1 0 0 0,-3-6 0 0,2 3 0 15,-2-3 0-15,4 4 0 0,0-4-1 0,-4 0 1 16,0 0 0-16,3 0 0 0,0-4 1 0,0 1-2 16,-3 3 1-16,4-9 0 0,4-1 0 0,-3 3 0 0,3-15 0 15,-8 22 0-15,3-3 1 0,-1-15-1 0,7 11 0 0,-4-13 0 0,-5 20 0 16,5-9-1-16,1-10 1 0,4 12 0 16,0-13 1-16,-10 20-1 0,7-8 0 0,2-10 0 15,10 10 1-15,-16-15-3 0,-3 23 2 0,6-5 0 0,-6 5 0 0,7-20 0 16,1 13-1-16,-2-12 2 0,-6 19-1 0,7-9 0 0,-7 9 0 0,3-4 0 15,3-16 0-15,-1 19 0 0,-5 1 0 0,5-6 0 0,-5 6 0 0,5-7-1 16,-5 1 2-16,3-2-1 0,-3 8 0 0,3-4 0 0,-3 4 0 0,0-6 2 16,0 3-2-16,0-2-1 0,0 5 1 0,0 0 0 0,0 0 0 0,0 0-1 15,0 0 2-15,0 0-1 0,0 0 0 0,0 0 0 0,0 0 0 16,0 0-1-16,0 2 2 0,0-2-1 0,-3 5-1 0,3-5 1 0,0 5 1 16,-3-5-1-16,3 4-1 0,-5-4 1 0,5 0 0 0,-5 0 0 15,0 4 0-15,1 2 0 0,-1-3 0 0,5-3 0 0,-4 6 1 16,1 2-1-16,-3-3 0 0,-2 15 1 0,8-20-1 0,-7 0-1 15,1 5 1-15,3 3 0 0,-2-2-1 0,5-6 1 0,-2 5 1 16,-5-1-1-16,0-4-1 16,4 4 1-16,3-4 0 0,-4 0 0 0,-3 0 1 0,1 0 1 0,-2 0-2 0,8 0 0 15,-17-2 0-15,17 0-2 0,-5-5 2 0,-4 1-1 0,9 6 1 16,-18-10 0-16,14-8 1 0,-4 11-1 16,2-9 0-16,6 16 0 0,-3-6 0 0,-5-4 1 15,6 1-1-15,2 2 0 0,0 7 0 0,-3-10 0 16,-1 0-1-16,-3 4 1 0,4 0 0 0,3 6 0 0,0-2 0 15,0 2 0-15,0 0 0 0,0 0-1 0,0 0 1 0,0 0 1 16,0 0-1-16,0 6 0 0,0-2 0 0,0-4 0 0,3 6 0 16,-3 2 0-16,2-3 1 0,3 14-1 0,-5-19 0 0,0 4 0 15,4 4 0-15,-1 12 0 0,-1-12 0 0,-2-8 0 0,4 21-1 16,0 0 1-16,2-4 1 0,1 4-2 0,-7-21 1 0,8 19 0 16,10-1-1-16,-13 2 1 0,2-14 0 0,-7-6 0 0,7 25-1 15,2-6 1-15,2-15 0 0,-5 15-1 0,-6-19 1 0,7 5-1 16,-7 1 2-16,4-1-1 0,-1-1 0 0,-3-4 0 0,0 0 0 15,0 0 0-15,0 0 0 0,0 0 0 0,0-1 0 16,0-7 0-16,-3-10-1 0,-1 10 1 0,4 8 0 16,-7-20 0-16,1 2-1 0,-2 10 1 15,2-19 1-15,6 27-1 0,-16-23-1 0,12-1 2 0,-14 3-1 16,13-3 0-16,5 24 0 0,-8-18 0 0,1 7 0 0,4-10 1 0,0 13-1 16,3 8 0-16,-8-21-1 0,8 16 2 15,0-2-1-15,0 6-1 0,0 1 1 0,0-2 1 16,0 2-1-16,0 3 0 0,0-3 0 0,0 7 0 15,0 13 1-15,0-13-1 0,4 14 0 0,-4-21 0 0,4 22 0 16,-1-5 0-16,3 4 0 0,2-16 1 0,-8-5-1 0,6 27-1 16,5-20 1-16,-6 15-1 0,4-17 1 0,-9-5 0 0,5 5 0 15,3 3-1-15,-2-4 2 0,-3 0-1 0,-3-4 0 0,0 0 0 16,4 0 0-16,0-2 1 0,-4 0-1 0,0 2 0 0,0-7-1 16,0-1 1-16,0-13 0 0,0 16 0 0,0 5 0 0,-8-25 0 15,2 8 0-15,0-2 0 0,-13 0-1 0,19 19 1 0,-2-17 1 16,-14 7 0-16,8-13-1 0,4 17 0 0,4 6 0 0,0-21 0 15,-3 18-1-15,3-5 0 0,0 6 2 0,0 2-1 0,0 0 0 16,0 0 1-16,0 0-1 0,0 0 0 0,7 7 0 16,1-1-1-16,1 15 1 0,9-17 0 15,-18-4 0-15,3 21 0 0,4-15 0 0,-1 15 0 0,4-17-1 16,-10-4 1-16,10 19 0 0,-3-14 0 16,2 1-1-16,0 2 0 0,-9-8 1 0,5 5-1 0,3 3 0 15,-2-4 1-15,1 0 0 0,-7-4 0 0,4 5-1 16,0-5 1-16,-4 4 1 0,0-4-1 0,0 0 0 0,0 0 0 15,0 0 1-15,0-4-2 0,0-1 2 0,0 5-1 0,0-5 0 16,0-18-1-16,0 18 0 0,0-18-1 0,0 23 2 0,-4-5 0 16,4-15 0-16,0 15 1 0,-4-16 0 0,4 21-1 0,0-6 0 15,0-10 0-15,-7 9 0 0,7 1 0 0,0 6 0 0,0-5 0 16,0 1-1-16,0 2 2 0,0 2-1 0,0 0 0 0,0 0 0 16,0 0 0-16,0 4-1 0,0-4 1 0,0 6 0 15,0-2-1-15,0 1 2 0,0 14-1 0,0-19 0 0,0 6 0 16,0 15 0-16,0-17-1 0,0 13 1 0,0-17 0 0,0 6 1 15,-3-1-1-15,3 14 0 0,0-15 0 0,0-4 0 0,-3 4-1 16,3 4 0-16,0 9 2 0,-8-17-1 0,8 0 0 16,0 5 0-16,0 3 0 0,0-2 0 0,0 1 1 0,0-7-1 15,0 4-1-15,0 2 2 0,0-3-2 0,0-3 1 0,0 5 1 16,0-5-2 0,0 0 1-16,0 0 1 0,0 0-1 0,0 0-1 15,0 0 1-15,0 0 1 0,0 0-1 0,0 0 0 0,0 0 1 16,0 0-1-16,0 0 1 0,0 0-1 0,0 0-2 0,0 0 4 15,0 5-2-15,0-5 1 0,0 0-1 0,0 0 0 16,0 0 0-16,0 5 1 0,0-2 0 0,0-3-1 0,5 0 0 16,-5 0 1-16,3 0-1 0,-3 0-1 0,0 0 1 0,0-3 0 15,3 3 0-15,0-8 0 0,-3 1 1 0,0 7-1 0,3-7 0 16,1 0-1-16,-4-13 2 0,4 15-1 0,-4 5 0 0,4-17 0 16,2 7 1-16,-3-13 0 0,1 6-1 0,-4 17 0 0,5-17 1 15,-1 8-1-15,4-21 1 0,-6 14-1 0,-2 16 0 0,8-23 1 16,-2 2-1-16,1 4 1 0,1-3-1 0,-8 20 0 0,6-21 0 15,1 3 0-15,-2-7 0 0,4 0 0 0,-9 25 0 16,10-23 0-16,-7 2 1 0,3 2-1 0,1 0 0 16,-7 19 0-16,8-22 1 0,-2 2-2 0,1-3 2 15,-2 3-2-15,-5 20 1 0,9-20 0 0,-4 1 1 0,3 10-1 16,-5-13 0-16,-3 22 0 0,6-20 0 0,2 13 0 0,-2-16 1 16,1 15-1-16,-7 8 0 0,9-20 0 15,3 3 1-15,-5 10-2 0,-1-10-1 0,-6 17 2 0,6-8-1 16,2-9 1-16,-2 11 0 0,-2-14 2 0,-4 20-2 0,7-9 1 15,-5-11-2-15,1 12 1 0,6-10 0 0,-9 18 0 0,5-7 0 16,3 1 1-16,-3-13-2 0,0 18 2 0,-5 1-1 0,7-6 0 16,3-1 0-16,-3-1 1 0,-2-1-1 0,-5 9 0 0,9-10-1 15,-4-7 1-15,-1 15 0 0,3-2 0 0,-7 4 0 0,7-4 0 16,0 0 1-16,-4-1-1 0,4-2 0 0,-7 7 0 0,3-2 0 16,1-1 0-16,-2 0-1 0,2-4 1 0,-4 7 0 0,4-2 0 15,0-6 0-15,-4 3 0 0,3 1 0 0,-3 4 0 0,2-5 2 16,-2 3-2-16,0-2 0 0,4-3 0 0,-4 7 0 0,4-4 0 15,-4 0 0-15,0-2 0 0,0 5 0 0,0 1 0 0,0-3 0 16,0 3-2-16,-8 0 3 0,8 4-2 0,0-4 1 16,-2 6 0-16,2-6 0 0,-3 4-1 0,-5 0 1 15,8-4 0-15,-6 7 0 16,-11 10 1-16,14-11-1 0,-6 14-1 0,9-20 1 0,-15 5 1 0,7 16-1 16,1-4 0-16,-9-10 0 0,16-7 0 0,-3 22 0 15,-14-15 0-15,9 15 2 0,3-5-3 0,5-17 1 0,-9 7 0 16,4 19 0-16,-2-18-1 0,-15 21 1 0,22-29 0 0,0 5 0 15,-2 18 0-15,-4-5 0 0,-16 1 1 0,22-19-1 0,-2 20 0 16,-5 4 1-16,-11-2-1 0,12-3 0 0,6-19 0 0,-3 23 0 16,-5-6-1-16,3 6 2 0,-4-6-1 0,9-17 0 0,-5 9 0 15,-2 18 0-15,1-9 0 0,-2-1 0 0,8-17 0 0,-7 18 0 16,1 2 0-16,-2-13 0 0,3 20 0 0,5-27 0 0,-5 5 0 16,-1 21 0-16,-1-21 0 0,0 20 0 0,7-25 0 0,-6 8-1 15,-2 10 0-15,2-11 2 0,0 13-1 0,6-20 0 0,-19 8 1 16,14 12-1-16,-2-12 1 0,1 11-2 0,6-19 1 0,-8 6 0 15,1 12 0-15,4-18-1 0,-3 17 0 0,6-17 1 0,-7 5 0 16,0 15 0-16,0-17 0 0,0 5 1 0,7-8-1 0,-7 18 1 16,5-18-1-16,-2 7 0 15,-4-2 0-15,8-5 0 0,-3 6 0 0,0-1 1 0,3 0-1 16,-6 0-1-16,6-5 1 0,0 0 1 0,-5 4-1 16,5-1-1-16,0-3 1 0,0 0 0 0,0 7 0 0,0-7-1 15,0 0 1-15,0 0 1 0,0 0-1 0,0 0 0 16,0-3 0-16,0-4-1 0,0 5 1 0,0 2 0 0,5-2 0 15,-5-3 0-15,3 5 1 0,0-2-2 0,-3 2 1 0,0-4 0 16,3 2 0-16,0-6 0 0,1 5 0 0,-4 3 0 0,4-4 1 16,-4-4-1-16,4 5 1 0,-2-4-1 0,-2 7 0 0,0-7 1 15,3-12-1-15,1 11-1 0,-4-13 0 0,0 21 1 0,7-7 0 16,0-18-1-16,0 15 1 0,0-15 0 0,-7 25 0 0,3-16 1 16,3-3-1-16,1 11 0 0,1-17 0 0,-8 25 0 0,6-17 0 15,4-3 1-15,-4-2-1 0,4 1 0 0,-10 21 0 0,5-20 0 16,15-2 0-16,-16-2 0 0,2 2 0 0,-6 22 0 0,7-24 0 15,-2 0-1-15,7 0 2 0,4 1-1 0,-16 23 0 16,0-21 0-16,11-8 0 0,6 5 0 0,-12 3-1 0,-5 21 1 16,9-21 0-16,-4 12 0 0,6-11 0 0,-5 11 1 15,-6 9-1-15,8-19 0 0,2 13 0 0,-3-1 0 16,2-15 0-16,-9 22 0 0,8-4-1 0,-1-3 0 16,-1-1 1-16,0 0 0 0,-6 8 0 0,8-6 0 15,-5-4 2-15,4 3-2 0,0 0 0 0,-7 7 0 0,2-4-1 16,1 0 1-16,6 1 0 0,-4 1 0 0,-5 2 0 0,0 0 0 15,8 0 0-15,-8 0 0 0,3 0 0 0,-3 0 0 0,2 4 0 16,-2 3 0-16,0-1 0 0,0-1 0 0,0-5 0 0,0 5 0 16,0-2 0-16,-5 4 0 0,5 0 0 0,0-7 0 0,-3 19 0 15,-2-19 0-15,0 17 0 0,0-14 0 0,5-3 0 0,-4 9 0 16,4 11 0-16,-5-14 0 0,1 11 0 0,4-17 0 0,-3 3 0 16,-4 5 0-16,1 16 0 0,-3-19-1 0,9-5 1 0,-5 24 0 15,-13-7 0-15,11-11 0 0,1 19 0 0,6-25 0 0,-7 20-1 16,-10-15 0-16,14 24 1 0,-3-5-1 0,6-24 1 0,-22 21 0 0,22-21 0 0,-2 17 0 15,-5-9-1-15,-14 12 2 0,21-20-1 0,-3 17 0 16,-3-10-1-16,-15 11 1 0,18-10 0 0,3-8 0 16,-7 5-1-16,7-5 1 0,-6 21 1 0,-15-21-2 0,18 5 0 15,3-5 1-15,-7 8 0 0,-14-3 1 0,18 4-1 16,-3-6 0-16,6-3 0 0,-21 4 0 0,18 1-1 16,-4 0 1-16,0-5 0 0,7 0 0 0,-7 4 0 15,0-4 1-15,-10 7-1 0,17-3-1 0,-7 0 1 0,7-4 0 0,-3 0 0 16,-3 5-1-16,1-1 1 0,5-4 0 0,-5 8 0 0,5-8 0 0,-4 5-1 15,-3 0 1-15,4 0 0 0,3-5 0 0,-8 0 0 0,8 0 0 0,-5 5 0 16,1 2 0-16,0-4 0 0,4-3 0 0,0 4-1 16,-7 2 0-16,7-2 1 0,0-1 0 0,-3 1 1 0,3-4-1 0,0 5 0 15,0-5-1-15,0 5 1 0,0-5 0 0,0 4 0 0,0-4 0 0,0 5 0 16,0-5-1-16,0 3 1 0,0-3 0 0,0 0 0 0,3 0 1 16,-3 5-1-16,3-5 1 0,1 5-1 0,-4-5 0 0,8 0 0 15,-3 0 1-15,3 0-1 0,-8 0 0 0,0 0 0 0,5 0 0 16,-5 0-1-16,5 0 1 0,-1 0-1 0,-4 0 1 0,3 0 1 15,-1 0 0-15,3 4 0 0,1-4-1 0,-6 0 0 0,6 0 1 16,2 4-2-16,-2-4 1 0,-3 0 0 0,-3 0 0 16,8 0 0-16,-3 6-1 0,4-1 2 0,7-5-1 15,-16 0 0-15,6 2 1 0,2 6-1 0,9-4 0 0,-12 3 0 16,-5-7 0-16,12 6 0 0,7 1 0 0,-11 0 0 16,12 0 1-16,-20-7-1 0,6 4-1 0,12 4 1 15,-12-2 1-15,11 1-1 0,-17-7 0 0,7 6 0 16,-1-3 1-16,6 3-1 0,-7-6 0 0,-5 0 0 0,11 4 0 15,-5-4 0-15,2 0-1 0,-2 4 1 0,-6-4 0 0,7 6 0 16,-1-6-1-16,-3 2 2 0,6-2 0 0,-9 0-1 0,3 0 0 16,-1 0 0-16,6 0-2 0,-5 0 1 0,-3 0 1 0,2 0 0 15,7 0-1-15,-3 0 2 0,-3 0-1 0,-3 0 0 0,4 0 0 16,-1 0-4-16,1 0 4 0,-2 5 0 0,-2-5 0 0,3 0 0 16,-3 6 4-16,4-6-4 0,-4 3-1 0,0-3 1 0,0 5 1 15,0-5-1-15,0 0 0 0,0 0 0 0,0 0 0 0,0 5 0 16,0-1 1-16,0-1-1 0,0 4 0 0,0-7 0 0,0 0-1 15,0 3 1-15,0 2 0 0,0 0-1 0,0-5 1 0,-4 0 0 16,4 4 0-16,0 0 1 0,0-4 1 0,0 0-2 16,-5 7 1-16,5-3-2 0,-4-4 1 0,4 0-2 15,0 0 2-15,-3 0 0 0,3 0 0 0,-7 0 0 16,4 0 0-16,3 0 0 0,0 0 0 16,-3 0 0-16,-6 0 2 0,7 0-1 0,2 0-1 0,-6 0 0 15,1 0 2-15,0 0-3 0,0 0 1 0,5 0 0 0,-7 4 1 16,5 2-1-16,-2-3 1 0,-3 5-1 0,7-8 0 0,-6 5-1 15,2 3 1-15,0-3 0 0,-2 13 0 0,6-18 0 0,-6 6 0 16,-1-2 0-16,-1 3 0 0,1-1 0 0,7-6 0 0,-6 7 0 16,-1-1 0-16,1 15 0 0,-11-21 0 0,17 0 0 0,-3 6 1 15,-4 14-1-15,-14-20-1 0,18 17 0 0,3-17 1 0,-6 6 0 16,-2-1 0-16,1 0 1 0,1 12-1 0,6-17 0 0,-8 7 0 16,3-4 0-16,-4 2 0 0,4 1 0 0,5-6 0 0,-7 0 0 15,1 4 1-15,-2-4-1 0,1 3 0 0,7-3 0 0,-3 7-1 16,-3-7 1-16,1 4 1 0,3-4-1 0,2 0 0 0,-7 0 1 15,7 0-1-15,-5 0-1 0,5 0 2 0,0 0-1 16,0 3 0-16,0 3 0 0,0-6 0 0,0 4 0 16,0-4 0-16,0 0 0 0,0 0 0 0,0 0 0 15,0 0-1-15,0 0 1 0,0 0 0 0,0 0 0 16,0 0 1-16,5-2-1 0,-1 0 1 16,-1 0-2-16,-1-5 2 0,-2 7-1 0,8-4-1 15,-2-3 1-15,1-1 1 0,3-1-1 0,-10 9 0 0,11-18 1 16,6 14-1-16,-10-3 0 0,-1-10 0 0,-6 17 0 0,20-8 0 15,-13-15 0-15,14 16-1 0,-14-18 1 0,-7 25 0 0,16-7-1 16,-6-15 1-16,6 14 0 0,-7 0 0 0,-9 8 0 0,10-21 1 16,-4 19 0-16,0-5-2 0,2 0 1 0,-8 7 0 0,6-10 0 15,-2 6 1-15,-1-2-1 0,-3 5 0 0,0 1 0 0,4-3-1 16,-4 2-1-16,2 1 1 0,-2-1 0 0,0 1 1 0,0 0 0 16,0 0 1-16,0 2 0 0,0 2-1 0,0-4 0 0,-6 6 1 15,3-2-1-15,-1 0 0 0,-2 2 0 0,6-6 0 0,-8 0-1 16,2 5 1-16,3 1-1 0,-5-1 1 0,8-5 0 0,-5 18 0 15,-4-18-1-15,-9 7 2 0,18 10-2 0,0-17 1 0,-18 0 0 16,15 19 0-16,-5-14 0 0,3 12-1 16,5-17 1-16,-18 8 0 0,18 8-1 15,-7-9 1-15,1 16-1 0,6-23 1 0,-8 6 0 0,2 11 0 0,0-11 0 16,1 13 1-16,5-19-1 0,-2 4 0 0,-6 17 0 16,4-17 0-16,-1 2-1 0,5-6 1 0,0 21 0 15,-4-17 0-15,4-4 0 0,0 0 0 0,0 5 0 16,0-5 0-16,0 0-1 0,0 0 1 0,0 0 0 0,4 0 0 15,-4 0 0-15,5-4 0 0,-1-1 0 0,-4 5 0 0,5-8 0 16,0 1 0-16,0-3 0 0,1-7 0 0,-6 17 0 0,6-7 0 16,2-11 0-16,-4 15 0 0,2-5 1 0,-6 8-1 0,3-6-1 15,4-2 1-15,-1 1 0 0,-1-4-1 0,-5 11 1 0,3-7 0 16,-1 1 1-16,3 2-1 0,-5 1 1 0,0 3-1 0,3-2 0 16,-3 2 0-16,0 0 1 0,0 0-2 0,0 0 1 0,0 5 0 15,-3-1-1-15,-4 0 2 0,7-4-1 0,-3 7 0 16,-6 1-1-16,7 8 1 0,-5-10 1 0,7-6-1 0,-7 16 1 15,1-12 0-15,-2 16-1 0,2-16-1 0,6-4 1 0,-6 7 0 16,1 12 0-16,-14-10 1 16,19-5-2-16,0-4 1 0,-4 19 0 0,4-14 0 15,-3-1-1-15,-3-1 1 0,6-3 0 0,0 8 1 0,0-3-2 0,-4 2 2 0,4-3-1 16,0-4 0-16,0 6-1 0,-4-6 3 16,4 0-3-16,0 5 1 0,0-5 0 0,0 0 0 15,0 0-1-15,0 0 1 0,0-5 0 0,0 5 0 0,4-6 1 16,0 5 0-16,2-3-1 0,-3-4 0 0,-3 8 0 0,4-5 0 15,1-4-1-15,-1-9 1 0,4 12 0 0,-8 6 0 0,7-17-1 16,-4 12 2-16,0-15-1 0,0 15-1 0,-3 5 1 0,3-20 0 16,1 15-1-16,0-5 1 0,-4 5 1 0,0 5-1 0,0-8 0 15,0 4 1-15,0 3-1 0,0-2 0 0,0 3 0 0,0 0 1 16,0 0-1-16,-8 0-1 0,5 4 2 0,3-4-1 0,0 4-1 16,-3 2 1-16,-3-3 0 0,1 1-1 0,5-4 1 0,-2 8 1 15,-1-3-1-15,-6 3 0 0,7-1 1 0,2-7-1 0,0 7-1 16,-3-3 1-16,-4 3 0 0,3-3-1 0,4-4 1 0,-2 4 1 15,-6 2-1-15,1-6 0 0,4 5 0 16,3-5 0-16,-3 9 0 0,-5-6 0 0,6 2-1 0,-1 1 1 16,3-6 0-16,0 3 0 0,-4 3 1 0,4-1-1 15,0-1 0-15,0-4 0 0,0 3 1 0,0-3-2 16,0 0 1-16,0 0 0 0,0 0 0 0,0 0-1 16,7 0 1-16,-5-2 0 0,6-2-1 0,-8 4 1 0,6-6 1 15,1-1-2-15,1-1 2 0,-2 0-2 0,-6 8 1 0,10-7 1 16,-4 2 0-16,2-3-2 0,-1 0 2 0,-7 8-1 0,6-18 0 15,-3 13 0-15,0-3 0 0,5 3 0 0,-8 5 0 0,0-8-1 16,6 1 1-16,-6-1 0 0,7 6 0 0,-7 2 0 0,0-2 1 16,0 1-1-16,0-2 0 0,0 3 0 0,0-1 0 15,-3 1 0-15,3-4 0 0,-4 0 0 0,4 4 0 0,-6-3-1 16,2 1 2-16,0-3-2 0,-2 3 2 0,6 2-1 0,-3-1 0 16,0-2 0-16,-4 2 0 0,-1-2 0 0,8 3 0 0,-4-3 1 15,-1 1-1-15,5 2-1 0,-4 0 1 0,4 0 0 0,-3 0-1 16,-3 8 1-16,2-3 1 0,0 15-2 0,4-20 1 0,-7 4 1 15,4 13 0-15,0-14-3 0,-5 18 3 0,8-21-1 16,-2 5 0-16,2 2-1 0,0-3 1 0,0-1 0 16,0-3 0-16,0 8 0 0,0-4 0 0,0 2 0 15,0-6 0-15,0 0 0 0,0 0 0 0,2 0-1 0,-2-4 1 16,0 4 0-16,5-2 0 0,-2 0 0 16,3-4 1-16,-3-1-2 0,-3 7 1 0,4-6 0 15,4-2-1-15,-6 3 1 0,2-15-1 0,-4 20 1 0,7-4 0 16,-7-3 0-16,5 0 1 0,-1-1 0 0,-4 8-1 0,8-9 0 15,-1-13 0-15,-4 17 0 0,0-15 0 0,-3 20 0 0,6-19-1 16,-2 12 1-16,0-18 1 0,2 18-1 0,-6 7 0 0,0-24 0 16,7 19 0-16,-7-16 0 0,4 17-1 0,-4 4 1 0,3-10 0 15,-3 5 0-15,2 0 1 0,-2 0-2 0,0 5 1 0,0 0 0 16,0 0 0-16,0 0-1 0,0 5 1 0,0-5 0 0,0 8 1 16,0-3-2-16,0 2 2 0,0-1 0 0,0-6-1 0,0 8-1 15,0 8 2-15,0-16-1 0,-2 8 0 0,2-8 0 0,-7 5 1 16,4 3-2-16,-1-2 0 0,-2 12 2 0,6-18-1 0,-4 0-1 15,0 7 2-15,-2 12-1 0,3-14 0 0,3-5 0 16,-8 18 0-16,6-14-1 16,-6 16 1-16,2-16 0 0,6-4 0 0,-7 7 0 15,4 15 0-15,-3-16 0 0,2 12 1 0,4-18-1 0,-4 9 0 0,-3 7 0 16,7-12-1-16,-3 4 1 0,3-8 0 0,-3 6 0 0,3 2 0 16,0-5 0-16,-8-3 0 0,8 0 0 0,0 0 0 15,0 0 0-15,0 0 0 0,0 0 0 16,0-2-1-16,0-5 3 0,0 1-3 0,0 6 1 0,0-8 0 15,5 2 1-15,-2-2-2 0,3 3 1 0,-6 5 0 0,7-10 0 16,-3 4 0-16,2-5 0 0,1-7 0 0,-7 18 0 0,9-8-1 16,0-9 1-16,-4-2 0 0,3 13 1 0,-8 6-1 0,6-21 0 15,-3 16-1-15,5-19 1 0,-4 17 0 0,-4 7 0 0,2-22 0 16,5 14 1-16,-3-10-1 0,-1 15 1 0,-3 3-1 0,0-6 1 16,0 4-2-16,0 0 1 0,0 2 0 0,0 0 0 0,0 0 0 15,0 0-1-15,0 0 1 0,0 0 1 0,0 4-3 0,0-4 2 0,0 7 0 16,0-1 1-16,0 1-1 0,0-7 0 0,0 18 1 0,0-18-1 0,-3 5 1 15,-1 1-1-15,-3 12 0 0,7-18 0 16,-2 5-1-16,2-5 1 0,-8 18-1 0,1-10 1 0,-9 12 0 16,13-2 1-16,3-18-1 0,-9 7 0 0,-9 15 0 15,14-16-1-15,-4 16 0 0,8-22 1 0,-6 4 0 0,0 5 0 16,-1 11 1-16,0-12-1 0,7-8 0 0,-7 6 0 0,4 14 1 16,-1-20-2-16,4 4 1 0,0-4 0 0,-7 4 0 15,7 2-1-15,0 0 1 0,-2 2 0 0,2-8 0 0,0 4-1 16,0-1 2-16,0 3 0 0,0-6-1 0,0 0 0 15,0 0-1-15,0 0 1 0,0-2 0 0,0 2 0 0,0-4 0 16,0 4 1-16,0-2-2 0,0 2 1 0,0-1 0 0,0 1 0 0,-4-3 0 16,4 3 0-16,0-1 0 0,0-2 0 0,0 3 0 0,0-2 0 15,0 2 0-15,0-3 1 0,0 3-1 0,0 0 0 0,0 0 0 16,0 0 0-16,0 0-1 0,0 0 2 0,0-3-2 16,0 2 2-16,0-3-1 0,-8-4 0 0,8 8 0 0,0-4 1 15,0-16-2-15,-3 18 1 0,3-8-1 0,0 10 1 0,-3-17 0 16,-3 13 1-16,1-15 0 0,5 13 0 0,0 6-1 15,-2-9 0-15,-1-8 0 0,-6 12-1 16,4-6 2-16,5 11-1 0,-8-20 0 0,3 14 0 0,-3-11 1 0,1 9-1 0,7 8 0 16,-6-8-1-16,2-10 2 15,4 12-1-15,-4-4 0 0,4 10 0 0,0-9 0 0,-2-11-1 16,-5 13 1-16,7 2 0 0,0 5 0 0,-5-10 0 16,3 6 1-16,2-2-1 0,-7 5 0 0,7 1 0 0,0-3 0 15,-4-2-2-15,4 0 2 0,-3 0 1 0,3 5-1 0,0-2-1 16,0 1 3-16,-6-2-3 0,2 3 0 0,4 0 1 0,-4-4 0 15,-2 1-1-15,6-1 2 0,-3-1 0 0,3 5-1 0,0-2-1 16,-4-1 2-16,4 2-3 0,-6-1 2 0,6 2 0 0,0-2 0 16,0-2-1-16,0 4 1 0,0-2 0 0,0 2 0 0,0 0 0 15,0 0 0-15,0 0 0 0,0 8 0 0,0-8 0 0,6 17 0 16,-2-14 0-16,-1 5-1 0,3 13 2 0,-6-21-1 0,8 6 0 16,-2 19 0-16,-3-7 0 0,5-2-1 0,-8-16 1 0,5 23 0 15,4-7-1-15,-4 7 1 0,-1-5 1 0,-4-18-1 0,7 20 1 16,-1 0-1-16,2-3 0 15,1 4 0-15,-9-21 0 0,8 5 0 0,-3 19-1 0,0-16 1 0,-1 13 0 0,-4-21 0 16,5 5 0-16,0 15-1 0,-2-13 1 0,0 12 0 0,-3-19 0 16,3 4 0-16,0 14 0 15,1-14 0-15,0 4 0 0,-4-8 0 0,0 4-1 16,4 0 0-16,-2-4 1 0,-2 0-1 0,0 0 1 0,0 0-1 16,0 0 2-16,0-4-2 0,0-3 1 0,0 7 0 0,0-6 1 15,0-15-2-15,0 14 1 0,0-9 0 0,0 16 0 0,-2-7 0 16,-2-17 0-16,-4 16 0 0,5-20 0 0,3 28 0 0,0-23-1 15,-3-1 1-15,3 3 0 0,-6 0-1 0,6 21 1 0,-5-25 0 16,5 4 0-16,0-4 0 0,-2 4 0 0,2 21 0 0,0-8 0 16,0-13 0-16,0 16 0 0,0-5 0 0,0 10 0 0,0-7 0 15,0 1-1-15,0 4 2 0,0-4-2 0,0 6 1 0,0-4 0 16,2 3 1-16,-2 1-2 0,0 0 2 0,0 0-1 0,0 0-1 16,5 5 2-16,-5 3-1 0,0-2 0 0,0-6 0 0,0 7 0 15,0 11 0-15,0-13-1 0,0 0 1 0,0-5 0 0,0 16 0 16,3-16-1-16,0 8 2 0,0 9-1 0,-3-17 0 0,3 5 0 15,1 2 0-15,0 10 0 0,2-17 0 0,-6 0 0 16,3 8 0-16,1 8 0 0,3-16-1 16,0 4 1-16,-7-4 0 0,7 6 0 0,-5-6 0 0,6 4 0 15,-2-1 1-15,-6-3-1 0,7 0 0 0,1 0-1 16,-2 0 1-16,1 0-1 0,-7 0 1 0,3-2 0 16,3 1 1-16,2-2-1 0,-1-1 0 0,-7 4 0 0,6-5 0 15,4-1-1-15,0-1 2 0,-3-10-1 0,-7 17 0 0,9-8 0 16,10 0 0-16,-16-13 0 0,3 16 1 0,-6 5-1 0,11-10-1 15,-5-12 1-15,1 15 0 0,-1-2 0 0,-6 9 0 0,12-17 0 16,-7 15 0-16,3-5 0 0,-8 3-1 0,0 4 1 0,3-1 0 16,-3-2 0-16,3-2-1 0,0 5 2 0,-3 0-1 0,4 0 0 15,0 0 0-15,-4 0 1 0,0 0-2 0,0 0 1 0,0 5 0 16,0-5 1-16,0 0-2 0,0 0 2 0,0 0-1 0,0 0 0 16,0 0 0-16,-8 0-1 0,8 0 1 0,-3 0 1 15,0 0-1-15,3 4 1 0,0-4-1 0,-3 0 0 16,-5 4 0-16,6 1 0 0,-1-1 0 0,3-4 0 15,0 6 0-15,-9 1 0 0,6-1 0 0,1 1-1 0,2-7 1 16,-7 7 0-16,1 12 0 0,-2-16 0 0,-8 18 0 16,16-21 0-16,-7 6 1 0,-1 16 0 15,-12-15-2-15,18 13 1 0,2-20 0 0,-21 4 0 0,13 3 1 16,-11 13-1-16,12-16 0 0,7-4 0 0,-18 21-1 16,12-16 2-16,-10 15-2 0,12-15 2 0,4-5-1 0,-7 8 1 15,0 9-2-15,0-13 1 0,1 2 0 0,6-6 0 0,0 5 0 16,0 4 1-16,0-5-1 0,0 4 0 0,0-8 0 0,4 4 0 15,-2 0-1-15,-2 1 1 0,7-5 0 0,-7 0 0 0,7 0 0 16,-7 4 1-16,7-4-1 0,-7 4 0 0,0-4 0 0,4 0 0 16,-1 0 0-16,-3 0-1 0,0 0 1 0,0 0 1 15,0 0-1-15,0 0 1 0,2-1-1 0,-2 1 0 0,0-4 0 16,0-4 0-16,0 0-1 0,0-11 1 0,0 19 0 0,0-4-1 16,0-13 1-16,5 11 0 0,-2 1 0 0,-3 5 0 0,0-20 1 15,0 18 0-15,3-4-1 0,0-2 0 0,-3 8 0 0,0-4 0 16,0 2-1-16,0 2 1 0,0 0 0 0,0 0 0 15,0 0 0-15,0 0-1 0,0 0 2 16,0 0-2-16,0 3 1 0,0 1 1 16,0 3 0-16,0-7-1 0,0 4 0 0,-3 5 0 15,3-4 0-15,-3 3-1 0,3-8 1 0,0 3 0 0,-8 1 1 16,6 4-1-16,-1-2-1 0,3-6 1 0,-4 8-1 16,-3-3 1-16,7 14 0 0,0-19 0 0,0 0 0 0,-3 17 1 15,3-13-1-15,0 2 0 0,-4-1 1 0,4-5-1 0,0 4-1 16,0-4 1-16,0 0 1 0,0 0-2 0,0 0 1 0,0 0 0 15,0 0 0-15,0 0 0 0,0 0 0 0,0-2 0 16,0 0 0-16,0-3 0 0,0-2 0 0,0 7 0 0,0-18 0 16,0 12 0-16,0 1 1 0,0-12-1 0,0 17 0 0,0-8 0 15,0-11-1-15,0 11 1 0,4-2-1 0,-4 10 1 0,0-5 1 16,3 2-1-16,-3-5 0 0,0 4 0 0,0 4 0 0,0-6-1 16,2 2 2-16,3 2-1 0,-5 1 0 0,0 1 0 0,0-3 0 15,0 2 0-15,0 1 0 0,0 0 0 0,0 0 0 0,0 0 0 16,0-4 0-16,0 3 0 0,0 1 1 0,0 0-1 0,0-3 0 15,-5 0 0-15,5 1 0 16,-2 2 0-16,2 0 0 0,0-5-1 0,-7 3 2 16,7 1-1-16,-4-3 0 0,4 4 0 0,0-3 0 15,0-2-1-15,0 1 1 0,0 2 0 0,0 2 0 0,0-1 0 0,0 1 1 16,0-4-2-16,4 4 2 0,-4 0-1 0,0 0-1 16,0 0 1-16,0 5 1 0,0-5-1 0,0 0 0 15,0 0 0-15,0 4 0 0,4-4-1 0,-4 0 1 0,0 0 1 16,3 0-1-16,-3-2 0 0,0 0 0 0,0 2 0 0,2 0-1 15,3 0 1-15,-1 0 0 0,-1 0 0 0,-3 0 0 0,2 0 1 16,3 0-1-16,-2 0 0 0,3 0 1 0,-6 0-1 0,3 0-1 16,1 18 1-16,0-18 0 0,0 8 0 0,-4-8 0 0,2 17 0 15,2-17 0-15,-4 5 0 0,0 3 0 0,0-8 0 0,3 16 0 16,-3-12 0-16,4 4 0 0,-4 9 0 0,0-17 0 0,3 0 0 16,-1 6-1-16,-2-2 1 0,0-4 1 0,0 0-1 0,4 4 0 15,-4-4 1-15,5 0-1 0,-5-2-1 0,0 2 1 0,0-2 0 16,3 0 0-16,-3 0 0 0,0-4 0 0,0 6 0 0,2-5 1 15,-2-2-2-15,0-1 1 0,5-13 0 0,-5 21 0 16,0-4 1-16,3-4-2 0,0-9 2 16,0 12 0-16,-3 5-1 0,3-8 0 15,1-2 0-15,0 2 2 0,2-11-3 0,-6 19 1 0,0-1 0 16,4-6 0-16,-1-1-1 0,-3 6 1 0,0 2 0 0,0-7-1 0,0 4 2 16,0 1-1-16,0-2 0 0,0 4 0 0,0-5 1 15,0-1-1-15,0-2 0 0,0 4 1 0,0 4-1 0,0-3 0 16,0-5 0-16,0 5 0 0,0-5 1 0,0 8-1 0,0-5 0 15,0 1 1-15,0-1-1 0,0-1 0 0,0 6 0 0,0-7 1 16,0 1-2-16,4-2 2 0,-1 3-1 0,-3 5 0 0,0-4 0 16,2-4 0-16,2 3 1 0,-4-3-1 0,0 8 0 0,5-17 0 15,0 15 1-15,0-6-1 0,-2 1 0 0,-3 7 0 0,6-8 1 16,-3 3 0-16,1-5-1 0,4-7 0 0,-8 17 0 0,0-6 0 16,6-12 0-16,1 11 0 0,-5-1 1 0,-2 8-1 0,7-21 0 15,1 16 0-15,-6-5 1 0,6-9-1 0,-8 19 0 0,6-6 1 16,1-1-1-16,0-12 1 15,0 13-1-15,-7 6 0 0,7-18 0 0,-2 11 0 0,4-10 0 16,-4 10 0-16,-5 7 0 0,8-6 0 0,-3-4 0 0,4-6 0 16,-3 7-3-16,-6 9 3 0,3-17 1 15,1 8-1-15,-1-11 1 0,3 15 2 0,-6 5-3 0,3-19-1 16,6 11 1-16,-4-9-1 0,0 12 2 0,-5 5-1 0,3-9 0 16,2-15 0-16,0 19 1 0,2-5-2 0,-7 10 1 0,3-19 0 15,4 13 0-15,-4-11 0 0,3 13 1 0,-6 4-1 0,3-7 0 16,1 1 0-16,4-3 0 0,-6-8-1 0,-2 17 1 0,4-9 0 15,3 4 0-15,0-13 0 0,-3 12 1 0,-4 6-1 0,3-8 1 0,-3 8-1 0,3-20 0 16,0 15-1-16,4-14 1 0,-7 19 0 0,4-6-1 16,2-4 2-16,-2 0-1 0,0-8 0 0,-4 18 0 0,5-8 1 0,-5 8-1 0,8-5 1 15,-3-19-1-15,0 19 0 0,2-14-1 0,-7 19 1 0,6-5 1 16,-2-3-1-16,3-1 0 0,-7 9 0 0,2-8 0 0,-2 8 0 0,8-7-1 16,-2 0 2-16,-3 1-1 0,-3 6 0 0,4-5 1 0,-4 5-1 0,7-6 0 15,0-1 0-15,-3 1 0 0,-4 6 0 0,6-11 0 0,-6 11 0 0,3-5 0 16,4-5 0-16,-4 5-1 0,-3 5 1 0,7-7 0 0,-7 7 0 0,8-17 1 15,-6 8-1-15,1 1 0 16,-3 8 0-16,8-20 0 0,-8 20 0 0,5-6 0 0,0-12-1 0,-1 10 1 16,1-12 0-16,-5 20 0 0,4-7 0 0,3-1 0 15,-1 5 1-15,2 1-1 0,-8 2 0 0,0-6 0 16,6 0 0-16,-6 1 0 0,3 3 0 0,-3 2 0 0,4-2 0 16,0 0 0-16,-1-1-1 0,-3 3 1 0,0 0 0 0,2-3 0 15,-2 3-1-15,5 0 2 0,-5 0-1 0,0 0 0 0,0 0 0 16,0 0 0-16,0 0 0 0,0 0 0 0,0 0 1 15,0 0-1-15,0 0-1 0,-7 0 2 0,7 0-1 0,0 0-1 16,-3 0 1-16,-1 0 0 0,-3 0 0 0,7 0 0 0,-6 3-1 16,2 4 1-16,-3 14 1 0,1-15-1 0,6-6 0 0,-8 22 1 15,-8-15-1-15,13 15 1 0,-5-1-2 0,8-21 1 0,-20 19 0 16,14 3 0-16,-1-5 0 0,-10-9 0 0,17-8 0 0,-7 24 0 16,-14-6 0-16,15 0 0 0,-10-1 0 0,16-17 0 0,-4 21 0 15,-14-1-1-15,13 2 1 0,-16-3 0 0,21-19 0 0,-7 20 0 16,1 1-1-16,-12-1 1 0,18-3 0 0,0-17 0 0,-6 23 0 15,-11-6 0-15,17 6 0 0,-7-2 0 16,7-21 0-16,-7 22 0 0,1 1-1 0,-3-4 2 0,4 4-1 16,5-23 0-16,-8 5 1 0,3 21-1 15,-4-6 0-15,6-3 0 0,3-17 0 0,-2 18 0 16,-5 1 0-16,0-14 0 0,1 19-1 0,6-24 1 0,-9 6-1 16,7 18 1-16,-4-6-1 0,-16-10 2 0,22-8-1 0,0 23 1 15,-6-17-1-15,-1 17 0 0,1-18 0 0,6-5 0 0,-8 24-1 16,5-7 2-16,0-10-2 0,-3 18 2 0,6-25-1 0,-5 6 0 15,0 21 0-15,-4-19 0 0,4 12 0 0,5-20 0 0,-7 8 1 16,1 11-1-16,2-14 1 0,0 14-1 0,4-19 0 0,-7 0-1 16,1 5-1-16,3 13 1 0,-2-14 1 0,5-4 0 0,-2 6 1 15,2 1-1-15,-8 0 0 0,8 1 0 0,0-8 0 0,-4 3-1 16,4 5 2-16,-2-3 0 0,2 1 0 0,0-6-1 0,-7 4 0 16,4-1-1-16,3-3 1 0,0 6-1 0,0-6 1 0,-4 0 0 15,4 4 0-15,-6 0 1 0,6 1-1 0,0-5 0 0,-4 0 0 16,4 5 0-16,0-5 0 0,0 0-1 0,0 0 1 15,0 0 1-15,0 0-2 0,0 0 2 0,0 0-1 0,0 0-1 16,0-3 1-16,0-1 1 0,0-3-2 0,0 0 2 0,0 7-1 16,4-6 0-16,-4-4-1 15,4-6 1-15,-2 8-1 0,-2 8 1 0,7-20 0 0,-3 11 1 16,-1-17 0-16,3 10 0 0,-6 16-1 0,5-19 0 16,0-7 0-16,0 3 0 0,1-4 0 0,-6 27 0 0,6-29 0 15,-2 4 0-15,4 0 0 0,-2 7 0 0,-6 18 0 0,7-17 0 16,2-5 0-16,-1 3 0 0,2 10 0 0,-10 9 0 0,3-23 1 15,7 16-1-15,0-17 0 0,-3 15 1 0,-7 9-1 0,21-20 0 16,-19 9 0-16,6-11 0 0,-3 14-1 0,-5 8 1 0,12-22 0 16,-6 4 0-16,1-1 0 0,-1-2 0 0,-6 21 0 0,7-21 1 15,1 4-2-15,2-6 2 0,-5 6-1 0,-5 17 0 0,12-20 0 16,-6-1 0-16,14-1 0 0,-15 5 0 0,-5 17 0 0,9-16-1 16,9-4 1-16,-15 12 0 0,7-12 1 0,-10 20-1 0,17-18 0 15,-10 8 1-15,3-11 0 0,7 15-1 0,-17 6 0 0,3-19 0 16,4 15 0-16,10-3-1 0,-11-1 1 0,-6 8 0 15,7-7 0-15,0-10 0 0,10 13 1 0,-17-14-1 0,0 18 0 0,7-5 0 16,2-2 0-16,-1-16 0 16,-2 18 1-16,-6 5-1 0,7-18 0 0,0-1 0 15,4 15 0-15,-8-13 1 0,-3 17-1 0,10-10-1 16,-4 2 1-16,11-14 0 0,-10 16-1 0,-7 6 1 0,7-17 0 16,9 11 0-16,-12-3 0 0,3 1 0 0,-7 8 0 0,10-9 0 15,-2 1 0-15,-3 4 0 0,6-5 0 0,-11 9 0 0,7-5 0 16,-3-1 0-16,-1 2 0 0,-1-1 0 0,-2 5 0 0,0-5 0 15,5 5 0-15,-2-6 0 0,0 0 0 0,-3 6 0 0,0-3 0 16,3-1-1-16,0 2 2 0,-3-2-1 0,0 4 0 0,0-4 0 16,0 3 0-16,0-3 0 0,4 0 0 0,-4 4 0 0,0 0 0 15,0 0 1-15,0 0-1 0,0 0 0 0,0 0-1 0,0 0 1 16,0 0 0-16,0 6 0 0,-4-6 0 0,4 0 0 0,-6 3 1 16,3 1-2-16,0 4 1 0,-4-3-1 0,7-5 1 0,-7 9 0 15,-14 14 0-15,19-18 0 0,-19 16 1 0,21-21-1 0,-8 17 0 16,-11 2 1-16,2-12-2 0,9 25 1 0,8-32 0 0,-26 20 0 15,8-1-1-15,13 5 2 0,-23-7-1 0,28-17 0 16,-3 26 1-16,-18-6-2 0,14 1 1 16,-13 0 0-16,20-21 0 0,-7 20 0 0,-16 5 0 15,15-7-1-15,-15 9-1 0,23-27 2 0,-7 25-1 16,-13 4 0-16,13-3 0 0,-14-1 2 0,21-25-1 0,-6 31 0 16,-14-7 1-16,13 3-1 0,-9-1-1 0,16-26 1 0,-9 27 1 15,-7-3-2-15,13 0 1 0,-17-3 0 0,20-21 0 0,-3 20 0 16,-19 2 0-16,20 0 0 0,-5-4 0 0,7-18 0 0,-7 19 0 15,0-13 0-15,-9 20 0 0,16-8 0 0,0-18 0 0,-7 18 0 16,-1-12 0-16,-8 19 1 0,16-18-1 0,0-7 0 0,-6 22-1 16,-2-4 1-16,1 0 0 0,1-13-1 0,6-5 1 0,-3 25 0 15,-2-18 0-15,3 11-1 0,2-10 3 0,0-8-2 0,-8 5 0 16,4 3 0-16,4 9 1 0,0-17-2 0,0 0 1 0,0 4 1 16,0 1-1-16,0-5-1 0,0 0 1 0,0 0 0 0,0 0-1 15,0 0 1-15,0 0 1 0,0 0-1 0,0 0 0 0,0 0 0 16,0 0 0-16,0 0 0 0,4-3 0 0,-4 3 0 15,0-2 1-15,8-2-1 0,-8 2 1 0,7-6-2 0,-7 8 1 16,3-3 1-16,0-1-1 0,0-4-1 0,4 3 1 16,-7 5 0-16,4-19-1 0,2 12 0 15,1-15 1-15,-1 4 0 0,-6 18 0 0,12-21 1 16,-7 5-1-16,6-9 1 0,-5-2-1 0,-6 27 0 0,21-27 1 16,-17-5-1-16,5-5 1 0,9 2-2 0,-18 35 1 0,5-35-1 15,13-2 1-15,-11 5 0 0,11-6 1 0,-18 38-1 0,5-34 0 16,20 0 0-16,-19 0 0 0,19 3 0 0,-25 31 0 0,9-29-1 15,9-1 2-15,-12-1-1 0,1 5-1 0,-7 26 1 0,21-22 1 16,-18 5-1-16,3 10 0 0,3-15 1 0,-9 22-1 0,5-8 1 16,2-13-1-16,-1 15 0 0,1-2 0 0,-7 8 0 0,6-6-1 15,2 1 2-15,-4 3-1 0,-2 0 0 0,-2 2 0 0,0-3 0 16,3 1 0-16,1-6-1 0,-4 8 2 0,0 0-1 0,4 0 0 16,-4 0-1-16,0 0 2 0,0 0-2 0,0 0 1 0,0 8 0 15,0-3 0-15,0-5-1 0,0 4 1 0,0-4 0 0,0 0 0 16,0 8 0-16,-4-5-1 0,-3 3 0 0,7-6 1 0,-2 5 0 15,-2 0-1-15,-4 3 0 0,2 8 1 16,6-16 0-16,-7 0-1 0,1 8 0 0,-1 11-1 16,-11-19-1-16,18 0 3 0,-5 22-3 0,-13-19-2 15,11 16 0-15,-13-12-3 0,20-7 8 0,-21 19-9 16,-2 1-3-16,0-1-3 0,-8 3-7 0,31-22 22 0,-37 21-35 0,-5-15-7 0,42-6 42 0</inkml:trace>
  <inkml:trace contextRef="#ctx0" brushRef="#br1" timeOffset="532267.7708">29117 2958 9 0,'0'0'0'0,"0"-21"6"16,0 21-6-16,0-17 2 0,0-6-1 0,7 4 1 16,-3 11 0-16,-4 8-2 0,4-18 2 0,-4 10 1 15,0-11 0-15,-8 11 2 0,8 8-5 0,-4-7 4 16,-2-12 1-16,-1 14 0 0,1-1 0 0,6 6-5 0,-7-8 4 16,-11 3 0-16,15 0-1 0,-17 2 0 0,20 3-3 0,-3-3 2 15,-4 2 0-15,1 1 0 0,-12 0 0 0,18 0-2 0,-4 0 1 16,-1 0 1-16,-4 4-1 0,3 4 0 0,6-8-1 0,-19 19 1 15,15-11 0-15,-17 21-1 0,15-5 1 0,6-24-1 0,-24 27 0 16,4 6-1-16,-5 3 1 0,-2 4-1 0,27-40 1 0,-27 40 1 16,-3 1-1-16,-5 2 0 0,1 0 0 0,34-43 0 0,-30 45 1 15,-6 6-1-15,-4-1 1 0,1 9-1 0,39-59 0 0,-43 61 1 16,-5-2-1-16,4 5 1 0,-8-1-1 0,52-63 0 0,-52 65 0 16,-6 5 0-16,0-2 0 0,-6 0 1 0,64-68-1 0,-64 62 0 15,-2-2 2-15,9-8-1 0,6 1 1 0,51-53-2 16,-45 42 1-16,9 5 0 0,2-1 0 0,1-1-1 0,33-45 0 15,-35 45 0-15,4 4 1 0,1 1-1 0,3-3 0 16,27-47 0-16,-31 47 1 0,-2-5-2 16,5-4 2-16,-2-6-1 0,30-32 0 0,-23 26 1 15,-2-5 0-15,3-2 1 0,4-2 0 0,18-17-2 0,-21 7 2 16,2 10-1-16,2-13-1 0,9 4 1 0,8-8-1 0,-19 5 0 16,12 2 1-16,-15-2 0 0,20-5-1 0,2 0 0 0,-6 0 1 15,1 0 0-15,3-5-1 0,2-2 1 0,0 7-1 0,0-17 0 16,0 0 1-16,15-5-1 0,7-8 0 0,-22 30 0 0,24-36 1 15,3-3-1-15,4-6 1 0,5-4 0 0,-36 49-1 0,43-56 0 16,5 1 1-16,8-3-1 0,5-5 1 0,-61 63-1 0,61-65 1 16,5 0 0-16,3 2 0 0,1-1-1 0,-70 64 0 0,69-63 0 15,2-4 1-15,0 0 0 0,-6 4 0 0,-65 63-1 0,64-63 2 16,-10 1-1-16,0 7 0 0,-7-2-1 0,-47 57 0 0,51-54 1 16,0 0 0-16,-3 1-1 0,1 6 0 0,-49 47 0 0,45-50 1 15,-2 7-1-15,3-4 1 0,-2 4-1 0,-44 43 0 0,41-46 1 16,-7-2 1-16,2 5-1 0,2-4 1 0,-38 47-2 15,33-38 2-15,0 0-1 0,-2 1 0 16,-10 3 0-16,-21 34-1 0,21-29 0 0,-11 5 1 16,7 7 0-16,-13 9-1 0,-4 8 0 0,2-10 1 15,1 2 0-15,-3 7-1 0,0-2 1 0,0 3-1 0,-3 0 1 16,-3 0-1-16,-19 8 0 0,9 14 1 0,16-22-1 0,-20 9-1 16,-7 20 1-16,-3-4 1 0,-1 1-1 0,31-26 0 0,-34 27-2 15,0-2 1-15,2 5 0 0,-2-5 0 0,34-25 1 0,-30 33 0 16,-3 3 0-16,-1 4 0 0,-4 5 0 0,38-45 0 0,-40 46 0 15,0 8 1-15,-12 4-1 0,6 7 0 0,46-65 0 0,-52 69 0 16,-2 0 0-16,3-1 0 0,-3-5 0 0,54-63 0 0,-52 58 0 16,0-5 0-16,0-4 1 0,7-6-1 0,45-43 0 0,-36 39 0 15,8-13 0-15,9-6 0 0,11-13 0 0,8-7 0 0,-17 2 0 16,17-2 0-16,0 0 0 0,0 0 0 0,0 0 0 16,0-7 0-16,0-20-1 0,8 6 1 0,-8 21 0 0,3-31 0 15,3-4 0-15,15-5 1 0,-15-9-2 0,-6 49 1 16,17-48 0-16,-9-4 0 0,-3 0 0 0,4 1-1 15,-9 51 1-15,6-51-1 0,1 2 1 0,-7 1-1 16,0 0 0-16,0 48 1 0,-7-44 0 16,1 2 0-16,-3 2-1 0,-6 4 1 0,15 36 0 0,-8-34 1 15,-12 4-1-15,14 3 0 0,-19 4 0 0,25 23 0 0,-5-19-1 16,-23 0 1-16,21 16 0 0,-9-3 0 0,16 6 0 0,-7-8 0 16,-14-2 0-16,14 5 1 0,1 0-1 0,6 5 0 0,-8-7 0 15,5 2 0-15,0 0 0 0,3 2 0 0,0 3 0 0,0-5 0 16,0 0 0-16,0 3 0 0,0-1-1 0,0 3 1 0,6-3 0 15,2 3 0-15,11 0 0 0,-12 5 0 0,-7-5 0 0,24 16 0 16,-3 3 0-16,3 1 0 0,3 6 1 0,-27-26-1 0,26 35-1 16,6 0 2-16,2 9-1 0,-4 4 0 0,-30-48 0 0,34 54 0 15,-1 1 0-15,1 7 0 0,-3 7 0 0,-31-69 0 0,34 70 1 16,2 8-1-16,3-1 0 0,-3 3 0 0,-36-80 0 0,41 87 0 16,4-3 1-16,-2 2-2 0,1-6 2 0,-44-80-1 0,48 76 0 15,-5 2 0-15,2 0 1 0,-6-7-1 0,-39-71 0 0,46 71 0 16,-2-5 1-16,-7-2 0 0,6-7 1 15,-43-57-2-15,41 53 1 0,-3-8 0 0,-4-3 0 16,-3-8 0-16,-31-34-1 0,22 34 0 0,3-13 1 16,-6 4-1-16,-2-5 0 0,-17-20 0 0,12 5 0 15,4 18 1-15,-14-23-1 0,-2 0 0 0,0 0 0 0,0 0 1 16,0-5 0-16,0-13-1 0,-18 2 1 0,18 16-1 0,-8-28 1 16,-15-6-1-16,2 0 0 0,4-11-1 0,17 45 1 0,-23-47 0 15,-2-7 0-15,-1-2-1 0,-9 1 1 0,35 55 0 0,-33-60 0 16,0-1-1-16,-5 1 0 0,1 2 0 0,37 58 1 0,-38-55-2 15,-2 0 1-15,-2 0 0 0,3-2 0 0,39 57 1 0,-41-57-1 16,2-2 0-16,3-9 0 0,6-3-1 0,30 71 2 0,-31-73-1 16,1-5-1-16,9 5 1 0,-2-3-1 0,23 76 2 0,-21-71-1 15,0 0-1-15,15 7 1 0,-14 11 0 0,20 53 1 0,-5-41-1 16,0 11 1-16,-16 9 0 0,21 14 0 0,0 7 0 0,-4-9 0 16,1 0 0-16,-3 2 0 0,6 2 0 0,0 5 0 0,0-2-1 15,0 2 1-15,0 0 0 0,0 7 0 0,0-7 0 16,0 20 0-16,3-2 0 0,0 7-1 0,4 8 1 0,-7-33 0 15,8 45 0-15,15 5 0 0,-3 16 1 16,0 15-1-16,-20-81 0 0,28 93 1 0,-1 16-1 16,7 3 0-16,-1 6 0 0,-33-118 0 0,38 119 0 15,-2-9 1-15,-2-5-1 0,8 1 1 0,-42-106-1 0,37 100 0 16,0-11 1-16,-1-5 0 0,0-10 1 0,-36-74-2 0,34 65 2 16,-4-9 1-16,-3-3-1 0,0-12-1 0,-27-41-1 0,23 39 1 15,-3-8 0-15,-2-12 0 0,-11-12-1 0,-7-7 0 0,16 8 1 16,-13-5 0-16,1-3 1 0,0-2 0 0,-4 2-2 0,0-20 2 15,0-8-1-15,-21-10 0 0,15-15 0 0,6 53-1 0,-28-61 0 16,5-9 0-16,-8-8-2 0,-3-6 0 0,34 84 2 0,-36-93-1 16,-7-6 0-16,7-2 1 0,-7-7-1 0,43 108 1 0,-43-110-2 15,0-8 0-15,2-5-1 0,-2 10 2 0,43 113 1 0,-40-115-1 16,1 16 0-16,2 10 1 0,0 14-1 0,37 75 1 0,-34-68 0 16,3 14 0-16,1 15 0 0,10 1 0 0,20 38 0 0,-20-23 0 15,12 5 0-15,-14 11 0 0,22 4 0 0,0 3 0 16,-9-3 0-16,7 3 0 0,-1 0-1 0,3 6 1 0,0-6 0 15,0 22 0-15,0-14 0 16,5 22 0-16,4-10-1 0,-9-20 1 0,16 26 0 0,-6 6 0 16,14 6 1-16,-4 5-2 0,-20-43 1 0,25 46 1 15,-7 9-1-15,7 2-1 0,2 7 2 0,-27-64-1 0,23 66-1 16,8-1 1-16,-6-1 0 0,1 2 0 0,-26-66 0 0,26 62 0 16,-1 1 1-16,-5-10-2 0,-4 1 1 0,-16-54 0 0,9 45 0 15,7-4-1-15,-10-1 2 0,2-3-2 0,-8-37 1 0,6 30 0 16,1-2 1-16,-1-6-1 0,1-4 0 0,-7-18 0 0,5 7 0 15,-2-2 0-15,-1 4 0 0,3-9 0 0,-5 0 0 0,0 0 0 16,3 0 1-16,-3-4-1 0,0-3 0 0,0 7 0 0,0-27 0 16,0 1 0-16,0-3 0 0,-3-5 0 0,3 34 0 0,-7-35 0 15,4-6 0-15,-6 1-1 0,6 1-1 0,3 39 2 0,-6-35-3 16,-1 9-4-16,4 0-3 0,3 3-3 0,0 23 13 0,0-25-16 16,0 7-1-16,0 1-1 0,0 0 3 0,0 17 15 0,3-9-12 15,17-6-11-15,-20 15 23 0</inkml:trace>
  <inkml:trace contextRef="#ctx0" brushRef="#br1" timeOffset="533426.7935">29317 3142 26 0,'0'0'0'16,"0"-33"10"-16,0 3-2 0,0 30-8 0,0-38 6 0,0 38-6 0,-2-23 4 15,2 1 0-15,0 3-1 0,0 19-3 0,0-19 3 0,0 19-3 0,0-23 3 16,0 5 1-16,0-6 0 0,0 1-1 0,0 23-3 0,-4-16 4 15,-4-1-1-15,5 7-1 0,0 3 1 0,3 7-3 0,-6-7 2 16,-13 6 0-16,14 1-1 0,-26 2 0 0,31-2-1 0,-21 28 0 16,-13-2 1-16,-2 6-1 0,-8 5 0 0,44-37 0 0,-48 41 0 15,7 6 0-15,-4-1 0 0,-1 0-1 0,46-46 1 0,-45 51-1 16,1 0 1-16,-4 3 1 0,2 8 0 0,46-62-1 0,-51 67 1 16,-4 4-1-16,-5 12 1 0,-1 8-1 0,61-91 0 15,-61 95 0-15,-7 6 1 0,0-3-1 0,-7-7 1 0,75-91-1 16,-77 84 0-16,-1-4 1 0,4-6-1 0,5-9 2 15,69-65-2-15,-65 63 2 0,13-10-1 16,-4-5 0-16,12-6 1 0,44-42-2 0,-40 41 1 0,6-7 0 16,14-8 1-16,13-2 0 0,7-24-2 0,-21 20 1 15,18-15 0-15,3 15 1 0,-6-17-2 0,6-3 0 0,0 6 0 16,0-2 1-16,6-4-1 0,1 0 0 0,-7 0 0 0,8 0 1 16,10-10-2-16,-9-18 1 0,17-5 0 0,-26 33 0 0,31-40 0 15,3-10 1-15,2-6-1 0,9-9-1 0,-45 65 1 0,51-71 1 16,0-7 0-16,10-4-1 0,3 0 1 0,-64 82-1 0,68-87 0 15,0 2 0-15,-5 5 1 0,-2-2-1 0,-61 82 0 0,55-79 0 16,-1 7 0-16,-2 9 0 0,-5 5 0 0,-47 58 0 0,44-50 0 16,0-5 0-16,-5 7 0 0,3 1 0 0,-42 47 0 0,38-43 0 15,-1 7 1-15,-7-6-2 0,3 5 1 0,-33 37 0 0,28-30 0 16,-1 0 0-16,-4 4 2 0,-1-1-1 0,-22 27-1 0,20-29 2 16,-4 4-1-16,5 2-1 0,-17-2 0 0,-4 25 0 15,19-19 0-15,-13 2 0 0,3 8 0 0,-9-1 0 16,0 10 0-16,2-7 1 15,-2 7-1-15,-2 0 0 0,-19 4 1 0,21-4-1 0,-17 25 0 0,-10-4-2 16,-12 16 1-16,0 6 0 0,39-43 1 0,-49 46-2 0,-3 6 2 16,-4-3 1-16,0-1-1 0,56-48 0 0,-58 45 0 15,3-7 0-15,1-8 1 0,10-4-1 0,44-26 0 0,-40 22 0 16,2-17 0-16,8 15 1 0,7-20-2 0,23 0 1 0,-25 0 1 16,19 0-1-16,-11-8 0 0,17-16 0 0,0 24 0 0,-4-18 0 15,4-5 0-15,0 2 0 0,0-4 0 0,0 25 0 0,0-29-1 16,4-3 1-16,-4-2 0 0,3-1-1 0,-3 35 1 0,0-37 0 15,0 3-1-15,0-5 1 0,0 1 0 0,0 38 0 0,-7-39 0 16,0 6-1-16,1 0 1 0,-15 4 0 0,21 29 0 0,-3-26 0 16,-17 4 0-16,16 0 0 0,-17 4 0 0,21 18 0 0,-6-8 0 15,-14-8 0-15,15 15 0 0,0-4-1 0,5 5 1 0,-4 0 0 16,-2 0 0-16,3 8 0 0,3 11 0 0,0-19 0 0,0 7 0 16,0 19 0-16,0-9-1 0,5 3 1 0,-5-20 0 0,18 21 0 15,-11 3 0-15,20 1 0 0,-10 4 0 0,-17-29 0 0,17 29 0 16,2 5-1-16,-2-2 1 15,8 3 1-15,-25-35-1 0,19 40-1 0,9-4 2 0,-4 10-1 16,6 2 1-16,-30-48-1 0,23 53 0 16,8 8 0-16,-3-3 1 0,-1 4-1 0,-27-62 0 0,31 61 0 15,-1 3 0-15,4 3 0 0,-3 3 1 0,-31-70-1 0,27 71 0 16,3-4 0-16,1-2 1 0,-5-2-1 0,-26-63 0 0,30 57 1 16,-3-2-1-16,0-4 0 0,1-1 0 0,-28-50 0 0,24 42 0 15,-3-2 0-15,-3-4 2 0,7-4-1 0,-25-32-1 0,20 24 2 16,-4-3-1-16,-7-19 0 0,0 7 0 0,-9-9-1 0,10 5 1 15,-7 0 0-15,0-5 0 0,-3 0 1 0,0 0-2 0,0 0 1 16,-3-5 0-16,-3-3 0 0,6 8-1 0,-20-24 1 16,-1 0-2-16,-2-2 1 0,-4-6-1 0,-4-7 0 0,31 39 1 0,-34-44 0 15,-3-9 0-15,-5-8 0 0,0 0 0 0,42 61 0 0,-49-68-2 16,5-8 1-16,-4-9-1 0,1-4 1 0,47 89 1 0,-40-90-1 16,0 4 0-16,2 0 0 0,2 10 1 0,36 76 0 0,-34-67 0 15,-1 8-1-15,9 13 1 0,4 12 0 0,22 34 0 0,-19-27-1 16,12 18 1-16,-10-1 0 0,17 8 0 0,0 2 0 15,-7 0 0-15,7 25 0 0,2 5 0 16,7 3 0-16,-9-33 0 0,20 42 0 16,-1 7 0-16,6 11 1 0,6 4-2 0,-31-64 1 0,32 69 0 15,10 4 1-15,2 4-1 0,3 6 0 0,-47-83 0 0,50 82-1 16,6-3 2-16,-4 1-1 0,4-8 0 0,-56-72 0 0,50 78 1 16,-3-8-1-16,1-2 1 0,-5-2 0 0,-43-66-1 0,39 60 1 15,1-4 1-15,-9-4-1 0,-1-3-1 0,-30-49 0 0,24 44 1 16,-4 1-1-16,-10-3 2 0,6-10-2 0,-16-32 0 0,9 34-2 15,7-8-8-15,2-2-17 0,31 17-41 0,-49-41 68 0,0 0 0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9225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1311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6967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6397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5664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8864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8060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384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046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8933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664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4E83F-DB71-467A-8DFD-854D0EC09838}" type="datetimeFigureOut">
              <a:rPr lang="pt-BR" smtClean="0"/>
              <a:t>29/11/2020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5B840-8093-4F1A-89A9-5B38D86C6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9339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Tinta 4"/>
              <p14:cNvContentPartPr/>
              <p14:nvPr/>
            </p14:nvContentPartPr>
            <p14:xfrm>
              <a:off x="628920" y="248040"/>
              <a:ext cx="3578040" cy="2358000"/>
            </p14:xfrm>
          </p:contentPart>
        </mc:Choice>
        <mc:Fallback>
          <p:pic>
            <p:nvPicPr>
              <p:cNvPr id="5" name="Tinta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1000" y="237600"/>
                <a:ext cx="3596040" cy="237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Tinta 5"/>
              <p14:cNvContentPartPr/>
              <p14:nvPr/>
            </p14:nvContentPartPr>
            <p14:xfrm>
              <a:off x="532440" y="134280"/>
              <a:ext cx="11503800" cy="5469840"/>
            </p14:xfrm>
          </p:contentPart>
        </mc:Choice>
        <mc:Fallback>
          <p:pic>
            <p:nvPicPr>
              <p:cNvPr id="6" name="Tinta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5960" y="124200"/>
                <a:ext cx="11522880" cy="548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727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407160" y="279360"/>
              <a:ext cx="11790720" cy="651348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2120" y="265680"/>
                <a:ext cx="11812320" cy="653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927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468360" y="41400"/>
              <a:ext cx="11365560" cy="644616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8280" y="32040"/>
                <a:ext cx="11379600" cy="646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981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540000" y="105840"/>
              <a:ext cx="11323800" cy="661536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200" y="95760"/>
                <a:ext cx="11347920" cy="663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372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1082520" y="538200"/>
              <a:ext cx="10595880" cy="607140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6040" y="528480"/>
                <a:ext cx="10617120" cy="609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020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419400" y="511920"/>
              <a:ext cx="11417400" cy="611028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2200" y="501840"/>
                <a:ext cx="11438280" cy="613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817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537480" y="263880"/>
              <a:ext cx="10234440" cy="639792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560" y="251640"/>
                <a:ext cx="10256400" cy="641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70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360360" y="402840"/>
              <a:ext cx="11008800" cy="575748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960" y="393120"/>
                <a:ext cx="11026080" cy="577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749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615600" y="459360"/>
              <a:ext cx="11154240" cy="547452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4080" y="449280"/>
                <a:ext cx="11175120" cy="549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462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232200" y="90360"/>
              <a:ext cx="11715120" cy="671112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2840" y="79200"/>
                <a:ext cx="11741040" cy="673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8654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1380600" y="806040"/>
              <a:ext cx="10565640" cy="561024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9080" y="795240"/>
                <a:ext cx="10580040" cy="562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8888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2029320" y="186840"/>
              <a:ext cx="9651960" cy="617472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6720" y="183600"/>
                <a:ext cx="9677520" cy="618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859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1782720" y="167760"/>
              <a:ext cx="9738000" cy="535392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4080" y="157680"/>
                <a:ext cx="9750240" cy="537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506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318960" y="51120"/>
              <a:ext cx="10797480" cy="656820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880" y="38160"/>
                <a:ext cx="10821600" cy="659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8743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Tinta 3"/>
              <p14:cNvContentPartPr/>
              <p14:nvPr/>
            </p14:nvContentPartPr>
            <p14:xfrm>
              <a:off x="515520" y="157680"/>
              <a:ext cx="11678400" cy="6108840"/>
            </p14:xfrm>
          </p:contentPart>
        </mc:Choice>
        <mc:Fallback>
          <p:pic>
            <p:nvPicPr>
              <p:cNvPr id="4" name="Tinta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7240" y="152640"/>
                <a:ext cx="11701440" cy="612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395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Vinicius Castro Ecard</dc:creator>
  <cp:lastModifiedBy>Vinicius Castro Ecard</cp:lastModifiedBy>
  <cp:revision>3</cp:revision>
  <dcterms:created xsi:type="dcterms:W3CDTF">2020-11-29T12:45:39Z</dcterms:created>
  <dcterms:modified xsi:type="dcterms:W3CDTF">2020-11-29T16:06:20Z</dcterms:modified>
</cp:coreProperties>
</file>

<file path=docProps/thumbnail.jpeg>
</file>